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4"/>
  </p:notesMasterIdLst>
  <p:sldIdLst>
    <p:sldId id="283" r:id="rId2"/>
    <p:sldId id="263" r:id="rId3"/>
    <p:sldId id="299" r:id="rId4"/>
    <p:sldId id="301" r:id="rId5"/>
    <p:sldId id="303" r:id="rId6"/>
    <p:sldId id="306" r:id="rId7"/>
    <p:sldId id="307" r:id="rId8"/>
    <p:sldId id="264" r:id="rId9"/>
    <p:sldId id="277" r:id="rId10"/>
    <p:sldId id="308" r:id="rId11"/>
    <p:sldId id="266" r:id="rId12"/>
    <p:sldId id="309" r:id="rId13"/>
    <p:sldId id="269" r:id="rId14"/>
    <p:sldId id="270" r:id="rId15"/>
    <p:sldId id="271" r:id="rId16"/>
    <p:sldId id="272" r:id="rId17"/>
    <p:sldId id="273" r:id="rId18"/>
    <p:sldId id="274" r:id="rId19"/>
    <p:sldId id="275" r:id="rId20"/>
    <p:sldId id="276" r:id="rId21"/>
    <p:sldId id="288" r:id="rId22"/>
    <p:sldId id="265" r:id="rId23"/>
    <p:sldId id="267" r:id="rId24"/>
    <p:sldId id="296" r:id="rId25"/>
    <p:sldId id="304" r:id="rId26"/>
    <p:sldId id="258" r:id="rId27"/>
    <p:sldId id="292" r:id="rId28"/>
    <p:sldId id="294" r:id="rId29"/>
    <p:sldId id="293" r:id="rId30"/>
    <p:sldId id="295" r:id="rId31"/>
    <p:sldId id="268" r:id="rId32"/>
    <p:sldId id="281"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modifyVerifier cryptProviderType="rsaAES" cryptAlgorithmClass="hash" cryptAlgorithmType="typeAny" cryptAlgorithmSid="14" spinCount="100000" saltData="CWlzITRVMczVo6nhKUPctQ==" hashData="v3rllo7NguFVK/TJJ+6orfB/8nHq6wn/2KZuyK27E8zUtZLjjLSTtqzruWWYjP/J2xjSz1Ibxyqru1zp4NZb1Q=="/>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660D4"/>
    <a:srgbClr val="FF00FF"/>
    <a:srgbClr val="FFFF00"/>
    <a:srgbClr val="FF33CC"/>
    <a:srgbClr val="EC732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204" autoAdjust="0"/>
    <p:restoredTop sz="94660"/>
  </p:normalViewPr>
  <p:slideViewPr>
    <p:cSldViewPr snapToGrid="0">
      <p:cViewPr varScale="1">
        <p:scale>
          <a:sx n="82" d="100"/>
          <a:sy n="82" d="100"/>
        </p:scale>
        <p:origin x="710" y="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0BA578A-3402-4E19-8735-3C04B77A168D}" type="datetimeFigureOut">
              <a:rPr lang="en-US" smtClean="0"/>
              <a:t>31-Dec-21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1DED33E-8BCA-49F4-A232-F6288ECB65EF}" type="slidenum">
              <a:rPr lang="en-US" smtClean="0"/>
              <a:t>‹#›</a:t>
            </a:fld>
            <a:endParaRPr lang="en-US"/>
          </a:p>
        </p:txBody>
      </p:sp>
    </p:spTree>
    <p:extLst>
      <p:ext uri="{BB962C8B-B14F-4D97-AF65-F5344CB8AC3E}">
        <p14:creationId xmlns:p14="http://schemas.microsoft.com/office/powerpoint/2010/main" val="175584772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bn-IN" dirty="0"/>
              <a:t>ভ</a:t>
            </a:r>
            <a:endParaRPr lang="en-US" dirty="0"/>
          </a:p>
        </p:txBody>
      </p:sp>
      <p:sp>
        <p:nvSpPr>
          <p:cNvPr id="4" name="Slide Number Placeholder 3"/>
          <p:cNvSpPr>
            <a:spLocks noGrp="1"/>
          </p:cNvSpPr>
          <p:nvPr>
            <p:ph type="sldNum" sz="quarter" idx="5"/>
          </p:nvPr>
        </p:nvSpPr>
        <p:spPr/>
        <p:txBody>
          <a:bodyPr/>
          <a:lstStyle/>
          <a:p>
            <a:fld id="{A1DED33E-8BCA-49F4-A232-F6288ECB65EF}" type="slidenum">
              <a:rPr lang="en-US" smtClean="0"/>
              <a:t>21</a:t>
            </a:fld>
            <a:endParaRPr lang="en-US"/>
          </a:p>
        </p:txBody>
      </p:sp>
    </p:spTree>
    <p:extLst>
      <p:ext uri="{BB962C8B-B14F-4D97-AF65-F5344CB8AC3E}">
        <p14:creationId xmlns:p14="http://schemas.microsoft.com/office/powerpoint/2010/main" val="37758625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1DED33E-8BCA-49F4-A232-F6288ECB65EF}" type="slidenum">
              <a:rPr lang="en-US" smtClean="0"/>
              <a:t>26</a:t>
            </a:fld>
            <a:endParaRPr lang="en-US"/>
          </a:p>
        </p:txBody>
      </p:sp>
    </p:spTree>
    <p:extLst>
      <p:ext uri="{BB962C8B-B14F-4D97-AF65-F5344CB8AC3E}">
        <p14:creationId xmlns:p14="http://schemas.microsoft.com/office/powerpoint/2010/main" val="21670646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bn-IN" dirty="0"/>
              <a:t>অ</a:t>
            </a:r>
            <a:endParaRPr lang="en-US" dirty="0"/>
          </a:p>
        </p:txBody>
      </p:sp>
      <p:sp>
        <p:nvSpPr>
          <p:cNvPr id="4" name="Slide Number Placeholder 3"/>
          <p:cNvSpPr>
            <a:spLocks noGrp="1"/>
          </p:cNvSpPr>
          <p:nvPr>
            <p:ph type="sldNum" sz="quarter" idx="5"/>
          </p:nvPr>
        </p:nvSpPr>
        <p:spPr/>
        <p:txBody>
          <a:bodyPr/>
          <a:lstStyle/>
          <a:p>
            <a:fld id="{A1DED33E-8BCA-49F4-A232-F6288ECB65EF}" type="slidenum">
              <a:rPr lang="en-US" smtClean="0"/>
              <a:t>27</a:t>
            </a:fld>
            <a:endParaRPr lang="en-US"/>
          </a:p>
        </p:txBody>
      </p:sp>
    </p:spTree>
    <p:extLst>
      <p:ext uri="{BB962C8B-B14F-4D97-AF65-F5344CB8AC3E}">
        <p14:creationId xmlns:p14="http://schemas.microsoft.com/office/powerpoint/2010/main" val="20419757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bn-IN" dirty="0"/>
              <a:t>অ</a:t>
            </a:r>
            <a:endParaRPr lang="en-US" dirty="0"/>
          </a:p>
        </p:txBody>
      </p:sp>
      <p:sp>
        <p:nvSpPr>
          <p:cNvPr id="4" name="Slide Number Placeholder 3"/>
          <p:cNvSpPr>
            <a:spLocks noGrp="1"/>
          </p:cNvSpPr>
          <p:nvPr>
            <p:ph type="sldNum" sz="quarter" idx="5"/>
          </p:nvPr>
        </p:nvSpPr>
        <p:spPr/>
        <p:txBody>
          <a:bodyPr/>
          <a:lstStyle/>
          <a:p>
            <a:fld id="{A1DED33E-8BCA-49F4-A232-F6288ECB65EF}" type="slidenum">
              <a:rPr lang="en-US" smtClean="0"/>
              <a:t>28</a:t>
            </a:fld>
            <a:endParaRPr lang="en-US"/>
          </a:p>
        </p:txBody>
      </p:sp>
    </p:spTree>
    <p:extLst>
      <p:ext uri="{BB962C8B-B14F-4D97-AF65-F5344CB8AC3E}">
        <p14:creationId xmlns:p14="http://schemas.microsoft.com/office/powerpoint/2010/main" val="31005178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bn-IN" dirty="0"/>
              <a:t>অ</a:t>
            </a:r>
            <a:endParaRPr lang="en-US" dirty="0"/>
          </a:p>
        </p:txBody>
      </p:sp>
      <p:sp>
        <p:nvSpPr>
          <p:cNvPr id="4" name="Slide Number Placeholder 3"/>
          <p:cNvSpPr>
            <a:spLocks noGrp="1"/>
          </p:cNvSpPr>
          <p:nvPr>
            <p:ph type="sldNum" sz="quarter" idx="5"/>
          </p:nvPr>
        </p:nvSpPr>
        <p:spPr/>
        <p:txBody>
          <a:bodyPr/>
          <a:lstStyle/>
          <a:p>
            <a:fld id="{A1DED33E-8BCA-49F4-A232-F6288ECB65EF}" type="slidenum">
              <a:rPr lang="en-US" smtClean="0"/>
              <a:t>29</a:t>
            </a:fld>
            <a:endParaRPr lang="en-US"/>
          </a:p>
        </p:txBody>
      </p:sp>
    </p:spTree>
    <p:extLst>
      <p:ext uri="{BB962C8B-B14F-4D97-AF65-F5344CB8AC3E}">
        <p14:creationId xmlns:p14="http://schemas.microsoft.com/office/powerpoint/2010/main" val="38446104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bn-IN" dirty="0"/>
              <a:t>অ</a:t>
            </a:r>
            <a:endParaRPr lang="en-US" dirty="0"/>
          </a:p>
        </p:txBody>
      </p:sp>
      <p:sp>
        <p:nvSpPr>
          <p:cNvPr id="4" name="Slide Number Placeholder 3"/>
          <p:cNvSpPr>
            <a:spLocks noGrp="1"/>
          </p:cNvSpPr>
          <p:nvPr>
            <p:ph type="sldNum" sz="quarter" idx="5"/>
          </p:nvPr>
        </p:nvSpPr>
        <p:spPr/>
        <p:txBody>
          <a:bodyPr/>
          <a:lstStyle/>
          <a:p>
            <a:fld id="{A1DED33E-8BCA-49F4-A232-F6288ECB65EF}" type="slidenum">
              <a:rPr lang="en-US" smtClean="0"/>
              <a:t>30</a:t>
            </a:fld>
            <a:endParaRPr lang="en-US"/>
          </a:p>
        </p:txBody>
      </p:sp>
    </p:spTree>
    <p:extLst>
      <p:ext uri="{BB962C8B-B14F-4D97-AF65-F5344CB8AC3E}">
        <p14:creationId xmlns:p14="http://schemas.microsoft.com/office/powerpoint/2010/main" val="6399980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DCE09B-7F17-4E54-8862-2955E9CC43D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D63FF298-26CA-4859-936E-5E018A1192C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809FC435-EEA0-4DDA-BC69-C899CC37CAA2}"/>
              </a:ext>
            </a:extLst>
          </p:cNvPr>
          <p:cNvSpPr>
            <a:spLocks noGrp="1"/>
          </p:cNvSpPr>
          <p:nvPr>
            <p:ph type="dt" sz="half" idx="10"/>
          </p:nvPr>
        </p:nvSpPr>
        <p:spPr/>
        <p:txBody>
          <a:bodyPr/>
          <a:lstStyle/>
          <a:p>
            <a:fld id="{DD9B00F4-06C3-4C25-952F-383C57DE403E}" type="datetimeFigureOut">
              <a:rPr lang="en-US" smtClean="0"/>
              <a:t>31-Dec-21</a:t>
            </a:fld>
            <a:endParaRPr lang="en-US"/>
          </a:p>
        </p:txBody>
      </p:sp>
      <p:sp>
        <p:nvSpPr>
          <p:cNvPr id="5" name="Footer Placeholder 4">
            <a:extLst>
              <a:ext uri="{FF2B5EF4-FFF2-40B4-BE49-F238E27FC236}">
                <a16:creationId xmlns:a16="http://schemas.microsoft.com/office/drawing/2014/main" id="{C0C15D41-1EE2-49B3-8789-6BBF186B1B5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50C3AAC-6E91-4FD3-BF5B-BB9619A687A9}"/>
              </a:ext>
            </a:extLst>
          </p:cNvPr>
          <p:cNvSpPr>
            <a:spLocks noGrp="1"/>
          </p:cNvSpPr>
          <p:nvPr>
            <p:ph type="sldNum" sz="quarter" idx="12"/>
          </p:nvPr>
        </p:nvSpPr>
        <p:spPr/>
        <p:txBody>
          <a:bodyPr/>
          <a:lstStyle/>
          <a:p>
            <a:fld id="{EFD8D243-F428-466B-9E1C-E37CAA97C1D5}" type="slidenum">
              <a:rPr lang="en-US" smtClean="0"/>
              <a:t>‹#›</a:t>
            </a:fld>
            <a:endParaRPr lang="en-US"/>
          </a:p>
        </p:txBody>
      </p:sp>
    </p:spTree>
    <p:extLst>
      <p:ext uri="{BB962C8B-B14F-4D97-AF65-F5344CB8AC3E}">
        <p14:creationId xmlns:p14="http://schemas.microsoft.com/office/powerpoint/2010/main" val="43689175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2CABDF-689B-42D0-9A7D-0732BA21858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9BC0CE13-32B1-4769-A9C6-414799AD085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D0059A2-8CB8-4669-8F53-7DE334E7841A}"/>
              </a:ext>
            </a:extLst>
          </p:cNvPr>
          <p:cNvSpPr>
            <a:spLocks noGrp="1"/>
          </p:cNvSpPr>
          <p:nvPr>
            <p:ph type="dt" sz="half" idx="10"/>
          </p:nvPr>
        </p:nvSpPr>
        <p:spPr/>
        <p:txBody>
          <a:bodyPr/>
          <a:lstStyle/>
          <a:p>
            <a:fld id="{DD9B00F4-06C3-4C25-952F-383C57DE403E}" type="datetimeFigureOut">
              <a:rPr lang="en-US" smtClean="0"/>
              <a:t>31-Dec-21</a:t>
            </a:fld>
            <a:endParaRPr lang="en-US"/>
          </a:p>
        </p:txBody>
      </p:sp>
      <p:sp>
        <p:nvSpPr>
          <p:cNvPr id="5" name="Footer Placeholder 4">
            <a:extLst>
              <a:ext uri="{FF2B5EF4-FFF2-40B4-BE49-F238E27FC236}">
                <a16:creationId xmlns:a16="http://schemas.microsoft.com/office/drawing/2014/main" id="{7AD43791-301C-4F47-814C-EC7968437C5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6EB9A6A-CA89-4216-B677-775920F4D7C6}"/>
              </a:ext>
            </a:extLst>
          </p:cNvPr>
          <p:cNvSpPr>
            <a:spLocks noGrp="1"/>
          </p:cNvSpPr>
          <p:nvPr>
            <p:ph type="sldNum" sz="quarter" idx="12"/>
          </p:nvPr>
        </p:nvSpPr>
        <p:spPr/>
        <p:txBody>
          <a:bodyPr/>
          <a:lstStyle/>
          <a:p>
            <a:fld id="{EFD8D243-F428-466B-9E1C-E37CAA97C1D5}" type="slidenum">
              <a:rPr lang="en-US" smtClean="0"/>
              <a:t>‹#›</a:t>
            </a:fld>
            <a:endParaRPr lang="en-US"/>
          </a:p>
        </p:txBody>
      </p:sp>
    </p:spTree>
    <p:extLst>
      <p:ext uri="{BB962C8B-B14F-4D97-AF65-F5344CB8AC3E}">
        <p14:creationId xmlns:p14="http://schemas.microsoft.com/office/powerpoint/2010/main" val="15102545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62CA826-4E42-40F0-8921-04678AF4E73E}"/>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9D7D2B56-F02D-490E-B2B8-22701D1CF29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EFBB854-95BA-4746-A273-164CFF978DB0}"/>
              </a:ext>
            </a:extLst>
          </p:cNvPr>
          <p:cNvSpPr>
            <a:spLocks noGrp="1"/>
          </p:cNvSpPr>
          <p:nvPr>
            <p:ph type="dt" sz="half" idx="10"/>
          </p:nvPr>
        </p:nvSpPr>
        <p:spPr/>
        <p:txBody>
          <a:bodyPr/>
          <a:lstStyle/>
          <a:p>
            <a:fld id="{DD9B00F4-06C3-4C25-952F-383C57DE403E}" type="datetimeFigureOut">
              <a:rPr lang="en-US" smtClean="0"/>
              <a:t>31-Dec-21</a:t>
            </a:fld>
            <a:endParaRPr lang="en-US"/>
          </a:p>
        </p:txBody>
      </p:sp>
      <p:sp>
        <p:nvSpPr>
          <p:cNvPr id="5" name="Footer Placeholder 4">
            <a:extLst>
              <a:ext uri="{FF2B5EF4-FFF2-40B4-BE49-F238E27FC236}">
                <a16:creationId xmlns:a16="http://schemas.microsoft.com/office/drawing/2014/main" id="{CDC4DF66-5BA7-42BE-8A52-F31F880672C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76C724C-59B8-4B92-AB25-0543E28F16FE}"/>
              </a:ext>
            </a:extLst>
          </p:cNvPr>
          <p:cNvSpPr>
            <a:spLocks noGrp="1"/>
          </p:cNvSpPr>
          <p:nvPr>
            <p:ph type="sldNum" sz="quarter" idx="12"/>
          </p:nvPr>
        </p:nvSpPr>
        <p:spPr/>
        <p:txBody>
          <a:bodyPr/>
          <a:lstStyle/>
          <a:p>
            <a:fld id="{EFD8D243-F428-466B-9E1C-E37CAA97C1D5}" type="slidenum">
              <a:rPr lang="en-US" smtClean="0"/>
              <a:t>‹#›</a:t>
            </a:fld>
            <a:endParaRPr lang="en-US"/>
          </a:p>
        </p:txBody>
      </p:sp>
    </p:spTree>
    <p:extLst>
      <p:ext uri="{BB962C8B-B14F-4D97-AF65-F5344CB8AC3E}">
        <p14:creationId xmlns:p14="http://schemas.microsoft.com/office/powerpoint/2010/main" val="32283861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412C79-422F-4816-8E11-B8500AC277C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8D21B0D-14D8-4005-A89F-47C8969E5AC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A93D73-B25B-49F7-8543-E7F7BAB012A3}"/>
              </a:ext>
            </a:extLst>
          </p:cNvPr>
          <p:cNvSpPr>
            <a:spLocks noGrp="1"/>
          </p:cNvSpPr>
          <p:nvPr>
            <p:ph type="dt" sz="half" idx="10"/>
          </p:nvPr>
        </p:nvSpPr>
        <p:spPr/>
        <p:txBody>
          <a:bodyPr/>
          <a:lstStyle/>
          <a:p>
            <a:fld id="{DD9B00F4-06C3-4C25-952F-383C57DE403E}" type="datetimeFigureOut">
              <a:rPr lang="en-US" smtClean="0"/>
              <a:t>31-Dec-21</a:t>
            </a:fld>
            <a:endParaRPr lang="en-US"/>
          </a:p>
        </p:txBody>
      </p:sp>
      <p:sp>
        <p:nvSpPr>
          <p:cNvPr id="5" name="Footer Placeholder 4">
            <a:extLst>
              <a:ext uri="{FF2B5EF4-FFF2-40B4-BE49-F238E27FC236}">
                <a16:creationId xmlns:a16="http://schemas.microsoft.com/office/drawing/2014/main" id="{6ED52722-2CAE-4CC7-BB71-932E4688E67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67AF83A-305D-4354-ABBC-DFDE66E9F586}"/>
              </a:ext>
            </a:extLst>
          </p:cNvPr>
          <p:cNvSpPr>
            <a:spLocks noGrp="1"/>
          </p:cNvSpPr>
          <p:nvPr>
            <p:ph type="sldNum" sz="quarter" idx="12"/>
          </p:nvPr>
        </p:nvSpPr>
        <p:spPr/>
        <p:txBody>
          <a:bodyPr/>
          <a:lstStyle/>
          <a:p>
            <a:fld id="{EFD8D243-F428-466B-9E1C-E37CAA97C1D5}" type="slidenum">
              <a:rPr lang="en-US" smtClean="0"/>
              <a:t>‹#›</a:t>
            </a:fld>
            <a:endParaRPr lang="en-US"/>
          </a:p>
        </p:txBody>
      </p:sp>
    </p:spTree>
    <p:extLst>
      <p:ext uri="{BB962C8B-B14F-4D97-AF65-F5344CB8AC3E}">
        <p14:creationId xmlns:p14="http://schemas.microsoft.com/office/powerpoint/2010/main" val="8388676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802D21-6981-417C-B502-9F9139860F38}"/>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082360F-DEE7-4CC0-B30C-7904415C5548}"/>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FF117D5-3185-4344-87F0-AC386D284E91}"/>
              </a:ext>
            </a:extLst>
          </p:cNvPr>
          <p:cNvSpPr>
            <a:spLocks noGrp="1"/>
          </p:cNvSpPr>
          <p:nvPr>
            <p:ph type="dt" sz="half" idx="10"/>
          </p:nvPr>
        </p:nvSpPr>
        <p:spPr/>
        <p:txBody>
          <a:bodyPr/>
          <a:lstStyle/>
          <a:p>
            <a:fld id="{DD9B00F4-06C3-4C25-952F-383C57DE403E}" type="datetimeFigureOut">
              <a:rPr lang="en-US" smtClean="0"/>
              <a:t>31-Dec-21</a:t>
            </a:fld>
            <a:endParaRPr lang="en-US"/>
          </a:p>
        </p:txBody>
      </p:sp>
      <p:sp>
        <p:nvSpPr>
          <p:cNvPr id="5" name="Footer Placeholder 4">
            <a:extLst>
              <a:ext uri="{FF2B5EF4-FFF2-40B4-BE49-F238E27FC236}">
                <a16:creationId xmlns:a16="http://schemas.microsoft.com/office/drawing/2014/main" id="{780014B1-61D5-451E-85FE-635C8A59CB3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E0D153F-D678-47AA-AD71-3D55547A671D}"/>
              </a:ext>
            </a:extLst>
          </p:cNvPr>
          <p:cNvSpPr>
            <a:spLocks noGrp="1"/>
          </p:cNvSpPr>
          <p:nvPr>
            <p:ph type="sldNum" sz="quarter" idx="12"/>
          </p:nvPr>
        </p:nvSpPr>
        <p:spPr/>
        <p:txBody>
          <a:bodyPr/>
          <a:lstStyle/>
          <a:p>
            <a:fld id="{EFD8D243-F428-466B-9E1C-E37CAA97C1D5}" type="slidenum">
              <a:rPr lang="en-US" smtClean="0"/>
              <a:t>‹#›</a:t>
            </a:fld>
            <a:endParaRPr lang="en-US"/>
          </a:p>
        </p:txBody>
      </p:sp>
    </p:spTree>
    <p:extLst>
      <p:ext uri="{BB962C8B-B14F-4D97-AF65-F5344CB8AC3E}">
        <p14:creationId xmlns:p14="http://schemas.microsoft.com/office/powerpoint/2010/main" val="1952309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7515D9-1500-4A1C-899A-63A994C49FF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62DE470-1B14-479E-BEBF-32A513EE29F7}"/>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813E961-7153-4843-8B64-EC46CDA68D1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11DA28D-BE53-4B4D-8B25-26C292D8BE11}"/>
              </a:ext>
            </a:extLst>
          </p:cNvPr>
          <p:cNvSpPr>
            <a:spLocks noGrp="1"/>
          </p:cNvSpPr>
          <p:nvPr>
            <p:ph type="dt" sz="half" idx="10"/>
          </p:nvPr>
        </p:nvSpPr>
        <p:spPr/>
        <p:txBody>
          <a:bodyPr/>
          <a:lstStyle/>
          <a:p>
            <a:fld id="{DD9B00F4-06C3-4C25-952F-383C57DE403E}" type="datetimeFigureOut">
              <a:rPr lang="en-US" smtClean="0"/>
              <a:t>31-Dec-21</a:t>
            </a:fld>
            <a:endParaRPr lang="en-US"/>
          </a:p>
        </p:txBody>
      </p:sp>
      <p:sp>
        <p:nvSpPr>
          <p:cNvPr id="6" name="Footer Placeholder 5">
            <a:extLst>
              <a:ext uri="{FF2B5EF4-FFF2-40B4-BE49-F238E27FC236}">
                <a16:creationId xmlns:a16="http://schemas.microsoft.com/office/drawing/2014/main" id="{3D0EEAF0-91DC-469D-9D90-F7B87737E24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035FB89-F8E4-402D-885F-CD02B8676E93}"/>
              </a:ext>
            </a:extLst>
          </p:cNvPr>
          <p:cNvSpPr>
            <a:spLocks noGrp="1"/>
          </p:cNvSpPr>
          <p:nvPr>
            <p:ph type="sldNum" sz="quarter" idx="12"/>
          </p:nvPr>
        </p:nvSpPr>
        <p:spPr/>
        <p:txBody>
          <a:bodyPr/>
          <a:lstStyle/>
          <a:p>
            <a:fld id="{EFD8D243-F428-466B-9E1C-E37CAA97C1D5}" type="slidenum">
              <a:rPr lang="en-US" smtClean="0"/>
              <a:t>‹#›</a:t>
            </a:fld>
            <a:endParaRPr lang="en-US"/>
          </a:p>
        </p:txBody>
      </p:sp>
    </p:spTree>
    <p:extLst>
      <p:ext uri="{BB962C8B-B14F-4D97-AF65-F5344CB8AC3E}">
        <p14:creationId xmlns:p14="http://schemas.microsoft.com/office/powerpoint/2010/main" val="338088895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5C92A3-B6AA-441C-A64B-D757096F99D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6AE9E255-2D02-4479-B3DE-79000DE8DB1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ECC1128-7150-4136-BFB3-52BAB67662AD}"/>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71DE2BD-7A1A-44DD-9E87-92AFF34E1AA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D352421-3A99-4530-811C-766118167B2F}"/>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E55FBB3-D47E-42B5-B89E-A824F2F9244D}"/>
              </a:ext>
            </a:extLst>
          </p:cNvPr>
          <p:cNvSpPr>
            <a:spLocks noGrp="1"/>
          </p:cNvSpPr>
          <p:nvPr>
            <p:ph type="dt" sz="half" idx="10"/>
          </p:nvPr>
        </p:nvSpPr>
        <p:spPr/>
        <p:txBody>
          <a:bodyPr/>
          <a:lstStyle/>
          <a:p>
            <a:fld id="{DD9B00F4-06C3-4C25-952F-383C57DE403E}" type="datetimeFigureOut">
              <a:rPr lang="en-US" smtClean="0"/>
              <a:t>31-Dec-21</a:t>
            </a:fld>
            <a:endParaRPr lang="en-US"/>
          </a:p>
        </p:txBody>
      </p:sp>
      <p:sp>
        <p:nvSpPr>
          <p:cNvPr id="8" name="Footer Placeholder 7">
            <a:extLst>
              <a:ext uri="{FF2B5EF4-FFF2-40B4-BE49-F238E27FC236}">
                <a16:creationId xmlns:a16="http://schemas.microsoft.com/office/drawing/2014/main" id="{3ABE1AE9-8881-437B-9E22-97CC67E26376}"/>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3415E35-B364-4109-B79E-3FCD49275160}"/>
              </a:ext>
            </a:extLst>
          </p:cNvPr>
          <p:cNvSpPr>
            <a:spLocks noGrp="1"/>
          </p:cNvSpPr>
          <p:nvPr>
            <p:ph type="sldNum" sz="quarter" idx="12"/>
          </p:nvPr>
        </p:nvSpPr>
        <p:spPr/>
        <p:txBody>
          <a:bodyPr/>
          <a:lstStyle/>
          <a:p>
            <a:fld id="{EFD8D243-F428-466B-9E1C-E37CAA97C1D5}" type="slidenum">
              <a:rPr lang="en-US" smtClean="0"/>
              <a:t>‹#›</a:t>
            </a:fld>
            <a:endParaRPr lang="en-US"/>
          </a:p>
        </p:txBody>
      </p:sp>
    </p:spTree>
    <p:extLst>
      <p:ext uri="{BB962C8B-B14F-4D97-AF65-F5344CB8AC3E}">
        <p14:creationId xmlns:p14="http://schemas.microsoft.com/office/powerpoint/2010/main" val="38873917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715E57-7523-4ADF-8D09-F0531F76EF1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5D84EF6-691D-4814-9230-2BCEC8B35DDD}"/>
              </a:ext>
            </a:extLst>
          </p:cNvPr>
          <p:cNvSpPr>
            <a:spLocks noGrp="1"/>
          </p:cNvSpPr>
          <p:nvPr>
            <p:ph type="dt" sz="half" idx="10"/>
          </p:nvPr>
        </p:nvSpPr>
        <p:spPr/>
        <p:txBody>
          <a:bodyPr/>
          <a:lstStyle/>
          <a:p>
            <a:fld id="{DD9B00F4-06C3-4C25-952F-383C57DE403E}" type="datetimeFigureOut">
              <a:rPr lang="en-US" smtClean="0"/>
              <a:t>31-Dec-21</a:t>
            </a:fld>
            <a:endParaRPr lang="en-US"/>
          </a:p>
        </p:txBody>
      </p:sp>
      <p:sp>
        <p:nvSpPr>
          <p:cNvPr id="4" name="Footer Placeholder 3">
            <a:extLst>
              <a:ext uri="{FF2B5EF4-FFF2-40B4-BE49-F238E27FC236}">
                <a16:creationId xmlns:a16="http://schemas.microsoft.com/office/drawing/2014/main" id="{762AA1C9-427F-4D94-9D52-A3CBEB75132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62B4A9A-1E6C-47CC-B9EF-C93DE2AC00D3}"/>
              </a:ext>
            </a:extLst>
          </p:cNvPr>
          <p:cNvSpPr>
            <a:spLocks noGrp="1"/>
          </p:cNvSpPr>
          <p:nvPr>
            <p:ph type="sldNum" sz="quarter" idx="12"/>
          </p:nvPr>
        </p:nvSpPr>
        <p:spPr/>
        <p:txBody>
          <a:bodyPr/>
          <a:lstStyle/>
          <a:p>
            <a:fld id="{EFD8D243-F428-466B-9E1C-E37CAA97C1D5}" type="slidenum">
              <a:rPr lang="en-US" smtClean="0"/>
              <a:t>‹#›</a:t>
            </a:fld>
            <a:endParaRPr lang="en-US"/>
          </a:p>
        </p:txBody>
      </p:sp>
    </p:spTree>
    <p:extLst>
      <p:ext uri="{BB962C8B-B14F-4D97-AF65-F5344CB8AC3E}">
        <p14:creationId xmlns:p14="http://schemas.microsoft.com/office/powerpoint/2010/main" val="297228383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5DF1F14-8F6F-4E95-BD41-C36A5E88981D}"/>
              </a:ext>
            </a:extLst>
          </p:cNvPr>
          <p:cNvSpPr>
            <a:spLocks noGrp="1"/>
          </p:cNvSpPr>
          <p:nvPr>
            <p:ph type="dt" sz="half" idx="10"/>
          </p:nvPr>
        </p:nvSpPr>
        <p:spPr/>
        <p:txBody>
          <a:bodyPr/>
          <a:lstStyle/>
          <a:p>
            <a:fld id="{DD9B00F4-06C3-4C25-952F-383C57DE403E}" type="datetimeFigureOut">
              <a:rPr lang="en-US" smtClean="0"/>
              <a:t>31-Dec-21</a:t>
            </a:fld>
            <a:endParaRPr lang="en-US"/>
          </a:p>
        </p:txBody>
      </p:sp>
      <p:sp>
        <p:nvSpPr>
          <p:cNvPr id="3" name="Footer Placeholder 2">
            <a:extLst>
              <a:ext uri="{FF2B5EF4-FFF2-40B4-BE49-F238E27FC236}">
                <a16:creationId xmlns:a16="http://schemas.microsoft.com/office/drawing/2014/main" id="{BF177A3A-CD89-48FB-A34F-AB1F43AE19F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4C5CA1E-F8EF-408D-AF82-F7751B8D2453}"/>
              </a:ext>
            </a:extLst>
          </p:cNvPr>
          <p:cNvSpPr>
            <a:spLocks noGrp="1"/>
          </p:cNvSpPr>
          <p:nvPr>
            <p:ph type="sldNum" sz="quarter" idx="12"/>
          </p:nvPr>
        </p:nvSpPr>
        <p:spPr/>
        <p:txBody>
          <a:bodyPr/>
          <a:lstStyle/>
          <a:p>
            <a:fld id="{EFD8D243-F428-466B-9E1C-E37CAA97C1D5}" type="slidenum">
              <a:rPr lang="en-US" smtClean="0"/>
              <a:t>‹#›</a:t>
            </a:fld>
            <a:endParaRPr lang="en-US"/>
          </a:p>
        </p:txBody>
      </p:sp>
    </p:spTree>
    <p:extLst>
      <p:ext uri="{BB962C8B-B14F-4D97-AF65-F5344CB8AC3E}">
        <p14:creationId xmlns:p14="http://schemas.microsoft.com/office/powerpoint/2010/main" val="15013210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CCD54D-DC12-4776-A55E-B1BBD0BCE30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C08F68B-8C00-417F-B7E4-8378405155D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6078DBF-D797-430D-93AC-02FB6A9DB48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14EE33F-2529-410E-93A0-814CAC26B0B3}"/>
              </a:ext>
            </a:extLst>
          </p:cNvPr>
          <p:cNvSpPr>
            <a:spLocks noGrp="1"/>
          </p:cNvSpPr>
          <p:nvPr>
            <p:ph type="dt" sz="half" idx="10"/>
          </p:nvPr>
        </p:nvSpPr>
        <p:spPr/>
        <p:txBody>
          <a:bodyPr/>
          <a:lstStyle/>
          <a:p>
            <a:fld id="{DD9B00F4-06C3-4C25-952F-383C57DE403E}" type="datetimeFigureOut">
              <a:rPr lang="en-US" smtClean="0"/>
              <a:t>31-Dec-21</a:t>
            </a:fld>
            <a:endParaRPr lang="en-US"/>
          </a:p>
        </p:txBody>
      </p:sp>
      <p:sp>
        <p:nvSpPr>
          <p:cNvPr id="6" name="Footer Placeholder 5">
            <a:extLst>
              <a:ext uri="{FF2B5EF4-FFF2-40B4-BE49-F238E27FC236}">
                <a16:creationId xmlns:a16="http://schemas.microsoft.com/office/drawing/2014/main" id="{BF715550-9148-4742-9AE1-8493721FD0A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7C7935B-CFD2-41CE-8050-37C7567E2956}"/>
              </a:ext>
            </a:extLst>
          </p:cNvPr>
          <p:cNvSpPr>
            <a:spLocks noGrp="1"/>
          </p:cNvSpPr>
          <p:nvPr>
            <p:ph type="sldNum" sz="quarter" idx="12"/>
          </p:nvPr>
        </p:nvSpPr>
        <p:spPr/>
        <p:txBody>
          <a:bodyPr/>
          <a:lstStyle/>
          <a:p>
            <a:fld id="{EFD8D243-F428-466B-9E1C-E37CAA97C1D5}" type="slidenum">
              <a:rPr lang="en-US" smtClean="0"/>
              <a:t>‹#›</a:t>
            </a:fld>
            <a:endParaRPr lang="en-US"/>
          </a:p>
        </p:txBody>
      </p:sp>
    </p:spTree>
    <p:extLst>
      <p:ext uri="{BB962C8B-B14F-4D97-AF65-F5344CB8AC3E}">
        <p14:creationId xmlns:p14="http://schemas.microsoft.com/office/powerpoint/2010/main" val="36215176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2479F0-B88D-402B-A8F8-D0A211BAE09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040D8F6-E61B-494F-BEFE-C6718EA3E4B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F82EE66-AD8C-43D2-B57F-AF5FB0E9A3B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3468E92-5044-4FF5-9ECA-4ABCB0A2FE4A}"/>
              </a:ext>
            </a:extLst>
          </p:cNvPr>
          <p:cNvSpPr>
            <a:spLocks noGrp="1"/>
          </p:cNvSpPr>
          <p:nvPr>
            <p:ph type="dt" sz="half" idx="10"/>
          </p:nvPr>
        </p:nvSpPr>
        <p:spPr/>
        <p:txBody>
          <a:bodyPr/>
          <a:lstStyle/>
          <a:p>
            <a:fld id="{DD9B00F4-06C3-4C25-952F-383C57DE403E}" type="datetimeFigureOut">
              <a:rPr lang="en-US" smtClean="0"/>
              <a:t>31-Dec-21</a:t>
            </a:fld>
            <a:endParaRPr lang="en-US"/>
          </a:p>
        </p:txBody>
      </p:sp>
      <p:sp>
        <p:nvSpPr>
          <p:cNvPr id="6" name="Footer Placeholder 5">
            <a:extLst>
              <a:ext uri="{FF2B5EF4-FFF2-40B4-BE49-F238E27FC236}">
                <a16:creationId xmlns:a16="http://schemas.microsoft.com/office/drawing/2014/main" id="{9C387966-0199-4262-97D9-4095A487050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C37B722-1C6B-4E0C-8314-47ABE10DC3F8}"/>
              </a:ext>
            </a:extLst>
          </p:cNvPr>
          <p:cNvSpPr>
            <a:spLocks noGrp="1"/>
          </p:cNvSpPr>
          <p:nvPr>
            <p:ph type="sldNum" sz="quarter" idx="12"/>
          </p:nvPr>
        </p:nvSpPr>
        <p:spPr/>
        <p:txBody>
          <a:bodyPr/>
          <a:lstStyle/>
          <a:p>
            <a:fld id="{EFD8D243-F428-466B-9E1C-E37CAA97C1D5}" type="slidenum">
              <a:rPr lang="en-US" smtClean="0"/>
              <a:t>‹#›</a:t>
            </a:fld>
            <a:endParaRPr lang="en-US"/>
          </a:p>
        </p:txBody>
      </p:sp>
    </p:spTree>
    <p:extLst>
      <p:ext uri="{BB962C8B-B14F-4D97-AF65-F5344CB8AC3E}">
        <p14:creationId xmlns:p14="http://schemas.microsoft.com/office/powerpoint/2010/main" val="307858540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ACAE6BD-4C37-433C-8739-6E6B049D1C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E465359-064A-45E1-8182-844BC34CCF2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2C64FD5-D5E4-4FBC-9B3D-71CCDB774D3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D9B00F4-06C3-4C25-952F-383C57DE403E}" type="datetimeFigureOut">
              <a:rPr lang="en-US" smtClean="0"/>
              <a:t>31-Dec-21</a:t>
            </a:fld>
            <a:endParaRPr lang="en-US"/>
          </a:p>
        </p:txBody>
      </p:sp>
      <p:sp>
        <p:nvSpPr>
          <p:cNvPr id="5" name="Footer Placeholder 4">
            <a:extLst>
              <a:ext uri="{FF2B5EF4-FFF2-40B4-BE49-F238E27FC236}">
                <a16:creationId xmlns:a16="http://schemas.microsoft.com/office/drawing/2014/main" id="{CF3C0AC2-6547-4AFC-AE48-194E3B935F6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A5524E8-507E-4ED2-BADB-FB4BF8504B7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FD8D243-F428-466B-9E1C-E37CAA97C1D5}" type="slidenum">
              <a:rPr lang="en-US" smtClean="0"/>
              <a:t>‹#›</a:t>
            </a:fld>
            <a:endParaRPr lang="en-US"/>
          </a:p>
        </p:txBody>
      </p:sp>
    </p:spTree>
    <p:extLst>
      <p:ext uri="{BB962C8B-B14F-4D97-AF65-F5344CB8AC3E}">
        <p14:creationId xmlns:p14="http://schemas.microsoft.com/office/powerpoint/2010/main" val="7471766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3"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3.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6.png"/><Relationship Id="rId15" Type="http://schemas.openxmlformats.org/officeDocument/2006/relationships/image" Target="../media/image1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 Id="rId14" Type="http://schemas.openxmlformats.org/officeDocument/2006/relationships/image" Target="../media/image1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50" name="Group 649">
            <a:extLst>
              <a:ext uri="{FF2B5EF4-FFF2-40B4-BE49-F238E27FC236}">
                <a16:creationId xmlns:a16="http://schemas.microsoft.com/office/drawing/2014/main" id="{23D0E8A2-BDBE-491B-AE38-53C5478CF356}"/>
              </a:ext>
            </a:extLst>
          </p:cNvPr>
          <p:cNvGrpSpPr/>
          <p:nvPr/>
        </p:nvGrpSpPr>
        <p:grpSpPr>
          <a:xfrm rot="2540802">
            <a:off x="-179151" y="9525"/>
            <a:ext cx="544580" cy="346135"/>
            <a:chOff x="1459148" y="544749"/>
            <a:chExt cx="7412477" cy="5661498"/>
          </a:xfrm>
        </p:grpSpPr>
        <p:sp>
          <p:nvSpPr>
            <p:cNvPr id="651" name="Arc 650">
              <a:extLst>
                <a:ext uri="{FF2B5EF4-FFF2-40B4-BE49-F238E27FC236}">
                  <a16:creationId xmlns:a16="http://schemas.microsoft.com/office/drawing/2014/main" id="{B8BE1411-FAD9-4309-9547-B597BE0AE91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83653490-3E97-4990-BD08-2A460F7C4FC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7191F68D-8586-4292-B400-9D9206C8355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3B48D9A7-B188-4394-A0E9-219FDF9F007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02873A25-9749-4EF2-BD26-D3407CD893D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77BE9C41-E16C-4925-987F-6A82E292818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C68282A-E567-4252-86F9-2EE5C6AE904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DA9DC5D2-AA0B-4669-B217-7A55B57C309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3C97E062-9FA9-4985-861D-931DB8853D5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D15A44D8-E3C8-40E0-B312-3ADB374C94D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23E96478-2BBA-4388-817E-2744602387E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F4B13434-1E61-4C67-880C-1D89C6FE36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A4EA65C8-D8BB-493C-94D5-C8AC1F4C07E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4BF36938-0E94-4725-910A-FA0DA1E91D56}"/>
              </a:ext>
            </a:extLst>
          </p:cNvPr>
          <p:cNvGrpSpPr/>
          <p:nvPr/>
        </p:nvGrpSpPr>
        <p:grpSpPr>
          <a:xfrm rot="2540802">
            <a:off x="135174" y="9525"/>
            <a:ext cx="544580" cy="346135"/>
            <a:chOff x="1459148" y="544749"/>
            <a:chExt cx="7412477" cy="5661498"/>
          </a:xfrm>
        </p:grpSpPr>
        <p:sp>
          <p:nvSpPr>
            <p:cNvPr id="665" name="Arc 664">
              <a:extLst>
                <a:ext uri="{FF2B5EF4-FFF2-40B4-BE49-F238E27FC236}">
                  <a16:creationId xmlns:a16="http://schemas.microsoft.com/office/drawing/2014/main" id="{752FAB74-FB80-4826-A37A-CAB9F21B6DB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30844BC2-CC0E-4855-800C-4C5EF3CB074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E4B7D825-074A-4088-A318-DBFC9836F9C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8B02EA2B-CCA5-4159-97C1-BE0E8E39135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9AEECE92-D1C2-441B-AB03-9E85484A3E3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A9D03225-3787-4096-A431-7A23D8C684C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84D4EA32-5A7F-414D-A28C-606F45B7C1A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C8942D2A-C607-4EC4-96BB-B74C8C5A0E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118C495E-A0BF-49E0-A3E1-A3820729F6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3DBFA366-C5E5-499C-BBAA-56A25E1B390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315DA951-37CE-4395-847D-122F4D38427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9D6F0C8F-FC54-4EF7-9BE3-1C5AD1E349A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1DE75AFC-3EC8-490E-AB46-C6326F121FD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FB978AA2-66F8-4D47-B36B-AF63D8DDC061}"/>
              </a:ext>
            </a:extLst>
          </p:cNvPr>
          <p:cNvGrpSpPr/>
          <p:nvPr/>
        </p:nvGrpSpPr>
        <p:grpSpPr>
          <a:xfrm rot="2540802">
            <a:off x="449499" y="9525"/>
            <a:ext cx="544580" cy="346135"/>
            <a:chOff x="1459148" y="544749"/>
            <a:chExt cx="7412477" cy="5661498"/>
          </a:xfrm>
        </p:grpSpPr>
        <p:sp>
          <p:nvSpPr>
            <p:cNvPr id="679" name="Arc 678">
              <a:extLst>
                <a:ext uri="{FF2B5EF4-FFF2-40B4-BE49-F238E27FC236}">
                  <a16:creationId xmlns:a16="http://schemas.microsoft.com/office/drawing/2014/main" id="{CC63C1DE-D83E-4BBA-86D0-0C2A83E2C5D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462E7BF7-4B4F-42C7-81D7-5163F38E5CA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27B5D22A-6FF1-4AC9-8942-A1D0D4C2040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38EA2E31-3541-4626-8DD4-D4B833AEB7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3942DC8F-D1A7-41BC-9667-D7BBC3865ED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14D08457-C504-4F26-B9B7-4F59A463DA7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420C22B0-279E-45A3-949B-5D71DBB6156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10AFFD27-3E12-4375-9E96-457BC09A640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DF3FF7F9-B044-4B36-B893-2DBC8EADF7B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F9CEBECF-C085-4597-B585-3DD3961DD3B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F766617A-33D3-403B-84BF-0987AF7FD63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A9CC7FCD-6D9B-48E4-A40D-EE1EA328C95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62D3512A-43E5-47F6-9544-D6EBEB209A3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117676A1-D219-4C13-931D-3296684B7A24}"/>
              </a:ext>
            </a:extLst>
          </p:cNvPr>
          <p:cNvGrpSpPr/>
          <p:nvPr/>
        </p:nvGrpSpPr>
        <p:grpSpPr>
          <a:xfrm rot="2540802">
            <a:off x="763824" y="9525"/>
            <a:ext cx="544580" cy="346135"/>
            <a:chOff x="1459148" y="544749"/>
            <a:chExt cx="7412477" cy="5661498"/>
          </a:xfrm>
        </p:grpSpPr>
        <p:sp>
          <p:nvSpPr>
            <p:cNvPr id="813" name="Arc 812">
              <a:extLst>
                <a:ext uri="{FF2B5EF4-FFF2-40B4-BE49-F238E27FC236}">
                  <a16:creationId xmlns:a16="http://schemas.microsoft.com/office/drawing/2014/main" id="{23244287-6544-443A-8541-A6ED9BF2031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14" name="Straight Connector 813">
              <a:extLst>
                <a:ext uri="{FF2B5EF4-FFF2-40B4-BE49-F238E27FC236}">
                  <a16:creationId xmlns:a16="http://schemas.microsoft.com/office/drawing/2014/main" id="{0EDBA1CF-0682-4711-BBDA-68009B2F713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15" name="Arc 814">
              <a:extLst>
                <a:ext uri="{FF2B5EF4-FFF2-40B4-BE49-F238E27FC236}">
                  <a16:creationId xmlns:a16="http://schemas.microsoft.com/office/drawing/2014/main" id="{FEFD06BC-DE7B-41CA-A728-F573C9F5F39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6" name="Straight Connector 815">
              <a:extLst>
                <a:ext uri="{FF2B5EF4-FFF2-40B4-BE49-F238E27FC236}">
                  <a16:creationId xmlns:a16="http://schemas.microsoft.com/office/drawing/2014/main" id="{07757D35-5B8D-4CA5-A5F1-2C7DD9C04D3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CCD01C00-BB6D-42FE-A9C2-58B9E224BB9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18" name="Oval 817">
              <a:extLst>
                <a:ext uri="{FF2B5EF4-FFF2-40B4-BE49-F238E27FC236}">
                  <a16:creationId xmlns:a16="http://schemas.microsoft.com/office/drawing/2014/main" id="{0637A4A3-DD19-4801-9E24-876C0DC4E7B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Arc 818">
              <a:extLst>
                <a:ext uri="{FF2B5EF4-FFF2-40B4-BE49-F238E27FC236}">
                  <a16:creationId xmlns:a16="http://schemas.microsoft.com/office/drawing/2014/main" id="{071A03EF-BAD1-4784-A062-531340DF358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0" name="Arc 819">
              <a:extLst>
                <a:ext uri="{FF2B5EF4-FFF2-40B4-BE49-F238E27FC236}">
                  <a16:creationId xmlns:a16="http://schemas.microsoft.com/office/drawing/2014/main" id="{069A26E5-E6D5-4762-A1C6-2342CFD9CE2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1" name="Arc 820">
              <a:extLst>
                <a:ext uri="{FF2B5EF4-FFF2-40B4-BE49-F238E27FC236}">
                  <a16:creationId xmlns:a16="http://schemas.microsoft.com/office/drawing/2014/main" id="{9DEC9500-9B54-4BAF-A986-EF7B92DC84E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2" name="Arc 821">
              <a:extLst>
                <a:ext uri="{FF2B5EF4-FFF2-40B4-BE49-F238E27FC236}">
                  <a16:creationId xmlns:a16="http://schemas.microsoft.com/office/drawing/2014/main" id="{418C9455-4BCF-4F13-B8A2-D085A4BB7F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3" name="Straight Connector 822">
              <a:extLst>
                <a:ext uri="{FF2B5EF4-FFF2-40B4-BE49-F238E27FC236}">
                  <a16:creationId xmlns:a16="http://schemas.microsoft.com/office/drawing/2014/main" id="{3D81758F-B22F-41A1-9A20-9A4CCD090ED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24" name="Straight Connector 823">
              <a:extLst>
                <a:ext uri="{FF2B5EF4-FFF2-40B4-BE49-F238E27FC236}">
                  <a16:creationId xmlns:a16="http://schemas.microsoft.com/office/drawing/2014/main" id="{F5B2A47E-5E0E-4A72-B840-F5C3DD60FE1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C54B096F-305B-4168-89B8-67256349ABF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EBDE9C46-8AB0-411A-B6A6-C1ABEAC414A1}"/>
              </a:ext>
            </a:extLst>
          </p:cNvPr>
          <p:cNvGrpSpPr/>
          <p:nvPr/>
        </p:nvGrpSpPr>
        <p:grpSpPr>
          <a:xfrm rot="2540802">
            <a:off x="1078149" y="9525"/>
            <a:ext cx="544580" cy="346135"/>
            <a:chOff x="1459148" y="544749"/>
            <a:chExt cx="7412477" cy="5661498"/>
          </a:xfrm>
        </p:grpSpPr>
        <p:sp>
          <p:nvSpPr>
            <p:cNvPr id="827" name="Arc 826">
              <a:extLst>
                <a:ext uri="{FF2B5EF4-FFF2-40B4-BE49-F238E27FC236}">
                  <a16:creationId xmlns:a16="http://schemas.microsoft.com/office/drawing/2014/main" id="{7484811E-F88B-4CD1-A23F-626E9946584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8" name="Straight Connector 827">
              <a:extLst>
                <a:ext uri="{FF2B5EF4-FFF2-40B4-BE49-F238E27FC236}">
                  <a16:creationId xmlns:a16="http://schemas.microsoft.com/office/drawing/2014/main" id="{3A23811E-CABD-4757-9172-7EC75BAA7F2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29" name="Arc 828">
              <a:extLst>
                <a:ext uri="{FF2B5EF4-FFF2-40B4-BE49-F238E27FC236}">
                  <a16:creationId xmlns:a16="http://schemas.microsoft.com/office/drawing/2014/main" id="{2A983D8A-3521-4D5E-95DA-DE20AD3215D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0" name="Straight Connector 829">
              <a:extLst>
                <a:ext uri="{FF2B5EF4-FFF2-40B4-BE49-F238E27FC236}">
                  <a16:creationId xmlns:a16="http://schemas.microsoft.com/office/drawing/2014/main" id="{B134C272-3B6D-423E-AF85-44BAA290740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F35331D3-542B-4FE5-A83E-A6D9EC2B3DF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32" name="Oval 831">
              <a:extLst>
                <a:ext uri="{FF2B5EF4-FFF2-40B4-BE49-F238E27FC236}">
                  <a16:creationId xmlns:a16="http://schemas.microsoft.com/office/drawing/2014/main" id="{FA142176-5DD1-42F5-BD8D-BE240C89F2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Arc 832">
              <a:extLst>
                <a:ext uri="{FF2B5EF4-FFF2-40B4-BE49-F238E27FC236}">
                  <a16:creationId xmlns:a16="http://schemas.microsoft.com/office/drawing/2014/main" id="{B17970E6-040D-4C1C-A639-C2505BB94E8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4" name="Arc 833">
              <a:extLst>
                <a:ext uri="{FF2B5EF4-FFF2-40B4-BE49-F238E27FC236}">
                  <a16:creationId xmlns:a16="http://schemas.microsoft.com/office/drawing/2014/main" id="{F4692F4C-E8E4-455D-8ABB-8F16B5750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5" name="Arc 834">
              <a:extLst>
                <a:ext uri="{FF2B5EF4-FFF2-40B4-BE49-F238E27FC236}">
                  <a16:creationId xmlns:a16="http://schemas.microsoft.com/office/drawing/2014/main" id="{DB6D8C1A-0C5B-424B-A0DE-99CA5DB6EDF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6" name="Arc 835">
              <a:extLst>
                <a:ext uri="{FF2B5EF4-FFF2-40B4-BE49-F238E27FC236}">
                  <a16:creationId xmlns:a16="http://schemas.microsoft.com/office/drawing/2014/main" id="{714878B9-B8F3-42DF-ACDE-3BC03088587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7" name="Straight Connector 836">
              <a:extLst>
                <a:ext uri="{FF2B5EF4-FFF2-40B4-BE49-F238E27FC236}">
                  <a16:creationId xmlns:a16="http://schemas.microsoft.com/office/drawing/2014/main" id="{3BBB0232-2D24-4158-8D51-844469529F1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38" name="Straight Connector 837">
              <a:extLst>
                <a:ext uri="{FF2B5EF4-FFF2-40B4-BE49-F238E27FC236}">
                  <a16:creationId xmlns:a16="http://schemas.microsoft.com/office/drawing/2014/main" id="{0D55A96D-80EF-463F-860E-3F92A46C3EE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39" name="Straight Connector 838">
              <a:extLst>
                <a:ext uri="{FF2B5EF4-FFF2-40B4-BE49-F238E27FC236}">
                  <a16:creationId xmlns:a16="http://schemas.microsoft.com/office/drawing/2014/main" id="{9769334F-4B32-4BD1-9B47-7B05C94D9E3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40" name="Group 839">
            <a:extLst>
              <a:ext uri="{FF2B5EF4-FFF2-40B4-BE49-F238E27FC236}">
                <a16:creationId xmlns:a16="http://schemas.microsoft.com/office/drawing/2014/main" id="{B38C0D9A-3ED6-419E-9AEC-07AF4E348A2F}"/>
              </a:ext>
            </a:extLst>
          </p:cNvPr>
          <p:cNvGrpSpPr/>
          <p:nvPr/>
        </p:nvGrpSpPr>
        <p:grpSpPr>
          <a:xfrm rot="2540802">
            <a:off x="1392474" y="9525"/>
            <a:ext cx="544580" cy="346135"/>
            <a:chOff x="1459148" y="544749"/>
            <a:chExt cx="7412477" cy="5661498"/>
          </a:xfrm>
        </p:grpSpPr>
        <p:sp>
          <p:nvSpPr>
            <p:cNvPr id="841" name="Arc 840">
              <a:extLst>
                <a:ext uri="{FF2B5EF4-FFF2-40B4-BE49-F238E27FC236}">
                  <a16:creationId xmlns:a16="http://schemas.microsoft.com/office/drawing/2014/main" id="{B3C885C9-BDCA-48E6-BF7C-E128984A137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2" name="Straight Connector 841">
              <a:extLst>
                <a:ext uri="{FF2B5EF4-FFF2-40B4-BE49-F238E27FC236}">
                  <a16:creationId xmlns:a16="http://schemas.microsoft.com/office/drawing/2014/main" id="{1504D9B1-6F37-46B0-BC00-677721CA41B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43" name="Arc 842">
              <a:extLst>
                <a:ext uri="{FF2B5EF4-FFF2-40B4-BE49-F238E27FC236}">
                  <a16:creationId xmlns:a16="http://schemas.microsoft.com/office/drawing/2014/main" id="{129D3F67-727F-402A-A7A8-B52B8216759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44" name="Straight Connector 843">
              <a:extLst>
                <a:ext uri="{FF2B5EF4-FFF2-40B4-BE49-F238E27FC236}">
                  <a16:creationId xmlns:a16="http://schemas.microsoft.com/office/drawing/2014/main" id="{03158173-B1FD-43EE-BF07-960D8A93C89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EEF339AD-DD1A-436D-BCA0-00FA9B987B2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46" name="Oval 845">
              <a:extLst>
                <a:ext uri="{FF2B5EF4-FFF2-40B4-BE49-F238E27FC236}">
                  <a16:creationId xmlns:a16="http://schemas.microsoft.com/office/drawing/2014/main" id="{EAEF268F-EF28-424D-B0AD-9FC5438464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Arc 846">
              <a:extLst>
                <a:ext uri="{FF2B5EF4-FFF2-40B4-BE49-F238E27FC236}">
                  <a16:creationId xmlns:a16="http://schemas.microsoft.com/office/drawing/2014/main" id="{041E98DA-4321-4F01-A5C4-55298514DCB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8" name="Arc 847">
              <a:extLst>
                <a:ext uri="{FF2B5EF4-FFF2-40B4-BE49-F238E27FC236}">
                  <a16:creationId xmlns:a16="http://schemas.microsoft.com/office/drawing/2014/main" id="{FC98B129-98F0-40BC-BF12-F4012265703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9" name="Arc 848">
              <a:extLst>
                <a:ext uri="{FF2B5EF4-FFF2-40B4-BE49-F238E27FC236}">
                  <a16:creationId xmlns:a16="http://schemas.microsoft.com/office/drawing/2014/main" id="{E2A2A81C-0E5D-4721-9860-F05797175B3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0" name="Arc 849">
              <a:extLst>
                <a:ext uri="{FF2B5EF4-FFF2-40B4-BE49-F238E27FC236}">
                  <a16:creationId xmlns:a16="http://schemas.microsoft.com/office/drawing/2014/main" id="{3119024B-027E-4316-B952-2858B44CF39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1" name="Straight Connector 850">
              <a:extLst>
                <a:ext uri="{FF2B5EF4-FFF2-40B4-BE49-F238E27FC236}">
                  <a16:creationId xmlns:a16="http://schemas.microsoft.com/office/drawing/2014/main" id="{F1998A3B-B7C7-471D-A8AF-D90C63FC356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52" name="Straight Connector 851">
              <a:extLst>
                <a:ext uri="{FF2B5EF4-FFF2-40B4-BE49-F238E27FC236}">
                  <a16:creationId xmlns:a16="http://schemas.microsoft.com/office/drawing/2014/main" id="{BC3236AA-4A02-4726-B4E3-830C56C244B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53" name="Straight Connector 852">
              <a:extLst>
                <a:ext uri="{FF2B5EF4-FFF2-40B4-BE49-F238E27FC236}">
                  <a16:creationId xmlns:a16="http://schemas.microsoft.com/office/drawing/2014/main" id="{7D7201B7-6092-4EF6-8569-62A803C1F3B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54" name="Group 853">
            <a:extLst>
              <a:ext uri="{FF2B5EF4-FFF2-40B4-BE49-F238E27FC236}">
                <a16:creationId xmlns:a16="http://schemas.microsoft.com/office/drawing/2014/main" id="{93B7CB67-A60A-4F0E-ADCA-DF5A42825A4C}"/>
              </a:ext>
            </a:extLst>
          </p:cNvPr>
          <p:cNvGrpSpPr/>
          <p:nvPr/>
        </p:nvGrpSpPr>
        <p:grpSpPr>
          <a:xfrm rot="2540802">
            <a:off x="1706799" y="9525"/>
            <a:ext cx="544580" cy="346135"/>
            <a:chOff x="1459148" y="544749"/>
            <a:chExt cx="7412477" cy="5661498"/>
          </a:xfrm>
        </p:grpSpPr>
        <p:sp>
          <p:nvSpPr>
            <p:cNvPr id="855" name="Arc 854">
              <a:extLst>
                <a:ext uri="{FF2B5EF4-FFF2-40B4-BE49-F238E27FC236}">
                  <a16:creationId xmlns:a16="http://schemas.microsoft.com/office/drawing/2014/main" id="{0B27B8DC-66F2-4A24-AD62-506E99028C3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56" name="Straight Connector 855">
              <a:extLst>
                <a:ext uri="{FF2B5EF4-FFF2-40B4-BE49-F238E27FC236}">
                  <a16:creationId xmlns:a16="http://schemas.microsoft.com/office/drawing/2014/main" id="{F74C69CB-140B-4EEB-AF61-48E160D09A6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57" name="Arc 856">
              <a:extLst>
                <a:ext uri="{FF2B5EF4-FFF2-40B4-BE49-F238E27FC236}">
                  <a16:creationId xmlns:a16="http://schemas.microsoft.com/office/drawing/2014/main" id="{2DE1EC62-BF8A-4B5E-9768-6BC18108AA7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8" name="Straight Connector 857">
              <a:extLst>
                <a:ext uri="{FF2B5EF4-FFF2-40B4-BE49-F238E27FC236}">
                  <a16:creationId xmlns:a16="http://schemas.microsoft.com/office/drawing/2014/main" id="{A2431CD1-1575-4DCD-80C4-13B11FF52F5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24A6EAB0-40D6-4C78-962F-17947FB7A59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60" name="Oval 859">
              <a:extLst>
                <a:ext uri="{FF2B5EF4-FFF2-40B4-BE49-F238E27FC236}">
                  <a16:creationId xmlns:a16="http://schemas.microsoft.com/office/drawing/2014/main" id="{199BA8C8-9191-428D-A99B-409E1586F47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Arc 860">
              <a:extLst>
                <a:ext uri="{FF2B5EF4-FFF2-40B4-BE49-F238E27FC236}">
                  <a16:creationId xmlns:a16="http://schemas.microsoft.com/office/drawing/2014/main" id="{EBAD0FB1-41C1-4001-8B99-8C644AC15BD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2" name="Arc 861">
              <a:extLst>
                <a:ext uri="{FF2B5EF4-FFF2-40B4-BE49-F238E27FC236}">
                  <a16:creationId xmlns:a16="http://schemas.microsoft.com/office/drawing/2014/main" id="{EB8797D9-EEB1-4C11-93CB-7223CB55F45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3" name="Arc 862">
              <a:extLst>
                <a:ext uri="{FF2B5EF4-FFF2-40B4-BE49-F238E27FC236}">
                  <a16:creationId xmlns:a16="http://schemas.microsoft.com/office/drawing/2014/main" id="{FE91DCCB-A860-4374-B84D-8EDD721E5AF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4" name="Arc 863">
              <a:extLst>
                <a:ext uri="{FF2B5EF4-FFF2-40B4-BE49-F238E27FC236}">
                  <a16:creationId xmlns:a16="http://schemas.microsoft.com/office/drawing/2014/main" id="{71CFF018-384E-40C4-B11D-BBD6043D5FB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65" name="Straight Connector 864">
              <a:extLst>
                <a:ext uri="{FF2B5EF4-FFF2-40B4-BE49-F238E27FC236}">
                  <a16:creationId xmlns:a16="http://schemas.microsoft.com/office/drawing/2014/main" id="{B3D48B08-09FE-43CF-8CF5-9CAE7CBB494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66" name="Straight Connector 865">
              <a:extLst>
                <a:ext uri="{FF2B5EF4-FFF2-40B4-BE49-F238E27FC236}">
                  <a16:creationId xmlns:a16="http://schemas.microsoft.com/office/drawing/2014/main" id="{56E5525C-11A3-4630-89C5-C385EB21DCE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67" name="Straight Connector 866">
              <a:extLst>
                <a:ext uri="{FF2B5EF4-FFF2-40B4-BE49-F238E27FC236}">
                  <a16:creationId xmlns:a16="http://schemas.microsoft.com/office/drawing/2014/main" id="{6FF53AF1-C8D7-4676-8843-835A45AD562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8" name="Group 867">
            <a:extLst>
              <a:ext uri="{FF2B5EF4-FFF2-40B4-BE49-F238E27FC236}">
                <a16:creationId xmlns:a16="http://schemas.microsoft.com/office/drawing/2014/main" id="{65DEA1EA-EDFC-4057-8D69-E30D4D1896AD}"/>
              </a:ext>
            </a:extLst>
          </p:cNvPr>
          <p:cNvGrpSpPr/>
          <p:nvPr/>
        </p:nvGrpSpPr>
        <p:grpSpPr>
          <a:xfrm rot="2540802">
            <a:off x="2021124" y="9525"/>
            <a:ext cx="544580" cy="346135"/>
            <a:chOff x="1459148" y="544749"/>
            <a:chExt cx="7412477" cy="5661498"/>
          </a:xfrm>
        </p:grpSpPr>
        <p:sp>
          <p:nvSpPr>
            <p:cNvPr id="869" name="Arc 868">
              <a:extLst>
                <a:ext uri="{FF2B5EF4-FFF2-40B4-BE49-F238E27FC236}">
                  <a16:creationId xmlns:a16="http://schemas.microsoft.com/office/drawing/2014/main" id="{678C6C3B-74D8-4A31-AE45-1E577905729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0" name="Straight Connector 869">
              <a:extLst>
                <a:ext uri="{FF2B5EF4-FFF2-40B4-BE49-F238E27FC236}">
                  <a16:creationId xmlns:a16="http://schemas.microsoft.com/office/drawing/2014/main" id="{256C1306-F257-4C07-A354-02631FB7CD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71" name="Arc 870">
              <a:extLst>
                <a:ext uri="{FF2B5EF4-FFF2-40B4-BE49-F238E27FC236}">
                  <a16:creationId xmlns:a16="http://schemas.microsoft.com/office/drawing/2014/main" id="{87FCBFB1-AA3C-4437-A86D-8243E1B0298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2" name="Straight Connector 871">
              <a:extLst>
                <a:ext uri="{FF2B5EF4-FFF2-40B4-BE49-F238E27FC236}">
                  <a16:creationId xmlns:a16="http://schemas.microsoft.com/office/drawing/2014/main" id="{E1D50686-9103-4014-B5CF-33DE3190E64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C43169F4-EF7D-4C0F-8FA1-6A54C2DFB97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74" name="Oval 873">
              <a:extLst>
                <a:ext uri="{FF2B5EF4-FFF2-40B4-BE49-F238E27FC236}">
                  <a16:creationId xmlns:a16="http://schemas.microsoft.com/office/drawing/2014/main" id="{E32CEA96-8927-4953-85CD-D0B8C0C8D80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Arc 874">
              <a:extLst>
                <a:ext uri="{FF2B5EF4-FFF2-40B4-BE49-F238E27FC236}">
                  <a16:creationId xmlns:a16="http://schemas.microsoft.com/office/drawing/2014/main" id="{EF2BAEF6-9185-4918-8C6D-67AB543367E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6" name="Arc 875">
              <a:extLst>
                <a:ext uri="{FF2B5EF4-FFF2-40B4-BE49-F238E27FC236}">
                  <a16:creationId xmlns:a16="http://schemas.microsoft.com/office/drawing/2014/main" id="{ADCFCE8D-1A20-4E60-A38A-16414A7074C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7" name="Arc 876">
              <a:extLst>
                <a:ext uri="{FF2B5EF4-FFF2-40B4-BE49-F238E27FC236}">
                  <a16:creationId xmlns:a16="http://schemas.microsoft.com/office/drawing/2014/main" id="{1EFAAC66-C70B-46B4-842F-AEE2180B718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8" name="Arc 877">
              <a:extLst>
                <a:ext uri="{FF2B5EF4-FFF2-40B4-BE49-F238E27FC236}">
                  <a16:creationId xmlns:a16="http://schemas.microsoft.com/office/drawing/2014/main" id="{734C13F3-1F9E-4799-9DC2-5EFC44CB74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9" name="Straight Connector 878">
              <a:extLst>
                <a:ext uri="{FF2B5EF4-FFF2-40B4-BE49-F238E27FC236}">
                  <a16:creationId xmlns:a16="http://schemas.microsoft.com/office/drawing/2014/main" id="{9C7C1933-DD2F-4DB9-92C6-1AF3FBB68AC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80" name="Straight Connector 879">
              <a:extLst>
                <a:ext uri="{FF2B5EF4-FFF2-40B4-BE49-F238E27FC236}">
                  <a16:creationId xmlns:a16="http://schemas.microsoft.com/office/drawing/2014/main" id="{A8AC534B-0B9F-49C5-9F95-C50E3C79A44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81" name="Straight Connector 880">
              <a:extLst>
                <a:ext uri="{FF2B5EF4-FFF2-40B4-BE49-F238E27FC236}">
                  <a16:creationId xmlns:a16="http://schemas.microsoft.com/office/drawing/2014/main" id="{85A54902-3790-40B0-A295-0E7F893FDA4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82" name="Group 881">
            <a:extLst>
              <a:ext uri="{FF2B5EF4-FFF2-40B4-BE49-F238E27FC236}">
                <a16:creationId xmlns:a16="http://schemas.microsoft.com/office/drawing/2014/main" id="{FEB170AF-CBE3-4500-ACAF-23271E9CA47C}"/>
              </a:ext>
            </a:extLst>
          </p:cNvPr>
          <p:cNvGrpSpPr/>
          <p:nvPr/>
        </p:nvGrpSpPr>
        <p:grpSpPr>
          <a:xfrm rot="2540802">
            <a:off x="2335449" y="9525"/>
            <a:ext cx="544580" cy="346135"/>
            <a:chOff x="1459148" y="544749"/>
            <a:chExt cx="7412477" cy="5661498"/>
          </a:xfrm>
        </p:grpSpPr>
        <p:sp>
          <p:nvSpPr>
            <p:cNvPr id="883" name="Arc 882">
              <a:extLst>
                <a:ext uri="{FF2B5EF4-FFF2-40B4-BE49-F238E27FC236}">
                  <a16:creationId xmlns:a16="http://schemas.microsoft.com/office/drawing/2014/main" id="{E54736F1-25A0-41FE-8FD5-20229306D56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84" name="Straight Connector 883">
              <a:extLst>
                <a:ext uri="{FF2B5EF4-FFF2-40B4-BE49-F238E27FC236}">
                  <a16:creationId xmlns:a16="http://schemas.microsoft.com/office/drawing/2014/main" id="{BF6C8810-2D2A-4FAC-A67E-0020C0B6F2C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85" name="Arc 884">
              <a:extLst>
                <a:ext uri="{FF2B5EF4-FFF2-40B4-BE49-F238E27FC236}">
                  <a16:creationId xmlns:a16="http://schemas.microsoft.com/office/drawing/2014/main" id="{D738204A-8257-4AEE-87F0-59B46C8F6C3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86" name="Straight Connector 885">
              <a:extLst>
                <a:ext uri="{FF2B5EF4-FFF2-40B4-BE49-F238E27FC236}">
                  <a16:creationId xmlns:a16="http://schemas.microsoft.com/office/drawing/2014/main" id="{B07143A6-E143-4B25-BFAD-F7E0F3E1291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FABE1FF4-2128-410E-B951-570E6033274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88" name="Oval 887">
              <a:extLst>
                <a:ext uri="{FF2B5EF4-FFF2-40B4-BE49-F238E27FC236}">
                  <a16:creationId xmlns:a16="http://schemas.microsoft.com/office/drawing/2014/main" id="{F80FDE64-1831-45A9-80B1-5D6BFFB9446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9" name="Arc 888">
              <a:extLst>
                <a:ext uri="{FF2B5EF4-FFF2-40B4-BE49-F238E27FC236}">
                  <a16:creationId xmlns:a16="http://schemas.microsoft.com/office/drawing/2014/main" id="{39B07193-532A-46BF-AE9D-D372A7A5B67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0" name="Arc 889">
              <a:extLst>
                <a:ext uri="{FF2B5EF4-FFF2-40B4-BE49-F238E27FC236}">
                  <a16:creationId xmlns:a16="http://schemas.microsoft.com/office/drawing/2014/main" id="{D857F575-4AD5-4C65-B1B3-393FA84FFEA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1" name="Arc 890">
              <a:extLst>
                <a:ext uri="{FF2B5EF4-FFF2-40B4-BE49-F238E27FC236}">
                  <a16:creationId xmlns:a16="http://schemas.microsoft.com/office/drawing/2014/main" id="{97E79DE2-EFB2-43CD-A168-64CE21F46B6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2" name="Arc 891">
              <a:extLst>
                <a:ext uri="{FF2B5EF4-FFF2-40B4-BE49-F238E27FC236}">
                  <a16:creationId xmlns:a16="http://schemas.microsoft.com/office/drawing/2014/main" id="{151BBEE6-9EDD-43F2-898E-E29EFA25AB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3" name="Straight Connector 892">
              <a:extLst>
                <a:ext uri="{FF2B5EF4-FFF2-40B4-BE49-F238E27FC236}">
                  <a16:creationId xmlns:a16="http://schemas.microsoft.com/office/drawing/2014/main" id="{E5DF2E95-4EA0-4833-BFCB-BB964F405A6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94" name="Straight Connector 893">
              <a:extLst>
                <a:ext uri="{FF2B5EF4-FFF2-40B4-BE49-F238E27FC236}">
                  <a16:creationId xmlns:a16="http://schemas.microsoft.com/office/drawing/2014/main" id="{6999BD9E-CAF4-4513-9B95-81091496115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95" name="Straight Connector 894">
              <a:extLst>
                <a:ext uri="{FF2B5EF4-FFF2-40B4-BE49-F238E27FC236}">
                  <a16:creationId xmlns:a16="http://schemas.microsoft.com/office/drawing/2014/main" id="{11A349D0-8062-4DA9-A364-BE5CAA37F91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96" name="Group 895">
            <a:extLst>
              <a:ext uri="{FF2B5EF4-FFF2-40B4-BE49-F238E27FC236}">
                <a16:creationId xmlns:a16="http://schemas.microsoft.com/office/drawing/2014/main" id="{F8D80ED6-0E08-4FAE-AB23-272BE19B16C4}"/>
              </a:ext>
            </a:extLst>
          </p:cNvPr>
          <p:cNvGrpSpPr/>
          <p:nvPr/>
        </p:nvGrpSpPr>
        <p:grpSpPr>
          <a:xfrm rot="2540802">
            <a:off x="2649774" y="9525"/>
            <a:ext cx="544580" cy="346135"/>
            <a:chOff x="1459148" y="544749"/>
            <a:chExt cx="7412477" cy="5661498"/>
          </a:xfrm>
        </p:grpSpPr>
        <p:sp>
          <p:nvSpPr>
            <p:cNvPr id="897" name="Arc 896">
              <a:extLst>
                <a:ext uri="{FF2B5EF4-FFF2-40B4-BE49-F238E27FC236}">
                  <a16:creationId xmlns:a16="http://schemas.microsoft.com/office/drawing/2014/main" id="{51BD1AC8-121C-4537-A52B-F1AA287160B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8" name="Straight Connector 897">
              <a:extLst>
                <a:ext uri="{FF2B5EF4-FFF2-40B4-BE49-F238E27FC236}">
                  <a16:creationId xmlns:a16="http://schemas.microsoft.com/office/drawing/2014/main" id="{C1CD95EE-216A-4652-9F12-EE06DEEA8E3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99" name="Arc 898">
              <a:extLst>
                <a:ext uri="{FF2B5EF4-FFF2-40B4-BE49-F238E27FC236}">
                  <a16:creationId xmlns:a16="http://schemas.microsoft.com/office/drawing/2014/main" id="{748073D0-B911-4954-B332-BFE634AC50F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0" name="Straight Connector 899">
              <a:extLst>
                <a:ext uri="{FF2B5EF4-FFF2-40B4-BE49-F238E27FC236}">
                  <a16:creationId xmlns:a16="http://schemas.microsoft.com/office/drawing/2014/main" id="{4AF34FB8-4535-46DA-94AE-B269ECF518A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3E5F55FA-9B33-40E5-8D70-A754E64181F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02" name="Oval 901">
              <a:extLst>
                <a:ext uri="{FF2B5EF4-FFF2-40B4-BE49-F238E27FC236}">
                  <a16:creationId xmlns:a16="http://schemas.microsoft.com/office/drawing/2014/main" id="{E3B60BD4-290F-4D67-998B-A807E118A6B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Arc 902">
              <a:extLst>
                <a:ext uri="{FF2B5EF4-FFF2-40B4-BE49-F238E27FC236}">
                  <a16:creationId xmlns:a16="http://schemas.microsoft.com/office/drawing/2014/main" id="{234EA5F3-1127-4EF4-BFD9-5104955C49E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4" name="Arc 903">
              <a:extLst>
                <a:ext uri="{FF2B5EF4-FFF2-40B4-BE49-F238E27FC236}">
                  <a16:creationId xmlns:a16="http://schemas.microsoft.com/office/drawing/2014/main" id="{7F111F8B-4E96-49BA-B170-AE15FAC459F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5" name="Arc 904">
              <a:extLst>
                <a:ext uri="{FF2B5EF4-FFF2-40B4-BE49-F238E27FC236}">
                  <a16:creationId xmlns:a16="http://schemas.microsoft.com/office/drawing/2014/main" id="{DC5DEF3C-1083-40F9-B5B9-8FFA96D9C68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6" name="Arc 905">
              <a:extLst>
                <a:ext uri="{FF2B5EF4-FFF2-40B4-BE49-F238E27FC236}">
                  <a16:creationId xmlns:a16="http://schemas.microsoft.com/office/drawing/2014/main" id="{65021C82-9B55-458E-8E22-92635B978C5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7" name="Straight Connector 906">
              <a:extLst>
                <a:ext uri="{FF2B5EF4-FFF2-40B4-BE49-F238E27FC236}">
                  <a16:creationId xmlns:a16="http://schemas.microsoft.com/office/drawing/2014/main" id="{E1FE03B0-F54E-41E2-8254-0B38A2D9D0A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08" name="Straight Connector 907">
              <a:extLst>
                <a:ext uri="{FF2B5EF4-FFF2-40B4-BE49-F238E27FC236}">
                  <a16:creationId xmlns:a16="http://schemas.microsoft.com/office/drawing/2014/main" id="{D1EDBFA7-B251-4284-B39C-98F8C28DFFE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8F0A53F4-ACBF-474A-BA85-B8D7C2DBF6B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10" name="Group 909">
            <a:extLst>
              <a:ext uri="{FF2B5EF4-FFF2-40B4-BE49-F238E27FC236}">
                <a16:creationId xmlns:a16="http://schemas.microsoft.com/office/drawing/2014/main" id="{93543A17-A807-4CAD-B12E-7696F03E9555}"/>
              </a:ext>
            </a:extLst>
          </p:cNvPr>
          <p:cNvGrpSpPr/>
          <p:nvPr/>
        </p:nvGrpSpPr>
        <p:grpSpPr>
          <a:xfrm rot="2540802">
            <a:off x="2964099" y="0"/>
            <a:ext cx="544580" cy="346135"/>
            <a:chOff x="1459148" y="544749"/>
            <a:chExt cx="7412477" cy="5661498"/>
          </a:xfrm>
        </p:grpSpPr>
        <p:sp>
          <p:nvSpPr>
            <p:cNvPr id="911" name="Arc 910">
              <a:extLst>
                <a:ext uri="{FF2B5EF4-FFF2-40B4-BE49-F238E27FC236}">
                  <a16:creationId xmlns:a16="http://schemas.microsoft.com/office/drawing/2014/main" id="{E45F3826-B842-458E-A268-4F447CBCF7C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2" name="Straight Connector 911">
              <a:extLst>
                <a:ext uri="{FF2B5EF4-FFF2-40B4-BE49-F238E27FC236}">
                  <a16:creationId xmlns:a16="http://schemas.microsoft.com/office/drawing/2014/main" id="{A00D4932-F92F-4A24-8169-2ECEF61FCEF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13" name="Arc 912">
              <a:extLst>
                <a:ext uri="{FF2B5EF4-FFF2-40B4-BE49-F238E27FC236}">
                  <a16:creationId xmlns:a16="http://schemas.microsoft.com/office/drawing/2014/main" id="{9BAF3F97-0ADF-406A-960F-2993A8FC2D5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14" name="Straight Connector 913">
              <a:extLst>
                <a:ext uri="{FF2B5EF4-FFF2-40B4-BE49-F238E27FC236}">
                  <a16:creationId xmlns:a16="http://schemas.microsoft.com/office/drawing/2014/main" id="{9A9A1522-57D4-41DD-9564-25B61816315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7D75DCC-D0A8-4F74-A794-02D8A6B46F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16" name="Oval 915">
              <a:extLst>
                <a:ext uri="{FF2B5EF4-FFF2-40B4-BE49-F238E27FC236}">
                  <a16:creationId xmlns:a16="http://schemas.microsoft.com/office/drawing/2014/main" id="{01143DDA-52D3-4ECF-A521-2A9E9C377DD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Arc 916">
              <a:extLst>
                <a:ext uri="{FF2B5EF4-FFF2-40B4-BE49-F238E27FC236}">
                  <a16:creationId xmlns:a16="http://schemas.microsoft.com/office/drawing/2014/main" id="{64B8B282-366C-414B-BEF3-0AB43B09328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8" name="Arc 917">
              <a:extLst>
                <a:ext uri="{FF2B5EF4-FFF2-40B4-BE49-F238E27FC236}">
                  <a16:creationId xmlns:a16="http://schemas.microsoft.com/office/drawing/2014/main" id="{9E592BB3-EF37-4B8B-B51B-1DCDD5F0200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9" name="Arc 918">
              <a:extLst>
                <a:ext uri="{FF2B5EF4-FFF2-40B4-BE49-F238E27FC236}">
                  <a16:creationId xmlns:a16="http://schemas.microsoft.com/office/drawing/2014/main" id="{C9F2029D-29DC-4381-9767-A7D155626C0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0" name="Arc 919">
              <a:extLst>
                <a:ext uri="{FF2B5EF4-FFF2-40B4-BE49-F238E27FC236}">
                  <a16:creationId xmlns:a16="http://schemas.microsoft.com/office/drawing/2014/main" id="{E9057336-702F-4EBD-939F-F464A6F9372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1" name="Straight Connector 920">
              <a:extLst>
                <a:ext uri="{FF2B5EF4-FFF2-40B4-BE49-F238E27FC236}">
                  <a16:creationId xmlns:a16="http://schemas.microsoft.com/office/drawing/2014/main" id="{D3BBA0C3-78BF-40AC-92F8-3D139437475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a:extLst>
                <a:ext uri="{FF2B5EF4-FFF2-40B4-BE49-F238E27FC236}">
                  <a16:creationId xmlns:a16="http://schemas.microsoft.com/office/drawing/2014/main" id="{095A8A8B-1C22-4276-8039-D4C77C28FC5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a:extLst>
                <a:ext uri="{FF2B5EF4-FFF2-40B4-BE49-F238E27FC236}">
                  <a16:creationId xmlns:a16="http://schemas.microsoft.com/office/drawing/2014/main" id="{A9C8736E-25C6-4B37-A4D9-4DB5CCAF11C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F2CF2586-5EB7-44C0-80C4-1887A026A059}"/>
              </a:ext>
            </a:extLst>
          </p:cNvPr>
          <p:cNvGrpSpPr/>
          <p:nvPr/>
        </p:nvGrpSpPr>
        <p:grpSpPr>
          <a:xfrm rot="2540802">
            <a:off x="3278424" y="9525"/>
            <a:ext cx="544580" cy="346135"/>
            <a:chOff x="1459148" y="544749"/>
            <a:chExt cx="7412477" cy="5661498"/>
          </a:xfrm>
        </p:grpSpPr>
        <p:sp>
          <p:nvSpPr>
            <p:cNvPr id="925" name="Arc 924">
              <a:extLst>
                <a:ext uri="{FF2B5EF4-FFF2-40B4-BE49-F238E27FC236}">
                  <a16:creationId xmlns:a16="http://schemas.microsoft.com/office/drawing/2014/main" id="{80BEFE98-3778-4701-B147-6FFD81EA250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6" name="Straight Connector 925">
              <a:extLst>
                <a:ext uri="{FF2B5EF4-FFF2-40B4-BE49-F238E27FC236}">
                  <a16:creationId xmlns:a16="http://schemas.microsoft.com/office/drawing/2014/main" id="{B9E23996-67FB-46C0-B3CD-643AEA57045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27" name="Arc 926">
              <a:extLst>
                <a:ext uri="{FF2B5EF4-FFF2-40B4-BE49-F238E27FC236}">
                  <a16:creationId xmlns:a16="http://schemas.microsoft.com/office/drawing/2014/main" id="{67F7C362-8719-4FD5-B6FF-F877C96CF00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8" name="Straight Connector 927">
              <a:extLst>
                <a:ext uri="{FF2B5EF4-FFF2-40B4-BE49-F238E27FC236}">
                  <a16:creationId xmlns:a16="http://schemas.microsoft.com/office/drawing/2014/main" id="{FEC0BC4B-6C12-45CF-91D3-34BC85F1FA5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BE66CE1A-8A38-443B-9C68-FF07B7B8354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30" name="Oval 929">
              <a:extLst>
                <a:ext uri="{FF2B5EF4-FFF2-40B4-BE49-F238E27FC236}">
                  <a16:creationId xmlns:a16="http://schemas.microsoft.com/office/drawing/2014/main" id="{1CF0EBF4-FE2D-4339-B8C7-4F25729EDEC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Arc 930">
              <a:extLst>
                <a:ext uri="{FF2B5EF4-FFF2-40B4-BE49-F238E27FC236}">
                  <a16:creationId xmlns:a16="http://schemas.microsoft.com/office/drawing/2014/main" id="{299F61A6-F652-4040-8C49-18A5A1BAC8A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2" name="Arc 931">
              <a:extLst>
                <a:ext uri="{FF2B5EF4-FFF2-40B4-BE49-F238E27FC236}">
                  <a16:creationId xmlns:a16="http://schemas.microsoft.com/office/drawing/2014/main" id="{3D1D9B86-7255-40C4-B1F1-4291EDA58AA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3" name="Arc 932">
              <a:extLst>
                <a:ext uri="{FF2B5EF4-FFF2-40B4-BE49-F238E27FC236}">
                  <a16:creationId xmlns:a16="http://schemas.microsoft.com/office/drawing/2014/main" id="{061992FB-CA78-442C-BF40-28518E0AC23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4" name="Arc 933">
              <a:extLst>
                <a:ext uri="{FF2B5EF4-FFF2-40B4-BE49-F238E27FC236}">
                  <a16:creationId xmlns:a16="http://schemas.microsoft.com/office/drawing/2014/main" id="{17192AE6-94E4-444C-8817-A95B16A55BA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5" name="Straight Connector 934">
              <a:extLst>
                <a:ext uri="{FF2B5EF4-FFF2-40B4-BE49-F238E27FC236}">
                  <a16:creationId xmlns:a16="http://schemas.microsoft.com/office/drawing/2014/main" id="{48A9EF48-102C-47E1-BBE9-CE33CC82D2F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3F6B412B-D846-482E-B1B5-0FC2D817A16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4AD5CD3F-267A-4455-89E7-B06F76FECF1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8" name="Group 937">
            <a:extLst>
              <a:ext uri="{FF2B5EF4-FFF2-40B4-BE49-F238E27FC236}">
                <a16:creationId xmlns:a16="http://schemas.microsoft.com/office/drawing/2014/main" id="{8449B037-784B-4FF0-A84F-54048A5D6CE2}"/>
              </a:ext>
            </a:extLst>
          </p:cNvPr>
          <p:cNvGrpSpPr/>
          <p:nvPr/>
        </p:nvGrpSpPr>
        <p:grpSpPr>
          <a:xfrm rot="2540802">
            <a:off x="3592749" y="9525"/>
            <a:ext cx="544580" cy="346135"/>
            <a:chOff x="1459148" y="544749"/>
            <a:chExt cx="7412477" cy="5661498"/>
          </a:xfrm>
        </p:grpSpPr>
        <p:sp>
          <p:nvSpPr>
            <p:cNvPr id="939" name="Arc 938">
              <a:extLst>
                <a:ext uri="{FF2B5EF4-FFF2-40B4-BE49-F238E27FC236}">
                  <a16:creationId xmlns:a16="http://schemas.microsoft.com/office/drawing/2014/main" id="{F6592CA7-83E0-41B5-962B-A01AAAFAD06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0" name="Straight Connector 939">
              <a:extLst>
                <a:ext uri="{FF2B5EF4-FFF2-40B4-BE49-F238E27FC236}">
                  <a16:creationId xmlns:a16="http://schemas.microsoft.com/office/drawing/2014/main" id="{464D74B1-0437-40B9-A2A1-991B93C3F57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41" name="Arc 940">
              <a:extLst>
                <a:ext uri="{FF2B5EF4-FFF2-40B4-BE49-F238E27FC236}">
                  <a16:creationId xmlns:a16="http://schemas.microsoft.com/office/drawing/2014/main" id="{789D74C6-0F3F-4D45-AD8E-7338C2D7C66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2" name="Straight Connector 941">
              <a:extLst>
                <a:ext uri="{FF2B5EF4-FFF2-40B4-BE49-F238E27FC236}">
                  <a16:creationId xmlns:a16="http://schemas.microsoft.com/office/drawing/2014/main" id="{CA237670-15DF-4F3B-B4B2-9181A51BAD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7FD4557F-F963-44DF-81CC-86CB89E2F94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44" name="Oval 943">
              <a:extLst>
                <a:ext uri="{FF2B5EF4-FFF2-40B4-BE49-F238E27FC236}">
                  <a16:creationId xmlns:a16="http://schemas.microsoft.com/office/drawing/2014/main" id="{764525DB-BBDE-4A9C-8763-1FB622C072A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Arc 944">
              <a:extLst>
                <a:ext uri="{FF2B5EF4-FFF2-40B4-BE49-F238E27FC236}">
                  <a16:creationId xmlns:a16="http://schemas.microsoft.com/office/drawing/2014/main" id="{552F9861-817A-4ACE-A34F-9B9E5729057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6" name="Arc 945">
              <a:extLst>
                <a:ext uri="{FF2B5EF4-FFF2-40B4-BE49-F238E27FC236}">
                  <a16:creationId xmlns:a16="http://schemas.microsoft.com/office/drawing/2014/main" id="{09F6F18B-9C68-4295-8C8B-BDCCE0195A0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7" name="Arc 946">
              <a:extLst>
                <a:ext uri="{FF2B5EF4-FFF2-40B4-BE49-F238E27FC236}">
                  <a16:creationId xmlns:a16="http://schemas.microsoft.com/office/drawing/2014/main" id="{DC2703AD-8498-4912-9747-086D0FA9E2C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8" name="Arc 947">
              <a:extLst>
                <a:ext uri="{FF2B5EF4-FFF2-40B4-BE49-F238E27FC236}">
                  <a16:creationId xmlns:a16="http://schemas.microsoft.com/office/drawing/2014/main" id="{BA88606D-A9DF-4DC9-BBF3-155FB05EDD7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9" name="Straight Connector 948">
              <a:extLst>
                <a:ext uri="{FF2B5EF4-FFF2-40B4-BE49-F238E27FC236}">
                  <a16:creationId xmlns:a16="http://schemas.microsoft.com/office/drawing/2014/main" id="{5380D91C-6621-4960-88D4-AAA598E6F51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50" name="Straight Connector 949">
              <a:extLst>
                <a:ext uri="{FF2B5EF4-FFF2-40B4-BE49-F238E27FC236}">
                  <a16:creationId xmlns:a16="http://schemas.microsoft.com/office/drawing/2014/main" id="{BC3F964A-1AD2-412A-ABAD-4DD4CA9767B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a:extLst>
                <a:ext uri="{FF2B5EF4-FFF2-40B4-BE49-F238E27FC236}">
                  <a16:creationId xmlns:a16="http://schemas.microsoft.com/office/drawing/2014/main" id="{29D06173-2535-43B2-9009-30589BF15B4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52" name="Group 951">
            <a:extLst>
              <a:ext uri="{FF2B5EF4-FFF2-40B4-BE49-F238E27FC236}">
                <a16:creationId xmlns:a16="http://schemas.microsoft.com/office/drawing/2014/main" id="{D2104381-BA56-40D1-BE37-3E4EE62945D4}"/>
              </a:ext>
            </a:extLst>
          </p:cNvPr>
          <p:cNvGrpSpPr/>
          <p:nvPr/>
        </p:nvGrpSpPr>
        <p:grpSpPr>
          <a:xfrm rot="2540802">
            <a:off x="3907074" y="0"/>
            <a:ext cx="544580" cy="346135"/>
            <a:chOff x="1459148" y="544749"/>
            <a:chExt cx="7412477" cy="5661498"/>
          </a:xfrm>
        </p:grpSpPr>
        <p:sp>
          <p:nvSpPr>
            <p:cNvPr id="953" name="Arc 952">
              <a:extLst>
                <a:ext uri="{FF2B5EF4-FFF2-40B4-BE49-F238E27FC236}">
                  <a16:creationId xmlns:a16="http://schemas.microsoft.com/office/drawing/2014/main" id="{FCBD496D-1555-4DC1-BC02-041166333E1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54" name="Straight Connector 953">
              <a:extLst>
                <a:ext uri="{FF2B5EF4-FFF2-40B4-BE49-F238E27FC236}">
                  <a16:creationId xmlns:a16="http://schemas.microsoft.com/office/drawing/2014/main" id="{623C63A7-A2EF-4C0B-B45C-93701A3C778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55" name="Arc 954">
              <a:extLst>
                <a:ext uri="{FF2B5EF4-FFF2-40B4-BE49-F238E27FC236}">
                  <a16:creationId xmlns:a16="http://schemas.microsoft.com/office/drawing/2014/main" id="{3BC6CACE-2187-4462-A84E-A5B96519C91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6" name="Straight Connector 955">
              <a:extLst>
                <a:ext uri="{FF2B5EF4-FFF2-40B4-BE49-F238E27FC236}">
                  <a16:creationId xmlns:a16="http://schemas.microsoft.com/office/drawing/2014/main" id="{5461C63F-04B0-428F-A53F-D679F91C2CC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232BF58-AC1B-4084-AA48-0FBA2A8BE67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D0D2CFAB-F96E-407F-BCE2-EA411560AB4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Arc 958">
              <a:extLst>
                <a:ext uri="{FF2B5EF4-FFF2-40B4-BE49-F238E27FC236}">
                  <a16:creationId xmlns:a16="http://schemas.microsoft.com/office/drawing/2014/main" id="{89B52EAA-8B37-451E-9875-351F635F244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0" name="Arc 959">
              <a:extLst>
                <a:ext uri="{FF2B5EF4-FFF2-40B4-BE49-F238E27FC236}">
                  <a16:creationId xmlns:a16="http://schemas.microsoft.com/office/drawing/2014/main" id="{7AE58353-9EAB-41A6-9904-741DAF127EF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1" name="Arc 960">
              <a:extLst>
                <a:ext uri="{FF2B5EF4-FFF2-40B4-BE49-F238E27FC236}">
                  <a16:creationId xmlns:a16="http://schemas.microsoft.com/office/drawing/2014/main" id="{A8262734-E8B4-463B-87B7-2ACA853181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2" name="Arc 961">
              <a:extLst>
                <a:ext uri="{FF2B5EF4-FFF2-40B4-BE49-F238E27FC236}">
                  <a16:creationId xmlns:a16="http://schemas.microsoft.com/office/drawing/2014/main" id="{BCABD6A8-4C31-4E15-ADF2-A29796CAF4B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3" name="Straight Connector 962">
              <a:extLst>
                <a:ext uri="{FF2B5EF4-FFF2-40B4-BE49-F238E27FC236}">
                  <a16:creationId xmlns:a16="http://schemas.microsoft.com/office/drawing/2014/main" id="{27989F6E-9EB6-48B6-8131-4E2BDA23665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a:extLst>
                <a:ext uri="{FF2B5EF4-FFF2-40B4-BE49-F238E27FC236}">
                  <a16:creationId xmlns:a16="http://schemas.microsoft.com/office/drawing/2014/main" id="{C85FBB81-3468-461A-ADE3-55FE295DE30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a:extLst>
                <a:ext uri="{FF2B5EF4-FFF2-40B4-BE49-F238E27FC236}">
                  <a16:creationId xmlns:a16="http://schemas.microsoft.com/office/drawing/2014/main" id="{2DBDA84E-383E-48D9-96F3-D6DD833BD2A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66" name="Group 965">
            <a:extLst>
              <a:ext uri="{FF2B5EF4-FFF2-40B4-BE49-F238E27FC236}">
                <a16:creationId xmlns:a16="http://schemas.microsoft.com/office/drawing/2014/main" id="{12B816C6-6FDF-443D-B337-BB99297C260F}"/>
              </a:ext>
            </a:extLst>
          </p:cNvPr>
          <p:cNvGrpSpPr/>
          <p:nvPr/>
        </p:nvGrpSpPr>
        <p:grpSpPr>
          <a:xfrm rot="2540802">
            <a:off x="4221399" y="0"/>
            <a:ext cx="544580" cy="346135"/>
            <a:chOff x="1459148" y="544749"/>
            <a:chExt cx="7412477" cy="5661498"/>
          </a:xfrm>
        </p:grpSpPr>
        <p:sp>
          <p:nvSpPr>
            <p:cNvPr id="967" name="Arc 966">
              <a:extLst>
                <a:ext uri="{FF2B5EF4-FFF2-40B4-BE49-F238E27FC236}">
                  <a16:creationId xmlns:a16="http://schemas.microsoft.com/office/drawing/2014/main" id="{54630D69-BA5E-4A53-ACE6-C04F15AA0C6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8" name="Straight Connector 967">
              <a:extLst>
                <a:ext uri="{FF2B5EF4-FFF2-40B4-BE49-F238E27FC236}">
                  <a16:creationId xmlns:a16="http://schemas.microsoft.com/office/drawing/2014/main" id="{577EE61C-AEAC-455F-9590-62B0B56E7B1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69" name="Arc 968">
              <a:extLst>
                <a:ext uri="{FF2B5EF4-FFF2-40B4-BE49-F238E27FC236}">
                  <a16:creationId xmlns:a16="http://schemas.microsoft.com/office/drawing/2014/main" id="{BC5E0A3F-2159-403A-AF28-FBB23D7E6C4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0" name="Straight Connector 969">
              <a:extLst>
                <a:ext uri="{FF2B5EF4-FFF2-40B4-BE49-F238E27FC236}">
                  <a16:creationId xmlns:a16="http://schemas.microsoft.com/office/drawing/2014/main" id="{7E4620C9-271C-47BA-A42B-DD3C1DD8643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20821EAC-83F1-4EB5-852D-34295C8C3BE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72" name="Oval 971">
              <a:extLst>
                <a:ext uri="{FF2B5EF4-FFF2-40B4-BE49-F238E27FC236}">
                  <a16:creationId xmlns:a16="http://schemas.microsoft.com/office/drawing/2014/main" id="{300B06A0-CEF0-4D84-8E29-4B0B9D353AA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Arc 972">
              <a:extLst>
                <a:ext uri="{FF2B5EF4-FFF2-40B4-BE49-F238E27FC236}">
                  <a16:creationId xmlns:a16="http://schemas.microsoft.com/office/drawing/2014/main" id="{098E18ED-36C9-4993-9F37-5B7F97A18BB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4" name="Arc 973">
              <a:extLst>
                <a:ext uri="{FF2B5EF4-FFF2-40B4-BE49-F238E27FC236}">
                  <a16:creationId xmlns:a16="http://schemas.microsoft.com/office/drawing/2014/main" id="{7622D494-45A8-4165-BAD7-C0C24B7737B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5" name="Arc 974">
              <a:extLst>
                <a:ext uri="{FF2B5EF4-FFF2-40B4-BE49-F238E27FC236}">
                  <a16:creationId xmlns:a16="http://schemas.microsoft.com/office/drawing/2014/main" id="{D6DCC090-203F-4272-9914-C61EBC0431E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6" name="Arc 975">
              <a:extLst>
                <a:ext uri="{FF2B5EF4-FFF2-40B4-BE49-F238E27FC236}">
                  <a16:creationId xmlns:a16="http://schemas.microsoft.com/office/drawing/2014/main" id="{2F2573ED-49D7-431F-A442-DA9FF8DC64B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7" name="Straight Connector 976">
              <a:extLst>
                <a:ext uri="{FF2B5EF4-FFF2-40B4-BE49-F238E27FC236}">
                  <a16:creationId xmlns:a16="http://schemas.microsoft.com/office/drawing/2014/main" id="{AC4C361C-D665-47BE-8CDB-876D876CCA9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a:extLst>
                <a:ext uri="{FF2B5EF4-FFF2-40B4-BE49-F238E27FC236}">
                  <a16:creationId xmlns:a16="http://schemas.microsoft.com/office/drawing/2014/main" id="{C3E14179-FB5C-4BD2-9D5C-50A6422B90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a:extLst>
                <a:ext uri="{FF2B5EF4-FFF2-40B4-BE49-F238E27FC236}">
                  <a16:creationId xmlns:a16="http://schemas.microsoft.com/office/drawing/2014/main" id="{CB4AB857-2B20-4396-89BD-F9CC2DFD54F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80" name="Group 979">
            <a:extLst>
              <a:ext uri="{FF2B5EF4-FFF2-40B4-BE49-F238E27FC236}">
                <a16:creationId xmlns:a16="http://schemas.microsoft.com/office/drawing/2014/main" id="{718C311B-C6D2-4599-A8A8-D6DDB56C486E}"/>
              </a:ext>
            </a:extLst>
          </p:cNvPr>
          <p:cNvGrpSpPr/>
          <p:nvPr/>
        </p:nvGrpSpPr>
        <p:grpSpPr>
          <a:xfrm rot="2540802">
            <a:off x="4535724" y="9525"/>
            <a:ext cx="544580" cy="346135"/>
            <a:chOff x="1459148" y="544749"/>
            <a:chExt cx="7412477" cy="5661498"/>
          </a:xfrm>
        </p:grpSpPr>
        <p:sp>
          <p:nvSpPr>
            <p:cNvPr id="981" name="Arc 980">
              <a:extLst>
                <a:ext uri="{FF2B5EF4-FFF2-40B4-BE49-F238E27FC236}">
                  <a16:creationId xmlns:a16="http://schemas.microsoft.com/office/drawing/2014/main" id="{41483C13-6372-49BF-BBF9-534E6EE0152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2" name="Straight Connector 981">
              <a:extLst>
                <a:ext uri="{FF2B5EF4-FFF2-40B4-BE49-F238E27FC236}">
                  <a16:creationId xmlns:a16="http://schemas.microsoft.com/office/drawing/2014/main" id="{7ECB34AF-B3E9-41F9-B153-59F2F26B3E7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83" name="Arc 982">
              <a:extLst>
                <a:ext uri="{FF2B5EF4-FFF2-40B4-BE49-F238E27FC236}">
                  <a16:creationId xmlns:a16="http://schemas.microsoft.com/office/drawing/2014/main" id="{AC3DD615-AECA-4239-AC5A-F6906EFC106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84" name="Straight Connector 983">
              <a:extLst>
                <a:ext uri="{FF2B5EF4-FFF2-40B4-BE49-F238E27FC236}">
                  <a16:creationId xmlns:a16="http://schemas.microsoft.com/office/drawing/2014/main" id="{BA04E5D6-5AC1-479A-BFB7-E6E20D281B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398F4A26-6C14-4C2F-B19A-8A0F9EE6F5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86" name="Oval 985">
              <a:extLst>
                <a:ext uri="{FF2B5EF4-FFF2-40B4-BE49-F238E27FC236}">
                  <a16:creationId xmlns:a16="http://schemas.microsoft.com/office/drawing/2014/main" id="{4868EDF4-DC67-4B88-B24B-0DD7042B292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7" name="Arc 986">
              <a:extLst>
                <a:ext uri="{FF2B5EF4-FFF2-40B4-BE49-F238E27FC236}">
                  <a16:creationId xmlns:a16="http://schemas.microsoft.com/office/drawing/2014/main" id="{A55B876B-D459-4BC1-A162-E2C697DF4DB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8" name="Arc 987">
              <a:extLst>
                <a:ext uri="{FF2B5EF4-FFF2-40B4-BE49-F238E27FC236}">
                  <a16:creationId xmlns:a16="http://schemas.microsoft.com/office/drawing/2014/main" id="{99B66DFD-D1FE-4A1C-A5F1-AAD584F13A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9" name="Arc 988">
              <a:extLst>
                <a:ext uri="{FF2B5EF4-FFF2-40B4-BE49-F238E27FC236}">
                  <a16:creationId xmlns:a16="http://schemas.microsoft.com/office/drawing/2014/main" id="{AABA61A1-4437-4D2A-9026-343D88B41B8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0" name="Arc 989">
              <a:extLst>
                <a:ext uri="{FF2B5EF4-FFF2-40B4-BE49-F238E27FC236}">
                  <a16:creationId xmlns:a16="http://schemas.microsoft.com/office/drawing/2014/main" id="{02631A49-D39D-4189-B841-5CF96C6A70D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1" name="Straight Connector 990">
              <a:extLst>
                <a:ext uri="{FF2B5EF4-FFF2-40B4-BE49-F238E27FC236}">
                  <a16:creationId xmlns:a16="http://schemas.microsoft.com/office/drawing/2014/main" id="{BD2C3B8B-4D8B-4792-90A4-9B1AD77CF79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33002691-2ADB-4C7C-A58B-569F8542E22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a:extLst>
                <a:ext uri="{FF2B5EF4-FFF2-40B4-BE49-F238E27FC236}">
                  <a16:creationId xmlns:a16="http://schemas.microsoft.com/office/drawing/2014/main" id="{672F0337-D92A-47D7-8AA1-3C70CC441E4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94" name="Group 993">
            <a:extLst>
              <a:ext uri="{FF2B5EF4-FFF2-40B4-BE49-F238E27FC236}">
                <a16:creationId xmlns:a16="http://schemas.microsoft.com/office/drawing/2014/main" id="{927FDF37-ECCF-48C5-96BF-EAF3DEAD5874}"/>
              </a:ext>
            </a:extLst>
          </p:cNvPr>
          <p:cNvGrpSpPr/>
          <p:nvPr/>
        </p:nvGrpSpPr>
        <p:grpSpPr>
          <a:xfrm rot="2540802">
            <a:off x="4850049" y="9525"/>
            <a:ext cx="544580" cy="346135"/>
            <a:chOff x="1459148" y="544749"/>
            <a:chExt cx="7412477" cy="5661498"/>
          </a:xfrm>
        </p:grpSpPr>
        <p:sp>
          <p:nvSpPr>
            <p:cNvPr id="995" name="Arc 994">
              <a:extLst>
                <a:ext uri="{FF2B5EF4-FFF2-40B4-BE49-F238E27FC236}">
                  <a16:creationId xmlns:a16="http://schemas.microsoft.com/office/drawing/2014/main" id="{822DF83C-6DAD-478B-AAF3-1DC031035BD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96" name="Straight Connector 995">
              <a:extLst>
                <a:ext uri="{FF2B5EF4-FFF2-40B4-BE49-F238E27FC236}">
                  <a16:creationId xmlns:a16="http://schemas.microsoft.com/office/drawing/2014/main" id="{1610252E-D067-4DB7-83DE-2C118F19F9E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97" name="Arc 996">
              <a:extLst>
                <a:ext uri="{FF2B5EF4-FFF2-40B4-BE49-F238E27FC236}">
                  <a16:creationId xmlns:a16="http://schemas.microsoft.com/office/drawing/2014/main" id="{BC64BF91-35DA-42BC-8E83-15CCB582B23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8" name="Straight Connector 997">
              <a:extLst>
                <a:ext uri="{FF2B5EF4-FFF2-40B4-BE49-F238E27FC236}">
                  <a16:creationId xmlns:a16="http://schemas.microsoft.com/office/drawing/2014/main" id="{E2CC8E82-0E55-4E88-8D7F-60CA5ECA33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F89D5713-011A-42F6-8764-B0CB8484B8F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00" name="Oval 999">
              <a:extLst>
                <a:ext uri="{FF2B5EF4-FFF2-40B4-BE49-F238E27FC236}">
                  <a16:creationId xmlns:a16="http://schemas.microsoft.com/office/drawing/2014/main" id="{FBC79316-4CAF-442B-A9F3-0B53B917237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1" name="Arc 1000">
              <a:extLst>
                <a:ext uri="{FF2B5EF4-FFF2-40B4-BE49-F238E27FC236}">
                  <a16:creationId xmlns:a16="http://schemas.microsoft.com/office/drawing/2014/main" id="{4C2B1734-DA3A-4DFA-B2A7-BE2212341DA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2" name="Arc 1001">
              <a:extLst>
                <a:ext uri="{FF2B5EF4-FFF2-40B4-BE49-F238E27FC236}">
                  <a16:creationId xmlns:a16="http://schemas.microsoft.com/office/drawing/2014/main" id="{D4AD8E0D-A21D-42FE-B345-AB3DB62F8D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3" name="Arc 1002">
              <a:extLst>
                <a:ext uri="{FF2B5EF4-FFF2-40B4-BE49-F238E27FC236}">
                  <a16:creationId xmlns:a16="http://schemas.microsoft.com/office/drawing/2014/main" id="{D5E572A6-9886-4FE5-86A2-108A5F57AEE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4" name="Arc 1003">
              <a:extLst>
                <a:ext uri="{FF2B5EF4-FFF2-40B4-BE49-F238E27FC236}">
                  <a16:creationId xmlns:a16="http://schemas.microsoft.com/office/drawing/2014/main" id="{C0905508-C55A-4AA8-90B7-977EDBAC159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05" name="Straight Connector 1004">
              <a:extLst>
                <a:ext uri="{FF2B5EF4-FFF2-40B4-BE49-F238E27FC236}">
                  <a16:creationId xmlns:a16="http://schemas.microsoft.com/office/drawing/2014/main" id="{EE6BA3AB-8A39-4183-9475-C4BDC048555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a:extLst>
                <a:ext uri="{FF2B5EF4-FFF2-40B4-BE49-F238E27FC236}">
                  <a16:creationId xmlns:a16="http://schemas.microsoft.com/office/drawing/2014/main" id="{9A42F84C-7C2C-4283-B6DF-5FD7873B81A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a:extLst>
                <a:ext uri="{FF2B5EF4-FFF2-40B4-BE49-F238E27FC236}">
                  <a16:creationId xmlns:a16="http://schemas.microsoft.com/office/drawing/2014/main" id="{F1CF84BC-78E2-4E73-B519-39C70A32952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8" name="Group 1007">
            <a:extLst>
              <a:ext uri="{FF2B5EF4-FFF2-40B4-BE49-F238E27FC236}">
                <a16:creationId xmlns:a16="http://schemas.microsoft.com/office/drawing/2014/main" id="{43194FDF-F27C-4471-8BCB-70342C9A8621}"/>
              </a:ext>
            </a:extLst>
          </p:cNvPr>
          <p:cNvGrpSpPr/>
          <p:nvPr/>
        </p:nvGrpSpPr>
        <p:grpSpPr>
          <a:xfrm rot="2540802">
            <a:off x="5164374" y="0"/>
            <a:ext cx="544580" cy="346135"/>
            <a:chOff x="1459148" y="544749"/>
            <a:chExt cx="7412477" cy="5661498"/>
          </a:xfrm>
        </p:grpSpPr>
        <p:sp>
          <p:nvSpPr>
            <p:cNvPr id="1009" name="Arc 1008">
              <a:extLst>
                <a:ext uri="{FF2B5EF4-FFF2-40B4-BE49-F238E27FC236}">
                  <a16:creationId xmlns:a16="http://schemas.microsoft.com/office/drawing/2014/main" id="{C51ED8B9-779C-4E1F-A0BC-182FA52731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0" name="Straight Connector 1009">
              <a:extLst>
                <a:ext uri="{FF2B5EF4-FFF2-40B4-BE49-F238E27FC236}">
                  <a16:creationId xmlns:a16="http://schemas.microsoft.com/office/drawing/2014/main" id="{F463A1CB-B4BD-4DD5-8D9F-8B872836A3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11" name="Arc 1010">
              <a:extLst>
                <a:ext uri="{FF2B5EF4-FFF2-40B4-BE49-F238E27FC236}">
                  <a16:creationId xmlns:a16="http://schemas.microsoft.com/office/drawing/2014/main" id="{230E3044-0DD1-4F2A-B0A8-1585633BBFC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2" name="Straight Connector 1011">
              <a:extLst>
                <a:ext uri="{FF2B5EF4-FFF2-40B4-BE49-F238E27FC236}">
                  <a16:creationId xmlns:a16="http://schemas.microsoft.com/office/drawing/2014/main" id="{2F4FD2E5-94F4-4F45-B838-36901548A48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8D355262-4763-4B32-8B44-0CF85DE1348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14" name="Oval 1013">
              <a:extLst>
                <a:ext uri="{FF2B5EF4-FFF2-40B4-BE49-F238E27FC236}">
                  <a16:creationId xmlns:a16="http://schemas.microsoft.com/office/drawing/2014/main" id="{9A878C65-F0C3-47C7-A6BA-61111957D73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5" name="Arc 1014">
              <a:extLst>
                <a:ext uri="{FF2B5EF4-FFF2-40B4-BE49-F238E27FC236}">
                  <a16:creationId xmlns:a16="http://schemas.microsoft.com/office/drawing/2014/main" id="{FFCC15BF-E773-4697-AEAF-24F7694EECF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6" name="Arc 1015">
              <a:extLst>
                <a:ext uri="{FF2B5EF4-FFF2-40B4-BE49-F238E27FC236}">
                  <a16:creationId xmlns:a16="http://schemas.microsoft.com/office/drawing/2014/main" id="{5932E20A-BF05-4F89-9A76-0AF02AF5585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7" name="Arc 1016">
              <a:extLst>
                <a:ext uri="{FF2B5EF4-FFF2-40B4-BE49-F238E27FC236}">
                  <a16:creationId xmlns:a16="http://schemas.microsoft.com/office/drawing/2014/main" id="{CCACE536-ED69-4DA5-A70C-F330C6F0063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8" name="Arc 1017">
              <a:extLst>
                <a:ext uri="{FF2B5EF4-FFF2-40B4-BE49-F238E27FC236}">
                  <a16:creationId xmlns:a16="http://schemas.microsoft.com/office/drawing/2014/main" id="{079C4F37-A13B-4397-A101-6BABCDEA596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9" name="Straight Connector 1018">
              <a:extLst>
                <a:ext uri="{FF2B5EF4-FFF2-40B4-BE49-F238E27FC236}">
                  <a16:creationId xmlns:a16="http://schemas.microsoft.com/office/drawing/2014/main" id="{EE8FD6CE-90DC-4884-B852-6E9A430D599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a:extLst>
                <a:ext uri="{FF2B5EF4-FFF2-40B4-BE49-F238E27FC236}">
                  <a16:creationId xmlns:a16="http://schemas.microsoft.com/office/drawing/2014/main" id="{B852E641-002F-4315-8CE3-FE0869CE506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a:extLst>
                <a:ext uri="{FF2B5EF4-FFF2-40B4-BE49-F238E27FC236}">
                  <a16:creationId xmlns:a16="http://schemas.microsoft.com/office/drawing/2014/main" id="{286E8A42-D90B-49CB-ADED-355A6FC4B13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22" name="Group 1021">
            <a:extLst>
              <a:ext uri="{FF2B5EF4-FFF2-40B4-BE49-F238E27FC236}">
                <a16:creationId xmlns:a16="http://schemas.microsoft.com/office/drawing/2014/main" id="{4C6A88C3-1CFD-47DB-B935-6C2E8F131CB3}"/>
              </a:ext>
            </a:extLst>
          </p:cNvPr>
          <p:cNvGrpSpPr/>
          <p:nvPr/>
        </p:nvGrpSpPr>
        <p:grpSpPr>
          <a:xfrm rot="2540802">
            <a:off x="5478699" y="0"/>
            <a:ext cx="544580" cy="346135"/>
            <a:chOff x="1459148" y="544749"/>
            <a:chExt cx="7412477" cy="5661498"/>
          </a:xfrm>
        </p:grpSpPr>
        <p:sp>
          <p:nvSpPr>
            <p:cNvPr id="1023" name="Arc 1022">
              <a:extLst>
                <a:ext uri="{FF2B5EF4-FFF2-40B4-BE49-F238E27FC236}">
                  <a16:creationId xmlns:a16="http://schemas.microsoft.com/office/drawing/2014/main" id="{3B0689B9-C852-4663-A4B6-427A7EEB18C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24" name="Straight Connector 1023">
              <a:extLst>
                <a:ext uri="{FF2B5EF4-FFF2-40B4-BE49-F238E27FC236}">
                  <a16:creationId xmlns:a16="http://schemas.microsoft.com/office/drawing/2014/main" id="{16F8D50D-E4B0-49F2-9CD9-6CDA379C3D5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25" name="Arc 1024">
              <a:extLst>
                <a:ext uri="{FF2B5EF4-FFF2-40B4-BE49-F238E27FC236}">
                  <a16:creationId xmlns:a16="http://schemas.microsoft.com/office/drawing/2014/main" id="{E84E8B3E-BF26-4C17-BC37-41426FAF5FD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26" name="Straight Connector 1025">
              <a:extLst>
                <a:ext uri="{FF2B5EF4-FFF2-40B4-BE49-F238E27FC236}">
                  <a16:creationId xmlns:a16="http://schemas.microsoft.com/office/drawing/2014/main" id="{F8DF1E9C-D5F2-4B7E-BA34-A7AF204EB6A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CCD8DCD0-B1B4-472E-8353-54EDC011EEC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28" name="Oval 1027">
              <a:extLst>
                <a:ext uri="{FF2B5EF4-FFF2-40B4-BE49-F238E27FC236}">
                  <a16:creationId xmlns:a16="http://schemas.microsoft.com/office/drawing/2014/main" id="{62306295-7A8C-46D8-B0E6-12A24B5047E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Arc 1028">
              <a:extLst>
                <a:ext uri="{FF2B5EF4-FFF2-40B4-BE49-F238E27FC236}">
                  <a16:creationId xmlns:a16="http://schemas.microsoft.com/office/drawing/2014/main" id="{1544E92F-96D6-4AA1-9C5A-A01A45E3ECE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0" name="Arc 1029">
              <a:extLst>
                <a:ext uri="{FF2B5EF4-FFF2-40B4-BE49-F238E27FC236}">
                  <a16:creationId xmlns:a16="http://schemas.microsoft.com/office/drawing/2014/main" id="{A2B7ABBA-DC94-4E79-A25B-6FEEA3C061D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1" name="Arc 1030">
              <a:extLst>
                <a:ext uri="{FF2B5EF4-FFF2-40B4-BE49-F238E27FC236}">
                  <a16:creationId xmlns:a16="http://schemas.microsoft.com/office/drawing/2014/main" id="{C04EDF71-74BD-4D69-AB9E-A02FE11C518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2" name="Arc 1031">
              <a:extLst>
                <a:ext uri="{FF2B5EF4-FFF2-40B4-BE49-F238E27FC236}">
                  <a16:creationId xmlns:a16="http://schemas.microsoft.com/office/drawing/2014/main" id="{A34117FB-FB49-4926-B3D4-4B5C4B63D4B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3" name="Straight Connector 1032">
              <a:extLst>
                <a:ext uri="{FF2B5EF4-FFF2-40B4-BE49-F238E27FC236}">
                  <a16:creationId xmlns:a16="http://schemas.microsoft.com/office/drawing/2014/main" id="{1A4F4B62-CCE3-4740-A79B-7183C3BB350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a:extLst>
                <a:ext uri="{FF2B5EF4-FFF2-40B4-BE49-F238E27FC236}">
                  <a16:creationId xmlns:a16="http://schemas.microsoft.com/office/drawing/2014/main" id="{C5EE3C79-C76A-40D0-89D8-C35CAEFC057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35" name="Straight Connector 1034">
              <a:extLst>
                <a:ext uri="{FF2B5EF4-FFF2-40B4-BE49-F238E27FC236}">
                  <a16:creationId xmlns:a16="http://schemas.microsoft.com/office/drawing/2014/main" id="{593B0E8F-DD9E-4D94-9F54-381FE14050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36" name="Group 1035">
            <a:extLst>
              <a:ext uri="{FF2B5EF4-FFF2-40B4-BE49-F238E27FC236}">
                <a16:creationId xmlns:a16="http://schemas.microsoft.com/office/drawing/2014/main" id="{958AE5BB-5324-4862-BC69-772F7873F53F}"/>
              </a:ext>
            </a:extLst>
          </p:cNvPr>
          <p:cNvGrpSpPr/>
          <p:nvPr/>
        </p:nvGrpSpPr>
        <p:grpSpPr>
          <a:xfrm rot="2540802">
            <a:off x="5793024" y="0"/>
            <a:ext cx="544580" cy="346135"/>
            <a:chOff x="1459148" y="544749"/>
            <a:chExt cx="7412477" cy="5661498"/>
          </a:xfrm>
        </p:grpSpPr>
        <p:sp>
          <p:nvSpPr>
            <p:cNvPr id="1037" name="Arc 1036">
              <a:extLst>
                <a:ext uri="{FF2B5EF4-FFF2-40B4-BE49-F238E27FC236}">
                  <a16:creationId xmlns:a16="http://schemas.microsoft.com/office/drawing/2014/main" id="{68677F31-D997-4939-A5B9-8533DB7ACC8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8" name="Straight Connector 1037">
              <a:extLst>
                <a:ext uri="{FF2B5EF4-FFF2-40B4-BE49-F238E27FC236}">
                  <a16:creationId xmlns:a16="http://schemas.microsoft.com/office/drawing/2014/main" id="{D0396428-C12E-4120-80BC-9D93F3FBD4A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39" name="Arc 1038">
              <a:extLst>
                <a:ext uri="{FF2B5EF4-FFF2-40B4-BE49-F238E27FC236}">
                  <a16:creationId xmlns:a16="http://schemas.microsoft.com/office/drawing/2014/main" id="{16652C58-09F5-4BE7-9B9B-E766213030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0" name="Straight Connector 1039">
              <a:extLst>
                <a:ext uri="{FF2B5EF4-FFF2-40B4-BE49-F238E27FC236}">
                  <a16:creationId xmlns:a16="http://schemas.microsoft.com/office/drawing/2014/main" id="{6D57E3A7-AAB3-4EFB-8444-0ED33ED7AE5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6CE44B75-8C0D-4EBD-B7D7-8CC16E2DDB2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42" name="Oval 1041">
              <a:extLst>
                <a:ext uri="{FF2B5EF4-FFF2-40B4-BE49-F238E27FC236}">
                  <a16:creationId xmlns:a16="http://schemas.microsoft.com/office/drawing/2014/main" id="{4299E3AE-06C5-4707-8587-62D2DBAFE5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3" name="Arc 1042">
              <a:extLst>
                <a:ext uri="{FF2B5EF4-FFF2-40B4-BE49-F238E27FC236}">
                  <a16:creationId xmlns:a16="http://schemas.microsoft.com/office/drawing/2014/main" id="{FC8359BF-600C-433E-848A-166752CB60D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4" name="Arc 1043">
              <a:extLst>
                <a:ext uri="{FF2B5EF4-FFF2-40B4-BE49-F238E27FC236}">
                  <a16:creationId xmlns:a16="http://schemas.microsoft.com/office/drawing/2014/main" id="{62586559-4A84-46BA-8162-961BF99A11A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5" name="Arc 1044">
              <a:extLst>
                <a:ext uri="{FF2B5EF4-FFF2-40B4-BE49-F238E27FC236}">
                  <a16:creationId xmlns:a16="http://schemas.microsoft.com/office/drawing/2014/main" id="{96591354-EE05-4BC0-9507-4ADB75BA641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6" name="Arc 1045">
              <a:extLst>
                <a:ext uri="{FF2B5EF4-FFF2-40B4-BE49-F238E27FC236}">
                  <a16:creationId xmlns:a16="http://schemas.microsoft.com/office/drawing/2014/main" id="{2B326172-5E63-453B-8124-55C670DF3CE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7" name="Straight Connector 1046">
              <a:extLst>
                <a:ext uri="{FF2B5EF4-FFF2-40B4-BE49-F238E27FC236}">
                  <a16:creationId xmlns:a16="http://schemas.microsoft.com/office/drawing/2014/main" id="{24A268D2-7B7F-4910-9824-731D1324A63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48" name="Straight Connector 1047">
              <a:extLst>
                <a:ext uri="{FF2B5EF4-FFF2-40B4-BE49-F238E27FC236}">
                  <a16:creationId xmlns:a16="http://schemas.microsoft.com/office/drawing/2014/main" id="{A03D362A-EEF8-4B8B-882C-4B9CE7A854A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49" name="Straight Connector 1048">
              <a:extLst>
                <a:ext uri="{FF2B5EF4-FFF2-40B4-BE49-F238E27FC236}">
                  <a16:creationId xmlns:a16="http://schemas.microsoft.com/office/drawing/2014/main" id="{D5F51300-47EA-4357-9867-0D5F05685C7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50" name="Group 1049">
            <a:extLst>
              <a:ext uri="{FF2B5EF4-FFF2-40B4-BE49-F238E27FC236}">
                <a16:creationId xmlns:a16="http://schemas.microsoft.com/office/drawing/2014/main" id="{1CF6CE39-3E20-40EF-82F9-886A3090156D}"/>
              </a:ext>
            </a:extLst>
          </p:cNvPr>
          <p:cNvGrpSpPr/>
          <p:nvPr/>
        </p:nvGrpSpPr>
        <p:grpSpPr>
          <a:xfrm rot="2540802">
            <a:off x="6107349" y="0"/>
            <a:ext cx="544580" cy="346135"/>
            <a:chOff x="1459148" y="544749"/>
            <a:chExt cx="7412477" cy="5661498"/>
          </a:xfrm>
        </p:grpSpPr>
        <p:sp>
          <p:nvSpPr>
            <p:cNvPr id="1051" name="Arc 1050">
              <a:extLst>
                <a:ext uri="{FF2B5EF4-FFF2-40B4-BE49-F238E27FC236}">
                  <a16:creationId xmlns:a16="http://schemas.microsoft.com/office/drawing/2014/main" id="{4B6EDFB5-403A-44B1-8DBF-6EDD378586A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2" name="Straight Connector 1051">
              <a:extLst>
                <a:ext uri="{FF2B5EF4-FFF2-40B4-BE49-F238E27FC236}">
                  <a16:creationId xmlns:a16="http://schemas.microsoft.com/office/drawing/2014/main" id="{6F5702C5-EFBF-4455-AB30-A5BE60A455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53" name="Arc 1052">
              <a:extLst>
                <a:ext uri="{FF2B5EF4-FFF2-40B4-BE49-F238E27FC236}">
                  <a16:creationId xmlns:a16="http://schemas.microsoft.com/office/drawing/2014/main" id="{F34950A0-F995-488A-8825-CE568107BBC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54" name="Straight Connector 1053">
              <a:extLst>
                <a:ext uri="{FF2B5EF4-FFF2-40B4-BE49-F238E27FC236}">
                  <a16:creationId xmlns:a16="http://schemas.microsoft.com/office/drawing/2014/main" id="{67C7CD16-3CE1-4685-B547-49B95BCD301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AA338BAA-37A6-4955-A7C7-C5160B8AC39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56" name="Oval 1055">
              <a:extLst>
                <a:ext uri="{FF2B5EF4-FFF2-40B4-BE49-F238E27FC236}">
                  <a16:creationId xmlns:a16="http://schemas.microsoft.com/office/drawing/2014/main" id="{A06FB700-E369-410F-85CE-4E9F9FF83F4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7" name="Arc 1056">
              <a:extLst>
                <a:ext uri="{FF2B5EF4-FFF2-40B4-BE49-F238E27FC236}">
                  <a16:creationId xmlns:a16="http://schemas.microsoft.com/office/drawing/2014/main" id="{4961BE72-0977-40CE-95CA-EC21D5511E5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8" name="Arc 1057">
              <a:extLst>
                <a:ext uri="{FF2B5EF4-FFF2-40B4-BE49-F238E27FC236}">
                  <a16:creationId xmlns:a16="http://schemas.microsoft.com/office/drawing/2014/main" id="{0134045B-BF90-4A17-95E4-E13A26261BB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9" name="Arc 1058">
              <a:extLst>
                <a:ext uri="{FF2B5EF4-FFF2-40B4-BE49-F238E27FC236}">
                  <a16:creationId xmlns:a16="http://schemas.microsoft.com/office/drawing/2014/main" id="{4079B8CE-AA80-4396-9212-3929A157BC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0" name="Arc 1059">
              <a:extLst>
                <a:ext uri="{FF2B5EF4-FFF2-40B4-BE49-F238E27FC236}">
                  <a16:creationId xmlns:a16="http://schemas.microsoft.com/office/drawing/2014/main" id="{82A96E89-7CA0-4BF4-99D5-5C1703B8842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1" name="Straight Connector 1060">
              <a:extLst>
                <a:ext uri="{FF2B5EF4-FFF2-40B4-BE49-F238E27FC236}">
                  <a16:creationId xmlns:a16="http://schemas.microsoft.com/office/drawing/2014/main" id="{9248FA11-2086-4D4E-833D-F1EF7B6B405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a:extLst>
                <a:ext uri="{FF2B5EF4-FFF2-40B4-BE49-F238E27FC236}">
                  <a16:creationId xmlns:a16="http://schemas.microsoft.com/office/drawing/2014/main" id="{8DD732AD-0756-42FC-B1CD-06AC30950F9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a:extLst>
                <a:ext uri="{FF2B5EF4-FFF2-40B4-BE49-F238E27FC236}">
                  <a16:creationId xmlns:a16="http://schemas.microsoft.com/office/drawing/2014/main" id="{EADC9941-30E4-4576-A63A-A2C1F254472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64" name="Group 1063">
            <a:extLst>
              <a:ext uri="{FF2B5EF4-FFF2-40B4-BE49-F238E27FC236}">
                <a16:creationId xmlns:a16="http://schemas.microsoft.com/office/drawing/2014/main" id="{7AD5409B-FF89-41A1-800B-AB8E6124F5F0}"/>
              </a:ext>
            </a:extLst>
          </p:cNvPr>
          <p:cNvGrpSpPr/>
          <p:nvPr/>
        </p:nvGrpSpPr>
        <p:grpSpPr>
          <a:xfrm rot="2540802">
            <a:off x="6421674" y="9525"/>
            <a:ext cx="544580" cy="346135"/>
            <a:chOff x="1459148" y="544749"/>
            <a:chExt cx="7412477" cy="5661498"/>
          </a:xfrm>
        </p:grpSpPr>
        <p:sp>
          <p:nvSpPr>
            <p:cNvPr id="1065" name="Arc 1064">
              <a:extLst>
                <a:ext uri="{FF2B5EF4-FFF2-40B4-BE49-F238E27FC236}">
                  <a16:creationId xmlns:a16="http://schemas.microsoft.com/office/drawing/2014/main" id="{B30B6E5B-2CA7-444C-87EA-944936767AB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6" name="Straight Connector 1065">
              <a:extLst>
                <a:ext uri="{FF2B5EF4-FFF2-40B4-BE49-F238E27FC236}">
                  <a16:creationId xmlns:a16="http://schemas.microsoft.com/office/drawing/2014/main" id="{15DD6B8F-628B-4F67-BB73-73FD777CBBD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67" name="Arc 1066">
              <a:extLst>
                <a:ext uri="{FF2B5EF4-FFF2-40B4-BE49-F238E27FC236}">
                  <a16:creationId xmlns:a16="http://schemas.microsoft.com/office/drawing/2014/main" id="{7550CCED-7349-414C-8DD3-7649F6F5726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8" name="Straight Connector 1067">
              <a:extLst>
                <a:ext uri="{FF2B5EF4-FFF2-40B4-BE49-F238E27FC236}">
                  <a16:creationId xmlns:a16="http://schemas.microsoft.com/office/drawing/2014/main" id="{9EF6D473-B365-4B4D-A060-F5CCDB83FFD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26196DE4-6A8A-4AAD-B596-4241ED24E1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70" name="Oval 1069">
              <a:extLst>
                <a:ext uri="{FF2B5EF4-FFF2-40B4-BE49-F238E27FC236}">
                  <a16:creationId xmlns:a16="http://schemas.microsoft.com/office/drawing/2014/main" id="{464EC25D-A660-46CC-9A5E-C3BC65977CA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Arc 1070">
              <a:extLst>
                <a:ext uri="{FF2B5EF4-FFF2-40B4-BE49-F238E27FC236}">
                  <a16:creationId xmlns:a16="http://schemas.microsoft.com/office/drawing/2014/main" id="{CD4D9AEE-6F6C-4927-AF02-596DE01DA80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2" name="Arc 1071">
              <a:extLst>
                <a:ext uri="{FF2B5EF4-FFF2-40B4-BE49-F238E27FC236}">
                  <a16:creationId xmlns:a16="http://schemas.microsoft.com/office/drawing/2014/main" id="{BA483977-6E3F-4413-BFF3-274E6713AD4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3" name="Arc 1072">
              <a:extLst>
                <a:ext uri="{FF2B5EF4-FFF2-40B4-BE49-F238E27FC236}">
                  <a16:creationId xmlns:a16="http://schemas.microsoft.com/office/drawing/2014/main" id="{91C2D4B6-6B2E-419C-87E0-AF11FFD75E0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4" name="Arc 1073">
              <a:extLst>
                <a:ext uri="{FF2B5EF4-FFF2-40B4-BE49-F238E27FC236}">
                  <a16:creationId xmlns:a16="http://schemas.microsoft.com/office/drawing/2014/main" id="{F0034E21-0D1D-4FDB-8115-8424DFC9086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75" name="Straight Connector 1074">
              <a:extLst>
                <a:ext uri="{FF2B5EF4-FFF2-40B4-BE49-F238E27FC236}">
                  <a16:creationId xmlns:a16="http://schemas.microsoft.com/office/drawing/2014/main" id="{0FDC5E8E-88F0-4F84-9245-6B92BF6F397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a:extLst>
                <a:ext uri="{FF2B5EF4-FFF2-40B4-BE49-F238E27FC236}">
                  <a16:creationId xmlns:a16="http://schemas.microsoft.com/office/drawing/2014/main" id="{70169DAB-8A24-443A-B580-8934BB2E525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a:extLst>
                <a:ext uri="{FF2B5EF4-FFF2-40B4-BE49-F238E27FC236}">
                  <a16:creationId xmlns:a16="http://schemas.microsoft.com/office/drawing/2014/main" id="{DD793001-56D9-48F6-8735-EFA0F59755C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8" name="Group 1077">
            <a:extLst>
              <a:ext uri="{FF2B5EF4-FFF2-40B4-BE49-F238E27FC236}">
                <a16:creationId xmlns:a16="http://schemas.microsoft.com/office/drawing/2014/main" id="{E43AD0C9-2C94-41DD-8605-6AE62295A92F}"/>
              </a:ext>
            </a:extLst>
          </p:cNvPr>
          <p:cNvGrpSpPr/>
          <p:nvPr/>
        </p:nvGrpSpPr>
        <p:grpSpPr>
          <a:xfrm rot="2540802">
            <a:off x="6735999" y="9525"/>
            <a:ext cx="544580" cy="346135"/>
            <a:chOff x="1459148" y="544749"/>
            <a:chExt cx="7412477" cy="5661498"/>
          </a:xfrm>
        </p:grpSpPr>
        <p:sp>
          <p:nvSpPr>
            <p:cNvPr id="1079" name="Arc 1078">
              <a:extLst>
                <a:ext uri="{FF2B5EF4-FFF2-40B4-BE49-F238E27FC236}">
                  <a16:creationId xmlns:a16="http://schemas.microsoft.com/office/drawing/2014/main" id="{7D4AE390-4B0C-4FF5-A9D8-BEDD1AEA117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0" name="Straight Connector 1079">
              <a:extLst>
                <a:ext uri="{FF2B5EF4-FFF2-40B4-BE49-F238E27FC236}">
                  <a16:creationId xmlns:a16="http://schemas.microsoft.com/office/drawing/2014/main" id="{18EBA6D9-CA84-4B87-A1D9-3F097A7ABFD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81" name="Arc 1080">
              <a:extLst>
                <a:ext uri="{FF2B5EF4-FFF2-40B4-BE49-F238E27FC236}">
                  <a16:creationId xmlns:a16="http://schemas.microsoft.com/office/drawing/2014/main" id="{E04771F8-3605-4B98-ADE4-CB5B796F5AA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2" name="Straight Connector 1081">
              <a:extLst>
                <a:ext uri="{FF2B5EF4-FFF2-40B4-BE49-F238E27FC236}">
                  <a16:creationId xmlns:a16="http://schemas.microsoft.com/office/drawing/2014/main" id="{10317793-D18E-40B2-9AA2-8404C29DA77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3DDC2234-2E4C-4880-AB14-0D27FE5DD98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84" name="Oval 1083">
              <a:extLst>
                <a:ext uri="{FF2B5EF4-FFF2-40B4-BE49-F238E27FC236}">
                  <a16:creationId xmlns:a16="http://schemas.microsoft.com/office/drawing/2014/main" id="{A62D6B19-B686-4670-B6C7-E322F64FE4A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5" name="Arc 1084">
              <a:extLst>
                <a:ext uri="{FF2B5EF4-FFF2-40B4-BE49-F238E27FC236}">
                  <a16:creationId xmlns:a16="http://schemas.microsoft.com/office/drawing/2014/main" id="{6D2EB2F6-C1EF-4426-9349-5A29F62B4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6" name="Arc 1085">
              <a:extLst>
                <a:ext uri="{FF2B5EF4-FFF2-40B4-BE49-F238E27FC236}">
                  <a16:creationId xmlns:a16="http://schemas.microsoft.com/office/drawing/2014/main" id="{B3EB4F20-9A42-4031-8B37-9AFB232B2D6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7" name="Arc 1086">
              <a:extLst>
                <a:ext uri="{FF2B5EF4-FFF2-40B4-BE49-F238E27FC236}">
                  <a16:creationId xmlns:a16="http://schemas.microsoft.com/office/drawing/2014/main" id="{D8E15852-AFB2-4364-8EC9-F0607BC2BF2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8" name="Arc 1087">
              <a:extLst>
                <a:ext uri="{FF2B5EF4-FFF2-40B4-BE49-F238E27FC236}">
                  <a16:creationId xmlns:a16="http://schemas.microsoft.com/office/drawing/2014/main" id="{DCD7F504-62A5-497C-AE2A-3147CF740A5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9" name="Straight Connector 1088">
              <a:extLst>
                <a:ext uri="{FF2B5EF4-FFF2-40B4-BE49-F238E27FC236}">
                  <a16:creationId xmlns:a16="http://schemas.microsoft.com/office/drawing/2014/main" id="{E288B4E3-B0D2-4F0B-A168-E465C3D0B6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a:extLst>
                <a:ext uri="{FF2B5EF4-FFF2-40B4-BE49-F238E27FC236}">
                  <a16:creationId xmlns:a16="http://schemas.microsoft.com/office/drawing/2014/main" id="{CA752F11-2C85-456B-8D7E-3F288B30C17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a:extLst>
                <a:ext uri="{FF2B5EF4-FFF2-40B4-BE49-F238E27FC236}">
                  <a16:creationId xmlns:a16="http://schemas.microsoft.com/office/drawing/2014/main" id="{959AFB0F-7957-4F5C-989D-05AD097F771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92" name="Group 1091">
            <a:extLst>
              <a:ext uri="{FF2B5EF4-FFF2-40B4-BE49-F238E27FC236}">
                <a16:creationId xmlns:a16="http://schemas.microsoft.com/office/drawing/2014/main" id="{1F02AEFA-C28D-4600-BDE8-D7168B581E59}"/>
              </a:ext>
            </a:extLst>
          </p:cNvPr>
          <p:cNvGrpSpPr/>
          <p:nvPr/>
        </p:nvGrpSpPr>
        <p:grpSpPr>
          <a:xfrm rot="2540802">
            <a:off x="7050324" y="9525"/>
            <a:ext cx="544580" cy="346135"/>
            <a:chOff x="1459148" y="544749"/>
            <a:chExt cx="7412477" cy="5661498"/>
          </a:xfrm>
        </p:grpSpPr>
        <p:sp>
          <p:nvSpPr>
            <p:cNvPr id="1093" name="Arc 1092">
              <a:extLst>
                <a:ext uri="{FF2B5EF4-FFF2-40B4-BE49-F238E27FC236}">
                  <a16:creationId xmlns:a16="http://schemas.microsoft.com/office/drawing/2014/main" id="{BD183EC1-93EB-4FA0-90EA-1CA6DF335CF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94" name="Straight Connector 1093">
              <a:extLst>
                <a:ext uri="{FF2B5EF4-FFF2-40B4-BE49-F238E27FC236}">
                  <a16:creationId xmlns:a16="http://schemas.microsoft.com/office/drawing/2014/main" id="{0FB7466F-4AA9-42DC-8F62-0806529F402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95" name="Arc 1094">
              <a:extLst>
                <a:ext uri="{FF2B5EF4-FFF2-40B4-BE49-F238E27FC236}">
                  <a16:creationId xmlns:a16="http://schemas.microsoft.com/office/drawing/2014/main" id="{0973150B-3911-447D-B86E-A96AA8F4F0C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6" name="Straight Connector 1095">
              <a:extLst>
                <a:ext uri="{FF2B5EF4-FFF2-40B4-BE49-F238E27FC236}">
                  <a16:creationId xmlns:a16="http://schemas.microsoft.com/office/drawing/2014/main" id="{8285F59D-0A35-4566-9086-5563652CB05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57CC7814-464A-4F6B-9109-1A252F99153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98" name="Oval 1097">
              <a:extLst>
                <a:ext uri="{FF2B5EF4-FFF2-40B4-BE49-F238E27FC236}">
                  <a16:creationId xmlns:a16="http://schemas.microsoft.com/office/drawing/2014/main" id="{D04819EA-EF0D-42AF-ABC3-15C33E8CA61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9" name="Arc 1098">
              <a:extLst>
                <a:ext uri="{FF2B5EF4-FFF2-40B4-BE49-F238E27FC236}">
                  <a16:creationId xmlns:a16="http://schemas.microsoft.com/office/drawing/2014/main" id="{5E01A7EC-EF3A-4681-9388-C06702F0406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0" name="Arc 1099">
              <a:extLst>
                <a:ext uri="{FF2B5EF4-FFF2-40B4-BE49-F238E27FC236}">
                  <a16:creationId xmlns:a16="http://schemas.microsoft.com/office/drawing/2014/main" id="{D8E31761-9145-40DB-8C11-F81FBC83015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1" name="Arc 1100">
              <a:extLst>
                <a:ext uri="{FF2B5EF4-FFF2-40B4-BE49-F238E27FC236}">
                  <a16:creationId xmlns:a16="http://schemas.microsoft.com/office/drawing/2014/main" id="{B825F9DE-9170-4992-A1FE-003790CB60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2" name="Arc 1101">
              <a:extLst>
                <a:ext uri="{FF2B5EF4-FFF2-40B4-BE49-F238E27FC236}">
                  <a16:creationId xmlns:a16="http://schemas.microsoft.com/office/drawing/2014/main" id="{785C2BC8-AD71-4F4E-9A70-D9CE8763B6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3" name="Straight Connector 1102">
              <a:extLst>
                <a:ext uri="{FF2B5EF4-FFF2-40B4-BE49-F238E27FC236}">
                  <a16:creationId xmlns:a16="http://schemas.microsoft.com/office/drawing/2014/main" id="{B0EA03F3-AA93-4AD1-8B8D-FE712D2BFF9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a:extLst>
                <a:ext uri="{FF2B5EF4-FFF2-40B4-BE49-F238E27FC236}">
                  <a16:creationId xmlns:a16="http://schemas.microsoft.com/office/drawing/2014/main" id="{2A82C5BE-FA06-4C8B-915C-61444D6D1E4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a:extLst>
                <a:ext uri="{FF2B5EF4-FFF2-40B4-BE49-F238E27FC236}">
                  <a16:creationId xmlns:a16="http://schemas.microsoft.com/office/drawing/2014/main" id="{B4FCF2A3-F178-4BA1-9F4F-4489E981BA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06" name="Group 1105">
            <a:extLst>
              <a:ext uri="{FF2B5EF4-FFF2-40B4-BE49-F238E27FC236}">
                <a16:creationId xmlns:a16="http://schemas.microsoft.com/office/drawing/2014/main" id="{C963C7E6-1F80-468C-9B68-FD6377F67924}"/>
              </a:ext>
            </a:extLst>
          </p:cNvPr>
          <p:cNvGrpSpPr/>
          <p:nvPr/>
        </p:nvGrpSpPr>
        <p:grpSpPr>
          <a:xfrm rot="2540802">
            <a:off x="7364649" y="9525"/>
            <a:ext cx="544580" cy="346135"/>
            <a:chOff x="1459148" y="544749"/>
            <a:chExt cx="7412477" cy="5661498"/>
          </a:xfrm>
        </p:grpSpPr>
        <p:sp>
          <p:nvSpPr>
            <p:cNvPr id="1107" name="Arc 1106">
              <a:extLst>
                <a:ext uri="{FF2B5EF4-FFF2-40B4-BE49-F238E27FC236}">
                  <a16:creationId xmlns:a16="http://schemas.microsoft.com/office/drawing/2014/main" id="{5DACCA89-7959-4F81-902A-FAF290DADE2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8" name="Straight Connector 1107">
              <a:extLst>
                <a:ext uri="{FF2B5EF4-FFF2-40B4-BE49-F238E27FC236}">
                  <a16:creationId xmlns:a16="http://schemas.microsoft.com/office/drawing/2014/main" id="{7E034F9C-F439-47ED-B057-22482AA79D0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09" name="Arc 1108">
              <a:extLst>
                <a:ext uri="{FF2B5EF4-FFF2-40B4-BE49-F238E27FC236}">
                  <a16:creationId xmlns:a16="http://schemas.microsoft.com/office/drawing/2014/main" id="{77F86B38-135F-4252-BCB0-EE7C50A438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0" name="Straight Connector 1109">
              <a:extLst>
                <a:ext uri="{FF2B5EF4-FFF2-40B4-BE49-F238E27FC236}">
                  <a16:creationId xmlns:a16="http://schemas.microsoft.com/office/drawing/2014/main" id="{904ADBFE-A70F-4E89-887F-75C9DB05241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5699068E-88E9-4ADC-B81C-2CD4A6F96D3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12" name="Oval 1111">
              <a:extLst>
                <a:ext uri="{FF2B5EF4-FFF2-40B4-BE49-F238E27FC236}">
                  <a16:creationId xmlns:a16="http://schemas.microsoft.com/office/drawing/2014/main" id="{0A910FC8-2416-402B-9282-46651AB245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3" name="Arc 1112">
              <a:extLst>
                <a:ext uri="{FF2B5EF4-FFF2-40B4-BE49-F238E27FC236}">
                  <a16:creationId xmlns:a16="http://schemas.microsoft.com/office/drawing/2014/main" id="{045215B0-E41E-43DD-89F8-B76605FF641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4" name="Arc 1113">
              <a:extLst>
                <a:ext uri="{FF2B5EF4-FFF2-40B4-BE49-F238E27FC236}">
                  <a16:creationId xmlns:a16="http://schemas.microsoft.com/office/drawing/2014/main" id="{6C8E6B2E-2AA9-4FFA-B93A-BEB848190DF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5" name="Arc 1114">
              <a:extLst>
                <a:ext uri="{FF2B5EF4-FFF2-40B4-BE49-F238E27FC236}">
                  <a16:creationId xmlns:a16="http://schemas.microsoft.com/office/drawing/2014/main" id="{FC74804F-464F-43BC-ACFE-B57C6AC0DAC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6" name="Arc 1115">
              <a:extLst>
                <a:ext uri="{FF2B5EF4-FFF2-40B4-BE49-F238E27FC236}">
                  <a16:creationId xmlns:a16="http://schemas.microsoft.com/office/drawing/2014/main" id="{51AB0A4C-66F0-48D7-9C7E-81B43C0CCB6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7" name="Straight Connector 1116">
              <a:extLst>
                <a:ext uri="{FF2B5EF4-FFF2-40B4-BE49-F238E27FC236}">
                  <a16:creationId xmlns:a16="http://schemas.microsoft.com/office/drawing/2014/main" id="{EEBF59E1-E08F-4A05-8715-3DAE13CD3AA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a:extLst>
                <a:ext uri="{FF2B5EF4-FFF2-40B4-BE49-F238E27FC236}">
                  <a16:creationId xmlns:a16="http://schemas.microsoft.com/office/drawing/2014/main" id="{DAC9E6EA-7FF2-49A3-B97C-B0D09BCE93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a:extLst>
                <a:ext uri="{FF2B5EF4-FFF2-40B4-BE49-F238E27FC236}">
                  <a16:creationId xmlns:a16="http://schemas.microsoft.com/office/drawing/2014/main" id="{C1F0E903-EE7B-49C4-90E1-8F79861664F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20" name="Group 1119">
            <a:extLst>
              <a:ext uri="{FF2B5EF4-FFF2-40B4-BE49-F238E27FC236}">
                <a16:creationId xmlns:a16="http://schemas.microsoft.com/office/drawing/2014/main" id="{D0CF01BE-986D-466A-80D6-8962F9B73F62}"/>
              </a:ext>
            </a:extLst>
          </p:cNvPr>
          <p:cNvGrpSpPr/>
          <p:nvPr/>
        </p:nvGrpSpPr>
        <p:grpSpPr>
          <a:xfrm rot="2540802">
            <a:off x="7678974" y="9525"/>
            <a:ext cx="544580" cy="346135"/>
            <a:chOff x="1459148" y="544749"/>
            <a:chExt cx="7412477" cy="5661498"/>
          </a:xfrm>
        </p:grpSpPr>
        <p:sp>
          <p:nvSpPr>
            <p:cNvPr id="1121" name="Arc 1120">
              <a:extLst>
                <a:ext uri="{FF2B5EF4-FFF2-40B4-BE49-F238E27FC236}">
                  <a16:creationId xmlns:a16="http://schemas.microsoft.com/office/drawing/2014/main" id="{8FF4E6CE-019B-4B89-A1F7-E3E69A7915A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2" name="Straight Connector 1121">
              <a:extLst>
                <a:ext uri="{FF2B5EF4-FFF2-40B4-BE49-F238E27FC236}">
                  <a16:creationId xmlns:a16="http://schemas.microsoft.com/office/drawing/2014/main" id="{E5980B9B-7AA1-4ADD-ABF1-9D8A262AAFC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23" name="Arc 1122">
              <a:extLst>
                <a:ext uri="{FF2B5EF4-FFF2-40B4-BE49-F238E27FC236}">
                  <a16:creationId xmlns:a16="http://schemas.microsoft.com/office/drawing/2014/main" id="{A2DCD3C9-29F3-4703-B381-3F3F6507B47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24" name="Straight Connector 1123">
              <a:extLst>
                <a:ext uri="{FF2B5EF4-FFF2-40B4-BE49-F238E27FC236}">
                  <a16:creationId xmlns:a16="http://schemas.microsoft.com/office/drawing/2014/main" id="{D001AAFA-4D2B-4032-8CDD-8A4637B75CF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C71D49E-84CC-4FF9-B9CF-C60B2AC5867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26" name="Oval 1125">
              <a:extLst>
                <a:ext uri="{FF2B5EF4-FFF2-40B4-BE49-F238E27FC236}">
                  <a16:creationId xmlns:a16="http://schemas.microsoft.com/office/drawing/2014/main" id="{28D14691-AD8E-4BC8-B9F1-5FA74D3C86B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7" name="Arc 1126">
              <a:extLst>
                <a:ext uri="{FF2B5EF4-FFF2-40B4-BE49-F238E27FC236}">
                  <a16:creationId xmlns:a16="http://schemas.microsoft.com/office/drawing/2014/main" id="{0147E697-ADD9-4E92-A164-5FE253045DA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8" name="Arc 1127">
              <a:extLst>
                <a:ext uri="{FF2B5EF4-FFF2-40B4-BE49-F238E27FC236}">
                  <a16:creationId xmlns:a16="http://schemas.microsoft.com/office/drawing/2014/main" id="{445327E6-FD78-452D-B559-024E79A0D7A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9" name="Arc 1128">
              <a:extLst>
                <a:ext uri="{FF2B5EF4-FFF2-40B4-BE49-F238E27FC236}">
                  <a16:creationId xmlns:a16="http://schemas.microsoft.com/office/drawing/2014/main" id="{57EDC992-6CC5-4DD4-A627-03B80A29B05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0" name="Arc 1129">
              <a:extLst>
                <a:ext uri="{FF2B5EF4-FFF2-40B4-BE49-F238E27FC236}">
                  <a16:creationId xmlns:a16="http://schemas.microsoft.com/office/drawing/2014/main" id="{EF228339-F868-4DB1-9270-F5F0F631967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1" name="Straight Connector 1130">
              <a:extLst>
                <a:ext uri="{FF2B5EF4-FFF2-40B4-BE49-F238E27FC236}">
                  <a16:creationId xmlns:a16="http://schemas.microsoft.com/office/drawing/2014/main" id="{D328D05D-028C-44F9-8466-237F1840FFB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a:extLst>
                <a:ext uri="{FF2B5EF4-FFF2-40B4-BE49-F238E27FC236}">
                  <a16:creationId xmlns:a16="http://schemas.microsoft.com/office/drawing/2014/main" id="{9E6E240C-5033-4DC9-A1BF-D7645E27D33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a:extLst>
                <a:ext uri="{FF2B5EF4-FFF2-40B4-BE49-F238E27FC236}">
                  <a16:creationId xmlns:a16="http://schemas.microsoft.com/office/drawing/2014/main" id="{A7D0A341-F30F-4DB7-9171-BA3D2E23AB9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34" name="Group 1133">
            <a:extLst>
              <a:ext uri="{FF2B5EF4-FFF2-40B4-BE49-F238E27FC236}">
                <a16:creationId xmlns:a16="http://schemas.microsoft.com/office/drawing/2014/main" id="{3B74723C-C53A-47D4-A99E-2065BECF04FA}"/>
              </a:ext>
            </a:extLst>
          </p:cNvPr>
          <p:cNvGrpSpPr/>
          <p:nvPr/>
        </p:nvGrpSpPr>
        <p:grpSpPr>
          <a:xfrm rot="2540802">
            <a:off x="7993299" y="9525"/>
            <a:ext cx="544580" cy="346135"/>
            <a:chOff x="1459148" y="544749"/>
            <a:chExt cx="7412477" cy="5661498"/>
          </a:xfrm>
        </p:grpSpPr>
        <p:sp>
          <p:nvSpPr>
            <p:cNvPr id="1135" name="Arc 1134">
              <a:extLst>
                <a:ext uri="{FF2B5EF4-FFF2-40B4-BE49-F238E27FC236}">
                  <a16:creationId xmlns:a16="http://schemas.microsoft.com/office/drawing/2014/main" id="{50466645-3392-41FE-99C6-6FA643A1726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36" name="Straight Connector 1135">
              <a:extLst>
                <a:ext uri="{FF2B5EF4-FFF2-40B4-BE49-F238E27FC236}">
                  <a16:creationId xmlns:a16="http://schemas.microsoft.com/office/drawing/2014/main" id="{6B7E096A-A499-4EB4-971F-1B23C4A29F4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37" name="Arc 1136">
              <a:extLst>
                <a:ext uri="{FF2B5EF4-FFF2-40B4-BE49-F238E27FC236}">
                  <a16:creationId xmlns:a16="http://schemas.microsoft.com/office/drawing/2014/main" id="{ABF8FC4F-57C2-4FA3-B5BE-41E5406E15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8" name="Straight Connector 1137">
              <a:extLst>
                <a:ext uri="{FF2B5EF4-FFF2-40B4-BE49-F238E27FC236}">
                  <a16:creationId xmlns:a16="http://schemas.microsoft.com/office/drawing/2014/main" id="{14951C99-6209-472F-B9C3-E9DEFE71ED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BEF8435D-84C0-4801-AFE9-788AACFA942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40" name="Oval 1139">
              <a:extLst>
                <a:ext uri="{FF2B5EF4-FFF2-40B4-BE49-F238E27FC236}">
                  <a16:creationId xmlns:a16="http://schemas.microsoft.com/office/drawing/2014/main" id="{CC4A8556-5DB6-44B0-8E56-0A5461C11B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1" name="Arc 1140">
              <a:extLst>
                <a:ext uri="{FF2B5EF4-FFF2-40B4-BE49-F238E27FC236}">
                  <a16:creationId xmlns:a16="http://schemas.microsoft.com/office/drawing/2014/main" id="{8FD12C70-95D4-4B1C-B2DF-C5EEA7F66AB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2" name="Arc 1141">
              <a:extLst>
                <a:ext uri="{FF2B5EF4-FFF2-40B4-BE49-F238E27FC236}">
                  <a16:creationId xmlns:a16="http://schemas.microsoft.com/office/drawing/2014/main" id="{72F7E8B7-4780-46F1-8242-2C1524254B3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3" name="Arc 1142">
              <a:extLst>
                <a:ext uri="{FF2B5EF4-FFF2-40B4-BE49-F238E27FC236}">
                  <a16:creationId xmlns:a16="http://schemas.microsoft.com/office/drawing/2014/main" id="{264E06B8-77DB-420F-9513-046BBA08FD0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4" name="Arc 1143">
              <a:extLst>
                <a:ext uri="{FF2B5EF4-FFF2-40B4-BE49-F238E27FC236}">
                  <a16:creationId xmlns:a16="http://schemas.microsoft.com/office/drawing/2014/main" id="{AD076EC0-A424-4732-BCFF-3149B4CD9BF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45" name="Straight Connector 1144">
              <a:extLst>
                <a:ext uri="{FF2B5EF4-FFF2-40B4-BE49-F238E27FC236}">
                  <a16:creationId xmlns:a16="http://schemas.microsoft.com/office/drawing/2014/main" id="{07CE44DE-2AAE-45CA-8B85-6A075213B04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a:extLst>
                <a:ext uri="{FF2B5EF4-FFF2-40B4-BE49-F238E27FC236}">
                  <a16:creationId xmlns:a16="http://schemas.microsoft.com/office/drawing/2014/main" id="{E8236B4D-F65C-4CEB-8285-334B97568D1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a:extLst>
                <a:ext uri="{FF2B5EF4-FFF2-40B4-BE49-F238E27FC236}">
                  <a16:creationId xmlns:a16="http://schemas.microsoft.com/office/drawing/2014/main" id="{EF43D58F-0173-4BCB-829B-A2CACDB2DFD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8" name="Group 1147">
            <a:extLst>
              <a:ext uri="{FF2B5EF4-FFF2-40B4-BE49-F238E27FC236}">
                <a16:creationId xmlns:a16="http://schemas.microsoft.com/office/drawing/2014/main" id="{11B85155-2F92-445D-80A3-6F8DB8FD617C}"/>
              </a:ext>
            </a:extLst>
          </p:cNvPr>
          <p:cNvGrpSpPr/>
          <p:nvPr/>
        </p:nvGrpSpPr>
        <p:grpSpPr>
          <a:xfrm rot="2540802">
            <a:off x="8307624" y="9525"/>
            <a:ext cx="544580" cy="346135"/>
            <a:chOff x="1459148" y="544749"/>
            <a:chExt cx="7412477" cy="5661498"/>
          </a:xfrm>
        </p:grpSpPr>
        <p:sp>
          <p:nvSpPr>
            <p:cNvPr id="1149" name="Arc 1148">
              <a:extLst>
                <a:ext uri="{FF2B5EF4-FFF2-40B4-BE49-F238E27FC236}">
                  <a16:creationId xmlns:a16="http://schemas.microsoft.com/office/drawing/2014/main" id="{14AB2432-81AE-4DEC-8875-D1207A777EB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0" name="Straight Connector 1149">
              <a:extLst>
                <a:ext uri="{FF2B5EF4-FFF2-40B4-BE49-F238E27FC236}">
                  <a16:creationId xmlns:a16="http://schemas.microsoft.com/office/drawing/2014/main" id="{1915571E-02B4-466C-A191-EE91EF4E80E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51" name="Arc 1150">
              <a:extLst>
                <a:ext uri="{FF2B5EF4-FFF2-40B4-BE49-F238E27FC236}">
                  <a16:creationId xmlns:a16="http://schemas.microsoft.com/office/drawing/2014/main" id="{FAAF009C-67E4-4B4F-8DC4-009D28E10D8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2" name="Straight Connector 1151">
              <a:extLst>
                <a:ext uri="{FF2B5EF4-FFF2-40B4-BE49-F238E27FC236}">
                  <a16:creationId xmlns:a16="http://schemas.microsoft.com/office/drawing/2014/main" id="{8720D445-F22E-4695-B16C-FFC9F16A2DE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6572EF84-F004-4E90-B271-7B81BFA947F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54" name="Oval 1153">
              <a:extLst>
                <a:ext uri="{FF2B5EF4-FFF2-40B4-BE49-F238E27FC236}">
                  <a16:creationId xmlns:a16="http://schemas.microsoft.com/office/drawing/2014/main" id="{10B4266C-0534-4C1A-BDEC-CE073379809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Arc 1154">
              <a:extLst>
                <a:ext uri="{FF2B5EF4-FFF2-40B4-BE49-F238E27FC236}">
                  <a16:creationId xmlns:a16="http://schemas.microsoft.com/office/drawing/2014/main" id="{B071B06B-B8C2-4C1E-9F5E-94A433A7461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6" name="Arc 1155">
              <a:extLst>
                <a:ext uri="{FF2B5EF4-FFF2-40B4-BE49-F238E27FC236}">
                  <a16:creationId xmlns:a16="http://schemas.microsoft.com/office/drawing/2014/main" id="{5E025ED0-4260-4B5D-8B95-306C9250134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7" name="Arc 1156">
              <a:extLst>
                <a:ext uri="{FF2B5EF4-FFF2-40B4-BE49-F238E27FC236}">
                  <a16:creationId xmlns:a16="http://schemas.microsoft.com/office/drawing/2014/main" id="{E16E724C-9632-4338-BF3E-6B70293B07A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8" name="Arc 1157">
              <a:extLst>
                <a:ext uri="{FF2B5EF4-FFF2-40B4-BE49-F238E27FC236}">
                  <a16:creationId xmlns:a16="http://schemas.microsoft.com/office/drawing/2014/main" id="{2796CA43-69F2-4D6E-BC29-5A0C12397C1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9" name="Straight Connector 1158">
              <a:extLst>
                <a:ext uri="{FF2B5EF4-FFF2-40B4-BE49-F238E27FC236}">
                  <a16:creationId xmlns:a16="http://schemas.microsoft.com/office/drawing/2014/main" id="{804FF23F-5AD8-4A8B-8147-1906B8CB3AE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a:extLst>
                <a:ext uri="{FF2B5EF4-FFF2-40B4-BE49-F238E27FC236}">
                  <a16:creationId xmlns:a16="http://schemas.microsoft.com/office/drawing/2014/main" id="{9B4BDF91-E0CB-4963-B5B2-24EF29810AB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a:extLst>
                <a:ext uri="{FF2B5EF4-FFF2-40B4-BE49-F238E27FC236}">
                  <a16:creationId xmlns:a16="http://schemas.microsoft.com/office/drawing/2014/main" id="{1B59DDBB-E3D6-4765-834C-5045B8DC942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62" name="Group 1161">
            <a:extLst>
              <a:ext uri="{FF2B5EF4-FFF2-40B4-BE49-F238E27FC236}">
                <a16:creationId xmlns:a16="http://schemas.microsoft.com/office/drawing/2014/main" id="{DF989EAB-B05A-456B-BEF5-24575656B777}"/>
              </a:ext>
            </a:extLst>
          </p:cNvPr>
          <p:cNvGrpSpPr/>
          <p:nvPr/>
        </p:nvGrpSpPr>
        <p:grpSpPr>
          <a:xfrm rot="2540802">
            <a:off x="8621949" y="9525"/>
            <a:ext cx="544580" cy="346135"/>
            <a:chOff x="1459148" y="544749"/>
            <a:chExt cx="7412477" cy="5661498"/>
          </a:xfrm>
        </p:grpSpPr>
        <p:sp>
          <p:nvSpPr>
            <p:cNvPr id="1163" name="Arc 1162">
              <a:extLst>
                <a:ext uri="{FF2B5EF4-FFF2-40B4-BE49-F238E27FC236}">
                  <a16:creationId xmlns:a16="http://schemas.microsoft.com/office/drawing/2014/main" id="{4984EBC0-147C-4C4C-9F16-509FFC1EF7A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64" name="Straight Connector 1163">
              <a:extLst>
                <a:ext uri="{FF2B5EF4-FFF2-40B4-BE49-F238E27FC236}">
                  <a16:creationId xmlns:a16="http://schemas.microsoft.com/office/drawing/2014/main" id="{AA7DC21D-4C9D-4483-8613-924BF1B6390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65" name="Arc 1164">
              <a:extLst>
                <a:ext uri="{FF2B5EF4-FFF2-40B4-BE49-F238E27FC236}">
                  <a16:creationId xmlns:a16="http://schemas.microsoft.com/office/drawing/2014/main" id="{B65A7759-6640-40F9-8BE7-26072CCD005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66" name="Straight Connector 1165">
              <a:extLst>
                <a:ext uri="{FF2B5EF4-FFF2-40B4-BE49-F238E27FC236}">
                  <a16:creationId xmlns:a16="http://schemas.microsoft.com/office/drawing/2014/main" id="{D64F651B-E146-4F0B-94FE-C653E7B0C07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C5BB6006-00B7-4EF5-B021-0FA0679F86F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68" name="Oval 1167">
              <a:extLst>
                <a:ext uri="{FF2B5EF4-FFF2-40B4-BE49-F238E27FC236}">
                  <a16:creationId xmlns:a16="http://schemas.microsoft.com/office/drawing/2014/main" id="{E12B77B1-26E1-44D8-BCEC-DA780F3311D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9" name="Arc 1168">
              <a:extLst>
                <a:ext uri="{FF2B5EF4-FFF2-40B4-BE49-F238E27FC236}">
                  <a16:creationId xmlns:a16="http://schemas.microsoft.com/office/drawing/2014/main" id="{DE7F0D29-76C8-4D35-82C5-4A215C81388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0" name="Arc 1169">
              <a:extLst>
                <a:ext uri="{FF2B5EF4-FFF2-40B4-BE49-F238E27FC236}">
                  <a16:creationId xmlns:a16="http://schemas.microsoft.com/office/drawing/2014/main" id="{EB3528EF-419B-45B2-9E31-22F6F630FB3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1" name="Arc 1170">
              <a:extLst>
                <a:ext uri="{FF2B5EF4-FFF2-40B4-BE49-F238E27FC236}">
                  <a16:creationId xmlns:a16="http://schemas.microsoft.com/office/drawing/2014/main" id="{A1835118-3569-470D-ADD6-5FEEC0754B9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2" name="Arc 1171">
              <a:extLst>
                <a:ext uri="{FF2B5EF4-FFF2-40B4-BE49-F238E27FC236}">
                  <a16:creationId xmlns:a16="http://schemas.microsoft.com/office/drawing/2014/main" id="{33FBAECC-47D7-41A5-A48D-444DA46D60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3" name="Straight Connector 1172">
              <a:extLst>
                <a:ext uri="{FF2B5EF4-FFF2-40B4-BE49-F238E27FC236}">
                  <a16:creationId xmlns:a16="http://schemas.microsoft.com/office/drawing/2014/main" id="{B9AF8800-F2EE-4DE6-8397-F62EA04013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a:extLst>
                <a:ext uri="{FF2B5EF4-FFF2-40B4-BE49-F238E27FC236}">
                  <a16:creationId xmlns:a16="http://schemas.microsoft.com/office/drawing/2014/main" id="{41D11803-BCE9-49B3-861A-A18C80A2CB2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a:extLst>
                <a:ext uri="{FF2B5EF4-FFF2-40B4-BE49-F238E27FC236}">
                  <a16:creationId xmlns:a16="http://schemas.microsoft.com/office/drawing/2014/main" id="{865F7469-B03E-4AFC-A328-A32EF38F022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76" name="Group 1175">
            <a:extLst>
              <a:ext uri="{FF2B5EF4-FFF2-40B4-BE49-F238E27FC236}">
                <a16:creationId xmlns:a16="http://schemas.microsoft.com/office/drawing/2014/main" id="{54F7D12B-27C8-4341-82D9-CA505F457E16}"/>
              </a:ext>
            </a:extLst>
          </p:cNvPr>
          <p:cNvGrpSpPr/>
          <p:nvPr/>
        </p:nvGrpSpPr>
        <p:grpSpPr>
          <a:xfrm rot="2540802">
            <a:off x="8936274" y="9525"/>
            <a:ext cx="544580" cy="346135"/>
            <a:chOff x="1459148" y="544749"/>
            <a:chExt cx="7412477" cy="5661498"/>
          </a:xfrm>
        </p:grpSpPr>
        <p:sp>
          <p:nvSpPr>
            <p:cNvPr id="1177" name="Arc 1176">
              <a:extLst>
                <a:ext uri="{FF2B5EF4-FFF2-40B4-BE49-F238E27FC236}">
                  <a16:creationId xmlns:a16="http://schemas.microsoft.com/office/drawing/2014/main" id="{E91F57A9-CFA6-4223-97AB-6B51F4D4A88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8" name="Straight Connector 1177">
              <a:extLst>
                <a:ext uri="{FF2B5EF4-FFF2-40B4-BE49-F238E27FC236}">
                  <a16:creationId xmlns:a16="http://schemas.microsoft.com/office/drawing/2014/main" id="{F465AA9E-864C-4922-A245-D3C53591320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79" name="Arc 1178">
              <a:extLst>
                <a:ext uri="{FF2B5EF4-FFF2-40B4-BE49-F238E27FC236}">
                  <a16:creationId xmlns:a16="http://schemas.microsoft.com/office/drawing/2014/main" id="{01722CE8-F604-4EAF-A57C-3D515E05FEA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0" name="Straight Connector 1179">
              <a:extLst>
                <a:ext uri="{FF2B5EF4-FFF2-40B4-BE49-F238E27FC236}">
                  <a16:creationId xmlns:a16="http://schemas.microsoft.com/office/drawing/2014/main" id="{549E90DE-D1A5-4D8F-AEC9-8697EC1080B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65058C84-3F24-4630-B167-A804C5DC53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82" name="Oval 1181">
              <a:extLst>
                <a:ext uri="{FF2B5EF4-FFF2-40B4-BE49-F238E27FC236}">
                  <a16:creationId xmlns:a16="http://schemas.microsoft.com/office/drawing/2014/main" id="{E3E0DA4A-AD9E-4303-A6E3-3F06A39A6C1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3" name="Arc 1182">
              <a:extLst>
                <a:ext uri="{FF2B5EF4-FFF2-40B4-BE49-F238E27FC236}">
                  <a16:creationId xmlns:a16="http://schemas.microsoft.com/office/drawing/2014/main" id="{771422E7-880E-442F-8B82-59B00077CEA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4" name="Arc 1183">
              <a:extLst>
                <a:ext uri="{FF2B5EF4-FFF2-40B4-BE49-F238E27FC236}">
                  <a16:creationId xmlns:a16="http://schemas.microsoft.com/office/drawing/2014/main" id="{DB3062B8-09CF-43E6-9D58-F3796A876BF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5" name="Arc 1184">
              <a:extLst>
                <a:ext uri="{FF2B5EF4-FFF2-40B4-BE49-F238E27FC236}">
                  <a16:creationId xmlns:a16="http://schemas.microsoft.com/office/drawing/2014/main" id="{9D177A80-58F5-446D-ABDA-1FD0D3AAF09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6" name="Arc 1185">
              <a:extLst>
                <a:ext uri="{FF2B5EF4-FFF2-40B4-BE49-F238E27FC236}">
                  <a16:creationId xmlns:a16="http://schemas.microsoft.com/office/drawing/2014/main" id="{C7625308-D21A-47A2-8F99-4E3352E8D66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7" name="Straight Connector 1186">
              <a:extLst>
                <a:ext uri="{FF2B5EF4-FFF2-40B4-BE49-F238E27FC236}">
                  <a16:creationId xmlns:a16="http://schemas.microsoft.com/office/drawing/2014/main" id="{CFAB385F-DDD1-45C7-BB78-17A6717F962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88" name="Straight Connector 1187">
              <a:extLst>
                <a:ext uri="{FF2B5EF4-FFF2-40B4-BE49-F238E27FC236}">
                  <a16:creationId xmlns:a16="http://schemas.microsoft.com/office/drawing/2014/main" id="{6F006739-D9A4-4467-87FC-DD1029E02DE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a:extLst>
                <a:ext uri="{FF2B5EF4-FFF2-40B4-BE49-F238E27FC236}">
                  <a16:creationId xmlns:a16="http://schemas.microsoft.com/office/drawing/2014/main" id="{DB1473BC-3E9B-4E92-A3A4-127335ADE32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90" name="Group 1189">
            <a:extLst>
              <a:ext uri="{FF2B5EF4-FFF2-40B4-BE49-F238E27FC236}">
                <a16:creationId xmlns:a16="http://schemas.microsoft.com/office/drawing/2014/main" id="{75FC544F-6281-4207-8835-231BB493A3D4}"/>
              </a:ext>
            </a:extLst>
          </p:cNvPr>
          <p:cNvGrpSpPr/>
          <p:nvPr/>
        </p:nvGrpSpPr>
        <p:grpSpPr>
          <a:xfrm rot="2540802">
            <a:off x="9250599" y="9525"/>
            <a:ext cx="544580" cy="346135"/>
            <a:chOff x="1459148" y="544749"/>
            <a:chExt cx="7412477" cy="5661498"/>
          </a:xfrm>
        </p:grpSpPr>
        <p:sp>
          <p:nvSpPr>
            <p:cNvPr id="1191" name="Arc 1190">
              <a:extLst>
                <a:ext uri="{FF2B5EF4-FFF2-40B4-BE49-F238E27FC236}">
                  <a16:creationId xmlns:a16="http://schemas.microsoft.com/office/drawing/2014/main" id="{182DEAF5-0B22-4808-BC83-4F580BC43EF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2" name="Straight Connector 1191">
              <a:extLst>
                <a:ext uri="{FF2B5EF4-FFF2-40B4-BE49-F238E27FC236}">
                  <a16:creationId xmlns:a16="http://schemas.microsoft.com/office/drawing/2014/main" id="{0C6D3B48-4FFF-4DCA-9655-37A53135C4E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93" name="Arc 1192">
              <a:extLst>
                <a:ext uri="{FF2B5EF4-FFF2-40B4-BE49-F238E27FC236}">
                  <a16:creationId xmlns:a16="http://schemas.microsoft.com/office/drawing/2014/main" id="{1143892B-1AC7-4845-8571-9FAF511123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94" name="Straight Connector 1193">
              <a:extLst>
                <a:ext uri="{FF2B5EF4-FFF2-40B4-BE49-F238E27FC236}">
                  <a16:creationId xmlns:a16="http://schemas.microsoft.com/office/drawing/2014/main" id="{BDCFD061-7FEE-4202-BCF5-CA33B5CEF6C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83C4216F-890F-481F-9506-E7489E7DEF1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96" name="Oval 1195">
              <a:extLst>
                <a:ext uri="{FF2B5EF4-FFF2-40B4-BE49-F238E27FC236}">
                  <a16:creationId xmlns:a16="http://schemas.microsoft.com/office/drawing/2014/main" id="{704FAF67-9E09-457D-A657-935A6F5B0A4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7" name="Arc 1196">
              <a:extLst>
                <a:ext uri="{FF2B5EF4-FFF2-40B4-BE49-F238E27FC236}">
                  <a16:creationId xmlns:a16="http://schemas.microsoft.com/office/drawing/2014/main" id="{144A35E4-BC98-44A3-9EAC-8F05460CD8F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8" name="Arc 1197">
              <a:extLst>
                <a:ext uri="{FF2B5EF4-FFF2-40B4-BE49-F238E27FC236}">
                  <a16:creationId xmlns:a16="http://schemas.microsoft.com/office/drawing/2014/main" id="{408531B7-38E9-4008-A0CC-EFBEBF1BE0F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9" name="Arc 1198">
              <a:extLst>
                <a:ext uri="{FF2B5EF4-FFF2-40B4-BE49-F238E27FC236}">
                  <a16:creationId xmlns:a16="http://schemas.microsoft.com/office/drawing/2014/main" id="{71ED7C75-63BC-43FA-AD6F-8A3AF4F2F40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0" name="Arc 1199">
              <a:extLst>
                <a:ext uri="{FF2B5EF4-FFF2-40B4-BE49-F238E27FC236}">
                  <a16:creationId xmlns:a16="http://schemas.microsoft.com/office/drawing/2014/main" id="{BB3C187C-BBAB-468B-883F-9D2FBAD259B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1" name="Straight Connector 1200">
              <a:extLst>
                <a:ext uri="{FF2B5EF4-FFF2-40B4-BE49-F238E27FC236}">
                  <a16:creationId xmlns:a16="http://schemas.microsoft.com/office/drawing/2014/main" id="{E72A89DB-64E8-4F34-8A63-D9CABA944B0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02" name="Straight Connector 1201">
              <a:extLst>
                <a:ext uri="{FF2B5EF4-FFF2-40B4-BE49-F238E27FC236}">
                  <a16:creationId xmlns:a16="http://schemas.microsoft.com/office/drawing/2014/main" id="{FA77987E-221A-4EFB-A60D-8F00AEAEB40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03" name="Straight Connector 1202">
              <a:extLst>
                <a:ext uri="{FF2B5EF4-FFF2-40B4-BE49-F238E27FC236}">
                  <a16:creationId xmlns:a16="http://schemas.microsoft.com/office/drawing/2014/main" id="{621DA329-98E9-42AD-970E-DEF10B1577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04" name="Group 1203">
            <a:extLst>
              <a:ext uri="{FF2B5EF4-FFF2-40B4-BE49-F238E27FC236}">
                <a16:creationId xmlns:a16="http://schemas.microsoft.com/office/drawing/2014/main" id="{2EF0B129-0E9B-4961-9A87-7A6D8B68A8EA}"/>
              </a:ext>
            </a:extLst>
          </p:cNvPr>
          <p:cNvGrpSpPr/>
          <p:nvPr/>
        </p:nvGrpSpPr>
        <p:grpSpPr>
          <a:xfrm rot="2540802">
            <a:off x="9564924" y="9525"/>
            <a:ext cx="544580" cy="346135"/>
            <a:chOff x="1459148" y="544749"/>
            <a:chExt cx="7412477" cy="5661498"/>
          </a:xfrm>
        </p:grpSpPr>
        <p:sp>
          <p:nvSpPr>
            <p:cNvPr id="1205" name="Arc 1204">
              <a:extLst>
                <a:ext uri="{FF2B5EF4-FFF2-40B4-BE49-F238E27FC236}">
                  <a16:creationId xmlns:a16="http://schemas.microsoft.com/office/drawing/2014/main" id="{ED2D6F4B-2EFB-489B-9EEE-24815AFEC1C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6" name="Straight Connector 1205">
              <a:extLst>
                <a:ext uri="{FF2B5EF4-FFF2-40B4-BE49-F238E27FC236}">
                  <a16:creationId xmlns:a16="http://schemas.microsoft.com/office/drawing/2014/main" id="{5EA45441-19CC-4089-830B-35ED2DF229F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07" name="Arc 1206">
              <a:extLst>
                <a:ext uri="{FF2B5EF4-FFF2-40B4-BE49-F238E27FC236}">
                  <a16:creationId xmlns:a16="http://schemas.microsoft.com/office/drawing/2014/main" id="{13D87AEA-E464-4486-9670-40CE8A5600F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8" name="Straight Connector 1207">
              <a:extLst>
                <a:ext uri="{FF2B5EF4-FFF2-40B4-BE49-F238E27FC236}">
                  <a16:creationId xmlns:a16="http://schemas.microsoft.com/office/drawing/2014/main" id="{1AA076F0-2462-4D99-BDA5-1F073AC7744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CEE8E50F-3E91-4D99-B325-619B666DAB6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10" name="Oval 1209">
              <a:extLst>
                <a:ext uri="{FF2B5EF4-FFF2-40B4-BE49-F238E27FC236}">
                  <a16:creationId xmlns:a16="http://schemas.microsoft.com/office/drawing/2014/main" id="{BB94C102-0826-4DA8-9A93-42698904844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1" name="Arc 1210">
              <a:extLst>
                <a:ext uri="{FF2B5EF4-FFF2-40B4-BE49-F238E27FC236}">
                  <a16:creationId xmlns:a16="http://schemas.microsoft.com/office/drawing/2014/main" id="{B4EECCA9-0C8F-4C72-A82F-A85682C03C9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2" name="Arc 1211">
              <a:extLst>
                <a:ext uri="{FF2B5EF4-FFF2-40B4-BE49-F238E27FC236}">
                  <a16:creationId xmlns:a16="http://schemas.microsoft.com/office/drawing/2014/main" id="{F11C6028-A3AB-434F-930D-A0A0AA2AD13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3" name="Arc 1212">
              <a:extLst>
                <a:ext uri="{FF2B5EF4-FFF2-40B4-BE49-F238E27FC236}">
                  <a16:creationId xmlns:a16="http://schemas.microsoft.com/office/drawing/2014/main" id="{C423A723-A4D3-4ADA-9FA8-C82093E8EAA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4" name="Arc 1213">
              <a:extLst>
                <a:ext uri="{FF2B5EF4-FFF2-40B4-BE49-F238E27FC236}">
                  <a16:creationId xmlns:a16="http://schemas.microsoft.com/office/drawing/2014/main" id="{D5E93D63-76C1-4092-B172-25AF459B948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15" name="Straight Connector 1214">
              <a:extLst>
                <a:ext uri="{FF2B5EF4-FFF2-40B4-BE49-F238E27FC236}">
                  <a16:creationId xmlns:a16="http://schemas.microsoft.com/office/drawing/2014/main" id="{FCFB0C96-8751-42C5-9DFA-A97EAC2880D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a:extLst>
                <a:ext uri="{FF2B5EF4-FFF2-40B4-BE49-F238E27FC236}">
                  <a16:creationId xmlns:a16="http://schemas.microsoft.com/office/drawing/2014/main" id="{18448D28-1A20-4505-A947-3B951F9789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a:extLst>
                <a:ext uri="{FF2B5EF4-FFF2-40B4-BE49-F238E27FC236}">
                  <a16:creationId xmlns:a16="http://schemas.microsoft.com/office/drawing/2014/main" id="{722E0C99-9517-4BEE-9369-93F827E705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8" name="Group 1217">
            <a:extLst>
              <a:ext uri="{FF2B5EF4-FFF2-40B4-BE49-F238E27FC236}">
                <a16:creationId xmlns:a16="http://schemas.microsoft.com/office/drawing/2014/main" id="{1A0E22C1-1D9A-4EAD-AACA-4E87952626A9}"/>
              </a:ext>
            </a:extLst>
          </p:cNvPr>
          <p:cNvGrpSpPr/>
          <p:nvPr/>
        </p:nvGrpSpPr>
        <p:grpSpPr>
          <a:xfrm rot="2540802">
            <a:off x="9879249" y="9525"/>
            <a:ext cx="544580" cy="346135"/>
            <a:chOff x="1459148" y="544749"/>
            <a:chExt cx="7412477" cy="5661498"/>
          </a:xfrm>
        </p:grpSpPr>
        <p:sp>
          <p:nvSpPr>
            <p:cNvPr id="1219" name="Arc 1218">
              <a:extLst>
                <a:ext uri="{FF2B5EF4-FFF2-40B4-BE49-F238E27FC236}">
                  <a16:creationId xmlns:a16="http://schemas.microsoft.com/office/drawing/2014/main" id="{75B22687-B0A9-4E1E-A678-C0DA864B7C3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0" name="Straight Connector 1219">
              <a:extLst>
                <a:ext uri="{FF2B5EF4-FFF2-40B4-BE49-F238E27FC236}">
                  <a16:creationId xmlns:a16="http://schemas.microsoft.com/office/drawing/2014/main" id="{60ADFC94-BA87-43DD-BEFD-3AF79778BC8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21" name="Arc 1220">
              <a:extLst>
                <a:ext uri="{FF2B5EF4-FFF2-40B4-BE49-F238E27FC236}">
                  <a16:creationId xmlns:a16="http://schemas.microsoft.com/office/drawing/2014/main" id="{B95E8289-E243-4B14-9AA6-CCC634235CD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2" name="Straight Connector 1221">
              <a:extLst>
                <a:ext uri="{FF2B5EF4-FFF2-40B4-BE49-F238E27FC236}">
                  <a16:creationId xmlns:a16="http://schemas.microsoft.com/office/drawing/2014/main" id="{D2ECB3E7-58A6-46F4-B868-6244A6C768E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0BD0AF50-76F1-4FEB-A80F-EF3EA749D6D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24" name="Oval 1223">
              <a:extLst>
                <a:ext uri="{FF2B5EF4-FFF2-40B4-BE49-F238E27FC236}">
                  <a16:creationId xmlns:a16="http://schemas.microsoft.com/office/drawing/2014/main" id="{93CAFB5C-6A96-4AD8-98B9-679E5E5E950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5" name="Arc 1224">
              <a:extLst>
                <a:ext uri="{FF2B5EF4-FFF2-40B4-BE49-F238E27FC236}">
                  <a16:creationId xmlns:a16="http://schemas.microsoft.com/office/drawing/2014/main" id="{310C44DD-A942-4407-93FB-8E756B50D0E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6" name="Arc 1225">
              <a:extLst>
                <a:ext uri="{FF2B5EF4-FFF2-40B4-BE49-F238E27FC236}">
                  <a16:creationId xmlns:a16="http://schemas.microsoft.com/office/drawing/2014/main" id="{E5E0B36D-F9ED-4812-988A-772EDD0CEA3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7" name="Arc 1226">
              <a:extLst>
                <a:ext uri="{FF2B5EF4-FFF2-40B4-BE49-F238E27FC236}">
                  <a16:creationId xmlns:a16="http://schemas.microsoft.com/office/drawing/2014/main" id="{26EC649D-F6C5-447D-BDFB-965F4FD3CE2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8" name="Arc 1227">
              <a:extLst>
                <a:ext uri="{FF2B5EF4-FFF2-40B4-BE49-F238E27FC236}">
                  <a16:creationId xmlns:a16="http://schemas.microsoft.com/office/drawing/2014/main" id="{D6267736-8F61-4033-B523-364031C8903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9" name="Straight Connector 1228">
              <a:extLst>
                <a:ext uri="{FF2B5EF4-FFF2-40B4-BE49-F238E27FC236}">
                  <a16:creationId xmlns:a16="http://schemas.microsoft.com/office/drawing/2014/main" id="{E9BB512B-18C6-4F98-A0BB-751C6BBB353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30" name="Straight Connector 1229">
              <a:extLst>
                <a:ext uri="{FF2B5EF4-FFF2-40B4-BE49-F238E27FC236}">
                  <a16:creationId xmlns:a16="http://schemas.microsoft.com/office/drawing/2014/main" id="{BA5E16E3-40F4-473B-B340-80CE3AE442B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31" name="Straight Connector 1230">
              <a:extLst>
                <a:ext uri="{FF2B5EF4-FFF2-40B4-BE49-F238E27FC236}">
                  <a16:creationId xmlns:a16="http://schemas.microsoft.com/office/drawing/2014/main" id="{FF8D5F77-4015-4865-AD4A-4F5FCD87DDC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32" name="Group 1231">
            <a:extLst>
              <a:ext uri="{FF2B5EF4-FFF2-40B4-BE49-F238E27FC236}">
                <a16:creationId xmlns:a16="http://schemas.microsoft.com/office/drawing/2014/main" id="{6AD03889-B55F-49EB-AF0A-906588B50314}"/>
              </a:ext>
            </a:extLst>
          </p:cNvPr>
          <p:cNvGrpSpPr/>
          <p:nvPr/>
        </p:nvGrpSpPr>
        <p:grpSpPr>
          <a:xfrm rot="2540802">
            <a:off x="10193574" y="9525"/>
            <a:ext cx="544580" cy="346135"/>
            <a:chOff x="1459148" y="544749"/>
            <a:chExt cx="7412477" cy="5661498"/>
          </a:xfrm>
        </p:grpSpPr>
        <p:sp>
          <p:nvSpPr>
            <p:cNvPr id="1233" name="Arc 1232">
              <a:extLst>
                <a:ext uri="{FF2B5EF4-FFF2-40B4-BE49-F238E27FC236}">
                  <a16:creationId xmlns:a16="http://schemas.microsoft.com/office/drawing/2014/main" id="{2A1A316E-7DE9-4685-ADAB-B0AC04EE8BF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34" name="Straight Connector 1233">
              <a:extLst>
                <a:ext uri="{FF2B5EF4-FFF2-40B4-BE49-F238E27FC236}">
                  <a16:creationId xmlns:a16="http://schemas.microsoft.com/office/drawing/2014/main" id="{9ED6D418-C297-4359-98F2-B9FB219403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35" name="Arc 1234">
              <a:extLst>
                <a:ext uri="{FF2B5EF4-FFF2-40B4-BE49-F238E27FC236}">
                  <a16:creationId xmlns:a16="http://schemas.microsoft.com/office/drawing/2014/main" id="{8DD507D1-0736-4F5C-9CE9-C8256BA8753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6" name="Straight Connector 1235">
              <a:extLst>
                <a:ext uri="{FF2B5EF4-FFF2-40B4-BE49-F238E27FC236}">
                  <a16:creationId xmlns:a16="http://schemas.microsoft.com/office/drawing/2014/main" id="{65E1BDE5-E734-4C97-A6B8-37D5D761D12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5D1E8179-E800-4E32-AA5F-8B55A3D2553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38" name="Oval 1237">
              <a:extLst>
                <a:ext uri="{FF2B5EF4-FFF2-40B4-BE49-F238E27FC236}">
                  <a16:creationId xmlns:a16="http://schemas.microsoft.com/office/drawing/2014/main" id="{007A352C-0442-4EB2-8432-29EA9DB15D5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9" name="Arc 1238">
              <a:extLst>
                <a:ext uri="{FF2B5EF4-FFF2-40B4-BE49-F238E27FC236}">
                  <a16:creationId xmlns:a16="http://schemas.microsoft.com/office/drawing/2014/main" id="{9A53AADC-12F6-491A-87E6-C1F877AE11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0" name="Arc 1239">
              <a:extLst>
                <a:ext uri="{FF2B5EF4-FFF2-40B4-BE49-F238E27FC236}">
                  <a16:creationId xmlns:a16="http://schemas.microsoft.com/office/drawing/2014/main" id="{5A23D9AB-018A-46F5-B6AE-167F2FF0B7A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1" name="Arc 1240">
              <a:extLst>
                <a:ext uri="{FF2B5EF4-FFF2-40B4-BE49-F238E27FC236}">
                  <a16:creationId xmlns:a16="http://schemas.microsoft.com/office/drawing/2014/main" id="{07A6D5FA-48C9-4E9B-AE24-9B9C9EF594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2" name="Arc 1241">
              <a:extLst>
                <a:ext uri="{FF2B5EF4-FFF2-40B4-BE49-F238E27FC236}">
                  <a16:creationId xmlns:a16="http://schemas.microsoft.com/office/drawing/2014/main" id="{E6D7F63B-8CFD-4678-9FCD-A2816FA1EA1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3" name="Straight Connector 1242">
              <a:extLst>
                <a:ext uri="{FF2B5EF4-FFF2-40B4-BE49-F238E27FC236}">
                  <a16:creationId xmlns:a16="http://schemas.microsoft.com/office/drawing/2014/main" id="{8D6512F2-86D3-4F9A-B1EF-72732C94CAD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068EE248-2B06-4313-A4A7-A4A4911BAE0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18B30B09-1EEC-4BDC-8262-B2E2A82DE4D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46" name="Group 1245">
            <a:extLst>
              <a:ext uri="{FF2B5EF4-FFF2-40B4-BE49-F238E27FC236}">
                <a16:creationId xmlns:a16="http://schemas.microsoft.com/office/drawing/2014/main" id="{AF6716F3-28DC-4A58-B816-930D22A22AC2}"/>
              </a:ext>
            </a:extLst>
          </p:cNvPr>
          <p:cNvGrpSpPr/>
          <p:nvPr/>
        </p:nvGrpSpPr>
        <p:grpSpPr>
          <a:xfrm rot="2540802">
            <a:off x="10507899" y="9525"/>
            <a:ext cx="544580" cy="346135"/>
            <a:chOff x="1459148" y="544749"/>
            <a:chExt cx="7412477" cy="5661498"/>
          </a:xfrm>
        </p:grpSpPr>
        <p:sp>
          <p:nvSpPr>
            <p:cNvPr id="1247" name="Arc 1246">
              <a:extLst>
                <a:ext uri="{FF2B5EF4-FFF2-40B4-BE49-F238E27FC236}">
                  <a16:creationId xmlns:a16="http://schemas.microsoft.com/office/drawing/2014/main" id="{8E4730FE-BF1D-4DF6-A688-C19BFF922F5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8" name="Straight Connector 1247">
              <a:extLst>
                <a:ext uri="{FF2B5EF4-FFF2-40B4-BE49-F238E27FC236}">
                  <a16:creationId xmlns:a16="http://schemas.microsoft.com/office/drawing/2014/main" id="{5BFE3C1B-0C5E-48D5-80B5-0E0EE6C588A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49" name="Arc 1248">
              <a:extLst>
                <a:ext uri="{FF2B5EF4-FFF2-40B4-BE49-F238E27FC236}">
                  <a16:creationId xmlns:a16="http://schemas.microsoft.com/office/drawing/2014/main" id="{4930FDF4-3E11-4223-B8AD-E992A1757C0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0" name="Straight Connector 1249">
              <a:extLst>
                <a:ext uri="{FF2B5EF4-FFF2-40B4-BE49-F238E27FC236}">
                  <a16:creationId xmlns:a16="http://schemas.microsoft.com/office/drawing/2014/main" id="{40540A77-D2D5-42DB-A955-710892E0593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214BF125-D6EA-4BC3-A2FA-081AA40BEA2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52" name="Oval 1251">
              <a:extLst>
                <a:ext uri="{FF2B5EF4-FFF2-40B4-BE49-F238E27FC236}">
                  <a16:creationId xmlns:a16="http://schemas.microsoft.com/office/drawing/2014/main" id="{021EA432-DD0D-4DF0-A0C9-5FB23450574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3" name="Arc 1252">
              <a:extLst>
                <a:ext uri="{FF2B5EF4-FFF2-40B4-BE49-F238E27FC236}">
                  <a16:creationId xmlns:a16="http://schemas.microsoft.com/office/drawing/2014/main" id="{E99BBE8B-E1D4-4F32-AA92-ED967A6666F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4" name="Arc 1253">
              <a:extLst>
                <a:ext uri="{FF2B5EF4-FFF2-40B4-BE49-F238E27FC236}">
                  <a16:creationId xmlns:a16="http://schemas.microsoft.com/office/drawing/2014/main" id="{2FC1F77B-B593-4737-AB49-E7590A79C0A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5" name="Arc 1254">
              <a:extLst>
                <a:ext uri="{FF2B5EF4-FFF2-40B4-BE49-F238E27FC236}">
                  <a16:creationId xmlns:a16="http://schemas.microsoft.com/office/drawing/2014/main" id="{6A9C8DB9-F264-43DE-BEE1-F6CFC4B8946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6" name="Arc 1255">
              <a:extLst>
                <a:ext uri="{FF2B5EF4-FFF2-40B4-BE49-F238E27FC236}">
                  <a16:creationId xmlns:a16="http://schemas.microsoft.com/office/drawing/2014/main" id="{87C0B809-EC48-496A-B784-7DCCD1F22ED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7" name="Straight Connector 1256">
              <a:extLst>
                <a:ext uri="{FF2B5EF4-FFF2-40B4-BE49-F238E27FC236}">
                  <a16:creationId xmlns:a16="http://schemas.microsoft.com/office/drawing/2014/main" id="{1EE38D97-4582-41F9-B7BD-66A08BB87C6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58" name="Straight Connector 1257">
              <a:extLst>
                <a:ext uri="{FF2B5EF4-FFF2-40B4-BE49-F238E27FC236}">
                  <a16:creationId xmlns:a16="http://schemas.microsoft.com/office/drawing/2014/main" id="{62D9F179-73CE-4047-89FC-2C430633773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a:extLst>
                <a:ext uri="{FF2B5EF4-FFF2-40B4-BE49-F238E27FC236}">
                  <a16:creationId xmlns:a16="http://schemas.microsoft.com/office/drawing/2014/main" id="{A8C50321-2398-480E-AB11-566AD44D085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60" name="Group 1259">
            <a:extLst>
              <a:ext uri="{FF2B5EF4-FFF2-40B4-BE49-F238E27FC236}">
                <a16:creationId xmlns:a16="http://schemas.microsoft.com/office/drawing/2014/main" id="{6A4079D2-CB50-44B0-984D-C2EBF3BFB346}"/>
              </a:ext>
            </a:extLst>
          </p:cNvPr>
          <p:cNvGrpSpPr/>
          <p:nvPr/>
        </p:nvGrpSpPr>
        <p:grpSpPr>
          <a:xfrm rot="2540802">
            <a:off x="10822224" y="9525"/>
            <a:ext cx="544580" cy="346135"/>
            <a:chOff x="1459148" y="544749"/>
            <a:chExt cx="7412477" cy="5661498"/>
          </a:xfrm>
        </p:grpSpPr>
        <p:sp>
          <p:nvSpPr>
            <p:cNvPr id="1261" name="Arc 1260">
              <a:extLst>
                <a:ext uri="{FF2B5EF4-FFF2-40B4-BE49-F238E27FC236}">
                  <a16:creationId xmlns:a16="http://schemas.microsoft.com/office/drawing/2014/main" id="{623EE007-ADB3-417A-BB2F-DD848F350C1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2" name="Straight Connector 1261">
              <a:extLst>
                <a:ext uri="{FF2B5EF4-FFF2-40B4-BE49-F238E27FC236}">
                  <a16:creationId xmlns:a16="http://schemas.microsoft.com/office/drawing/2014/main" id="{D1EAED74-1707-42AD-BD24-408236E45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63" name="Arc 1262">
              <a:extLst>
                <a:ext uri="{FF2B5EF4-FFF2-40B4-BE49-F238E27FC236}">
                  <a16:creationId xmlns:a16="http://schemas.microsoft.com/office/drawing/2014/main" id="{487A173B-BB7E-4D7C-9255-93CDAB48363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64" name="Straight Connector 1263">
              <a:extLst>
                <a:ext uri="{FF2B5EF4-FFF2-40B4-BE49-F238E27FC236}">
                  <a16:creationId xmlns:a16="http://schemas.microsoft.com/office/drawing/2014/main" id="{CB0CEBC2-7624-4676-B655-61D59ABE7D8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6DC4B66F-D37D-4362-BD5D-22CB59EA8B8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66" name="Oval 1265">
              <a:extLst>
                <a:ext uri="{FF2B5EF4-FFF2-40B4-BE49-F238E27FC236}">
                  <a16:creationId xmlns:a16="http://schemas.microsoft.com/office/drawing/2014/main" id="{B6755138-7C4D-47EA-B753-2B48819210B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7" name="Arc 1266">
              <a:extLst>
                <a:ext uri="{FF2B5EF4-FFF2-40B4-BE49-F238E27FC236}">
                  <a16:creationId xmlns:a16="http://schemas.microsoft.com/office/drawing/2014/main" id="{9A0A77E9-4188-495F-8832-2A467264F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8" name="Arc 1267">
              <a:extLst>
                <a:ext uri="{FF2B5EF4-FFF2-40B4-BE49-F238E27FC236}">
                  <a16:creationId xmlns:a16="http://schemas.microsoft.com/office/drawing/2014/main" id="{8F00FE49-F0ED-43EE-98BD-76869A73370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9" name="Arc 1268">
              <a:extLst>
                <a:ext uri="{FF2B5EF4-FFF2-40B4-BE49-F238E27FC236}">
                  <a16:creationId xmlns:a16="http://schemas.microsoft.com/office/drawing/2014/main" id="{EBDE10EA-4839-482C-BBDA-33C33C7074E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0" name="Arc 1269">
              <a:extLst>
                <a:ext uri="{FF2B5EF4-FFF2-40B4-BE49-F238E27FC236}">
                  <a16:creationId xmlns:a16="http://schemas.microsoft.com/office/drawing/2014/main" id="{8ACE0B0E-00DF-49F9-B7A4-1A24A2ED27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1" name="Straight Connector 1270">
              <a:extLst>
                <a:ext uri="{FF2B5EF4-FFF2-40B4-BE49-F238E27FC236}">
                  <a16:creationId xmlns:a16="http://schemas.microsoft.com/office/drawing/2014/main" id="{24063986-3913-4456-97FC-76D1EDE4CC6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a:extLst>
                <a:ext uri="{FF2B5EF4-FFF2-40B4-BE49-F238E27FC236}">
                  <a16:creationId xmlns:a16="http://schemas.microsoft.com/office/drawing/2014/main" id="{72657623-503F-4FE4-9E1F-F5FF95D3225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73" name="Straight Connector 1272">
              <a:extLst>
                <a:ext uri="{FF2B5EF4-FFF2-40B4-BE49-F238E27FC236}">
                  <a16:creationId xmlns:a16="http://schemas.microsoft.com/office/drawing/2014/main" id="{C00F04A9-07EF-4033-B9A9-756BA7D0C9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74" name="Group 1273">
            <a:extLst>
              <a:ext uri="{FF2B5EF4-FFF2-40B4-BE49-F238E27FC236}">
                <a16:creationId xmlns:a16="http://schemas.microsoft.com/office/drawing/2014/main" id="{704FB605-3290-42BD-B5AF-99C196FCA139}"/>
              </a:ext>
            </a:extLst>
          </p:cNvPr>
          <p:cNvGrpSpPr/>
          <p:nvPr/>
        </p:nvGrpSpPr>
        <p:grpSpPr>
          <a:xfrm rot="2540802">
            <a:off x="11136549" y="9525"/>
            <a:ext cx="544580" cy="346135"/>
            <a:chOff x="1459148" y="544749"/>
            <a:chExt cx="7412477" cy="5661498"/>
          </a:xfrm>
        </p:grpSpPr>
        <p:sp>
          <p:nvSpPr>
            <p:cNvPr id="1275" name="Arc 1274">
              <a:extLst>
                <a:ext uri="{FF2B5EF4-FFF2-40B4-BE49-F238E27FC236}">
                  <a16:creationId xmlns:a16="http://schemas.microsoft.com/office/drawing/2014/main" id="{66322A6A-8714-4F5F-849D-0FC48FEF803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76" name="Straight Connector 1275">
              <a:extLst>
                <a:ext uri="{FF2B5EF4-FFF2-40B4-BE49-F238E27FC236}">
                  <a16:creationId xmlns:a16="http://schemas.microsoft.com/office/drawing/2014/main" id="{A0960C11-C336-4281-A872-5EFEF3595BF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77" name="Arc 1276">
              <a:extLst>
                <a:ext uri="{FF2B5EF4-FFF2-40B4-BE49-F238E27FC236}">
                  <a16:creationId xmlns:a16="http://schemas.microsoft.com/office/drawing/2014/main" id="{B1F0749B-A414-4762-A2EA-368B52F76A1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8" name="Straight Connector 1277">
              <a:extLst>
                <a:ext uri="{FF2B5EF4-FFF2-40B4-BE49-F238E27FC236}">
                  <a16:creationId xmlns:a16="http://schemas.microsoft.com/office/drawing/2014/main" id="{16A72835-F764-4C97-8722-3AD03EF3D61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B9D5B239-9D42-4201-8FC9-34F581DD087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80" name="Oval 1279">
              <a:extLst>
                <a:ext uri="{FF2B5EF4-FFF2-40B4-BE49-F238E27FC236}">
                  <a16:creationId xmlns:a16="http://schemas.microsoft.com/office/drawing/2014/main" id="{57301A9B-6843-458F-A771-4F3FE4902F8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1" name="Arc 1280">
              <a:extLst>
                <a:ext uri="{FF2B5EF4-FFF2-40B4-BE49-F238E27FC236}">
                  <a16:creationId xmlns:a16="http://schemas.microsoft.com/office/drawing/2014/main" id="{0BDB9AC0-8FA6-40A4-A719-F2721C51DE6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2" name="Arc 1281">
              <a:extLst>
                <a:ext uri="{FF2B5EF4-FFF2-40B4-BE49-F238E27FC236}">
                  <a16:creationId xmlns:a16="http://schemas.microsoft.com/office/drawing/2014/main" id="{251827BA-C22D-42B3-AEA3-9E760B41CC5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3" name="Arc 1282">
              <a:extLst>
                <a:ext uri="{FF2B5EF4-FFF2-40B4-BE49-F238E27FC236}">
                  <a16:creationId xmlns:a16="http://schemas.microsoft.com/office/drawing/2014/main" id="{34C88C46-5F56-45C4-8CAD-2FC4AB8A56A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4" name="Arc 1283">
              <a:extLst>
                <a:ext uri="{FF2B5EF4-FFF2-40B4-BE49-F238E27FC236}">
                  <a16:creationId xmlns:a16="http://schemas.microsoft.com/office/drawing/2014/main" id="{4209C781-CAF2-402D-B984-5D5FF876FDF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85" name="Straight Connector 1284">
              <a:extLst>
                <a:ext uri="{FF2B5EF4-FFF2-40B4-BE49-F238E27FC236}">
                  <a16:creationId xmlns:a16="http://schemas.microsoft.com/office/drawing/2014/main" id="{EDCD9349-53C5-4E93-97CB-A0F8265CA23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a:extLst>
                <a:ext uri="{FF2B5EF4-FFF2-40B4-BE49-F238E27FC236}">
                  <a16:creationId xmlns:a16="http://schemas.microsoft.com/office/drawing/2014/main" id="{7D6F7131-0733-4AF0-B5BE-33D0864E3BA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a:extLst>
                <a:ext uri="{FF2B5EF4-FFF2-40B4-BE49-F238E27FC236}">
                  <a16:creationId xmlns:a16="http://schemas.microsoft.com/office/drawing/2014/main" id="{A5E2B6E4-C0C8-4678-93EF-98867A65364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8" name="Group 1287">
            <a:extLst>
              <a:ext uri="{FF2B5EF4-FFF2-40B4-BE49-F238E27FC236}">
                <a16:creationId xmlns:a16="http://schemas.microsoft.com/office/drawing/2014/main" id="{44D77B5D-5818-45BF-A4AE-D59D5F149F95}"/>
              </a:ext>
            </a:extLst>
          </p:cNvPr>
          <p:cNvGrpSpPr/>
          <p:nvPr/>
        </p:nvGrpSpPr>
        <p:grpSpPr>
          <a:xfrm rot="2540802">
            <a:off x="11450874" y="9525"/>
            <a:ext cx="544580" cy="346135"/>
            <a:chOff x="1459148" y="544749"/>
            <a:chExt cx="7412477" cy="5661498"/>
          </a:xfrm>
        </p:grpSpPr>
        <p:sp>
          <p:nvSpPr>
            <p:cNvPr id="1289" name="Arc 1288">
              <a:extLst>
                <a:ext uri="{FF2B5EF4-FFF2-40B4-BE49-F238E27FC236}">
                  <a16:creationId xmlns:a16="http://schemas.microsoft.com/office/drawing/2014/main" id="{6BCDB766-3980-437A-B018-87037D41403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0" name="Straight Connector 1289">
              <a:extLst>
                <a:ext uri="{FF2B5EF4-FFF2-40B4-BE49-F238E27FC236}">
                  <a16:creationId xmlns:a16="http://schemas.microsoft.com/office/drawing/2014/main" id="{C698BE63-78C7-4BDD-BCDB-7BA40A8A1A0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91" name="Arc 1290">
              <a:extLst>
                <a:ext uri="{FF2B5EF4-FFF2-40B4-BE49-F238E27FC236}">
                  <a16:creationId xmlns:a16="http://schemas.microsoft.com/office/drawing/2014/main" id="{3378C72B-EC82-4AD7-A876-61F8A8D56FF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2" name="Straight Connector 1291">
              <a:extLst>
                <a:ext uri="{FF2B5EF4-FFF2-40B4-BE49-F238E27FC236}">
                  <a16:creationId xmlns:a16="http://schemas.microsoft.com/office/drawing/2014/main" id="{7A2C5948-496A-4855-A2B1-F7B4B871EC1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55771C89-61CF-4526-AA36-A1FB9A0A0E8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94" name="Oval 1293">
              <a:extLst>
                <a:ext uri="{FF2B5EF4-FFF2-40B4-BE49-F238E27FC236}">
                  <a16:creationId xmlns:a16="http://schemas.microsoft.com/office/drawing/2014/main" id="{5981673A-1D08-4300-88C1-42126CB6DB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5" name="Arc 1294">
              <a:extLst>
                <a:ext uri="{FF2B5EF4-FFF2-40B4-BE49-F238E27FC236}">
                  <a16:creationId xmlns:a16="http://schemas.microsoft.com/office/drawing/2014/main" id="{087F0DD0-5132-4F9E-AE5B-9AB825B140A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6" name="Arc 1295">
              <a:extLst>
                <a:ext uri="{FF2B5EF4-FFF2-40B4-BE49-F238E27FC236}">
                  <a16:creationId xmlns:a16="http://schemas.microsoft.com/office/drawing/2014/main" id="{A588CB51-E26E-4F5E-B0D9-AD3F2B07751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7" name="Arc 1296">
              <a:extLst>
                <a:ext uri="{FF2B5EF4-FFF2-40B4-BE49-F238E27FC236}">
                  <a16:creationId xmlns:a16="http://schemas.microsoft.com/office/drawing/2014/main" id="{3190298D-50B1-47C1-9ABB-01F9F02EA43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8" name="Arc 1297">
              <a:extLst>
                <a:ext uri="{FF2B5EF4-FFF2-40B4-BE49-F238E27FC236}">
                  <a16:creationId xmlns:a16="http://schemas.microsoft.com/office/drawing/2014/main" id="{E6E4CFBA-FD77-48BD-92C0-476A3BF3CCF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9" name="Straight Connector 1298">
              <a:extLst>
                <a:ext uri="{FF2B5EF4-FFF2-40B4-BE49-F238E27FC236}">
                  <a16:creationId xmlns:a16="http://schemas.microsoft.com/office/drawing/2014/main" id="{A2547CE7-F13B-4BC1-8F33-A23E473F0BC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a:extLst>
                <a:ext uri="{FF2B5EF4-FFF2-40B4-BE49-F238E27FC236}">
                  <a16:creationId xmlns:a16="http://schemas.microsoft.com/office/drawing/2014/main" id="{96BC06D1-9BF5-4549-BF9C-6F0EF22ECB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a:extLst>
                <a:ext uri="{FF2B5EF4-FFF2-40B4-BE49-F238E27FC236}">
                  <a16:creationId xmlns:a16="http://schemas.microsoft.com/office/drawing/2014/main" id="{75AFDF09-B444-49B3-883F-299E8E03596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02" name="Group 1301">
            <a:extLst>
              <a:ext uri="{FF2B5EF4-FFF2-40B4-BE49-F238E27FC236}">
                <a16:creationId xmlns:a16="http://schemas.microsoft.com/office/drawing/2014/main" id="{38343AA7-C902-4082-8502-9D1B7C0F7722}"/>
              </a:ext>
            </a:extLst>
          </p:cNvPr>
          <p:cNvGrpSpPr/>
          <p:nvPr/>
        </p:nvGrpSpPr>
        <p:grpSpPr>
          <a:xfrm rot="2540802">
            <a:off x="11736624" y="9525"/>
            <a:ext cx="544580" cy="346135"/>
            <a:chOff x="1459148" y="544749"/>
            <a:chExt cx="7412477" cy="5661498"/>
          </a:xfrm>
        </p:grpSpPr>
        <p:sp>
          <p:nvSpPr>
            <p:cNvPr id="1303" name="Arc 1302">
              <a:extLst>
                <a:ext uri="{FF2B5EF4-FFF2-40B4-BE49-F238E27FC236}">
                  <a16:creationId xmlns:a16="http://schemas.microsoft.com/office/drawing/2014/main" id="{9A8C7695-59EE-4F54-8876-BB5DC8D357B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04" name="Straight Connector 1303">
              <a:extLst>
                <a:ext uri="{FF2B5EF4-FFF2-40B4-BE49-F238E27FC236}">
                  <a16:creationId xmlns:a16="http://schemas.microsoft.com/office/drawing/2014/main" id="{8AFBA6B6-DC81-4B50-8E4D-B8C6415B68F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05" name="Arc 1304">
              <a:extLst>
                <a:ext uri="{FF2B5EF4-FFF2-40B4-BE49-F238E27FC236}">
                  <a16:creationId xmlns:a16="http://schemas.microsoft.com/office/drawing/2014/main" id="{F7D642C0-D33F-4A5D-B2D8-C244FF64E38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06" name="Straight Connector 1305">
              <a:extLst>
                <a:ext uri="{FF2B5EF4-FFF2-40B4-BE49-F238E27FC236}">
                  <a16:creationId xmlns:a16="http://schemas.microsoft.com/office/drawing/2014/main" id="{D62F69BF-5206-48FE-8168-944D9E9E07A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A8C3AFB9-BC90-4185-8798-C0E0EE9019F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08" name="Oval 1307">
              <a:extLst>
                <a:ext uri="{FF2B5EF4-FFF2-40B4-BE49-F238E27FC236}">
                  <a16:creationId xmlns:a16="http://schemas.microsoft.com/office/drawing/2014/main" id="{979B31BA-DF26-4C11-8C35-75469234DF2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9" name="Arc 1308">
              <a:extLst>
                <a:ext uri="{FF2B5EF4-FFF2-40B4-BE49-F238E27FC236}">
                  <a16:creationId xmlns:a16="http://schemas.microsoft.com/office/drawing/2014/main" id="{8A149D72-6791-4320-95DD-64E9EF27ABA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0" name="Arc 1309">
              <a:extLst>
                <a:ext uri="{FF2B5EF4-FFF2-40B4-BE49-F238E27FC236}">
                  <a16:creationId xmlns:a16="http://schemas.microsoft.com/office/drawing/2014/main" id="{5ED40EA2-4464-4990-82BE-D9F54895A36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1" name="Arc 1310">
              <a:extLst>
                <a:ext uri="{FF2B5EF4-FFF2-40B4-BE49-F238E27FC236}">
                  <a16:creationId xmlns:a16="http://schemas.microsoft.com/office/drawing/2014/main" id="{D7066C27-CC38-4C60-9944-08F7C28BC36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2" name="Arc 1311">
              <a:extLst>
                <a:ext uri="{FF2B5EF4-FFF2-40B4-BE49-F238E27FC236}">
                  <a16:creationId xmlns:a16="http://schemas.microsoft.com/office/drawing/2014/main" id="{16B6F6D2-AD49-4E8C-9E38-4F7EFEEA43B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3" name="Straight Connector 1312">
              <a:extLst>
                <a:ext uri="{FF2B5EF4-FFF2-40B4-BE49-F238E27FC236}">
                  <a16:creationId xmlns:a16="http://schemas.microsoft.com/office/drawing/2014/main" id="{95A60C9E-EDF9-40AB-977A-47668BCC10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42229FAD-EED0-4768-889B-DAE56EBF1EA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15" name="Straight Connector 1314">
              <a:extLst>
                <a:ext uri="{FF2B5EF4-FFF2-40B4-BE49-F238E27FC236}">
                  <a16:creationId xmlns:a16="http://schemas.microsoft.com/office/drawing/2014/main" id="{19BC49FA-A8E2-4014-88C1-8071D571DFE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16" name="Group 1315">
            <a:extLst>
              <a:ext uri="{FF2B5EF4-FFF2-40B4-BE49-F238E27FC236}">
                <a16:creationId xmlns:a16="http://schemas.microsoft.com/office/drawing/2014/main" id="{5B3E58BA-262B-4C3D-B420-F9A073405545}"/>
              </a:ext>
            </a:extLst>
          </p:cNvPr>
          <p:cNvGrpSpPr/>
          <p:nvPr/>
        </p:nvGrpSpPr>
        <p:grpSpPr>
          <a:xfrm rot="2540802">
            <a:off x="-179151" y="6524625"/>
            <a:ext cx="544580" cy="346135"/>
            <a:chOff x="1459148" y="544749"/>
            <a:chExt cx="7412477" cy="5661498"/>
          </a:xfrm>
        </p:grpSpPr>
        <p:sp>
          <p:nvSpPr>
            <p:cNvPr id="1317" name="Arc 1316">
              <a:extLst>
                <a:ext uri="{FF2B5EF4-FFF2-40B4-BE49-F238E27FC236}">
                  <a16:creationId xmlns:a16="http://schemas.microsoft.com/office/drawing/2014/main" id="{D378BA9F-241C-479C-85B7-6F714E1702B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8" name="Straight Connector 1317">
              <a:extLst>
                <a:ext uri="{FF2B5EF4-FFF2-40B4-BE49-F238E27FC236}">
                  <a16:creationId xmlns:a16="http://schemas.microsoft.com/office/drawing/2014/main" id="{2DFBA5E6-79E0-4535-8763-7C9E2D55969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9" name="Arc 1318">
              <a:extLst>
                <a:ext uri="{FF2B5EF4-FFF2-40B4-BE49-F238E27FC236}">
                  <a16:creationId xmlns:a16="http://schemas.microsoft.com/office/drawing/2014/main" id="{A5C11533-29E0-48BE-95AA-B2C9EBAA8D7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0" name="Straight Connector 1319">
              <a:extLst>
                <a:ext uri="{FF2B5EF4-FFF2-40B4-BE49-F238E27FC236}">
                  <a16:creationId xmlns:a16="http://schemas.microsoft.com/office/drawing/2014/main" id="{03E6E607-10D7-4D83-8358-E0303AAC3A9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40E02CEF-1B8A-498B-A3B5-C06BDD82FF4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22" name="Oval 1321">
              <a:extLst>
                <a:ext uri="{FF2B5EF4-FFF2-40B4-BE49-F238E27FC236}">
                  <a16:creationId xmlns:a16="http://schemas.microsoft.com/office/drawing/2014/main" id="{BE53E343-C382-4ACA-B027-4CFE84A17C5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3" name="Arc 1322">
              <a:extLst>
                <a:ext uri="{FF2B5EF4-FFF2-40B4-BE49-F238E27FC236}">
                  <a16:creationId xmlns:a16="http://schemas.microsoft.com/office/drawing/2014/main" id="{B5CB3D47-B8F4-4D77-BE89-DD3BC497F6F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4" name="Arc 1323">
              <a:extLst>
                <a:ext uri="{FF2B5EF4-FFF2-40B4-BE49-F238E27FC236}">
                  <a16:creationId xmlns:a16="http://schemas.microsoft.com/office/drawing/2014/main" id="{1E87173B-A243-47DC-94F7-5F42D77C180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5" name="Arc 1324">
              <a:extLst>
                <a:ext uri="{FF2B5EF4-FFF2-40B4-BE49-F238E27FC236}">
                  <a16:creationId xmlns:a16="http://schemas.microsoft.com/office/drawing/2014/main" id="{762CC37E-4ACF-401D-8EDA-FA10E90099B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6" name="Arc 1325">
              <a:extLst>
                <a:ext uri="{FF2B5EF4-FFF2-40B4-BE49-F238E27FC236}">
                  <a16:creationId xmlns:a16="http://schemas.microsoft.com/office/drawing/2014/main" id="{BDB43F4C-1E98-4669-8D92-863943C752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7" name="Straight Connector 1326">
              <a:extLst>
                <a:ext uri="{FF2B5EF4-FFF2-40B4-BE49-F238E27FC236}">
                  <a16:creationId xmlns:a16="http://schemas.microsoft.com/office/drawing/2014/main" id="{779BEB08-46C7-4D02-A660-0F57A9D7264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F3DE1C70-1129-4E58-9C5E-814367D3809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a:extLst>
                <a:ext uri="{FF2B5EF4-FFF2-40B4-BE49-F238E27FC236}">
                  <a16:creationId xmlns:a16="http://schemas.microsoft.com/office/drawing/2014/main" id="{7EE525EC-B385-4D67-BBD7-9BC17741E1E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30" name="Group 1329">
            <a:extLst>
              <a:ext uri="{FF2B5EF4-FFF2-40B4-BE49-F238E27FC236}">
                <a16:creationId xmlns:a16="http://schemas.microsoft.com/office/drawing/2014/main" id="{EF100AA5-4F25-43D6-A6FB-4FCCA0DFA9D8}"/>
              </a:ext>
            </a:extLst>
          </p:cNvPr>
          <p:cNvGrpSpPr/>
          <p:nvPr/>
        </p:nvGrpSpPr>
        <p:grpSpPr>
          <a:xfrm rot="2540802">
            <a:off x="135174" y="6524625"/>
            <a:ext cx="544580" cy="346135"/>
            <a:chOff x="1459148" y="544749"/>
            <a:chExt cx="7412477" cy="5661498"/>
          </a:xfrm>
        </p:grpSpPr>
        <p:sp>
          <p:nvSpPr>
            <p:cNvPr id="1331" name="Arc 1330">
              <a:extLst>
                <a:ext uri="{FF2B5EF4-FFF2-40B4-BE49-F238E27FC236}">
                  <a16:creationId xmlns:a16="http://schemas.microsoft.com/office/drawing/2014/main" id="{9F079548-AEEA-4140-A56A-B6AF1401DEF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2" name="Straight Connector 1331">
              <a:extLst>
                <a:ext uri="{FF2B5EF4-FFF2-40B4-BE49-F238E27FC236}">
                  <a16:creationId xmlns:a16="http://schemas.microsoft.com/office/drawing/2014/main" id="{0D32BC77-D5D5-43A2-9D9D-E9221E8F96C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33" name="Arc 1332">
              <a:extLst>
                <a:ext uri="{FF2B5EF4-FFF2-40B4-BE49-F238E27FC236}">
                  <a16:creationId xmlns:a16="http://schemas.microsoft.com/office/drawing/2014/main" id="{2322CFB5-9AF3-405F-9468-C3BA93CDB07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34" name="Straight Connector 1333">
              <a:extLst>
                <a:ext uri="{FF2B5EF4-FFF2-40B4-BE49-F238E27FC236}">
                  <a16:creationId xmlns:a16="http://schemas.microsoft.com/office/drawing/2014/main" id="{9DCDA349-1F97-4E3E-B2D1-330C02D1457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A65056F7-D6B0-43CA-9459-D1D20FA74AC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36" name="Oval 1335">
              <a:extLst>
                <a:ext uri="{FF2B5EF4-FFF2-40B4-BE49-F238E27FC236}">
                  <a16:creationId xmlns:a16="http://schemas.microsoft.com/office/drawing/2014/main" id="{BE1AA2E0-E283-47B1-90C1-6FAD5262DE3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7" name="Arc 1336">
              <a:extLst>
                <a:ext uri="{FF2B5EF4-FFF2-40B4-BE49-F238E27FC236}">
                  <a16:creationId xmlns:a16="http://schemas.microsoft.com/office/drawing/2014/main" id="{33496971-62C8-488B-9F4D-8AB6BB1AFE2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8" name="Arc 1337">
              <a:extLst>
                <a:ext uri="{FF2B5EF4-FFF2-40B4-BE49-F238E27FC236}">
                  <a16:creationId xmlns:a16="http://schemas.microsoft.com/office/drawing/2014/main" id="{EA3C3F63-D572-4F69-B7D0-37AD53541C6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9" name="Arc 1338">
              <a:extLst>
                <a:ext uri="{FF2B5EF4-FFF2-40B4-BE49-F238E27FC236}">
                  <a16:creationId xmlns:a16="http://schemas.microsoft.com/office/drawing/2014/main" id="{B7C04077-031D-4A70-9EA1-A5AE30AED21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0" name="Arc 1339">
              <a:extLst>
                <a:ext uri="{FF2B5EF4-FFF2-40B4-BE49-F238E27FC236}">
                  <a16:creationId xmlns:a16="http://schemas.microsoft.com/office/drawing/2014/main" id="{88A011D3-D429-4278-9075-D375F5E9183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1" name="Straight Connector 1340">
              <a:extLst>
                <a:ext uri="{FF2B5EF4-FFF2-40B4-BE49-F238E27FC236}">
                  <a16:creationId xmlns:a16="http://schemas.microsoft.com/office/drawing/2014/main" id="{F5FAE56D-2604-45D5-9AD7-4B9BF17139C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83B4BEDD-0071-4021-B892-97504D98CE4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6CA8DBD2-19AC-4623-BB4F-F1F9E59FE6F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44" name="Group 1343">
            <a:extLst>
              <a:ext uri="{FF2B5EF4-FFF2-40B4-BE49-F238E27FC236}">
                <a16:creationId xmlns:a16="http://schemas.microsoft.com/office/drawing/2014/main" id="{FD52B85E-FDC6-438F-BBF3-C75664CB0E5C}"/>
              </a:ext>
            </a:extLst>
          </p:cNvPr>
          <p:cNvGrpSpPr/>
          <p:nvPr/>
        </p:nvGrpSpPr>
        <p:grpSpPr>
          <a:xfrm rot="2540802">
            <a:off x="449499" y="6524625"/>
            <a:ext cx="544580" cy="346135"/>
            <a:chOff x="1459148" y="544749"/>
            <a:chExt cx="7412477" cy="5661498"/>
          </a:xfrm>
        </p:grpSpPr>
        <p:sp>
          <p:nvSpPr>
            <p:cNvPr id="1345" name="Arc 1344">
              <a:extLst>
                <a:ext uri="{FF2B5EF4-FFF2-40B4-BE49-F238E27FC236}">
                  <a16:creationId xmlns:a16="http://schemas.microsoft.com/office/drawing/2014/main" id="{67FACF27-C9B4-4353-A280-DA5C2220407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6" name="Straight Connector 1345">
              <a:extLst>
                <a:ext uri="{FF2B5EF4-FFF2-40B4-BE49-F238E27FC236}">
                  <a16:creationId xmlns:a16="http://schemas.microsoft.com/office/drawing/2014/main" id="{52B65548-6BDD-4D9D-9ADC-4FE61EA02E0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47" name="Arc 1346">
              <a:extLst>
                <a:ext uri="{FF2B5EF4-FFF2-40B4-BE49-F238E27FC236}">
                  <a16:creationId xmlns:a16="http://schemas.microsoft.com/office/drawing/2014/main" id="{7CA7D651-1B91-4EFD-A30F-E61ECD5B8F0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8" name="Straight Connector 1347">
              <a:extLst>
                <a:ext uri="{FF2B5EF4-FFF2-40B4-BE49-F238E27FC236}">
                  <a16:creationId xmlns:a16="http://schemas.microsoft.com/office/drawing/2014/main" id="{60BBB01C-0DCF-42B5-81FB-D0CFB1EDC84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74345800-8135-4F13-91DD-5B3AD4C9D9D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50" name="Oval 1349">
              <a:extLst>
                <a:ext uri="{FF2B5EF4-FFF2-40B4-BE49-F238E27FC236}">
                  <a16:creationId xmlns:a16="http://schemas.microsoft.com/office/drawing/2014/main" id="{B63A6246-936D-47BF-8A8B-AB9935E2800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1" name="Arc 1350">
              <a:extLst>
                <a:ext uri="{FF2B5EF4-FFF2-40B4-BE49-F238E27FC236}">
                  <a16:creationId xmlns:a16="http://schemas.microsoft.com/office/drawing/2014/main" id="{F8CE6F58-D166-43D6-8AB0-1727D119E27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2" name="Arc 1351">
              <a:extLst>
                <a:ext uri="{FF2B5EF4-FFF2-40B4-BE49-F238E27FC236}">
                  <a16:creationId xmlns:a16="http://schemas.microsoft.com/office/drawing/2014/main" id="{F4FF317A-6335-407C-9564-0578982DE7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3" name="Arc 1352">
              <a:extLst>
                <a:ext uri="{FF2B5EF4-FFF2-40B4-BE49-F238E27FC236}">
                  <a16:creationId xmlns:a16="http://schemas.microsoft.com/office/drawing/2014/main" id="{15434D63-24E6-489C-8606-35365D7F605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4" name="Arc 1353">
              <a:extLst>
                <a:ext uri="{FF2B5EF4-FFF2-40B4-BE49-F238E27FC236}">
                  <a16:creationId xmlns:a16="http://schemas.microsoft.com/office/drawing/2014/main" id="{1452A1D6-7682-4CC1-8612-91DF3E3096E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55" name="Straight Connector 1354">
              <a:extLst>
                <a:ext uri="{FF2B5EF4-FFF2-40B4-BE49-F238E27FC236}">
                  <a16:creationId xmlns:a16="http://schemas.microsoft.com/office/drawing/2014/main" id="{05D63732-92D1-464F-AF84-F232EDADEF3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a:extLst>
                <a:ext uri="{FF2B5EF4-FFF2-40B4-BE49-F238E27FC236}">
                  <a16:creationId xmlns:a16="http://schemas.microsoft.com/office/drawing/2014/main" id="{525E2368-41D1-44B9-B8D1-988D116A737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a:extLst>
                <a:ext uri="{FF2B5EF4-FFF2-40B4-BE49-F238E27FC236}">
                  <a16:creationId xmlns:a16="http://schemas.microsoft.com/office/drawing/2014/main" id="{1BC727AF-6705-4BBE-8606-D0FFCB1B27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8" name="Group 1357">
            <a:extLst>
              <a:ext uri="{FF2B5EF4-FFF2-40B4-BE49-F238E27FC236}">
                <a16:creationId xmlns:a16="http://schemas.microsoft.com/office/drawing/2014/main" id="{158C15F9-3B4D-4FA8-BFFD-D01B01F37C63}"/>
              </a:ext>
            </a:extLst>
          </p:cNvPr>
          <p:cNvGrpSpPr/>
          <p:nvPr/>
        </p:nvGrpSpPr>
        <p:grpSpPr>
          <a:xfrm rot="2540802">
            <a:off x="763824" y="6524625"/>
            <a:ext cx="544580" cy="346135"/>
            <a:chOff x="1459148" y="544749"/>
            <a:chExt cx="7412477" cy="5661498"/>
          </a:xfrm>
        </p:grpSpPr>
        <p:sp>
          <p:nvSpPr>
            <p:cNvPr id="1359" name="Arc 1358">
              <a:extLst>
                <a:ext uri="{FF2B5EF4-FFF2-40B4-BE49-F238E27FC236}">
                  <a16:creationId xmlns:a16="http://schemas.microsoft.com/office/drawing/2014/main" id="{37785CB4-655A-4B97-9256-37AC7913940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0" name="Straight Connector 1359">
              <a:extLst>
                <a:ext uri="{FF2B5EF4-FFF2-40B4-BE49-F238E27FC236}">
                  <a16:creationId xmlns:a16="http://schemas.microsoft.com/office/drawing/2014/main" id="{7839461F-68A5-424E-A4DD-AEC9CD9A204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61" name="Arc 1360">
              <a:extLst>
                <a:ext uri="{FF2B5EF4-FFF2-40B4-BE49-F238E27FC236}">
                  <a16:creationId xmlns:a16="http://schemas.microsoft.com/office/drawing/2014/main" id="{854FD943-977C-4A01-85E7-B9171C9C715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2" name="Straight Connector 1361">
              <a:extLst>
                <a:ext uri="{FF2B5EF4-FFF2-40B4-BE49-F238E27FC236}">
                  <a16:creationId xmlns:a16="http://schemas.microsoft.com/office/drawing/2014/main" id="{D0D82DBB-2A9A-48B2-B67C-694576DED4B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47D8BFDD-6008-4F88-A498-56ED36A2C47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64" name="Oval 1363">
              <a:extLst>
                <a:ext uri="{FF2B5EF4-FFF2-40B4-BE49-F238E27FC236}">
                  <a16:creationId xmlns:a16="http://schemas.microsoft.com/office/drawing/2014/main" id="{6B04C0CE-01A6-4FE2-92C3-F8E96C12D43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5" name="Arc 1364">
              <a:extLst>
                <a:ext uri="{FF2B5EF4-FFF2-40B4-BE49-F238E27FC236}">
                  <a16:creationId xmlns:a16="http://schemas.microsoft.com/office/drawing/2014/main" id="{BE3F38A5-7DC4-424C-AF4C-DF5E25819B5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6" name="Arc 1365">
              <a:extLst>
                <a:ext uri="{FF2B5EF4-FFF2-40B4-BE49-F238E27FC236}">
                  <a16:creationId xmlns:a16="http://schemas.microsoft.com/office/drawing/2014/main" id="{361FDB19-7819-43C5-BF1B-7F8AC8156EA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7" name="Arc 1366">
              <a:extLst>
                <a:ext uri="{FF2B5EF4-FFF2-40B4-BE49-F238E27FC236}">
                  <a16:creationId xmlns:a16="http://schemas.microsoft.com/office/drawing/2014/main" id="{8809CB5D-74D8-4EDD-A313-C5E0F9151B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8" name="Arc 1367">
              <a:extLst>
                <a:ext uri="{FF2B5EF4-FFF2-40B4-BE49-F238E27FC236}">
                  <a16:creationId xmlns:a16="http://schemas.microsoft.com/office/drawing/2014/main" id="{8E64B9B3-CB9D-4102-91CD-2E6DE8E8210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9" name="Straight Connector 1368">
              <a:extLst>
                <a:ext uri="{FF2B5EF4-FFF2-40B4-BE49-F238E27FC236}">
                  <a16:creationId xmlns:a16="http://schemas.microsoft.com/office/drawing/2014/main" id="{6183FB2E-2558-461D-9CF5-F3F6E39038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70" name="Straight Connector 1369">
              <a:extLst>
                <a:ext uri="{FF2B5EF4-FFF2-40B4-BE49-F238E27FC236}">
                  <a16:creationId xmlns:a16="http://schemas.microsoft.com/office/drawing/2014/main" id="{C6FE10C8-DD22-4438-8F9A-C35B0084F59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71" name="Straight Connector 1370">
              <a:extLst>
                <a:ext uri="{FF2B5EF4-FFF2-40B4-BE49-F238E27FC236}">
                  <a16:creationId xmlns:a16="http://schemas.microsoft.com/office/drawing/2014/main" id="{3ADD379B-D6FD-43C7-B44A-5377A72AB34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72" name="Group 1371">
            <a:extLst>
              <a:ext uri="{FF2B5EF4-FFF2-40B4-BE49-F238E27FC236}">
                <a16:creationId xmlns:a16="http://schemas.microsoft.com/office/drawing/2014/main" id="{155D7158-3E52-4B16-8161-74C0CCDFFEBF}"/>
              </a:ext>
            </a:extLst>
          </p:cNvPr>
          <p:cNvGrpSpPr/>
          <p:nvPr/>
        </p:nvGrpSpPr>
        <p:grpSpPr>
          <a:xfrm rot="2540802">
            <a:off x="1078149" y="6524625"/>
            <a:ext cx="544580" cy="346135"/>
            <a:chOff x="1459148" y="544749"/>
            <a:chExt cx="7412477" cy="5661498"/>
          </a:xfrm>
        </p:grpSpPr>
        <p:sp>
          <p:nvSpPr>
            <p:cNvPr id="1373" name="Arc 1372">
              <a:extLst>
                <a:ext uri="{FF2B5EF4-FFF2-40B4-BE49-F238E27FC236}">
                  <a16:creationId xmlns:a16="http://schemas.microsoft.com/office/drawing/2014/main" id="{888ACEB2-7E02-433A-B1AD-73F77DB36E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74" name="Straight Connector 1373">
              <a:extLst>
                <a:ext uri="{FF2B5EF4-FFF2-40B4-BE49-F238E27FC236}">
                  <a16:creationId xmlns:a16="http://schemas.microsoft.com/office/drawing/2014/main" id="{D23D5363-98A3-4B29-B721-BC31594C1A1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75" name="Arc 1374">
              <a:extLst>
                <a:ext uri="{FF2B5EF4-FFF2-40B4-BE49-F238E27FC236}">
                  <a16:creationId xmlns:a16="http://schemas.microsoft.com/office/drawing/2014/main" id="{9F8305EE-B299-4156-9023-E67F34F39B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6" name="Straight Connector 1375">
              <a:extLst>
                <a:ext uri="{FF2B5EF4-FFF2-40B4-BE49-F238E27FC236}">
                  <a16:creationId xmlns:a16="http://schemas.microsoft.com/office/drawing/2014/main" id="{C5FAFE74-B352-4F8E-8B0C-43D185B6F35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1E0AB137-B497-473A-9322-14606E90372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8" name="Oval 1377">
              <a:extLst>
                <a:ext uri="{FF2B5EF4-FFF2-40B4-BE49-F238E27FC236}">
                  <a16:creationId xmlns:a16="http://schemas.microsoft.com/office/drawing/2014/main" id="{EC256729-9EB5-4610-9C2A-7CDF935E3BE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9" name="Arc 1378">
              <a:extLst>
                <a:ext uri="{FF2B5EF4-FFF2-40B4-BE49-F238E27FC236}">
                  <a16:creationId xmlns:a16="http://schemas.microsoft.com/office/drawing/2014/main" id="{65C226F2-9AB9-4037-B77E-F81F05CAF08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0" name="Arc 1379">
              <a:extLst>
                <a:ext uri="{FF2B5EF4-FFF2-40B4-BE49-F238E27FC236}">
                  <a16:creationId xmlns:a16="http://schemas.microsoft.com/office/drawing/2014/main" id="{EF1AC4C9-D779-4FF6-9EB7-B134A46AD8D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1" name="Arc 1380">
              <a:extLst>
                <a:ext uri="{FF2B5EF4-FFF2-40B4-BE49-F238E27FC236}">
                  <a16:creationId xmlns:a16="http://schemas.microsoft.com/office/drawing/2014/main" id="{ABE268F9-6BFD-401D-9EEF-4972FD845F0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2" name="Arc 1381">
              <a:extLst>
                <a:ext uri="{FF2B5EF4-FFF2-40B4-BE49-F238E27FC236}">
                  <a16:creationId xmlns:a16="http://schemas.microsoft.com/office/drawing/2014/main" id="{8FFFE52D-A75F-4587-949D-61AE51A49B9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3" name="Straight Connector 1382">
              <a:extLst>
                <a:ext uri="{FF2B5EF4-FFF2-40B4-BE49-F238E27FC236}">
                  <a16:creationId xmlns:a16="http://schemas.microsoft.com/office/drawing/2014/main" id="{FAEE3CD7-75B5-4A71-B940-A02C77A530B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a:extLst>
                <a:ext uri="{FF2B5EF4-FFF2-40B4-BE49-F238E27FC236}">
                  <a16:creationId xmlns:a16="http://schemas.microsoft.com/office/drawing/2014/main" id="{1A5D8896-7476-4B1A-8C3B-E2968A182CA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756D51BE-9DCC-4C98-8E2A-7C198458087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86" name="Group 1385">
            <a:extLst>
              <a:ext uri="{FF2B5EF4-FFF2-40B4-BE49-F238E27FC236}">
                <a16:creationId xmlns:a16="http://schemas.microsoft.com/office/drawing/2014/main" id="{E8DB2C7F-CD24-4766-A3B1-2F5ED5063FD9}"/>
              </a:ext>
            </a:extLst>
          </p:cNvPr>
          <p:cNvGrpSpPr/>
          <p:nvPr/>
        </p:nvGrpSpPr>
        <p:grpSpPr>
          <a:xfrm rot="2540802">
            <a:off x="1392474" y="6524625"/>
            <a:ext cx="544580" cy="346135"/>
            <a:chOff x="1459148" y="544749"/>
            <a:chExt cx="7412477" cy="5661498"/>
          </a:xfrm>
        </p:grpSpPr>
        <p:sp>
          <p:nvSpPr>
            <p:cNvPr id="1387" name="Arc 1386">
              <a:extLst>
                <a:ext uri="{FF2B5EF4-FFF2-40B4-BE49-F238E27FC236}">
                  <a16:creationId xmlns:a16="http://schemas.microsoft.com/office/drawing/2014/main" id="{CF15B341-1214-4750-ABB8-F3492864ADD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8" name="Straight Connector 1387">
              <a:extLst>
                <a:ext uri="{FF2B5EF4-FFF2-40B4-BE49-F238E27FC236}">
                  <a16:creationId xmlns:a16="http://schemas.microsoft.com/office/drawing/2014/main" id="{B2A70C02-5C96-4335-8048-861DFE3E9E9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9" name="Arc 1388">
              <a:extLst>
                <a:ext uri="{FF2B5EF4-FFF2-40B4-BE49-F238E27FC236}">
                  <a16:creationId xmlns:a16="http://schemas.microsoft.com/office/drawing/2014/main" id="{D34BA8B0-FC6A-4D92-BCE7-6A07303E9E7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0" name="Straight Connector 1389">
              <a:extLst>
                <a:ext uri="{FF2B5EF4-FFF2-40B4-BE49-F238E27FC236}">
                  <a16:creationId xmlns:a16="http://schemas.microsoft.com/office/drawing/2014/main" id="{6A71D3D1-F481-4B16-8C1E-B25B5B82745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CFEF5B3C-B1D7-486E-AAE3-EDA1846FD40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92" name="Oval 1391">
              <a:extLst>
                <a:ext uri="{FF2B5EF4-FFF2-40B4-BE49-F238E27FC236}">
                  <a16:creationId xmlns:a16="http://schemas.microsoft.com/office/drawing/2014/main" id="{5B10C864-44B2-40BC-964F-70116872C97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3" name="Arc 1392">
              <a:extLst>
                <a:ext uri="{FF2B5EF4-FFF2-40B4-BE49-F238E27FC236}">
                  <a16:creationId xmlns:a16="http://schemas.microsoft.com/office/drawing/2014/main" id="{FA2329CC-AB57-4D9C-8496-4EC9329C885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4" name="Arc 1393">
              <a:extLst>
                <a:ext uri="{FF2B5EF4-FFF2-40B4-BE49-F238E27FC236}">
                  <a16:creationId xmlns:a16="http://schemas.microsoft.com/office/drawing/2014/main" id="{EA5EB341-CD31-4960-AC4A-426F6CFC355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5" name="Arc 1394">
              <a:extLst>
                <a:ext uri="{FF2B5EF4-FFF2-40B4-BE49-F238E27FC236}">
                  <a16:creationId xmlns:a16="http://schemas.microsoft.com/office/drawing/2014/main" id="{3BA9E2CE-D400-499D-9029-0A93B61704F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6" name="Arc 1395">
              <a:extLst>
                <a:ext uri="{FF2B5EF4-FFF2-40B4-BE49-F238E27FC236}">
                  <a16:creationId xmlns:a16="http://schemas.microsoft.com/office/drawing/2014/main" id="{2A7FA598-DF86-4965-B669-D2F0B734357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7" name="Straight Connector 1396">
              <a:extLst>
                <a:ext uri="{FF2B5EF4-FFF2-40B4-BE49-F238E27FC236}">
                  <a16:creationId xmlns:a16="http://schemas.microsoft.com/office/drawing/2014/main" id="{6E7837E3-BD2C-4EAE-BC29-1F1490D56CA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736BE5C0-1E03-4194-BF1E-09850C09608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9537D18E-D847-410B-96C6-C7D7ECBC774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00" name="Group 1399">
            <a:extLst>
              <a:ext uri="{FF2B5EF4-FFF2-40B4-BE49-F238E27FC236}">
                <a16:creationId xmlns:a16="http://schemas.microsoft.com/office/drawing/2014/main" id="{64F6820E-6168-4D04-9784-132B8FE15E38}"/>
              </a:ext>
            </a:extLst>
          </p:cNvPr>
          <p:cNvGrpSpPr/>
          <p:nvPr/>
        </p:nvGrpSpPr>
        <p:grpSpPr>
          <a:xfrm rot="2540802">
            <a:off x="1706799" y="6524625"/>
            <a:ext cx="544580" cy="346135"/>
            <a:chOff x="1459148" y="544749"/>
            <a:chExt cx="7412477" cy="5661498"/>
          </a:xfrm>
        </p:grpSpPr>
        <p:sp>
          <p:nvSpPr>
            <p:cNvPr id="1401" name="Arc 1400">
              <a:extLst>
                <a:ext uri="{FF2B5EF4-FFF2-40B4-BE49-F238E27FC236}">
                  <a16:creationId xmlns:a16="http://schemas.microsoft.com/office/drawing/2014/main" id="{5586ECED-8DA4-472F-88ED-DE1B0263FEE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2" name="Straight Connector 1401">
              <a:extLst>
                <a:ext uri="{FF2B5EF4-FFF2-40B4-BE49-F238E27FC236}">
                  <a16:creationId xmlns:a16="http://schemas.microsoft.com/office/drawing/2014/main" id="{294198CC-AE6F-433E-9A3F-34C98C108CE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03" name="Arc 1402">
              <a:extLst>
                <a:ext uri="{FF2B5EF4-FFF2-40B4-BE49-F238E27FC236}">
                  <a16:creationId xmlns:a16="http://schemas.microsoft.com/office/drawing/2014/main" id="{0363ED80-E383-45F0-BDD3-E27F33255CD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04" name="Straight Connector 1403">
              <a:extLst>
                <a:ext uri="{FF2B5EF4-FFF2-40B4-BE49-F238E27FC236}">
                  <a16:creationId xmlns:a16="http://schemas.microsoft.com/office/drawing/2014/main" id="{09FD5117-3759-457D-A63E-05C6F195D6B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F7A5017A-B901-4CDD-ACD0-B8E5C04D734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06" name="Oval 1405">
              <a:extLst>
                <a:ext uri="{FF2B5EF4-FFF2-40B4-BE49-F238E27FC236}">
                  <a16:creationId xmlns:a16="http://schemas.microsoft.com/office/drawing/2014/main" id="{F8EF9D7C-68A9-4082-B250-03FDA6D668A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7" name="Arc 1406">
              <a:extLst>
                <a:ext uri="{FF2B5EF4-FFF2-40B4-BE49-F238E27FC236}">
                  <a16:creationId xmlns:a16="http://schemas.microsoft.com/office/drawing/2014/main" id="{ACD94F12-42F7-4170-BE11-5433CB3D933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8" name="Arc 1407">
              <a:extLst>
                <a:ext uri="{FF2B5EF4-FFF2-40B4-BE49-F238E27FC236}">
                  <a16:creationId xmlns:a16="http://schemas.microsoft.com/office/drawing/2014/main" id="{3D0BB5F9-1586-4241-A57D-9A240B8A1F1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9" name="Arc 1408">
              <a:extLst>
                <a:ext uri="{FF2B5EF4-FFF2-40B4-BE49-F238E27FC236}">
                  <a16:creationId xmlns:a16="http://schemas.microsoft.com/office/drawing/2014/main" id="{5F1C4BE7-0D49-4547-A361-63860A29E5B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0" name="Arc 1409">
              <a:extLst>
                <a:ext uri="{FF2B5EF4-FFF2-40B4-BE49-F238E27FC236}">
                  <a16:creationId xmlns:a16="http://schemas.microsoft.com/office/drawing/2014/main" id="{E94E071A-7BAD-49EC-8C84-F5982F11A8A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1" name="Straight Connector 1410">
              <a:extLst>
                <a:ext uri="{FF2B5EF4-FFF2-40B4-BE49-F238E27FC236}">
                  <a16:creationId xmlns:a16="http://schemas.microsoft.com/office/drawing/2014/main" id="{D8DDB804-CC06-48BA-96B0-B7B5AE0C2D7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12" name="Straight Connector 1411">
              <a:extLst>
                <a:ext uri="{FF2B5EF4-FFF2-40B4-BE49-F238E27FC236}">
                  <a16:creationId xmlns:a16="http://schemas.microsoft.com/office/drawing/2014/main" id="{F24C0C0A-0015-49E2-92A3-1363B68931F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13" name="Straight Connector 1412">
              <a:extLst>
                <a:ext uri="{FF2B5EF4-FFF2-40B4-BE49-F238E27FC236}">
                  <a16:creationId xmlns:a16="http://schemas.microsoft.com/office/drawing/2014/main" id="{EA70DE12-17EA-49FA-8DD3-8E690FB3FB9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14" name="Group 1413">
            <a:extLst>
              <a:ext uri="{FF2B5EF4-FFF2-40B4-BE49-F238E27FC236}">
                <a16:creationId xmlns:a16="http://schemas.microsoft.com/office/drawing/2014/main" id="{5799B4DD-5A78-41D5-983F-CA397FC4FD34}"/>
              </a:ext>
            </a:extLst>
          </p:cNvPr>
          <p:cNvGrpSpPr/>
          <p:nvPr/>
        </p:nvGrpSpPr>
        <p:grpSpPr>
          <a:xfrm rot="2540802">
            <a:off x="2021124" y="6524625"/>
            <a:ext cx="544580" cy="346135"/>
            <a:chOff x="1459148" y="544749"/>
            <a:chExt cx="7412477" cy="5661498"/>
          </a:xfrm>
        </p:grpSpPr>
        <p:sp>
          <p:nvSpPr>
            <p:cNvPr id="1415" name="Arc 1414">
              <a:extLst>
                <a:ext uri="{FF2B5EF4-FFF2-40B4-BE49-F238E27FC236}">
                  <a16:creationId xmlns:a16="http://schemas.microsoft.com/office/drawing/2014/main" id="{64A75D9C-00D0-4C13-AF9A-D651F1E015B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16" name="Straight Connector 1415">
              <a:extLst>
                <a:ext uri="{FF2B5EF4-FFF2-40B4-BE49-F238E27FC236}">
                  <a16:creationId xmlns:a16="http://schemas.microsoft.com/office/drawing/2014/main" id="{38EBAB72-91D8-4577-8547-AE9B5CFACD1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17" name="Arc 1416">
              <a:extLst>
                <a:ext uri="{FF2B5EF4-FFF2-40B4-BE49-F238E27FC236}">
                  <a16:creationId xmlns:a16="http://schemas.microsoft.com/office/drawing/2014/main" id="{8B6B5469-A75F-46DE-B882-15773D39B07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8" name="Straight Connector 1417">
              <a:extLst>
                <a:ext uri="{FF2B5EF4-FFF2-40B4-BE49-F238E27FC236}">
                  <a16:creationId xmlns:a16="http://schemas.microsoft.com/office/drawing/2014/main" id="{A41219B3-1322-4541-A5B5-9DAACF95A36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6BBD8A7A-834E-4353-8803-40593E047BE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20" name="Oval 1419">
              <a:extLst>
                <a:ext uri="{FF2B5EF4-FFF2-40B4-BE49-F238E27FC236}">
                  <a16:creationId xmlns:a16="http://schemas.microsoft.com/office/drawing/2014/main" id="{00235D99-9756-47C0-9B9F-B123B4E9FB4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1" name="Arc 1420">
              <a:extLst>
                <a:ext uri="{FF2B5EF4-FFF2-40B4-BE49-F238E27FC236}">
                  <a16:creationId xmlns:a16="http://schemas.microsoft.com/office/drawing/2014/main" id="{41683CC4-83FC-4DD9-B02B-CA38BAE7298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2" name="Arc 1421">
              <a:extLst>
                <a:ext uri="{FF2B5EF4-FFF2-40B4-BE49-F238E27FC236}">
                  <a16:creationId xmlns:a16="http://schemas.microsoft.com/office/drawing/2014/main" id="{D5D0DCFA-592E-400D-9C29-FEDE5D87729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3" name="Arc 1422">
              <a:extLst>
                <a:ext uri="{FF2B5EF4-FFF2-40B4-BE49-F238E27FC236}">
                  <a16:creationId xmlns:a16="http://schemas.microsoft.com/office/drawing/2014/main" id="{0AD83C3C-5B83-43A3-9891-D4E0ADEFC8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4" name="Arc 1423">
              <a:extLst>
                <a:ext uri="{FF2B5EF4-FFF2-40B4-BE49-F238E27FC236}">
                  <a16:creationId xmlns:a16="http://schemas.microsoft.com/office/drawing/2014/main" id="{140DFCCA-3424-46EE-B45D-D2DCE5F62A8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25" name="Straight Connector 1424">
              <a:extLst>
                <a:ext uri="{FF2B5EF4-FFF2-40B4-BE49-F238E27FC236}">
                  <a16:creationId xmlns:a16="http://schemas.microsoft.com/office/drawing/2014/main" id="{57ABF7A8-0DD7-4D66-9A53-C9978808648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a:extLst>
                <a:ext uri="{FF2B5EF4-FFF2-40B4-BE49-F238E27FC236}">
                  <a16:creationId xmlns:a16="http://schemas.microsoft.com/office/drawing/2014/main" id="{312DAD94-A5D8-4904-B79F-5D260717271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27" name="Straight Connector 1426">
              <a:extLst>
                <a:ext uri="{FF2B5EF4-FFF2-40B4-BE49-F238E27FC236}">
                  <a16:creationId xmlns:a16="http://schemas.microsoft.com/office/drawing/2014/main" id="{6D473640-650D-4F54-B2C9-EA278600B66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8" name="Group 1427">
            <a:extLst>
              <a:ext uri="{FF2B5EF4-FFF2-40B4-BE49-F238E27FC236}">
                <a16:creationId xmlns:a16="http://schemas.microsoft.com/office/drawing/2014/main" id="{6B4987B5-45D9-4AFC-A7C5-494901F6A362}"/>
              </a:ext>
            </a:extLst>
          </p:cNvPr>
          <p:cNvGrpSpPr/>
          <p:nvPr/>
        </p:nvGrpSpPr>
        <p:grpSpPr>
          <a:xfrm rot="2540802">
            <a:off x="2335449" y="6524625"/>
            <a:ext cx="544580" cy="346135"/>
            <a:chOff x="1459148" y="544749"/>
            <a:chExt cx="7412477" cy="5661498"/>
          </a:xfrm>
        </p:grpSpPr>
        <p:sp>
          <p:nvSpPr>
            <p:cNvPr id="1429" name="Arc 1428">
              <a:extLst>
                <a:ext uri="{FF2B5EF4-FFF2-40B4-BE49-F238E27FC236}">
                  <a16:creationId xmlns:a16="http://schemas.microsoft.com/office/drawing/2014/main" id="{E4F463FC-33B6-4645-80EF-638DCD54EF5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0" name="Straight Connector 1429">
              <a:extLst>
                <a:ext uri="{FF2B5EF4-FFF2-40B4-BE49-F238E27FC236}">
                  <a16:creationId xmlns:a16="http://schemas.microsoft.com/office/drawing/2014/main" id="{080F0FF9-4DFE-4ED0-808C-16C053021B1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31" name="Arc 1430">
              <a:extLst>
                <a:ext uri="{FF2B5EF4-FFF2-40B4-BE49-F238E27FC236}">
                  <a16:creationId xmlns:a16="http://schemas.microsoft.com/office/drawing/2014/main" id="{79EE829B-DF0D-4D2C-89B7-A87A4605416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2" name="Straight Connector 1431">
              <a:extLst>
                <a:ext uri="{FF2B5EF4-FFF2-40B4-BE49-F238E27FC236}">
                  <a16:creationId xmlns:a16="http://schemas.microsoft.com/office/drawing/2014/main" id="{F3AF3CF2-9AD3-4C2C-9B87-9C7012B35D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027078B4-B025-4E39-A307-57256F845BB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34" name="Oval 1433">
              <a:extLst>
                <a:ext uri="{FF2B5EF4-FFF2-40B4-BE49-F238E27FC236}">
                  <a16:creationId xmlns:a16="http://schemas.microsoft.com/office/drawing/2014/main" id="{6586F643-786A-4754-919E-0DE81E4C805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5" name="Arc 1434">
              <a:extLst>
                <a:ext uri="{FF2B5EF4-FFF2-40B4-BE49-F238E27FC236}">
                  <a16:creationId xmlns:a16="http://schemas.microsoft.com/office/drawing/2014/main" id="{159D8885-C68A-46D9-B17C-3CE0E586752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6" name="Arc 1435">
              <a:extLst>
                <a:ext uri="{FF2B5EF4-FFF2-40B4-BE49-F238E27FC236}">
                  <a16:creationId xmlns:a16="http://schemas.microsoft.com/office/drawing/2014/main" id="{252A02BF-FB0A-4B1C-81F8-5FADDD6287C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7" name="Arc 1436">
              <a:extLst>
                <a:ext uri="{FF2B5EF4-FFF2-40B4-BE49-F238E27FC236}">
                  <a16:creationId xmlns:a16="http://schemas.microsoft.com/office/drawing/2014/main" id="{FF479123-79FF-426C-B537-983F240763E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8" name="Arc 1437">
              <a:extLst>
                <a:ext uri="{FF2B5EF4-FFF2-40B4-BE49-F238E27FC236}">
                  <a16:creationId xmlns:a16="http://schemas.microsoft.com/office/drawing/2014/main" id="{0B5B9157-7AD5-44B4-9784-C661F743BA4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9" name="Straight Connector 1438">
              <a:extLst>
                <a:ext uri="{FF2B5EF4-FFF2-40B4-BE49-F238E27FC236}">
                  <a16:creationId xmlns:a16="http://schemas.microsoft.com/office/drawing/2014/main" id="{15EBDD9C-43F4-44D7-A899-F7572FB0D85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CCBD43BE-98FB-4A6D-9079-B9CB465CB9B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a:extLst>
                <a:ext uri="{FF2B5EF4-FFF2-40B4-BE49-F238E27FC236}">
                  <a16:creationId xmlns:a16="http://schemas.microsoft.com/office/drawing/2014/main" id="{40FF2D7F-6D13-487F-B520-B10EEF05431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42" name="Group 1441">
            <a:extLst>
              <a:ext uri="{FF2B5EF4-FFF2-40B4-BE49-F238E27FC236}">
                <a16:creationId xmlns:a16="http://schemas.microsoft.com/office/drawing/2014/main" id="{4FBD864A-6F6B-4034-AB99-D1B78FBE1FA4}"/>
              </a:ext>
            </a:extLst>
          </p:cNvPr>
          <p:cNvGrpSpPr/>
          <p:nvPr/>
        </p:nvGrpSpPr>
        <p:grpSpPr>
          <a:xfrm rot="2540802">
            <a:off x="2649774" y="6524625"/>
            <a:ext cx="544580" cy="346135"/>
            <a:chOff x="1459148" y="544749"/>
            <a:chExt cx="7412477" cy="5661498"/>
          </a:xfrm>
        </p:grpSpPr>
        <p:sp>
          <p:nvSpPr>
            <p:cNvPr id="1443" name="Arc 1442">
              <a:extLst>
                <a:ext uri="{FF2B5EF4-FFF2-40B4-BE49-F238E27FC236}">
                  <a16:creationId xmlns:a16="http://schemas.microsoft.com/office/drawing/2014/main" id="{C0F84C4B-414C-4B9E-AEC4-85F41F00E56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44" name="Straight Connector 1443">
              <a:extLst>
                <a:ext uri="{FF2B5EF4-FFF2-40B4-BE49-F238E27FC236}">
                  <a16:creationId xmlns:a16="http://schemas.microsoft.com/office/drawing/2014/main" id="{8079A5F9-BEB8-40FD-AA86-A5F50E4DF7F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45" name="Arc 1444">
              <a:extLst>
                <a:ext uri="{FF2B5EF4-FFF2-40B4-BE49-F238E27FC236}">
                  <a16:creationId xmlns:a16="http://schemas.microsoft.com/office/drawing/2014/main" id="{9E0412EC-A3CD-41A7-A1ED-930E8BDFF45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46" name="Straight Connector 1445">
              <a:extLst>
                <a:ext uri="{FF2B5EF4-FFF2-40B4-BE49-F238E27FC236}">
                  <a16:creationId xmlns:a16="http://schemas.microsoft.com/office/drawing/2014/main" id="{F7385197-C678-4031-85C5-4ACFFC985A6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4E8C764-4329-4295-B6F5-866EBD7345E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8" name="Oval 1447">
              <a:extLst>
                <a:ext uri="{FF2B5EF4-FFF2-40B4-BE49-F238E27FC236}">
                  <a16:creationId xmlns:a16="http://schemas.microsoft.com/office/drawing/2014/main" id="{B419A1C9-6724-40D9-9D4E-040D69EE047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9" name="Arc 1448">
              <a:extLst>
                <a:ext uri="{FF2B5EF4-FFF2-40B4-BE49-F238E27FC236}">
                  <a16:creationId xmlns:a16="http://schemas.microsoft.com/office/drawing/2014/main" id="{D6111021-BA5F-460F-99DB-EA806AE2D7F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0" name="Arc 1449">
              <a:extLst>
                <a:ext uri="{FF2B5EF4-FFF2-40B4-BE49-F238E27FC236}">
                  <a16:creationId xmlns:a16="http://schemas.microsoft.com/office/drawing/2014/main" id="{CBD910D0-EB2F-4306-8B8A-0236C0F41B0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1" name="Arc 1450">
              <a:extLst>
                <a:ext uri="{FF2B5EF4-FFF2-40B4-BE49-F238E27FC236}">
                  <a16:creationId xmlns:a16="http://schemas.microsoft.com/office/drawing/2014/main" id="{F75954AB-0102-45AA-A112-5EDB97E2E2E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2" name="Arc 1451">
              <a:extLst>
                <a:ext uri="{FF2B5EF4-FFF2-40B4-BE49-F238E27FC236}">
                  <a16:creationId xmlns:a16="http://schemas.microsoft.com/office/drawing/2014/main" id="{92D9FF13-C73A-45BD-A8BD-7D0F5F98CAB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3" name="Straight Connector 1452">
              <a:extLst>
                <a:ext uri="{FF2B5EF4-FFF2-40B4-BE49-F238E27FC236}">
                  <a16:creationId xmlns:a16="http://schemas.microsoft.com/office/drawing/2014/main" id="{66BC6757-61C7-401A-93BD-30A5FCD3AFB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9F076111-4451-4FDA-9F26-A1182782F5F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2E459D9D-7F79-45A3-9AE1-BCF43339BEE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56" name="Group 1455">
            <a:extLst>
              <a:ext uri="{FF2B5EF4-FFF2-40B4-BE49-F238E27FC236}">
                <a16:creationId xmlns:a16="http://schemas.microsoft.com/office/drawing/2014/main" id="{A722BFB5-B07B-4B9F-8D1B-C8C7AC4A851A}"/>
              </a:ext>
            </a:extLst>
          </p:cNvPr>
          <p:cNvGrpSpPr/>
          <p:nvPr/>
        </p:nvGrpSpPr>
        <p:grpSpPr>
          <a:xfrm rot="2540802">
            <a:off x="2964099" y="6524625"/>
            <a:ext cx="544580" cy="346135"/>
            <a:chOff x="1459148" y="544749"/>
            <a:chExt cx="7412477" cy="5661498"/>
          </a:xfrm>
        </p:grpSpPr>
        <p:sp>
          <p:nvSpPr>
            <p:cNvPr id="1457" name="Arc 1456">
              <a:extLst>
                <a:ext uri="{FF2B5EF4-FFF2-40B4-BE49-F238E27FC236}">
                  <a16:creationId xmlns:a16="http://schemas.microsoft.com/office/drawing/2014/main" id="{F3A081C7-A24C-4033-AD03-33D404315C0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8" name="Straight Connector 1457">
              <a:extLst>
                <a:ext uri="{FF2B5EF4-FFF2-40B4-BE49-F238E27FC236}">
                  <a16:creationId xmlns:a16="http://schemas.microsoft.com/office/drawing/2014/main" id="{203ED27A-4167-423A-912B-F1A4CA6ADDF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9" name="Arc 1458">
              <a:extLst>
                <a:ext uri="{FF2B5EF4-FFF2-40B4-BE49-F238E27FC236}">
                  <a16:creationId xmlns:a16="http://schemas.microsoft.com/office/drawing/2014/main" id="{4CE34A8B-8A3B-4F84-96EA-3D732F1EDDA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0" name="Straight Connector 1459">
              <a:extLst>
                <a:ext uri="{FF2B5EF4-FFF2-40B4-BE49-F238E27FC236}">
                  <a16:creationId xmlns:a16="http://schemas.microsoft.com/office/drawing/2014/main" id="{9781FA0C-D58F-4E53-92BE-29FF32CE2DA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116D437-415C-4C43-8B49-86A2A18452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62" name="Oval 1461">
              <a:extLst>
                <a:ext uri="{FF2B5EF4-FFF2-40B4-BE49-F238E27FC236}">
                  <a16:creationId xmlns:a16="http://schemas.microsoft.com/office/drawing/2014/main" id="{043EFEFB-F38E-47E5-920D-0CAABB44925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3" name="Arc 1462">
              <a:extLst>
                <a:ext uri="{FF2B5EF4-FFF2-40B4-BE49-F238E27FC236}">
                  <a16:creationId xmlns:a16="http://schemas.microsoft.com/office/drawing/2014/main" id="{911FFD76-9C10-4B7F-9304-B9A01A600AF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4" name="Arc 1463">
              <a:extLst>
                <a:ext uri="{FF2B5EF4-FFF2-40B4-BE49-F238E27FC236}">
                  <a16:creationId xmlns:a16="http://schemas.microsoft.com/office/drawing/2014/main" id="{88C7B99C-95E1-4FCC-99CF-840EFDF49E2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5" name="Arc 1464">
              <a:extLst>
                <a:ext uri="{FF2B5EF4-FFF2-40B4-BE49-F238E27FC236}">
                  <a16:creationId xmlns:a16="http://schemas.microsoft.com/office/drawing/2014/main" id="{EDB1FE4C-6958-42E5-B371-6F73DD0465E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6" name="Arc 1465">
              <a:extLst>
                <a:ext uri="{FF2B5EF4-FFF2-40B4-BE49-F238E27FC236}">
                  <a16:creationId xmlns:a16="http://schemas.microsoft.com/office/drawing/2014/main" id="{0AC2F722-2FD2-43AF-83B4-AF0BF438476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7" name="Straight Connector 1466">
              <a:extLst>
                <a:ext uri="{FF2B5EF4-FFF2-40B4-BE49-F238E27FC236}">
                  <a16:creationId xmlns:a16="http://schemas.microsoft.com/office/drawing/2014/main" id="{0B27A18E-30D3-46F4-A28E-6F35DBC1D49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8" name="Straight Connector 1467">
              <a:extLst>
                <a:ext uri="{FF2B5EF4-FFF2-40B4-BE49-F238E27FC236}">
                  <a16:creationId xmlns:a16="http://schemas.microsoft.com/office/drawing/2014/main" id="{3E2644CB-F266-4308-A711-F107757D393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9" name="Straight Connector 1468">
              <a:extLst>
                <a:ext uri="{FF2B5EF4-FFF2-40B4-BE49-F238E27FC236}">
                  <a16:creationId xmlns:a16="http://schemas.microsoft.com/office/drawing/2014/main" id="{7C1E66E1-CBF4-4443-8E35-BDF713D7481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70" name="Group 1469">
            <a:extLst>
              <a:ext uri="{FF2B5EF4-FFF2-40B4-BE49-F238E27FC236}">
                <a16:creationId xmlns:a16="http://schemas.microsoft.com/office/drawing/2014/main" id="{116BFE08-5DF1-4268-9CBD-D506C1C74B34}"/>
              </a:ext>
            </a:extLst>
          </p:cNvPr>
          <p:cNvGrpSpPr/>
          <p:nvPr/>
        </p:nvGrpSpPr>
        <p:grpSpPr>
          <a:xfrm rot="2540802">
            <a:off x="3278424" y="6524625"/>
            <a:ext cx="544580" cy="346135"/>
            <a:chOff x="1459148" y="544749"/>
            <a:chExt cx="7412477" cy="5661498"/>
          </a:xfrm>
        </p:grpSpPr>
        <p:sp>
          <p:nvSpPr>
            <p:cNvPr id="1471" name="Arc 1470">
              <a:extLst>
                <a:ext uri="{FF2B5EF4-FFF2-40B4-BE49-F238E27FC236}">
                  <a16:creationId xmlns:a16="http://schemas.microsoft.com/office/drawing/2014/main" id="{3D5FA1C8-3BDB-4FC5-B990-9987D618246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2" name="Straight Connector 1471">
              <a:extLst>
                <a:ext uri="{FF2B5EF4-FFF2-40B4-BE49-F238E27FC236}">
                  <a16:creationId xmlns:a16="http://schemas.microsoft.com/office/drawing/2014/main" id="{570B6531-7C3C-45CF-86C7-F89ACE57719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73" name="Arc 1472">
              <a:extLst>
                <a:ext uri="{FF2B5EF4-FFF2-40B4-BE49-F238E27FC236}">
                  <a16:creationId xmlns:a16="http://schemas.microsoft.com/office/drawing/2014/main" id="{A2E0BA8A-0A99-4670-B2B2-7D1869CD04D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74" name="Straight Connector 1473">
              <a:extLst>
                <a:ext uri="{FF2B5EF4-FFF2-40B4-BE49-F238E27FC236}">
                  <a16:creationId xmlns:a16="http://schemas.microsoft.com/office/drawing/2014/main" id="{B0AE8DA6-1381-4144-82D0-1050BDFBA6F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ACD85A40-A4C1-4BA8-897A-76E0D851469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76" name="Oval 1475">
              <a:extLst>
                <a:ext uri="{FF2B5EF4-FFF2-40B4-BE49-F238E27FC236}">
                  <a16:creationId xmlns:a16="http://schemas.microsoft.com/office/drawing/2014/main" id="{444AC322-7B34-4ECC-9713-9EFC4278E04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7" name="Arc 1476">
              <a:extLst>
                <a:ext uri="{FF2B5EF4-FFF2-40B4-BE49-F238E27FC236}">
                  <a16:creationId xmlns:a16="http://schemas.microsoft.com/office/drawing/2014/main" id="{8034BBBF-41AA-48F4-8E17-28CE28B7285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8" name="Arc 1477">
              <a:extLst>
                <a:ext uri="{FF2B5EF4-FFF2-40B4-BE49-F238E27FC236}">
                  <a16:creationId xmlns:a16="http://schemas.microsoft.com/office/drawing/2014/main" id="{789AA3AF-28F3-4A63-AD4C-C33E20810D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9" name="Arc 1478">
              <a:extLst>
                <a:ext uri="{FF2B5EF4-FFF2-40B4-BE49-F238E27FC236}">
                  <a16:creationId xmlns:a16="http://schemas.microsoft.com/office/drawing/2014/main" id="{32440B64-050D-4E5C-B3AC-B6A8598ADD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0" name="Arc 1479">
              <a:extLst>
                <a:ext uri="{FF2B5EF4-FFF2-40B4-BE49-F238E27FC236}">
                  <a16:creationId xmlns:a16="http://schemas.microsoft.com/office/drawing/2014/main" id="{1F5A40FD-0153-4958-ADB6-B584066F49D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1" name="Straight Connector 1480">
              <a:extLst>
                <a:ext uri="{FF2B5EF4-FFF2-40B4-BE49-F238E27FC236}">
                  <a16:creationId xmlns:a16="http://schemas.microsoft.com/office/drawing/2014/main" id="{6E5ED37C-2A5E-4117-9C4E-ADB16C2CF20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82" name="Straight Connector 1481">
              <a:extLst>
                <a:ext uri="{FF2B5EF4-FFF2-40B4-BE49-F238E27FC236}">
                  <a16:creationId xmlns:a16="http://schemas.microsoft.com/office/drawing/2014/main" id="{059530E6-D405-4914-B27A-46CE32E3264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83" name="Straight Connector 1482">
              <a:extLst>
                <a:ext uri="{FF2B5EF4-FFF2-40B4-BE49-F238E27FC236}">
                  <a16:creationId xmlns:a16="http://schemas.microsoft.com/office/drawing/2014/main" id="{494AC045-8B92-44C0-B00A-57B18BC6432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84" name="Group 1483">
            <a:extLst>
              <a:ext uri="{FF2B5EF4-FFF2-40B4-BE49-F238E27FC236}">
                <a16:creationId xmlns:a16="http://schemas.microsoft.com/office/drawing/2014/main" id="{178633BC-38EB-4151-BAFF-671C86754E96}"/>
              </a:ext>
            </a:extLst>
          </p:cNvPr>
          <p:cNvGrpSpPr/>
          <p:nvPr/>
        </p:nvGrpSpPr>
        <p:grpSpPr>
          <a:xfrm rot="2540802">
            <a:off x="3592749" y="6524625"/>
            <a:ext cx="544580" cy="346135"/>
            <a:chOff x="1459148" y="544749"/>
            <a:chExt cx="7412477" cy="5661498"/>
          </a:xfrm>
        </p:grpSpPr>
        <p:sp>
          <p:nvSpPr>
            <p:cNvPr id="1485" name="Arc 1484">
              <a:extLst>
                <a:ext uri="{FF2B5EF4-FFF2-40B4-BE49-F238E27FC236}">
                  <a16:creationId xmlns:a16="http://schemas.microsoft.com/office/drawing/2014/main" id="{D22EEB8A-720B-47CB-A87C-26F1D8EC68E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6" name="Straight Connector 1485">
              <a:extLst>
                <a:ext uri="{FF2B5EF4-FFF2-40B4-BE49-F238E27FC236}">
                  <a16:creationId xmlns:a16="http://schemas.microsoft.com/office/drawing/2014/main" id="{8DCBB43F-9B3C-48C8-A79D-8FC3CF64699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87" name="Arc 1486">
              <a:extLst>
                <a:ext uri="{FF2B5EF4-FFF2-40B4-BE49-F238E27FC236}">
                  <a16:creationId xmlns:a16="http://schemas.microsoft.com/office/drawing/2014/main" id="{605CBB3B-08DC-4314-B3C4-028149C012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8" name="Straight Connector 1487">
              <a:extLst>
                <a:ext uri="{FF2B5EF4-FFF2-40B4-BE49-F238E27FC236}">
                  <a16:creationId xmlns:a16="http://schemas.microsoft.com/office/drawing/2014/main" id="{9F04A796-889B-4383-891B-4399E62B9DB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413820C8-12C2-4468-BF3A-C070AA67C24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90" name="Oval 1489">
              <a:extLst>
                <a:ext uri="{FF2B5EF4-FFF2-40B4-BE49-F238E27FC236}">
                  <a16:creationId xmlns:a16="http://schemas.microsoft.com/office/drawing/2014/main" id="{79FF93CB-5920-47B5-8FB5-A40B61BF56B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1" name="Arc 1490">
              <a:extLst>
                <a:ext uri="{FF2B5EF4-FFF2-40B4-BE49-F238E27FC236}">
                  <a16:creationId xmlns:a16="http://schemas.microsoft.com/office/drawing/2014/main" id="{E24ABA92-C005-43F9-9810-0ED61EA0E3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2" name="Arc 1491">
              <a:extLst>
                <a:ext uri="{FF2B5EF4-FFF2-40B4-BE49-F238E27FC236}">
                  <a16:creationId xmlns:a16="http://schemas.microsoft.com/office/drawing/2014/main" id="{1742EF4F-D072-4EE3-9728-B2CC337D4D2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3" name="Arc 1492">
              <a:extLst>
                <a:ext uri="{FF2B5EF4-FFF2-40B4-BE49-F238E27FC236}">
                  <a16:creationId xmlns:a16="http://schemas.microsoft.com/office/drawing/2014/main" id="{C454FBEC-01E2-485F-8BCA-6F3A037B20C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4" name="Arc 1493">
              <a:extLst>
                <a:ext uri="{FF2B5EF4-FFF2-40B4-BE49-F238E27FC236}">
                  <a16:creationId xmlns:a16="http://schemas.microsoft.com/office/drawing/2014/main" id="{C86121CA-F86B-4590-878F-5AD2606B0B0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95" name="Straight Connector 1494">
              <a:extLst>
                <a:ext uri="{FF2B5EF4-FFF2-40B4-BE49-F238E27FC236}">
                  <a16:creationId xmlns:a16="http://schemas.microsoft.com/office/drawing/2014/main" id="{71C2489E-66C8-449B-9576-3E08F1EF7A3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a:extLst>
                <a:ext uri="{FF2B5EF4-FFF2-40B4-BE49-F238E27FC236}">
                  <a16:creationId xmlns:a16="http://schemas.microsoft.com/office/drawing/2014/main" id="{59D7885C-9BFD-4FF1-BC58-ACA691E9A12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598C1E5D-1208-4F4B-94FA-76889A7BB12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8" name="Group 1497">
            <a:extLst>
              <a:ext uri="{FF2B5EF4-FFF2-40B4-BE49-F238E27FC236}">
                <a16:creationId xmlns:a16="http://schemas.microsoft.com/office/drawing/2014/main" id="{B2B66947-F0ED-479A-8C58-6074F80B2909}"/>
              </a:ext>
            </a:extLst>
          </p:cNvPr>
          <p:cNvGrpSpPr/>
          <p:nvPr/>
        </p:nvGrpSpPr>
        <p:grpSpPr>
          <a:xfrm rot="2540802">
            <a:off x="3907074" y="6524625"/>
            <a:ext cx="544580" cy="346135"/>
            <a:chOff x="1459148" y="544749"/>
            <a:chExt cx="7412477" cy="5661498"/>
          </a:xfrm>
        </p:grpSpPr>
        <p:sp>
          <p:nvSpPr>
            <p:cNvPr id="1499" name="Arc 1498">
              <a:extLst>
                <a:ext uri="{FF2B5EF4-FFF2-40B4-BE49-F238E27FC236}">
                  <a16:creationId xmlns:a16="http://schemas.microsoft.com/office/drawing/2014/main" id="{9981AAC4-21E7-452B-BC10-9DBFD16E744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0" name="Straight Connector 1499">
              <a:extLst>
                <a:ext uri="{FF2B5EF4-FFF2-40B4-BE49-F238E27FC236}">
                  <a16:creationId xmlns:a16="http://schemas.microsoft.com/office/drawing/2014/main" id="{EA2213E4-F4AB-402C-9AFB-9ED3ED36FA8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01" name="Arc 1500">
              <a:extLst>
                <a:ext uri="{FF2B5EF4-FFF2-40B4-BE49-F238E27FC236}">
                  <a16:creationId xmlns:a16="http://schemas.microsoft.com/office/drawing/2014/main" id="{9B690026-B637-43D0-8D17-75F35068419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2" name="Straight Connector 1501">
              <a:extLst>
                <a:ext uri="{FF2B5EF4-FFF2-40B4-BE49-F238E27FC236}">
                  <a16:creationId xmlns:a16="http://schemas.microsoft.com/office/drawing/2014/main" id="{05E4F927-D319-47F7-9091-8CCE88479D5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A39F069-03CF-44D0-BD69-5FF0CED31FF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04" name="Oval 1503">
              <a:extLst>
                <a:ext uri="{FF2B5EF4-FFF2-40B4-BE49-F238E27FC236}">
                  <a16:creationId xmlns:a16="http://schemas.microsoft.com/office/drawing/2014/main" id="{508E7EF7-4A27-48D9-85EF-664BA3C631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5" name="Arc 1504">
              <a:extLst>
                <a:ext uri="{FF2B5EF4-FFF2-40B4-BE49-F238E27FC236}">
                  <a16:creationId xmlns:a16="http://schemas.microsoft.com/office/drawing/2014/main" id="{659749DF-4885-4767-BD4D-C705D96A524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6" name="Arc 1505">
              <a:extLst>
                <a:ext uri="{FF2B5EF4-FFF2-40B4-BE49-F238E27FC236}">
                  <a16:creationId xmlns:a16="http://schemas.microsoft.com/office/drawing/2014/main" id="{292F7845-1988-475A-B188-83D34130606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7" name="Arc 1506">
              <a:extLst>
                <a:ext uri="{FF2B5EF4-FFF2-40B4-BE49-F238E27FC236}">
                  <a16:creationId xmlns:a16="http://schemas.microsoft.com/office/drawing/2014/main" id="{842CE6DB-5105-4ED2-A18A-AC1E90FDA74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8" name="Arc 1507">
              <a:extLst>
                <a:ext uri="{FF2B5EF4-FFF2-40B4-BE49-F238E27FC236}">
                  <a16:creationId xmlns:a16="http://schemas.microsoft.com/office/drawing/2014/main" id="{163CAD7A-8468-4309-B0EC-E63D99A49AD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9" name="Straight Connector 1508">
              <a:extLst>
                <a:ext uri="{FF2B5EF4-FFF2-40B4-BE49-F238E27FC236}">
                  <a16:creationId xmlns:a16="http://schemas.microsoft.com/office/drawing/2014/main" id="{B4CF9725-EB5A-4204-A375-C3D6268E8FE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10" name="Straight Connector 1509">
              <a:extLst>
                <a:ext uri="{FF2B5EF4-FFF2-40B4-BE49-F238E27FC236}">
                  <a16:creationId xmlns:a16="http://schemas.microsoft.com/office/drawing/2014/main" id="{5C0DC15E-4271-4A2F-B7A4-C68054B0969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68733891-24F1-4268-990C-7AA9BD37161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12" name="Group 1511">
            <a:extLst>
              <a:ext uri="{FF2B5EF4-FFF2-40B4-BE49-F238E27FC236}">
                <a16:creationId xmlns:a16="http://schemas.microsoft.com/office/drawing/2014/main" id="{F52F1F78-BDF3-4B9B-BDAB-837CD04BD572}"/>
              </a:ext>
            </a:extLst>
          </p:cNvPr>
          <p:cNvGrpSpPr/>
          <p:nvPr/>
        </p:nvGrpSpPr>
        <p:grpSpPr>
          <a:xfrm rot="2540802">
            <a:off x="4221399" y="6524625"/>
            <a:ext cx="544580" cy="346135"/>
            <a:chOff x="1459148" y="544749"/>
            <a:chExt cx="7412477" cy="5661498"/>
          </a:xfrm>
        </p:grpSpPr>
        <p:sp>
          <p:nvSpPr>
            <p:cNvPr id="1513" name="Arc 1512">
              <a:extLst>
                <a:ext uri="{FF2B5EF4-FFF2-40B4-BE49-F238E27FC236}">
                  <a16:creationId xmlns:a16="http://schemas.microsoft.com/office/drawing/2014/main" id="{AEF159FC-7B61-4402-8A6F-51D8D3AED14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14" name="Straight Connector 1513">
              <a:extLst>
                <a:ext uri="{FF2B5EF4-FFF2-40B4-BE49-F238E27FC236}">
                  <a16:creationId xmlns:a16="http://schemas.microsoft.com/office/drawing/2014/main" id="{C1CABDF1-CA3E-49AA-9DE1-0303DBC64DB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15" name="Arc 1514">
              <a:extLst>
                <a:ext uri="{FF2B5EF4-FFF2-40B4-BE49-F238E27FC236}">
                  <a16:creationId xmlns:a16="http://schemas.microsoft.com/office/drawing/2014/main" id="{AE26C904-0178-445E-A6FB-8C1806F6E6B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6" name="Straight Connector 1515">
              <a:extLst>
                <a:ext uri="{FF2B5EF4-FFF2-40B4-BE49-F238E27FC236}">
                  <a16:creationId xmlns:a16="http://schemas.microsoft.com/office/drawing/2014/main" id="{BF0924DD-A2BF-44F6-9EE5-C8B2D153C9E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D80A4047-2970-480A-AB4B-0D495DD287E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8" name="Oval 1517">
              <a:extLst>
                <a:ext uri="{FF2B5EF4-FFF2-40B4-BE49-F238E27FC236}">
                  <a16:creationId xmlns:a16="http://schemas.microsoft.com/office/drawing/2014/main" id="{7DECB184-4428-4784-AD77-F6D617F5830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9" name="Arc 1518">
              <a:extLst>
                <a:ext uri="{FF2B5EF4-FFF2-40B4-BE49-F238E27FC236}">
                  <a16:creationId xmlns:a16="http://schemas.microsoft.com/office/drawing/2014/main" id="{0AF606D9-8DDB-4520-8D03-47B038756E5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0" name="Arc 1519">
              <a:extLst>
                <a:ext uri="{FF2B5EF4-FFF2-40B4-BE49-F238E27FC236}">
                  <a16:creationId xmlns:a16="http://schemas.microsoft.com/office/drawing/2014/main" id="{CEDF12D4-15E5-4BFE-ADA8-7BE419158C6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1" name="Arc 1520">
              <a:extLst>
                <a:ext uri="{FF2B5EF4-FFF2-40B4-BE49-F238E27FC236}">
                  <a16:creationId xmlns:a16="http://schemas.microsoft.com/office/drawing/2014/main" id="{33130174-D71A-4229-9A8B-2EC96723D1F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2" name="Arc 1521">
              <a:extLst>
                <a:ext uri="{FF2B5EF4-FFF2-40B4-BE49-F238E27FC236}">
                  <a16:creationId xmlns:a16="http://schemas.microsoft.com/office/drawing/2014/main" id="{7698482E-018C-40C0-B20F-B91D1D1E263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3" name="Straight Connector 1522">
              <a:extLst>
                <a:ext uri="{FF2B5EF4-FFF2-40B4-BE49-F238E27FC236}">
                  <a16:creationId xmlns:a16="http://schemas.microsoft.com/office/drawing/2014/main" id="{D4CCA928-CE43-4BFB-9449-5ACF23E3B1D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03C27AC0-A1FD-4C93-82E1-EA05FA06CEE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AEDC66F8-0838-492F-918F-AD754C1CB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26" name="Group 1525">
            <a:extLst>
              <a:ext uri="{FF2B5EF4-FFF2-40B4-BE49-F238E27FC236}">
                <a16:creationId xmlns:a16="http://schemas.microsoft.com/office/drawing/2014/main" id="{5B166BBD-E18B-40A6-ABB5-2F787B748971}"/>
              </a:ext>
            </a:extLst>
          </p:cNvPr>
          <p:cNvGrpSpPr/>
          <p:nvPr/>
        </p:nvGrpSpPr>
        <p:grpSpPr>
          <a:xfrm rot="2540802">
            <a:off x="4535724" y="6524625"/>
            <a:ext cx="544580" cy="346135"/>
            <a:chOff x="1459148" y="544749"/>
            <a:chExt cx="7412477" cy="5661498"/>
          </a:xfrm>
        </p:grpSpPr>
        <p:sp>
          <p:nvSpPr>
            <p:cNvPr id="1527" name="Arc 1526">
              <a:extLst>
                <a:ext uri="{FF2B5EF4-FFF2-40B4-BE49-F238E27FC236}">
                  <a16:creationId xmlns:a16="http://schemas.microsoft.com/office/drawing/2014/main" id="{EA493AEC-4886-4F2B-AEC5-B85264B255A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8" name="Straight Connector 1527">
              <a:extLst>
                <a:ext uri="{FF2B5EF4-FFF2-40B4-BE49-F238E27FC236}">
                  <a16:creationId xmlns:a16="http://schemas.microsoft.com/office/drawing/2014/main" id="{0481ACB0-F366-4E62-B996-7AFB32BD863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29" name="Arc 1528">
              <a:extLst>
                <a:ext uri="{FF2B5EF4-FFF2-40B4-BE49-F238E27FC236}">
                  <a16:creationId xmlns:a16="http://schemas.microsoft.com/office/drawing/2014/main" id="{E1C93F58-8207-426B-B38B-769B849B4DC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0" name="Straight Connector 1529">
              <a:extLst>
                <a:ext uri="{FF2B5EF4-FFF2-40B4-BE49-F238E27FC236}">
                  <a16:creationId xmlns:a16="http://schemas.microsoft.com/office/drawing/2014/main" id="{92B91497-FD96-4EE2-8EC5-8A2CD439A9C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3B0F5C4E-1829-450D-8247-13EE9EE1C2C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32" name="Oval 1531">
              <a:extLst>
                <a:ext uri="{FF2B5EF4-FFF2-40B4-BE49-F238E27FC236}">
                  <a16:creationId xmlns:a16="http://schemas.microsoft.com/office/drawing/2014/main" id="{04C301B3-DD35-47D5-A174-B3B1AB35FC0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3" name="Arc 1532">
              <a:extLst>
                <a:ext uri="{FF2B5EF4-FFF2-40B4-BE49-F238E27FC236}">
                  <a16:creationId xmlns:a16="http://schemas.microsoft.com/office/drawing/2014/main" id="{DE58F708-B1BA-4187-998C-656F893A01A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4" name="Arc 1533">
              <a:extLst>
                <a:ext uri="{FF2B5EF4-FFF2-40B4-BE49-F238E27FC236}">
                  <a16:creationId xmlns:a16="http://schemas.microsoft.com/office/drawing/2014/main" id="{FAD7E666-A2B1-490C-B359-1DA9A95DF11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5" name="Arc 1534">
              <a:extLst>
                <a:ext uri="{FF2B5EF4-FFF2-40B4-BE49-F238E27FC236}">
                  <a16:creationId xmlns:a16="http://schemas.microsoft.com/office/drawing/2014/main" id="{9D39CA9F-E2CA-471C-AA5C-54A3E4DC9B6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6" name="Arc 1535">
              <a:extLst>
                <a:ext uri="{FF2B5EF4-FFF2-40B4-BE49-F238E27FC236}">
                  <a16:creationId xmlns:a16="http://schemas.microsoft.com/office/drawing/2014/main" id="{B27CC916-CC75-4241-9519-77E45EC28A9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7" name="Straight Connector 1536">
              <a:extLst>
                <a:ext uri="{FF2B5EF4-FFF2-40B4-BE49-F238E27FC236}">
                  <a16:creationId xmlns:a16="http://schemas.microsoft.com/office/drawing/2014/main" id="{771883BF-67A2-4E74-84DF-E3342D9C48E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38" name="Straight Connector 1537">
              <a:extLst>
                <a:ext uri="{FF2B5EF4-FFF2-40B4-BE49-F238E27FC236}">
                  <a16:creationId xmlns:a16="http://schemas.microsoft.com/office/drawing/2014/main" id="{890FF22B-996D-4301-A216-F659E0380DC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39" name="Straight Connector 1538">
              <a:extLst>
                <a:ext uri="{FF2B5EF4-FFF2-40B4-BE49-F238E27FC236}">
                  <a16:creationId xmlns:a16="http://schemas.microsoft.com/office/drawing/2014/main" id="{FD616EFF-2E8E-4758-A08E-42323D79BAE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40" name="Group 1539">
            <a:extLst>
              <a:ext uri="{FF2B5EF4-FFF2-40B4-BE49-F238E27FC236}">
                <a16:creationId xmlns:a16="http://schemas.microsoft.com/office/drawing/2014/main" id="{5B9269A3-74F2-48D7-9B75-932A9F055E50}"/>
              </a:ext>
            </a:extLst>
          </p:cNvPr>
          <p:cNvGrpSpPr/>
          <p:nvPr/>
        </p:nvGrpSpPr>
        <p:grpSpPr>
          <a:xfrm rot="2540802">
            <a:off x="4850049" y="6524625"/>
            <a:ext cx="544580" cy="346135"/>
            <a:chOff x="1459148" y="544749"/>
            <a:chExt cx="7412477" cy="5661498"/>
          </a:xfrm>
        </p:grpSpPr>
        <p:sp>
          <p:nvSpPr>
            <p:cNvPr id="1541" name="Arc 1540">
              <a:extLst>
                <a:ext uri="{FF2B5EF4-FFF2-40B4-BE49-F238E27FC236}">
                  <a16:creationId xmlns:a16="http://schemas.microsoft.com/office/drawing/2014/main" id="{6C8DD816-AD20-40F2-9583-C5BDAAE6482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2" name="Straight Connector 1541">
              <a:extLst>
                <a:ext uri="{FF2B5EF4-FFF2-40B4-BE49-F238E27FC236}">
                  <a16:creationId xmlns:a16="http://schemas.microsoft.com/office/drawing/2014/main" id="{4DDCDD7D-D4DC-4D32-BAF2-4C86FF852EC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43" name="Arc 1542">
              <a:extLst>
                <a:ext uri="{FF2B5EF4-FFF2-40B4-BE49-F238E27FC236}">
                  <a16:creationId xmlns:a16="http://schemas.microsoft.com/office/drawing/2014/main" id="{692149F8-55A9-49E7-8CC0-43337B65C07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44" name="Straight Connector 1543">
              <a:extLst>
                <a:ext uri="{FF2B5EF4-FFF2-40B4-BE49-F238E27FC236}">
                  <a16:creationId xmlns:a16="http://schemas.microsoft.com/office/drawing/2014/main" id="{9A6E892C-E315-414A-904C-70571239960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1C396BB3-17E2-49A1-8A35-278B533C8F0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46" name="Oval 1545">
              <a:extLst>
                <a:ext uri="{FF2B5EF4-FFF2-40B4-BE49-F238E27FC236}">
                  <a16:creationId xmlns:a16="http://schemas.microsoft.com/office/drawing/2014/main" id="{DEFF8EB4-42B4-48FC-A620-DCBB677A878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7" name="Arc 1546">
              <a:extLst>
                <a:ext uri="{FF2B5EF4-FFF2-40B4-BE49-F238E27FC236}">
                  <a16:creationId xmlns:a16="http://schemas.microsoft.com/office/drawing/2014/main" id="{4B4E674C-729E-437B-A107-56A6C576D2C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8" name="Arc 1547">
              <a:extLst>
                <a:ext uri="{FF2B5EF4-FFF2-40B4-BE49-F238E27FC236}">
                  <a16:creationId xmlns:a16="http://schemas.microsoft.com/office/drawing/2014/main" id="{AA766D8B-96DA-4EAE-B715-9D6954CCA9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9" name="Arc 1548">
              <a:extLst>
                <a:ext uri="{FF2B5EF4-FFF2-40B4-BE49-F238E27FC236}">
                  <a16:creationId xmlns:a16="http://schemas.microsoft.com/office/drawing/2014/main" id="{7F6E601B-7E61-4809-84FA-BC053689BE3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0" name="Arc 1549">
              <a:extLst>
                <a:ext uri="{FF2B5EF4-FFF2-40B4-BE49-F238E27FC236}">
                  <a16:creationId xmlns:a16="http://schemas.microsoft.com/office/drawing/2014/main" id="{E8AB1EA2-3CFE-45D5-BCA8-85303C29818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1" name="Straight Connector 1550">
              <a:extLst>
                <a:ext uri="{FF2B5EF4-FFF2-40B4-BE49-F238E27FC236}">
                  <a16:creationId xmlns:a16="http://schemas.microsoft.com/office/drawing/2014/main" id="{AC983F2E-D9F1-45D8-AC75-2D8B8A9DE39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52" name="Straight Connector 1551">
              <a:extLst>
                <a:ext uri="{FF2B5EF4-FFF2-40B4-BE49-F238E27FC236}">
                  <a16:creationId xmlns:a16="http://schemas.microsoft.com/office/drawing/2014/main" id="{D2ACF0AE-B3EB-4A41-AC10-9811175F46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53" name="Straight Connector 1552">
              <a:extLst>
                <a:ext uri="{FF2B5EF4-FFF2-40B4-BE49-F238E27FC236}">
                  <a16:creationId xmlns:a16="http://schemas.microsoft.com/office/drawing/2014/main" id="{6C4599B5-6C37-43E1-B0FB-455FC46A9F9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54" name="Group 1553">
            <a:extLst>
              <a:ext uri="{FF2B5EF4-FFF2-40B4-BE49-F238E27FC236}">
                <a16:creationId xmlns:a16="http://schemas.microsoft.com/office/drawing/2014/main" id="{4B39E0C7-70BC-43EE-A837-E24E78DC96F9}"/>
              </a:ext>
            </a:extLst>
          </p:cNvPr>
          <p:cNvGrpSpPr/>
          <p:nvPr/>
        </p:nvGrpSpPr>
        <p:grpSpPr>
          <a:xfrm rot="2540802">
            <a:off x="5164374" y="6524625"/>
            <a:ext cx="544580" cy="346135"/>
            <a:chOff x="1459148" y="544749"/>
            <a:chExt cx="7412477" cy="5661498"/>
          </a:xfrm>
        </p:grpSpPr>
        <p:sp>
          <p:nvSpPr>
            <p:cNvPr id="1555" name="Arc 1554">
              <a:extLst>
                <a:ext uri="{FF2B5EF4-FFF2-40B4-BE49-F238E27FC236}">
                  <a16:creationId xmlns:a16="http://schemas.microsoft.com/office/drawing/2014/main" id="{723911D4-5774-42E7-BB42-0DE660BD954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56" name="Straight Connector 1555">
              <a:extLst>
                <a:ext uri="{FF2B5EF4-FFF2-40B4-BE49-F238E27FC236}">
                  <a16:creationId xmlns:a16="http://schemas.microsoft.com/office/drawing/2014/main" id="{968D4E95-8D47-44E7-B0E3-0DC0FF6AEE0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57" name="Arc 1556">
              <a:extLst>
                <a:ext uri="{FF2B5EF4-FFF2-40B4-BE49-F238E27FC236}">
                  <a16:creationId xmlns:a16="http://schemas.microsoft.com/office/drawing/2014/main" id="{C6208083-C0B2-4616-AC9D-2AA8113754F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8" name="Straight Connector 1557">
              <a:extLst>
                <a:ext uri="{FF2B5EF4-FFF2-40B4-BE49-F238E27FC236}">
                  <a16:creationId xmlns:a16="http://schemas.microsoft.com/office/drawing/2014/main" id="{97E4976A-B982-4E44-9BB0-3CD63E7416C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8444A76A-0891-4CC6-A319-17A6C7D3DF7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60" name="Oval 1559">
              <a:extLst>
                <a:ext uri="{FF2B5EF4-FFF2-40B4-BE49-F238E27FC236}">
                  <a16:creationId xmlns:a16="http://schemas.microsoft.com/office/drawing/2014/main" id="{48B62ABF-1BBC-4A93-862B-C3E6CEB5BD6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1" name="Arc 1560">
              <a:extLst>
                <a:ext uri="{FF2B5EF4-FFF2-40B4-BE49-F238E27FC236}">
                  <a16:creationId xmlns:a16="http://schemas.microsoft.com/office/drawing/2014/main" id="{B26562B6-A093-4CC9-B56E-C1F2AA2A9B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2" name="Arc 1561">
              <a:extLst>
                <a:ext uri="{FF2B5EF4-FFF2-40B4-BE49-F238E27FC236}">
                  <a16:creationId xmlns:a16="http://schemas.microsoft.com/office/drawing/2014/main" id="{4AB07C39-36A1-4E2F-A45D-DF24BBB9129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3" name="Arc 1562">
              <a:extLst>
                <a:ext uri="{FF2B5EF4-FFF2-40B4-BE49-F238E27FC236}">
                  <a16:creationId xmlns:a16="http://schemas.microsoft.com/office/drawing/2014/main" id="{401E434C-79D5-487F-BCE9-DBA88D2076A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4" name="Arc 1563">
              <a:extLst>
                <a:ext uri="{FF2B5EF4-FFF2-40B4-BE49-F238E27FC236}">
                  <a16:creationId xmlns:a16="http://schemas.microsoft.com/office/drawing/2014/main" id="{303CB6A2-F43F-48A5-912A-BD3B57E7D09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65" name="Straight Connector 1564">
              <a:extLst>
                <a:ext uri="{FF2B5EF4-FFF2-40B4-BE49-F238E27FC236}">
                  <a16:creationId xmlns:a16="http://schemas.microsoft.com/office/drawing/2014/main" id="{D430F8C8-FC23-4C09-B0EA-A87D7665E4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66" name="Straight Connector 1565">
              <a:extLst>
                <a:ext uri="{FF2B5EF4-FFF2-40B4-BE49-F238E27FC236}">
                  <a16:creationId xmlns:a16="http://schemas.microsoft.com/office/drawing/2014/main" id="{53777627-3D0D-4165-B700-222D479045D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67" name="Straight Connector 1566">
              <a:extLst>
                <a:ext uri="{FF2B5EF4-FFF2-40B4-BE49-F238E27FC236}">
                  <a16:creationId xmlns:a16="http://schemas.microsoft.com/office/drawing/2014/main" id="{8CBD73DE-96E0-405F-93D9-1C9C08FA8BD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8" name="Group 1567">
            <a:extLst>
              <a:ext uri="{FF2B5EF4-FFF2-40B4-BE49-F238E27FC236}">
                <a16:creationId xmlns:a16="http://schemas.microsoft.com/office/drawing/2014/main" id="{75090A02-4FAC-40EA-9126-7B1B6903BC97}"/>
              </a:ext>
            </a:extLst>
          </p:cNvPr>
          <p:cNvGrpSpPr/>
          <p:nvPr/>
        </p:nvGrpSpPr>
        <p:grpSpPr>
          <a:xfrm rot="2540802">
            <a:off x="5478699" y="6524625"/>
            <a:ext cx="544580" cy="346135"/>
            <a:chOff x="1459148" y="544749"/>
            <a:chExt cx="7412477" cy="5661498"/>
          </a:xfrm>
        </p:grpSpPr>
        <p:sp>
          <p:nvSpPr>
            <p:cNvPr id="1569" name="Arc 1568">
              <a:extLst>
                <a:ext uri="{FF2B5EF4-FFF2-40B4-BE49-F238E27FC236}">
                  <a16:creationId xmlns:a16="http://schemas.microsoft.com/office/drawing/2014/main" id="{187562E7-66D0-4913-ADFB-479752A1F31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0" name="Straight Connector 1569">
              <a:extLst>
                <a:ext uri="{FF2B5EF4-FFF2-40B4-BE49-F238E27FC236}">
                  <a16:creationId xmlns:a16="http://schemas.microsoft.com/office/drawing/2014/main" id="{D412D498-D1B6-4E61-9833-6B939347D2E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71" name="Arc 1570">
              <a:extLst>
                <a:ext uri="{FF2B5EF4-FFF2-40B4-BE49-F238E27FC236}">
                  <a16:creationId xmlns:a16="http://schemas.microsoft.com/office/drawing/2014/main" id="{74570177-D309-49F6-9C24-63CC67BB2B4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2" name="Straight Connector 1571">
              <a:extLst>
                <a:ext uri="{FF2B5EF4-FFF2-40B4-BE49-F238E27FC236}">
                  <a16:creationId xmlns:a16="http://schemas.microsoft.com/office/drawing/2014/main" id="{0AD5334A-B596-4F8E-AD0F-EEA76F864D5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4A7F6172-820A-4E39-B24C-4E884F9D9A8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74" name="Oval 1573">
              <a:extLst>
                <a:ext uri="{FF2B5EF4-FFF2-40B4-BE49-F238E27FC236}">
                  <a16:creationId xmlns:a16="http://schemas.microsoft.com/office/drawing/2014/main" id="{95E12458-89E4-4238-ACE9-5AAE7A44A87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5" name="Arc 1574">
              <a:extLst>
                <a:ext uri="{FF2B5EF4-FFF2-40B4-BE49-F238E27FC236}">
                  <a16:creationId xmlns:a16="http://schemas.microsoft.com/office/drawing/2014/main" id="{A36410A2-7C0D-4033-95B9-DA111573328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6" name="Arc 1575">
              <a:extLst>
                <a:ext uri="{FF2B5EF4-FFF2-40B4-BE49-F238E27FC236}">
                  <a16:creationId xmlns:a16="http://schemas.microsoft.com/office/drawing/2014/main" id="{B5DDEC0C-1F12-4768-9002-61F3F717443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7" name="Arc 1576">
              <a:extLst>
                <a:ext uri="{FF2B5EF4-FFF2-40B4-BE49-F238E27FC236}">
                  <a16:creationId xmlns:a16="http://schemas.microsoft.com/office/drawing/2014/main" id="{0E290E68-AA4D-4944-A1A8-5ACF83942A9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8" name="Arc 1577">
              <a:extLst>
                <a:ext uri="{FF2B5EF4-FFF2-40B4-BE49-F238E27FC236}">
                  <a16:creationId xmlns:a16="http://schemas.microsoft.com/office/drawing/2014/main" id="{3AD2F1FE-15A8-419D-B7C5-927CF6B982C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9" name="Straight Connector 1578">
              <a:extLst>
                <a:ext uri="{FF2B5EF4-FFF2-40B4-BE49-F238E27FC236}">
                  <a16:creationId xmlns:a16="http://schemas.microsoft.com/office/drawing/2014/main" id="{60DCD70F-B090-4127-A594-C91F5AC6FE3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37BC28E3-F4C2-40D7-8024-F2E4A42E40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81" name="Straight Connector 1580">
              <a:extLst>
                <a:ext uri="{FF2B5EF4-FFF2-40B4-BE49-F238E27FC236}">
                  <a16:creationId xmlns:a16="http://schemas.microsoft.com/office/drawing/2014/main" id="{56AE5169-2C12-42F9-8E28-8582E997C3F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82" name="Group 1581">
            <a:extLst>
              <a:ext uri="{FF2B5EF4-FFF2-40B4-BE49-F238E27FC236}">
                <a16:creationId xmlns:a16="http://schemas.microsoft.com/office/drawing/2014/main" id="{FE82C0B4-1F04-486B-BE16-E2890F137B40}"/>
              </a:ext>
            </a:extLst>
          </p:cNvPr>
          <p:cNvGrpSpPr/>
          <p:nvPr/>
        </p:nvGrpSpPr>
        <p:grpSpPr>
          <a:xfrm rot="2540802">
            <a:off x="5793024" y="6524625"/>
            <a:ext cx="544580" cy="346135"/>
            <a:chOff x="1459148" y="544749"/>
            <a:chExt cx="7412477" cy="5661498"/>
          </a:xfrm>
        </p:grpSpPr>
        <p:sp>
          <p:nvSpPr>
            <p:cNvPr id="1583" name="Arc 1582">
              <a:extLst>
                <a:ext uri="{FF2B5EF4-FFF2-40B4-BE49-F238E27FC236}">
                  <a16:creationId xmlns:a16="http://schemas.microsoft.com/office/drawing/2014/main" id="{E3D30DFE-4621-409F-A2F2-854A390F43A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84" name="Straight Connector 1583">
              <a:extLst>
                <a:ext uri="{FF2B5EF4-FFF2-40B4-BE49-F238E27FC236}">
                  <a16:creationId xmlns:a16="http://schemas.microsoft.com/office/drawing/2014/main" id="{6B7CE446-9356-41C0-A16F-C52295976AE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85" name="Arc 1584">
              <a:extLst>
                <a:ext uri="{FF2B5EF4-FFF2-40B4-BE49-F238E27FC236}">
                  <a16:creationId xmlns:a16="http://schemas.microsoft.com/office/drawing/2014/main" id="{1E2B50C2-83BC-4639-9EC6-05A08525875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86" name="Straight Connector 1585">
              <a:extLst>
                <a:ext uri="{FF2B5EF4-FFF2-40B4-BE49-F238E27FC236}">
                  <a16:creationId xmlns:a16="http://schemas.microsoft.com/office/drawing/2014/main" id="{57D3EC42-9942-4273-A094-409154CD3E9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8DBC2DA8-0343-4408-B417-BEA58C75CFF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88" name="Oval 1587">
              <a:extLst>
                <a:ext uri="{FF2B5EF4-FFF2-40B4-BE49-F238E27FC236}">
                  <a16:creationId xmlns:a16="http://schemas.microsoft.com/office/drawing/2014/main" id="{D3AB605F-2B55-4C92-B14E-4F9BAEE7129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9" name="Arc 1588">
              <a:extLst>
                <a:ext uri="{FF2B5EF4-FFF2-40B4-BE49-F238E27FC236}">
                  <a16:creationId xmlns:a16="http://schemas.microsoft.com/office/drawing/2014/main" id="{3F1A80F6-6177-4FD1-BC6B-D7892238D30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0" name="Arc 1589">
              <a:extLst>
                <a:ext uri="{FF2B5EF4-FFF2-40B4-BE49-F238E27FC236}">
                  <a16:creationId xmlns:a16="http://schemas.microsoft.com/office/drawing/2014/main" id="{F30D82B6-A746-469A-9DC1-E684A1EAE78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1" name="Arc 1590">
              <a:extLst>
                <a:ext uri="{FF2B5EF4-FFF2-40B4-BE49-F238E27FC236}">
                  <a16:creationId xmlns:a16="http://schemas.microsoft.com/office/drawing/2014/main" id="{7276E2E8-E6A5-40C3-BFB7-CBA46F8E20D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2" name="Arc 1591">
              <a:extLst>
                <a:ext uri="{FF2B5EF4-FFF2-40B4-BE49-F238E27FC236}">
                  <a16:creationId xmlns:a16="http://schemas.microsoft.com/office/drawing/2014/main" id="{4C991E8E-D468-46D6-883C-E21C04541D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3" name="Straight Connector 1592">
              <a:extLst>
                <a:ext uri="{FF2B5EF4-FFF2-40B4-BE49-F238E27FC236}">
                  <a16:creationId xmlns:a16="http://schemas.microsoft.com/office/drawing/2014/main" id="{E45D556A-D34F-4694-96BE-F9A2838E831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67CAF937-8AF5-42E5-81B4-92E7A4BBDE6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172D5E5E-4A05-407E-B07E-9801F866D47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96" name="Group 1595">
            <a:extLst>
              <a:ext uri="{FF2B5EF4-FFF2-40B4-BE49-F238E27FC236}">
                <a16:creationId xmlns:a16="http://schemas.microsoft.com/office/drawing/2014/main" id="{3335A20C-9F40-4425-A59A-74A362DE6C99}"/>
              </a:ext>
            </a:extLst>
          </p:cNvPr>
          <p:cNvGrpSpPr/>
          <p:nvPr/>
        </p:nvGrpSpPr>
        <p:grpSpPr>
          <a:xfrm rot="2540802">
            <a:off x="6107349" y="6524625"/>
            <a:ext cx="544580" cy="346135"/>
            <a:chOff x="1459148" y="544749"/>
            <a:chExt cx="7412477" cy="5661498"/>
          </a:xfrm>
        </p:grpSpPr>
        <p:sp>
          <p:nvSpPr>
            <p:cNvPr id="1597" name="Arc 1596">
              <a:extLst>
                <a:ext uri="{FF2B5EF4-FFF2-40B4-BE49-F238E27FC236}">
                  <a16:creationId xmlns:a16="http://schemas.microsoft.com/office/drawing/2014/main" id="{4FE8F90A-2CE9-456B-AD2F-FB4288E6F46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8" name="Straight Connector 1597">
              <a:extLst>
                <a:ext uri="{FF2B5EF4-FFF2-40B4-BE49-F238E27FC236}">
                  <a16:creationId xmlns:a16="http://schemas.microsoft.com/office/drawing/2014/main" id="{4C430C16-C390-4AAF-9522-E97CB2C895C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99" name="Arc 1598">
              <a:extLst>
                <a:ext uri="{FF2B5EF4-FFF2-40B4-BE49-F238E27FC236}">
                  <a16:creationId xmlns:a16="http://schemas.microsoft.com/office/drawing/2014/main" id="{7E9FDFD6-3BA3-40CA-8281-36D8EF02A04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0" name="Straight Connector 1599">
              <a:extLst>
                <a:ext uri="{FF2B5EF4-FFF2-40B4-BE49-F238E27FC236}">
                  <a16:creationId xmlns:a16="http://schemas.microsoft.com/office/drawing/2014/main" id="{5CF20762-5CA9-4545-9D92-A41C85F9712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5291CE0E-7F3B-4AD6-B9D1-9B59D482BA9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02" name="Oval 1601">
              <a:extLst>
                <a:ext uri="{FF2B5EF4-FFF2-40B4-BE49-F238E27FC236}">
                  <a16:creationId xmlns:a16="http://schemas.microsoft.com/office/drawing/2014/main" id="{B3C59E97-ACF2-4035-BA55-DF699A0309F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3" name="Arc 1602">
              <a:extLst>
                <a:ext uri="{FF2B5EF4-FFF2-40B4-BE49-F238E27FC236}">
                  <a16:creationId xmlns:a16="http://schemas.microsoft.com/office/drawing/2014/main" id="{A9247D73-FF1F-4C66-9678-F7A2438DFC2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4" name="Arc 1603">
              <a:extLst>
                <a:ext uri="{FF2B5EF4-FFF2-40B4-BE49-F238E27FC236}">
                  <a16:creationId xmlns:a16="http://schemas.microsoft.com/office/drawing/2014/main" id="{DB30DC6F-FA28-4424-AC95-0E69419FBC6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5" name="Arc 1604">
              <a:extLst>
                <a:ext uri="{FF2B5EF4-FFF2-40B4-BE49-F238E27FC236}">
                  <a16:creationId xmlns:a16="http://schemas.microsoft.com/office/drawing/2014/main" id="{3495A2B5-7194-4557-B766-BCCEBB3CBB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6" name="Arc 1605">
              <a:extLst>
                <a:ext uri="{FF2B5EF4-FFF2-40B4-BE49-F238E27FC236}">
                  <a16:creationId xmlns:a16="http://schemas.microsoft.com/office/drawing/2014/main" id="{972655FA-00B4-4916-BC89-9461B5210E1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7" name="Straight Connector 1606">
              <a:extLst>
                <a:ext uri="{FF2B5EF4-FFF2-40B4-BE49-F238E27FC236}">
                  <a16:creationId xmlns:a16="http://schemas.microsoft.com/office/drawing/2014/main" id="{0C22489D-80EC-42FF-974C-D687BEE7F9D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08" name="Straight Connector 1607">
              <a:extLst>
                <a:ext uri="{FF2B5EF4-FFF2-40B4-BE49-F238E27FC236}">
                  <a16:creationId xmlns:a16="http://schemas.microsoft.com/office/drawing/2014/main" id="{63E5350F-ABA7-40BE-AC10-F1B44E9F38A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09" name="Straight Connector 1608">
              <a:extLst>
                <a:ext uri="{FF2B5EF4-FFF2-40B4-BE49-F238E27FC236}">
                  <a16:creationId xmlns:a16="http://schemas.microsoft.com/office/drawing/2014/main" id="{E664E866-174F-4D63-BDF0-2390F590111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10" name="Group 1609">
            <a:extLst>
              <a:ext uri="{FF2B5EF4-FFF2-40B4-BE49-F238E27FC236}">
                <a16:creationId xmlns:a16="http://schemas.microsoft.com/office/drawing/2014/main" id="{395358A7-3378-4E90-8803-6A95DC01FBE5}"/>
              </a:ext>
            </a:extLst>
          </p:cNvPr>
          <p:cNvGrpSpPr/>
          <p:nvPr/>
        </p:nvGrpSpPr>
        <p:grpSpPr>
          <a:xfrm rot="2540802">
            <a:off x="6421674" y="6524625"/>
            <a:ext cx="544580" cy="346135"/>
            <a:chOff x="1459148" y="544749"/>
            <a:chExt cx="7412477" cy="5661498"/>
          </a:xfrm>
        </p:grpSpPr>
        <p:sp>
          <p:nvSpPr>
            <p:cNvPr id="1611" name="Arc 1610">
              <a:extLst>
                <a:ext uri="{FF2B5EF4-FFF2-40B4-BE49-F238E27FC236}">
                  <a16:creationId xmlns:a16="http://schemas.microsoft.com/office/drawing/2014/main" id="{0B4802A7-53C7-409F-94FD-7DB5B4C8296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2" name="Straight Connector 1611">
              <a:extLst>
                <a:ext uri="{FF2B5EF4-FFF2-40B4-BE49-F238E27FC236}">
                  <a16:creationId xmlns:a16="http://schemas.microsoft.com/office/drawing/2014/main" id="{28CF8790-F3D7-4869-B8B6-5C74B660C63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13" name="Arc 1612">
              <a:extLst>
                <a:ext uri="{FF2B5EF4-FFF2-40B4-BE49-F238E27FC236}">
                  <a16:creationId xmlns:a16="http://schemas.microsoft.com/office/drawing/2014/main" id="{1A81979D-1F8A-442C-9D1F-76A786F13DD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14" name="Straight Connector 1613">
              <a:extLst>
                <a:ext uri="{FF2B5EF4-FFF2-40B4-BE49-F238E27FC236}">
                  <a16:creationId xmlns:a16="http://schemas.microsoft.com/office/drawing/2014/main" id="{84FADECF-F0C3-4DC9-BD8E-C3FDFF00633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307F11F6-CA6F-4F25-8D31-6C7A22BCA8A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16" name="Oval 1615">
              <a:extLst>
                <a:ext uri="{FF2B5EF4-FFF2-40B4-BE49-F238E27FC236}">
                  <a16:creationId xmlns:a16="http://schemas.microsoft.com/office/drawing/2014/main" id="{483942D4-F069-47AD-AD6C-2F68C89FE34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7" name="Arc 1616">
              <a:extLst>
                <a:ext uri="{FF2B5EF4-FFF2-40B4-BE49-F238E27FC236}">
                  <a16:creationId xmlns:a16="http://schemas.microsoft.com/office/drawing/2014/main" id="{7944E989-6341-485E-A0BE-16748BB3DFB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8" name="Arc 1617">
              <a:extLst>
                <a:ext uri="{FF2B5EF4-FFF2-40B4-BE49-F238E27FC236}">
                  <a16:creationId xmlns:a16="http://schemas.microsoft.com/office/drawing/2014/main" id="{AB6E9447-33E7-4347-9D95-2540652DEF7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9" name="Arc 1618">
              <a:extLst>
                <a:ext uri="{FF2B5EF4-FFF2-40B4-BE49-F238E27FC236}">
                  <a16:creationId xmlns:a16="http://schemas.microsoft.com/office/drawing/2014/main" id="{EDCC714C-BF94-447C-ABAA-EC0EC04DD8C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0" name="Arc 1619">
              <a:extLst>
                <a:ext uri="{FF2B5EF4-FFF2-40B4-BE49-F238E27FC236}">
                  <a16:creationId xmlns:a16="http://schemas.microsoft.com/office/drawing/2014/main" id="{9B21721A-0269-4BB5-9B52-F18D49D7425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1" name="Straight Connector 1620">
              <a:extLst>
                <a:ext uri="{FF2B5EF4-FFF2-40B4-BE49-F238E27FC236}">
                  <a16:creationId xmlns:a16="http://schemas.microsoft.com/office/drawing/2014/main" id="{8F70B0D6-C0BD-4175-B7AE-EBE37EF9809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22" name="Straight Connector 1621">
              <a:extLst>
                <a:ext uri="{FF2B5EF4-FFF2-40B4-BE49-F238E27FC236}">
                  <a16:creationId xmlns:a16="http://schemas.microsoft.com/office/drawing/2014/main" id="{611E36AC-3FA4-4297-8A75-293F7603839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23" name="Straight Connector 1622">
              <a:extLst>
                <a:ext uri="{FF2B5EF4-FFF2-40B4-BE49-F238E27FC236}">
                  <a16:creationId xmlns:a16="http://schemas.microsoft.com/office/drawing/2014/main" id="{CAC0BBDC-18AE-4609-9A7F-59575C81E87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24" name="Group 1623">
            <a:extLst>
              <a:ext uri="{FF2B5EF4-FFF2-40B4-BE49-F238E27FC236}">
                <a16:creationId xmlns:a16="http://schemas.microsoft.com/office/drawing/2014/main" id="{CA9511AB-267A-402F-A276-1B68A764C778}"/>
              </a:ext>
            </a:extLst>
          </p:cNvPr>
          <p:cNvGrpSpPr/>
          <p:nvPr/>
        </p:nvGrpSpPr>
        <p:grpSpPr>
          <a:xfrm rot="2540802">
            <a:off x="6735999" y="6524625"/>
            <a:ext cx="544580" cy="346135"/>
            <a:chOff x="1459148" y="544749"/>
            <a:chExt cx="7412477" cy="5661498"/>
          </a:xfrm>
        </p:grpSpPr>
        <p:sp>
          <p:nvSpPr>
            <p:cNvPr id="1625" name="Arc 1624">
              <a:extLst>
                <a:ext uri="{FF2B5EF4-FFF2-40B4-BE49-F238E27FC236}">
                  <a16:creationId xmlns:a16="http://schemas.microsoft.com/office/drawing/2014/main" id="{13962922-B38B-4A29-B7ED-318829E181F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6" name="Straight Connector 1625">
              <a:extLst>
                <a:ext uri="{FF2B5EF4-FFF2-40B4-BE49-F238E27FC236}">
                  <a16:creationId xmlns:a16="http://schemas.microsoft.com/office/drawing/2014/main" id="{7FCABACE-B28A-4531-8EAA-8A2782605D9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27" name="Arc 1626">
              <a:extLst>
                <a:ext uri="{FF2B5EF4-FFF2-40B4-BE49-F238E27FC236}">
                  <a16:creationId xmlns:a16="http://schemas.microsoft.com/office/drawing/2014/main" id="{240C28FE-9C44-47E9-8E16-06B90CD2739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8" name="Straight Connector 1627">
              <a:extLst>
                <a:ext uri="{FF2B5EF4-FFF2-40B4-BE49-F238E27FC236}">
                  <a16:creationId xmlns:a16="http://schemas.microsoft.com/office/drawing/2014/main" id="{DE9E2F83-6AFE-47E6-820F-E320EF6E9C4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00EEE6D-8B1D-4654-B444-DAD271B9927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30" name="Oval 1629">
              <a:extLst>
                <a:ext uri="{FF2B5EF4-FFF2-40B4-BE49-F238E27FC236}">
                  <a16:creationId xmlns:a16="http://schemas.microsoft.com/office/drawing/2014/main" id="{CC72123B-D7C7-46A8-9320-C9CC55A0C63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1" name="Arc 1630">
              <a:extLst>
                <a:ext uri="{FF2B5EF4-FFF2-40B4-BE49-F238E27FC236}">
                  <a16:creationId xmlns:a16="http://schemas.microsoft.com/office/drawing/2014/main" id="{B7B0E639-EB01-4DF8-9451-36742E442A8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2" name="Arc 1631">
              <a:extLst>
                <a:ext uri="{FF2B5EF4-FFF2-40B4-BE49-F238E27FC236}">
                  <a16:creationId xmlns:a16="http://schemas.microsoft.com/office/drawing/2014/main" id="{EFF93D20-F65D-4BEC-B0A6-4C8F85DC41F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3" name="Arc 1632">
              <a:extLst>
                <a:ext uri="{FF2B5EF4-FFF2-40B4-BE49-F238E27FC236}">
                  <a16:creationId xmlns:a16="http://schemas.microsoft.com/office/drawing/2014/main" id="{41AF2E00-96FF-4C43-9ECE-B63CB3BBD95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4" name="Arc 1633">
              <a:extLst>
                <a:ext uri="{FF2B5EF4-FFF2-40B4-BE49-F238E27FC236}">
                  <a16:creationId xmlns:a16="http://schemas.microsoft.com/office/drawing/2014/main" id="{2DAF493E-EFAF-40B8-90F2-64F7AA73352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35" name="Straight Connector 1634">
              <a:extLst>
                <a:ext uri="{FF2B5EF4-FFF2-40B4-BE49-F238E27FC236}">
                  <a16:creationId xmlns:a16="http://schemas.microsoft.com/office/drawing/2014/main" id="{41892C78-7A3E-49B2-BE13-2A90C60E98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36" name="Straight Connector 1635">
              <a:extLst>
                <a:ext uri="{FF2B5EF4-FFF2-40B4-BE49-F238E27FC236}">
                  <a16:creationId xmlns:a16="http://schemas.microsoft.com/office/drawing/2014/main" id="{AAFD5C90-EBDC-4B47-AAE9-FAAAAB82400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25B530E1-C193-43C3-8A48-CFB9226CC3D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8" name="Group 1637">
            <a:extLst>
              <a:ext uri="{FF2B5EF4-FFF2-40B4-BE49-F238E27FC236}">
                <a16:creationId xmlns:a16="http://schemas.microsoft.com/office/drawing/2014/main" id="{C1EAA90F-092A-4F02-90AC-3C1F81299D21}"/>
              </a:ext>
            </a:extLst>
          </p:cNvPr>
          <p:cNvGrpSpPr/>
          <p:nvPr/>
        </p:nvGrpSpPr>
        <p:grpSpPr>
          <a:xfrm rot="2540802">
            <a:off x="7050324" y="6524625"/>
            <a:ext cx="544580" cy="346135"/>
            <a:chOff x="1459148" y="544749"/>
            <a:chExt cx="7412477" cy="5661498"/>
          </a:xfrm>
        </p:grpSpPr>
        <p:sp>
          <p:nvSpPr>
            <p:cNvPr id="1639" name="Arc 1638">
              <a:extLst>
                <a:ext uri="{FF2B5EF4-FFF2-40B4-BE49-F238E27FC236}">
                  <a16:creationId xmlns:a16="http://schemas.microsoft.com/office/drawing/2014/main" id="{041E9206-FD37-4C88-9459-46A92412029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0" name="Straight Connector 1639">
              <a:extLst>
                <a:ext uri="{FF2B5EF4-FFF2-40B4-BE49-F238E27FC236}">
                  <a16:creationId xmlns:a16="http://schemas.microsoft.com/office/drawing/2014/main" id="{F9D469E7-1CBF-47EB-A65D-FA91D29EA6A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41" name="Arc 1640">
              <a:extLst>
                <a:ext uri="{FF2B5EF4-FFF2-40B4-BE49-F238E27FC236}">
                  <a16:creationId xmlns:a16="http://schemas.microsoft.com/office/drawing/2014/main" id="{CE72791F-F781-4D97-A340-B747AC5B69A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2" name="Straight Connector 1641">
              <a:extLst>
                <a:ext uri="{FF2B5EF4-FFF2-40B4-BE49-F238E27FC236}">
                  <a16:creationId xmlns:a16="http://schemas.microsoft.com/office/drawing/2014/main" id="{EC6CF08D-6FD2-46C7-AB68-F7196655D50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7AACAE99-D695-416F-AEF0-AD73E2CD3E3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44" name="Oval 1643">
              <a:extLst>
                <a:ext uri="{FF2B5EF4-FFF2-40B4-BE49-F238E27FC236}">
                  <a16:creationId xmlns:a16="http://schemas.microsoft.com/office/drawing/2014/main" id="{A5C6A8B0-6743-4D9F-A161-99AFDA41039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5" name="Arc 1644">
              <a:extLst>
                <a:ext uri="{FF2B5EF4-FFF2-40B4-BE49-F238E27FC236}">
                  <a16:creationId xmlns:a16="http://schemas.microsoft.com/office/drawing/2014/main" id="{FF5B2429-3D52-4700-AE5E-01A99E49E2A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6" name="Arc 1645">
              <a:extLst>
                <a:ext uri="{FF2B5EF4-FFF2-40B4-BE49-F238E27FC236}">
                  <a16:creationId xmlns:a16="http://schemas.microsoft.com/office/drawing/2014/main" id="{B3AC936C-B7C0-457D-993A-D3836FB84CD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7" name="Arc 1646">
              <a:extLst>
                <a:ext uri="{FF2B5EF4-FFF2-40B4-BE49-F238E27FC236}">
                  <a16:creationId xmlns:a16="http://schemas.microsoft.com/office/drawing/2014/main" id="{047F1804-B7F9-46B0-8A7F-2C14D418CD8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8" name="Arc 1647">
              <a:extLst>
                <a:ext uri="{FF2B5EF4-FFF2-40B4-BE49-F238E27FC236}">
                  <a16:creationId xmlns:a16="http://schemas.microsoft.com/office/drawing/2014/main" id="{19F2625F-3FB9-4C6C-938F-B19C2B47E30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9" name="Straight Connector 1648">
              <a:extLst>
                <a:ext uri="{FF2B5EF4-FFF2-40B4-BE49-F238E27FC236}">
                  <a16:creationId xmlns:a16="http://schemas.microsoft.com/office/drawing/2014/main" id="{90A28E40-AF3E-4857-924F-8CC0F9723FA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3AAB65E7-67EC-4A0D-8D7D-3A5A68A069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CE505D45-CBD8-4E04-AFDB-6F85A2F179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52" name="Group 1651">
            <a:extLst>
              <a:ext uri="{FF2B5EF4-FFF2-40B4-BE49-F238E27FC236}">
                <a16:creationId xmlns:a16="http://schemas.microsoft.com/office/drawing/2014/main" id="{E757EC16-1D54-414D-8A6C-89E5EFF0B0B7}"/>
              </a:ext>
            </a:extLst>
          </p:cNvPr>
          <p:cNvGrpSpPr/>
          <p:nvPr/>
        </p:nvGrpSpPr>
        <p:grpSpPr>
          <a:xfrm rot="2540802">
            <a:off x="7364649" y="6524625"/>
            <a:ext cx="544580" cy="346135"/>
            <a:chOff x="1459148" y="544749"/>
            <a:chExt cx="7412477" cy="5661498"/>
          </a:xfrm>
        </p:grpSpPr>
        <p:sp>
          <p:nvSpPr>
            <p:cNvPr id="1653" name="Arc 1652">
              <a:extLst>
                <a:ext uri="{FF2B5EF4-FFF2-40B4-BE49-F238E27FC236}">
                  <a16:creationId xmlns:a16="http://schemas.microsoft.com/office/drawing/2014/main" id="{D4904B3C-6B30-4360-93E0-E27F14C6A8D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54" name="Straight Connector 1653">
              <a:extLst>
                <a:ext uri="{FF2B5EF4-FFF2-40B4-BE49-F238E27FC236}">
                  <a16:creationId xmlns:a16="http://schemas.microsoft.com/office/drawing/2014/main" id="{204679B1-F453-4DC2-8469-19DCBB16C01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55" name="Arc 1654">
              <a:extLst>
                <a:ext uri="{FF2B5EF4-FFF2-40B4-BE49-F238E27FC236}">
                  <a16:creationId xmlns:a16="http://schemas.microsoft.com/office/drawing/2014/main" id="{658DFD8B-3446-4170-905E-3D78D9FC484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6" name="Straight Connector 1655">
              <a:extLst>
                <a:ext uri="{FF2B5EF4-FFF2-40B4-BE49-F238E27FC236}">
                  <a16:creationId xmlns:a16="http://schemas.microsoft.com/office/drawing/2014/main" id="{535D7EEF-4E9F-4956-9CF6-4CA8CC65730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F2B51649-D6A5-4017-B04F-ADCEF682247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58" name="Oval 1657">
              <a:extLst>
                <a:ext uri="{FF2B5EF4-FFF2-40B4-BE49-F238E27FC236}">
                  <a16:creationId xmlns:a16="http://schemas.microsoft.com/office/drawing/2014/main" id="{0F629B3E-DC9B-43E9-AB5E-2CC74B3136B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9" name="Arc 1658">
              <a:extLst>
                <a:ext uri="{FF2B5EF4-FFF2-40B4-BE49-F238E27FC236}">
                  <a16:creationId xmlns:a16="http://schemas.microsoft.com/office/drawing/2014/main" id="{26B42EA3-BEEA-4D45-B7F7-CEB08753DB7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0" name="Arc 1659">
              <a:extLst>
                <a:ext uri="{FF2B5EF4-FFF2-40B4-BE49-F238E27FC236}">
                  <a16:creationId xmlns:a16="http://schemas.microsoft.com/office/drawing/2014/main" id="{D01797DC-3152-4A31-9201-08FC5889A3B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1" name="Arc 1660">
              <a:extLst>
                <a:ext uri="{FF2B5EF4-FFF2-40B4-BE49-F238E27FC236}">
                  <a16:creationId xmlns:a16="http://schemas.microsoft.com/office/drawing/2014/main" id="{C70EB615-2112-4C34-92E8-49435E66E57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2" name="Arc 1661">
              <a:extLst>
                <a:ext uri="{FF2B5EF4-FFF2-40B4-BE49-F238E27FC236}">
                  <a16:creationId xmlns:a16="http://schemas.microsoft.com/office/drawing/2014/main" id="{06407385-014B-4577-B1AB-1CFC2D980E9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3" name="Straight Connector 1662">
              <a:extLst>
                <a:ext uri="{FF2B5EF4-FFF2-40B4-BE49-F238E27FC236}">
                  <a16:creationId xmlns:a16="http://schemas.microsoft.com/office/drawing/2014/main" id="{F3F552A8-0DAB-492E-B794-F30C4CAED88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64" name="Straight Connector 1663">
              <a:extLst>
                <a:ext uri="{FF2B5EF4-FFF2-40B4-BE49-F238E27FC236}">
                  <a16:creationId xmlns:a16="http://schemas.microsoft.com/office/drawing/2014/main" id="{568D2229-2E6A-4BEC-880D-9F958DF68CC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65" name="Straight Connector 1664">
              <a:extLst>
                <a:ext uri="{FF2B5EF4-FFF2-40B4-BE49-F238E27FC236}">
                  <a16:creationId xmlns:a16="http://schemas.microsoft.com/office/drawing/2014/main" id="{693AA357-180D-4DC2-AE8C-46D1D66F358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66" name="Group 1665">
            <a:extLst>
              <a:ext uri="{FF2B5EF4-FFF2-40B4-BE49-F238E27FC236}">
                <a16:creationId xmlns:a16="http://schemas.microsoft.com/office/drawing/2014/main" id="{050D0FC0-FEBA-47F3-A779-4EF6A31E8328}"/>
              </a:ext>
            </a:extLst>
          </p:cNvPr>
          <p:cNvGrpSpPr/>
          <p:nvPr/>
        </p:nvGrpSpPr>
        <p:grpSpPr>
          <a:xfrm rot="2540802">
            <a:off x="7678974" y="6524625"/>
            <a:ext cx="544580" cy="346135"/>
            <a:chOff x="1459148" y="544749"/>
            <a:chExt cx="7412477" cy="5661498"/>
          </a:xfrm>
        </p:grpSpPr>
        <p:sp>
          <p:nvSpPr>
            <p:cNvPr id="1667" name="Arc 1666">
              <a:extLst>
                <a:ext uri="{FF2B5EF4-FFF2-40B4-BE49-F238E27FC236}">
                  <a16:creationId xmlns:a16="http://schemas.microsoft.com/office/drawing/2014/main" id="{439674D3-AFAD-427B-912E-E73CBD24397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8" name="Straight Connector 1667">
              <a:extLst>
                <a:ext uri="{FF2B5EF4-FFF2-40B4-BE49-F238E27FC236}">
                  <a16:creationId xmlns:a16="http://schemas.microsoft.com/office/drawing/2014/main" id="{3F11B1D6-DCD9-474D-BB2D-FA1BAB12440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69" name="Arc 1668">
              <a:extLst>
                <a:ext uri="{FF2B5EF4-FFF2-40B4-BE49-F238E27FC236}">
                  <a16:creationId xmlns:a16="http://schemas.microsoft.com/office/drawing/2014/main" id="{8CD9C2D9-0708-4E81-B686-09BC42B0286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0" name="Straight Connector 1669">
              <a:extLst>
                <a:ext uri="{FF2B5EF4-FFF2-40B4-BE49-F238E27FC236}">
                  <a16:creationId xmlns:a16="http://schemas.microsoft.com/office/drawing/2014/main" id="{189CCE0C-196A-42E1-A625-A5AC9FE93CF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B481865D-4661-4D7E-8635-A0E3D9172BF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72" name="Oval 1671">
              <a:extLst>
                <a:ext uri="{FF2B5EF4-FFF2-40B4-BE49-F238E27FC236}">
                  <a16:creationId xmlns:a16="http://schemas.microsoft.com/office/drawing/2014/main" id="{E16CA84A-8489-48B7-8174-5E64B59CC80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3" name="Arc 1672">
              <a:extLst>
                <a:ext uri="{FF2B5EF4-FFF2-40B4-BE49-F238E27FC236}">
                  <a16:creationId xmlns:a16="http://schemas.microsoft.com/office/drawing/2014/main" id="{78834988-1F75-492F-A67F-2F3D3DA3261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4" name="Arc 1673">
              <a:extLst>
                <a:ext uri="{FF2B5EF4-FFF2-40B4-BE49-F238E27FC236}">
                  <a16:creationId xmlns:a16="http://schemas.microsoft.com/office/drawing/2014/main" id="{5D324DBA-B7A9-40E2-BFC1-C1A91E35463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5" name="Arc 1674">
              <a:extLst>
                <a:ext uri="{FF2B5EF4-FFF2-40B4-BE49-F238E27FC236}">
                  <a16:creationId xmlns:a16="http://schemas.microsoft.com/office/drawing/2014/main" id="{67A396A5-12F0-4F24-B4B7-2F2D2508F27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6" name="Arc 1675">
              <a:extLst>
                <a:ext uri="{FF2B5EF4-FFF2-40B4-BE49-F238E27FC236}">
                  <a16:creationId xmlns:a16="http://schemas.microsoft.com/office/drawing/2014/main" id="{9933148D-A5B5-410A-AE82-BF38940A291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7" name="Straight Connector 1676">
              <a:extLst>
                <a:ext uri="{FF2B5EF4-FFF2-40B4-BE49-F238E27FC236}">
                  <a16:creationId xmlns:a16="http://schemas.microsoft.com/office/drawing/2014/main" id="{EDB75C58-C0ED-446A-A38A-A081F624B47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78" name="Straight Connector 1677">
              <a:extLst>
                <a:ext uri="{FF2B5EF4-FFF2-40B4-BE49-F238E27FC236}">
                  <a16:creationId xmlns:a16="http://schemas.microsoft.com/office/drawing/2014/main" id="{5556AE6C-61E2-4C75-8664-9AE1FB34632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79" name="Straight Connector 1678">
              <a:extLst>
                <a:ext uri="{FF2B5EF4-FFF2-40B4-BE49-F238E27FC236}">
                  <a16:creationId xmlns:a16="http://schemas.microsoft.com/office/drawing/2014/main" id="{754F335C-E171-477E-8A1B-5EC08676688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80" name="Group 1679">
            <a:extLst>
              <a:ext uri="{FF2B5EF4-FFF2-40B4-BE49-F238E27FC236}">
                <a16:creationId xmlns:a16="http://schemas.microsoft.com/office/drawing/2014/main" id="{995E8E96-6C46-4FD8-BCAA-8717FA565E96}"/>
              </a:ext>
            </a:extLst>
          </p:cNvPr>
          <p:cNvGrpSpPr/>
          <p:nvPr/>
        </p:nvGrpSpPr>
        <p:grpSpPr>
          <a:xfrm rot="2540802">
            <a:off x="7993299" y="6524625"/>
            <a:ext cx="544580" cy="346135"/>
            <a:chOff x="1459148" y="544749"/>
            <a:chExt cx="7412477" cy="5661498"/>
          </a:xfrm>
        </p:grpSpPr>
        <p:sp>
          <p:nvSpPr>
            <p:cNvPr id="1681" name="Arc 1680">
              <a:extLst>
                <a:ext uri="{FF2B5EF4-FFF2-40B4-BE49-F238E27FC236}">
                  <a16:creationId xmlns:a16="http://schemas.microsoft.com/office/drawing/2014/main" id="{31464D8E-4523-42AA-922C-A2EBBDDE3DE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2" name="Straight Connector 1681">
              <a:extLst>
                <a:ext uri="{FF2B5EF4-FFF2-40B4-BE49-F238E27FC236}">
                  <a16:creationId xmlns:a16="http://schemas.microsoft.com/office/drawing/2014/main" id="{F51ED3DA-6529-46D0-BEF7-2BB91A17DA0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83" name="Arc 1682">
              <a:extLst>
                <a:ext uri="{FF2B5EF4-FFF2-40B4-BE49-F238E27FC236}">
                  <a16:creationId xmlns:a16="http://schemas.microsoft.com/office/drawing/2014/main" id="{18862245-2444-49E9-A171-E5F3B817CF8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84" name="Straight Connector 1683">
              <a:extLst>
                <a:ext uri="{FF2B5EF4-FFF2-40B4-BE49-F238E27FC236}">
                  <a16:creationId xmlns:a16="http://schemas.microsoft.com/office/drawing/2014/main" id="{52CD22E0-6A6B-4208-A66A-0904346F34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F895DFA-289F-4B42-A31D-6BF3562FD2B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86" name="Oval 1685">
              <a:extLst>
                <a:ext uri="{FF2B5EF4-FFF2-40B4-BE49-F238E27FC236}">
                  <a16:creationId xmlns:a16="http://schemas.microsoft.com/office/drawing/2014/main" id="{C88996CE-2DAC-4096-BB37-BFD0A051D4D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7" name="Arc 1686">
              <a:extLst>
                <a:ext uri="{FF2B5EF4-FFF2-40B4-BE49-F238E27FC236}">
                  <a16:creationId xmlns:a16="http://schemas.microsoft.com/office/drawing/2014/main" id="{92EA6AD5-AF87-4072-9F4F-7E7D8F2BD69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8" name="Arc 1687">
              <a:extLst>
                <a:ext uri="{FF2B5EF4-FFF2-40B4-BE49-F238E27FC236}">
                  <a16:creationId xmlns:a16="http://schemas.microsoft.com/office/drawing/2014/main" id="{EBEE4A97-BA31-446D-9D95-718B843D524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9" name="Arc 1688">
              <a:extLst>
                <a:ext uri="{FF2B5EF4-FFF2-40B4-BE49-F238E27FC236}">
                  <a16:creationId xmlns:a16="http://schemas.microsoft.com/office/drawing/2014/main" id="{3CB6486A-D6E3-40ED-A82A-CD2719FD815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0" name="Arc 1689">
              <a:extLst>
                <a:ext uri="{FF2B5EF4-FFF2-40B4-BE49-F238E27FC236}">
                  <a16:creationId xmlns:a16="http://schemas.microsoft.com/office/drawing/2014/main" id="{878A2F3F-FF2D-4C0D-A0B2-C3DA12A4547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1" name="Straight Connector 1690">
              <a:extLst>
                <a:ext uri="{FF2B5EF4-FFF2-40B4-BE49-F238E27FC236}">
                  <a16:creationId xmlns:a16="http://schemas.microsoft.com/office/drawing/2014/main" id="{6CA7C6F7-3C3C-4D74-96DD-190B5A6526A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E86FB937-2D4A-47D7-886F-610DEFFFCB6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93" name="Straight Connector 1692">
              <a:extLst>
                <a:ext uri="{FF2B5EF4-FFF2-40B4-BE49-F238E27FC236}">
                  <a16:creationId xmlns:a16="http://schemas.microsoft.com/office/drawing/2014/main" id="{D8A39A74-6676-4329-8179-2628FD6163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94" name="Group 1693">
            <a:extLst>
              <a:ext uri="{FF2B5EF4-FFF2-40B4-BE49-F238E27FC236}">
                <a16:creationId xmlns:a16="http://schemas.microsoft.com/office/drawing/2014/main" id="{D98CA107-64A5-4EC7-BFCA-D74FFBC84884}"/>
              </a:ext>
            </a:extLst>
          </p:cNvPr>
          <p:cNvGrpSpPr/>
          <p:nvPr/>
        </p:nvGrpSpPr>
        <p:grpSpPr>
          <a:xfrm rot="2540802">
            <a:off x="8307624" y="6524625"/>
            <a:ext cx="544580" cy="346135"/>
            <a:chOff x="1459148" y="544749"/>
            <a:chExt cx="7412477" cy="5661498"/>
          </a:xfrm>
        </p:grpSpPr>
        <p:sp>
          <p:nvSpPr>
            <p:cNvPr id="1695" name="Arc 1694">
              <a:extLst>
                <a:ext uri="{FF2B5EF4-FFF2-40B4-BE49-F238E27FC236}">
                  <a16:creationId xmlns:a16="http://schemas.microsoft.com/office/drawing/2014/main" id="{1B1CD907-E5E3-47DE-9741-527D6706F08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6" name="Straight Connector 1695">
              <a:extLst>
                <a:ext uri="{FF2B5EF4-FFF2-40B4-BE49-F238E27FC236}">
                  <a16:creationId xmlns:a16="http://schemas.microsoft.com/office/drawing/2014/main" id="{4D34947E-7FF9-4933-B475-4A0B4BC6702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97" name="Arc 1696">
              <a:extLst>
                <a:ext uri="{FF2B5EF4-FFF2-40B4-BE49-F238E27FC236}">
                  <a16:creationId xmlns:a16="http://schemas.microsoft.com/office/drawing/2014/main" id="{85034BE8-D3E6-4EEB-ACF4-2E839833D72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8" name="Straight Connector 1697">
              <a:extLst>
                <a:ext uri="{FF2B5EF4-FFF2-40B4-BE49-F238E27FC236}">
                  <a16:creationId xmlns:a16="http://schemas.microsoft.com/office/drawing/2014/main" id="{20D4628E-313E-4823-8268-AABEDD42054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E38FFF45-4C1A-4183-A8F2-9BA1F9F5E46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00" name="Oval 1699">
              <a:extLst>
                <a:ext uri="{FF2B5EF4-FFF2-40B4-BE49-F238E27FC236}">
                  <a16:creationId xmlns:a16="http://schemas.microsoft.com/office/drawing/2014/main" id="{385532BC-9049-40DB-ADD2-2F49C359626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1" name="Arc 1700">
              <a:extLst>
                <a:ext uri="{FF2B5EF4-FFF2-40B4-BE49-F238E27FC236}">
                  <a16:creationId xmlns:a16="http://schemas.microsoft.com/office/drawing/2014/main" id="{B9B34835-0F1B-4516-ACEA-EF5E477F322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2" name="Arc 1701">
              <a:extLst>
                <a:ext uri="{FF2B5EF4-FFF2-40B4-BE49-F238E27FC236}">
                  <a16:creationId xmlns:a16="http://schemas.microsoft.com/office/drawing/2014/main" id="{5FA7E79C-AF31-4FE2-95B9-5D14D413D75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3" name="Arc 1702">
              <a:extLst>
                <a:ext uri="{FF2B5EF4-FFF2-40B4-BE49-F238E27FC236}">
                  <a16:creationId xmlns:a16="http://schemas.microsoft.com/office/drawing/2014/main" id="{FF95E4D6-6413-41CA-87C8-5531C3C1A5E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4" name="Arc 1703">
              <a:extLst>
                <a:ext uri="{FF2B5EF4-FFF2-40B4-BE49-F238E27FC236}">
                  <a16:creationId xmlns:a16="http://schemas.microsoft.com/office/drawing/2014/main" id="{319356E6-FEFF-4098-AA3F-B84FC295470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05" name="Straight Connector 1704">
              <a:extLst>
                <a:ext uri="{FF2B5EF4-FFF2-40B4-BE49-F238E27FC236}">
                  <a16:creationId xmlns:a16="http://schemas.microsoft.com/office/drawing/2014/main" id="{19738025-2B3B-4AD6-945E-35DB975764D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06" name="Straight Connector 1705">
              <a:extLst>
                <a:ext uri="{FF2B5EF4-FFF2-40B4-BE49-F238E27FC236}">
                  <a16:creationId xmlns:a16="http://schemas.microsoft.com/office/drawing/2014/main" id="{38F2657D-3637-4A75-98A5-FFAE2C963A0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a:extLst>
                <a:ext uri="{FF2B5EF4-FFF2-40B4-BE49-F238E27FC236}">
                  <a16:creationId xmlns:a16="http://schemas.microsoft.com/office/drawing/2014/main" id="{B69EDAA8-86DA-465C-A02C-FCA3092CA2D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8" name="Group 1707">
            <a:extLst>
              <a:ext uri="{FF2B5EF4-FFF2-40B4-BE49-F238E27FC236}">
                <a16:creationId xmlns:a16="http://schemas.microsoft.com/office/drawing/2014/main" id="{48789155-0787-4217-BEC9-FEFB828985EC}"/>
              </a:ext>
            </a:extLst>
          </p:cNvPr>
          <p:cNvGrpSpPr/>
          <p:nvPr/>
        </p:nvGrpSpPr>
        <p:grpSpPr>
          <a:xfrm rot="2540802">
            <a:off x="8621949" y="6524625"/>
            <a:ext cx="544580" cy="346135"/>
            <a:chOff x="1459148" y="544749"/>
            <a:chExt cx="7412477" cy="5661498"/>
          </a:xfrm>
        </p:grpSpPr>
        <p:sp>
          <p:nvSpPr>
            <p:cNvPr id="1709" name="Arc 1708">
              <a:extLst>
                <a:ext uri="{FF2B5EF4-FFF2-40B4-BE49-F238E27FC236}">
                  <a16:creationId xmlns:a16="http://schemas.microsoft.com/office/drawing/2014/main" id="{AA6776D8-0C45-4E25-A279-24024300A0A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0" name="Straight Connector 1709">
              <a:extLst>
                <a:ext uri="{FF2B5EF4-FFF2-40B4-BE49-F238E27FC236}">
                  <a16:creationId xmlns:a16="http://schemas.microsoft.com/office/drawing/2014/main" id="{1732EC9B-5727-4A09-9314-8BAC8C0DB1F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11" name="Arc 1710">
              <a:extLst>
                <a:ext uri="{FF2B5EF4-FFF2-40B4-BE49-F238E27FC236}">
                  <a16:creationId xmlns:a16="http://schemas.microsoft.com/office/drawing/2014/main" id="{DF033378-304F-4440-AF05-2B7E8BBAE5C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2" name="Straight Connector 1711">
              <a:extLst>
                <a:ext uri="{FF2B5EF4-FFF2-40B4-BE49-F238E27FC236}">
                  <a16:creationId xmlns:a16="http://schemas.microsoft.com/office/drawing/2014/main" id="{33FAF55D-8FB1-4C3E-8FED-989F93AFDA1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4B7DB541-BAEB-4CEE-9C34-2EEB52A63CE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14" name="Oval 1713">
              <a:extLst>
                <a:ext uri="{FF2B5EF4-FFF2-40B4-BE49-F238E27FC236}">
                  <a16:creationId xmlns:a16="http://schemas.microsoft.com/office/drawing/2014/main" id="{29A7563E-3066-4A3F-BCB9-A5C0F92F95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5" name="Arc 1714">
              <a:extLst>
                <a:ext uri="{FF2B5EF4-FFF2-40B4-BE49-F238E27FC236}">
                  <a16:creationId xmlns:a16="http://schemas.microsoft.com/office/drawing/2014/main" id="{EC28C595-DE3D-4552-8166-E5EFFCD06DD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6" name="Arc 1715">
              <a:extLst>
                <a:ext uri="{FF2B5EF4-FFF2-40B4-BE49-F238E27FC236}">
                  <a16:creationId xmlns:a16="http://schemas.microsoft.com/office/drawing/2014/main" id="{64B6A7C3-8DA1-46F5-B19E-0EE210A62E8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7" name="Arc 1716">
              <a:extLst>
                <a:ext uri="{FF2B5EF4-FFF2-40B4-BE49-F238E27FC236}">
                  <a16:creationId xmlns:a16="http://schemas.microsoft.com/office/drawing/2014/main" id="{87C6759B-32C5-4C71-8BE2-1F4AFD5BD4C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8" name="Arc 1717">
              <a:extLst>
                <a:ext uri="{FF2B5EF4-FFF2-40B4-BE49-F238E27FC236}">
                  <a16:creationId xmlns:a16="http://schemas.microsoft.com/office/drawing/2014/main" id="{9740EF44-6884-496D-B71A-693DFEE39FD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9" name="Straight Connector 1718">
              <a:extLst>
                <a:ext uri="{FF2B5EF4-FFF2-40B4-BE49-F238E27FC236}">
                  <a16:creationId xmlns:a16="http://schemas.microsoft.com/office/drawing/2014/main" id="{E9DC45D9-CE6A-4422-99BD-9A0A001591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20" name="Straight Connector 1719">
              <a:extLst>
                <a:ext uri="{FF2B5EF4-FFF2-40B4-BE49-F238E27FC236}">
                  <a16:creationId xmlns:a16="http://schemas.microsoft.com/office/drawing/2014/main" id="{AE42A0BC-4C6B-48E8-95F9-F16625535B3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21" name="Straight Connector 1720">
              <a:extLst>
                <a:ext uri="{FF2B5EF4-FFF2-40B4-BE49-F238E27FC236}">
                  <a16:creationId xmlns:a16="http://schemas.microsoft.com/office/drawing/2014/main" id="{B9E8A57F-D9DC-415B-9532-3FAE8AEA153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22" name="Group 1721">
            <a:extLst>
              <a:ext uri="{FF2B5EF4-FFF2-40B4-BE49-F238E27FC236}">
                <a16:creationId xmlns:a16="http://schemas.microsoft.com/office/drawing/2014/main" id="{A5AB3FF8-0B2B-453B-9E1A-E7C49EE750FD}"/>
              </a:ext>
            </a:extLst>
          </p:cNvPr>
          <p:cNvGrpSpPr/>
          <p:nvPr/>
        </p:nvGrpSpPr>
        <p:grpSpPr>
          <a:xfrm rot="2540802">
            <a:off x="8936274" y="6524625"/>
            <a:ext cx="544580" cy="346135"/>
            <a:chOff x="1459148" y="544749"/>
            <a:chExt cx="7412477" cy="5661498"/>
          </a:xfrm>
        </p:grpSpPr>
        <p:sp>
          <p:nvSpPr>
            <p:cNvPr id="1723" name="Arc 1722">
              <a:extLst>
                <a:ext uri="{FF2B5EF4-FFF2-40B4-BE49-F238E27FC236}">
                  <a16:creationId xmlns:a16="http://schemas.microsoft.com/office/drawing/2014/main" id="{5BB80B9B-E540-4E56-B122-D795BC8284C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24" name="Straight Connector 1723">
              <a:extLst>
                <a:ext uri="{FF2B5EF4-FFF2-40B4-BE49-F238E27FC236}">
                  <a16:creationId xmlns:a16="http://schemas.microsoft.com/office/drawing/2014/main" id="{FAA813AA-C55A-4B52-A55A-E03C14BFC71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25" name="Arc 1724">
              <a:extLst>
                <a:ext uri="{FF2B5EF4-FFF2-40B4-BE49-F238E27FC236}">
                  <a16:creationId xmlns:a16="http://schemas.microsoft.com/office/drawing/2014/main" id="{759A7FC7-51D8-4E02-AF5C-D7A9689964E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26" name="Straight Connector 1725">
              <a:extLst>
                <a:ext uri="{FF2B5EF4-FFF2-40B4-BE49-F238E27FC236}">
                  <a16:creationId xmlns:a16="http://schemas.microsoft.com/office/drawing/2014/main" id="{1E538963-65BF-41F7-8960-56D4E7BBB9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8B52B599-5E88-476E-9032-4A411F391DB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28" name="Oval 1727">
              <a:extLst>
                <a:ext uri="{FF2B5EF4-FFF2-40B4-BE49-F238E27FC236}">
                  <a16:creationId xmlns:a16="http://schemas.microsoft.com/office/drawing/2014/main" id="{B9780C93-B756-4726-9452-A501B235FDA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9" name="Arc 1728">
              <a:extLst>
                <a:ext uri="{FF2B5EF4-FFF2-40B4-BE49-F238E27FC236}">
                  <a16:creationId xmlns:a16="http://schemas.microsoft.com/office/drawing/2014/main" id="{11A42445-5135-44D9-B299-F8CB6D5C6D3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0" name="Arc 1729">
              <a:extLst>
                <a:ext uri="{FF2B5EF4-FFF2-40B4-BE49-F238E27FC236}">
                  <a16:creationId xmlns:a16="http://schemas.microsoft.com/office/drawing/2014/main" id="{379618A2-3B25-4C61-8EFE-8872B0DD580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1" name="Arc 1730">
              <a:extLst>
                <a:ext uri="{FF2B5EF4-FFF2-40B4-BE49-F238E27FC236}">
                  <a16:creationId xmlns:a16="http://schemas.microsoft.com/office/drawing/2014/main" id="{A78B46A9-6954-402F-A5FC-E33DA5D58CE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2" name="Arc 1731">
              <a:extLst>
                <a:ext uri="{FF2B5EF4-FFF2-40B4-BE49-F238E27FC236}">
                  <a16:creationId xmlns:a16="http://schemas.microsoft.com/office/drawing/2014/main" id="{316A4911-FD0B-4998-A407-6F52165BDE9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3" name="Straight Connector 1732">
              <a:extLst>
                <a:ext uri="{FF2B5EF4-FFF2-40B4-BE49-F238E27FC236}">
                  <a16:creationId xmlns:a16="http://schemas.microsoft.com/office/drawing/2014/main" id="{75C1E8B8-8A88-45C6-9C79-CBA0723A4EB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34" name="Straight Connector 1733">
              <a:extLst>
                <a:ext uri="{FF2B5EF4-FFF2-40B4-BE49-F238E27FC236}">
                  <a16:creationId xmlns:a16="http://schemas.microsoft.com/office/drawing/2014/main" id="{FB1E2FEB-159F-41C4-A254-92DE89AE1D2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35" name="Straight Connector 1734">
              <a:extLst>
                <a:ext uri="{FF2B5EF4-FFF2-40B4-BE49-F238E27FC236}">
                  <a16:creationId xmlns:a16="http://schemas.microsoft.com/office/drawing/2014/main" id="{B5D364F2-B354-4D2B-AFC1-97D0A3C7CD9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36" name="Group 1735">
            <a:extLst>
              <a:ext uri="{FF2B5EF4-FFF2-40B4-BE49-F238E27FC236}">
                <a16:creationId xmlns:a16="http://schemas.microsoft.com/office/drawing/2014/main" id="{F8822A05-A257-4748-A34A-569A076DED6F}"/>
              </a:ext>
            </a:extLst>
          </p:cNvPr>
          <p:cNvGrpSpPr/>
          <p:nvPr/>
        </p:nvGrpSpPr>
        <p:grpSpPr>
          <a:xfrm rot="2540802">
            <a:off x="9250599" y="6524625"/>
            <a:ext cx="544580" cy="346135"/>
            <a:chOff x="1459148" y="544749"/>
            <a:chExt cx="7412477" cy="5661498"/>
          </a:xfrm>
        </p:grpSpPr>
        <p:sp>
          <p:nvSpPr>
            <p:cNvPr id="1737" name="Arc 1736">
              <a:extLst>
                <a:ext uri="{FF2B5EF4-FFF2-40B4-BE49-F238E27FC236}">
                  <a16:creationId xmlns:a16="http://schemas.microsoft.com/office/drawing/2014/main" id="{C694F855-1C42-4CFC-9B68-1C2E18037A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8" name="Straight Connector 1737">
              <a:extLst>
                <a:ext uri="{FF2B5EF4-FFF2-40B4-BE49-F238E27FC236}">
                  <a16:creationId xmlns:a16="http://schemas.microsoft.com/office/drawing/2014/main" id="{579E4BF6-4012-4705-87EE-529218C78D7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39" name="Arc 1738">
              <a:extLst>
                <a:ext uri="{FF2B5EF4-FFF2-40B4-BE49-F238E27FC236}">
                  <a16:creationId xmlns:a16="http://schemas.microsoft.com/office/drawing/2014/main" id="{E636AA37-D4B1-4928-8FE9-6718BF49478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0" name="Straight Connector 1739">
              <a:extLst>
                <a:ext uri="{FF2B5EF4-FFF2-40B4-BE49-F238E27FC236}">
                  <a16:creationId xmlns:a16="http://schemas.microsoft.com/office/drawing/2014/main" id="{BE3836A7-1A33-4A43-9898-ACFDE20B946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AEDBA463-65C8-49F2-86C8-BC07D7FDDE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42" name="Oval 1741">
              <a:extLst>
                <a:ext uri="{FF2B5EF4-FFF2-40B4-BE49-F238E27FC236}">
                  <a16:creationId xmlns:a16="http://schemas.microsoft.com/office/drawing/2014/main" id="{113755F5-D693-455E-A89A-68909363F41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3" name="Arc 1742">
              <a:extLst>
                <a:ext uri="{FF2B5EF4-FFF2-40B4-BE49-F238E27FC236}">
                  <a16:creationId xmlns:a16="http://schemas.microsoft.com/office/drawing/2014/main" id="{4FCDD541-5F69-4C78-97DB-2D413ECBC27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4" name="Arc 1743">
              <a:extLst>
                <a:ext uri="{FF2B5EF4-FFF2-40B4-BE49-F238E27FC236}">
                  <a16:creationId xmlns:a16="http://schemas.microsoft.com/office/drawing/2014/main" id="{9DD06BA0-C7D9-4E87-A0A5-3F2AEB04B09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5" name="Arc 1744">
              <a:extLst>
                <a:ext uri="{FF2B5EF4-FFF2-40B4-BE49-F238E27FC236}">
                  <a16:creationId xmlns:a16="http://schemas.microsoft.com/office/drawing/2014/main" id="{A4E0AE40-89FB-42CA-BA6B-1B96FAE1D8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6" name="Arc 1745">
              <a:extLst>
                <a:ext uri="{FF2B5EF4-FFF2-40B4-BE49-F238E27FC236}">
                  <a16:creationId xmlns:a16="http://schemas.microsoft.com/office/drawing/2014/main" id="{C4E79C71-3B6A-41A9-8056-2C409DE704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47" name="Straight Connector 1746">
              <a:extLst>
                <a:ext uri="{FF2B5EF4-FFF2-40B4-BE49-F238E27FC236}">
                  <a16:creationId xmlns:a16="http://schemas.microsoft.com/office/drawing/2014/main" id="{696D5E74-B3E6-41D1-A753-EE4627B4A84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48" name="Straight Connector 1747">
              <a:extLst>
                <a:ext uri="{FF2B5EF4-FFF2-40B4-BE49-F238E27FC236}">
                  <a16:creationId xmlns:a16="http://schemas.microsoft.com/office/drawing/2014/main" id="{ADA7C58A-D3D8-4A3E-89C0-FC6622FCA76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49" name="Straight Connector 1748">
              <a:extLst>
                <a:ext uri="{FF2B5EF4-FFF2-40B4-BE49-F238E27FC236}">
                  <a16:creationId xmlns:a16="http://schemas.microsoft.com/office/drawing/2014/main" id="{6D7F3793-ED62-43ED-BBBA-FDA604DDF63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50" name="Group 1749">
            <a:extLst>
              <a:ext uri="{FF2B5EF4-FFF2-40B4-BE49-F238E27FC236}">
                <a16:creationId xmlns:a16="http://schemas.microsoft.com/office/drawing/2014/main" id="{714C02E2-95A0-45ED-9DD7-DC72202F974B}"/>
              </a:ext>
            </a:extLst>
          </p:cNvPr>
          <p:cNvGrpSpPr/>
          <p:nvPr/>
        </p:nvGrpSpPr>
        <p:grpSpPr>
          <a:xfrm rot="2540802">
            <a:off x="9564924" y="6524625"/>
            <a:ext cx="544580" cy="346135"/>
            <a:chOff x="1459148" y="544749"/>
            <a:chExt cx="7412477" cy="5661498"/>
          </a:xfrm>
        </p:grpSpPr>
        <p:sp>
          <p:nvSpPr>
            <p:cNvPr id="1751" name="Arc 1750">
              <a:extLst>
                <a:ext uri="{FF2B5EF4-FFF2-40B4-BE49-F238E27FC236}">
                  <a16:creationId xmlns:a16="http://schemas.microsoft.com/office/drawing/2014/main" id="{A2E6190A-652D-46F6-B01D-7A399C23EF1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2" name="Straight Connector 1751">
              <a:extLst>
                <a:ext uri="{FF2B5EF4-FFF2-40B4-BE49-F238E27FC236}">
                  <a16:creationId xmlns:a16="http://schemas.microsoft.com/office/drawing/2014/main" id="{8D4FEA42-8578-4BB2-8507-8A31E19D43D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53" name="Arc 1752">
              <a:extLst>
                <a:ext uri="{FF2B5EF4-FFF2-40B4-BE49-F238E27FC236}">
                  <a16:creationId xmlns:a16="http://schemas.microsoft.com/office/drawing/2014/main" id="{C82AF7E0-BA7F-4542-8715-DB8381B49FC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54" name="Straight Connector 1753">
              <a:extLst>
                <a:ext uri="{FF2B5EF4-FFF2-40B4-BE49-F238E27FC236}">
                  <a16:creationId xmlns:a16="http://schemas.microsoft.com/office/drawing/2014/main" id="{19AFD351-7D06-47EA-B3D7-69284E48383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64A59BF0-FCD6-4D68-9CA5-C391E9DD9D7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56" name="Oval 1755">
              <a:extLst>
                <a:ext uri="{FF2B5EF4-FFF2-40B4-BE49-F238E27FC236}">
                  <a16:creationId xmlns:a16="http://schemas.microsoft.com/office/drawing/2014/main" id="{19A8C216-0602-4AEA-86F7-CF1EC4A1DC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7" name="Arc 1756">
              <a:extLst>
                <a:ext uri="{FF2B5EF4-FFF2-40B4-BE49-F238E27FC236}">
                  <a16:creationId xmlns:a16="http://schemas.microsoft.com/office/drawing/2014/main" id="{5A703259-18FF-48CF-BE49-E2DFCAC6FEE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8" name="Arc 1757">
              <a:extLst>
                <a:ext uri="{FF2B5EF4-FFF2-40B4-BE49-F238E27FC236}">
                  <a16:creationId xmlns:a16="http://schemas.microsoft.com/office/drawing/2014/main" id="{1F404D89-60EA-4FD7-9494-4E817C33785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9" name="Arc 1758">
              <a:extLst>
                <a:ext uri="{FF2B5EF4-FFF2-40B4-BE49-F238E27FC236}">
                  <a16:creationId xmlns:a16="http://schemas.microsoft.com/office/drawing/2014/main" id="{FD92E8D9-A162-40AF-9897-075863B5218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0" name="Arc 1759">
              <a:extLst>
                <a:ext uri="{FF2B5EF4-FFF2-40B4-BE49-F238E27FC236}">
                  <a16:creationId xmlns:a16="http://schemas.microsoft.com/office/drawing/2014/main" id="{9666C44F-8958-4774-B6B8-1825BD2612A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1" name="Straight Connector 1760">
              <a:extLst>
                <a:ext uri="{FF2B5EF4-FFF2-40B4-BE49-F238E27FC236}">
                  <a16:creationId xmlns:a16="http://schemas.microsoft.com/office/drawing/2014/main" id="{FD166DE0-12D1-4ACE-A9E1-57B08E1C7EA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a:extLst>
                <a:ext uri="{FF2B5EF4-FFF2-40B4-BE49-F238E27FC236}">
                  <a16:creationId xmlns:a16="http://schemas.microsoft.com/office/drawing/2014/main" id="{1F965110-4171-46B4-8593-AC91D516035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56E55FD5-329B-46AA-ABE0-AA7928AB89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64" name="Group 1763">
            <a:extLst>
              <a:ext uri="{FF2B5EF4-FFF2-40B4-BE49-F238E27FC236}">
                <a16:creationId xmlns:a16="http://schemas.microsoft.com/office/drawing/2014/main" id="{191B32E5-5EE8-4668-9E78-BFB77E796F38}"/>
              </a:ext>
            </a:extLst>
          </p:cNvPr>
          <p:cNvGrpSpPr/>
          <p:nvPr/>
        </p:nvGrpSpPr>
        <p:grpSpPr>
          <a:xfrm rot="2540802">
            <a:off x="9879249" y="6524625"/>
            <a:ext cx="544580" cy="346135"/>
            <a:chOff x="1459148" y="544749"/>
            <a:chExt cx="7412477" cy="5661498"/>
          </a:xfrm>
        </p:grpSpPr>
        <p:sp>
          <p:nvSpPr>
            <p:cNvPr id="1765" name="Arc 1764">
              <a:extLst>
                <a:ext uri="{FF2B5EF4-FFF2-40B4-BE49-F238E27FC236}">
                  <a16:creationId xmlns:a16="http://schemas.microsoft.com/office/drawing/2014/main" id="{528F5E21-3451-4593-885D-84290433860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6" name="Straight Connector 1765">
              <a:extLst>
                <a:ext uri="{FF2B5EF4-FFF2-40B4-BE49-F238E27FC236}">
                  <a16:creationId xmlns:a16="http://schemas.microsoft.com/office/drawing/2014/main" id="{F437DDA8-E829-492B-A3A3-DC609504C16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67" name="Arc 1766">
              <a:extLst>
                <a:ext uri="{FF2B5EF4-FFF2-40B4-BE49-F238E27FC236}">
                  <a16:creationId xmlns:a16="http://schemas.microsoft.com/office/drawing/2014/main" id="{9E428925-F9B5-4A88-9A18-CFBD0459CF3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8" name="Straight Connector 1767">
              <a:extLst>
                <a:ext uri="{FF2B5EF4-FFF2-40B4-BE49-F238E27FC236}">
                  <a16:creationId xmlns:a16="http://schemas.microsoft.com/office/drawing/2014/main" id="{E537E8FF-738D-4DB8-9101-631C7B350A4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09489536-AE4B-4CD4-8DB8-6C73A5ED275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70" name="Oval 1769">
              <a:extLst>
                <a:ext uri="{FF2B5EF4-FFF2-40B4-BE49-F238E27FC236}">
                  <a16:creationId xmlns:a16="http://schemas.microsoft.com/office/drawing/2014/main" id="{F33E3DD5-A707-4F5D-B232-CBD627402B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1" name="Arc 1770">
              <a:extLst>
                <a:ext uri="{FF2B5EF4-FFF2-40B4-BE49-F238E27FC236}">
                  <a16:creationId xmlns:a16="http://schemas.microsoft.com/office/drawing/2014/main" id="{2C70F1BE-C4CB-47ED-9034-912A072944A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2" name="Arc 1771">
              <a:extLst>
                <a:ext uri="{FF2B5EF4-FFF2-40B4-BE49-F238E27FC236}">
                  <a16:creationId xmlns:a16="http://schemas.microsoft.com/office/drawing/2014/main" id="{D5901D1C-4AA5-4167-9E55-DFA6EFCC483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3" name="Arc 1772">
              <a:extLst>
                <a:ext uri="{FF2B5EF4-FFF2-40B4-BE49-F238E27FC236}">
                  <a16:creationId xmlns:a16="http://schemas.microsoft.com/office/drawing/2014/main" id="{D7571C73-F15B-4DC7-8881-EC64AFCB6D1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4" name="Arc 1773">
              <a:extLst>
                <a:ext uri="{FF2B5EF4-FFF2-40B4-BE49-F238E27FC236}">
                  <a16:creationId xmlns:a16="http://schemas.microsoft.com/office/drawing/2014/main" id="{ABD32250-20A2-46B7-909C-5CB24602063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75" name="Straight Connector 1774">
              <a:extLst>
                <a:ext uri="{FF2B5EF4-FFF2-40B4-BE49-F238E27FC236}">
                  <a16:creationId xmlns:a16="http://schemas.microsoft.com/office/drawing/2014/main" id="{055A341E-1CAA-49E4-AF24-F45C3828E50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a:extLst>
                <a:ext uri="{FF2B5EF4-FFF2-40B4-BE49-F238E27FC236}">
                  <a16:creationId xmlns:a16="http://schemas.microsoft.com/office/drawing/2014/main" id="{D3E747B0-CBEC-4CAD-ADB3-BDC4CF9BC5E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19E4DCE1-510C-420B-8489-AF796DB47E9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8" name="Group 1777">
            <a:extLst>
              <a:ext uri="{FF2B5EF4-FFF2-40B4-BE49-F238E27FC236}">
                <a16:creationId xmlns:a16="http://schemas.microsoft.com/office/drawing/2014/main" id="{35F09DDB-3390-4343-8489-7042259ED276}"/>
              </a:ext>
            </a:extLst>
          </p:cNvPr>
          <p:cNvGrpSpPr/>
          <p:nvPr/>
        </p:nvGrpSpPr>
        <p:grpSpPr>
          <a:xfrm rot="2540802">
            <a:off x="10193574" y="6524625"/>
            <a:ext cx="544580" cy="346135"/>
            <a:chOff x="1459148" y="544749"/>
            <a:chExt cx="7412477" cy="5661498"/>
          </a:xfrm>
        </p:grpSpPr>
        <p:sp>
          <p:nvSpPr>
            <p:cNvPr id="1779" name="Arc 1778">
              <a:extLst>
                <a:ext uri="{FF2B5EF4-FFF2-40B4-BE49-F238E27FC236}">
                  <a16:creationId xmlns:a16="http://schemas.microsoft.com/office/drawing/2014/main" id="{4A1ED451-033F-4C6F-8C19-E92B546984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0" name="Straight Connector 1779">
              <a:extLst>
                <a:ext uri="{FF2B5EF4-FFF2-40B4-BE49-F238E27FC236}">
                  <a16:creationId xmlns:a16="http://schemas.microsoft.com/office/drawing/2014/main" id="{8A8ED24E-2714-4BBD-8C4D-BEC1BEEC0A1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81" name="Arc 1780">
              <a:extLst>
                <a:ext uri="{FF2B5EF4-FFF2-40B4-BE49-F238E27FC236}">
                  <a16:creationId xmlns:a16="http://schemas.microsoft.com/office/drawing/2014/main" id="{2566D4A4-99D6-4099-B1E1-44CF81872EA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2" name="Straight Connector 1781">
              <a:extLst>
                <a:ext uri="{FF2B5EF4-FFF2-40B4-BE49-F238E27FC236}">
                  <a16:creationId xmlns:a16="http://schemas.microsoft.com/office/drawing/2014/main" id="{2B6A8B99-8009-4875-9F55-E6A7DDE5D13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AA5B20A2-7258-425E-8902-5722A4B86BC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84" name="Oval 1783">
              <a:extLst>
                <a:ext uri="{FF2B5EF4-FFF2-40B4-BE49-F238E27FC236}">
                  <a16:creationId xmlns:a16="http://schemas.microsoft.com/office/drawing/2014/main" id="{2EA95515-9553-4E1E-9602-4E85EAB07AC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5" name="Arc 1784">
              <a:extLst>
                <a:ext uri="{FF2B5EF4-FFF2-40B4-BE49-F238E27FC236}">
                  <a16:creationId xmlns:a16="http://schemas.microsoft.com/office/drawing/2014/main" id="{6DC6BE97-A4E1-4080-BF7A-6D365A335C3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6" name="Arc 1785">
              <a:extLst>
                <a:ext uri="{FF2B5EF4-FFF2-40B4-BE49-F238E27FC236}">
                  <a16:creationId xmlns:a16="http://schemas.microsoft.com/office/drawing/2014/main" id="{6C78764E-BC1C-438E-81FF-F2E3EFA1B12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7" name="Arc 1786">
              <a:extLst>
                <a:ext uri="{FF2B5EF4-FFF2-40B4-BE49-F238E27FC236}">
                  <a16:creationId xmlns:a16="http://schemas.microsoft.com/office/drawing/2014/main" id="{FDC99643-85B4-458A-8967-F1C0CD48A07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8" name="Arc 1787">
              <a:extLst>
                <a:ext uri="{FF2B5EF4-FFF2-40B4-BE49-F238E27FC236}">
                  <a16:creationId xmlns:a16="http://schemas.microsoft.com/office/drawing/2014/main" id="{4CE112E4-A574-4FAB-B40F-557CEB7A07E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9" name="Straight Connector 1788">
              <a:extLst>
                <a:ext uri="{FF2B5EF4-FFF2-40B4-BE49-F238E27FC236}">
                  <a16:creationId xmlns:a16="http://schemas.microsoft.com/office/drawing/2014/main" id="{63E1891A-95E2-475E-B8F7-E5CED5844F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1062353D-F2FF-4FF9-A640-8DDCE4398D9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91" name="Straight Connector 1790">
              <a:extLst>
                <a:ext uri="{FF2B5EF4-FFF2-40B4-BE49-F238E27FC236}">
                  <a16:creationId xmlns:a16="http://schemas.microsoft.com/office/drawing/2014/main" id="{D8315278-E145-43F7-B26C-B8B6664F591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92" name="Group 1791">
            <a:extLst>
              <a:ext uri="{FF2B5EF4-FFF2-40B4-BE49-F238E27FC236}">
                <a16:creationId xmlns:a16="http://schemas.microsoft.com/office/drawing/2014/main" id="{5893C458-8CA6-48CC-92EF-CFFE8540B065}"/>
              </a:ext>
            </a:extLst>
          </p:cNvPr>
          <p:cNvGrpSpPr/>
          <p:nvPr/>
        </p:nvGrpSpPr>
        <p:grpSpPr>
          <a:xfrm rot="2540802">
            <a:off x="10507899" y="6524625"/>
            <a:ext cx="544580" cy="346135"/>
            <a:chOff x="1459148" y="544749"/>
            <a:chExt cx="7412477" cy="5661498"/>
          </a:xfrm>
        </p:grpSpPr>
        <p:sp>
          <p:nvSpPr>
            <p:cNvPr id="1793" name="Arc 1792">
              <a:extLst>
                <a:ext uri="{FF2B5EF4-FFF2-40B4-BE49-F238E27FC236}">
                  <a16:creationId xmlns:a16="http://schemas.microsoft.com/office/drawing/2014/main" id="{C9E36F6E-51FC-4696-977E-2F3C94FD67E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94" name="Straight Connector 1793">
              <a:extLst>
                <a:ext uri="{FF2B5EF4-FFF2-40B4-BE49-F238E27FC236}">
                  <a16:creationId xmlns:a16="http://schemas.microsoft.com/office/drawing/2014/main" id="{8809A148-3547-46EA-876D-69182F28FF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95" name="Arc 1794">
              <a:extLst>
                <a:ext uri="{FF2B5EF4-FFF2-40B4-BE49-F238E27FC236}">
                  <a16:creationId xmlns:a16="http://schemas.microsoft.com/office/drawing/2014/main" id="{7E568EE5-BE4C-48B0-9031-8BDE792CC05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96" name="Straight Connector 1795">
              <a:extLst>
                <a:ext uri="{FF2B5EF4-FFF2-40B4-BE49-F238E27FC236}">
                  <a16:creationId xmlns:a16="http://schemas.microsoft.com/office/drawing/2014/main" id="{60F5DB5E-5B6A-4B80-9BC5-CE037C04BE1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3EDFD9B-72C8-4939-AA4F-010160218E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98" name="Oval 1797">
              <a:extLst>
                <a:ext uri="{FF2B5EF4-FFF2-40B4-BE49-F238E27FC236}">
                  <a16:creationId xmlns:a16="http://schemas.microsoft.com/office/drawing/2014/main" id="{636391DC-7CC3-442F-A885-5A2913EDB47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9" name="Arc 1798">
              <a:extLst>
                <a:ext uri="{FF2B5EF4-FFF2-40B4-BE49-F238E27FC236}">
                  <a16:creationId xmlns:a16="http://schemas.microsoft.com/office/drawing/2014/main" id="{B0D7B9DA-94B3-419D-8E81-6015537D475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0" name="Arc 1799">
              <a:extLst>
                <a:ext uri="{FF2B5EF4-FFF2-40B4-BE49-F238E27FC236}">
                  <a16:creationId xmlns:a16="http://schemas.microsoft.com/office/drawing/2014/main" id="{470922E0-EE26-4068-8F24-CF5AB93B0E1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1" name="Arc 1800">
              <a:extLst>
                <a:ext uri="{FF2B5EF4-FFF2-40B4-BE49-F238E27FC236}">
                  <a16:creationId xmlns:a16="http://schemas.microsoft.com/office/drawing/2014/main" id="{1F14F6B3-B21B-401B-8E81-E640E906325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2" name="Arc 1801">
              <a:extLst>
                <a:ext uri="{FF2B5EF4-FFF2-40B4-BE49-F238E27FC236}">
                  <a16:creationId xmlns:a16="http://schemas.microsoft.com/office/drawing/2014/main" id="{CA9B1E61-0F3B-4A8B-8BD2-C4804F60FE2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3" name="Straight Connector 1802">
              <a:extLst>
                <a:ext uri="{FF2B5EF4-FFF2-40B4-BE49-F238E27FC236}">
                  <a16:creationId xmlns:a16="http://schemas.microsoft.com/office/drawing/2014/main" id="{05E342A7-3C2D-4643-84D3-A1A404D32BC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04" name="Straight Connector 1803">
              <a:extLst>
                <a:ext uri="{FF2B5EF4-FFF2-40B4-BE49-F238E27FC236}">
                  <a16:creationId xmlns:a16="http://schemas.microsoft.com/office/drawing/2014/main" id="{E56C65F5-1745-4BD4-B81E-ED89D55D6AD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05" name="Straight Connector 1804">
              <a:extLst>
                <a:ext uri="{FF2B5EF4-FFF2-40B4-BE49-F238E27FC236}">
                  <a16:creationId xmlns:a16="http://schemas.microsoft.com/office/drawing/2014/main" id="{06CC8C9B-0D63-4183-8CE1-37267AD1AB0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806" name="Group 1805">
            <a:extLst>
              <a:ext uri="{FF2B5EF4-FFF2-40B4-BE49-F238E27FC236}">
                <a16:creationId xmlns:a16="http://schemas.microsoft.com/office/drawing/2014/main" id="{AFF473EA-4DFA-4F0B-BCF8-508505782264}"/>
              </a:ext>
            </a:extLst>
          </p:cNvPr>
          <p:cNvGrpSpPr/>
          <p:nvPr/>
        </p:nvGrpSpPr>
        <p:grpSpPr>
          <a:xfrm rot="2540802">
            <a:off x="10822224" y="6524625"/>
            <a:ext cx="544580" cy="346135"/>
            <a:chOff x="1459148" y="544749"/>
            <a:chExt cx="7412477" cy="5661498"/>
          </a:xfrm>
        </p:grpSpPr>
        <p:sp>
          <p:nvSpPr>
            <p:cNvPr id="1807" name="Arc 1806">
              <a:extLst>
                <a:ext uri="{FF2B5EF4-FFF2-40B4-BE49-F238E27FC236}">
                  <a16:creationId xmlns:a16="http://schemas.microsoft.com/office/drawing/2014/main" id="{45B8F340-46F6-477D-942E-23591C0F9A3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8" name="Straight Connector 1807">
              <a:extLst>
                <a:ext uri="{FF2B5EF4-FFF2-40B4-BE49-F238E27FC236}">
                  <a16:creationId xmlns:a16="http://schemas.microsoft.com/office/drawing/2014/main" id="{A90A4E8E-5D07-4353-9600-1563704D13D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809" name="Arc 1808">
              <a:extLst>
                <a:ext uri="{FF2B5EF4-FFF2-40B4-BE49-F238E27FC236}">
                  <a16:creationId xmlns:a16="http://schemas.microsoft.com/office/drawing/2014/main" id="{E583416B-5209-4922-8A0A-6A68F9AFC00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10" name="Straight Connector 1809">
              <a:extLst>
                <a:ext uri="{FF2B5EF4-FFF2-40B4-BE49-F238E27FC236}">
                  <a16:creationId xmlns:a16="http://schemas.microsoft.com/office/drawing/2014/main" id="{C1F4B9E7-6FDB-4204-BE79-94D48ECDE6A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D8BCA4AD-5264-4575-9F8C-0ACF9A474B8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12" name="Oval 1811">
              <a:extLst>
                <a:ext uri="{FF2B5EF4-FFF2-40B4-BE49-F238E27FC236}">
                  <a16:creationId xmlns:a16="http://schemas.microsoft.com/office/drawing/2014/main" id="{083A6CC2-79A6-4312-BA84-DB65FCB157D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3" name="Arc 1812">
              <a:extLst>
                <a:ext uri="{FF2B5EF4-FFF2-40B4-BE49-F238E27FC236}">
                  <a16:creationId xmlns:a16="http://schemas.microsoft.com/office/drawing/2014/main" id="{A5B929A0-2403-4D2B-9F17-12C52E84F4D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14" name="Arc 1813">
              <a:extLst>
                <a:ext uri="{FF2B5EF4-FFF2-40B4-BE49-F238E27FC236}">
                  <a16:creationId xmlns:a16="http://schemas.microsoft.com/office/drawing/2014/main" id="{6122AA7F-4E41-47DF-AB47-CB61F442ED4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5" name="Arc 1814">
              <a:extLst>
                <a:ext uri="{FF2B5EF4-FFF2-40B4-BE49-F238E27FC236}">
                  <a16:creationId xmlns:a16="http://schemas.microsoft.com/office/drawing/2014/main" id="{83CC8B5B-50C3-4664-BCA5-7FC6C47CD4E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16" name="Arc 1815">
              <a:extLst>
                <a:ext uri="{FF2B5EF4-FFF2-40B4-BE49-F238E27FC236}">
                  <a16:creationId xmlns:a16="http://schemas.microsoft.com/office/drawing/2014/main" id="{691476A1-132C-464B-BC32-56D1B5C558D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17" name="Straight Connector 1816">
              <a:extLst>
                <a:ext uri="{FF2B5EF4-FFF2-40B4-BE49-F238E27FC236}">
                  <a16:creationId xmlns:a16="http://schemas.microsoft.com/office/drawing/2014/main" id="{E0A8968C-804F-4566-A394-9F8C1B52FD1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18" name="Straight Connector 1817">
              <a:extLst>
                <a:ext uri="{FF2B5EF4-FFF2-40B4-BE49-F238E27FC236}">
                  <a16:creationId xmlns:a16="http://schemas.microsoft.com/office/drawing/2014/main" id="{0A9D3CFA-7DA8-4CAD-A8B2-789E3AA3E5A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19" name="Straight Connector 1818">
              <a:extLst>
                <a:ext uri="{FF2B5EF4-FFF2-40B4-BE49-F238E27FC236}">
                  <a16:creationId xmlns:a16="http://schemas.microsoft.com/office/drawing/2014/main" id="{0398F42E-0C51-43DB-8502-C6EEB1DD5E4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20" name="Group 1819">
            <a:extLst>
              <a:ext uri="{FF2B5EF4-FFF2-40B4-BE49-F238E27FC236}">
                <a16:creationId xmlns:a16="http://schemas.microsoft.com/office/drawing/2014/main" id="{5241429B-5D8C-43C8-9A5B-762201454410}"/>
              </a:ext>
            </a:extLst>
          </p:cNvPr>
          <p:cNvGrpSpPr/>
          <p:nvPr/>
        </p:nvGrpSpPr>
        <p:grpSpPr>
          <a:xfrm rot="2540802">
            <a:off x="11136549" y="6524625"/>
            <a:ext cx="544580" cy="346135"/>
            <a:chOff x="1459148" y="544749"/>
            <a:chExt cx="7412477" cy="5661498"/>
          </a:xfrm>
        </p:grpSpPr>
        <p:sp>
          <p:nvSpPr>
            <p:cNvPr id="1821" name="Arc 1820">
              <a:extLst>
                <a:ext uri="{FF2B5EF4-FFF2-40B4-BE49-F238E27FC236}">
                  <a16:creationId xmlns:a16="http://schemas.microsoft.com/office/drawing/2014/main" id="{43520E24-44D4-4CEA-A94A-DF3348049B7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2" name="Straight Connector 1821">
              <a:extLst>
                <a:ext uri="{FF2B5EF4-FFF2-40B4-BE49-F238E27FC236}">
                  <a16:creationId xmlns:a16="http://schemas.microsoft.com/office/drawing/2014/main" id="{CEF1BB26-8B59-46CB-B135-8F65A888B31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823" name="Arc 1822">
              <a:extLst>
                <a:ext uri="{FF2B5EF4-FFF2-40B4-BE49-F238E27FC236}">
                  <a16:creationId xmlns:a16="http://schemas.microsoft.com/office/drawing/2014/main" id="{8CCB83E7-BB5F-41C4-A700-43929E7C5C8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24" name="Straight Connector 1823">
              <a:extLst>
                <a:ext uri="{FF2B5EF4-FFF2-40B4-BE49-F238E27FC236}">
                  <a16:creationId xmlns:a16="http://schemas.microsoft.com/office/drawing/2014/main" id="{24DB78FB-A101-4B77-88EB-2A07F9AD709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825" name="Straight Connector 1824">
              <a:extLst>
                <a:ext uri="{FF2B5EF4-FFF2-40B4-BE49-F238E27FC236}">
                  <a16:creationId xmlns:a16="http://schemas.microsoft.com/office/drawing/2014/main" id="{502BD516-1949-4BC8-BFCA-36858E7A46C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826" name="Oval 1825">
              <a:extLst>
                <a:ext uri="{FF2B5EF4-FFF2-40B4-BE49-F238E27FC236}">
                  <a16:creationId xmlns:a16="http://schemas.microsoft.com/office/drawing/2014/main" id="{7C4A4CD2-A3E3-4EA6-8A23-7A65081A27F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7" name="Arc 1826">
              <a:extLst>
                <a:ext uri="{FF2B5EF4-FFF2-40B4-BE49-F238E27FC236}">
                  <a16:creationId xmlns:a16="http://schemas.microsoft.com/office/drawing/2014/main" id="{4691705B-8484-4D3C-862D-9E84CFAD272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8" name="Arc 1827">
              <a:extLst>
                <a:ext uri="{FF2B5EF4-FFF2-40B4-BE49-F238E27FC236}">
                  <a16:creationId xmlns:a16="http://schemas.microsoft.com/office/drawing/2014/main" id="{D8D289F3-2F72-4A96-B3CB-1541066E6DF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29" name="Arc 1828">
              <a:extLst>
                <a:ext uri="{FF2B5EF4-FFF2-40B4-BE49-F238E27FC236}">
                  <a16:creationId xmlns:a16="http://schemas.microsoft.com/office/drawing/2014/main" id="{ED57B05C-43FD-4CB1-B95D-C0439215661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30" name="Arc 1829">
              <a:extLst>
                <a:ext uri="{FF2B5EF4-FFF2-40B4-BE49-F238E27FC236}">
                  <a16:creationId xmlns:a16="http://schemas.microsoft.com/office/drawing/2014/main" id="{03CC6300-8B6A-4280-9CB1-9D89134EE86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31" name="Straight Connector 1830">
              <a:extLst>
                <a:ext uri="{FF2B5EF4-FFF2-40B4-BE49-F238E27FC236}">
                  <a16:creationId xmlns:a16="http://schemas.microsoft.com/office/drawing/2014/main" id="{54407D21-4896-4C0B-B5AA-44FD53C066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a:extLst>
                <a:ext uri="{FF2B5EF4-FFF2-40B4-BE49-F238E27FC236}">
                  <a16:creationId xmlns:a16="http://schemas.microsoft.com/office/drawing/2014/main" id="{F4206DD4-41BC-45B3-80C3-D1DB1203E8D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33" name="Straight Connector 1832">
              <a:extLst>
                <a:ext uri="{FF2B5EF4-FFF2-40B4-BE49-F238E27FC236}">
                  <a16:creationId xmlns:a16="http://schemas.microsoft.com/office/drawing/2014/main" id="{CDB18A06-47B1-43F7-AF17-45D4CB6BF6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834" name="Group 1833">
            <a:extLst>
              <a:ext uri="{FF2B5EF4-FFF2-40B4-BE49-F238E27FC236}">
                <a16:creationId xmlns:a16="http://schemas.microsoft.com/office/drawing/2014/main" id="{AB3A5EEA-06F4-4310-9822-6307EDBFC215}"/>
              </a:ext>
            </a:extLst>
          </p:cNvPr>
          <p:cNvGrpSpPr/>
          <p:nvPr/>
        </p:nvGrpSpPr>
        <p:grpSpPr>
          <a:xfrm rot="2540802">
            <a:off x="11450874" y="6524625"/>
            <a:ext cx="544580" cy="346135"/>
            <a:chOff x="1459148" y="544749"/>
            <a:chExt cx="7412477" cy="5661498"/>
          </a:xfrm>
        </p:grpSpPr>
        <p:sp>
          <p:nvSpPr>
            <p:cNvPr id="1835" name="Arc 1834">
              <a:extLst>
                <a:ext uri="{FF2B5EF4-FFF2-40B4-BE49-F238E27FC236}">
                  <a16:creationId xmlns:a16="http://schemas.microsoft.com/office/drawing/2014/main" id="{7C43E7F1-70B0-4EAA-B09D-8CF5EEC065C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36" name="Straight Connector 1835">
              <a:extLst>
                <a:ext uri="{FF2B5EF4-FFF2-40B4-BE49-F238E27FC236}">
                  <a16:creationId xmlns:a16="http://schemas.microsoft.com/office/drawing/2014/main" id="{AC667F15-93CC-4358-8D88-A802A1F954E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837" name="Arc 1836">
              <a:extLst>
                <a:ext uri="{FF2B5EF4-FFF2-40B4-BE49-F238E27FC236}">
                  <a16:creationId xmlns:a16="http://schemas.microsoft.com/office/drawing/2014/main" id="{89E1CC60-4B54-49DB-A05F-4ABB465D1D2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38" name="Straight Connector 1837">
              <a:extLst>
                <a:ext uri="{FF2B5EF4-FFF2-40B4-BE49-F238E27FC236}">
                  <a16:creationId xmlns:a16="http://schemas.microsoft.com/office/drawing/2014/main" id="{2B3F99D8-B429-4613-B943-D2D14704B4C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839" name="Straight Connector 1838">
              <a:extLst>
                <a:ext uri="{FF2B5EF4-FFF2-40B4-BE49-F238E27FC236}">
                  <a16:creationId xmlns:a16="http://schemas.microsoft.com/office/drawing/2014/main" id="{B90006FC-EDC7-4317-8450-C628CA60105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840" name="Oval 1839">
              <a:extLst>
                <a:ext uri="{FF2B5EF4-FFF2-40B4-BE49-F238E27FC236}">
                  <a16:creationId xmlns:a16="http://schemas.microsoft.com/office/drawing/2014/main" id="{406D39B5-8CE6-460B-BCD9-485946E5A4D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1" name="Arc 1840">
              <a:extLst>
                <a:ext uri="{FF2B5EF4-FFF2-40B4-BE49-F238E27FC236}">
                  <a16:creationId xmlns:a16="http://schemas.microsoft.com/office/drawing/2014/main" id="{C8DA3D39-DEF9-4908-88B3-D20E521E88C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2" name="Arc 1841">
              <a:extLst>
                <a:ext uri="{FF2B5EF4-FFF2-40B4-BE49-F238E27FC236}">
                  <a16:creationId xmlns:a16="http://schemas.microsoft.com/office/drawing/2014/main" id="{86D1E4F6-6EC3-465D-BA54-EF9969F4D6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3" name="Arc 1842">
              <a:extLst>
                <a:ext uri="{FF2B5EF4-FFF2-40B4-BE49-F238E27FC236}">
                  <a16:creationId xmlns:a16="http://schemas.microsoft.com/office/drawing/2014/main" id="{B7B55C5D-DF59-45E2-9E3A-E2E842B09EF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4" name="Arc 1843">
              <a:extLst>
                <a:ext uri="{FF2B5EF4-FFF2-40B4-BE49-F238E27FC236}">
                  <a16:creationId xmlns:a16="http://schemas.microsoft.com/office/drawing/2014/main" id="{8FC33586-C606-4CC9-8578-D8C051A4F36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45" name="Straight Connector 1844">
              <a:extLst>
                <a:ext uri="{FF2B5EF4-FFF2-40B4-BE49-F238E27FC236}">
                  <a16:creationId xmlns:a16="http://schemas.microsoft.com/office/drawing/2014/main" id="{EF260507-C9D5-4B9E-BF97-E5B02004F4A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46" name="Straight Connector 1845">
              <a:extLst>
                <a:ext uri="{FF2B5EF4-FFF2-40B4-BE49-F238E27FC236}">
                  <a16:creationId xmlns:a16="http://schemas.microsoft.com/office/drawing/2014/main" id="{50906447-A318-4BCA-AB35-71F6E46362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a:extLst>
                <a:ext uri="{FF2B5EF4-FFF2-40B4-BE49-F238E27FC236}">
                  <a16:creationId xmlns:a16="http://schemas.microsoft.com/office/drawing/2014/main" id="{19C62A2F-7F25-4136-98B0-7A61756D37A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848" name="Group 1847">
            <a:extLst>
              <a:ext uri="{FF2B5EF4-FFF2-40B4-BE49-F238E27FC236}">
                <a16:creationId xmlns:a16="http://schemas.microsoft.com/office/drawing/2014/main" id="{CAA93D53-4B06-43AB-803F-B37CAB095ABA}"/>
              </a:ext>
            </a:extLst>
          </p:cNvPr>
          <p:cNvGrpSpPr/>
          <p:nvPr/>
        </p:nvGrpSpPr>
        <p:grpSpPr>
          <a:xfrm rot="2540802">
            <a:off x="11736624" y="6524625"/>
            <a:ext cx="544580" cy="346135"/>
            <a:chOff x="1459148" y="544749"/>
            <a:chExt cx="7412477" cy="5661498"/>
          </a:xfrm>
        </p:grpSpPr>
        <p:sp>
          <p:nvSpPr>
            <p:cNvPr id="1849" name="Arc 1848">
              <a:extLst>
                <a:ext uri="{FF2B5EF4-FFF2-40B4-BE49-F238E27FC236}">
                  <a16:creationId xmlns:a16="http://schemas.microsoft.com/office/drawing/2014/main" id="{9269245A-1067-456A-BC2F-A8A04829E3A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50" name="Straight Connector 1849">
              <a:extLst>
                <a:ext uri="{FF2B5EF4-FFF2-40B4-BE49-F238E27FC236}">
                  <a16:creationId xmlns:a16="http://schemas.microsoft.com/office/drawing/2014/main" id="{053A79BD-7E0C-40F8-AA99-D0DE4DC3C45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851" name="Arc 1850">
              <a:extLst>
                <a:ext uri="{FF2B5EF4-FFF2-40B4-BE49-F238E27FC236}">
                  <a16:creationId xmlns:a16="http://schemas.microsoft.com/office/drawing/2014/main" id="{C36EB805-90A7-4B43-90EE-AE78CB08017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52" name="Straight Connector 1851">
              <a:extLst>
                <a:ext uri="{FF2B5EF4-FFF2-40B4-BE49-F238E27FC236}">
                  <a16:creationId xmlns:a16="http://schemas.microsoft.com/office/drawing/2014/main" id="{3FECBCBF-2503-4250-8EB7-7493B1CF12B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853" name="Straight Connector 1852">
              <a:extLst>
                <a:ext uri="{FF2B5EF4-FFF2-40B4-BE49-F238E27FC236}">
                  <a16:creationId xmlns:a16="http://schemas.microsoft.com/office/drawing/2014/main" id="{0FBE4843-A651-454C-A41B-2A420A86AD0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854" name="Oval 1853">
              <a:extLst>
                <a:ext uri="{FF2B5EF4-FFF2-40B4-BE49-F238E27FC236}">
                  <a16:creationId xmlns:a16="http://schemas.microsoft.com/office/drawing/2014/main" id="{0AD5488B-6D2B-4C8A-A139-3F800295A61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5" name="Arc 1854">
              <a:extLst>
                <a:ext uri="{FF2B5EF4-FFF2-40B4-BE49-F238E27FC236}">
                  <a16:creationId xmlns:a16="http://schemas.microsoft.com/office/drawing/2014/main" id="{32BFE978-975B-4189-AC91-2B335B4CBAA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6" name="Arc 1855">
              <a:extLst>
                <a:ext uri="{FF2B5EF4-FFF2-40B4-BE49-F238E27FC236}">
                  <a16:creationId xmlns:a16="http://schemas.microsoft.com/office/drawing/2014/main" id="{682BF9D3-23EC-448C-A44C-13AE65D4DA8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57" name="Arc 1856">
              <a:extLst>
                <a:ext uri="{FF2B5EF4-FFF2-40B4-BE49-F238E27FC236}">
                  <a16:creationId xmlns:a16="http://schemas.microsoft.com/office/drawing/2014/main" id="{384C8AC2-9774-4C50-ABFB-8BDD4CE1484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8" name="Arc 1857">
              <a:extLst>
                <a:ext uri="{FF2B5EF4-FFF2-40B4-BE49-F238E27FC236}">
                  <a16:creationId xmlns:a16="http://schemas.microsoft.com/office/drawing/2014/main" id="{F2660AFE-E8BF-4457-9299-758A896C1D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9" name="Straight Connector 1858">
              <a:extLst>
                <a:ext uri="{FF2B5EF4-FFF2-40B4-BE49-F238E27FC236}">
                  <a16:creationId xmlns:a16="http://schemas.microsoft.com/office/drawing/2014/main" id="{8C93D9F0-EB90-48C4-BB0F-8DFDF5A902E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a:extLst>
                <a:ext uri="{FF2B5EF4-FFF2-40B4-BE49-F238E27FC236}">
                  <a16:creationId xmlns:a16="http://schemas.microsoft.com/office/drawing/2014/main" id="{AA9470DB-9402-423C-B23A-B0ED3E0A8A1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61" name="Straight Connector 1860">
              <a:extLst>
                <a:ext uri="{FF2B5EF4-FFF2-40B4-BE49-F238E27FC236}">
                  <a16:creationId xmlns:a16="http://schemas.microsoft.com/office/drawing/2014/main" id="{ACD77E9D-3B7F-454F-B2C8-C6A1AAB275D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862" name="Group 1861">
            <a:extLst>
              <a:ext uri="{FF2B5EF4-FFF2-40B4-BE49-F238E27FC236}">
                <a16:creationId xmlns:a16="http://schemas.microsoft.com/office/drawing/2014/main" id="{FF0EF7CC-4234-4879-9D70-924E8025215D}"/>
              </a:ext>
            </a:extLst>
          </p:cNvPr>
          <p:cNvGrpSpPr/>
          <p:nvPr/>
        </p:nvGrpSpPr>
        <p:grpSpPr>
          <a:xfrm rot="2540802">
            <a:off x="-169626" y="314325"/>
            <a:ext cx="544580" cy="346135"/>
            <a:chOff x="1459148" y="544749"/>
            <a:chExt cx="7412477" cy="5661498"/>
          </a:xfrm>
        </p:grpSpPr>
        <p:sp>
          <p:nvSpPr>
            <p:cNvPr id="1863" name="Arc 1862">
              <a:extLst>
                <a:ext uri="{FF2B5EF4-FFF2-40B4-BE49-F238E27FC236}">
                  <a16:creationId xmlns:a16="http://schemas.microsoft.com/office/drawing/2014/main" id="{EB39E5A9-6D80-4E27-9CAA-B1D64B01069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64" name="Straight Connector 1863">
              <a:extLst>
                <a:ext uri="{FF2B5EF4-FFF2-40B4-BE49-F238E27FC236}">
                  <a16:creationId xmlns:a16="http://schemas.microsoft.com/office/drawing/2014/main" id="{70B101C5-421D-4366-9981-1C55E0663E8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65" name="Arc 1864">
              <a:extLst>
                <a:ext uri="{FF2B5EF4-FFF2-40B4-BE49-F238E27FC236}">
                  <a16:creationId xmlns:a16="http://schemas.microsoft.com/office/drawing/2014/main" id="{CEC812E3-4E44-4C86-912F-0DCCC8BDFD3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66" name="Straight Connector 1865">
              <a:extLst>
                <a:ext uri="{FF2B5EF4-FFF2-40B4-BE49-F238E27FC236}">
                  <a16:creationId xmlns:a16="http://schemas.microsoft.com/office/drawing/2014/main" id="{63D5D0CE-147E-4B94-AA89-09FC0E35C82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67" name="Straight Connector 1866">
              <a:extLst>
                <a:ext uri="{FF2B5EF4-FFF2-40B4-BE49-F238E27FC236}">
                  <a16:creationId xmlns:a16="http://schemas.microsoft.com/office/drawing/2014/main" id="{7A4F73B0-69A4-4D81-AF2F-C6AFE5F42ED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68" name="Oval 1867">
              <a:extLst>
                <a:ext uri="{FF2B5EF4-FFF2-40B4-BE49-F238E27FC236}">
                  <a16:creationId xmlns:a16="http://schemas.microsoft.com/office/drawing/2014/main" id="{0FAB62C4-F829-4A59-8F34-B3E36160F28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Arc 1868">
              <a:extLst>
                <a:ext uri="{FF2B5EF4-FFF2-40B4-BE49-F238E27FC236}">
                  <a16:creationId xmlns:a16="http://schemas.microsoft.com/office/drawing/2014/main" id="{348E29C5-A982-484C-A236-651002E5ADE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70" name="Arc 1869">
              <a:extLst>
                <a:ext uri="{FF2B5EF4-FFF2-40B4-BE49-F238E27FC236}">
                  <a16:creationId xmlns:a16="http://schemas.microsoft.com/office/drawing/2014/main" id="{9EB50C98-1F2B-4849-B000-72FD48A720D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1" name="Arc 1870">
              <a:extLst>
                <a:ext uri="{FF2B5EF4-FFF2-40B4-BE49-F238E27FC236}">
                  <a16:creationId xmlns:a16="http://schemas.microsoft.com/office/drawing/2014/main" id="{6906CEEB-0376-4C50-86A6-C6587CE111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72" name="Arc 1871">
              <a:extLst>
                <a:ext uri="{FF2B5EF4-FFF2-40B4-BE49-F238E27FC236}">
                  <a16:creationId xmlns:a16="http://schemas.microsoft.com/office/drawing/2014/main" id="{09730794-E4BA-4561-95C8-896CC8CD2EB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73" name="Straight Connector 1872">
              <a:extLst>
                <a:ext uri="{FF2B5EF4-FFF2-40B4-BE49-F238E27FC236}">
                  <a16:creationId xmlns:a16="http://schemas.microsoft.com/office/drawing/2014/main" id="{85960DC4-B920-4084-A974-589DC3A056A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74" name="Straight Connector 1873">
              <a:extLst>
                <a:ext uri="{FF2B5EF4-FFF2-40B4-BE49-F238E27FC236}">
                  <a16:creationId xmlns:a16="http://schemas.microsoft.com/office/drawing/2014/main" id="{420C615B-D901-4CFD-94A7-C824CF1EAE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75" name="Straight Connector 1874">
              <a:extLst>
                <a:ext uri="{FF2B5EF4-FFF2-40B4-BE49-F238E27FC236}">
                  <a16:creationId xmlns:a16="http://schemas.microsoft.com/office/drawing/2014/main" id="{5856E7D8-F17C-44B1-BB14-5A01F0F9B0C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876" name="Group 1875">
            <a:extLst>
              <a:ext uri="{FF2B5EF4-FFF2-40B4-BE49-F238E27FC236}">
                <a16:creationId xmlns:a16="http://schemas.microsoft.com/office/drawing/2014/main" id="{2FACA7B7-88DD-4CBD-B515-21EF384ECB7A}"/>
              </a:ext>
            </a:extLst>
          </p:cNvPr>
          <p:cNvGrpSpPr/>
          <p:nvPr/>
        </p:nvGrpSpPr>
        <p:grpSpPr>
          <a:xfrm rot="2540802">
            <a:off x="-169626" y="609600"/>
            <a:ext cx="544580" cy="346135"/>
            <a:chOff x="1459148" y="544749"/>
            <a:chExt cx="7412477" cy="5661498"/>
          </a:xfrm>
        </p:grpSpPr>
        <p:sp>
          <p:nvSpPr>
            <p:cNvPr id="1877" name="Arc 1876">
              <a:extLst>
                <a:ext uri="{FF2B5EF4-FFF2-40B4-BE49-F238E27FC236}">
                  <a16:creationId xmlns:a16="http://schemas.microsoft.com/office/drawing/2014/main" id="{575465EB-DA46-46D7-938A-1F0C17D5C2F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78" name="Straight Connector 1877">
              <a:extLst>
                <a:ext uri="{FF2B5EF4-FFF2-40B4-BE49-F238E27FC236}">
                  <a16:creationId xmlns:a16="http://schemas.microsoft.com/office/drawing/2014/main" id="{112394A4-3B84-4490-A2E5-335C2F782B0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879" name="Arc 1878">
              <a:extLst>
                <a:ext uri="{FF2B5EF4-FFF2-40B4-BE49-F238E27FC236}">
                  <a16:creationId xmlns:a16="http://schemas.microsoft.com/office/drawing/2014/main" id="{2617B7ED-DAE2-4EB2-98D9-4354F1D47ED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80" name="Straight Connector 1879">
              <a:extLst>
                <a:ext uri="{FF2B5EF4-FFF2-40B4-BE49-F238E27FC236}">
                  <a16:creationId xmlns:a16="http://schemas.microsoft.com/office/drawing/2014/main" id="{70F5305A-998E-46F4-9120-2A7246B8186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881" name="Straight Connector 1880">
              <a:extLst>
                <a:ext uri="{FF2B5EF4-FFF2-40B4-BE49-F238E27FC236}">
                  <a16:creationId xmlns:a16="http://schemas.microsoft.com/office/drawing/2014/main" id="{F12E96B0-6A33-4170-A932-3E5F2EEB284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82" name="Oval 1881">
              <a:extLst>
                <a:ext uri="{FF2B5EF4-FFF2-40B4-BE49-F238E27FC236}">
                  <a16:creationId xmlns:a16="http://schemas.microsoft.com/office/drawing/2014/main" id="{E6166647-A961-4789-A900-B7806DD95B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3" name="Arc 1882">
              <a:extLst>
                <a:ext uri="{FF2B5EF4-FFF2-40B4-BE49-F238E27FC236}">
                  <a16:creationId xmlns:a16="http://schemas.microsoft.com/office/drawing/2014/main" id="{02340232-0D8E-488E-81FC-DA56F4D6AC6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84" name="Arc 1883">
              <a:extLst>
                <a:ext uri="{FF2B5EF4-FFF2-40B4-BE49-F238E27FC236}">
                  <a16:creationId xmlns:a16="http://schemas.microsoft.com/office/drawing/2014/main" id="{29AC8620-1AD8-47B0-B64F-974A45B5B6A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5" name="Arc 1884">
              <a:extLst>
                <a:ext uri="{FF2B5EF4-FFF2-40B4-BE49-F238E27FC236}">
                  <a16:creationId xmlns:a16="http://schemas.microsoft.com/office/drawing/2014/main" id="{E09E5C89-2EAF-4009-9042-2614933A78E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86" name="Arc 1885">
              <a:extLst>
                <a:ext uri="{FF2B5EF4-FFF2-40B4-BE49-F238E27FC236}">
                  <a16:creationId xmlns:a16="http://schemas.microsoft.com/office/drawing/2014/main" id="{8AECEFA2-F237-46AD-A23C-8CEB16E80B3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87" name="Straight Connector 1886">
              <a:extLst>
                <a:ext uri="{FF2B5EF4-FFF2-40B4-BE49-F238E27FC236}">
                  <a16:creationId xmlns:a16="http://schemas.microsoft.com/office/drawing/2014/main" id="{81E125FA-FF85-4C21-9280-B2CFC8A375E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88" name="Straight Connector 1887">
              <a:extLst>
                <a:ext uri="{FF2B5EF4-FFF2-40B4-BE49-F238E27FC236}">
                  <a16:creationId xmlns:a16="http://schemas.microsoft.com/office/drawing/2014/main" id="{F8D0763A-F3B4-48A3-8772-963E595551C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a:extLst>
                <a:ext uri="{FF2B5EF4-FFF2-40B4-BE49-F238E27FC236}">
                  <a16:creationId xmlns:a16="http://schemas.microsoft.com/office/drawing/2014/main" id="{BEC3727A-32C0-4E40-93C4-2C738633F52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90" name="Group 1889">
            <a:extLst>
              <a:ext uri="{FF2B5EF4-FFF2-40B4-BE49-F238E27FC236}">
                <a16:creationId xmlns:a16="http://schemas.microsoft.com/office/drawing/2014/main" id="{02B14AC2-9834-4141-B6DF-ACC040674844}"/>
              </a:ext>
            </a:extLst>
          </p:cNvPr>
          <p:cNvGrpSpPr/>
          <p:nvPr/>
        </p:nvGrpSpPr>
        <p:grpSpPr>
          <a:xfrm rot="2540802">
            <a:off x="-169626" y="904875"/>
            <a:ext cx="544580" cy="346135"/>
            <a:chOff x="1459148" y="544749"/>
            <a:chExt cx="7412477" cy="5661498"/>
          </a:xfrm>
        </p:grpSpPr>
        <p:sp>
          <p:nvSpPr>
            <p:cNvPr id="1891" name="Arc 1890">
              <a:extLst>
                <a:ext uri="{FF2B5EF4-FFF2-40B4-BE49-F238E27FC236}">
                  <a16:creationId xmlns:a16="http://schemas.microsoft.com/office/drawing/2014/main" id="{FF49C1E2-8E91-4885-9AD5-B01E6F05032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92" name="Straight Connector 1891">
              <a:extLst>
                <a:ext uri="{FF2B5EF4-FFF2-40B4-BE49-F238E27FC236}">
                  <a16:creationId xmlns:a16="http://schemas.microsoft.com/office/drawing/2014/main" id="{D263DF73-F0D1-48B4-ACF8-E0367A0FADC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893" name="Arc 1892">
              <a:extLst>
                <a:ext uri="{FF2B5EF4-FFF2-40B4-BE49-F238E27FC236}">
                  <a16:creationId xmlns:a16="http://schemas.microsoft.com/office/drawing/2014/main" id="{8205E115-E0DC-4FB6-80E4-A022701A258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94" name="Straight Connector 1893">
              <a:extLst>
                <a:ext uri="{FF2B5EF4-FFF2-40B4-BE49-F238E27FC236}">
                  <a16:creationId xmlns:a16="http://schemas.microsoft.com/office/drawing/2014/main" id="{C6B45917-29F1-47C2-8DF2-6CC4383F2AA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895" name="Straight Connector 1894">
              <a:extLst>
                <a:ext uri="{FF2B5EF4-FFF2-40B4-BE49-F238E27FC236}">
                  <a16:creationId xmlns:a16="http://schemas.microsoft.com/office/drawing/2014/main" id="{0584FEC0-7197-4FD7-8694-76FE6605C6C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896" name="Oval 1895">
              <a:extLst>
                <a:ext uri="{FF2B5EF4-FFF2-40B4-BE49-F238E27FC236}">
                  <a16:creationId xmlns:a16="http://schemas.microsoft.com/office/drawing/2014/main" id="{79918E71-B64D-4265-8509-BAFCDF8E031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7" name="Arc 1896">
              <a:extLst>
                <a:ext uri="{FF2B5EF4-FFF2-40B4-BE49-F238E27FC236}">
                  <a16:creationId xmlns:a16="http://schemas.microsoft.com/office/drawing/2014/main" id="{73C5F03E-2694-4029-A425-9244E2F3F03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98" name="Arc 1897">
              <a:extLst>
                <a:ext uri="{FF2B5EF4-FFF2-40B4-BE49-F238E27FC236}">
                  <a16:creationId xmlns:a16="http://schemas.microsoft.com/office/drawing/2014/main" id="{BD958D3F-5D52-488B-9E03-40478FE4ED1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9" name="Arc 1898">
              <a:extLst>
                <a:ext uri="{FF2B5EF4-FFF2-40B4-BE49-F238E27FC236}">
                  <a16:creationId xmlns:a16="http://schemas.microsoft.com/office/drawing/2014/main" id="{7660DBD0-D5DF-4C1A-B1FA-E4D2C427AA6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00" name="Arc 1899">
              <a:extLst>
                <a:ext uri="{FF2B5EF4-FFF2-40B4-BE49-F238E27FC236}">
                  <a16:creationId xmlns:a16="http://schemas.microsoft.com/office/drawing/2014/main" id="{6D7EC1CA-B38D-4274-AADC-C75D48E3A07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01" name="Straight Connector 1900">
              <a:extLst>
                <a:ext uri="{FF2B5EF4-FFF2-40B4-BE49-F238E27FC236}">
                  <a16:creationId xmlns:a16="http://schemas.microsoft.com/office/drawing/2014/main" id="{BC6BF384-28D6-4916-921F-6F2965EB07E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902" name="Straight Connector 1901">
              <a:extLst>
                <a:ext uri="{FF2B5EF4-FFF2-40B4-BE49-F238E27FC236}">
                  <a16:creationId xmlns:a16="http://schemas.microsoft.com/office/drawing/2014/main" id="{C497D709-1501-413D-BC24-4A8520033FE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a:extLst>
                <a:ext uri="{FF2B5EF4-FFF2-40B4-BE49-F238E27FC236}">
                  <a16:creationId xmlns:a16="http://schemas.microsoft.com/office/drawing/2014/main" id="{C0E44078-1C5F-4775-9E49-A60FFA4E150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904" name="Group 1903">
            <a:extLst>
              <a:ext uri="{FF2B5EF4-FFF2-40B4-BE49-F238E27FC236}">
                <a16:creationId xmlns:a16="http://schemas.microsoft.com/office/drawing/2014/main" id="{080E843C-3A24-44AF-87F4-5DAD641833CA}"/>
              </a:ext>
            </a:extLst>
          </p:cNvPr>
          <p:cNvGrpSpPr/>
          <p:nvPr/>
        </p:nvGrpSpPr>
        <p:grpSpPr>
          <a:xfrm rot="2540802">
            <a:off x="-169626" y="1200150"/>
            <a:ext cx="544580" cy="346135"/>
            <a:chOff x="1459148" y="544749"/>
            <a:chExt cx="7412477" cy="5661498"/>
          </a:xfrm>
        </p:grpSpPr>
        <p:sp>
          <p:nvSpPr>
            <p:cNvPr id="1905" name="Arc 1904">
              <a:extLst>
                <a:ext uri="{FF2B5EF4-FFF2-40B4-BE49-F238E27FC236}">
                  <a16:creationId xmlns:a16="http://schemas.microsoft.com/office/drawing/2014/main" id="{1CCD4B5F-F47F-467F-933B-78377AD402A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6" name="Straight Connector 1905">
              <a:extLst>
                <a:ext uri="{FF2B5EF4-FFF2-40B4-BE49-F238E27FC236}">
                  <a16:creationId xmlns:a16="http://schemas.microsoft.com/office/drawing/2014/main" id="{69094666-8A71-48DE-87B6-34CA63C02B8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907" name="Arc 1906">
              <a:extLst>
                <a:ext uri="{FF2B5EF4-FFF2-40B4-BE49-F238E27FC236}">
                  <a16:creationId xmlns:a16="http://schemas.microsoft.com/office/drawing/2014/main" id="{1DDCCE25-19B5-4981-AC01-2B132DD45C1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08" name="Straight Connector 1907">
              <a:extLst>
                <a:ext uri="{FF2B5EF4-FFF2-40B4-BE49-F238E27FC236}">
                  <a16:creationId xmlns:a16="http://schemas.microsoft.com/office/drawing/2014/main" id="{2D354DE0-BC52-4C93-9FBC-77A2DA97A80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909" name="Straight Connector 1908">
              <a:extLst>
                <a:ext uri="{FF2B5EF4-FFF2-40B4-BE49-F238E27FC236}">
                  <a16:creationId xmlns:a16="http://schemas.microsoft.com/office/drawing/2014/main" id="{B3A3C1A6-7C2A-4FCC-90EF-A97DB9FC521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910" name="Oval 1909">
              <a:extLst>
                <a:ext uri="{FF2B5EF4-FFF2-40B4-BE49-F238E27FC236}">
                  <a16:creationId xmlns:a16="http://schemas.microsoft.com/office/drawing/2014/main" id="{0322B8A5-FEE7-4F07-80C6-94FD6FB98FE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1" name="Arc 1910">
              <a:extLst>
                <a:ext uri="{FF2B5EF4-FFF2-40B4-BE49-F238E27FC236}">
                  <a16:creationId xmlns:a16="http://schemas.microsoft.com/office/drawing/2014/main" id="{842A25DB-D16D-454E-9802-17B65B143A8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12" name="Arc 1911">
              <a:extLst>
                <a:ext uri="{FF2B5EF4-FFF2-40B4-BE49-F238E27FC236}">
                  <a16:creationId xmlns:a16="http://schemas.microsoft.com/office/drawing/2014/main" id="{8968AA77-9E96-4275-B3FC-63AA17C0301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3" name="Arc 1912">
              <a:extLst>
                <a:ext uri="{FF2B5EF4-FFF2-40B4-BE49-F238E27FC236}">
                  <a16:creationId xmlns:a16="http://schemas.microsoft.com/office/drawing/2014/main" id="{121E1FDE-4843-4431-ABF5-8FC049C3D57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14" name="Arc 1913">
              <a:extLst>
                <a:ext uri="{FF2B5EF4-FFF2-40B4-BE49-F238E27FC236}">
                  <a16:creationId xmlns:a16="http://schemas.microsoft.com/office/drawing/2014/main" id="{EB64E653-CC09-4CCE-8AD9-438ED879A7D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15" name="Straight Connector 1914">
              <a:extLst>
                <a:ext uri="{FF2B5EF4-FFF2-40B4-BE49-F238E27FC236}">
                  <a16:creationId xmlns:a16="http://schemas.microsoft.com/office/drawing/2014/main" id="{5DE0A628-738E-4590-9646-84FF157B1B1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a:extLst>
                <a:ext uri="{FF2B5EF4-FFF2-40B4-BE49-F238E27FC236}">
                  <a16:creationId xmlns:a16="http://schemas.microsoft.com/office/drawing/2014/main" id="{E08E8F58-B3F0-46FC-B5C0-C4B63470F0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a:extLst>
                <a:ext uri="{FF2B5EF4-FFF2-40B4-BE49-F238E27FC236}">
                  <a16:creationId xmlns:a16="http://schemas.microsoft.com/office/drawing/2014/main" id="{25013B25-ED5E-45B1-B328-8D9CB065C56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918" name="Group 1917">
            <a:extLst>
              <a:ext uri="{FF2B5EF4-FFF2-40B4-BE49-F238E27FC236}">
                <a16:creationId xmlns:a16="http://schemas.microsoft.com/office/drawing/2014/main" id="{5F71F260-501F-4CF8-A903-221CD375E574}"/>
              </a:ext>
            </a:extLst>
          </p:cNvPr>
          <p:cNvGrpSpPr/>
          <p:nvPr/>
        </p:nvGrpSpPr>
        <p:grpSpPr>
          <a:xfrm rot="2540802">
            <a:off x="-169626" y="1495425"/>
            <a:ext cx="544580" cy="346135"/>
            <a:chOff x="1459148" y="544749"/>
            <a:chExt cx="7412477" cy="5661498"/>
          </a:xfrm>
        </p:grpSpPr>
        <p:sp>
          <p:nvSpPr>
            <p:cNvPr id="1919" name="Arc 1918">
              <a:extLst>
                <a:ext uri="{FF2B5EF4-FFF2-40B4-BE49-F238E27FC236}">
                  <a16:creationId xmlns:a16="http://schemas.microsoft.com/office/drawing/2014/main" id="{23CCF322-C45D-4DC2-823A-A3FC65764EE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20" name="Straight Connector 1919">
              <a:extLst>
                <a:ext uri="{FF2B5EF4-FFF2-40B4-BE49-F238E27FC236}">
                  <a16:creationId xmlns:a16="http://schemas.microsoft.com/office/drawing/2014/main" id="{47355C67-A9C2-40A4-8C94-ACF3083BF74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921" name="Arc 1920">
              <a:extLst>
                <a:ext uri="{FF2B5EF4-FFF2-40B4-BE49-F238E27FC236}">
                  <a16:creationId xmlns:a16="http://schemas.microsoft.com/office/drawing/2014/main" id="{90FF1D9E-1EE9-42EE-8409-0E2B5DE4672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2" name="Straight Connector 1921">
              <a:extLst>
                <a:ext uri="{FF2B5EF4-FFF2-40B4-BE49-F238E27FC236}">
                  <a16:creationId xmlns:a16="http://schemas.microsoft.com/office/drawing/2014/main" id="{7E6BDE48-D204-4E17-9E5D-C68C3F51A7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923" name="Straight Connector 1922">
              <a:extLst>
                <a:ext uri="{FF2B5EF4-FFF2-40B4-BE49-F238E27FC236}">
                  <a16:creationId xmlns:a16="http://schemas.microsoft.com/office/drawing/2014/main" id="{046B5570-ABCA-423F-9A93-4436B309F83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924" name="Oval 1923">
              <a:extLst>
                <a:ext uri="{FF2B5EF4-FFF2-40B4-BE49-F238E27FC236}">
                  <a16:creationId xmlns:a16="http://schemas.microsoft.com/office/drawing/2014/main" id="{34E4455C-328B-4826-8BFC-3C01797178A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5" name="Arc 1924">
              <a:extLst>
                <a:ext uri="{FF2B5EF4-FFF2-40B4-BE49-F238E27FC236}">
                  <a16:creationId xmlns:a16="http://schemas.microsoft.com/office/drawing/2014/main" id="{C166042B-2580-4F92-89F1-20D45592A56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26" name="Arc 1925">
              <a:extLst>
                <a:ext uri="{FF2B5EF4-FFF2-40B4-BE49-F238E27FC236}">
                  <a16:creationId xmlns:a16="http://schemas.microsoft.com/office/drawing/2014/main" id="{D4102629-6448-49A7-9F6A-E3E582AF15F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7" name="Arc 1926">
              <a:extLst>
                <a:ext uri="{FF2B5EF4-FFF2-40B4-BE49-F238E27FC236}">
                  <a16:creationId xmlns:a16="http://schemas.microsoft.com/office/drawing/2014/main" id="{829DDC2C-13AD-4EB0-8814-178BDE04F05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28" name="Arc 1927">
              <a:extLst>
                <a:ext uri="{FF2B5EF4-FFF2-40B4-BE49-F238E27FC236}">
                  <a16:creationId xmlns:a16="http://schemas.microsoft.com/office/drawing/2014/main" id="{232A53BF-5541-4021-BA3E-C357820328F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29" name="Straight Connector 1928">
              <a:extLst>
                <a:ext uri="{FF2B5EF4-FFF2-40B4-BE49-F238E27FC236}">
                  <a16:creationId xmlns:a16="http://schemas.microsoft.com/office/drawing/2014/main" id="{C8207532-9295-4CD1-8F7C-7A813A06C8E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a:extLst>
                <a:ext uri="{FF2B5EF4-FFF2-40B4-BE49-F238E27FC236}">
                  <a16:creationId xmlns:a16="http://schemas.microsoft.com/office/drawing/2014/main" id="{E24F82B2-AFC2-4994-BD17-196131C42B2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a:extLst>
                <a:ext uri="{FF2B5EF4-FFF2-40B4-BE49-F238E27FC236}">
                  <a16:creationId xmlns:a16="http://schemas.microsoft.com/office/drawing/2014/main" id="{7658F7AE-04B3-4848-A51E-7934CD2B98F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932" name="Group 1931">
            <a:extLst>
              <a:ext uri="{FF2B5EF4-FFF2-40B4-BE49-F238E27FC236}">
                <a16:creationId xmlns:a16="http://schemas.microsoft.com/office/drawing/2014/main" id="{7598ED30-0142-4F6E-ABD5-194B22E6BE71}"/>
              </a:ext>
            </a:extLst>
          </p:cNvPr>
          <p:cNvGrpSpPr/>
          <p:nvPr/>
        </p:nvGrpSpPr>
        <p:grpSpPr>
          <a:xfrm rot="2540802">
            <a:off x="-169626" y="1790700"/>
            <a:ext cx="544580" cy="346135"/>
            <a:chOff x="1459148" y="544749"/>
            <a:chExt cx="7412477" cy="5661498"/>
          </a:xfrm>
        </p:grpSpPr>
        <p:sp>
          <p:nvSpPr>
            <p:cNvPr id="1933" name="Arc 1932">
              <a:extLst>
                <a:ext uri="{FF2B5EF4-FFF2-40B4-BE49-F238E27FC236}">
                  <a16:creationId xmlns:a16="http://schemas.microsoft.com/office/drawing/2014/main" id="{7796AB6A-0412-4FBA-939E-54CC0E689BB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34" name="Straight Connector 1933">
              <a:extLst>
                <a:ext uri="{FF2B5EF4-FFF2-40B4-BE49-F238E27FC236}">
                  <a16:creationId xmlns:a16="http://schemas.microsoft.com/office/drawing/2014/main" id="{4C45D6A9-2744-4DAA-96D3-A21C0F3B55A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35" name="Arc 1934">
              <a:extLst>
                <a:ext uri="{FF2B5EF4-FFF2-40B4-BE49-F238E27FC236}">
                  <a16:creationId xmlns:a16="http://schemas.microsoft.com/office/drawing/2014/main" id="{7792F481-C9AD-4DFE-BFDF-903B49F09A5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36" name="Straight Connector 1935">
              <a:extLst>
                <a:ext uri="{FF2B5EF4-FFF2-40B4-BE49-F238E27FC236}">
                  <a16:creationId xmlns:a16="http://schemas.microsoft.com/office/drawing/2014/main" id="{26F7A5C9-4785-4364-93EC-C6539D22489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7" name="Straight Connector 1936">
              <a:extLst>
                <a:ext uri="{FF2B5EF4-FFF2-40B4-BE49-F238E27FC236}">
                  <a16:creationId xmlns:a16="http://schemas.microsoft.com/office/drawing/2014/main" id="{8F0E2A52-D13E-49A7-92E7-1D0C1E87359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38" name="Oval 1937">
              <a:extLst>
                <a:ext uri="{FF2B5EF4-FFF2-40B4-BE49-F238E27FC236}">
                  <a16:creationId xmlns:a16="http://schemas.microsoft.com/office/drawing/2014/main" id="{2BA40E80-3932-41A2-B5EF-79CA5C06AC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9" name="Arc 1938">
              <a:extLst>
                <a:ext uri="{FF2B5EF4-FFF2-40B4-BE49-F238E27FC236}">
                  <a16:creationId xmlns:a16="http://schemas.microsoft.com/office/drawing/2014/main" id="{4BDACEB6-72E9-4424-AC5A-E2DAAB810E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40" name="Arc 1939">
              <a:extLst>
                <a:ext uri="{FF2B5EF4-FFF2-40B4-BE49-F238E27FC236}">
                  <a16:creationId xmlns:a16="http://schemas.microsoft.com/office/drawing/2014/main" id="{05AB0DDC-D1C2-457C-A488-482BF938EF0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1" name="Arc 1940">
              <a:extLst>
                <a:ext uri="{FF2B5EF4-FFF2-40B4-BE49-F238E27FC236}">
                  <a16:creationId xmlns:a16="http://schemas.microsoft.com/office/drawing/2014/main" id="{68A2F768-7043-453D-8633-78F123CD6C0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42" name="Arc 1941">
              <a:extLst>
                <a:ext uri="{FF2B5EF4-FFF2-40B4-BE49-F238E27FC236}">
                  <a16:creationId xmlns:a16="http://schemas.microsoft.com/office/drawing/2014/main" id="{ACD59CB6-EBF0-4589-88D8-32D0B0EC59B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43" name="Straight Connector 1942">
              <a:extLst>
                <a:ext uri="{FF2B5EF4-FFF2-40B4-BE49-F238E27FC236}">
                  <a16:creationId xmlns:a16="http://schemas.microsoft.com/office/drawing/2014/main" id="{A8ABB7FE-FAB1-4FC1-9BEC-C1DBE97BDAD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a:extLst>
                <a:ext uri="{FF2B5EF4-FFF2-40B4-BE49-F238E27FC236}">
                  <a16:creationId xmlns:a16="http://schemas.microsoft.com/office/drawing/2014/main" id="{05D07BB2-55D8-4E8C-AB04-71D42E7679F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a:extLst>
                <a:ext uri="{FF2B5EF4-FFF2-40B4-BE49-F238E27FC236}">
                  <a16:creationId xmlns:a16="http://schemas.microsoft.com/office/drawing/2014/main" id="{33BE9493-08E7-4080-A1A4-E7D86B07279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946" name="Group 1945">
            <a:extLst>
              <a:ext uri="{FF2B5EF4-FFF2-40B4-BE49-F238E27FC236}">
                <a16:creationId xmlns:a16="http://schemas.microsoft.com/office/drawing/2014/main" id="{E0DE56C9-5D85-4187-8360-02FEBF92A556}"/>
              </a:ext>
            </a:extLst>
          </p:cNvPr>
          <p:cNvGrpSpPr/>
          <p:nvPr/>
        </p:nvGrpSpPr>
        <p:grpSpPr>
          <a:xfrm rot="2540802">
            <a:off x="-169626" y="2085975"/>
            <a:ext cx="544580" cy="346135"/>
            <a:chOff x="1459148" y="544749"/>
            <a:chExt cx="7412477" cy="5661498"/>
          </a:xfrm>
        </p:grpSpPr>
        <p:sp>
          <p:nvSpPr>
            <p:cNvPr id="1947" name="Arc 1946">
              <a:extLst>
                <a:ext uri="{FF2B5EF4-FFF2-40B4-BE49-F238E27FC236}">
                  <a16:creationId xmlns:a16="http://schemas.microsoft.com/office/drawing/2014/main" id="{534B8DDC-67E0-4384-924D-88C2F6EE1E4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48" name="Straight Connector 1947">
              <a:extLst>
                <a:ext uri="{FF2B5EF4-FFF2-40B4-BE49-F238E27FC236}">
                  <a16:creationId xmlns:a16="http://schemas.microsoft.com/office/drawing/2014/main" id="{38065BA6-186E-49EA-B55F-1037C294003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949" name="Arc 1948">
              <a:extLst>
                <a:ext uri="{FF2B5EF4-FFF2-40B4-BE49-F238E27FC236}">
                  <a16:creationId xmlns:a16="http://schemas.microsoft.com/office/drawing/2014/main" id="{2E4626D4-5E23-4FAE-9477-A65E199519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50" name="Straight Connector 1949">
              <a:extLst>
                <a:ext uri="{FF2B5EF4-FFF2-40B4-BE49-F238E27FC236}">
                  <a16:creationId xmlns:a16="http://schemas.microsoft.com/office/drawing/2014/main" id="{AA79E9C2-7A7F-45B1-99C2-174075A441A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951" name="Straight Connector 1950">
              <a:extLst>
                <a:ext uri="{FF2B5EF4-FFF2-40B4-BE49-F238E27FC236}">
                  <a16:creationId xmlns:a16="http://schemas.microsoft.com/office/drawing/2014/main" id="{76F45AB6-A553-495E-90B7-273E701A746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952" name="Oval 1951">
              <a:extLst>
                <a:ext uri="{FF2B5EF4-FFF2-40B4-BE49-F238E27FC236}">
                  <a16:creationId xmlns:a16="http://schemas.microsoft.com/office/drawing/2014/main" id="{E24A5060-8023-4A90-A63B-1EA9CA21E9A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3" name="Arc 1952">
              <a:extLst>
                <a:ext uri="{FF2B5EF4-FFF2-40B4-BE49-F238E27FC236}">
                  <a16:creationId xmlns:a16="http://schemas.microsoft.com/office/drawing/2014/main" id="{578ADC20-C1E9-472C-891D-4F01B03069C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54" name="Arc 1953">
              <a:extLst>
                <a:ext uri="{FF2B5EF4-FFF2-40B4-BE49-F238E27FC236}">
                  <a16:creationId xmlns:a16="http://schemas.microsoft.com/office/drawing/2014/main" id="{B93F1E6B-1BB6-400C-A689-A011479D7D3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5" name="Arc 1954">
              <a:extLst>
                <a:ext uri="{FF2B5EF4-FFF2-40B4-BE49-F238E27FC236}">
                  <a16:creationId xmlns:a16="http://schemas.microsoft.com/office/drawing/2014/main" id="{525F293A-B1D8-43F7-9895-E546BDA4DE0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56" name="Arc 1955">
              <a:extLst>
                <a:ext uri="{FF2B5EF4-FFF2-40B4-BE49-F238E27FC236}">
                  <a16:creationId xmlns:a16="http://schemas.microsoft.com/office/drawing/2014/main" id="{1D5EB8DF-02A0-422C-B70C-9BFCCF88E26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57" name="Straight Connector 1956">
              <a:extLst>
                <a:ext uri="{FF2B5EF4-FFF2-40B4-BE49-F238E27FC236}">
                  <a16:creationId xmlns:a16="http://schemas.microsoft.com/office/drawing/2014/main" id="{B1CC6244-5807-41FC-B9B4-B2F3E34D8A4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a:extLst>
                <a:ext uri="{FF2B5EF4-FFF2-40B4-BE49-F238E27FC236}">
                  <a16:creationId xmlns:a16="http://schemas.microsoft.com/office/drawing/2014/main" id="{C905A827-DF39-40EA-95A8-0C2237FFBE4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a:extLst>
                <a:ext uri="{FF2B5EF4-FFF2-40B4-BE49-F238E27FC236}">
                  <a16:creationId xmlns:a16="http://schemas.microsoft.com/office/drawing/2014/main" id="{813162EC-8DBB-4588-9917-E86CE59725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960" name="Group 1959">
            <a:extLst>
              <a:ext uri="{FF2B5EF4-FFF2-40B4-BE49-F238E27FC236}">
                <a16:creationId xmlns:a16="http://schemas.microsoft.com/office/drawing/2014/main" id="{88E404F3-44F8-4D9A-9722-6BC91CC260E3}"/>
              </a:ext>
            </a:extLst>
          </p:cNvPr>
          <p:cNvGrpSpPr/>
          <p:nvPr/>
        </p:nvGrpSpPr>
        <p:grpSpPr>
          <a:xfrm rot="2540802">
            <a:off x="-169626" y="2381250"/>
            <a:ext cx="544580" cy="346135"/>
            <a:chOff x="1459148" y="544749"/>
            <a:chExt cx="7412477" cy="5661498"/>
          </a:xfrm>
        </p:grpSpPr>
        <p:sp>
          <p:nvSpPr>
            <p:cNvPr id="1961" name="Arc 1960">
              <a:extLst>
                <a:ext uri="{FF2B5EF4-FFF2-40B4-BE49-F238E27FC236}">
                  <a16:creationId xmlns:a16="http://schemas.microsoft.com/office/drawing/2014/main" id="{04D3FB28-EFEB-463A-A41E-3EEFCF87561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62" name="Straight Connector 1961">
              <a:extLst>
                <a:ext uri="{FF2B5EF4-FFF2-40B4-BE49-F238E27FC236}">
                  <a16:creationId xmlns:a16="http://schemas.microsoft.com/office/drawing/2014/main" id="{C180E891-F4DB-4F09-ACD3-6D14390B204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963" name="Arc 1962">
              <a:extLst>
                <a:ext uri="{FF2B5EF4-FFF2-40B4-BE49-F238E27FC236}">
                  <a16:creationId xmlns:a16="http://schemas.microsoft.com/office/drawing/2014/main" id="{AA5CAB2C-8E6D-4588-B33D-4DC1CDAF2E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64" name="Straight Connector 1963">
              <a:extLst>
                <a:ext uri="{FF2B5EF4-FFF2-40B4-BE49-F238E27FC236}">
                  <a16:creationId xmlns:a16="http://schemas.microsoft.com/office/drawing/2014/main" id="{5F496079-21CC-441F-A5B0-F0BB7D296CF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965" name="Straight Connector 1964">
              <a:extLst>
                <a:ext uri="{FF2B5EF4-FFF2-40B4-BE49-F238E27FC236}">
                  <a16:creationId xmlns:a16="http://schemas.microsoft.com/office/drawing/2014/main" id="{A327CB5F-4D43-484B-9A14-7B31D8B726D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966" name="Oval 1965">
              <a:extLst>
                <a:ext uri="{FF2B5EF4-FFF2-40B4-BE49-F238E27FC236}">
                  <a16:creationId xmlns:a16="http://schemas.microsoft.com/office/drawing/2014/main" id="{BDC739AD-B02C-4634-B353-7F446782EDE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7" name="Arc 1966">
              <a:extLst>
                <a:ext uri="{FF2B5EF4-FFF2-40B4-BE49-F238E27FC236}">
                  <a16:creationId xmlns:a16="http://schemas.microsoft.com/office/drawing/2014/main" id="{FA5F18A1-C543-4DDF-BDEB-B1305834DA3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8" name="Arc 1967">
              <a:extLst>
                <a:ext uri="{FF2B5EF4-FFF2-40B4-BE49-F238E27FC236}">
                  <a16:creationId xmlns:a16="http://schemas.microsoft.com/office/drawing/2014/main" id="{EA19EF47-ED96-4E18-B130-E0389C964F7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9" name="Arc 1968">
              <a:extLst>
                <a:ext uri="{FF2B5EF4-FFF2-40B4-BE49-F238E27FC236}">
                  <a16:creationId xmlns:a16="http://schemas.microsoft.com/office/drawing/2014/main" id="{69D252C9-0D8A-4EED-BEDF-BA4BEA1BA37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70" name="Arc 1969">
              <a:extLst>
                <a:ext uri="{FF2B5EF4-FFF2-40B4-BE49-F238E27FC236}">
                  <a16:creationId xmlns:a16="http://schemas.microsoft.com/office/drawing/2014/main" id="{053F5336-2004-43A7-B3A7-D39C128DE7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71" name="Straight Connector 1970">
              <a:extLst>
                <a:ext uri="{FF2B5EF4-FFF2-40B4-BE49-F238E27FC236}">
                  <a16:creationId xmlns:a16="http://schemas.microsoft.com/office/drawing/2014/main" id="{422F76D3-51BB-49F4-94E0-1D46A4F8B2D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a:extLst>
                <a:ext uri="{FF2B5EF4-FFF2-40B4-BE49-F238E27FC236}">
                  <a16:creationId xmlns:a16="http://schemas.microsoft.com/office/drawing/2014/main" id="{AFF98CE2-1A8B-4AC6-B21A-9C083F92A82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a:extLst>
                <a:ext uri="{FF2B5EF4-FFF2-40B4-BE49-F238E27FC236}">
                  <a16:creationId xmlns:a16="http://schemas.microsoft.com/office/drawing/2014/main" id="{F3DD0993-52F7-4BDE-9398-CB31A404F6C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974" name="Group 1973">
            <a:extLst>
              <a:ext uri="{FF2B5EF4-FFF2-40B4-BE49-F238E27FC236}">
                <a16:creationId xmlns:a16="http://schemas.microsoft.com/office/drawing/2014/main" id="{DEEF0736-F64D-4822-AC20-E20D7451C41A}"/>
              </a:ext>
            </a:extLst>
          </p:cNvPr>
          <p:cNvGrpSpPr/>
          <p:nvPr/>
        </p:nvGrpSpPr>
        <p:grpSpPr>
          <a:xfrm rot="2540802">
            <a:off x="-169626" y="2676525"/>
            <a:ext cx="544580" cy="346135"/>
            <a:chOff x="1459148" y="544749"/>
            <a:chExt cx="7412477" cy="5661498"/>
          </a:xfrm>
        </p:grpSpPr>
        <p:sp>
          <p:nvSpPr>
            <p:cNvPr id="1975" name="Arc 1974">
              <a:extLst>
                <a:ext uri="{FF2B5EF4-FFF2-40B4-BE49-F238E27FC236}">
                  <a16:creationId xmlns:a16="http://schemas.microsoft.com/office/drawing/2014/main" id="{AEBEE550-5D42-4DF3-A6F3-B15C4682007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76" name="Straight Connector 1975">
              <a:extLst>
                <a:ext uri="{FF2B5EF4-FFF2-40B4-BE49-F238E27FC236}">
                  <a16:creationId xmlns:a16="http://schemas.microsoft.com/office/drawing/2014/main" id="{12AE63D0-B4D9-47D2-9022-1D0F9951BF3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977" name="Arc 1976">
              <a:extLst>
                <a:ext uri="{FF2B5EF4-FFF2-40B4-BE49-F238E27FC236}">
                  <a16:creationId xmlns:a16="http://schemas.microsoft.com/office/drawing/2014/main" id="{808C598F-D570-4FC2-A6CD-AECDCFD686F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78" name="Straight Connector 1977">
              <a:extLst>
                <a:ext uri="{FF2B5EF4-FFF2-40B4-BE49-F238E27FC236}">
                  <a16:creationId xmlns:a16="http://schemas.microsoft.com/office/drawing/2014/main" id="{43334D96-1D2B-4790-AFEF-CE883A78F21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979" name="Straight Connector 1978">
              <a:extLst>
                <a:ext uri="{FF2B5EF4-FFF2-40B4-BE49-F238E27FC236}">
                  <a16:creationId xmlns:a16="http://schemas.microsoft.com/office/drawing/2014/main" id="{F2FE58A1-822D-4E8D-883B-C05AC998140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980" name="Oval 1979">
              <a:extLst>
                <a:ext uri="{FF2B5EF4-FFF2-40B4-BE49-F238E27FC236}">
                  <a16:creationId xmlns:a16="http://schemas.microsoft.com/office/drawing/2014/main" id="{43B831F4-3A5D-47D7-A3F1-18A4A1F6763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1" name="Arc 1980">
              <a:extLst>
                <a:ext uri="{FF2B5EF4-FFF2-40B4-BE49-F238E27FC236}">
                  <a16:creationId xmlns:a16="http://schemas.microsoft.com/office/drawing/2014/main" id="{C00722EE-3B36-4F3D-9B91-AB83DA27107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2" name="Arc 1981">
              <a:extLst>
                <a:ext uri="{FF2B5EF4-FFF2-40B4-BE49-F238E27FC236}">
                  <a16:creationId xmlns:a16="http://schemas.microsoft.com/office/drawing/2014/main" id="{F2DE002C-5D8B-4E31-B67C-6BD6391C4D8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3" name="Arc 1982">
              <a:extLst>
                <a:ext uri="{FF2B5EF4-FFF2-40B4-BE49-F238E27FC236}">
                  <a16:creationId xmlns:a16="http://schemas.microsoft.com/office/drawing/2014/main" id="{6285F855-834D-43EC-98BB-F5CB300F6E7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4" name="Arc 1983">
              <a:extLst>
                <a:ext uri="{FF2B5EF4-FFF2-40B4-BE49-F238E27FC236}">
                  <a16:creationId xmlns:a16="http://schemas.microsoft.com/office/drawing/2014/main" id="{C2FC345B-4F76-4C82-A128-1EBF435FD95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85" name="Straight Connector 1984">
              <a:extLst>
                <a:ext uri="{FF2B5EF4-FFF2-40B4-BE49-F238E27FC236}">
                  <a16:creationId xmlns:a16="http://schemas.microsoft.com/office/drawing/2014/main" id="{FC3D2F4B-D1A4-4CF0-B974-56E3829BE3B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a:extLst>
                <a:ext uri="{FF2B5EF4-FFF2-40B4-BE49-F238E27FC236}">
                  <a16:creationId xmlns:a16="http://schemas.microsoft.com/office/drawing/2014/main" id="{46F59EF4-F7CD-4568-96CE-3E793AB340E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a:extLst>
                <a:ext uri="{FF2B5EF4-FFF2-40B4-BE49-F238E27FC236}">
                  <a16:creationId xmlns:a16="http://schemas.microsoft.com/office/drawing/2014/main" id="{8D70F6B0-9814-4119-8590-2E71AE78AFC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988" name="Group 1987">
            <a:extLst>
              <a:ext uri="{FF2B5EF4-FFF2-40B4-BE49-F238E27FC236}">
                <a16:creationId xmlns:a16="http://schemas.microsoft.com/office/drawing/2014/main" id="{D27E11CE-A3BE-4BCD-8550-ED11180F549C}"/>
              </a:ext>
            </a:extLst>
          </p:cNvPr>
          <p:cNvGrpSpPr/>
          <p:nvPr/>
        </p:nvGrpSpPr>
        <p:grpSpPr>
          <a:xfrm rot="2540802">
            <a:off x="-169626" y="2971800"/>
            <a:ext cx="544580" cy="346135"/>
            <a:chOff x="1459148" y="544749"/>
            <a:chExt cx="7412477" cy="5661498"/>
          </a:xfrm>
        </p:grpSpPr>
        <p:sp>
          <p:nvSpPr>
            <p:cNvPr id="1989" name="Arc 1988">
              <a:extLst>
                <a:ext uri="{FF2B5EF4-FFF2-40B4-BE49-F238E27FC236}">
                  <a16:creationId xmlns:a16="http://schemas.microsoft.com/office/drawing/2014/main" id="{C1FCD6EF-B7A8-4DDF-A998-D14F5412E6D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90" name="Straight Connector 1989">
              <a:extLst>
                <a:ext uri="{FF2B5EF4-FFF2-40B4-BE49-F238E27FC236}">
                  <a16:creationId xmlns:a16="http://schemas.microsoft.com/office/drawing/2014/main" id="{231E149C-428D-4B9B-AA4C-0C081FE38CA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991" name="Arc 1990">
              <a:extLst>
                <a:ext uri="{FF2B5EF4-FFF2-40B4-BE49-F238E27FC236}">
                  <a16:creationId xmlns:a16="http://schemas.microsoft.com/office/drawing/2014/main" id="{00CCAC0C-ED0B-4FEA-A0EA-06B6744BC5D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92" name="Straight Connector 1991">
              <a:extLst>
                <a:ext uri="{FF2B5EF4-FFF2-40B4-BE49-F238E27FC236}">
                  <a16:creationId xmlns:a16="http://schemas.microsoft.com/office/drawing/2014/main" id="{43E78A33-1981-42DA-8792-E7B2886748E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993" name="Straight Connector 1992">
              <a:extLst>
                <a:ext uri="{FF2B5EF4-FFF2-40B4-BE49-F238E27FC236}">
                  <a16:creationId xmlns:a16="http://schemas.microsoft.com/office/drawing/2014/main" id="{EF65E7B8-01A5-4D33-A755-5C166777073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994" name="Oval 1993">
              <a:extLst>
                <a:ext uri="{FF2B5EF4-FFF2-40B4-BE49-F238E27FC236}">
                  <a16:creationId xmlns:a16="http://schemas.microsoft.com/office/drawing/2014/main" id="{CD6D1CCC-7D47-4D09-A996-143DE738ADC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5" name="Arc 1994">
              <a:extLst>
                <a:ext uri="{FF2B5EF4-FFF2-40B4-BE49-F238E27FC236}">
                  <a16:creationId xmlns:a16="http://schemas.microsoft.com/office/drawing/2014/main" id="{A2D3E118-6842-4AD8-BA3A-4161C14EE5F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96" name="Arc 1995">
              <a:extLst>
                <a:ext uri="{FF2B5EF4-FFF2-40B4-BE49-F238E27FC236}">
                  <a16:creationId xmlns:a16="http://schemas.microsoft.com/office/drawing/2014/main" id="{133B1EBB-5D05-4F4B-84F1-361A53659D0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7" name="Arc 1996">
              <a:extLst>
                <a:ext uri="{FF2B5EF4-FFF2-40B4-BE49-F238E27FC236}">
                  <a16:creationId xmlns:a16="http://schemas.microsoft.com/office/drawing/2014/main" id="{4B87BE60-2828-4CDF-9085-39FA1DC71AC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98" name="Arc 1997">
              <a:extLst>
                <a:ext uri="{FF2B5EF4-FFF2-40B4-BE49-F238E27FC236}">
                  <a16:creationId xmlns:a16="http://schemas.microsoft.com/office/drawing/2014/main" id="{E780156F-8AC6-4B4A-A476-54DB08F4C11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9" name="Straight Connector 1998">
              <a:extLst>
                <a:ext uri="{FF2B5EF4-FFF2-40B4-BE49-F238E27FC236}">
                  <a16:creationId xmlns:a16="http://schemas.microsoft.com/office/drawing/2014/main" id="{738788CA-6D7A-40E8-A30B-187DAF54822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00" name="Straight Connector 1999">
              <a:extLst>
                <a:ext uri="{FF2B5EF4-FFF2-40B4-BE49-F238E27FC236}">
                  <a16:creationId xmlns:a16="http://schemas.microsoft.com/office/drawing/2014/main" id="{A97FF072-0253-47BC-96B3-3859F1674C4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01" name="Straight Connector 2000">
              <a:extLst>
                <a:ext uri="{FF2B5EF4-FFF2-40B4-BE49-F238E27FC236}">
                  <a16:creationId xmlns:a16="http://schemas.microsoft.com/office/drawing/2014/main" id="{3F5906F4-A031-444B-8E29-25DA3E2BF6C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002" name="Group 2001">
            <a:extLst>
              <a:ext uri="{FF2B5EF4-FFF2-40B4-BE49-F238E27FC236}">
                <a16:creationId xmlns:a16="http://schemas.microsoft.com/office/drawing/2014/main" id="{608BE2AD-C143-4F87-A15B-896405956242}"/>
              </a:ext>
            </a:extLst>
          </p:cNvPr>
          <p:cNvGrpSpPr/>
          <p:nvPr/>
        </p:nvGrpSpPr>
        <p:grpSpPr>
          <a:xfrm rot="2540802">
            <a:off x="-169626" y="3267075"/>
            <a:ext cx="544580" cy="346135"/>
            <a:chOff x="1459148" y="544749"/>
            <a:chExt cx="7412477" cy="5661498"/>
          </a:xfrm>
        </p:grpSpPr>
        <p:sp>
          <p:nvSpPr>
            <p:cNvPr id="2003" name="Arc 2002">
              <a:extLst>
                <a:ext uri="{FF2B5EF4-FFF2-40B4-BE49-F238E27FC236}">
                  <a16:creationId xmlns:a16="http://schemas.microsoft.com/office/drawing/2014/main" id="{61BE6E3C-705C-4300-B2EF-AA692FFB727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04" name="Straight Connector 2003">
              <a:extLst>
                <a:ext uri="{FF2B5EF4-FFF2-40B4-BE49-F238E27FC236}">
                  <a16:creationId xmlns:a16="http://schemas.microsoft.com/office/drawing/2014/main" id="{6ECDA27B-A365-4266-A254-33EDDB8DAEC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005" name="Arc 2004">
              <a:extLst>
                <a:ext uri="{FF2B5EF4-FFF2-40B4-BE49-F238E27FC236}">
                  <a16:creationId xmlns:a16="http://schemas.microsoft.com/office/drawing/2014/main" id="{B02360E7-45BD-4401-AE2E-C5B712F1D11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06" name="Straight Connector 2005">
              <a:extLst>
                <a:ext uri="{FF2B5EF4-FFF2-40B4-BE49-F238E27FC236}">
                  <a16:creationId xmlns:a16="http://schemas.microsoft.com/office/drawing/2014/main" id="{F67A4C7F-11BC-48C4-9376-E264D31A304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007" name="Straight Connector 2006">
              <a:extLst>
                <a:ext uri="{FF2B5EF4-FFF2-40B4-BE49-F238E27FC236}">
                  <a16:creationId xmlns:a16="http://schemas.microsoft.com/office/drawing/2014/main" id="{B6FDF98A-595C-4F7D-9DC8-2A9E9B5F08C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008" name="Oval 2007">
              <a:extLst>
                <a:ext uri="{FF2B5EF4-FFF2-40B4-BE49-F238E27FC236}">
                  <a16:creationId xmlns:a16="http://schemas.microsoft.com/office/drawing/2014/main" id="{2CACD9CA-5730-4039-8281-E6B5E5FF452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9" name="Arc 2008">
              <a:extLst>
                <a:ext uri="{FF2B5EF4-FFF2-40B4-BE49-F238E27FC236}">
                  <a16:creationId xmlns:a16="http://schemas.microsoft.com/office/drawing/2014/main" id="{D69BE8CF-8845-4E48-B249-0C6F5CE5603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10" name="Arc 2009">
              <a:extLst>
                <a:ext uri="{FF2B5EF4-FFF2-40B4-BE49-F238E27FC236}">
                  <a16:creationId xmlns:a16="http://schemas.microsoft.com/office/drawing/2014/main" id="{0E973279-BA12-4E5A-9695-85D919E2263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1" name="Arc 2010">
              <a:extLst>
                <a:ext uri="{FF2B5EF4-FFF2-40B4-BE49-F238E27FC236}">
                  <a16:creationId xmlns:a16="http://schemas.microsoft.com/office/drawing/2014/main" id="{2CD3F3FA-218C-4101-AE9F-39F31CABE59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12" name="Arc 2011">
              <a:extLst>
                <a:ext uri="{FF2B5EF4-FFF2-40B4-BE49-F238E27FC236}">
                  <a16:creationId xmlns:a16="http://schemas.microsoft.com/office/drawing/2014/main" id="{D1C42DC6-4940-46EB-8A37-026C964BF3B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13" name="Straight Connector 2012">
              <a:extLst>
                <a:ext uri="{FF2B5EF4-FFF2-40B4-BE49-F238E27FC236}">
                  <a16:creationId xmlns:a16="http://schemas.microsoft.com/office/drawing/2014/main" id="{14D2335F-6679-4DCB-B7A7-68811960436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a:extLst>
                <a:ext uri="{FF2B5EF4-FFF2-40B4-BE49-F238E27FC236}">
                  <a16:creationId xmlns:a16="http://schemas.microsoft.com/office/drawing/2014/main" id="{B16FEC61-21C8-4A7C-94CC-938776A3986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a:extLst>
                <a:ext uri="{FF2B5EF4-FFF2-40B4-BE49-F238E27FC236}">
                  <a16:creationId xmlns:a16="http://schemas.microsoft.com/office/drawing/2014/main" id="{0EB30EC2-CABD-419E-975E-62A962E408A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16" name="Group 2015">
            <a:extLst>
              <a:ext uri="{FF2B5EF4-FFF2-40B4-BE49-F238E27FC236}">
                <a16:creationId xmlns:a16="http://schemas.microsoft.com/office/drawing/2014/main" id="{68B2FCD4-064A-40CE-9388-D548F059223D}"/>
              </a:ext>
            </a:extLst>
          </p:cNvPr>
          <p:cNvGrpSpPr/>
          <p:nvPr/>
        </p:nvGrpSpPr>
        <p:grpSpPr>
          <a:xfrm rot="2540802">
            <a:off x="-169626" y="3562350"/>
            <a:ext cx="544580" cy="346135"/>
            <a:chOff x="1459148" y="544749"/>
            <a:chExt cx="7412477" cy="5661498"/>
          </a:xfrm>
        </p:grpSpPr>
        <p:sp>
          <p:nvSpPr>
            <p:cNvPr id="2017" name="Arc 2016">
              <a:extLst>
                <a:ext uri="{FF2B5EF4-FFF2-40B4-BE49-F238E27FC236}">
                  <a16:creationId xmlns:a16="http://schemas.microsoft.com/office/drawing/2014/main" id="{32EC1FCA-1B7E-409D-A4C2-B8BC076588D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18" name="Straight Connector 2017">
              <a:extLst>
                <a:ext uri="{FF2B5EF4-FFF2-40B4-BE49-F238E27FC236}">
                  <a16:creationId xmlns:a16="http://schemas.microsoft.com/office/drawing/2014/main" id="{B8D4F2E8-4D35-4281-BA50-DA8AE8D5470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019" name="Arc 2018">
              <a:extLst>
                <a:ext uri="{FF2B5EF4-FFF2-40B4-BE49-F238E27FC236}">
                  <a16:creationId xmlns:a16="http://schemas.microsoft.com/office/drawing/2014/main" id="{E22C7D89-A7E7-4BD4-AE49-EA8187B7A2D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20" name="Straight Connector 2019">
              <a:extLst>
                <a:ext uri="{FF2B5EF4-FFF2-40B4-BE49-F238E27FC236}">
                  <a16:creationId xmlns:a16="http://schemas.microsoft.com/office/drawing/2014/main" id="{1C0F6191-6B21-43BB-9AC6-19739B823B6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021" name="Straight Connector 2020">
              <a:extLst>
                <a:ext uri="{FF2B5EF4-FFF2-40B4-BE49-F238E27FC236}">
                  <a16:creationId xmlns:a16="http://schemas.microsoft.com/office/drawing/2014/main" id="{2C63637B-D52D-48FD-8D26-4D22B493BFE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022" name="Oval 2021">
              <a:extLst>
                <a:ext uri="{FF2B5EF4-FFF2-40B4-BE49-F238E27FC236}">
                  <a16:creationId xmlns:a16="http://schemas.microsoft.com/office/drawing/2014/main" id="{7C615A95-4C64-4E1B-9B1B-A499A7A63EF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3" name="Arc 2022">
              <a:extLst>
                <a:ext uri="{FF2B5EF4-FFF2-40B4-BE49-F238E27FC236}">
                  <a16:creationId xmlns:a16="http://schemas.microsoft.com/office/drawing/2014/main" id="{A8F91981-DB12-4DFA-8A1C-71EA8BCB00D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24" name="Arc 2023">
              <a:extLst>
                <a:ext uri="{FF2B5EF4-FFF2-40B4-BE49-F238E27FC236}">
                  <a16:creationId xmlns:a16="http://schemas.microsoft.com/office/drawing/2014/main" id="{8A7139C3-7DFA-4673-A2CA-32E7C97646F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5" name="Arc 2024">
              <a:extLst>
                <a:ext uri="{FF2B5EF4-FFF2-40B4-BE49-F238E27FC236}">
                  <a16:creationId xmlns:a16="http://schemas.microsoft.com/office/drawing/2014/main" id="{AF0573A8-C492-4493-A06F-C7160BAB800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26" name="Arc 2025">
              <a:extLst>
                <a:ext uri="{FF2B5EF4-FFF2-40B4-BE49-F238E27FC236}">
                  <a16:creationId xmlns:a16="http://schemas.microsoft.com/office/drawing/2014/main" id="{A73C51DE-1E78-46D7-BACC-2A258C306ED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27" name="Straight Connector 2026">
              <a:extLst>
                <a:ext uri="{FF2B5EF4-FFF2-40B4-BE49-F238E27FC236}">
                  <a16:creationId xmlns:a16="http://schemas.microsoft.com/office/drawing/2014/main" id="{D44412B0-1F35-4080-9994-86D71C06EE5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a:extLst>
                <a:ext uri="{FF2B5EF4-FFF2-40B4-BE49-F238E27FC236}">
                  <a16:creationId xmlns:a16="http://schemas.microsoft.com/office/drawing/2014/main" id="{CAD5046E-B503-4EF8-A2B0-17E9403AB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29" name="Straight Connector 2028">
              <a:extLst>
                <a:ext uri="{FF2B5EF4-FFF2-40B4-BE49-F238E27FC236}">
                  <a16:creationId xmlns:a16="http://schemas.microsoft.com/office/drawing/2014/main" id="{54065805-0C9C-44C4-82B1-726D5324452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030" name="Group 2029">
            <a:extLst>
              <a:ext uri="{FF2B5EF4-FFF2-40B4-BE49-F238E27FC236}">
                <a16:creationId xmlns:a16="http://schemas.microsoft.com/office/drawing/2014/main" id="{FE474185-5D10-473E-BB93-8425D94477F4}"/>
              </a:ext>
            </a:extLst>
          </p:cNvPr>
          <p:cNvGrpSpPr/>
          <p:nvPr/>
        </p:nvGrpSpPr>
        <p:grpSpPr>
          <a:xfrm rot="2540802">
            <a:off x="-169626" y="3857625"/>
            <a:ext cx="544580" cy="346135"/>
            <a:chOff x="1459148" y="544749"/>
            <a:chExt cx="7412477" cy="5661498"/>
          </a:xfrm>
        </p:grpSpPr>
        <p:sp>
          <p:nvSpPr>
            <p:cNvPr id="2031" name="Arc 2030">
              <a:extLst>
                <a:ext uri="{FF2B5EF4-FFF2-40B4-BE49-F238E27FC236}">
                  <a16:creationId xmlns:a16="http://schemas.microsoft.com/office/drawing/2014/main" id="{38621FFE-5999-46C3-9638-133500A3841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32" name="Straight Connector 2031">
              <a:extLst>
                <a:ext uri="{FF2B5EF4-FFF2-40B4-BE49-F238E27FC236}">
                  <a16:creationId xmlns:a16="http://schemas.microsoft.com/office/drawing/2014/main" id="{08F14F39-D29D-4B0F-8E18-8E1C1CA2AD9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033" name="Arc 2032">
              <a:extLst>
                <a:ext uri="{FF2B5EF4-FFF2-40B4-BE49-F238E27FC236}">
                  <a16:creationId xmlns:a16="http://schemas.microsoft.com/office/drawing/2014/main" id="{FFF368CA-1F89-4D39-BF5F-BA9E7BFDEFB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34" name="Straight Connector 2033">
              <a:extLst>
                <a:ext uri="{FF2B5EF4-FFF2-40B4-BE49-F238E27FC236}">
                  <a16:creationId xmlns:a16="http://schemas.microsoft.com/office/drawing/2014/main" id="{CF87B86C-DC6B-462C-B047-35684160B05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035" name="Straight Connector 2034">
              <a:extLst>
                <a:ext uri="{FF2B5EF4-FFF2-40B4-BE49-F238E27FC236}">
                  <a16:creationId xmlns:a16="http://schemas.microsoft.com/office/drawing/2014/main" id="{BC6ADA79-3605-4CDC-B954-3252C61E7AD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036" name="Oval 2035">
              <a:extLst>
                <a:ext uri="{FF2B5EF4-FFF2-40B4-BE49-F238E27FC236}">
                  <a16:creationId xmlns:a16="http://schemas.microsoft.com/office/drawing/2014/main" id="{A84A625B-24BF-4DA4-A572-56820713509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7" name="Arc 2036">
              <a:extLst>
                <a:ext uri="{FF2B5EF4-FFF2-40B4-BE49-F238E27FC236}">
                  <a16:creationId xmlns:a16="http://schemas.microsoft.com/office/drawing/2014/main" id="{DF71F74D-C86D-4EC6-8DF8-B49FC18800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38" name="Arc 2037">
              <a:extLst>
                <a:ext uri="{FF2B5EF4-FFF2-40B4-BE49-F238E27FC236}">
                  <a16:creationId xmlns:a16="http://schemas.microsoft.com/office/drawing/2014/main" id="{EA6FC847-B56A-47D3-9AD8-C0DEE9EB70D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9" name="Arc 2038">
              <a:extLst>
                <a:ext uri="{FF2B5EF4-FFF2-40B4-BE49-F238E27FC236}">
                  <a16:creationId xmlns:a16="http://schemas.microsoft.com/office/drawing/2014/main" id="{A02404E7-840D-4779-A30E-B4EC0CD494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40" name="Arc 2039">
              <a:extLst>
                <a:ext uri="{FF2B5EF4-FFF2-40B4-BE49-F238E27FC236}">
                  <a16:creationId xmlns:a16="http://schemas.microsoft.com/office/drawing/2014/main" id="{241CA209-EFA6-4DD9-8D3C-40B511BE515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41" name="Straight Connector 2040">
              <a:extLst>
                <a:ext uri="{FF2B5EF4-FFF2-40B4-BE49-F238E27FC236}">
                  <a16:creationId xmlns:a16="http://schemas.microsoft.com/office/drawing/2014/main" id="{7E25E59E-9201-4C14-ADFA-A6871416596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a:extLst>
                <a:ext uri="{FF2B5EF4-FFF2-40B4-BE49-F238E27FC236}">
                  <a16:creationId xmlns:a16="http://schemas.microsoft.com/office/drawing/2014/main" id="{51F50282-9979-4EE1-BA73-B5FF294DD1F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a:extLst>
                <a:ext uri="{FF2B5EF4-FFF2-40B4-BE49-F238E27FC236}">
                  <a16:creationId xmlns:a16="http://schemas.microsoft.com/office/drawing/2014/main" id="{C27439C7-D9A2-4200-9E66-31B8A16B963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044" name="Group 2043">
            <a:extLst>
              <a:ext uri="{FF2B5EF4-FFF2-40B4-BE49-F238E27FC236}">
                <a16:creationId xmlns:a16="http://schemas.microsoft.com/office/drawing/2014/main" id="{B22D0607-E49A-42AE-9B8F-D7EC249A0118}"/>
              </a:ext>
            </a:extLst>
          </p:cNvPr>
          <p:cNvGrpSpPr/>
          <p:nvPr/>
        </p:nvGrpSpPr>
        <p:grpSpPr>
          <a:xfrm rot="2540802">
            <a:off x="-169626" y="4152900"/>
            <a:ext cx="544580" cy="346135"/>
            <a:chOff x="1459148" y="544749"/>
            <a:chExt cx="7412477" cy="5661498"/>
          </a:xfrm>
        </p:grpSpPr>
        <p:sp>
          <p:nvSpPr>
            <p:cNvPr id="2045" name="Arc 2044">
              <a:extLst>
                <a:ext uri="{FF2B5EF4-FFF2-40B4-BE49-F238E27FC236}">
                  <a16:creationId xmlns:a16="http://schemas.microsoft.com/office/drawing/2014/main" id="{ED90D909-324E-456B-9C24-2E7D6DE9B76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6" name="Straight Connector 2045">
              <a:extLst>
                <a:ext uri="{FF2B5EF4-FFF2-40B4-BE49-F238E27FC236}">
                  <a16:creationId xmlns:a16="http://schemas.microsoft.com/office/drawing/2014/main" id="{FEFED098-34C2-4D28-A3F9-C4FDE16DAE2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047" name="Arc 2046">
              <a:extLst>
                <a:ext uri="{FF2B5EF4-FFF2-40B4-BE49-F238E27FC236}">
                  <a16:creationId xmlns:a16="http://schemas.microsoft.com/office/drawing/2014/main" id="{F6E702F6-D93D-429B-BD03-FC708642421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48" name="Straight Connector 2047">
              <a:extLst>
                <a:ext uri="{FF2B5EF4-FFF2-40B4-BE49-F238E27FC236}">
                  <a16:creationId xmlns:a16="http://schemas.microsoft.com/office/drawing/2014/main" id="{1EFAD877-44FB-4CAF-B3AD-8CBC4028402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049" name="Straight Connector 2048">
              <a:extLst>
                <a:ext uri="{FF2B5EF4-FFF2-40B4-BE49-F238E27FC236}">
                  <a16:creationId xmlns:a16="http://schemas.microsoft.com/office/drawing/2014/main" id="{B2C9E927-6852-433E-BAE8-999EEE3DB2C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050" name="Oval 2049">
              <a:extLst>
                <a:ext uri="{FF2B5EF4-FFF2-40B4-BE49-F238E27FC236}">
                  <a16:creationId xmlns:a16="http://schemas.microsoft.com/office/drawing/2014/main" id="{A5EF9B98-F056-4632-8D29-74E28EA1676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1" name="Arc 2050">
              <a:extLst>
                <a:ext uri="{FF2B5EF4-FFF2-40B4-BE49-F238E27FC236}">
                  <a16:creationId xmlns:a16="http://schemas.microsoft.com/office/drawing/2014/main" id="{EFAE1DE6-7DD5-4932-857F-E9756942E73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2" name="Arc 2051">
              <a:extLst>
                <a:ext uri="{FF2B5EF4-FFF2-40B4-BE49-F238E27FC236}">
                  <a16:creationId xmlns:a16="http://schemas.microsoft.com/office/drawing/2014/main" id="{1B5D1B0B-C4D1-4807-B94F-9F962089C6D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3" name="Arc 2052">
              <a:extLst>
                <a:ext uri="{FF2B5EF4-FFF2-40B4-BE49-F238E27FC236}">
                  <a16:creationId xmlns:a16="http://schemas.microsoft.com/office/drawing/2014/main" id="{43C0EBB9-A246-4454-A2FA-2103AD73B56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4" name="Arc 2053">
              <a:extLst>
                <a:ext uri="{FF2B5EF4-FFF2-40B4-BE49-F238E27FC236}">
                  <a16:creationId xmlns:a16="http://schemas.microsoft.com/office/drawing/2014/main" id="{38924507-3A38-4DDA-9A32-8BC48EEC78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55" name="Straight Connector 2054">
              <a:extLst>
                <a:ext uri="{FF2B5EF4-FFF2-40B4-BE49-F238E27FC236}">
                  <a16:creationId xmlns:a16="http://schemas.microsoft.com/office/drawing/2014/main" id="{B73D535C-3317-4F77-9C16-AEBB6A6D37E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056" name="Straight Connector 2055">
              <a:extLst>
                <a:ext uri="{FF2B5EF4-FFF2-40B4-BE49-F238E27FC236}">
                  <a16:creationId xmlns:a16="http://schemas.microsoft.com/office/drawing/2014/main" id="{F92EAF61-F4A7-43DE-81BE-ADEB84F306E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057" name="Straight Connector 2056">
              <a:extLst>
                <a:ext uri="{FF2B5EF4-FFF2-40B4-BE49-F238E27FC236}">
                  <a16:creationId xmlns:a16="http://schemas.microsoft.com/office/drawing/2014/main" id="{4C1AF77D-ADD3-4900-90EE-41B5574CDE1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058" name="Group 2057">
            <a:extLst>
              <a:ext uri="{FF2B5EF4-FFF2-40B4-BE49-F238E27FC236}">
                <a16:creationId xmlns:a16="http://schemas.microsoft.com/office/drawing/2014/main" id="{EEAC3A04-BD0B-412F-96B0-FC65804C7D8D}"/>
              </a:ext>
            </a:extLst>
          </p:cNvPr>
          <p:cNvGrpSpPr/>
          <p:nvPr/>
        </p:nvGrpSpPr>
        <p:grpSpPr>
          <a:xfrm rot="2540802">
            <a:off x="-169626" y="4448175"/>
            <a:ext cx="544580" cy="346135"/>
            <a:chOff x="1459148" y="544749"/>
            <a:chExt cx="7412477" cy="5661498"/>
          </a:xfrm>
        </p:grpSpPr>
        <p:sp>
          <p:nvSpPr>
            <p:cNvPr id="2059" name="Arc 2058">
              <a:extLst>
                <a:ext uri="{FF2B5EF4-FFF2-40B4-BE49-F238E27FC236}">
                  <a16:creationId xmlns:a16="http://schemas.microsoft.com/office/drawing/2014/main" id="{EE30F1EB-333B-4CEA-A55E-A24285B8CC4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60" name="Straight Connector 2059">
              <a:extLst>
                <a:ext uri="{FF2B5EF4-FFF2-40B4-BE49-F238E27FC236}">
                  <a16:creationId xmlns:a16="http://schemas.microsoft.com/office/drawing/2014/main" id="{EFD8E225-8789-43C2-8EB1-47EC7257438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61" name="Arc 2060">
              <a:extLst>
                <a:ext uri="{FF2B5EF4-FFF2-40B4-BE49-F238E27FC236}">
                  <a16:creationId xmlns:a16="http://schemas.microsoft.com/office/drawing/2014/main" id="{E0C4DAE2-709C-4553-A591-DAE3F99710C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2" name="Straight Connector 2061">
              <a:extLst>
                <a:ext uri="{FF2B5EF4-FFF2-40B4-BE49-F238E27FC236}">
                  <a16:creationId xmlns:a16="http://schemas.microsoft.com/office/drawing/2014/main" id="{861EC905-8AB6-42E6-AE17-75C8BBED11E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63" name="Straight Connector 2062">
              <a:extLst>
                <a:ext uri="{FF2B5EF4-FFF2-40B4-BE49-F238E27FC236}">
                  <a16:creationId xmlns:a16="http://schemas.microsoft.com/office/drawing/2014/main" id="{62DF1148-15D1-4553-AFEC-D2E53628DFD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64" name="Oval 2063">
              <a:extLst>
                <a:ext uri="{FF2B5EF4-FFF2-40B4-BE49-F238E27FC236}">
                  <a16:creationId xmlns:a16="http://schemas.microsoft.com/office/drawing/2014/main" id="{F1E1A831-50FB-4B20-8DA1-33F198BE5D6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5" name="Arc 2064">
              <a:extLst>
                <a:ext uri="{FF2B5EF4-FFF2-40B4-BE49-F238E27FC236}">
                  <a16:creationId xmlns:a16="http://schemas.microsoft.com/office/drawing/2014/main" id="{2E238C87-F5F1-4042-8BBA-260C0451234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66" name="Arc 2065">
              <a:extLst>
                <a:ext uri="{FF2B5EF4-FFF2-40B4-BE49-F238E27FC236}">
                  <a16:creationId xmlns:a16="http://schemas.microsoft.com/office/drawing/2014/main" id="{4AEF2724-212C-452F-8E9B-21B3FFDE92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7" name="Arc 2066">
              <a:extLst>
                <a:ext uri="{FF2B5EF4-FFF2-40B4-BE49-F238E27FC236}">
                  <a16:creationId xmlns:a16="http://schemas.microsoft.com/office/drawing/2014/main" id="{2DC201FF-B735-4EC1-A445-4A328BA17D6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68" name="Arc 2067">
              <a:extLst>
                <a:ext uri="{FF2B5EF4-FFF2-40B4-BE49-F238E27FC236}">
                  <a16:creationId xmlns:a16="http://schemas.microsoft.com/office/drawing/2014/main" id="{D92B55B0-BC22-4A15-BEA3-17BB3EF9AEB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69" name="Straight Connector 2068">
              <a:extLst>
                <a:ext uri="{FF2B5EF4-FFF2-40B4-BE49-F238E27FC236}">
                  <a16:creationId xmlns:a16="http://schemas.microsoft.com/office/drawing/2014/main" id="{5E6FF35E-09C0-4A43-8283-E8D3B17CBB3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a:extLst>
                <a:ext uri="{FF2B5EF4-FFF2-40B4-BE49-F238E27FC236}">
                  <a16:creationId xmlns:a16="http://schemas.microsoft.com/office/drawing/2014/main" id="{1F51AAA3-AC0F-4390-9808-6CA85F47659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71" name="Straight Connector 2070">
              <a:extLst>
                <a:ext uri="{FF2B5EF4-FFF2-40B4-BE49-F238E27FC236}">
                  <a16:creationId xmlns:a16="http://schemas.microsoft.com/office/drawing/2014/main" id="{452ACA73-0C26-4489-B189-390BCF56736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072" name="Group 2071">
            <a:extLst>
              <a:ext uri="{FF2B5EF4-FFF2-40B4-BE49-F238E27FC236}">
                <a16:creationId xmlns:a16="http://schemas.microsoft.com/office/drawing/2014/main" id="{3838646F-0050-4FF5-95A0-BEC5816C9182}"/>
              </a:ext>
            </a:extLst>
          </p:cNvPr>
          <p:cNvGrpSpPr/>
          <p:nvPr/>
        </p:nvGrpSpPr>
        <p:grpSpPr>
          <a:xfrm rot="2540802">
            <a:off x="-169626" y="4743450"/>
            <a:ext cx="544580" cy="346135"/>
            <a:chOff x="1459148" y="544749"/>
            <a:chExt cx="7412477" cy="5661498"/>
          </a:xfrm>
        </p:grpSpPr>
        <p:sp>
          <p:nvSpPr>
            <p:cNvPr id="2073" name="Arc 2072">
              <a:extLst>
                <a:ext uri="{FF2B5EF4-FFF2-40B4-BE49-F238E27FC236}">
                  <a16:creationId xmlns:a16="http://schemas.microsoft.com/office/drawing/2014/main" id="{E6524DAD-5077-4F4E-A39A-669898BD7F2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74" name="Straight Connector 2073">
              <a:extLst>
                <a:ext uri="{FF2B5EF4-FFF2-40B4-BE49-F238E27FC236}">
                  <a16:creationId xmlns:a16="http://schemas.microsoft.com/office/drawing/2014/main" id="{1905081A-CE83-4225-AC29-B9F575A9B46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075" name="Arc 2074">
              <a:extLst>
                <a:ext uri="{FF2B5EF4-FFF2-40B4-BE49-F238E27FC236}">
                  <a16:creationId xmlns:a16="http://schemas.microsoft.com/office/drawing/2014/main" id="{694E9B2D-F550-45D7-8BA9-E0B56B6A878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76" name="Straight Connector 2075">
              <a:extLst>
                <a:ext uri="{FF2B5EF4-FFF2-40B4-BE49-F238E27FC236}">
                  <a16:creationId xmlns:a16="http://schemas.microsoft.com/office/drawing/2014/main" id="{4C09764A-34A7-457E-ACA2-699AC0686D7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077" name="Straight Connector 2076">
              <a:extLst>
                <a:ext uri="{FF2B5EF4-FFF2-40B4-BE49-F238E27FC236}">
                  <a16:creationId xmlns:a16="http://schemas.microsoft.com/office/drawing/2014/main" id="{7B224904-4F86-42DE-B472-10E9FB41397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078" name="Oval 2077">
              <a:extLst>
                <a:ext uri="{FF2B5EF4-FFF2-40B4-BE49-F238E27FC236}">
                  <a16:creationId xmlns:a16="http://schemas.microsoft.com/office/drawing/2014/main" id="{C1B82FA0-9BC7-448A-87BB-67CD9740E1B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9" name="Arc 2078">
              <a:extLst>
                <a:ext uri="{FF2B5EF4-FFF2-40B4-BE49-F238E27FC236}">
                  <a16:creationId xmlns:a16="http://schemas.microsoft.com/office/drawing/2014/main" id="{FBA3A54C-B28A-44F7-82B4-E34E49BEE7E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80" name="Arc 2079">
              <a:extLst>
                <a:ext uri="{FF2B5EF4-FFF2-40B4-BE49-F238E27FC236}">
                  <a16:creationId xmlns:a16="http://schemas.microsoft.com/office/drawing/2014/main" id="{D99F7418-BE55-49EA-8DF3-4183B4EFE6C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1" name="Arc 2080">
              <a:extLst>
                <a:ext uri="{FF2B5EF4-FFF2-40B4-BE49-F238E27FC236}">
                  <a16:creationId xmlns:a16="http://schemas.microsoft.com/office/drawing/2014/main" id="{F61A15DE-E436-4056-9364-9EA84066536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82" name="Arc 2081">
              <a:extLst>
                <a:ext uri="{FF2B5EF4-FFF2-40B4-BE49-F238E27FC236}">
                  <a16:creationId xmlns:a16="http://schemas.microsoft.com/office/drawing/2014/main" id="{9167669D-EDBC-4B5B-A2ED-0CB71CA2E65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83" name="Straight Connector 2082">
              <a:extLst>
                <a:ext uri="{FF2B5EF4-FFF2-40B4-BE49-F238E27FC236}">
                  <a16:creationId xmlns:a16="http://schemas.microsoft.com/office/drawing/2014/main" id="{0E946D77-6DF1-4495-87E3-3D1D7562231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84" name="Straight Connector 2083">
              <a:extLst>
                <a:ext uri="{FF2B5EF4-FFF2-40B4-BE49-F238E27FC236}">
                  <a16:creationId xmlns:a16="http://schemas.microsoft.com/office/drawing/2014/main" id="{9FDE2C52-2D8C-47D2-9E59-01642060641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85" name="Straight Connector 2084">
              <a:extLst>
                <a:ext uri="{FF2B5EF4-FFF2-40B4-BE49-F238E27FC236}">
                  <a16:creationId xmlns:a16="http://schemas.microsoft.com/office/drawing/2014/main" id="{A77522B3-7667-4EF4-AC8E-B4D16166162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86" name="Group 2085">
            <a:extLst>
              <a:ext uri="{FF2B5EF4-FFF2-40B4-BE49-F238E27FC236}">
                <a16:creationId xmlns:a16="http://schemas.microsoft.com/office/drawing/2014/main" id="{9A8EFE52-BBEA-4BAE-B295-A7F0122738B3}"/>
              </a:ext>
            </a:extLst>
          </p:cNvPr>
          <p:cNvGrpSpPr/>
          <p:nvPr/>
        </p:nvGrpSpPr>
        <p:grpSpPr>
          <a:xfrm rot="2540802">
            <a:off x="-169626" y="5038725"/>
            <a:ext cx="544580" cy="346135"/>
            <a:chOff x="1459148" y="544749"/>
            <a:chExt cx="7412477" cy="5661498"/>
          </a:xfrm>
        </p:grpSpPr>
        <p:sp>
          <p:nvSpPr>
            <p:cNvPr id="2087" name="Arc 2086">
              <a:extLst>
                <a:ext uri="{FF2B5EF4-FFF2-40B4-BE49-F238E27FC236}">
                  <a16:creationId xmlns:a16="http://schemas.microsoft.com/office/drawing/2014/main" id="{05750414-8A62-45CA-BADD-A4E3229F7F0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88" name="Straight Connector 2087">
              <a:extLst>
                <a:ext uri="{FF2B5EF4-FFF2-40B4-BE49-F238E27FC236}">
                  <a16:creationId xmlns:a16="http://schemas.microsoft.com/office/drawing/2014/main" id="{529D1715-2BD1-4B69-A83E-E05F7897DBE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089" name="Arc 2088">
              <a:extLst>
                <a:ext uri="{FF2B5EF4-FFF2-40B4-BE49-F238E27FC236}">
                  <a16:creationId xmlns:a16="http://schemas.microsoft.com/office/drawing/2014/main" id="{0699886F-9265-4248-A241-5179F5D1028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90" name="Straight Connector 2089">
              <a:extLst>
                <a:ext uri="{FF2B5EF4-FFF2-40B4-BE49-F238E27FC236}">
                  <a16:creationId xmlns:a16="http://schemas.microsoft.com/office/drawing/2014/main" id="{F8D02447-AD72-4081-B57D-DC8B97A6536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091" name="Straight Connector 2090">
              <a:extLst>
                <a:ext uri="{FF2B5EF4-FFF2-40B4-BE49-F238E27FC236}">
                  <a16:creationId xmlns:a16="http://schemas.microsoft.com/office/drawing/2014/main" id="{7A4D514C-7343-4CB9-94CA-2195BF4D6A6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092" name="Oval 2091">
              <a:extLst>
                <a:ext uri="{FF2B5EF4-FFF2-40B4-BE49-F238E27FC236}">
                  <a16:creationId xmlns:a16="http://schemas.microsoft.com/office/drawing/2014/main" id="{538B15FA-AD11-49E0-A45D-1AF54BB469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3" name="Arc 2092">
              <a:extLst>
                <a:ext uri="{FF2B5EF4-FFF2-40B4-BE49-F238E27FC236}">
                  <a16:creationId xmlns:a16="http://schemas.microsoft.com/office/drawing/2014/main" id="{843B2E99-E639-4ED0-8A35-51517CB7935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94" name="Arc 2093">
              <a:extLst>
                <a:ext uri="{FF2B5EF4-FFF2-40B4-BE49-F238E27FC236}">
                  <a16:creationId xmlns:a16="http://schemas.microsoft.com/office/drawing/2014/main" id="{E4F861FE-37CF-4606-AFC3-33AE0E7771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5" name="Arc 2094">
              <a:extLst>
                <a:ext uri="{FF2B5EF4-FFF2-40B4-BE49-F238E27FC236}">
                  <a16:creationId xmlns:a16="http://schemas.microsoft.com/office/drawing/2014/main" id="{A610A697-1371-4EFD-B531-DBC981BDA47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96" name="Arc 2095">
              <a:extLst>
                <a:ext uri="{FF2B5EF4-FFF2-40B4-BE49-F238E27FC236}">
                  <a16:creationId xmlns:a16="http://schemas.microsoft.com/office/drawing/2014/main" id="{A6654B0B-2F23-439A-835F-74F025269DA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97" name="Straight Connector 2096">
              <a:extLst>
                <a:ext uri="{FF2B5EF4-FFF2-40B4-BE49-F238E27FC236}">
                  <a16:creationId xmlns:a16="http://schemas.microsoft.com/office/drawing/2014/main" id="{94C9C96F-6A6B-43AD-98F1-CD0C4F2BBEA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a:extLst>
                <a:ext uri="{FF2B5EF4-FFF2-40B4-BE49-F238E27FC236}">
                  <a16:creationId xmlns:a16="http://schemas.microsoft.com/office/drawing/2014/main" id="{87DBCA1A-7D9A-4C4F-BA36-463790A8F0A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a:extLst>
                <a:ext uri="{FF2B5EF4-FFF2-40B4-BE49-F238E27FC236}">
                  <a16:creationId xmlns:a16="http://schemas.microsoft.com/office/drawing/2014/main" id="{AA75669A-E377-49A6-BEAA-EECEAED80FC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100" name="Group 2099">
            <a:extLst>
              <a:ext uri="{FF2B5EF4-FFF2-40B4-BE49-F238E27FC236}">
                <a16:creationId xmlns:a16="http://schemas.microsoft.com/office/drawing/2014/main" id="{F7D17C6A-A955-41F6-97D4-4A1860BAB2C0}"/>
              </a:ext>
            </a:extLst>
          </p:cNvPr>
          <p:cNvGrpSpPr/>
          <p:nvPr/>
        </p:nvGrpSpPr>
        <p:grpSpPr>
          <a:xfrm rot="2540802">
            <a:off x="-169626" y="5334000"/>
            <a:ext cx="544580" cy="346135"/>
            <a:chOff x="1459148" y="544749"/>
            <a:chExt cx="7412477" cy="5661498"/>
          </a:xfrm>
        </p:grpSpPr>
        <p:sp>
          <p:nvSpPr>
            <p:cNvPr id="2101" name="Arc 2100">
              <a:extLst>
                <a:ext uri="{FF2B5EF4-FFF2-40B4-BE49-F238E27FC236}">
                  <a16:creationId xmlns:a16="http://schemas.microsoft.com/office/drawing/2014/main" id="{5F1A30C8-75A5-4687-9DEC-E4A0478075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02" name="Straight Connector 2101">
              <a:extLst>
                <a:ext uri="{FF2B5EF4-FFF2-40B4-BE49-F238E27FC236}">
                  <a16:creationId xmlns:a16="http://schemas.microsoft.com/office/drawing/2014/main" id="{FCEC615F-6629-43C0-8FFF-AD2A774FBD2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103" name="Arc 2102">
              <a:extLst>
                <a:ext uri="{FF2B5EF4-FFF2-40B4-BE49-F238E27FC236}">
                  <a16:creationId xmlns:a16="http://schemas.microsoft.com/office/drawing/2014/main" id="{6435D18C-E5B3-4BA9-BCB9-29DE75A4213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04" name="Straight Connector 2103">
              <a:extLst>
                <a:ext uri="{FF2B5EF4-FFF2-40B4-BE49-F238E27FC236}">
                  <a16:creationId xmlns:a16="http://schemas.microsoft.com/office/drawing/2014/main" id="{261C893D-23AF-485F-AE88-BA8D2AA9236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105" name="Straight Connector 2104">
              <a:extLst>
                <a:ext uri="{FF2B5EF4-FFF2-40B4-BE49-F238E27FC236}">
                  <a16:creationId xmlns:a16="http://schemas.microsoft.com/office/drawing/2014/main" id="{ED78FC75-D47D-4F54-87BD-FC37EB2C614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106" name="Oval 2105">
              <a:extLst>
                <a:ext uri="{FF2B5EF4-FFF2-40B4-BE49-F238E27FC236}">
                  <a16:creationId xmlns:a16="http://schemas.microsoft.com/office/drawing/2014/main" id="{22B7FCD1-DE54-4EE1-8CDF-854E0EA853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7" name="Arc 2106">
              <a:extLst>
                <a:ext uri="{FF2B5EF4-FFF2-40B4-BE49-F238E27FC236}">
                  <a16:creationId xmlns:a16="http://schemas.microsoft.com/office/drawing/2014/main" id="{D2C6556B-A007-489F-875B-E116953B749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8" name="Arc 2107">
              <a:extLst>
                <a:ext uri="{FF2B5EF4-FFF2-40B4-BE49-F238E27FC236}">
                  <a16:creationId xmlns:a16="http://schemas.microsoft.com/office/drawing/2014/main" id="{A9F5508E-64CF-4185-A467-17A903E8063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9" name="Arc 2108">
              <a:extLst>
                <a:ext uri="{FF2B5EF4-FFF2-40B4-BE49-F238E27FC236}">
                  <a16:creationId xmlns:a16="http://schemas.microsoft.com/office/drawing/2014/main" id="{6243A708-D409-4C82-A023-30731711A35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10" name="Arc 2109">
              <a:extLst>
                <a:ext uri="{FF2B5EF4-FFF2-40B4-BE49-F238E27FC236}">
                  <a16:creationId xmlns:a16="http://schemas.microsoft.com/office/drawing/2014/main" id="{B03392B7-D7AC-4589-BE0A-018DA19E12A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11" name="Straight Connector 2110">
              <a:extLst>
                <a:ext uri="{FF2B5EF4-FFF2-40B4-BE49-F238E27FC236}">
                  <a16:creationId xmlns:a16="http://schemas.microsoft.com/office/drawing/2014/main" id="{F40AE692-83B8-4A26-9956-20C90606F2B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112" name="Straight Connector 2111">
              <a:extLst>
                <a:ext uri="{FF2B5EF4-FFF2-40B4-BE49-F238E27FC236}">
                  <a16:creationId xmlns:a16="http://schemas.microsoft.com/office/drawing/2014/main" id="{5EFB192D-6BE9-4187-BA4A-DBA46D80668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113" name="Straight Connector 2112">
              <a:extLst>
                <a:ext uri="{FF2B5EF4-FFF2-40B4-BE49-F238E27FC236}">
                  <a16:creationId xmlns:a16="http://schemas.microsoft.com/office/drawing/2014/main" id="{05FB0BAC-E650-474E-95D8-B8A5D3932D2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114" name="Group 2113">
            <a:extLst>
              <a:ext uri="{FF2B5EF4-FFF2-40B4-BE49-F238E27FC236}">
                <a16:creationId xmlns:a16="http://schemas.microsoft.com/office/drawing/2014/main" id="{01AA2B9E-CBAD-41B6-9E01-8DB1640BFD79}"/>
              </a:ext>
            </a:extLst>
          </p:cNvPr>
          <p:cNvGrpSpPr/>
          <p:nvPr/>
        </p:nvGrpSpPr>
        <p:grpSpPr>
          <a:xfrm rot="2540802">
            <a:off x="-169626" y="5629275"/>
            <a:ext cx="544580" cy="346135"/>
            <a:chOff x="1459148" y="544749"/>
            <a:chExt cx="7412477" cy="5661498"/>
          </a:xfrm>
        </p:grpSpPr>
        <p:sp>
          <p:nvSpPr>
            <p:cNvPr id="2115" name="Arc 2114">
              <a:extLst>
                <a:ext uri="{FF2B5EF4-FFF2-40B4-BE49-F238E27FC236}">
                  <a16:creationId xmlns:a16="http://schemas.microsoft.com/office/drawing/2014/main" id="{3D4AF98E-CB23-4246-AE98-634581307AB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16" name="Straight Connector 2115">
              <a:extLst>
                <a:ext uri="{FF2B5EF4-FFF2-40B4-BE49-F238E27FC236}">
                  <a16:creationId xmlns:a16="http://schemas.microsoft.com/office/drawing/2014/main" id="{FC48437F-E643-4797-B86B-7CBEADDA61B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17" name="Arc 2116">
              <a:extLst>
                <a:ext uri="{FF2B5EF4-FFF2-40B4-BE49-F238E27FC236}">
                  <a16:creationId xmlns:a16="http://schemas.microsoft.com/office/drawing/2014/main" id="{F6C7797F-CB95-47F7-9E48-6E257BA124F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18" name="Straight Connector 2117">
              <a:extLst>
                <a:ext uri="{FF2B5EF4-FFF2-40B4-BE49-F238E27FC236}">
                  <a16:creationId xmlns:a16="http://schemas.microsoft.com/office/drawing/2014/main" id="{FF1777A0-2AD2-4197-8154-2F2FE5D3072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119" name="Straight Connector 2118">
              <a:extLst>
                <a:ext uri="{FF2B5EF4-FFF2-40B4-BE49-F238E27FC236}">
                  <a16:creationId xmlns:a16="http://schemas.microsoft.com/office/drawing/2014/main" id="{83DE3E18-6C3B-449D-9BB4-6AD5BDCCEFD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120" name="Oval 2119">
              <a:extLst>
                <a:ext uri="{FF2B5EF4-FFF2-40B4-BE49-F238E27FC236}">
                  <a16:creationId xmlns:a16="http://schemas.microsoft.com/office/drawing/2014/main" id="{60C42491-3F91-4A3C-9C46-19FB664AE3F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1" name="Arc 2120">
              <a:extLst>
                <a:ext uri="{FF2B5EF4-FFF2-40B4-BE49-F238E27FC236}">
                  <a16:creationId xmlns:a16="http://schemas.microsoft.com/office/drawing/2014/main" id="{F86EDCD5-4A1B-4363-88A5-C4D1FACDAFA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2" name="Arc 2121">
              <a:extLst>
                <a:ext uri="{FF2B5EF4-FFF2-40B4-BE49-F238E27FC236}">
                  <a16:creationId xmlns:a16="http://schemas.microsoft.com/office/drawing/2014/main" id="{BCC41378-DEAA-4B18-A394-4AE8426604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3" name="Arc 2122">
              <a:extLst>
                <a:ext uri="{FF2B5EF4-FFF2-40B4-BE49-F238E27FC236}">
                  <a16:creationId xmlns:a16="http://schemas.microsoft.com/office/drawing/2014/main" id="{0475C74B-A731-47A9-9634-C28AB68CE71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4" name="Arc 2123">
              <a:extLst>
                <a:ext uri="{FF2B5EF4-FFF2-40B4-BE49-F238E27FC236}">
                  <a16:creationId xmlns:a16="http://schemas.microsoft.com/office/drawing/2014/main" id="{C80A2597-B574-4C57-807B-58B914E772B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25" name="Straight Connector 2124">
              <a:extLst>
                <a:ext uri="{FF2B5EF4-FFF2-40B4-BE49-F238E27FC236}">
                  <a16:creationId xmlns:a16="http://schemas.microsoft.com/office/drawing/2014/main" id="{21388564-EE5F-47B1-B3D0-02B594BAB3D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126" name="Straight Connector 2125">
              <a:extLst>
                <a:ext uri="{FF2B5EF4-FFF2-40B4-BE49-F238E27FC236}">
                  <a16:creationId xmlns:a16="http://schemas.microsoft.com/office/drawing/2014/main" id="{0A2F23FA-F83E-4309-BEC6-E3D531A5BA8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127" name="Straight Connector 2126">
              <a:extLst>
                <a:ext uri="{FF2B5EF4-FFF2-40B4-BE49-F238E27FC236}">
                  <a16:creationId xmlns:a16="http://schemas.microsoft.com/office/drawing/2014/main" id="{95034978-FB9C-4C80-B30C-157EB3FECC4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128" name="Group 2127">
            <a:extLst>
              <a:ext uri="{FF2B5EF4-FFF2-40B4-BE49-F238E27FC236}">
                <a16:creationId xmlns:a16="http://schemas.microsoft.com/office/drawing/2014/main" id="{24F1FAFC-6B23-42E2-8826-48AF2C5E2060}"/>
              </a:ext>
            </a:extLst>
          </p:cNvPr>
          <p:cNvGrpSpPr/>
          <p:nvPr/>
        </p:nvGrpSpPr>
        <p:grpSpPr>
          <a:xfrm rot="2540802">
            <a:off x="-169626" y="5924550"/>
            <a:ext cx="544580" cy="346135"/>
            <a:chOff x="1459148" y="544749"/>
            <a:chExt cx="7412477" cy="5661498"/>
          </a:xfrm>
        </p:grpSpPr>
        <p:sp>
          <p:nvSpPr>
            <p:cNvPr id="2129" name="Arc 2128">
              <a:extLst>
                <a:ext uri="{FF2B5EF4-FFF2-40B4-BE49-F238E27FC236}">
                  <a16:creationId xmlns:a16="http://schemas.microsoft.com/office/drawing/2014/main" id="{62CB0684-CB91-485B-B02B-621F0A89CDC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30" name="Straight Connector 2129">
              <a:extLst>
                <a:ext uri="{FF2B5EF4-FFF2-40B4-BE49-F238E27FC236}">
                  <a16:creationId xmlns:a16="http://schemas.microsoft.com/office/drawing/2014/main" id="{8A23C128-A5B5-4941-A69F-87259772FC4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131" name="Arc 2130">
              <a:extLst>
                <a:ext uri="{FF2B5EF4-FFF2-40B4-BE49-F238E27FC236}">
                  <a16:creationId xmlns:a16="http://schemas.microsoft.com/office/drawing/2014/main" id="{4A25CF53-9F05-40FF-8136-BCA4A39E929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32" name="Straight Connector 2131">
              <a:extLst>
                <a:ext uri="{FF2B5EF4-FFF2-40B4-BE49-F238E27FC236}">
                  <a16:creationId xmlns:a16="http://schemas.microsoft.com/office/drawing/2014/main" id="{B56350A5-EFE9-4A30-9CBD-47DE25BBC32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133" name="Straight Connector 2132">
              <a:extLst>
                <a:ext uri="{FF2B5EF4-FFF2-40B4-BE49-F238E27FC236}">
                  <a16:creationId xmlns:a16="http://schemas.microsoft.com/office/drawing/2014/main" id="{C6393074-0C0E-43A9-8A20-3B7B402A43D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134" name="Oval 2133">
              <a:extLst>
                <a:ext uri="{FF2B5EF4-FFF2-40B4-BE49-F238E27FC236}">
                  <a16:creationId xmlns:a16="http://schemas.microsoft.com/office/drawing/2014/main" id="{19428113-F92F-4152-AE83-B6EA46C473D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5" name="Arc 2134">
              <a:extLst>
                <a:ext uri="{FF2B5EF4-FFF2-40B4-BE49-F238E27FC236}">
                  <a16:creationId xmlns:a16="http://schemas.microsoft.com/office/drawing/2014/main" id="{AAB31952-DB98-4D32-ACE7-174D4359A7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36" name="Arc 2135">
              <a:extLst>
                <a:ext uri="{FF2B5EF4-FFF2-40B4-BE49-F238E27FC236}">
                  <a16:creationId xmlns:a16="http://schemas.microsoft.com/office/drawing/2014/main" id="{8A178383-A819-493B-8C38-D35F47AC461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7" name="Arc 2136">
              <a:extLst>
                <a:ext uri="{FF2B5EF4-FFF2-40B4-BE49-F238E27FC236}">
                  <a16:creationId xmlns:a16="http://schemas.microsoft.com/office/drawing/2014/main" id="{96AA81E9-93AA-4F4C-AD08-8EC0231EC91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38" name="Arc 2137">
              <a:extLst>
                <a:ext uri="{FF2B5EF4-FFF2-40B4-BE49-F238E27FC236}">
                  <a16:creationId xmlns:a16="http://schemas.microsoft.com/office/drawing/2014/main" id="{9A438800-B7AC-4011-B1A8-29D92B12F7F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9" name="Straight Connector 2138">
              <a:extLst>
                <a:ext uri="{FF2B5EF4-FFF2-40B4-BE49-F238E27FC236}">
                  <a16:creationId xmlns:a16="http://schemas.microsoft.com/office/drawing/2014/main" id="{3B6B8FF8-7230-405B-8040-F2F9CD392AA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0" name="Straight Connector 2139">
              <a:extLst>
                <a:ext uri="{FF2B5EF4-FFF2-40B4-BE49-F238E27FC236}">
                  <a16:creationId xmlns:a16="http://schemas.microsoft.com/office/drawing/2014/main" id="{748F53E5-66C4-4A79-81D5-3A7983DE30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a:extLst>
                <a:ext uri="{FF2B5EF4-FFF2-40B4-BE49-F238E27FC236}">
                  <a16:creationId xmlns:a16="http://schemas.microsoft.com/office/drawing/2014/main" id="{4F5BB82B-E942-4CBB-992B-DD88E71D045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42" name="Group 2141">
            <a:extLst>
              <a:ext uri="{FF2B5EF4-FFF2-40B4-BE49-F238E27FC236}">
                <a16:creationId xmlns:a16="http://schemas.microsoft.com/office/drawing/2014/main" id="{98235680-31D8-446D-B9FD-B0D6FA71B3D3}"/>
              </a:ext>
            </a:extLst>
          </p:cNvPr>
          <p:cNvGrpSpPr/>
          <p:nvPr/>
        </p:nvGrpSpPr>
        <p:grpSpPr>
          <a:xfrm rot="2540802">
            <a:off x="-169626" y="6219825"/>
            <a:ext cx="544580" cy="346135"/>
            <a:chOff x="1459148" y="544749"/>
            <a:chExt cx="7412477" cy="5661498"/>
          </a:xfrm>
        </p:grpSpPr>
        <p:sp>
          <p:nvSpPr>
            <p:cNvPr id="2143" name="Arc 2142">
              <a:extLst>
                <a:ext uri="{FF2B5EF4-FFF2-40B4-BE49-F238E27FC236}">
                  <a16:creationId xmlns:a16="http://schemas.microsoft.com/office/drawing/2014/main" id="{40D691F8-0E7D-46B1-B7EA-4FD70708AE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44" name="Straight Connector 2143">
              <a:extLst>
                <a:ext uri="{FF2B5EF4-FFF2-40B4-BE49-F238E27FC236}">
                  <a16:creationId xmlns:a16="http://schemas.microsoft.com/office/drawing/2014/main" id="{EF4026EF-AB73-4E4A-8971-7A837090BFF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145" name="Arc 2144">
              <a:extLst>
                <a:ext uri="{FF2B5EF4-FFF2-40B4-BE49-F238E27FC236}">
                  <a16:creationId xmlns:a16="http://schemas.microsoft.com/office/drawing/2014/main" id="{012C5330-93F3-413E-A768-C5E4D3A703E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46" name="Straight Connector 2145">
              <a:extLst>
                <a:ext uri="{FF2B5EF4-FFF2-40B4-BE49-F238E27FC236}">
                  <a16:creationId xmlns:a16="http://schemas.microsoft.com/office/drawing/2014/main" id="{ACB350B2-49BB-4B2D-B7A6-4174354AEB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147" name="Straight Connector 2146">
              <a:extLst>
                <a:ext uri="{FF2B5EF4-FFF2-40B4-BE49-F238E27FC236}">
                  <a16:creationId xmlns:a16="http://schemas.microsoft.com/office/drawing/2014/main" id="{F6EAB16C-5B9A-4CD2-8A2F-904242CD028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148" name="Oval 2147">
              <a:extLst>
                <a:ext uri="{FF2B5EF4-FFF2-40B4-BE49-F238E27FC236}">
                  <a16:creationId xmlns:a16="http://schemas.microsoft.com/office/drawing/2014/main" id="{814F1C0B-48EE-4AF5-A202-A09BB62FF30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9" name="Arc 2148">
              <a:extLst>
                <a:ext uri="{FF2B5EF4-FFF2-40B4-BE49-F238E27FC236}">
                  <a16:creationId xmlns:a16="http://schemas.microsoft.com/office/drawing/2014/main" id="{810C2A85-A8CF-47F3-99BC-651BD6671BF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50" name="Arc 2149">
              <a:extLst>
                <a:ext uri="{FF2B5EF4-FFF2-40B4-BE49-F238E27FC236}">
                  <a16:creationId xmlns:a16="http://schemas.microsoft.com/office/drawing/2014/main" id="{25F90A15-8126-4101-AD45-FFF7B6FDE75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1" name="Arc 2150">
              <a:extLst>
                <a:ext uri="{FF2B5EF4-FFF2-40B4-BE49-F238E27FC236}">
                  <a16:creationId xmlns:a16="http://schemas.microsoft.com/office/drawing/2014/main" id="{1A64DFDE-3BB1-45A3-B9BC-09785801749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52" name="Arc 2151">
              <a:extLst>
                <a:ext uri="{FF2B5EF4-FFF2-40B4-BE49-F238E27FC236}">
                  <a16:creationId xmlns:a16="http://schemas.microsoft.com/office/drawing/2014/main" id="{F0B40E23-53A1-408B-BC0A-AC59C6BE478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53" name="Straight Connector 2152">
              <a:extLst>
                <a:ext uri="{FF2B5EF4-FFF2-40B4-BE49-F238E27FC236}">
                  <a16:creationId xmlns:a16="http://schemas.microsoft.com/office/drawing/2014/main" id="{343A9F46-7870-4613-B996-CB9736CB045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a:extLst>
                <a:ext uri="{FF2B5EF4-FFF2-40B4-BE49-F238E27FC236}">
                  <a16:creationId xmlns:a16="http://schemas.microsoft.com/office/drawing/2014/main" id="{5AF97446-6EA6-420A-AE67-C6CC801F882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a:extLst>
                <a:ext uri="{FF2B5EF4-FFF2-40B4-BE49-F238E27FC236}">
                  <a16:creationId xmlns:a16="http://schemas.microsoft.com/office/drawing/2014/main" id="{56D50A84-6414-49BA-A1BE-64D8ECFF574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156" name="Group 2155">
            <a:extLst>
              <a:ext uri="{FF2B5EF4-FFF2-40B4-BE49-F238E27FC236}">
                <a16:creationId xmlns:a16="http://schemas.microsoft.com/office/drawing/2014/main" id="{F6BDAEEC-06F0-4514-9D4F-D9DC90D1D620}"/>
              </a:ext>
            </a:extLst>
          </p:cNvPr>
          <p:cNvGrpSpPr/>
          <p:nvPr/>
        </p:nvGrpSpPr>
        <p:grpSpPr>
          <a:xfrm rot="2540802">
            <a:off x="11727099" y="304800"/>
            <a:ext cx="544580" cy="346135"/>
            <a:chOff x="1459148" y="544749"/>
            <a:chExt cx="7412477" cy="5661498"/>
          </a:xfrm>
        </p:grpSpPr>
        <p:sp>
          <p:nvSpPr>
            <p:cNvPr id="2157" name="Arc 2156">
              <a:extLst>
                <a:ext uri="{FF2B5EF4-FFF2-40B4-BE49-F238E27FC236}">
                  <a16:creationId xmlns:a16="http://schemas.microsoft.com/office/drawing/2014/main" id="{C58EE33E-4544-414E-AE86-3320E1FE3BC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58" name="Straight Connector 2157">
              <a:extLst>
                <a:ext uri="{FF2B5EF4-FFF2-40B4-BE49-F238E27FC236}">
                  <a16:creationId xmlns:a16="http://schemas.microsoft.com/office/drawing/2014/main" id="{8D942774-82A6-4078-8B63-F00F04C4B08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159" name="Arc 2158">
              <a:extLst>
                <a:ext uri="{FF2B5EF4-FFF2-40B4-BE49-F238E27FC236}">
                  <a16:creationId xmlns:a16="http://schemas.microsoft.com/office/drawing/2014/main" id="{8E99E865-64DB-4900-9029-797697922F0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60" name="Straight Connector 2159">
              <a:extLst>
                <a:ext uri="{FF2B5EF4-FFF2-40B4-BE49-F238E27FC236}">
                  <a16:creationId xmlns:a16="http://schemas.microsoft.com/office/drawing/2014/main" id="{E1FC23B0-ED62-4447-B28F-9F445A2F53E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161" name="Straight Connector 2160">
              <a:extLst>
                <a:ext uri="{FF2B5EF4-FFF2-40B4-BE49-F238E27FC236}">
                  <a16:creationId xmlns:a16="http://schemas.microsoft.com/office/drawing/2014/main" id="{7175A4DC-A4AA-4286-9729-EAF020A16E9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162" name="Oval 2161">
              <a:extLst>
                <a:ext uri="{FF2B5EF4-FFF2-40B4-BE49-F238E27FC236}">
                  <a16:creationId xmlns:a16="http://schemas.microsoft.com/office/drawing/2014/main" id="{D0E929BD-05B8-4C8D-B9EE-03242B34FD8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3" name="Arc 2162">
              <a:extLst>
                <a:ext uri="{FF2B5EF4-FFF2-40B4-BE49-F238E27FC236}">
                  <a16:creationId xmlns:a16="http://schemas.microsoft.com/office/drawing/2014/main" id="{A4ABF28A-2093-4ED4-A078-729955F8828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64" name="Arc 2163">
              <a:extLst>
                <a:ext uri="{FF2B5EF4-FFF2-40B4-BE49-F238E27FC236}">
                  <a16:creationId xmlns:a16="http://schemas.microsoft.com/office/drawing/2014/main" id="{455D9CF5-9FB5-4EBB-84F1-7E8E807089F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5" name="Arc 2164">
              <a:extLst>
                <a:ext uri="{FF2B5EF4-FFF2-40B4-BE49-F238E27FC236}">
                  <a16:creationId xmlns:a16="http://schemas.microsoft.com/office/drawing/2014/main" id="{33E14F7B-79A7-4660-9EB4-B4219F8ECF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66" name="Arc 2165">
              <a:extLst>
                <a:ext uri="{FF2B5EF4-FFF2-40B4-BE49-F238E27FC236}">
                  <a16:creationId xmlns:a16="http://schemas.microsoft.com/office/drawing/2014/main" id="{B0C3C659-E452-410C-810F-F9327EB9C6A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67" name="Straight Connector 2166">
              <a:extLst>
                <a:ext uri="{FF2B5EF4-FFF2-40B4-BE49-F238E27FC236}">
                  <a16:creationId xmlns:a16="http://schemas.microsoft.com/office/drawing/2014/main" id="{28633297-A234-4687-89F2-9BA2C378AF8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68" name="Straight Connector 2167">
              <a:extLst>
                <a:ext uri="{FF2B5EF4-FFF2-40B4-BE49-F238E27FC236}">
                  <a16:creationId xmlns:a16="http://schemas.microsoft.com/office/drawing/2014/main" id="{B3E6B47F-309B-42A1-9EE2-4A10565B6C5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69" name="Straight Connector 2168">
              <a:extLst>
                <a:ext uri="{FF2B5EF4-FFF2-40B4-BE49-F238E27FC236}">
                  <a16:creationId xmlns:a16="http://schemas.microsoft.com/office/drawing/2014/main" id="{3092BE48-6033-4754-B3CC-2EE0F49305D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170" name="Group 2169">
            <a:extLst>
              <a:ext uri="{FF2B5EF4-FFF2-40B4-BE49-F238E27FC236}">
                <a16:creationId xmlns:a16="http://schemas.microsoft.com/office/drawing/2014/main" id="{30978EFE-1428-4ED8-9B2C-F1E2A443B596}"/>
              </a:ext>
            </a:extLst>
          </p:cNvPr>
          <p:cNvGrpSpPr/>
          <p:nvPr/>
        </p:nvGrpSpPr>
        <p:grpSpPr>
          <a:xfrm rot="2540802">
            <a:off x="11727099" y="600075"/>
            <a:ext cx="544580" cy="346135"/>
            <a:chOff x="1459148" y="544749"/>
            <a:chExt cx="7412477" cy="5661498"/>
          </a:xfrm>
        </p:grpSpPr>
        <p:sp>
          <p:nvSpPr>
            <p:cNvPr id="2171" name="Arc 2170">
              <a:extLst>
                <a:ext uri="{FF2B5EF4-FFF2-40B4-BE49-F238E27FC236}">
                  <a16:creationId xmlns:a16="http://schemas.microsoft.com/office/drawing/2014/main" id="{358395F2-7195-474D-99B8-BDE9846EE31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72" name="Straight Connector 2171">
              <a:extLst>
                <a:ext uri="{FF2B5EF4-FFF2-40B4-BE49-F238E27FC236}">
                  <a16:creationId xmlns:a16="http://schemas.microsoft.com/office/drawing/2014/main" id="{33E08B9B-FE8F-4099-96EB-975683D0A39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173" name="Arc 2172">
              <a:extLst>
                <a:ext uri="{FF2B5EF4-FFF2-40B4-BE49-F238E27FC236}">
                  <a16:creationId xmlns:a16="http://schemas.microsoft.com/office/drawing/2014/main" id="{47D15558-ABD3-4B48-9924-43C4E49393C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74" name="Straight Connector 2173">
              <a:extLst>
                <a:ext uri="{FF2B5EF4-FFF2-40B4-BE49-F238E27FC236}">
                  <a16:creationId xmlns:a16="http://schemas.microsoft.com/office/drawing/2014/main" id="{788F27E2-3D7C-4A93-BF43-45688ACE378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175" name="Straight Connector 2174">
              <a:extLst>
                <a:ext uri="{FF2B5EF4-FFF2-40B4-BE49-F238E27FC236}">
                  <a16:creationId xmlns:a16="http://schemas.microsoft.com/office/drawing/2014/main" id="{E694ECB5-0E3D-4782-A761-34BCBBFCF2A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176" name="Oval 2175">
              <a:extLst>
                <a:ext uri="{FF2B5EF4-FFF2-40B4-BE49-F238E27FC236}">
                  <a16:creationId xmlns:a16="http://schemas.microsoft.com/office/drawing/2014/main" id="{657C7E34-F511-488C-966C-9C04C9D1EBA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7" name="Arc 2176">
              <a:extLst>
                <a:ext uri="{FF2B5EF4-FFF2-40B4-BE49-F238E27FC236}">
                  <a16:creationId xmlns:a16="http://schemas.microsoft.com/office/drawing/2014/main" id="{032F7B82-0079-420E-941D-61E060F197E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78" name="Arc 2177">
              <a:extLst>
                <a:ext uri="{FF2B5EF4-FFF2-40B4-BE49-F238E27FC236}">
                  <a16:creationId xmlns:a16="http://schemas.microsoft.com/office/drawing/2014/main" id="{166F0A2E-1FE0-4C25-99FF-6EFF0A97E19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9" name="Arc 2178">
              <a:extLst>
                <a:ext uri="{FF2B5EF4-FFF2-40B4-BE49-F238E27FC236}">
                  <a16:creationId xmlns:a16="http://schemas.microsoft.com/office/drawing/2014/main" id="{F3FC2BE8-CACF-4A95-B3A5-A14A23EE189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80" name="Arc 2179">
              <a:extLst>
                <a:ext uri="{FF2B5EF4-FFF2-40B4-BE49-F238E27FC236}">
                  <a16:creationId xmlns:a16="http://schemas.microsoft.com/office/drawing/2014/main" id="{2907776D-4934-42D4-A917-7DFE6F80FDC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81" name="Straight Connector 2180">
              <a:extLst>
                <a:ext uri="{FF2B5EF4-FFF2-40B4-BE49-F238E27FC236}">
                  <a16:creationId xmlns:a16="http://schemas.microsoft.com/office/drawing/2014/main" id="{171BC75A-9471-4B52-82FF-DAEE32F7A7E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82" name="Straight Connector 2181">
              <a:extLst>
                <a:ext uri="{FF2B5EF4-FFF2-40B4-BE49-F238E27FC236}">
                  <a16:creationId xmlns:a16="http://schemas.microsoft.com/office/drawing/2014/main" id="{49C22606-5964-421C-9BE2-19B9E0E6011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83" name="Straight Connector 2182">
              <a:extLst>
                <a:ext uri="{FF2B5EF4-FFF2-40B4-BE49-F238E27FC236}">
                  <a16:creationId xmlns:a16="http://schemas.microsoft.com/office/drawing/2014/main" id="{F1366A47-B30D-4A53-8139-51349E4C94A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84" name="Group 2183">
            <a:extLst>
              <a:ext uri="{FF2B5EF4-FFF2-40B4-BE49-F238E27FC236}">
                <a16:creationId xmlns:a16="http://schemas.microsoft.com/office/drawing/2014/main" id="{7166EBC5-3EC7-44B3-9215-C64F04E98220}"/>
              </a:ext>
            </a:extLst>
          </p:cNvPr>
          <p:cNvGrpSpPr/>
          <p:nvPr/>
        </p:nvGrpSpPr>
        <p:grpSpPr>
          <a:xfrm rot="2540802">
            <a:off x="11727099" y="895350"/>
            <a:ext cx="544580" cy="346135"/>
            <a:chOff x="1459148" y="544749"/>
            <a:chExt cx="7412477" cy="5661498"/>
          </a:xfrm>
        </p:grpSpPr>
        <p:sp>
          <p:nvSpPr>
            <p:cNvPr id="2185" name="Arc 2184">
              <a:extLst>
                <a:ext uri="{FF2B5EF4-FFF2-40B4-BE49-F238E27FC236}">
                  <a16:creationId xmlns:a16="http://schemas.microsoft.com/office/drawing/2014/main" id="{F7AAB19E-3A23-4151-979C-1DC2E9F24FC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6" name="Straight Connector 2185">
              <a:extLst>
                <a:ext uri="{FF2B5EF4-FFF2-40B4-BE49-F238E27FC236}">
                  <a16:creationId xmlns:a16="http://schemas.microsoft.com/office/drawing/2014/main" id="{998C2803-FCBF-45AD-83FA-3F80479266C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87" name="Arc 2186">
              <a:extLst>
                <a:ext uri="{FF2B5EF4-FFF2-40B4-BE49-F238E27FC236}">
                  <a16:creationId xmlns:a16="http://schemas.microsoft.com/office/drawing/2014/main" id="{2DFB629C-8443-444A-A4FA-48213A9F242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88" name="Straight Connector 2187">
              <a:extLst>
                <a:ext uri="{FF2B5EF4-FFF2-40B4-BE49-F238E27FC236}">
                  <a16:creationId xmlns:a16="http://schemas.microsoft.com/office/drawing/2014/main" id="{87D11AD9-ECFD-4A3D-928E-815A921240E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189" name="Straight Connector 2188">
              <a:extLst>
                <a:ext uri="{FF2B5EF4-FFF2-40B4-BE49-F238E27FC236}">
                  <a16:creationId xmlns:a16="http://schemas.microsoft.com/office/drawing/2014/main" id="{4E75CE7C-3B24-4CD5-89B0-09AF1F86291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190" name="Oval 2189">
              <a:extLst>
                <a:ext uri="{FF2B5EF4-FFF2-40B4-BE49-F238E27FC236}">
                  <a16:creationId xmlns:a16="http://schemas.microsoft.com/office/drawing/2014/main" id="{90A082DC-CDD7-4586-BE31-9D94F68AF15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1" name="Arc 2190">
              <a:extLst>
                <a:ext uri="{FF2B5EF4-FFF2-40B4-BE49-F238E27FC236}">
                  <a16:creationId xmlns:a16="http://schemas.microsoft.com/office/drawing/2014/main" id="{C91C545C-BAEA-4638-A400-9F9038EEA99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92" name="Arc 2191">
              <a:extLst>
                <a:ext uri="{FF2B5EF4-FFF2-40B4-BE49-F238E27FC236}">
                  <a16:creationId xmlns:a16="http://schemas.microsoft.com/office/drawing/2014/main" id="{C3BEDC77-9486-48B8-82A6-A7D0DDEA2B1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3" name="Arc 2192">
              <a:extLst>
                <a:ext uri="{FF2B5EF4-FFF2-40B4-BE49-F238E27FC236}">
                  <a16:creationId xmlns:a16="http://schemas.microsoft.com/office/drawing/2014/main" id="{1FF65C1C-1AE7-447B-923E-8548667D63D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94" name="Arc 2193">
              <a:extLst>
                <a:ext uri="{FF2B5EF4-FFF2-40B4-BE49-F238E27FC236}">
                  <a16:creationId xmlns:a16="http://schemas.microsoft.com/office/drawing/2014/main" id="{0045EC05-0F76-4375-B850-427F0E503E7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95" name="Straight Connector 2194">
              <a:extLst>
                <a:ext uri="{FF2B5EF4-FFF2-40B4-BE49-F238E27FC236}">
                  <a16:creationId xmlns:a16="http://schemas.microsoft.com/office/drawing/2014/main" id="{92F8703E-F683-42AA-8485-6DAA1F660F9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196" name="Straight Connector 2195">
              <a:extLst>
                <a:ext uri="{FF2B5EF4-FFF2-40B4-BE49-F238E27FC236}">
                  <a16:creationId xmlns:a16="http://schemas.microsoft.com/office/drawing/2014/main" id="{1E4F2B17-BC08-4E4B-8815-E302A00F69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a:extLst>
                <a:ext uri="{FF2B5EF4-FFF2-40B4-BE49-F238E27FC236}">
                  <a16:creationId xmlns:a16="http://schemas.microsoft.com/office/drawing/2014/main" id="{06FEE4E2-8F9E-4FA6-8205-888219EB99A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198" name="Group 2197">
            <a:extLst>
              <a:ext uri="{FF2B5EF4-FFF2-40B4-BE49-F238E27FC236}">
                <a16:creationId xmlns:a16="http://schemas.microsoft.com/office/drawing/2014/main" id="{9DBF495F-5740-4459-B801-F6F4B968D1E7}"/>
              </a:ext>
            </a:extLst>
          </p:cNvPr>
          <p:cNvGrpSpPr/>
          <p:nvPr/>
        </p:nvGrpSpPr>
        <p:grpSpPr>
          <a:xfrm rot="2540802">
            <a:off x="11727099" y="1190625"/>
            <a:ext cx="544580" cy="346135"/>
            <a:chOff x="1459148" y="544749"/>
            <a:chExt cx="7412477" cy="5661498"/>
          </a:xfrm>
        </p:grpSpPr>
        <p:sp>
          <p:nvSpPr>
            <p:cNvPr id="2199" name="Arc 2198">
              <a:extLst>
                <a:ext uri="{FF2B5EF4-FFF2-40B4-BE49-F238E27FC236}">
                  <a16:creationId xmlns:a16="http://schemas.microsoft.com/office/drawing/2014/main" id="{0BBA6184-D7B6-4435-BC8C-6D3D3476EB8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00" name="Straight Connector 2199">
              <a:extLst>
                <a:ext uri="{FF2B5EF4-FFF2-40B4-BE49-F238E27FC236}">
                  <a16:creationId xmlns:a16="http://schemas.microsoft.com/office/drawing/2014/main" id="{6FFFAEEF-B35D-4B0B-99CD-A44EF7B695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201" name="Arc 2200">
              <a:extLst>
                <a:ext uri="{FF2B5EF4-FFF2-40B4-BE49-F238E27FC236}">
                  <a16:creationId xmlns:a16="http://schemas.microsoft.com/office/drawing/2014/main" id="{08458EB2-214C-4F92-8E1D-4574097C23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2" name="Straight Connector 2201">
              <a:extLst>
                <a:ext uri="{FF2B5EF4-FFF2-40B4-BE49-F238E27FC236}">
                  <a16:creationId xmlns:a16="http://schemas.microsoft.com/office/drawing/2014/main" id="{D6355D07-06FB-4F61-97CE-43091E9F61A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203" name="Straight Connector 2202">
              <a:extLst>
                <a:ext uri="{FF2B5EF4-FFF2-40B4-BE49-F238E27FC236}">
                  <a16:creationId xmlns:a16="http://schemas.microsoft.com/office/drawing/2014/main" id="{FA7BC6F0-C601-4216-8582-9BB84DF2A77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204" name="Oval 2203">
              <a:extLst>
                <a:ext uri="{FF2B5EF4-FFF2-40B4-BE49-F238E27FC236}">
                  <a16:creationId xmlns:a16="http://schemas.microsoft.com/office/drawing/2014/main" id="{902DFEDE-7CFD-44DF-8035-13EE759F9C1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5" name="Arc 2204">
              <a:extLst>
                <a:ext uri="{FF2B5EF4-FFF2-40B4-BE49-F238E27FC236}">
                  <a16:creationId xmlns:a16="http://schemas.microsoft.com/office/drawing/2014/main" id="{ACB02CA1-B14D-443F-9413-14EEADACF9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06" name="Arc 2205">
              <a:extLst>
                <a:ext uri="{FF2B5EF4-FFF2-40B4-BE49-F238E27FC236}">
                  <a16:creationId xmlns:a16="http://schemas.microsoft.com/office/drawing/2014/main" id="{F551C752-D1B7-4FDD-BAA1-ED5A4F9D21D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07" name="Arc 2206">
              <a:extLst>
                <a:ext uri="{FF2B5EF4-FFF2-40B4-BE49-F238E27FC236}">
                  <a16:creationId xmlns:a16="http://schemas.microsoft.com/office/drawing/2014/main" id="{C4881627-28C9-45FC-9674-3CF1ECDFE76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08" name="Arc 2207">
              <a:extLst>
                <a:ext uri="{FF2B5EF4-FFF2-40B4-BE49-F238E27FC236}">
                  <a16:creationId xmlns:a16="http://schemas.microsoft.com/office/drawing/2014/main" id="{491A3A89-9E05-41E2-A88E-989B71880DB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09" name="Straight Connector 2208">
              <a:extLst>
                <a:ext uri="{FF2B5EF4-FFF2-40B4-BE49-F238E27FC236}">
                  <a16:creationId xmlns:a16="http://schemas.microsoft.com/office/drawing/2014/main" id="{7156FCAB-D0AC-494C-A3FF-406A284EE18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210" name="Straight Connector 2209">
              <a:extLst>
                <a:ext uri="{FF2B5EF4-FFF2-40B4-BE49-F238E27FC236}">
                  <a16:creationId xmlns:a16="http://schemas.microsoft.com/office/drawing/2014/main" id="{31A145AD-9753-4097-B649-12E35B2782B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211" name="Straight Connector 2210">
              <a:extLst>
                <a:ext uri="{FF2B5EF4-FFF2-40B4-BE49-F238E27FC236}">
                  <a16:creationId xmlns:a16="http://schemas.microsoft.com/office/drawing/2014/main" id="{F994826E-AEDB-42F1-8C97-80DC3494E20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212" name="Group 2211">
            <a:extLst>
              <a:ext uri="{FF2B5EF4-FFF2-40B4-BE49-F238E27FC236}">
                <a16:creationId xmlns:a16="http://schemas.microsoft.com/office/drawing/2014/main" id="{F321B5AF-6FF5-4D5D-9030-778512ABB1D7}"/>
              </a:ext>
            </a:extLst>
          </p:cNvPr>
          <p:cNvGrpSpPr/>
          <p:nvPr/>
        </p:nvGrpSpPr>
        <p:grpSpPr>
          <a:xfrm rot="2540802">
            <a:off x="11727099" y="1485900"/>
            <a:ext cx="544580" cy="346135"/>
            <a:chOff x="1459148" y="544749"/>
            <a:chExt cx="7412477" cy="5661498"/>
          </a:xfrm>
        </p:grpSpPr>
        <p:sp>
          <p:nvSpPr>
            <p:cNvPr id="2213" name="Arc 2212">
              <a:extLst>
                <a:ext uri="{FF2B5EF4-FFF2-40B4-BE49-F238E27FC236}">
                  <a16:creationId xmlns:a16="http://schemas.microsoft.com/office/drawing/2014/main" id="{97A794B6-3DCF-4E4F-B2D2-3E609552D2C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14" name="Straight Connector 2213">
              <a:extLst>
                <a:ext uri="{FF2B5EF4-FFF2-40B4-BE49-F238E27FC236}">
                  <a16:creationId xmlns:a16="http://schemas.microsoft.com/office/drawing/2014/main" id="{733E66C0-9945-46F7-B7AD-B9752ECDC27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215" name="Arc 2214">
              <a:extLst>
                <a:ext uri="{FF2B5EF4-FFF2-40B4-BE49-F238E27FC236}">
                  <a16:creationId xmlns:a16="http://schemas.microsoft.com/office/drawing/2014/main" id="{86290EF2-2DCA-4EA0-A75C-000B216A9A9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16" name="Straight Connector 2215">
              <a:extLst>
                <a:ext uri="{FF2B5EF4-FFF2-40B4-BE49-F238E27FC236}">
                  <a16:creationId xmlns:a16="http://schemas.microsoft.com/office/drawing/2014/main" id="{15928698-8C42-4A73-A09E-AFE22D3A4A4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217" name="Straight Connector 2216">
              <a:extLst>
                <a:ext uri="{FF2B5EF4-FFF2-40B4-BE49-F238E27FC236}">
                  <a16:creationId xmlns:a16="http://schemas.microsoft.com/office/drawing/2014/main" id="{1861979D-1137-46C8-8AE2-A23A954D57D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218" name="Oval 2217">
              <a:extLst>
                <a:ext uri="{FF2B5EF4-FFF2-40B4-BE49-F238E27FC236}">
                  <a16:creationId xmlns:a16="http://schemas.microsoft.com/office/drawing/2014/main" id="{CC6E7FBE-98F6-4322-A9A8-A8347644F7C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9" name="Arc 2218">
              <a:extLst>
                <a:ext uri="{FF2B5EF4-FFF2-40B4-BE49-F238E27FC236}">
                  <a16:creationId xmlns:a16="http://schemas.microsoft.com/office/drawing/2014/main" id="{E5743FE2-308B-4B74-991D-1FB803EB891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20" name="Arc 2219">
              <a:extLst>
                <a:ext uri="{FF2B5EF4-FFF2-40B4-BE49-F238E27FC236}">
                  <a16:creationId xmlns:a16="http://schemas.microsoft.com/office/drawing/2014/main" id="{3DDDFF03-7232-4317-9796-CABB645CFB4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1" name="Arc 2220">
              <a:extLst>
                <a:ext uri="{FF2B5EF4-FFF2-40B4-BE49-F238E27FC236}">
                  <a16:creationId xmlns:a16="http://schemas.microsoft.com/office/drawing/2014/main" id="{9A516936-86D8-4605-92A7-DB1CD71F193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22" name="Arc 2221">
              <a:extLst>
                <a:ext uri="{FF2B5EF4-FFF2-40B4-BE49-F238E27FC236}">
                  <a16:creationId xmlns:a16="http://schemas.microsoft.com/office/drawing/2014/main" id="{8B80D8F9-EDF1-400E-9FDE-9D70AF14194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23" name="Straight Connector 2222">
              <a:extLst>
                <a:ext uri="{FF2B5EF4-FFF2-40B4-BE49-F238E27FC236}">
                  <a16:creationId xmlns:a16="http://schemas.microsoft.com/office/drawing/2014/main" id="{9B1DA01D-5B77-4F89-89CF-AC7A605AA57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a:extLst>
                <a:ext uri="{FF2B5EF4-FFF2-40B4-BE49-F238E27FC236}">
                  <a16:creationId xmlns:a16="http://schemas.microsoft.com/office/drawing/2014/main" id="{64DCEA30-7C6D-43B3-9B19-F2C68C8AD5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225" name="Straight Connector 2224">
              <a:extLst>
                <a:ext uri="{FF2B5EF4-FFF2-40B4-BE49-F238E27FC236}">
                  <a16:creationId xmlns:a16="http://schemas.microsoft.com/office/drawing/2014/main" id="{D2252A54-EDD8-4188-B359-344E6617127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226" name="Group 2225">
            <a:extLst>
              <a:ext uri="{FF2B5EF4-FFF2-40B4-BE49-F238E27FC236}">
                <a16:creationId xmlns:a16="http://schemas.microsoft.com/office/drawing/2014/main" id="{FC7D28B6-0CA5-47C7-8A4D-250E3263C22F}"/>
              </a:ext>
            </a:extLst>
          </p:cNvPr>
          <p:cNvGrpSpPr/>
          <p:nvPr/>
        </p:nvGrpSpPr>
        <p:grpSpPr>
          <a:xfrm rot="2540802">
            <a:off x="11727099" y="1781175"/>
            <a:ext cx="544580" cy="346135"/>
            <a:chOff x="1459148" y="544749"/>
            <a:chExt cx="7412477" cy="5661498"/>
          </a:xfrm>
        </p:grpSpPr>
        <p:sp>
          <p:nvSpPr>
            <p:cNvPr id="2227" name="Arc 2226">
              <a:extLst>
                <a:ext uri="{FF2B5EF4-FFF2-40B4-BE49-F238E27FC236}">
                  <a16:creationId xmlns:a16="http://schemas.microsoft.com/office/drawing/2014/main" id="{3F6934DA-9867-45D6-9B50-7BA5DA0CF7D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28" name="Straight Connector 2227">
              <a:extLst>
                <a:ext uri="{FF2B5EF4-FFF2-40B4-BE49-F238E27FC236}">
                  <a16:creationId xmlns:a16="http://schemas.microsoft.com/office/drawing/2014/main" id="{8B807B6F-DDE6-45A9-A6B4-814FC2023F6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229" name="Arc 2228">
              <a:extLst>
                <a:ext uri="{FF2B5EF4-FFF2-40B4-BE49-F238E27FC236}">
                  <a16:creationId xmlns:a16="http://schemas.microsoft.com/office/drawing/2014/main" id="{8913957D-09D9-47B6-8344-54FB3DF3CD4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30" name="Straight Connector 2229">
              <a:extLst>
                <a:ext uri="{FF2B5EF4-FFF2-40B4-BE49-F238E27FC236}">
                  <a16:creationId xmlns:a16="http://schemas.microsoft.com/office/drawing/2014/main" id="{D3934D61-66AC-45CE-8467-8BB6F5DE662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231" name="Straight Connector 2230">
              <a:extLst>
                <a:ext uri="{FF2B5EF4-FFF2-40B4-BE49-F238E27FC236}">
                  <a16:creationId xmlns:a16="http://schemas.microsoft.com/office/drawing/2014/main" id="{E005A8C6-593D-412B-8546-AFBBD63DB82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232" name="Oval 2231">
              <a:extLst>
                <a:ext uri="{FF2B5EF4-FFF2-40B4-BE49-F238E27FC236}">
                  <a16:creationId xmlns:a16="http://schemas.microsoft.com/office/drawing/2014/main" id="{59421438-E58A-46E9-BF8D-23AF7972529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3" name="Arc 2232">
              <a:extLst>
                <a:ext uri="{FF2B5EF4-FFF2-40B4-BE49-F238E27FC236}">
                  <a16:creationId xmlns:a16="http://schemas.microsoft.com/office/drawing/2014/main" id="{5089FAE1-B93E-4082-BCA7-A4242DCDEC8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34" name="Arc 2233">
              <a:extLst>
                <a:ext uri="{FF2B5EF4-FFF2-40B4-BE49-F238E27FC236}">
                  <a16:creationId xmlns:a16="http://schemas.microsoft.com/office/drawing/2014/main" id="{B089F5EB-9076-433E-AC7A-E1226FF6953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35" name="Arc 2234">
              <a:extLst>
                <a:ext uri="{FF2B5EF4-FFF2-40B4-BE49-F238E27FC236}">
                  <a16:creationId xmlns:a16="http://schemas.microsoft.com/office/drawing/2014/main" id="{ADF9A4AA-622F-46B3-BD8C-36E01EB6572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36" name="Arc 2235">
              <a:extLst>
                <a:ext uri="{FF2B5EF4-FFF2-40B4-BE49-F238E27FC236}">
                  <a16:creationId xmlns:a16="http://schemas.microsoft.com/office/drawing/2014/main" id="{C82576E6-D856-455A-90EB-81F872951D7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37" name="Straight Connector 2236">
              <a:extLst>
                <a:ext uri="{FF2B5EF4-FFF2-40B4-BE49-F238E27FC236}">
                  <a16:creationId xmlns:a16="http://schemas.microsoft.com/office/drawing/2014/main" id="{FDBE1B99-9FDB-4BA4-B60C-E8172A4B340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238" name="Straight Connector 2237">
              <a:extLst>
                <a:ext uri="{FF2B5EF4-FFF2-40B4-BE49-F238E27FC236}">
                  <a16:creationId xmlns:a16="http://schemas.microsoft.com/office/drawing/2014/main" id="{A4C273EB-141D-4FAF-B59C-939E2A0F1A5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239" name="Straight Connector 2238">
              <a:extLst>
                <a:ext uri="{FF2B5EF4-FFF2-40B4-BE49-F238E27FC236}">
                  <a16:creationId xmlns:a16="http://schemas.microsoft.com/office/drawing/2014/main" id="{3BE0DE58-946D-4CE6-85EB-F4C0D6F02F4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240" name="Group 2239">
            <a:extLst>
              <a:ext uri="{FF2B5EF4-FFF2-40B4-BE49-F238E27FC236}">
                <a16:creationId xmlns:a16="http://schemas.microsoft.com/office/drawing/2014/main" id="{4A499392-E7B4-4F08-AC63-8ADB893BD683}"/>
              </a:ext>
            </a:extLst>
          </p:cNvPr>
          <p:cNvGrpSpPr/>
          <p:nvPr/>
        </p:nvGrpSpPr>
        <p:grpSpPr>
          <a:xfrm rot="2540802">
            <a:off x="11727099" y="2076450"/>
            <a:ext cx="544580" cy="346135"/>
            <a:chOff x="1459148" y="544749"/>
            <a:chExt cx="7412477" cy="5661498"/>
          </a:xfrm>
        </p:grpSpPr>
        <p:sp>
          <p:nvSpPr>
            <p:cNvPr id="2241" name="Arc 2240">
              <a:extLst>
                <a:ext uri="{FF2B5EF4-FFF2-40B4-BE49-F238E27FC236}">
                  <a16:creationId xmlns:a16="http://schemas.microsoft.com/office/drawing/2014/main" id="{078FEC91-413A-482D-AA2E-72B8AC61A2D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42" name="Straight Connector 2241">
              <a:extLst>
                <a:ext uri="{FF2B5EF4-FFF2-40B4-BE49-F238E27FC236}">
                  <a16:creationId xmlns:a16="http://schemas.microsoft.com/office/drawing/2014/main" id="{FD3F8FAF-0966-4F0A-A1AF-3A553855E43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243" name="Arc 2242">
              <a:extLst>
                <a:ext uri="{FF2B5EF4-FFF2-40B4-BE49-F238E27FC236}">
                  <a16:creationId xmlns:a16="http://schemas.microsoft.com/office/drawing/2014/main" id="{61532EA9-6CED-4907-8215-7DE92B279D4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44" name="Straight Connector 2243">
              <a:extLst>
                <a:ext uri="{FF2B5EF4-FFF2-40B4-BE49-F238E27FC236}">
                  <a16:creationId xmlns:a16="http://schemas.microsoft.com/office/drawing/2014/main" id="{56D95E7E-21B4-440E-A7FC-ED4E1AED93D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245" name="Straight Connector 2244">
              <a:extLst>
                <a:ext uri="{FF2B5EF4-FFF2-40B4-BE49-F238E27FC236}">
                  <a16:creationId xmlns:a16="http://schemas.microsoft.com/office/drawing/2014/main" id="{E267049B-D443-4CF7-B526-ABCCE7688CA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246" name="Oval 2245">
              <a:extLst>
                <a:ext uri="{FF2B5EF4-FFF2-40B4-BE49-F238E27FC236}">
                  <a16:creationId xmlns:a16="http://schemas.microsoft.com/office/drawing/2014/main" id="{A7E5124B-8264-464B-AF89-C0993112A14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7" name="Arc 2246">
              <a:extLst>
                <a:ext uri="{FF2B5EF4-FFF2-40B4-BE49-F238E27FC236}">
                  <a16:creationId xmlns:a16="http://schemas.microsoft.com/office/drawing/2014/main" id="{94C0DEF7-F085-41FC-8CAA-008FACED4B9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8" name="Arc 2247">
              <a:extLst>
                <a:ext uri="{FF2B5EF4-FFF2-40B4-BE49-F238E27FC236}">
                  <a16:creationId xmlns:a16="http://schemas.microsoft.com/office/drawing/2014/main" id="{713B1D36-434B-42CB-898E-AA101739C10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49" name="Arc 2248">
              <a:extLst>
                <a:ext uri="{FF2B5EF4-FFF2-40B4-BE49-F238E27FC236}">
                  <a16:creationId xmlns:a16="http://schemas.microsoft.com/office/drawing/2014/main" id="{E75A6929-9103-479B-9CBB-B262EFC9F87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50" name="Arc 2249">
              <a:extLst>
                <a:ext uri="{FF2B5EF4-FFF2-40B4-BE49-F238E27FC236}">
                  <a16:creationId xmlns:a16="http://schemas.microsoft.com/office/drawing/2014/main" id="{2D36801E-7883-4D18-A284-3836485065B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51" name="Straight Connector 2250">
              <a:extLst>
                <a:ext uri="{FF2B5EF4-FFF2-40B4-BE49-F238E27FC236}">
                  <a16:creationId xmlns:a16="http://schemas.microsoft.com/office/drawing/2014/main" id="{878870C2-1FBE-4EDB-A2EF-389BBA1C1DD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252" name="Straight Connector 2251">
              <a:extLst>
                <a:ext uri="{FF2B5EF4-FFF2-40B4-BE49-F238E27FC236}">
                  <a16:creationId xmlns:a16="http://schemas.microsoft.com/office/drawing/2014/main" id="{3B776779-1BAB-4DEB-BA1A-91D0469B63C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a:extLst>
                <a:ext uri="{FF2B5EF4-FFF2-40B4-BE49-F238E27FC236}">
                  <a16:creationId xmlns:a16="http://schemas.microsoft.com/office/drawing/2014/main" id="{4D6567FB-CF11-450E-84B8-72D692728A5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254" name="Group 2253">
            <a:extLst>
              <a:ext uri="{FF2B5EF4-FFF2-40B4-BE49-F238E27FC236}">
                <a16:creationId xmlns:a16="http://schemas.microsoft.com/office/drawing/2014/main" id="{FA7271BA-2A01-403B-98F1-E2404FDBDD11}"/>
              </a:ext>
            </a:extLst>
          </p:cNvPr>
          <p:cNvGrpSpPr/>
          <p:nvPr/>
        </p:nvGrpSpPr>
        <p:grpSpPr>
          <a:xfrm rot="2540802">
            <a:off x="11727099" y="2371725"/>
            <a:ext cx="544580" cy="346135"/>
            <a:chOff x="1459148" y="544749"/>
            <a:chExt cx="7412477" cy="5661498"/>
          </a:xfrm>
        </p:grpSpPr>
        <p:sp>
          <p:nvSpPr>
            <p:cNvPr id="2255" name="Arc 2254">
              <a:extLst>
                <a:ext uri="{FF2B5EF4-FFF2-40B4-BE49-F238E27FC236}">
                  <a16:creationId xmlns:a16="http://schemas.microsoft.com/office/drawing/2014/main" id="{8067A480-EC37-4CE5-8187-5901E4DDF7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56" name="Straight Connector 2255">
              <a:extLst>
                <a:ext uri="{FF2B5EF4-FFF2-40B4-BE49-F238E27FC236}">
                  <a16:creationId xmlns:a16="http://schemas.microsoft.com/office/drawing/2014/main" id="{7B5D3080-21DE-4644-9037-CA369325D1C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257" name="Arc 2256">
              <a:extLst>
                <a:ext uri="{FF2B5EF4-FFF2-40B4-BE49-F238E27FC236}">
                  <a16:creationId xmlns:a16="http://schemas.microsoft.com/office/drawing/2014/main" id="{F1A924E2-AB6A-45D1-BB40-550F117309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58" name="Straight Connector 2257">
              <a:extLst>
                <a:ext uri="{FF2B5EF4-FFF2-40B4-BE49-F238E27FC236}">
                  <a16:creationId xmlns:a16="http://schemas.microsoft.com/office/drawing/2014/main" id="{726C404C-C797-491F-983B-408D38B7BC0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59" name="Straight Connector 2258">
              <a:extLst>
                <a:ext uri="{FF2B5EF4-FFF2-40B4-BE49-F238E27FC236}">
                  <a16:creationId xmlns:a16="http://schemas.microsoft.com/office/drawing/2014/main" id="{D69F5226-0C4C-4574-B8C6-68139372215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60" name="Oval 2259">
              <a:extLst>
                <a:ext uri="{FF2B5EF4-FFF2-40B4-BE49-F238E27FC236}">
                  <a16:creationId xmlns:a16="http://schemas.microsoft.com/office/drawing/2014/main" id="{18E3DA98-315B-4E71-90E9-8C4015BB7B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1" name="Arc 2260">
              <a:extLst>
                <a:ext uri="{FF2B5EF4-FFF2-40B4-BE49-F238E27FC236}">
                  <a16:creationId xmlns:a16="http://schemas.microsoft.com/office/drawing/2014/main" id="{9FB35DCB-2184-4BA3-9094-F9B2199DF32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2" name="Arc 2261">
              <a:extLst>
                <a:ext uri="{FF2B5EF4-FFF2-40B4-BE49-F238E27FC236}">
                  <a16:creationId xmlns:a16="http://schemas.microsoft.com/office/drawing/2014/main" id="{8667F72E-50D1-4F3E-BF8E-A639D610AA6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3" name="Arc 2262">
              <a:extLst>
                <a:ext uri="{FF2B5EF4-FFF2-40B4-BE49-F238E27FC236}">
                  <a16:creationId xmlns:a16="http://schemas.microsoft.com/office/drawing/2014/main" id="{E00F5BB8-B712-4A34-A70B-BC3B8E45B04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4" name="Arc 2263">
              <a:extLst>
                <a:ext uri="{FF2B5EF4-FFF2-40B4-BE49-F238E27FC236}">
                  <a16:creationId xmlns:a16="http://schemas.microsoft.com/office/drawing/2014/main" id="{E1D43855-A30C-4CCD-BBD6-9C4702E56FF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65" name="Straight Connector 2264">
              <a:extLst>
                <a:ext uri="{FF2B5EF4-FFF2-40B4-BE49-F238E27FC236}">
                  <a16:creationId xmlns:a16="http://schemas.microsoft.com/office/drawing/2014/main" id="{09A7D88C-A924-4320-8BBB-6C05DEF8FD6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66" name="Straight Connector 2265">
              <a:extLst>
                <a:ext uri="{FF2B5EF4-FFF2-40B4-BE49-F238E27FC236}">
                  <a16:creationId xmlns:a16="http://schemas.microsoft.com/office/drawing/2014/main" id="{20CEE90B-A7D0-4660-A2D7-C025C0962C4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a:extLst>
                <a:ext uri="{FF2B5EF4-FFF2-40B4-BE49-F238E27FC236}">
                  <a16:creationId xmlns:a16="http://schemas.microsoft.com/office/drawing/2014/main" id="{018CA10B-19FE-40E6-B1FF-B5535D21645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268" name="Group 2267">
            <a:extLst>
              <a:ext uri="{FF2B5EF4-FFF2-40B4-BE49-F238E27FC236}">
                <a16:creationId xmlns:a16="http://schemas.microsoft.com/office/drawing/2014/main" id="{8B8D6815-C7C9-425B-BB99-1F8D895157CC}"/>
              </a:ext>
            </a:extLst>
          </p:cNvPr>
          <p:cNvGrpSpPr/>
          <p:nvPr/>
        </p:nvGrpSpPr>
        <p:grpSpPr>
          <a:xfrm rot="2540802">
            <a:off x="11727099" y="2667000"/>
            <a:ext cx="544580" cy="346135"/>
            <a:chOff x="1459148" y="544749"/>
            <a:chExt cx="7412477" cy="5661498"/>
          </a:xfrm>
        </p:grpSpPr>
        <p:sp>
          <p:nvSpPr>
            <p:cNvPr id="2269" name="Arc 2268">
              <a:extLst>
                <a:ext uri="{FF2B5EF4-FFF2-40B4-BE49-F238E27FC236}">
                  <a16:creationId xmlns:a16="http://schemas.microsoft.com/office/drawing/2014/main" id="{264355E0-F0C0-4133-8E83-6E33E58BAD9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70" name="Straight Connector 2269">
              <a:extLst>
                <a:ext uri="{FF2B5EF4-FFF2-40B4-BE49-F238E27FC236}">
                  <a16:creationId xmlns:a16="http://schemas.microsoft.com/office/drawing/2014/main" id="{58C3ACAF-DA1E-4FF6-9707-165F89911EF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271" name="Arc 2270">
              <a:extLst>
                <a:ext uri="{FF2B5EF4-FFF2-40B4-BE49-F238E27FC236}">
                  <a16:creationId xmlns:a16="http://schemas.microsoft.com/office/drawing/2014/main" id="{72496FDE-61AF-400D-976F-96AEA9C0F0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72" name="Straight Connector 2271">
              <a:extLst>
                <a:ext uri="{FF2B5EF4-FFF2-40B4-BE49-F238E27FC236}">
                  <a16:creationId xmlns:a16="http://schemas.microsoft.com/office/drawing/2014/main" id="{B9DA220E-55F1-4300-8686-8432BB4C093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273" name="Straight Connector 2272">
              <a:extLst>
                <a:ext uri="{FF2B5EF4-FFF2-40B4-BE49-F238E27FC236}">
                  <a16:creationId xmlns:a16="http://schemas.microsoft.com/office/drawing/2014/main" id="{350D3353-9A05-4ABD-85D5-4D947232DB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274" name="Oval 2273">
              <a:extLst>
                <a:ext uri="{FF2B5EF4-FFF2-40B4-BE49-F238E27FC236}">
                  <a16:creationId xmlns:a16="http://schemas.microsoft.com/office/drawing/2014/main" id="{55A254B9-A97C-4663-99A8-9E310518585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5" name="Arc 2274">
              <a:extLst>
                <a:ext uri="{FF2B5EF4-FFF2-40B4-BE49-F238E27FC236}">
                  <a16:creationId xmlns:a16="http://schemas.microsoft.com/office/drawing/2014/main" id="{2D092BD8-0D89-42BD-9FA2-56CCF59849E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76" name="Arc 2275">
              <a:extLst>
                <a:ext uri="{FF2B5EF4-FFF2-40B4-BE49-F238E27FC236}">
                  <a16:creationId xmlns:a16="http://schemas.microsoft.com/office/drawing/2014/main" id="{94FDBB3A-813E-4896-BDD2-9DA884AAA2C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7" name="Arc 2276">
              <a:extLst>
                <a:ext uri="{FF2B5EF4-FFF2-40B4-BE49-F238E27FC236}">
                  <a16:creationId xmlns:a16="http://schemas.microsoft.com/office/drawing/2014/main" id="{FC576A06-5706-486E-BAB7-1F11DC20D3E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78" name="Arc 2277">
              <a:extLst>
                <a:ext uri="{FF2B5EF4-FFF2-40B4-BE49-F238E27FC236}">
                  <a16:creationId xmlns:a16="http://schemas.microsoft.com/office/drawing/2014/main" id="{C9215A03-34CF-4DEC-85AC-C603347F116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9" name="Straight Connector 2278">
              <a:extLst>
                <a:ext uri="{FF2B5EF4-FFF2-40B4-BE49-F238E27FC236}">
                  <a16:creationId xmlns:a16="http://schemas.microsoft.com/office/drawing/2014/main" id="{B9B80004-D471-4E84-9F9E-C1924103A9B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280" name="Straight Connector 2279">
              <a:extLst>
                <a:ext uri="{FF2B5EF4-FFF2-40B4-BE49-F238E27FC236}">
                  <a16:creationId xmlns:a16="http://schemas.microsoft.com/office/drawing/2014/main" id="{88BB953F-9252-4FC5-B33E-EE945ADDA0F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281" name="Straight Connector 2280">
              <a:extLst>
                <a:ext uri="{FF2B5EF4-FFF2-40B4-BE49-F238E27FC236}">
                  <a16:creationId xmlns:a16="http://schemas.microsoft.com/office/drawing/2014/main" id="{2A2048AB-B5A7-42F2-8190-78013A47F29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282" name="Group 2281">
            <a:extLst>
              <a:ext uri="{FF2B5EF4-FFF2-40B4-BE49-F238E27FC236}">
                <a16:creationId xmlns:a16="http://schemas.microsoft.com/office/drawing/2014/main" id="{4C02BF24-96EE-4DFB-966B-C4936C0E38F8}"/>
              </a:ext>
            </a:extLst>
          </p:cNvPr>
          <p:cNvGrpSpPr/>
          <p:nvPr/>
        </p:nvGrpSpPr>
        <p:grpSpPr>
          <a:xfrm rot="2540802">
            <a:off x="11727099" y="2962275"/>
            <a:ext cx="544580" cy="346135"/>
            <a:chOff x="1459148" y="544749"/>
            <a:chExt cx="7412477" cy="5661498"/>
          </a:xfrm>
        </p:grpSpPr>
        <p:sp>
          <p:nvSpPr>
            <p:cNvPr id="2283" name="Arc 2282">
              <a:extLst>
                <a:ext uri="{FF2B5EF4-FFF2-40B4-BE49-F238E27FC236}">
                  <a16:creationId xmlns:a16="http://schemas.microsoft.com/office/drawing/2014/main" id="{7C9CB772-587C-40C2-B1D8-8B2075048E3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84" name="Straight Connector 2283">
              <a:extLst>
                <a:ext uri="{FF2B5EF4-FFF2-40B4-BE49-F238E27FC236}">
                  <a16:creationId xmlns:a16="http://schemas.microsoft.com/office/drawing/2014/main" id="{A9581A7F-239B-4555-8875-C6E88E37029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285" name="Arc 2284">
              <a:extLst>
                <a:ext uri="{FF2B5EF4-FFF2-40B4-BE49-F238E27FC236}">
                  <a16:creationId xmlns:a16="http://schemas.microsoft.com/office/drawing/2014/main" id="{AF27444F-C68D-474F-97CE-696C123660B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86" name="Straight Connector 2285">
              <a:extLst>
                <a:ext uri="{FF2B5EF4-FFF2-40B4-BE49-F238E27FC236}">
                  <a16:creationId xmlns:a16="http://schemas.microsoft.com/office/drawing/2014/main" id="{2403E3AB-EA6D-472B-9DF0-1E1F914BC14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287" name="Straight Connector 2286">
              <a:extLst>
                <a:ext uri="{FF2B5EF4-FFF2-40B4-BE49-F238E27FC236}">
                  <a16:creationId xmlns:a16="http://schemas.microsoft.com/office/drawing/2014/main" id="{CA799A80-0FC0-4F23-BE5D-AD6D7361CB2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288" name="Oval 2287">
              <a:extLst>
                <a:ext uri="{FF2B5EF4-FFF2-40B4-BE49-F238E27FC236}">
                  <a16:creationId xmlns:a16="http://schemas.microsoft.com/office/drawing/2014/main" id="{044DC2C7-4235-48D1-ABF2-6CB20424102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9" name="Arc 2288">
              <a:extLst>
                <a:ext uri="{FF2B5EF4-FFF2-40B4-BE49-F238E27FC236}">
                  <a16:creationId xmlns:a16="http://schemas.microsoft.com/office/drawing/2014/main" id="{4AFE1E9E-FBCC-4C84-B27B-47ADBF38558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90" name="Arc 2289">
              <a:extLst>
                <a:ext uri="{FF2B5EF4-FFF2-40B4-BE49-F238E27FC236}">
                  <a16:creationId xmlns:a16="http://schemas.microsoft.com/office/drawing/2014/main" id="{1E8CB2E6-E36E-4C86-A1D8-6CBE3E06DDF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1" name="Arc 2290">
              <a:extLst>
                <a:ext uri="{FF2B5EF4-FFF2-40B4-BE49-F238E27FC236}">
                  <a16:creationId xmlns:a16="http://schemas.microsoft.com/office/drawing/2014/main" id="{DD4A0C46-233A-475A-BA98-C94BD2B6A4B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92" name="Arc 2291">
              <a:extLst>
                <a:ext uri="{FF2B5EF4-FFF2-40B4-BE49-F238E27FC236}">
                  <a16:creationId xmlns:a16="http://schemas.microsoft.com/office/drawing/2014/main" id="{5776FF88-2A7C-4D01-BB37-838A0DC6711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93" name="Straight Connector 2292">
              <a:extLst>
                <a:ext uri="{FF2B5EF4-FFF2-40B4-BE49-F238E27FC236}">
                  <a16:creationId xmlns:a16="http://schemas.microsoft.com/office/drawing/2014/main" id="{001B748D-214F-4AB3-8F55-01D24DD8582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294" name="Straight Connector 2293">
              <a:extLst>
                <a:ext uri="{FF2B5EF4-FFF2-40B4-BE49-F238E27FC236}">
                  <a16:creationId xmlns:a16="http://schemas.microsoft.com/office/drawing/2014/main" id="{600AE045-173E-43E5-9938-693BDD233BB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295" name="Straight Connector 2294">
              <a:extLst>
                <a:ext uri="{FF2B5EF4-FFF2-40B4-BE49-F238E27FC236}">
                  <a16:creationId xmlns:a16="http://schemas.microsoft.com/office/drawing/2014/main" id="{4488AF12-B25A-485E-A317-A3E1037E40D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296" name="Group 2295">
            <a:extLst>
              <a:ext uri="{FF2B5EF4-FFF2-40B4-BE49-F238E27FC236}">
                <a16:creationId xmlns:a16="http://schemas.microsoft.com/office/drawing/2014/main" id="{AA9593F6-3EA2-4804-A8FE-3B3A434900CF}"/>
              </a:ext>
            </a:extLst>
          </p:cNvPr>
          <p:cNvGrpSpPr/>
          <p:nvPr/>
        </p:nvGrpSpPr>
        <p:grpSpPr>
          <a:xfrm rot="2540802">
            <a:off x="11727099" y="3257550"/>
            <a:ext cx="544580" cy="346135"/>
            <a:chOff x="1459148" y="544749"/>
            <a:chExt cx="7412477" cy="5661498"/>
          </a:xfrm>
        </p:grpSpPr>
        <p:sp>
          <p:nvSpPr>
            <p:cNvPr id="2297" name="Arc 2296">
              <a:extLst>
                <a:ext uri="{FF2B5EF4-FFF2-40B4-BE49-F238E27FC236}">
                  <a16:creationId xmlns:a16="http://schemas.microsoft.com/office/drawing/2014/main" id="{5CE2F3C3-4D75-43A4-A42A-94B1D33A598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98" name="Straight Connector 2297">
              <a:extLst>
                <a:ext uri="{FF2B5EF4-FFF2-40B4-BE49-F238E27FC236}">
                  <a16:creationId xmlns:a16="http://schemas.microsoft.com/office/drawing/2014/main" id="{083891FD-9C7E-42D0-ABBD-E0890CAC9C6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299" name="Arc 2298">
              <a:extLst>
                <a:ext uri="{FF2B5EF4-FFF2-40B4-BE49-F238E27FC236}">
                  <a16:creationId xmlns:a16="http://schemas.microsoft.com/office/drawing/2014/main" id="{E4BDB690-A3C2-40C4-AE34-6820DE22097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00" name="Straight Connector 2299">
              <a:extLst>
                <a:ext uri="{FF2B5EF4-FFF2-40B4-BE49-F238E27FC236}">
                  <a16:creationId xmlns:a16="http://schemas.microsoft.com/office/drawing/2014/main" id="{604A58DD-C36F-420E-A44E-B08EA127DF3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301" name="Straight Connector 2300">
              <a:extLst>
                <a:ext uri="{FF2B5EF4-FFF2-40B4-BE49-F238E27FC236}">
                  <a16:creationId xmlns:a16="http://schemas.microsoft.com/office/drawing/2014/main" id="{27153679-843D-41D8-A3A7-F57A23DCA2C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302" name="Oval 2301">
              <a:extLst>
                <a:ext uri="{FF2B5EF4-FFF2-40B4-BE49-F238E27FC236}">
                  <a16:creationId xmlns:a16="http://schemas.microsoft.com/office/drawing/2014/main" id="{D2B0D3B1-0C3F-48C7-8CD8-FCEC76A5119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3" name="Arc 2302">
              <a:extLst>
                <a:ext uri="{FF2B5EF4-FFF2-40B4-BE49-F238E27FC236}">
                  <a16:creationId xmlns:a16="http://schemas.microsoft.com/office/drawing/2014/main" id="{909471F6-48CC-40FE-8AB4-FB6649DF47C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04" name="Arc 2303">
              <a:extLst>
                <a:ext uri="{FF2B5EF4-FFF2-40B4-BE49-F238E27FC236}">
                  <a16:creationId xmlns:a16="http://schemas.microsoft.com/office/drawing/2014/main" id="{0A0156A7-BF9F-46F6-9B09-D04CCE4505D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5" name="Arc 2304">
              <a:extLst>
                <a:ext uri="{FF2B5EF4-FFF2-40B4-BE49-F238E27FC236}">
                  <a16:creationId xmlns:a16="http://schemas.microsoft.com/office/drawing/2014/main" id="{464DDF9F-BA08-4056-B0B4-BEFE9D22ECF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06" name="Arc 2305">
              <a:extLst>
                <a:ext uri="{FF2B5EF4-FFF2-40B4-BE49-F238E27FC236}">
                  <a16:creationId xmlns:a16="http://schemas.microsoft.com/office/drawing/2014/main" id="{3DD65997-1BD2-452A-9E9F-8BA3C4FC439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07" name="Straight Connector 2306">
              <a:extLst>
                <a:ext uri="{FF2B5EF4-FFF2-40B4-BE49-F238E27FC236}">
                  <a16:creationId xmlns:a16="http://schemas.microsoft.com/office/drawing/2014/main" id="{077050E6-38A2-438F-BCEE-3FA557C7EE9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08" name="Straight Connector 2307">
              <a:extLst>
                <a:ext uri="{FF2B5EF4-FFF2-40B4-BE49-F238E27FC236}">
                  <a16:creationId xmlns:a16="http://schemas.microsoft.com/office/drawing/2014/main" id="{192E202B-3DE5-4003-A8BE-BBA11B59962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09" name="Straight Connector 2308">
              <a:extLst>
                <a:ext uri="{FF2B5EF4-FFF2-40B4-BE49-F238E27FC236}">
                  <a16:creationId xmlns:a16="http://schemas.microsoft.com/office/drawing/2014/main" id="{176EB59D-2404-48CA-8A26-DC46CB0863B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310" name="Group 2309">
            <a:extLst>
              <a:ext uri="{FF2B5EF4-FFF2-40B4-BE49-F238E27FC236}">
                <a16:creationId xmlns:a16="http://schemas.microsoft.com/office/drawing/2014/main" id="{420BBF26-7331-4C81-9815-D31A3AC045E7}"/>
              </a:ext>
            </a:extLst>
          </p:cNvPr>
          <p:cNvGrpSpPr/>
          <p:nvPr/>
        </p:nvGrpSpPr>
        <p:grpSpPr>
          <a:xfrm rot="2540802">
            <a:off x="11727099" y="3552825"/>
            <a:ext cx="544580" cy="346135"/>
            <a:chOff x="1459148" y="544749"/>
            <a:chExt cx="7412477" cy="5661498"/>
          </a:xfrm>
        </p:grpSpPr>
        <p:sp>
          <p:nvSpPr>
            <p:cNvPr id="2311" name="Arc 2310">
              <a:extLst>
                <a:ext uri="{FF2B5EF4-FFF2-40B4-BE49-F238E27FC236}">
                  <a16:creationId xmlns:a16="http://schemas.microsoft.com/office/drawing/2014/main" id="{C3B8EC35-C315-4193-BD3E-5013DA9D2CC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12" name="Straight Connector 2311">
              <a:extLst>
                <a:ext uri="{FF2B5EF4-FFF2-40B4-BE49-F238E27FC236}">
                  <a16:creationId xmlns:a16="http://schemas.microsoft.com/office/drawing/2014/main" id="{F51F7FB1-106A-4C6B-A41A-A1623FD7926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313" name="Arc 2312">
              <a:extLst>
                <a:ext uri="{FF2B5EF4-FFF2-40B4-BE49-F238E27FC236}">
                  <a16:creationId xmlns:a16="http://schemas.microsoft.com/office/drawing/2014/main" id="{AED215D8-CD65-469E-A939-91C0F9309BD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14" name="Straight Connector 2313">
              <a:extLst>
                <a:ext uri="{FF2B5EF4-FFF2-40B4-BE49-F238E27FC236}">
                  <a16:creationId xmlns:a16="http://schemas.microsoft.com/office/drawing/2014/main" id="{6FF42D0A-7226-4BB0-97A0-7BCB809BDC5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315" name="Straight Connector 2314">
              <a:extLst>
                <a:ext uri="{FF2B5EF4-FFF2-40B4-BE49-F238E27FC236}">
                  <a16:creationId xmlns:a16="http://schemas.microsoft.com/office/drawing/2014/main" id="{DC8B34C8-5BF1-4F5F-A0F1-5EF55B01DD0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316" name="Oval 2315">
              <a:extLst>
                <a:ext uri="{FF2B5EF4-FFF2-40B4-BE49-F238E27FC236}">
                  <a16:creationId xmlns:a16="http://schemas.microsoft.com/office/drawing/2014/main" id="{47D9B0F6-5B32-40A3-AD35-4468FC18BBE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7" name="Arc 2316">
              <a:extLst>
                <a:ext uri="{FF2B5EF4-FFF2-40B4-BE49-F238E27FC236}">
                  <a16:creationId xmlns:a16="http://schemas.microsoft.com/office/drawing/2014/main" id="{8A3ABB94-3068-4F82-8AD5-BDAB12BB82A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18" name="Arc 2317">
              <a:extLst>
                <a:ext uri="{FF2B5EF4-FFF2-40B4-BE49-F238E27FC236}">
                  <a16:creationId xmlns:a16="http://schemas.microsoft.com/office/drawing/2014/main" id="{4EA0E831-23E9-4FC7-BF87-FC270DD9555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9" name="Arc 2318">
              <a:extLst>
                <a:ext uri="{FF2B5EF4-FFF2-40B4-BE49-F238E27FC236}">
                  <a16:creationId xmlns:a16="http://schemas.microsoft.com/office/drawing/2014/main" id="{83584953-3963-4112-BF75-FFC06DDA80B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20" name="Arc 2319">
              <a:extLst>
                <a:ext uri="{FF2B5EF4-FFF2-40B4-BE49-F238E27FC236}">
                  <a16:creationId xmlns:a16="http://schemas.microsoft.com/office/drawing/2014/main" id="{06B3F7CE-4672-4D7A-A99C-5E87BC21F1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21" name="Straight Connector 2320">
              <a:extLst>
                <a:ext uri="{FF2B5EF4-FFF2-40B4-BE49-F238E27FC236}">
                  <a16:creationId xmlns:a16="http://schemas.microsoft.com/office/drawing/2014/main" id="{A5C42629-8860-4401-855E-36CBEE8C63E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a:extLst>
                <a:ext uri="{FF2B5EF4-FFF2-40B4-BE49-F238E27FC236}">
                  <a16:creationId xmlns:a16="http://schemas.microsoft.com/office/drawing/2014/main" id="{1FF7EE40-7C98-4BAF-A99B-2BC6124BAE5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323" name="Straight Connector 2322">
              <a:extLst>
                <a:ext uri="{FF2B5EF4-FFF2-40B4-BE49-F238E27FC236}">
                  <a16:creationId xmlns:a16="http://schemas.microsoft.com/office/drawing/2014/main" id="{A1B5A422-8F5F-4C40-861F-448CCF7B27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324" name="Group 2323">
            <a:extLst>
              <a:ext uri="{FF2B5EF4-FFF2-40B4-BE49-F238E27FC236}">
                <a16:creationId xmlns:a16="http://schemas.microsoft.com/office/drawing/2014/main" id="{D80A4311-C91A-4904-8750-06186AD70EDC}"/>
              </a:ext>
            </a:extLst>
          </p:cNvPr>
          <p:cNvGrpSpPr/>
          <p:nvPr/>
        </p:nvGrpSpPr>
        <p:grpSpPr>
          <a:xfrm rot="2540802">
            <a:off x="11727099" y="3848100"/>
            <a:ext cx="544580" cy="346135"/>
            <a:chOff x="1459148" y="544749"/>
            <a:chExt cx="7412477" cy="5661498"/>
          </a:xfrm>
        </p:grpSpPr>
        <p:sp>
          <p:nvSpPr>
            <p:cNvPr id="2325" name="Arc 2324">
              <a:extLst>
                <a:ext uri="{FF2B5EF4-FFF2-40B4-BE49-F238E27FC236}">
                  <a16:creationId xmlns:a16="http://schemas.microsoft.com/office/drawing/2014/main" id="{97C05831-0533-47FD-9895-42EB429FC8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6" name="Straight Connector 2325">
              <a:extLst>
                <a:ext uri="{FF2B5EF4-FFF2-40B4-BE49-F238E27FC236}">
                  <a16:creationId xmlns:a16="http://schemas.microsoft.com/office/drawing/2014/main" id="{D3BDE1CA-47E7-4D66-9B83-E97B10ADA7B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327" name="Arc 2326">
              <a:extLst>
                <a:ext uri="{FF2B5EF4-FFF2-40B4-BE49-F238E27FC236}">
                  <a16:creationId xmlns:a16="http://schemas.microsoft.com/office/drawing/2014/main" id="{ED25BA48-DE86-484B-BB80-6B6E76BDBE8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28" name="Straight Connector 2327">
              <a:extLst>
                <a:ext uri="{FF2B5EF4-FFF2-40B4-BE49-F238E27FC236}">
                  <a16:creationId xmlns:a16="http://schemas.microsoft.com/office/drawing/2014/main" id="{DF67FF58-0908-492B-94A2-AB48E8FF6B0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329" name="Straight Connector 2328">
              <a:extLst>
                <a:ext uri="{FF2B5EF4-FFF2-40B4-BE49-F238E27FC236}">
                  <a16:creationId xmlns:a16="http://schemas.microsoft.com/office/drawing/2014/main" id="{6CE94DAF-94AD-4B3F-A790-E6E05DE149A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330" name="Oval 2329">
              <a:extLst>
                <a:ext uri="{FF2B5EF4-FFF2-40B4-BE49-F238E27FC236}">
                  <a16:creationId xmlns:a16="http://schemas.microsoft.com/office/drawing/2014/main" id="{1B6431A5-A5A8-4A4F-ACD6-CFE76DB447F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1" name="Arc 2330">
              <a:extLst>
                <a:ext uri="{FF2B5EF4-FFF2-40B4-BE49-F238E27FC236}">
                  <a16:creationId xmlns:a16="http://schemas.microsoft.com/office/drawing/2014/main" id="{2DC3AB7A-5AC5-42C2-A4CD-35452E67639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32" name="Arc 2331">
              <a:extLst>
                <a:ext uri="{FF2B5EF4-FFF2-40B4-BE49-F238E27FC236}">
                  <a16:creationId xmlns:a16="http://schemas.microsoft.com/office/drawing/2014/main" id="{21406F5E-6CFD-4F56-A538-9BA7B4196CF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3" name="Arc 2332">
              <a:extLst>
                <a:ext uri="{FF2B5EF4-FFF2-40B4-BE49-F238E27FC236}">
                  <a16:creationId xmlns:a16="http://schemas.microsoft.com/office/drawing/2014/main" id="{058C39EE-6505-4BAA-9765-F5E2774673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34" name="Arc 2333">
              <a:extLst>
                <a:ext uri="{FF2B5EF4-FFF2-40B4-BE49-F238E27FC236}">
                  <a16:creationId xmlns:a16="http://schemas.microsoft.com/office/drawing/2014/main" id="{F1DD5BE6-1B70-457B-92B6-55087D2C4EA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35" name="Straight Connector 2334">
              <a:extLst>
                <a:ext uri="{FF2B5EF4-FFF2-40B4-BE49-F238E27FC236}">
                  <a16:creationId xmlns:a16="http://schemas.microsoft.com/office/drawing/2014/main" id="{C1392457-C1E6-4391-83A0-DCED0AAC4E3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a:extLst>
                <a:ext uri="{FF2B5EF4-FFF2-40B4-BE49-F238E27FC236}">
                  <a16:creationId xmlns:a16="http://schemas.microsoft.com/office/drawing/2014/main" id="{2AF79429-931D-4961-95B4-990403AD591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337" name="Straight Connector 2336">
              <a:extLst>
                <a:ext uri="{FF2B5EF4-FFF2-40B4-BE49-F238E27FC236}">
                  <a16:creationId xmlns:a16="http://schemas.microsoft.com/office/drawing/2014/main" id="{6E94F5F0-75B1-4F1C-8B9D-8307007B676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38" name="Group 2337">
            <a:extLst>
              <a:ext uri="{FF2B5EF4-FFF2-40B4-BE49-F238E27FC236}">
                <a16:creationId xmlns:a16="http://schemas.microsoft.com/office/drawing/2014/main" id="{2C53A330-3B8F-447F-BA0B-DF829B27A89A}"/>
              </a:ext>
            </a:extLst>
          </p:cNvPr>
          <p:cNvGrpSpPr/>
          <p:nvPr/>
        </p:nvGrpSpPr>
        <p:grpSpPr>
          <a:xfrm rot="2540802">
            <a:off x="11727099" y="4143375"/>
            <a:ext cx="544580" cy="346135"/>
            <a:chOff x="1459148" y="544749"/>
            <a:chExt cx="7412477" cy="5661498"/>
          </a:xfrm>
        </p:grpSpPr>
        <p:sp>
          <p:nvSpPr>
            <p:cNvPr id="2339" name="Arc 2338">
              <a:extLst>
                <a:ext uri="{FF2B5EF4-FFF2-40B4-BE49-F238E27FC236}">
                  <a16:creationId xmlns:a16="http://schemas.microsoft.com/office/drawing/2014/main" id="{B7349EFE-ECB3-4333-ABA7-53A4A05DA0E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40" name="Straight Connector 2339">
              <a:extLst>
                <a:ext uri="{FF2B5EF4-FFF2-40B4-BE49-F238E27FC236}">
                  <a16:creationId xmlns:a16="http://schemas.microsoft.com/office/drawing/2014/main" id="{86F32C54-3B39-4FF3-8103-3E273FBA79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41" name="Arc 2340">
              <a:extLst>
                <a:ext uri="{FF2B5EF4-FFF2-40B4-BE49-F238E27FC236}">
                  <a16:creationId xmlns:a16="http://schemas.microsoft.com/office/drawing/2014/main" id="{4BF8E815-4549-442E-ACE5-045635435E8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2" name="Straight Connector 2341">
              <a:extLst>
                <a:ext uri="{FF2B5EF4-FFF2-40B4-BE49-F238E27FC236}">
                  <a16:creationId xmlns:a16="http://schemas.microsoft.com/office/drawing/2014/main" id="{6DE69066-AD39-4582-A68A-FF73E23D071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43" name="Straight Connector 2342">
              <a:extLst>
                <a:ext uri="{FF2B5EF4-FFF2-40B4-BE49-F238E27FC236}">
                  <a16:creationId xmlns:a16="http://schemas.microsoft.com/office/drawing/2014/main" id="{9E7263FF-F1BA-46E4-AC17-2D7A647BD41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44" name="Oval 2343">
              <a:extLst>
                <a:ext uri="{FF2B5EF4-FFF2-40B4-BE49-F238E27FC236}">
                  <a16:creationId xmlns:a16="http://schemas.microsoft.com/office/drawing/2014/main" id="{A9E0E343-7014-48F8-82CF-B58A588CEFE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5" name="Arc 2344">
              <a:extLst>
                <a:ext uri="{FF2B5EF4-FFF2-40B4-BE49-F238E27FC236}">
                  <a16:creationId xmlns:a16="http://schemas.microsoft.com/office/drawing/2014/main" id="{48003DA6-2242-4BB9-BC45-F0551BFBAEB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46" name="Arc 2345">
              <a:extLst>
                <a:ext uri="{FF2B5EF4-FFF2-40B4-BE49-F238E27FC236}">
                  <a16:creationId xmlns:a16="http://schemas.microsoft.com/office/drawing/2014/main" id="{57E4F749-895C-489A-9D6C-35AFA21F84E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7" name="Arc 2346">
              <a:extLst>
                <a:ext uri="{FF2B5EF4-FFF2-40B4-BE49-F238E27FC236}">
                  <a16:creationId xmlns:a16="http://schemas.microsoft.com/office/drawing/2014/main" id="{35523072-3A58-432B-BF81-C959239ED14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48" name="Arc 2347">
              <a:extLst>
                <a:ext uri="{FF2B5EF4-FFF2-40B4-BE49-F238E27FC236}">
                  <a16:creationId xmlns:a16="http://schemas.microsoft.com/office/drawing/2014/main" id="{3958DB4A-88D8-426B-9514-91FF8D8E577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49" name="Straight Connector 2348">
              <a:extLst>
                <a:ext uri="{FF2B5EF4-FFF2-40B4-BE49-F238E27FC236}">
                  <a16:creationId xmlns:a16="http://schemas.microsoft.com/office/drawing/2014/main" id="{0E15143B-462A-4F68-92C4-1295A01DCAB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a:extLst>
                <a:ext uri="{FF2B5EF4-FFF2-40B4-BE49-F238E27FC236}">
                  <a16:creationId xmlns:a16="http://schemas.microsoft.com/office/drawing/2014/main" id="{6CBD8BF5-8CFD-4D55-81B0-B41E3D063B4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a:extLst>
                <a:ext uri="{FF2B5EF4-FFF2-40B4-BE49-F238E27FC236}">
                  <a16:creationId xmlns:a16="http://schemas.microsoft.com/office/drawing/2014/main" id="{DE18E18C-E9A3-4CDE-A783-DAA626574E7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352" name="Group 2351">
            <a:extLst>
              <a:ext uri="{FF2B5EF4-FFF2-40B4-BE49-F238E27FC236}">
                <a16:creationId xmlns:a16="http://schemas.microsoft.com/office/drawing/2014/main" id="{6DCE8463-89D0-41CF-AD12-7A0048FA4D49}"/>
              </a:ext>
            </a:extLst>
          </p:cNvPr>
          <p:cNvGrpSpPr/>
          <p:nvPr/>
        </p:nvGrpSpPr>
        <p:grpSpPr>
          <a:xfrm rot="2540802">
            <a:off x="11727099" y="4438650"/>
            <a:ext cx="544580" cy="346135"/>
            <a:chOff x="1459148" y="544749"/>
            <a:chExt cx="7412477" cy="5661498"/>
          </a:xfrm>
        </p:grpSpPr>
        <p:sp>
          <p:nvSpPr>
            <p:cNvPr id="2353" name="Arc 2352">
              <a:extLst>
                <a:ext uri="{FF2B5EF4-FFF2-40B4-BE49-F238E27FC236}">
                  <a16:creationId xmlns:a16="http://schemas.microsoft.com/office/drawing/2014/main" id="{E5DAAF27-95A9-4926-9D15-893475B056A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54" name="Straight Connector 2353">
              <a:extLst>
                <a:ext uri="{FF2B5EF4-FFF2-40B4-BE49-F238E27FC236}">
                  <a16:creationId xmlns:a16="http://schemas.microsoft.com/office/drawing/2014/main" id="{FBB897AC-5C8F-4306-B01D-4F41D329015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355" name="Arc 2354">
              <a:extLst>
                <a:ext uri="{FF2B5EF4-FFF2-40B4-BE49-F238E27FC236}">
                  <a16:creationId xmlns:a16="http://schemas.microsoft.com/office/drawing/2014/main" id="{4C6B85E5-86BE-4FB7-8561-3DA83C97CD4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56" name="Straight Connector 2355">
              <a:extLst>
                <a:ext uri="{FF2B5EF4-FFF2-40B4-BE49-F238E27FC236}">
                  <a16:creationId xmlns:a16="http://schemas.microsoft.com/office/drawing/2014/main" id="{79E7876C-EEC0-49B2-BC3B-657C7748758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357" name="Straight Connector 2356">
              <a:extLst>
                <a:ext uri="{FF2B5EF4-FFF2-40B4-BE49-F238E27FC236}">
                  <a16:creationId xmlns:a16="http://schemas.microsoft.com/office/drawing/2014/main" id="{F7161EBD-9509-4212-92F4-626F54E4092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358" name="Oval 2357">
              <a:extLst>
                <a:ext uri="{FF2B5EF4-FFF2-40B4-BE49-F238E27FC236}">
                  <a16:creationId xmlns:a16="http://schemas.microsoft.com/office/drawing/2014/main" id="{EB74B067-EDDB-4BAF-92DA-37607B7E57C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9" name="Arc 2358">
              <a:extLst>
                <a:ext uri="{FF2B5EF4-FFF2-40B4-BE49-F238E27FC236}">
                  <a16:creationId xmlns:a16="http://schemas.microsoft.com/office/drawing/2014/main" id="{54017B4B-2EA9-4696-8454-48F6EBC7C88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60" name="Arc 2359">
              <a:extLst>
                <a:ext uri="{FF2B5EF4-FFF2-40B4-BE49-F238E27FC236}">
                  <a16:creationId xmlns:a16="http://schemas.microsoft.com/office/drawing/2014/main" id="{10D3CEC4-881F-4FCB-908D-9B692ACAD9F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61" name="Arc 2360">
              <a:extLst>
                <a:ext uri="{FF2B5EF4-FFF2-40B4-BE49-F238E27FC236}">
                  <a16:creationId xmlns:a16="http://schemas.microsoft.com/office/drawing/2014/main" id="{8D748401-5DF2-48FE-8D93-C9FAC809BD0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62" name="Arc 2361">
              <a:extLst>
                <a:ext uri="{FF2B5EF4-FFF2-40B4-BE49-F238E27FC236}">
                  <a16:creationId xmlns:a16="http://schemas.microsoft.com/office/drawing/2014/main" id="{C89197CA-CDE9-45C6-AC19-AF4305483E6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63" name="Straight Connector 2362">
              <a:extLst>
                <a:ext uri="{FF2B5EF4-FFF2-40B4-BE49-F238E27FC236}">
                  <a16:creationId xmlns:a16="http://schemas.microsoft.com/office/drawing/2014/main" id="{1E99A693-F014-459D-9981-D14643408A8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364" name="Straight Connector 2363">
              <a:extLst>
                <a:ext uri="{FF2B5EF4-FFF2-40B4-BE49-F238E27FC236}">
                  <a16:creationId xmlns:a16="http://schemas.microsoft.com/office/drawing/2014/main" id="{D19CFE34-456B-49C3-9708-70E7A6DEFCD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365" name="Straight Connector 2364">
              <a:extLst>
                <a:ext uri="{FF2B5EF4-FFF2-40B4-BE49-F238E27FC236}">
                  <a16:creationId xmlns:a16="http://schemas.microsoft.com/office/drawing/2014/main" id="{5688C565-6D0B-4BD2-B62B-B9E9131043E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366" name="Group 2365">
            <a:extLst>
              <a:ext uri="{FF2B5EF4-FFF2-40B4-BE49-F238E27FC236}">
                <a16:creationId xmlns:a16="http://schemas.microsoft.com/office/drawing/2014/main" id="{D3AE3E86-1222-484E-8CD9-A64D8142E579}"/>
              </a:ext>
            </a:extLst>
          </p:cNvPr>
          <p:cNvGrpSpPr/>
          <p:nvPr/>
        </p:nvGrpSpPr>
        <p:grpSpPr>
          <a:xfrm rot="2540802">
            <a:off x="11727099" y="4733925"/>
            <a:ext cx="544580" cy="346135"/>
            <a:chOff x="1459148" y="544749"/>
            <a:chExt cx="7412477" cy="5661498"/>
          </a:xfrm>
        </p:grpSpPr>
        <p:sp>
          <p:nvSpPr>
            <p:cNvPr id="2367" name="Arc 2366">
              <a:extLst>
                <a:ext uri="{FF2B5EF4-FFF2-40B4-BE49-F238E27FC236}">
                  <a16:creationId xmlns:a16="http://schemas.microsoft.com/office/drawing/2014/main" id="{B455E78C-4B43-4221-8D17-77422879C09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68" name="Straight Connector 2367">
              <a:extLst>
                <a:ext uri="{FF2B5EF4-FFF2-40B4-BE49-F238E27FC236}">
                  <a16:creationId xmlns:a16="http://schemas.microsoft.com/office/drawing/2014/main" id="{875B116C-0F76-4C37-B768-A5FC035F752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369" name="Arc 2368">
              <a:extLst>
                <a:ext uri="{FF2B5EF4-FFF2-40B4-BE49-F238E27FC236}">
                  <a16:creationId xmlns:a16="http://schemas.microsoft.com/office/drawing/2014/main" id="{7F704704-7F51-4B98-90E0-FC0AF102674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70" name="Straight Connector 2369">
              <a:extLst>
                <a:ext uri="{FF2B5EF4-FFF2-40B4-BE49-F238E27FC236}">
                  <a16:creationId xmlns:a16="http://schemas.microsoft.com/office/drawing/2014/main" id="{33CE58F7-CDD1-4F64-A47B-B857AE2F8D5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371" name="Straight Connector 2370">
              <a:extLst>
                <a:ext uri="{FF2B5EF4-FFF2-40B4-BE49-F238E27FC236}">
                  <a16:creationId xmlns:a16="http://schemas.microsoft.com/office/drawing/2014/main" id="{67FC1E28-DAC0-477F-A6AC-FD34E301760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372" name="Oval 2371">
              <a:extLst>
                <a:ext uri="{FF2B5EF4-FFF2-40B4-BE49-F238E27FC236}">
                  <a16:creationId xmlns:a16="http://schemas.microsoft.com/office/drawing/2014/main" id="{D2B5D70A-D59A-4422-8827-799F31DA15C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3" name="Arc 2372">
              <a:extLst>
                <a:ext uri="{FF2B5EF4-FFF2-40B4-BE49-F238E27FC236}">
                  <a16:creationId xmlns:a16="http://schemas.microsoft.com/office/drawing/2014/main" id="{8BF97CE6-751D-4C49-89F6-114054F40DA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74" name="Arc 2373">
              <a:extLst>
                <a:ext uri="{FF2B5EF4-FFF2-40B4-BE49-F238E27FC236}">
                  <a16:creationId xmlns:a16="http://schemas.microsoft.com/office/drawing/2014/main" id="{68CC8585-F792-49F5-8910-4E64B23B995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75" name="Arc 2374">
              <a:extLst>
                <a:ext uri="{FF2B5EF4-FFF2-40B4-BE49-F238E27FC236}">
                  <a16:creationId xmlns:a16="http://schemas.microsoft.com/office/drawing/2014/main" id="{D66BE521-8357-4C16-958B-981214572C1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76" name="Arc 2375">
              <a:extLst>
                <a:ext uri="{FF2B5EF4-FFF2-40B4-BE49-F238E27FC236}">
                  <a16:creationId xmlns:a16="http://schemas.microsoft.com/office/drawing/2014/main" id="{D3E5C87D-B1D8-49B5-8073-0BE635351B9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77" name="Straight Connector 2376">
              <a:extLst>
                <a:ext uri="{FF2B5EF4-FFF2-40B4-BE49-F238E27FC236}">
                  <a16:creationId xmlns:a16="http://schemas.microsoft.com/office/drawing/2014/main" id="{42676A13-B1B1-4371-9EE7-CA786C0746E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78" name="Straight Connector 2377">
              <a:extLst>
                <a:ext uri="{FF2B5EF4-FFF2-40B4-BE49-F238E27FC236}">
                  <a16:creationId xmlns:a16="http://schemas.microsoft.com/office/drawing/2014/main" id="{DC3B5679-94D8-462D-9EF1-BEA1528025F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79" name="Straight Connector 2378">
              <a:extLst>
                <a:ext uri="{FF2B5EF4-FFF2-40B4-BE49-F238E27FC236}">
                  <a16:creationId xmlns:a16="http://schemas.microsoft.com/office/drawing/2014/main" id="{075EB890-4961-4171-BC50-4694F22015E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380" name="Group 2379">
            <a:extLst>
              <a:ext uri="{FF2B5EF4-FFF2-40B4-BE49-F238E27FC236}">
                <a16:creationId xmlns:a16="http://schemas.microsoft.com/office/drawing/2014/main" id="{A0F25504-C4E2-4888-A308-DCD6C384CE1C}"/>
              </a:ext>
            </a:extLst>
          </p:cNvPr>
          <p:cNvGrpSpPr/>
          <p:nvPr/>
        </p:nvGrpSpPr>
        <p:grpSpPr>
          <a:xfrm rot="2540802">
            <a:off x="11727099" y="5029200"/>
            <a:ext cx="544580" cy="346135"/>
            <a:chOff x="1459148" y="544749"/>
            <a:chExt cx="7412477" cy="5661498"/>
          </a:xfrm>
        </p:grpSpPr>
        <p:sp>
          <p:nvSpPr>
            <p:cNvPr id="2381" name="Arc 2380">
              <a:extLst>
                <a:ext uri="{FF2B5EF4-FFF2-40B4-BE49-F238E27FC236}">
                  <a16:creationId xmlns:a16="http://schemas.microsoft.com/office/drawing/2014/main" id="{37E5D910-C406-41BE-8CED-C2009052FE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82" name="Straight Connector 2381">
              <a:extLst>
                <a:ext uri="{FF2B5EF4-FFF2-40B4-BE49-F238E27FC236}">
                  <a16:creationId xmlns:a16="http://schemas.microsoft.com/office/drawing/2014/main" id="{9965E6F5-521A-4716-AAF1-96EB38D3A42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383" name="Arc 2382">
              <a:extLst>
                <a:ext uri="{FF2B5EF4-FFF2-40B4-BE49-F238E27FC236}">
                  <a16:creationId xmlns:a16="http://schemas.microsoft.com/office/drawing/2014/main" id="{AF4D29D0-1186-480C-9E24-632AE05839A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84" name="Straight Connector 2383">
              <a:extLst>
                <a:ext uri="{FF2B5EF4-FFF2-40B4-BE49-F238E27FC236}">
                  <a16:creationId xmlns:a16="http://schemas.microsoft.com/office/drawing/2014/main" id="{829249DF-D8D7-4432-A7C2-B1A054B6AC4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385" name="Straight Connector 2384">
              <a:extLst>
                <a:ext uri="{FF2B5EF4-FFF2-40B4-BE49-F238E27FC236}">
                  <a16:creationId xmlns:a16="http://schemas.microsoft.com/office/drawing/2014/main" id="{F0E4E755-FFB0-4F0C-8B9D-E60AA1BDC4F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386" name="Oval 2385">
              <a:extLst>
                <a:ext uri="{FF2B5EF4-FFF2-40B4-BE49-F238E27FC236}">
                  <a16:creationId xmlns:a16="http://schemas.microsoft.com/office/drawing/2014/main" id="{A1D2600F-B48A-41A5-A1AC-C4F266ECD60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7" name="Arc 2386">
              <a:extLst>
                <a:ext uri="{FF2B5EF4-FFF2-40B4-BE49-F238E27FC236}">
                  <a16:creationId xmlns:a16="http://schemas.microsoft.com/office/drawing/2014/main" id="{C2F25A9A-BAB8-4DDF-B76B-BD03E161290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8" name="Arc 2387">
              <a:extLst>
                <a:ext uri="{FF2B5EF4-FFF2-40B4-BE49-F238E27FC236}">
                  <a16:creationId xmlns:a16="http://schemas.microsoft.com/office/drawing/2014/main" id="{72A00EBF-50AE-4BD0-AE20-2872C8CC3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89" name="Arc 2388">
              <a:extLst>
                <a:ext uri="{FF2B5EF4-FFF2-40B4-BE49-F238E27FC236}">
                  <a16:creationId xmlns:a16="http://schemas.microsoft.com/office/drawing/2014/main" id="{BCF53884-D305-41AA-A0BB-B2B93E96B08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90" name="Arc 2389">
              <a:extLst>
                <a:ext uri="{FF2B5EF4-FFF2-40B4-BE49-F238E27FC236}">
                  <a16:creationId xmlns:a16="http://schemas.microsoft.com/office/drawing/2014/main" id="{ECAFAD9B-12FB-4A97-8988-1B6FC7B7DA8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91" name="Straight Connector 2390">
              <a:extLst>
                <a:ext uri="{FF2B5EF4-FFF2-40B4-BE49-F238E27FC236}">
                  <a16:creationId xmlns:a16="http://schemas.microsoft.com/office/drawing/2014/main" id="{BAF7D938-8E8F-4568-AFE8-EC5C7ABE888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392" name="Straight Connector 2391">
              <a:extLst>
                <a:ext uri="{FF2B5EF4-FFF2-40B4-BE49-F238E27FC236}">
                  <a16:creationId xmlns:a16="http://schemas.microsoft.com/office/drawing/2014/main" id="{287A20E7-CD2A-454E-8137-4A1D3795897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393" name="Straight Connector 2392">
              <a:extLst>
                <a:ext uri="{FF2B5EF4-FFF2-40B4-BE49-F238E27FC236}">
                  <a16:creationId xmlns:a16="http://schemas.microsoft.com/office/drawing/2014/main" id="{4BC9D2E3-2F0E-4B15-ACE2-A375888E6ED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394" name="Group 2393">
            <a:extLst>
              <a:ext uri="{FF2B5EF4-FFF2-40B4-BE49-F238E27FC236}">
                <a16:creationId xmlns:a16="http://schemas.microsoft.com/office/drawing/2014/main" id="{DCE15EB1-C0D3-4EAA-B7C9-3168A6DCA68F}"/>
              </a:ext>
            </a:extLst>
          </p:cNvPr>
          <p:cNvGrpSpPr/>
          <p:nvPr/>
        </p:nvGrpSpPr>
        <p:grpSpPr>
          <a:xfrm rot="2540802">
            <a:off x="11727099" y="5324475"/>
            <a:ext cx="544580" cy="346135"/>
            <a:chOff x="1459148" y="544749"/>
            <a:chExt cx="7412477" cy="5661498"/>
          </a:xfrm>
        </p:grpSpPr>
        <p:sp>
          <p:nvSpPr>
            <p:cNvPr id="2395" name="Arc 2394">
              <a:extLst>
                <a:ext uri="{FF2B5EF4-FFF2-40B4-BE49-F238E27FC236}">
                  <a16:creationId xmlns:a16="http://schemas.microsoft.com/office/drawing/2014/main" id="{FB41A7CA-3520-4E31-B77C-224F970EC8D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96" name="Straight Connector 2395">
              <a:extLst>
                <a:ext uri="{FF2B5EF4-FFF2-40B4-BE49-F238E27FC236}">
                  <a16:creationId xmlns:a16="http://schemas.microsoft.com/office/drawing/2014/main" id="{43DC12C3-8FCC-4488-B0EB-D91C65FB879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397" name="Arc 2396">
              <a:extLst>
                <a:ext uri="{FF2B5EF4-FFF2-40B4-BE49-F238E27FC236}">
                  <a16:creationId xmlns:a16="http://schemas.microsoft.com/office/drawing/2014/main" id="{7E576A9B-B531-4CAF-BDE3-D819671F7FA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98" name="Straight Connector 2397">
              <a:extLst>
                <a:ext uri="{FF2B5EF4-FFF2-40B4-BE49-F238E27FC236}">
                  <a16:creationId xmlns:a16="http://schemas.microsoft.com/office/drawing/2014/main" id="{D411F7BD-C158-44CB-B26C-FCE68742087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399" name="Straight Connector 2398">
              <a:extLst>
                <a:ext uri="{FF2B5EF4-FFF2-40B4-BE49-F238E27FC236}">
                  <a16:creationId xmlns:a16="http://schemas.microsoft.com/office/drawing/2014/main" id="{A39378F0-1E5B-442F-A4B3-4DDC6640ED4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400" name="Oval 2399">
              <a:extLst>
                <a:ext uri="{FF2B5EF4-FFF2-40B4-BE49-F238E27FC236}">
                  <a16:creationId xmlns:a16="http://schemas.microsoft.com/office/drawing/2014/main" id="{4200606A-D677-427A-9322-5D43F35665A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1" name="Arc 2400">
              <a:extLst>
                <a:ext uri="{FF2B5EF4-FFF2-40B4-BE49-F238E27FC236}">
                  <a16:creationId xmlns:a16="http://schemas.microsoft.com/office/drawing/2014/main" id="{38F0875A-25BE-437B-9C80-FA4A79B082C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2" name="Arc 2401">
              <a:extLst>
                <a:ext uri="{FF2B5EF4-FFF2-40B4-BE49-F238E27FC236}">
                  <a16:creationId xmlns:a16="http://schemas.microsoft.com/office/drawing/2014/main" id="{A1913B48-69FC-4859-A2BC-A04FA903F08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03" name="Arc 2402">
              <a:extLst>
                <a:ext uri="{FF2B5EF4-FFF2-40B4-BE49-F238E27FC236}">
                  <a16:creationId xmlns:a16="http://schemas.microsoft.com/office/drawing/2014/main" id="{0EC5F3BC-966A-4DA5-AC4E-E2DE7DE9249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4" name="Arc 2403">
              <a:extLst>
                <a:ext uri="{FF2B5EF4-FFF2-40B4-BE49-F238E27FC236}">
                  <a16:creationId xmlns:a16="http://schemas.microsoft.com/office/drawing/2014/main" id="{B7093203-6336-4A3A-B553-B5D37FBE90D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05" name="Straight Connector 2404">
              <a:extLst>
                <a:ext uri="{FF2B5EF4-FFF2-40B4-BE49-F238E27FC236}">
                  <a16:creationId xmlns:a16="http://schemas.microsoft.com/office/drawing/2014/main" id="{A6F40BB5-5883-4116-BD47-AB19FB84565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406" name="Straight Connector 2405">
              <a:extLst>
                <a:ext uri="{FF2B5EF4-FFF2-40B4-BE49-F238E27FC236}">
                  <a16:creationId xmlns:a16="http://schemas.microsoft.com/office/drawing/2014/main" id="{4066A36E-8C28-48E9-B88E-2ABA5CB862D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407" name="Straight Connector 2406">
              <a:extLst>
                <a:ext uri="{FF2B5EF4-FFF2-40B4-BE49-F238E27FC236}">
                  <a16:creationId xmlns:a16="http://schemas.microsoft.com/office/drawing/2014/main" id="{39E26124-DCAA-4B3D-8830-17F1293AF93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408" name="Group 2407">
            <a:extLst>
              <a:ext uri="{FF2B5EF4-FFF2-40B4-BE49-F238E27FC236}">
                <a16:creationId xmlns:a16="http://schemas.microsoft.com/office/drawing/2014/main" id="{D5576380-4504-4EA9-9D7C-F15BCD4F8224}"/>
              </a:ext>
            </a:extLst>
          </p:cNvPr>
          <p:cNvGrpSpPr/>
          <p:nvPr/>
        </p:nvGrpSpPr>
        <p:grpSpPr>
          <a:xfrm rot="2540802">
            <a:off x="11727099" y="5619750"/>
            <a:ext cx="544580" cy="346135"/>
            <a:chOff x="1459148" y="544749"/>
            <a:chExt cx="7412477" cy="5661498"/>
          </a:xfrm>
        </p:grpSpPr>
        <p:sp>
          <p:nvSpPr>
            <p:cNvPr id="2409" name="Arc 2408">
              <a:extLst>
                <a:ext uri="{FF2B5EF4-FFF2-40B4-BE49-F238E27FC236}">
                  <a16:creationId xmlns:a16="http://schemas.microsoft.com/office/drawing/2014/main" id="{487B06E1-8873-498C-B531-4E96DDA641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10" name="Straight Connector 2409">
              <a:extLst>
                <a:ext uri="{FF2B5EF4-FFF2-40B4-BE49-F238E27FC236}">
                  <a16:creationId xmlns:a16="http://schemas.microsoft.com/office/drawing/2014/main" id="{8E0B7533-FE4D-4693-801B-5522B170A1E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411" name="Arc 2410">
              <a:extLst>
                <a:ext uri="{FF2B5EF4-FFF2-40B4-BE49-F238E27FC236}">
                  <a16:creationId xmlns:a16="http://schemas.microsoft.com/office/drawing/2014/main" id="{B8B4EFC4-7EB7-43AC-906C-AD0F79C703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12" name="Straight Connector 2411">
              <a:extLst>
                <a:ext uri="{FF2B5EF4-FFF2-40B4-BE49-F238E27FC236}">
                  <a16:creationId xmlns:a16="http://schemas.microsoft.com/office/drawing/2014/main" id="{E2EC1CF3-5EE9-4852-9703-F2C7B9C724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413" name="Straight Connector 2412">
              <a:extLst>
                <a:ext uri="{FF2B5EF4-FFF2-40B4-BE49-F238E27FC236}">
                  <a16:creationId xmlns:a16="http://schemas.microsoft.com/office/drawing/2014/main" id="{1749FFB7-D614-4AAB-90F9-35B358F8C08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414" name="Oval 2413">
              <a:extLst>
                <a:ext uri="{FF2B5EF4-FFF2-40B4-BE49-F238E27FC236}">
                  <a16:creationId xmlns:a16="http://schemas.microsoft.com/office/drawing/2014/main" id="{0EF6321A-8C5B-4478-A528-BDAB051D78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5" name="Arc 2414">
              <a:extLst>
                <a:ext uri="{FF2B5EF4-FFF2-40B4-BE49-F238E27FC236}">
                  <a16:creationId xmlns:a16="http://schemas.microsoft.com/office/drawing/2014/main" id="{04A1F3AD-02B6-4803-B097-BC9EE6112B1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16" name="Arc 2415">
              <a:extLst>
                <a:ext uri="{FF2B5EF4-FFF2-40B4-BE49-F238E27FC236}">
                  <a16:creationId xmlns:a16="http://schemas.microsoft.com/office/drawing/2014/main" id="{DFDA6ECF-5824-44F9-BC85-3C548C5B11A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17" name="Arc 2416">
              <a:extLst>
                <a:ext uri="{FF2B5EF4-FFF2-40B4-BE49-F238E27FC236}">
                  <a16:creationId xmlns:a16="http://schemas.microsoft.com/office/drawing/2014/main" id="{EDA5FF56-9EF9-4AFB-9F05-9CC701A2AF7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18" name="Arc 2417">
              <a:extLst>
                <a:ext uri="{FF2B5EF4-FFF2-40B4-BE49-F238E27FC236}">
                  <a16:creationId xmlns:a16="http://schemas.microsoft.com/office/drawing/2014/main" id="{B43B2F55-C0FB-4083-932F-5FA4F5CF3A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9" name="Straight Connector 2418">
              <a:extLst>
                <a:ext uri="{FF2B5EF4-FFF2-40B4-BE49-F238E27FC236}">
                  <a16:creationId xmlns:a16="http://schemas.microsoft.com/office/drawing/2014/main" id="{A6D88700-10CA-47C3-9BF4-FBE595BEAF0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0" name="Straight Connector 2419">
              <a:extLst>
                <a:ext uri="{FF2B5EF4-FFF2-40B4-BE49-F238E27FC236}">
                  <a16:creationId xmlns:a16="http://schemas.microsoft.com/office/drawing/2014/main" id="{7BC19501-AD9C-45E5-9056-0408A7ED889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1" name="Straight Connector 2420">
              <a:extLst>
                <a:ext uri="{FF2B5EF4-FFF2-40B4-BE49-F238E27FC236}">
                  <a16:creationId xmlns:a16="http://schemas.microsoft.com/office/drawing/2014/main" id="{129AEEFF-470D-4AC3-ACD6-189D213E693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22" name="Group 2421">
            <a:extLst>
              <a:ext uri="{FF2B5EF4-FFF2-40B4-BE49-F238E27FC236}">
                <a16:creationId xmlns:a16="http://schemas.microsoft.com/office/drawing/2014/main" id="{D3065227-8F9D-4EEA-BC0D-9ED6D6B7B73A}"/>
              </a:ext>
            </a:extLst>
          </p:cNvPr>
          <p:cNvGrpSpPr/>
          <p:nvPr/>
        </p:nvGrpSpPr>
        <p:grpSpPr>
          <a:xfrm rot="2540802">
            <a:off x="11727099" y="5915025"/>
            <a:ext cx="544580" cy="346135"/>
            <a:chOff x="1459148" y="544749"/>
            <a:chExt cx="7412477" cy="5661498"/>
          </a:xfrm>
        </p:grpSpPr>
        <p:sp>
          <p:nvSpPr>
            <p:cNvPr id="2423" name="Arc 2422">
              <a:extLst>
                <a:ext uri="{FF2B5EF4-FFF2-40B4-BE49-F238E27FC236}">
                  <a16:creationId xmlns:a16="http://schemas.microsoft.com/office/drawing/2014/main" id="{DBA2C3EB-8F73-4131-A0E7-B052B067DB5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24" name="Straight Connector 2423">
              <a:extLst>
                <a:ext uri="{FF2B5EF4-FFF2-40B4-BE49-F238E27FC236}">
                  <a16:creationId xmlns:a16="http://schemas.microsoft.com/office/drawing/2014/main" id="{279322B1-104F-42B9-8DF4-A720BA7603F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25" name="Arc 2424">
              <a:extLst>
                <a:ext uri="{FF2B5EF4-FFF2-40B4-BE49-F238E27FC236}">
                  <a16:creationId xmlns:a16="http://schemas.microsoft.com/office/drawing/2014/main" id="{D3BBD699-4418-4868-8DA5-F4906FBD84B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26" name="Straight Connector 2425">
              <a:extLst>
                <a:ext uri="{FF2B5EF4-FFF2-40B4-BE49-F238E27FC236}">
                  <a16:creationId xmlns:a16="http://schemas.microsoft.com/office/drawing/2014/main" id="{C0018CD8-9E2C-4A16-AC25-9161A5FDE79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27" name="Straight Connector 2426">
              <a:extLst>
                <a:ext uri="{FF2B5EF4-FFF2-40B4-BE49-F238E27FC236}">
                  <a16:creationId xmlns:a16="http://schemas.microsoft.com/office/drawing/2014/main" id="{0316EA5A-C6AE-4EB9-B966-6AF06357F47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428" name="Oval 2427">
              <a:extLst>
                <a:ext uri="{FF2B5EF4-FFF2-40B4-BE49-F238E27FC236}">
                  <a16:creationId xmlns:a16="http://schemas.microsoft.com/office/drawing/2014/main" id="{8DC1E890-7D57-4B71-9B83-4606543D62E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9" name="Arc 2428">
              <a:extLst>
                <a:ext uri="{FF2B5EF4-FFF2-40B4-BE49-F238E27FC236}">
                  <a16:creationId xmlns:a16="http://schemas.microsoft.com/office/drawing/2014/main" id="{2CE9FCD1-AB84-4D27-B4AF-DE924430B97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30" name="Arc 2429">
              <a:extLst>
                <a:ext uri="{FF2B5EF4-FFF2-40B4-BE49-F238E27FC236}">
                  <a16:creationId xmlns:a16="http://schemas.microsoft.com/office/drawing/2014/main" id="{40E387CA-4792-4BBB-9741-F7F1B167469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31" name="Arc 2430">
              <a:extLst>
                <a:ext uri="{FF2B5EF4-FFF2-40B4-BE49-F238E27FC236}">
                  <a16:creationId xmlns:a16="http://schemas.microsoft.com/office/drawing/2014/main" id="{098D0819-1360-4B4F-81B5-B17579F05EC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32" name="Arc 2431">
              <a:extLst>
                <a:ext uri="{FF2B5EF4-FFF2-40B4-BE49-F238E27FC236}">
                  <a16:creationId xmlns:a16="http://schemas.microsoft.com/office/drawing/2014/main" id="{D50E10C1-B304-4B1E-8745-45D4B536CFA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33" name="Straight Connector 2432">
              <a:extLst>
                <a:ext uri="{FF2B5EF4-FFF2-40B4-BE49-F238E27FC236}">
                  <a16:creationId xmlns:a16="http://schemas.microsoft.com/office/drawing/2014/main" id="{6FF8636B-0203-46CE-B760-D317AB1745C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34" name="Straight Connector 2433">
              <a:extLst>
                <a:ext uri="{FF2B5EF4-FFF2-40B4-BE49-F238E27FC236}">
                  <a16:creationId xmlns:a16="http://schemas.microsoft.com/office/drawing/2014/main" id="{CDB322F5-25D6-4481-B572-A46BACA84B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35" name="Straight Connector 2434">
              <a:extLst>
                <a:ext uri="{FF2B5EF4-FFF2-40B4-BE49-F238E27FC236}">
                  <a16:creationId xmlns:a16="http://schemas.microsoft.com/office/drawing/2014/main" id="{15E1F46D-EA5B-4E24-9D5D-1184C321BE8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436" name="Group 2435">
            <a:extLst>
              <a:ext uri="{FF2B5EF4-FFF2-40B4-BE49-F238E27FC236}">
                <a16:creationId xmlns:a16="http://schemas.microsoft.com/office/drawing/2014/main" id="{9E79FDFC-5FB6-4481-884D-7FBC14D53CD3}"/>
              </a:ext>
            </a:extLst>
          </p:cNvPr>
          <p:cNvGrpSpPr/>
          <p:nvPr/>
        </p:nvGrpSpPr>
        <p:grpSpPr>
          <a:xfrm rot="2540802">
            <a:off x="11727099" y="6210300"/>
            <a:ext cx="544580" cy="346135"/>
            <a:chOff x="1459148" y="544749"/>
            <a:chExt cx="7412477" cy="5661498"/>
          </a:xfrm>
        </p:grpSpPr>
        <p:sp>
          <p:nvSpPr>
            <p:cNvPr id="2437" name="Arc 2436">
              <a:extLst>
                <a:ext uri="{FF2B5EF4-FFF2-40B4-BE49-F238E27FC236}">
                  <a16:creationId xmlns:a16="http://schemas.microsoft.com/office/drawing/2014/main" id="{C8CE7B3C-15E3-4DD4-A69C-7121834BED9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38" name="Straight Connector 2437">
              <a:extLst>
                <a:ext uri="{FF2B5EF4-FFF2-40B4-BE49-F238E27FC236}">
                  <a16:creationId xmlns:a16="http://schemas.microsoft.com/office/drawing/2014/main" id="{698332B4-0802-40C9-AEB5-8102B579826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439" name="Arc 2438">
              <a:extLst>
                <a:ext uri="{FF2B5EF4-FFF2-40B4-BE49-F238E27FC236}">
                  <a16:creationId xmlns:a16="http://schemas.microsoft.com/office/drawing/2014/main" id="{E227CEED-2ABE-4F38-9775-55185EC36AC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40" name="Straight Connector 2439">
              <a:extLst>
                <a:ext uri="{FF2B5EF4-FFF2-40B4-BE49-F238E27FC236}">
                  <a16:creationId xmlns:a16="http://schemas.microsoft.com/office/drawing/2014/main" id="{7B421140-6287-4168-8F55-BCB5557D0B7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441" name="Straight Connector 2440">
              <a:extLst>
                <a:ext uri="{FF2B5EF4-FFF2-40B4-BE49-F238E27FC236}">
                  <a16:creationId xmlns:a16="http://schemas.microsoft.com/office/drawing/2014/main" id="{D95C9D8F-EA9C-4A1E-92CC-E75055F13F4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442" name="Oval 2441">
              <a:extLst>
                <a:ext uri="{FF2B5EF4-FFF2-40B4-BE49-F238E27FC236}">
                  <a16:creationId xmlns:a16="http://schemas.microsoft.com/office/drawing/2014/main" id="{9E03D0AA-2587-44A7-A36C-563111B7622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3" name="Arc 2442">
              <a:extLst>
                <a:ext uri="{FF2B5EF4-FFF2-40B4-BE49-F238E27FC236}">
                  <a16:creationId xmlns:a16="http://schemas.microsoft.com/office/drawing/2014/main" id="{9C9BD509-E560-427A-83F2-6D693EEF5E3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44" name="Arc 2443">
              <a:extLst>
                <a:ext uri="{FF2B5EF4-FFF2-40B4-BE49-F238E27FC236}">
                  <a16:creationId xmlns:a16="http://schemas.microsoft.com/office/drawing/2014/main" id="{7B850D1B-7726-40A9-A910-EF64302119E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45" name="Arc 2444">
              <a:extLst>
                <a:ext uri="{FF2B5EF4-FFF2-40B4-BE49-F238E27FC236}">
                  <a16:creationId xmlns:a16="http://schemas.microsoft.com/office/drawing/2014/main" id="{9ABFECDC-E839-4E60-820D-4FABAD84196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46" name="Arc 2445">
              <a:extLst>
                <a:ext uri="{FF2B5EF4-FFF2-40B4-BE49-F238E27FC236}">
                  <a16:creationId xmlns:a16="http://schemas.microsoft.com/office/drawing/2014/main" id="{6EAF06D4-3FB0-4860-9E76-DAE9E9A0A64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47" name="Straight Connector 2446">
              <a:extLst>
                <a:ext uri="{FF2B5EF4-FFF2-40B4-BE49-F238E27FC236}">
                  <a16:creationId xmlns:a16="http://schemas.microsoft.com/office/drawing/2014/main" id="{47EAD164-C7D2-423F-8FA2-B4FC5FFB0B0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448" name="Straight Connector 2447">
              <a:extLst>
                <a:ext uri="{FF2B5EF4-FFF2-40B4-BE49-F238E27FC236}">
                  <a16:creationId xmlns:a16="http://schemas.microsoft.com/office/drawing/2014/main" id="{FE1FDA86-5AD0-4983-BA5F-616D59DF1A5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449" name="Straight Connector 2448">
              <a:extLst>
                <a:ext uri="{FF2B5EF4-FFF2-40B4-BE49-F238E27FC236}">
                  <a16:creationId xmlns:a16="http://schemas.microsoft.com/office/drawing/2014/main" id="{E42924F5-B589-4ABA-BD00-3F2256B78D4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2" name="Group 151">
            <a:extLst>
              <a:ext uri="{FF2B5EF4-FFF2-40B4-BE49-F238E27FC236}">
                <a16:creationId xmlns:a16="http://schemas.microsoft.com/office/drawing/2014/main" id="{0533D2A1-4BCC-492F-8524-700F8DB4F583}"/>
              </a:ext>
            </a:extLst>
          </p:cNvPr>
          <p:cNvGrpSpPr/>
          <p:nvPr/>
        </p:nvGrpSpPr>
        <p:grpSpPr>
          <a:xfrm rot="994597">
            <a:off x="7703389" y="828490"/>
            <a:ext cx="4638675" cy="4321402"/>
            <a:chOff x="1481700" y="898092"/>
            <a:chExt cx="4271400" cy="4242460"/>
          </a:xfrm>
        </p:grpSpPr>
        <p:sp>
          <p:nvSpPr>
            <p:cNvPr id="153" name="Right Triangle 152">
              <a:extLst>
                <a:ext uri="{FF2B5EF4-FFF2-40B4-BE49-F238E27FC236}">
                  <a16:creationId xmlns:a16="http://schemas.microsoft.com/office/drawing/2014/main" id="{F2831D2F-41FB-4028-AFE3-445DF567972E}"/>
                </a:ext>
              </a:extLst>
            </p:cNvPr>
            <p:cNvSpPr/>
            <p:nvPr/>
          </p:nvSpPr>
          <p:spPr>
            <a:xfrm>
              <a:off x="1503625" y="898092"/>
              <a:ext cx="4249475" cy="4241462"/>
            </a:xfrm>
            <a:prstGeom prst="rtTriangle">
              <a:avLst/>
            </a:prstGeom>
            <a:gradFill flip="none" rotWithShape="1">
              <a:gsLst>
                <a:gs pos="83000">
                  <a:schemeClr val="accent3">
                    <a:lumMod val="45000"/>
                    <a:lumOff val="55000"/>
                  </a:schemeClr>
                </a:gs>
                <a:gs pos="91500">
                  <a:srgbClr val="C0E3E2"/>
                </a:gs>
                <a:gs pos="0">
                  <a:srgbClr val="A9EFED"/>
                </a:gs>
              </a:gsLst>
              <a:path path="rect">
                <a:fillToRect t="100000" r="100000"/>
              </a:path>
              <a:tileRect l="-100000" b="-100000"/>
            </a:gra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ight Triangle 153">
              <a:extLst>
                <a:ext uri="{FF2B5EF4-FFF2-40B4-BE49-F238E27FC236}">
                  <a16:creationId xmlns:a16="http://schemas.microsoft.com/office/drawing/2014/main" id="{E6D85A1B-2727-464C-B3B1-2F1D4A08F0EE}"/>
                </a:ext>
              </a:extLst>
            </p:cNvPr>
            <p:cNvSpPr/>
            <p:nvPr/>
          </p:nvSpPr>
          <p:spPr>
            <a:xfrm>
              <a:off x="2165905" y="2514586"/>
              <a:ext cx="2063638" cy="2021153"/>
            </a:xfrm>
            <a:prstGeom prst="r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A70F86D1-8FD9-4AB6-9D83-13C7A7308EAA}"/>
                </a:ext>
              </a:extLst>
            </p:cNvPr>
            <p:cNvGrpSpPr/>
            <p:nvPr/>
          </p:nvGrpSpPr>
          <p:grpSpPr>
            <a:xfrm>
              <a:off x="1481700" y="1661757"/>
              <a:ext cx="581023" cy="3383153"/>
              <a:chOff x="7557336" y="1194035"/>
              <a:chExt cx="757214" cy="4389549"/>
            </a:xfrm>
            <a:gradFill flip="none" rotWithShape="1">
              <a:gsLst>
                <a:gs pos="0">
                  <a:srgbClr val="A9EFED">
                    <a:lumMod val="68000"/>
                    <a:lumOff val="32000"/>
                    <a:alpha val="28000"/>
                  </a:srgbClr>
                </a:gs>
                <a:gs pos="74000">
                  <a:schemeClr val="accent3">
                    <a:lumMod val="45000"/>
                    <a:lumOff val="55000"/>
                  </a:schemeClr>
                </a:gs>
                <a:gs pos="83000">
                  <a:schemeClr val="accent3">
                    <a:lumMod val="45000"/>
                    <a:lumOff val="55000"/>
                  </a:schemeClr>
                </a:gs>
                <a:gs pos="100000">
                  <a:schemeClr val="accent3">
                    <a:lumMod val="30000"/>
                    <a:lumOff val="70000"/>
                  </a:schemeClr>
                </a:gs>
              </a:gsLst>
              <a:lin ang="0" scaled="0"/>
              <a:tileRect/>
            </a:gradFill>
          </p:grpSpPr>
          <p:grpSp>
            <p:nvGrpSpPr>
              <p:cNvPr id="203" name="Group 202">
                <a:extLst>
                  <a:ext uri="{FF2B5EF4-FFF2-40B4-BE49-F238E27FC236}">
                    <a16:creationId xmlns:a16="http://schemas.microsoft.com/office/drawing/2014/main" id="{317B9B0D-26DA-4A52-B7AC-1522B27818B2}"/>
                  </a:ext>
                </a:extLst>
              </p:cNvPr>
              <p:cNvGrpSpPr/>
              <p:nvPr/>
            </p:nvGrpSpPr>
            <p:grpSpPr>
              <a:xfrm>
                <a:off x="7572709" y="4709535"/>
                <a:ext cx="371810" cy="874049"/>
                <a:chOff x="9797749" y="5217535"/>
                <a:chExt cx="371810" cy="874049"/>
              </a:xfrm>
              <a:grpFill/>
            </p:grpSpPr>
            <p:cxnSp>
              <p:nvCxnSpPr>
                <p:cNvPr id="242" name="Straight Connector 241">
                  <a:extLst>
                    <a:ext uri="{FF2B5EF4-FFF2-40B4-BE49-F238E27FC236}">
                      <a16:creationId xmlns:a16="http://schemas.microsoft.com/office/drawing/2014/main" id="{796498E8-EA34-4239-A042-0A47BA5AA18E}"/>
                    </a:ext>
                  </a:extLst>
                </p:cNvPr>
                <p:cNvCxnSpPr>
                  <a:cxnSpLocks/>
                </p:cNvCxnSpPr>
                <p:nvPr/>
              </p:nvCxnSpPr>
              <p:spPr>
                <a:xfrm rot="16200000">
                  <a:off x="9908177" y="5981157"/>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3" name="Straight Connector 242">
                  <a:extLst>
                    <a:ext uri="{FF2B5EF4-FFF2-40B4-BE49-F238E27FC236}">
                      <a16:creationId xmlns:a16="http://schemas.microsoft.com/office/drawing/2014/main" id="{806D3EAA-713D-4CF6-AFC6-3057ADC8031E}"/>
                    </a:ext>
                  </a:extLst>
                </p:cNvPr>
                <p:cNvCxnSpPr>
                  <a:cxnSpLocks/>
                </p:cNvCxnSpPr>
                <p:nvPr/>
              </p:nvCxnSpPr>
              <p:spPr>
                <a:xfrm rot="16200000">
                  <a:off x="9908176" y="586607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4" name="Straight Connector 243">
                  <a:extLst>
                    <a:ext uri="{FF2B5EF4-FFF2-40B4-BE49-F238E27FC236}">
                      <a16:creationId xmlns:a16="http://schemas.microsoft.com/office/drawing/2014/main" id="{FE0C0047-44DF-4781-8560-7381810ED63F}"/>
                    </a:ext>
                  </a:extLst>
                </p:cNvPr>
                <p:cNvCxnSpPr>
                  <a:cxnSpLocks/>
                </p:cNvCxnSpPr>
                <p:nvPr/>
              </p:nvCxnSpPr>
              <p:spPr>
                <a:xfrm rot="16200000">
                  <a:off x="9914225" y="575862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5" name="Straight Connector 244">
                  <a:extLst>
                    <a:ext uri="{FF2B5EF4-FFF2-40B4-BE49-F238E27FC236}">
                      <a16:creationId xmlns:a16="http://schemas.microsoft.com/office/drawing/2014/main" id="{F04D3AB9-BF8C-4708-BDE8-1779EA217592}"/>
                    </a:ext>
                  </a:extLst>
                </p:cNvPr>
                <p:cNvCxnSpPr>
                  <a:cxnSpLocks/>
                </p:cNvCxnSpPr>
                <p:nvPr/>
              </p:nvCxnSpPr>
              <p:spPr>
                <a:xfrm rot="16200000">
                  <a:off x="9908180" y="565116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6" name="Straight Connector 245">
                  <a:extLst>
                    <a:ext uri="{FF2B5EF4-FFF2-40B4-BE49-F238E27FC236}">
                      <a16:creationId xmlns:a16="http://schemas.microsoft.com/office/drawing/2014/main" id="{BA6B291E-C3BC-4856-AA36-CCE05863717E}"/>
                    </a:ext>
                  </a:extLst>
                </p:cNvPr>
                <p:cNvCxnSpPr>
                  <a:cxnSpLocks/>
                </p:cNvCxnSpPr>
                <p:nvPr/>
              </p:nvCxnSpPr>
              <p:spPr>
                <a:xfrm rot="16200000">
                  <a:off x="9986679" y="5463636"/>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7" name="Straight Connector 246">
                  <a:extLst>
                    <a:ext uri="{FF2B5EF4-FFF2-40B4-BE49-F238E27FC236}">
                      <a16:creationId xmlns:a16="http://schemas.microsoft.com/office/drawing/2014/main" id="{5856E378-743C-4048-8441-2D272CD1C3D1}"/>
                    </a:ext>
                  </a:extLst>
                </p:cNvPr>
                <p:cNvCxnSpPr>
                  <a:cxnSpLocks/>
                </p:cNvCxnSpPr>
                <p:nvPr/>
              </p:nvCxnSpPr>
              <p:spPr>
                <a:xfrm rot="16200000">
                  <a:off x="9914225" y="543205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8" name="Straight Connector 247">
                  <a:extLst>
                    <a:ext uri="{FF2B5EF4-FFF2-40B4-BE49-F238E27FC236}">
                      <a16:creationId xmlns:a16="http://schemas.microsoft.com/office/drawing/2014/main" id="{0E73961B-ED05-4A21-8579-D8E08A29A691}"/>
                    </a:ext>
                  </a:extLst>
                </p:cNvPr>
                <p:cNvCxnSpPr>
                  <a:cxnSpLocks/>
                </p:cNvCxnSpPr>
                <p:nvPr/>
              </p:nvCxnSpPr>
              <p:spPr>
                <a:xfrm rot="16200000">
                  <a:off x="9915798" y="532459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9" name="Straight Connector 248">
                  <a:extLst>
                    <a:ext uri="{FF2B5EF4-FFF2-40B4-BE49-F238E27FC236}">
                      <a16:creationId xmlns:a16="http://schemas.microsoft.com/office/drawing/2014/main" id="{B6C6D7F9-F5AB-4B2C-BDF6-14BD779B28D7}"/>
                    </a:ext>
                  </a:extLst>
                </p:cNvPr>
                <p:cNvCxnSpPr>
                  <a:cxnSpLocks/>
                </p:cNvCxnSpPr>
                <p:nvPr/>
              </p:nvCxnSpPr>
              <p:spPr>
                <a:xfrm rot="16200000">
                  <a:off x="9917197" y="521885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50" name="Straight Connector 249">
                  <a:extLst>
                    <a:ext uri="{FF2B5EF4-FFF2-40B4-BE49-F238E27FC236}">
                      <a16:creationId xmlns:a16="http://schemas.microsoft.com/office/drawing/2014/main" id="{8E2CBFBB-DBEB-40A9-83A5-9863BBAF1A80}"/>
                    </a:ext>
                  </a:extLst>
                </p:cNvPr>
                <p:cNvCxnSpPr>
                  <a:cxnSpLocks/>
                </p:cNvCxnSpPr>
                <p:nvPr/>
              </p:nvCxnSpPr>
              <p:spPr>
                <a:xfrm rot="16200000">
                  <a:off x="9917197" y="5107108"/>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04" name="Group 203">
                <a:extLst>
                  <a:ext uri="{FF2B5EF4-FFF2-40B4-BE49-F238E27FC236}">
                    <a16:creationId xmlns:a16="http://schemas.microsoft.com/office/drawing/2014/main" id="{4BC8594C-960E-4C4B-BE51-B9EA3566C850}"/>
                  </a:ext>
                </a:extLst>
              </p:cNvPr>
              <p:cNvGrpSpPr/>
              <p:nvPr/>
            </p:nvGrpSpPr>
            <p:grpSpPr>
              <a:xfrm rot="16200000">
                <a:off x="7309718" y="2778798"/>
                <a:ext cx="982919" cy="457200"/>
                <a:chOff x="5013862" y="1667039"/>
                <a:chExt cx="982919" cy="457200"/>
              </a:xfrm>
              <a:grpFill/>
            </p:grpSpPr>
            <p:cxnSp>
              <p:nvCxnSpPr>
                <p:cNvPr id="232" name="Straight Connector 231">
                  <a:extLst>
                    <a:ext uri="{FF2B5EF4-FFF2-40B4-BE49-F238E27FC236}">
                      <a16:creationId xmlns:a16="http://schemas.microsoft.com/office/drawing/2014/main" id="{826E9758-BDF3-4041-93DF-D792EE832488}"/>
                    </a:ext>
                  </a:extLst>
                </p:cNvPr>
                <p:cNvCxnSpPr>
                  <a:cxnSpLocks/>
                </p:cNvCxnSpPr>
                <p:nvPr/>
              </p:nvCxnSpPr>
              <p:spPr>
                <a:xfrm>
                  <a:off x="5122732" y="167326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3" name="Straight Connector 232">
                  <a:extLst>
                    <a:ext uri="{FF2B5EF4-FFF2-40B4-BE49-F238E27FC236}">
                      <a16:creationId xmlns:a16="http://schemas.microsoft.com/office/drawing/2014/main" id="{0DAC3C7E-2E07-46A7-9CF9-349863C4BAE9}"/>
                    </a:ext>
                  </a:extLst>
                </p:cNvPr>
                <p:cNvCxnSpPr>
                  <a:cxnSpLocks/>
                </p:cNvCxnSpPr>
                <p:nvPr/>
              </p:nvCxnSpPr>
              <p:spPr>
                <a:xfrm>
                  <a:off x="5237810" y="167326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4" name="Straight Connector 233">
                  <a:extLst>
                    <a:ext uri="{FF2B5EF4-FFF2-40B4-BE49-F238E27FC236}">
                      <a16:creationId xmlns:a16="http://schemas.microsoft.com/office/drawing/2014/main" id="{BEE1A914-3F49-48A2-AE87-35D3CBBD1700}"/>
                    </a:ext>
                  </a:extLst>
                </p:cNvPr>
                <p:cNvCxnSpPr>
                  <a:cxnSpLocks/>
                </p:cNvCxnSpPr>
                <p:nvPr/>
              </p:nvCxnSpPr>
              <p:spPr>
                <a:xfrm>
                  <a:off x="5345267"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5" name="Straight Connector 234">
                  <a:extLst>
                    <a:ext uri="{FF2B5EF4-FFF2-40B4-BE49-F238E27FC236}">
                      <a16:creationId xmlns:a16="http://schemas.microsoft.com/office/drawing/2014/main" id="{6FFFEEE4-21F4-40E0-B481-5F134BDDBADE}"/>
                    </a:ext>
                  </a:extLst>
                </p:cNvPr>
                <p:cNvCxnSpPr>
                  <a:cxnSpLocks/>
                </p:cNvCxnSpPr>
                <p:nvPr/>
              </p:nvCxnSpPr>
              <p:spPr>
                <a:xfrm>
                  <a:off x="5452720" y="167326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6" name="Straight Connector 235">
                  <a:extLst>
                    <a:ext uri="{FF2B5EF4-FFF2-40B4-BE49-F238E27FC236}">
                      <a16:creationId xmlns:a16="http://schemas.microsoft.com/office/drawing/2014/main" id="{14969B3C-4E1D-4579-9521-FCD2404D2BFD}"/>
                    </a:ext>
                  </a:extLst>
                </p:cNvPr>
                <p:cNvCxnSpPr>
                  <a:cxnSpLocks/>
                </p:cNvCxnSpPr>
                <p:nvPr/>
              </p:nvCxnSpPr>
              <p:spPr>
                <a:xfrm>
                  <a:off x="5567800" y="1679309"/>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7" name="Straight Connector 236">
                  <a:extLst>
                    <a:ext uri="{FF2B5EF4-FFF2-40B4-BE49-F238E27FC236}">
                      <a16:creationId xmlns:a16="http://schemas.microsoft.com/office/drawing/2014/main" id="{BA33E048-B9EA-42A4-91A4-A16A1E9FE7CD}"/>
                    </a:ext>
                  </a:extLst>
                </p:cNvPr>
                <p:cNvCxnSpPr>
                  <a:cxnSpLocks/>
                </p:cNvCxnSpPr>
                <p:nvPr/>
              </p:nvCxnSpPr>
              <p:spPr>
                <a:xfrm>
                  <a:off x="5671838"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8" name="Straight Connector 237">
                  <a:extLst>
                    <a:ext uri="{FF2B5EF4-FFF2-40B4-BE49-F238E27FC236}">
                      <a16:creationId xmlns:a16="http://schemas.microsoft.com/office/drawing/2014/main" id="{F87C0D1D-1B34-4FB2-8E8F-F9E4812F4ADA}"/>
                    </a:ext>
                  </a:extLst>
                </p:cNvPr>
                <p:cNvCxnSpPr>
                  <a:cxnSpLocks/>
                </p:cNvCxnSpPr>
                <p:nvPr/>
              </p:nvCxnSpPr>
              <p:spPr>
                <a:xfrm>
                  <a:off x="5779298" y="168088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9" name="Straight Connector 238">
                  <a:extLst>
                    <a:ext uri="{FF2B5EF4-FFF2-40B4-BE49-F238E27FC236}">
                      <a16:creationId xmlns:a16="http://schemas.microsoft.com/office/drawing/2014/main" id="{E1C28A34-8FBF-4252-BC14-3541C9E1484E}"/>
                    </a:ext>
                  </a:extLst>
                </p:cNvPr>
                <p:cNvCxnSpPr>
                  <a:cxnSpLocks/>
                </p:cNvCxnSpPr>
                <p:nvPr/>
              </p:nvCxnSpPr>
              <p:spPr>
                <a:xfrm>
                  <a:off x="5885038"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0" name="Straight Connector 239">
                  <a:extLst>
                    <a:ext uri="{FF2B5EF4-FFF2-40B4-BE49-F238E27FC236}">
                      <a16:creationId xmlns:a16="http://schemas.microsoft.com/office/drawing/2014/main" id="{8450625A-C2B0-4203-A469-2790BC115E95}"/>
                    </a:ext>
                  </a:extLst>
                </p:cNvPr>
                <p:cNvCxnSpPr>
                  <a:cxnSpLocks/>
                </p:cNvCxnSpPr>
                <p:nvPr/>
              </p:nvCxnSpPr>
              <p:spPr>
                <a:xfrm>
                  <a:off x="5996781"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1" name="Straight Connector 240">
                  <a:extLst>
                    <a:ext uri="{FF2B5EF4-FFF2-40B4-BE49-F238E27FC236}">
                      <a16:creationId xmlns:a16="http://schemas.microsoft.com/office/drawing/2014/main" id="{DE261A4F-B4E4-4AA9-B3F2-957660C394DC}"/>
                    </a:ext>
                  </a:extLst>
                </p:cNvPr>
                <p:cNvCxnSpPr>
                  <a:cxnSpLocks/>
                </p:cNvCxnSpPr>
                <p:nvPr/>
              </p:nvCxnSpPr>
              <p:spPr>
                <a:xfrm>
                  <a:off x="5013862" y="166703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05" name="Group 204">
                <a:extLst>
                  <a:ext uri="{FF2B5EF4-FFF2-40B4-BE49-F238E27FC236}">
                    <a16:creationId xmlns:a16="http://schemas.microsoft.com/office/drawing/2014/main" id="{03BD7529-D512-4E48-A9E8-157F8D5C91E7}"/>
                  </a:ext>
                </a:extLst>
              </p:cNvPr>
              <p:cNvGrpSpPr/>
              <p:nvPr/>
            </p:nvGrpSpPr>
            <p:grpSpPr>
              <a:xfrm rot="16200000">
                <a:off x="7294476" y="3892148"/>
                <a:ext cx="982919" cy="457200"/>
                <a:chOff x="5013862" y="1667039"/>
                <a:chExt cx="982919" cy="457200"/>
              </a:xfrm>
              <a:grpFill/>
            </p:grpSpPr>
            <p:cxnSp>
              <p:nvCxnSpPr>
                <p:cNvPr id="222" name="Straight Connector 221">
                  <a:extLst>
                    <a:ext uri="{FF2B5EF4-FFF2-40B4-BE49-F238E27FC236}">
                      <a16:creationId xmlns:a16="http://schemas.microsoft.com/office/drawing/2014/main" id="{F07C1FA4-531D-4BEA-ADF9-4C948D549509}"/>
                    </a:ext>
                  </a:extLst>
                </p:cNvPr>
                <p:cNvCxnSpPr>
                  <a:cxnSpLocks/>
                </p:cNvCxnSpPr>
                <p:nvPr/>
              </p:nvCxnSpPr>
              <p:spPr>
                <a:xfrm>
                  <a:off x="5122732" y="167326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3" name="Straight Connector 222">
                  <a:extLst>
                    <a:ext uri="{FF2B5EF4-FFF2-40B4-BE49-F238E27FC236}">
                      <a16:creationId xmlns:a16="http://schemas.microsoft.com/office/drawing/2014/main" id="{1DC36071-22F2-4FD5-8F09-4CDA13FAD999}"/>
                    </a:ext>
                  </a:extLst>
                </p:cNvPr>
                <p:cNvCxnSpPr>
                  <a:cxnSpLocks/>
                </p:cNvCxnSpPr>
                <p:nvPr/>
              </p:nvCxnSpPr>
              <p:spPr>
                <a:xfrm>
                  <a:off x="5237810" y="167326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 name="Straight Connector 223">
                  <a:extLst>
                    <a:ext uri="{FF2B5EF4-FFF2-40B4-BE49-F238E27FC236}">
                      <a16:creationId xmlns:a16="http://schemas.microsoft.com/office/drawing/2014/main" id="{E7C87B80-F626-4529-9E88-9CE829E84261}"/>
                    </a:ext>
                  </a:extLst>
                </p:cNvPr>
                <p:cNvCxnSpPr>
                  <a:cxnSpLocks/>
                </p:cNvCxnSpPr>
                <p:nvPr/>
              </p:nvCxnSpPr>
              <p:spPr>
                <a:xfrm>
                  <a:off x="5345267"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 name="Straight Connector 224">
                  <a:extLst>
                    <a:ext uri="{FF2B5EF4-FFF2-40B4-BE49-F238E27FC236}">
                      <a16:creationId xmlns:a16="http://schemas.microsoft.com/office/drawing/2014/main" id="{F488DE6E-A6DC-49FA-A64B-F606F6EB53FF}"/>
                    </a:ext>
                  </a:extLst>
                </p:cNvPr>
                <p:cNvCxnSpPr>
                  <a:cxnSpLocks/>
                </p:cNvCxnSpPr>
                <p:nvPr/>
              </p:nvCxnSpPr>
              <p:spPr>
                <a:xfrm>
                  <a:off x="5452720" y="167326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 name="Straight Connector 225">
                  <a:extLst>
                    <a:ext uri="{FF2B5EF4-FFF2-40B4-BE49-F238E27FC236}">
                      <a16:creationId xmlns:a16="http://schemas.microsoft.com/office/drawing/2014/main" id="{1D378A25-2C4C-4927-AEBF-137D4FD26A40}"/>
                    </a:ext>
                  </a:extLst>
                </p:cNvPr>
                <p:cNvCxnSpPr>
                  <a:cxnSpLocks/>
                </p:cNvCxnSpPr>
                <p:nvPr/>
              </p:nvCxnSpPr>
              <p:spPr>
                <a:xfrm>
                  <a:off x="5567800" y="1679309"/>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 name="Straight Connector 226">
                  <a:extLst>
                    <a:ext uri="{FF2B5EF4-FFF2-40B4-BE49-F238E27FC236}">
                      <a16:creationId xmlns:a16="http://schemas.microsoft.com/office/drawing/2014/main" id="{1A2A9959-5D8C-49A2-BAED-7C0555B93A8B}"/>
                    </a:ext>
                  </a:extLst>
                </p:cNvPr>
                <p:cNvCxnSpPr>
                  <a:cxnSpLocks/>
                </p:cNvCxnSpPr>
                <p:nvPr/>
              </p:nvCxnSpPr>
              <p:spPr>
                <a:xfrm>
                  <a:off x="5671838"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 name="Straight Connector 227">
                  <a:extLst>
                    <a:ext uri="{FF2B5EF4-FFF2-40B4-BE49-F238E27FC236}">
                      <a16:creationId xmlns:a16="http://schemas.microsoft.com/office/drawing/2014/main" id="{A39CE16B-4906-41C8-8847-3826A7C3DFF5}"/>
                    </a:ext>
                  </a:extLst>
                </p:cNvPr>
                <p:cNvCxnSpPr>
                  <a:cxnSpLocks/>
                </p:cNvCxnSpPr>
                <p:nvPr/>
              </p:nvCxnSpPr>
              <p:spPr>
                <a:xfrm>
                  <a:off x="5779298" y="168088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 name="Straight Connector 228">
                  <a:extLst>
                    <a:ext uri="{FF2B5EF4-FFF2-40B4-BE49-F238E27FC236}">
                      <a16:creationId xmlns:a16="http://schemas.microsoft.com/office/drawing/2014/main" id="{6655563E-7597-40A8-A500-551673936C87}"/>
                    </a:ext>
                  </a:extLst>
                </p:cNvPr>
                <p:cNvCxnSpPr>
                  <a:cxnSpLocks/>
                </p:cNvCxnSpPr>
                <p:nvPr/>
              </p:nvCxnSpPr>
              <p:spPr>
                <a:xfrm>
                  <a:off x="5885038"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 name="Straight Connector 229">
                  <a:extLst>
                    <a:ext uri="{FF2B5EF4-FFF2-40B4-BE49-F238E27FC236}">
                      <a16:creationId xmlns:a16="http://schemas.microsoft.com/office/drawing/2014/main" id="{7E07FB92-6F75-4492-8C52-A847B8BD4BF5}"/>
                    </a:ext>
                  </a:extLst>
                </p:cNvPr>
                <p:cNvCxnSpPr>
                  <a:cxnSpLocks/>
                </p:cNvCxnSpPr>
                <p:nvPr/>
              </p:nvCxnSpPr>
              <p:spPr>
                <a:xfrm>
                  <a:off x="5996781"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 name="Straight Connector 230">
                  <a:extLst>
                    <a:ext uri="{FF2B5EF4-FFF2-40B4-BE49-F238E27FC236}">
                      <a16:creationId xmlns:a16="http://schemas.microsoft.com/office/drawing/2014/main" id="{C4EE9369-A3EC-4A63-B023-D7F9C9F9FFF3}"/>
                    </a:ext>
                  </a:extLst>
                </p:cNvPr>
                <p:cNvCxnSpPr>
                  <a:cxnSpLocks/>
                </p:cNvCxnSpPr>
                <p:nvPr/>
              </p:nvCxnSpPr>
              <p:spPr>
                <a:xfrm>
                  <a:off x="5013862" y="166703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06" name="Group 205">
                <a:extLst>
                  <a:ext uri="{FF2B5EF4-FFF2-40B4-BE49-F238E27FC236}">
                    <a16:creationId xmlns:a16="http://schemas.microsoft.com/office/drawing/2014/main" id="{FC28E317-D046-48AD-B52C-AA17C6FA47CF}"/>
                  </a:ext>
                </a:extLst>
              </p:cNvPr>
              <p:cNvGrpSpPr/>
              <p:nvPr/>
            </p:nvGrpSpPr>
            <p:grpSpPr>
              <a:xfrm rot="16200000">
                <a:off x="7257771" y="1631971"/>
                <a:ext cx="1082040" cy="457200"/>
                <a:chOff x="8947148" y="2627159"/>
                <a:chExt cx="1082040" cy="457200"/>
              </a:xfrm>
              <a:grpFill/>
            </p:grpSpPr>
            <p:cxnSp>
              <p:nvCxnSpPr>
                <p:cNvPr id="211" name="Straight Connector 210">
                  <a:extLst>
                    <a:ext uri="{FF2B5EF4-FFF2-40B4-BE49-F238E27FC236}">
                      <a16:creationId xmlns:a16="http://schemas.microsoft.com/office/drawing/2014/main" id="{F8072F8D-D519-41A5-968E-821411ED3D58}"/>
                    </a:ext>
                  </a:extLst>
                </p:cNvPr>
                <p:cNvCxnSpPr>
                  <a:cxnSpLocks/>
                </p:cNvCxnSpPr>
                <p:nvPr/>
              </p:nvCxnSpPr>
              <p:spPr>
                <a:xfrm>
                  <a:off x="9056018" y="26333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2" name="Straight Connector 211">
                  <a:extLst>
                    <a:ext uri="{FF2B5EF4-FFF2-40B4-BE49-F238E27FC236}">
                      <a16:creationId xmlns:a16="http://schemas.microsoft.com/office/drawing/2014/main" id="{B614D00B-1B81-4198-AA2D-37F214F88069}"/>
                    </a:ext>
                  </a:extLst>
                </p:cNvPr>
                <p:cNvCxnSpPr>
                  <a:cxnSpLocks/>
                </p:cNvCxnSpPr>
                <p:nvPr/>
              </p:nvCxnSpPr>
              <p:spPr>
                <a:xfrm>
                  <a:off x="9171096" y="263338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3" name="Straight Connector 212">
                  <a:extLst>
                    <a:ext uri="{FF2B5EF4-FFF2-40B4-BE49-F238E27FC236}">
                      <a16:creationId xmlns:a16="http://schemas.microsoft.com/office/drawing/2014/main" id="{31F8E02A-6433-41C0-BEAD-C458EE263FE4}"/>
                    </a:ext>
                  </a:extLst>
                </p:cNvPr>
                <p:cNvCxnSpPr>
                  <a:cxnSpLocks/>
                </p:cNvCxnSpPr>
                <p:nvPr/>
              </p:nvCxnSpPr>
              <p:spPr>
                <a:xfrm>
                  <a:off x="9278553" y="263942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4" name="Straight Connector 213">
                  <a:extLst>
                    <a:ext uri="{FF2B5EF4-FFF2-40B4-BE49-F238E27FC236}">
                      <a16:creationId xmlns:a16="http://schemas.microsoft.com/office/drawing/2014/main" id="{A91A7D6A-C4CE-4D21-8F25-0043C2725D95}"/>
                    </a:ext>
                  </a:extLst>
                </p:cNvPr>
                <p:cNvCxnSpPr>
                  <a:cxnSpLocks/>
                </p:cNvCxnSpPr>
                <p:nvPr/>
              </p:nvCxnSpPr>
              <p:spPr>
                <a:xfrm>
                  <a:off x="9386006" y="263338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5" name="Straight Connector 214">
                  <a:extLst>
                    <a:ext uri="{FF2B5EF4-FFF2-40B4-BE49-F238E27FC236}">
                      <a16:creationId xmlns:a16="http://schemas.microsoft.com/office/drawing/2014/main" id="{75CF163C-F95A-4205-9470-E6823A112EB0}"/>
                    </a:ext>
                  </a:extLst>
                </p:cNvPr>
                <p:cNvCxnSpPr>
                  <a:cxnSpLocks/>
                </p:cNvCxnSpPr>
                <p:nvPr/>
              </p:nvCxnSpPr>
              <p:spPr>
                <a:xfrm>
                  <a:off x="9501086" y="2639429"/>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6" name="Straight Connector 215">
                  <a:extLst>
                    <a:ext uri="{FF2B5EF4-FFF2-40B4-BE49-F238E27FC236}">
                      <a16:creationId xmlns:a16="http://schemas.microsoft.com/office/drawing/2014/main" id="{24A0607B-51D9-416E-ACCA-A01E0B64F884}"/>
                    </a:ext>
                  </a:extLst>
                </p:cNvPr>
                <p:cNvCxnSpPr>
                  <a:cxnSpLocks/>
                </p:cNvCxnSpPr>
                <p:nvPr/>
              </p:nvCxnSpPr>
              <p:spPr>
                <a:xfrm>
                  <a:off x="9605124" y="263942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7" name="Straight Connector 216">
                  <a:extLst>
                    <a:ext uri="{FF2B5EF4-FFF2-40B4-BE49-F238E27FC236}">
                      <a16:creationId xmlns:a16="http://schemas.microsoft.com/office/drawing/2014/main" id="{143D21D8-A2C9-426F-99A0-0C84C88428E7}"/>
                    </a:ext>
                  </a:extLst>
                </p:cNvPr>
                <p:cNvCxnSpPr>
                  <a:cxnSpLocks/>
                </p:cNvCxnSpPr>
                <p:nvPr/>
              </p:nvCxnSpPr>
              <p:spPr>
                <a:xfrm>
                  <a:off x="9712584" y="264100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8" name="Straight Connector 217">
                  <a:extLst>
                    <a:ext uri="{FF2B5EF4-FFF2-40B4-BE49-F238E27FC236}">
                      <a16:creationId xmlns:a16="http://schemas.microsoft.com/office/drawing/2014/main" id="{D7A2243A-ECB2-4A57-BABA-715260AB081E}"/>
                    </a:ext>
                  </a:extLst>
                </p:cNvPr>
                <p:cNvCxnSpPr>
                  <a:cxnSpLocks/>
                </p:cNvCxnSpPr>
                <p:nvPr/>
              </p:nvCxnSpPr>
              <p:spPr>
                <a:xfrm>
                  <a:off x="9818324" y="264240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9" name="Straight Connector 218">
                  <a:extLst>
                    <a:ext uri="{FF2B5EF4-FFF2-40B4-BE49-F238E27FC236}">
                      <a16:creationId xmlns:a16="http://schemas.microsoft.com/office/drawing/2014/main" id="{F204E4D4-4200-4F44-A76E-C5154503493A}"/>
                    </a:ext>
                  </a:extLst>
                </p:cNvPr>
                <p:cNvCxnSpPr>
                  <a:cxnSpLocks/>
                </p:cNvCxnSpPr>
                <p:nvPr/>
              </p:nvCxnSpPr>
              <p:spPr>
                <a:xfrm>
                  <a:off x="9930067" y="264240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 name="Straight Connector 219">
                  <a:extLst>
                    <a:ext uri="{FF2B5EF4-FFF2-40B4-BE49-F238E27FC236}">
                      <a16:creationId xmlns:a16="http://schemas.microsoft.com/office/drawing/2014/main" id="{18F787DB-3771-43BE-AB99-87B04866F52F}"/>
                    </a:ext>
                  </a:extLst>
                </p:cNvPr>
                <p:cNvCxnSpPr>
                  <a:cxnSpLocks/>
                </p:cNvCxnSpPr>
                <p:nvPr/>
              </p:nvCxnSpPr>
              <p:spPr>
                <a:xfrm>
                  <a:off x="8947148" y="262715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 name="Straight Connector 220">
                  <a:extLst>
                    <a:ext uri="{FF2B5EF4-FFF2-40B4-BE49-F238E27FC236}">
                      <a16:creationId xmlns:a16="http://schemas.microsoft.com/office/drawing/2014/main" id="{1B29F4C8-F636-475F-AD98-C45A2E60DB6A}"/>
                    </a:ext>
                  </a:extLst>
                </p:cNvPr>
                <p:cNvCxnSpPr>
                  <a:cxnSpLocks/>
                </p:cNvCxnSpPr>
                <p:nvPr/>
              </p:nvCxnSpPr>
              <p:spPr>
                <a:xfrm>
                  <a:off x="10029188" y="262715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sp>
            <p:nvSpPr>
              <p:cNvPr id="207" name="TextBox 206">
                <a:extLst>
                  <a:ext uri="{FF2B5EF4-FFF2-40B4-BE49-F238E27FC236}">
                    <a16:creationId xmlns:a16="http://schemas.microsoft.com/office/drawing/2014/main" id="{004BC932-2380-48DC-8A4C-0CB11F375171}"/>
                  </a:ext>
                </a:extLst>
              </p:cNvPr>
              <p:cNvSpPr txBox="1"/>
              <p:nvPr/>
            </p:nvSpPr>
            <p:spPr>
              <a:xfrm rot="16200000">
                <a:off x="8029915" y="1178654"/>
                <a:ext cx="246238" cy="276999"/>
              </a:xfrm>
              <a:prstGeom prst="rect">
                <a:avLst/>
              </a:prstGeom>
              <a:noFill/>
            </p:spPr>
            <p:txBody>
              <a:bodyPr wrap="square" rtlCol="0">
                <a:spAutoFit/>
              </a:bodyPr>
              <a:lstStyle/>
              <a:p>
                <a:r>
                  <a:rPr lang="en-US" sz="1200" dirty="0"/>
                  <a:t>4</a:t>
                </a:r>
              </a:p>
            </p:txBody>
          </p:sp>
          <p:sp>
            <p:nvSpPr>
              <p:cNvPr id="208" name="TextBox 207">
                <a:extLst>
                  <a:ext uri="{FF2B5EF4-FFF2-40B4-BE49-F238E27FC236}">
                    <a16:creationId xmlns:a16="http://schemas.microsoft.com/office/drawing/2014/main" id="{165BB0AC-9733-4530-BEDF-8C1F77905A10}"/>
                  </a:ext>
                </a:extLst>
              </p:cNvPr>
              <p:cNvSpPr txBox="1"/>
              <p:nvPr/>
            </p:nvSpPr>
            <p:spPr>
              <a:xfrm rot="16200000">
                <a:off x="8052932" y="2288540"/>
                <a:ext cx="246238" cy="276999"/>
              </a:xfrm>
              <a:prstGeom prst="rect">
                <a:avLst/>
              </a:prstGeom>
              <a:noFill/>
            </p:spPr>
            <p:txBody>
              <a:bodyPr wrap="square" rtlCol="0">
                <a:spAutoFit/>
              </a:bodyPr>
              <a:lstStyle/>
              <a:p>
                <a:r>
                  <a:rPr lang="en-US" sz="1200" dirty="0"/>
                  <a:t>3</a:t>
                </a:r>
              </a:p>
            </p:txBody>
          </p:sp>
          <p:sp>
            <p:nvSpPr>
              <p:cNvPr id="209" name="TextBox 208">
                <a:extLst>
                  <a:ext uri="{FF2B5EF4-FFF2-40B4-BE49-F238E27FC236}">
                    <a16:creationId xmlns:a16="http://schemas.microsoft.com/office/drawing/2014/main" id="{0CA4394C-C0CD-4516-8D4F-1722A5CE75B6}"/>
                  </a:ext>
                </a:extLst>
              </p:cNvPr>
              <p:cNvSpPr txBox="1"/>
              <p:nvPr/>
            </p:nvSpPr>
            <p:spPr>
              <a:xfrm rot="16200000">
                <a:off x="8022920" y="3367670"/>
                <a:ext cx="246238" cy="276999"/>
              </a:xfrm>
              <a:prstGeom prst="rect">
                <a:avLst/>
              </a:prstGeom>
              <a:noFill/>
            </p:spPr>
            <p:txBody>
              <a:bodyPr wrap="square" rtlCol="0">
                <a:spAutoFit/>
              </a:bodyPr>
              <a:lstStyle/>
              <a:p>
                <a:r>
                  <a:rPr lang="en-US" sz="1200" dirty="0"/>
                  <a:t>2</a:t>
                </a:r>
              </a:p>
            </p:txBody>
          </p:sp>
          <p:sp>
            <p:nvSpPr>
              <p:cNvPr id="210" name="TextBox 209">
                <a:extLst>
                  <a:ext uri="{FF2B5EF4-FFF2-40B4-BE49-F238E27FC236}">
                    <a16:creationId xmlns:a16="http://schemas.microsoft.com/office/drawing/2014/main" id="{4B4C53D8-CB53-420B-B4C5-DB009CD4685E}"/>
                  </a:ext>
                </a:extLst>
              </p:cNvPr>
              <p:cNvSpPr txBox="1"/>
              <p:nvPr/>
            </p:nvSpPr>
            <p:spPr>
              <a:xfrm rot="16200000">
                <a:off x="8023498" y="4483457"/>
                <a:ext cx="246238" cy="276999"/>
              </a:xfrm>
              <a:prstGeom prst="rect">
                <a:avLst/>
              </a:prstGeom>
              <a:noFill/>
            </p:spPr>
            <p:txBody>
              <a:bodyPr wrap="square" rtlCol="0">
                <a:spAutoFit/>
              </a:bodyPr>
              <a:lstStyle/>
              <a:p>
                <a:r>
                  <a:rPr lang="en-US" sz="1200" dirty="0"/>
                  <a:t>1</a:t>
                </a:r>
              </a:p>
            </p:txBody>
          </p:sp>
        </p:grpSp>
        <p:grpSp>
          <p:nvGrpSpPr>
            <p:cNvPr id="156" name="Group 155">
              <a:extLst>
                <a:ext uri="{FF2B5EF4-FFF2-40B4-BE49-F238E27FC236}">
                  <a16:creationId xmlns:a16="http://schemas.microsoft.com/office/drawing/2014/main" id="{AB9A0F10-2252-46FD-8906-67B3FD9A8CB4}"/>
                </a:ext>
              </a:extLst>
            </p:cNvPr>
            <p:cNvGrpSpPr/>
            <p:nvPr/>
          </p:nvGrpSpPr>
          <p:grpSpPr>
            <a:xfrm>
              <a:off x="1739294" y="4537451"/>
              <a:ext cx="3309317" cy="603101"/>
              <a:chOff x="7399268" y="4537451"/>
              <a:chExt cx="3103379" cy="603101"/>
            </a:xfrm>
            <a:gradFill flip="none" rotWithShape="1">
              <a:gsLst>
                <a:gs pos="0">
                  <a:srgbClr val="A9EFED">
                    <a:lumMod val="68000"/>
                    <a:lumOff val="32000"/>
                    <a:alpha val="28000"/>
                  </a:srgbClr>
                </a:gs>
                <a:gs pos="74000">
                  <a:schemeClr val="accent3">
                    <a:lumMod val="45000"/>
                    <a:lumOff val="55000"/>
                  </a:schemeClr>
                </a:gs>
                <a:gs pos="83000">
                  <a:schemeClr val="accent3">
                    <a:lumMod val="45000"/>
                    <a:lumOff val="55000"/>
                  </a:schemeClr>
                </a:gs>
                <a:gs pos="100000">
                  <a:schemeClr val="accent3">
                    <a:lumMod val="30000"/>
                    <a:lumOff val="70000"/>
                  </a:schemeClr>
                </a:gs>
              </a:gsLst>
              <a:lin ang="0" scaled="0"/>
              <a:tileRect/>
            </a:gradFill>
          </p:grpSpPr>
          <p:grpSp>
            <p:nvGrpSpPr>
              <p:cNvPr id="157" name="Group 156">
                <a:extLst>
                  <a:ext uri="{FF2B5EF4-FFF2-40B4-BE49-F238E27FC236}">
                    <a16:creationId xmlns:a16="http://schemas.microsoft.com/office/drawing/2014/main" id="{4A444976-B864-4554-AE1B-02943B1E4595}"/>
                  </a:ext>
                </a:extLst>
              </p:cNvPr>
              <p:cNvGrpSpPr/>
              <p:nvPr/>
            </p:nvGrpSpPr>
            <p:grpSpPr>
              <a:xfrm rot="10800000">
                <a:off x="8826460" y="4787176"/>
                <a:ext cx="707276" cy="352377"/>
                <a:chOff x="5013862" y="1667039"/>
                <a:chExt cx="982919" cy="457200"/>
              </a:xfrm>
              <a:grpFill/>
            </p:grpSpPr>
            <p:cxnSp>
              <p:nvCxnSpPr>
                <p:cNvPr id="193" name="Straight Connector 192">
                  <a:extLst>
                    <a:ext uri="{FF2B5EF4-FFF2-40B4-BE49-F238E27FC236}">
                      <a16:creationId xmlns:a16="http://schemas.microsoft.com/office/drawing/2014/main" id="{BE3F8189-038B-47CB-A67D-94EDD28085C9}"/>
                    </a:ext>
                  </a:extLst>
                </p:cNvPr>
                <p:cNvCxnSpPr>
                  <a:cxnSpLocks/>
                </p:cNvCxnSpPr>
                <p:nvPr/>
              </p:nvCxnSpPr>
              <p:spPr>
                <a:xfrm>
                  <a:off x="5122732" y="167326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4" name="Straight Connector 193">
                  <a:extLst>
                    <a:ext uri="{FF2B5EF4-FFF2-40B4-BE49-F238E27FC236}">
                      <a16:creationId xmlns:a16="http://schemas.microsoft.com/office/drawing/2014/main" id="{BD6FAEAC-11BD-4295-B52A-D0746DFBB17D}"/>
                    </a:ext>
                  </a:extLst>
                </p:cNvPr>
                <p:cNvCxnSpPr>
                  <a:cxnSpLocks/>
                </p:cNvCxnSpPr>
                <p:nvPr/>
              </p:nvCxnSpPr>
              <p:spPr>
                <a:xfrm>
                  <a:off x="5237810" y="167326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5" name="Straight Connector 194">
                  <a:extLst>
                    <a:ext uri="{FF2B5EF4-FFF2-40B4-BE49-F238E27FC236}">
                      <a16:creationId xmlns:a16="http://schemas.microsoft.com/office/drawing/2014/main" id="{CD729DF5-3FC6-40C2-943D-E753176393D5}"/>
                    </a:ext>
                  </a:extLst>
                </p:cNvPr>
                <p:cNvCxnSpPr>
                  <a:cxnSpLocks/>
                </p:cNvCxnSpPr>
                <p:nvPr/>
              </p:nvCxnSpPr>
              <p:spPr>
                <a:xfrm>
                  <a:off x="5345267"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6" name="Straight Connector 195">
                  <a:extLst>
                    <a:ext uri="{FF2B5EF4-FFF2-40B4-BE49-F238E27FC236}">
                      <a16:creationId xmlns:a16="http://schemas.microsoft.com/office/drawing/2014/main" id="{5565CECB-6B31-4193-AEA5-5871CE65AE13}"/>
                    </a:ext>
                  </a:extLst>
                </p:cNvPr>
                <p:cNvCxnSpPr>
                  <a:cxnSpLocks/>
                </p:cNvCxnSpPr>
                <p:nvPr/>
              </p:nvCxnSpPr>
              <p:spPr>
                <a:xfrm>
                  <a:off x="5452720" y="167326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7" name="Straight Connector 196">
                  <a:extLst>
                    <a:ext uri="{FF2B5EF4-FFF2-40B4-BE49-F238E27FC236}">
                      <a16:creationId xmlns:a16="http://schemas.microsoft.com/office/drawing/2014/main" id="{B31B5095-3E99-4303-873D-7DED1FA4C73E}"/>
                    </a:ext>
                  </a:extLst>
                </p:cNvPr>
                <p:cNvCxnSpPr>
                  <a:cxnSpLocks/>
                </p:cNvCxnSpPr>
                <p:nvPr/>
              </p:nvCxnSpPr>
              <p:spPr>
                <a:xfrm>
                  <a:off x="5567800" y="1679309"/>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8" name="Straight Connector 197">
                  <a:extLst>
                    <a:ext uri="{FF2B5EF4-FFF2-40B4-BE49-F238E27FC236}">
                      <a16:creationId xmlns:a16="http://schemas.microsoft.com/office/drawing/2014/main" id="{EE1125B1-49D4-46BB-A477-61D73F5C7395}"/>
                    </a:ext>
                  </a:extLst>
                </p:cNvPr>
                <p:cNvCxnSpPr>
                  <a:cxnSpLocks/>
                </p:cNvCxnSpPr>
                <p:nvPr/>
              </p:nvCxnSpPr>
              <p:spPr>
                <a:xfrm>
                  <a:off x="5671838"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9" name="Straight Connector 198">
                  <a:extLst>
                    <a:ext uri="{FF2B5EF4-FFF2-40B4-BE49-F238E27FC236}">
                      <a16:creationId xmlns:a16="http://schemas.microsoft.com/office/drawing/2014/main" id="{8E575F19-7725-42B1-9FCF-57C60A10DAD3}"/>
                    </a:ext>
                  </a:extLst>
                </p:cNvPr>
                <p:cNvCxnSpPr>
                  <a:cxnSpLocks/>
                </p:cNvCxnSpPr>
                <p:nvPr/>
              </p:nvCxnSpPr>
              <p:spPr>
                <a:xfrm>
                  <a:off x="5779298" y="168088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0" name="Straight Connector 199">
                  <a:extLst>
                    <a:ext uri="{FF2B5EF4-FFF2-40B4-BE49-F238E27FC236}">
                      <a16:creationId xmlns:a16="http://schemas.microsoft.com/office/drawing/2014/main" id="{09B33DED-6356-4BCD-B8BA-964EBBD8F254}"/>
                    </a:ext>
                  </a:extLst>
                </p:cNvPr>
                <p:cNvCxnSpPr>
                  <a:cxnSpLocks/>
                </p:cNvCxnSpPr>
                <p:nvPr/>
              </p:nvCxnSpPr>
              <p:spPr>
                <a:xfrm>
                  <a:off x="5885038"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1" name="Straight Connector 200">
                  <a:extLst>
                    <a:ext uri="{FF2B5EF4-FFF2-40B4-BE49-F238E27FC236}">
                      <a16:creationId xmlns:a16="http://schemas.microsoft.com/office/drawing/2014/main" id="{512F2EDB-9511-4715-BDCC-D6DC6E0C1A12}"/>
                    </a:ext>
                  </a:extLst>
                </p:cNvPr>
                <p:cNvCxnSpPr>
                  <a:cxnSpLocks/>
                </p:cNvCxnSpPr>
                <p:nvPr/>
              </p:nvCxnSpPr>
              <p:spPr>
                <a:xfrm>
                  <a:off x="5996781"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2" name="Straight Connector 201">
                  <a:extLst>
                    <a:ext uri="{FF2B5EF4-FFF2-40B4-BE49-F238E27FC236}">
                      <a16:creationId xmlns:a16="http://schemas.microsoft.com/office/drawing/2014/main" id="{6C38B299-C67C-4B83-9DCF-3A8D8C4CF2BF}"/>
                    </a:ext>
                  </a:extLst>
                </p:cNvPr>
                <p:cNvCxnSpPr>
                  <a:cxnSpLocks/>
                </p:cNvCxnSpPr>
                <p:nvPr/>
              </p:nvCxnSpPr>
              <p:spPr>
                <a:xfrm>
                  <a:off x="5013862" y="166703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58" name="Group 157">
                <a:extLst>
                  <a:ext uri="{FF2B5EF4-FFF2-40B4-BE49-F238E27FC236}">
                    <a16:creationId xmlns:a16="http://schemas.microsoft.com/office/drawing/2014/main" id="{78AD5EE2-947B-4B54-8B91-0457BA0888E0}"/>
                  </a:ext>
                </a:extLst>
              </p:cNvPr>
              <p:cNvGrpSpPr/>
              <p:nvPr/>
            </p:nvGrpSpPr>
            <p:grpSpPr>
              <a:xfrm rot="10800000">
                <a:off x="8029269" y="4780521"/>
                <a:ext cx="707276" cy="352377"/>
                <a:chOff x="5013862" y="1667039"/>
                <a:chExt cx="982919" cy="457200"/>
              </a:xfrm>
              <a:grpFill/>
            </p:grpSpPr>
            <p:cxnSp>
              <p:nvCxnSpPr>
                <p:cNvPr id="183" name="Straight Connector 182">
                  <a:extLst>
                    <a:ext uri="{FF2B5EF4-FFF2-40B4-BE49-F238E27FC236}">
                      <a16:creationId xmlns:a16="http://schemas.microsoft.com/office/drawing/2014/main" id="{6786978F-8437-4234-973F-F0A95764CBBF}"/>
                    </a:ext>
                  </a:extLst>
                </p:cNvPr>
                <p:cNvCxnSpPr>
                  <a:cxnSpLocks/>
                </p:cNvCxnSpPr>
                <p:nvPr/>
              </p:nvCxnSpPr>
              <p:spPr>
                <a:xfrm>
                  <a:off x="5122732" y="167326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4" name="Straight Connector 183">
                  <a:extLst>
                    <a:ext uri="{FF2B5EF4-FFF2-40B4-BE49-F238E27FC236}">
                      <a16:creationId xmlns:a16="http://schemas.microsoft.com/office/drawing/2014/main" id="{1FDF6192-67E6-4F59-A91C-58EB8162CDC8}"/>
                    </a:ext>
                  </a:extLst>
                </p:cNvPr>
                <p:cNvCxnSpPr>
                  <a:cxnSpLocks/>
                </p:cNvCxnSpPr>
                <p:nvPr/>
              </p:nvCxnSpPr>
              <p:spPr>
                <a:xfrm>
                  <a:off x="5237810" y="167326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5" name="Straight Connector 184">
                  <a:extLst>
                    <a:ext uri="{FF2B5EF4-FFF2-40B4-BE49-F238E27FC236}">
                      <a16:creationId xmlns:a16="http://schemas.microsoft.com/office/drawing/2014/main" id="{2BE91ACE-F943-4F2C-8F45-19BAD736182E}"/>
                    </a:ext>
                  </a:extLst>
                </p:cNvPr>
                <p:cNvCxnSpPr>
                  <a:cxnSpLocks/>
                </p:cNvCxnSpPr>
                <p:nvPr/>
              </p:nvCxnSpPr>
              <p:spPr>
                <a:xfrm>
                  <a:off x="5345267"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6" name="Straight Connector 185">
                  <a:extLst>
                    <a:ext uri="{FF2B5EF4-FFF2-40B4-BE49-F238E27FC236}">
                      <a16:creationId xmlns:a16="http://schemas.microsoft.com/office/drawing/2014/main" id="{A02BA7F5-0E98-497D-BC1B-A8E29FF9D9E0}"/>
                    </a:ext>
                  </a:extLst>
                </p:cNvPr>
                <p:cNvCxnSpPr>
                  <a:cxnSpLocks/>
                </p:cNvCxnSpPr>
                <p:nvPr/>
              </p:nvCxnSpPr>
              <p:spPr>
                <a:xfrm>
                  <a:off x="5452720" y="167326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7" name="Straight Connector 186">
                  <a:extLst>
                    <a:ext uri="{FF2B5EF4-FFF2-40B4-BE49-F238E27FC236}">
                      <a16:creationId xmlns:a16="http://schemas.microsoft.com/office/drawing/2014/main" id="{5071B780-EB81-4D60-AC71-49B057034FF4}"/>
                    </a:ext>
                  </a:extLst>
                </p:cNvPr>
                <p:cNvCxnSpPr>
                  <a:cxnSpLocks/>
                </p:cNvCxnSpPr>
                <p:nvPr/>
              </p:nvCxnSpPr>
              <p:spPr>
                <a:xfrm>
                  <a:off x="5567800" y="1679309"/>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8" name="Straight Connector 187">
                  <a:extLst>
                    <a:ext uri="{FF2B5EF4-FFF2-40B4-BE49-F238E27FC236}">
                      <a16:creationId xmlns:a16="http://schemas.microsoft.com/office/drawing/2014/main" id="{D687DA68-878E-4B59-A43F-34D509C94629}"/>
                    </a:ext>
                  </a:extLst>
                </p:cNvPr>
                <p:cNvCxnSpPr>
                  <a:cxnSpLocks/>
                </p:cNvCxnSpPr>
                <p:nvPr/>
              </p:nvCxnSpPr>
              <p:spPr>
                <a:xfrm>
                  <a:off x="5671838"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9" name="Straight Connector 188">
                  <a:extLst>
                    <a:ext uri="{FF2B5EF4-FFF2-40B4-BE49-F238E27FC236}">
                      <a16:creationId xmlns:a16="http://schemas.microsoft.com/office/drawing/2014/main" id="{A2198D25-99EC-464D-993E-4331B54D20EC}"/>
                    </a:ext>
                  </a:extLst>
                </p:cNvPr>
                <p:cNvCxnSpPr>
                  <a:cxnSpLocks/>
                </p:cNvCxnSpPr>
                <p:nvPr/>
              </p:nvCxnSpPr>
              <p:spPr>
                <a:xfrm>
                  <a:off x="5779298" y="168088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 name="Straight Connector 189">
                  <a:extLst>
                    <a:ext uri="{FF2B5EF4-FFF2-40B4-BE49-F238E27FC236}">
                      <a16:creationId xmlns:a16="http://schemas.microsoft.com/office/drawing/2014/main" id="{0D6B75B2-DA71-40C2-9B1E-A4D6BA5B31B5}"/>
                    </a:ext>
                  </a:extLst>
                </p:cNvPr>
                <p:cNvCxnSpPr>
                  <a:cxnSpLocks/>
                </p:cNvCxnSpPr>
                <p:nvPr/>
              </p:nvCxnSpPr>
              <p:spPr>
                <a:xfrm>
                  <a:off x="5885038"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1" name="Straight Connector 190">
                  <a:extLst>
                    <a:ext uri="{FF2B5EF4-FFF2-40B4-BE49-F238E27FC236}">
                      <a16:creationId xmlns:a16="http://schemas.microsoft.com/office/drawing/2014/main" id="{A2EBD7A7-E5DD-404C-9369-E232401A033E}"/>
                    </a:ext>
                  </a:extLst>
                </p:cNvPr>
                <p:cNvCxnSpPr>
                  <a:cxnSpLocks/>
                </p:cNvCxnSpPr>
                <p:nvPr/>
              </p:nvCxnSpPr>
              <p:spPr>
                <a:xfrm>
                  <a:off x="5996781"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2" name="Straight Connector 191">
                  <a:extLst>
                    <a:ext uri="{FF2B5EF4-FFF2-40B4-BE49-F238E27FC236}">
                      <a16:creationId xmlns:a16="http://schemas.microsoft.com/office/drawing/2014/main" id="{7CC2E0D0-ADE7-4344-A12C-62D98A3BA095}"/>
                    </a:ext>
                  </a:extLst>
                </p:cNvPr>
                <p:cNvCxnSpPr>
                  <a:cxnSpLocks/>
                </p:cNvCxnSpPr>
                <p:nvPr/>
              </p:nvCxnSpPr>
              <p:spPr>
                <a:xfrm>
                  <a:off x="5013862" y="166703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59" name="Group 158">
                <a:extLst>
                  <a:ext uri="{FF2B5EF4-FFF2-40B4-BE49-F238E27FC236}">
                    <a16:creationId xmlns:a16="http://schemas.microsoft.com/office/drawing/2014/main" id="{EB3FE5F1-2E00-4F6B-8BB9-9DE9DD46B1D9}"/>
                  </a:ext>
                </a:extLst>
              </p:cNvPr>
              <p:cNvGrpSpPr/>
              <p:nvPr/>
            </p:nvGrpSpPr>
            <p:grpSpPr>
              <a:xfrm>
                <a:off x="7399268" y="4788175"/>
                <a:ext cx="550782" cy="352377"/>
                <a:chOff x="7768267" y="3804858"/>
                <a:chExt cx="765436" cy="457200"/>
              </a:xfrm>
              <a:grpFill/>
            </p:grpSpPr>
            <p:cxnSp>
              <p:nvCxnSpPr>
                <p:cNvPr id="175" name="Straight Connector 174">
                  <a:extLst>
                    <a:ext uri="{FF2B5EF4-FFF2-40B4-BE49-F238E27FC236}">
                      <a16:creationId xmlns:a16="http://schemas.microsoft.com/office/drawing/2014/main" id="{635BBA87-6016-4647-A9EA-FD0ABA055C25}"/>
                    </a:ext>
                  </a:extLst>
                </p:cNvPr>
                <p:cNvCxnSpPr>
                  <a:cxnSpLocks/>
                </p:cNvCxnSpPr>
                <p:nvPr/>
              </p:nvCxnSpPr>
              <p:spPr>
                <a:xfrm rot="10800000">
                  <a:off x="8424833" y="4034983"/>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76" name="Straight Connector 175">
                  <a:extLst>
                    <a:ext uri="{FF2B5EF4-FFF2-40B4-BE49-F238E27FC236}">
                      <a16:creationId xmlns:a16="http://schemas.microsoft.com/office/drawing/2014/main" id="{8AC560A5-E290-4EA2-8E45-B6BDD369A052}"/>
                    </a:ext>
                  </a:extLst>
                </p:cNvPr>
                <p:cNvCxnSpPr>
                  <a:cxnSpLocks/>
                </p:cNvCxnSpPr>
                <p:nvPr/>
              </p:nvCxnSpPr>
              <p:spPr>
                <a:xfrm rot="10800000">
                  <a:off x="8309755" y="403498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77" name="Straight Connector 176">
                  <a:extLst>
                    <a:ext uri="{FF2B5EF4-FFF2-40B4-BE49-F238E27FC236}">
                      <a16:creationId xmlns:a16="http://schemas.microsoft.com/office/drawing/2014/main" id="{40721AA5-A34A-4732-AE01-E4C822620DE5}"/>
                    </a:ext>
                  </a:extLst>
                </p:cNvPr>
                <p:cNvCxnSpPr>
                  <a:cxnSpLocks/>
                </p:cNvCxnSpPr>
                <p:nvPr/>
              </p:nvCxnSpPr>
              <p:spPr>
                <a:xfrm rot="10800000">
                  <a:off x="8202298" y="4028935"/>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78" name="Straight Connector 177">
                  <a:extLst>
                    <a:ext uri="{FF2B5EF4-FFF2-40B4-BE49-F238E27FC236}">
                      <a16:creationId xmlns:a16="http://schemas.microsoft.com/office/drawing/2014/main" id="{E321B3D6-50AB-4797-9C6E-FE57BFDACE99}"/>
                    </a:ext>
                  </a:extLst>
                </p:cNvPr>
                <p:cNvCxnSpPr>
                  <a:cxnSpLocks/>
                </p:cNvCxnSpPr>
                <p:nvPr/>
              </p:nvCxnSpPr>
              <p:spPr>
                <a:xfrm rot="10800000">
                  <a:off x="8094845" y="403498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79" name="Straight Connector 178">
                  <a:extLst>
                    <a:ext uri="{FF2B5EF4-FFF2-40B4-BE49-F238E27FC236}">
                      <a16:creationId xmlns:a16="http://schemas.microsoft.com/office/drawing/2014/main" id="{A8A05892-8454-4004-9F92-B4651DBCA933}"/>
                    </a:ext>
                  </a:extLst>
                </p:cNvPr>
                <p:cNvCxnSpPr>
                  <a:cxnSpLocks/>
                </p:cNvCxnSpPr>
                <p:nvPr/>
              </p:nvCxnSpPr>
              <p:spPr>
                <a:xfrm rot="10800000">
                  <a:off x="7979765" y="3884028"/>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0" name="Straight Connector 179">
                  <a:extLst>
                    <a:ext uri="{FF2B5EF4-FFF2-40B4-BE49-F238E27FC236}">
                      <a16:creationId xmlns:a16="http://schemas.microsoft.com/office/drawing/2014/main" id="{D0610058-FBA2-4121-9A71-6620ECDF380C}"/>
                    </a:ext>
                  </a:extLst>
                </p:cNvPr>
                <p:cNvCxnSpPr>
                  <a:cxnSpLocks/>
                </p:cNvCxnSpPr>
                <p:nvPr/>
              </p:nvCxnSpPr>
              <p:spPr>
                <a:xfrm rot="10800000">
                  <a:off x="7875727" y="4028935"/>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1" name="Straight Connector 180">
                  <a:extLst>
                    <a:ext uri="{FF2B5EF4-FFF2-40B4-BE49-F238E27FC236}">
                      <a16:creationId xmlns:a16="http://schemas.microsoft.com/office/drawing/2014/main" id="{C4A09847-F154-4CEC-B6D4-7EA66D67BB3C}"/>
                    </a:ext>
                  </a:extLst>
                </p:cNvPr>
                <p:cNvCxnSpPr>
                  <a:cxnSpLocks/>
                </p:cNvCxnSpPr>
                <p:nvPr/>
              </p:nvCxnSpPr>
              <p:spPr>
                <a:xfrm rot="10800000">
                  <a:off x="7768267" y="402736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2" name="Straight Connector 181">
                  <a:extLst>
                    <a:ext uri="{FF2B5EF4-FFF2-40B4-BE49-F238E27FC236}">
                      <a16:creationId xmlns:a16="http://schemas.microsoft.com/office/drawing/2014/main" id="{B8784BE2-2755-4C97-A081-20E42F802EC4}"/>
                    </a:ext>
                  </a:extLst>
                </p:cNvPr>
                <p:cNvCxnSpPr>
                  <a:cxnSpLocks/>
                </p:cNvCxnSpPr>
                <p:nvPr/>
              </p:nvCxnSpPr>
              <p:spPr>
                <a:xfrm rot="10800000">
                  <a:off x="8533703" y="3804858"/>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sp>
            <p:nvSpPr>
              <p:cNvPr id="160" name="TextBox 159">
                <a:extLst>
                  <a:ext uri="{FF2B5EF4-FFF2-40B4-BE49-F238E27FC236}">
                    <a16:creationId xmlns:a16="http://schemas.microsoft.com/office/drawing/2014/main" id="{430CDAED-A981-407E-8E3C-3EB36E7DC69E}"/>
                  </a:ext>
                </a:extLst>
              </p:cNvPr>
              <p:cNvSpPr txBox="1"/>
              <p:nvPr/>
            </p:nvSpPr>
            <p:spPr>
              <a:xfrm>
                <a:off x="9401372" y="4573839"/>
                <a:ext cx="160838" cy="237213"/>
              </a:xfrm>
              <a:prstGeom prst="rect">
                <a:avLst/>
              </a:prstGeom>
              <a:noFill/>
            </p:spPr>
            <p:txBody>
              <a:bodyPr wrap="square" rtlCol="0">
                <a:spAutoFit/>
              </a:bodyPr>
              <a:lstStyle/>
              <a:p>
                <a:r>
                  <a:rPr lang="en-US" sz="1400" dirty="0"/>
                  <a:t>3</a:t>
                </a:r>
              </a:p>
            </p:txBody>
          </p:sp>
          <p:sp>
            <p:nvSpPr>
              <p:cNvPr id="161" name="TextBox 160">
                <a:extLst>
                  <a:ext uri="{FF2B5EF4-FFF2-40B4-BE49-F238E27FC236}">
                    <a16:creationId xmlns:a16="http://schemas.microsoft.com/office/drawing/2014/main" id="{CB90CA73-19F2-4067-BBDB-7792999DC0A1}"/>
                  </a:ext>
                </a:extLst>
              </p:cNvPr>
              <p:cNvSpPr txBox="1"/>
              <p:nvPr/>
            </p:nvSpPr>
            <p:spPr>
              <a:xfrm>
                <a:off x="8616330" y="4565876"/>
                <a:ext cx="160838" cy="237213"/>
              </a:xfrm>
              <a:prstGeom prst="rect">
                <a:avLst/>
              </a:prstGeom>
              <a:noFill/>
            </p:spPr>
            <p:txBody>
              <a:bodyPr wrap="square" rtlCol="0">
                <a:spAutoFit/>
              </a:bodyPr>
              <a:lstStyle/>
              <a:p>
                <a:r>
                  <a:rPr lang="en-US" sz="1400" dirty="0"/>
                  <a:t>2</a:t>
                </a:r>
              </a:p>
            </p:txBody>
          </p:sp>
          <p:sp>
            <p:nvSpPr>
              <p:cNvPr id="162" name="TextBox 161">
                <a:extLst>
                  <a:ext uri="{FF2B5EF4-FFF2-40B4-BE49-F238E27FC236}">
                    <a16:creationId xmlns:a16="http://schemas.microsoft.com/office/drawing/2014/main" id="{0700278F-F875-4559-80AD-BEE501242A8A}"/>
                  </a:ext>
                </a:extLst>
              </p:cNvPr>
              <p:cNvSpPr txBox="1"/>
              <p:nvPr/>
            </p:nvSpPr>
            <p:spPr>
              <a:xfrm>
                <a:off x="7828750" y="4537451"/>
                <a:ext cx="160838" cy="237213"/>
              </a:xfrm>
              <a:prstGeom prst="rect">
                <a:avLst/>
              </a:prstGeom>
              <a:noFill/>
            </p:spPr>
            <p:txBody>
              <a:bodyPr wrap="square" rtlCol="0">
                <a:spAutoFit/>
              </a:bodyPr>
              <a:lstStyle/>
              <a:p>
                <a:r>
                  <a:rPr lang="en-US" sz="1400" dirty="0"/>
                  <a:t>1</a:t>
                </a:r>
              </a:p>
            </p:txBody>
          </p:sp>
          <p:grpSp>
            <p:nvGrpSpPr>
              <p:cNvPr id="163" name="Group 162">
                <a:extLst>
                  <a:ext uri="{FF2B5EF4-FFF2-40B4-BE49-F238E27FC236}">
                    <a16:creationId xmlns:a16="http://schemas.microsoft.com/office/drawing/2014/main" id="{F806A261-CD34-4FED-9425-F6A10838DE09}"/>
                  </a:ext>
                </a:extLst>
              </p:cNvPr>
              <p:cNvGrpSpPr/>
              <p:nvPr/>
            </p:nvGrpSpPr>
            <p:grpSpPr>
              <a:xfrm rot="10800000">
                <a:off x="9632265" y="4780521"/>
                <a:ext cx="765791" cy="340631"/>
                <a:chOff x="5013862" y="1667039"/>
                <a:chExt cx="982919" cy="457200"/>
              </a:xfrm>
              <a:grpFill/>
            </p:grpSpPr>
            <p:cxnSp>
              <p:nvCxnSpPr>
                <p:cNvPr id="165" name="Straight Connector 164">
                  <a:extLst>
                    <a:ext uri="{FF2B5EF4-FFF2-40B4-BE49-F238E27FC236}">
                      <a16:creationId xmlns:a16="http://schemas.microsoft.com/office/drawing/2014/main" id="{96515BAE-4CEA-4223-A2A3-02707866AEA2}"/>
                    </a:ext>
                  </a:extLst>
                </p:cNvPr>
                <p:cNvCxnSpPr>
                  <a:cxnSpLocks/>
                </p:cNvCxnSpPr>
                <p:nvPr/>
              </p:nvCxnSpPr>
              <p:spPr>
                <a:xfrm>
                  <a:off x="5122732" y="167326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66" name="Straight Connector 165">
                  <a:extLst>
                    <a:ext uri="{FF2B5EF4-FFF2-40B4-BE49-F238E27FC236}">
                      <a16:creationId xmlns:a16="http://schemas.microsoft.com/office/drawing/2014/main" id="{CB3469F1-446F-4FC1-A184-B45ECBE86629}"/>
                    </a:ext>
                  </a:extLst>
                </p:cNvPr>
                <p:cNvCxnSpPr>
                  <a:cxnSpLocks/>
                </p:cNvCxnSpPr>
                <p:nvPr/>
              </p:nvCxnSpPr>
              <p:spPr>
                <a:xfrm>
                  <a:off x="5237810" y="167326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67" name="Straight Connector 166">
                  <a:extLst>
                    <a:ext uri="{FF2B5EF4-FFF2-40B4-BE49-F238E27FC236}">
                      <a16:creationId xmlns:a16="http://schemas.microsoft.com/office/drawing/2014/main" id="{41483D8C-33A0-4E59-8455-443FC9F168C6}"/>
                    </a:ext>
                  </a:extLst>
                </p:cNvPr>
                <p:cNvCxnSpPr>
                  <a:cxnSpLocks/>
                </p:cNvCxnSpPr>
                <p:nvPr/>
              </p:nvCxnSpPr>
              <p:spPr>
                <a:xfrm>
                  <a:off x="5345267"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68" name="Straight Connector 167">
                  <a:extLst>
                    <a:ext uri="{FF2B5EF4-FFF2-40B4-BE49-F238E27FC236}">
                      <a16:creationId xmlns:a16="http://schemas.microsoft.com/office/drawing/2014/main" id="{C6F2A971-6536-4AA4-9DA6-7D5621F3A651}"/>
                    </a:ext>
                  </a:extLst>
                </p:cNvPr>
                <p:cNvCxnSpPr>
                  <a:cxnSpLocks/>
                </p:cNvCxnSpPr>
                <p:nvPr/>
              </p:nvCxnSpPr>
              <p:spPr>
                <a:xfrm>
                  <a:off x="5452720" y="167326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69" name="Straight Connector 168">
                  <a:extLst>
                    <a:ext uri="{FF2B5EF4-FFF2-40B4-BE49-F238E27FC236}">
                      <a16:creationId xmlns:a16="http://schemas.microsoft.com/office/drawing/2014/main" id="{9B181716-AC34-4C83-9ADC-482A753299F3}"/>
                    </a:ext>
                  </a:extLst>
                </p:cNvPr>
                <p:cNvCxnSpPr>
                  <a:cxnSpLocks/>
                </p:cNvCxnSpPr>
                <p:nvPr/>
              </p:nvCxnSpPr>
              <p:spPr>
                <a:xfrm>
                  <a:off x="5567800" y="1679309"/>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70" name="Straight Connector 169">
                  <a:extLst>
                    <a:ext uri="{FF2B5EF4-FFF2-40B4-BE49-F238E27FC236}">
                      <a16:creationId xmlns:a16="http://schemas.microsoft.com/office/drawing/2014/main" id="{836FE8DD-64F1-489B-850C-1C6E2F4D1A6B}"/>
                    </a:ext>
                  </a:extLst>
                </p:cNvPr>
                <p:cNvCxnSpPr>
                  <a:cxnSpLocks/>
                </p:cNvCxnSpPr>
                <p:nvPr/>
              </p:nvCxnSpPr>
              <p:spPr>
                <a:xfrm>
                  <a:off x="5671838"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71" name="Straight Connector 170">
                  <a:extLst>
                    <a:ext uri="{FF2B5EF4-FFF2-40B4-BE49-F238E27FC236}">
                      <a16:creationId xmlns:a16="http://schemas.microsoft.com/office/drawing/2014/main" id="{F5F90D47-79DE-45EB-91BC-1EEE4847081F}"/>
                    </a:ext>
                  </a:extLst>
                </p:cNvPr>
                <p:cNvCxnSpPr>
                  <a:cxnSpLocks/>
                </p:cNvCxnSpPr>
                <p:nvPr/>
              </p:nvCxnSpPr>
              <p:spPr>
                <a:xfrm>
                  <a:off x="5779298" y="168088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72" name="Straight Connector 171">
                  <a:extLst>
                    <a:ext uri="{FF2B5EF4-FFF2-40B4-BE49-F238E27FC236}">
                      <a16:creationId xmlns:a16="http://schemas.microsoft.com/office/drawing/2014/main" id="{477C9FDC-8FDA-4790-9DA2-78CEE4CBBF46}"/>
                    </a:ext>
                  </a:extLst>
                </p:cNvPr>
                <p:cNvCxnSpPr>
                  <a:cxnSpLocks/>
                </p:cNvCxnSpPr>
                <p:nvPr/>
              </p:nvCxnSpPr>
              <p:spPr>
                <a:xfrm>
                  <a:off x="5885038"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73" name="Straight Connector 172">
                  <a:extLst>
                    <a:ext uri="{FF2B5EF4-FFF2-40B4-BE49-F238E27FC236}">
                      <a16:creationId xmlns:a16="http://schemas.microsoft.com/office/drawing/2014/main" id="{7CF2C0DF-F916-4259-A83A-DB5AFC41E60B}"/>
                    </a:ext>
                  </a:extLst>
                </p:cNvPr>
                <p:cNvCxnSpPr>
                  <a:cxnSpLocks/>
                </p:cNvCxnSpPr>
                <p:nvPr/>
              </p:nvCxnSpPr>
              <p:spPr>
                <a:xfrm>
                  <a:off x="5996781"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74" name="Straight Connector 173">
                  <a:extLst>
                    <a:ext uri="{FF2B5EF4-FFF2-40B4-BE49-F238E27FC236}">
                      <a16:creationId xmlns:a16="http://schemas.microsoft.com/office/drawing/2014/main" id="{42201BF3-477F-4100-A9B6-F737190D952C}"/>
                    </a:ext>
                  </a:extLst>
                </p:cNvPr>
                <p:cNvCxnSpPr>
                  <a:cxnSpLocks/>
                </p:cNvCxnSpPr>
                <p:nvPr/>
              </p:nvCxnSpPr>
              <p:spPr>
                <a:xfrm>
                  <a:off x="5013862" y="166703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sp>
            <p:nvSpPr>
              <p:cNvPr id="164" name="TextBox 163">
                <a:extLst>
                  <a:ext uri="{FF2B5EF4-FFF2-40B4-BE49-F238E27FC236}">
                    <a16:creationId xmlns:a16="http://schemas.microsoft.com/office/drawing/2014/main" id="{6B26AB07-6FB8-42A4-A937-757CEF6A74E1}"/>
                  </a:ext>
                </a:extLst>
              </p:cNvPr>
              <p:cNvSpPr txBox="1"/>
              <p:nvPr/>
            </p:nvSpPr>
            <p:spPr>
              <a:xfrm>
                <a:off x="10265202" y="4600253"/>
                <a:ext cx="237445" cy="307777"/>
              </a:xfrm>
              <a:prstGeom prst="rect">
                <a:avLst/>
              </a:prstGeom>
              <a:noFill/>
            </p:spPr>
            <p:txBody>
              <a:bodyPr wrap="square" rtlCol="0">
                <a:spAutoFit/>
              </a:bodyPr>
              <a:lstStyle/>
              <a:p>
                <a:r>
                  <a:rPr lang="en-US" sz="1400" dirty="0"/>
                  <a:t>4</a:t>
                </a:r>
              </a:p>
            </p:txBody>
          </p:sp>
        </p:grpSp>
      </p:grpSp>
      <p:grpSp>
        <p:nvGrpSpPr>
          <p:cNvPr id="251" name="Group 250">
            <a:extLst>
              <a:ext uri="{FF2B5EF4-FFF2-40B4-BE49-F238E27FC236}">
                <a16:creationId xmlns:a16="http://schemas.microsoft.com/office/drawing/2014/main" id="{780EFCE4-276D-42F7-A1C6-E1085666A384}"/>
              </a:ext>
            </a:extLst>
          </p:cNvPr>
          <p:cNvGrpSpPr/>
          <p:nvPr/>
        </p:nvGrpSpPr>
        <p:grpSpPr>
          <a:xfrm rot="21071436">
            <a:off x="859271" y="860143"/>
            <a:ext cx="3495225" cy="5040387"/>
            <a:chOff x="1467297" y="898091"/>
            <a:chExt cx="3495225" cy="5040387"/>
          </a:xfrm>
        </p:grpSpPr>
        <p:sp>
          <p:nvSpPr>
            <p:cNvPr id="252" name="Right Triangle 251">
              <a:extLst>
                <a:ext uri="{FF2B5EF4-FFF2-40B4-BE49-F238E27FC236}">
                  <a16:creationId xmlns:a16="http://schemas.microsoft.com/office/drawing/2014/main" id="{02A6E407-A5A5-449A-A653-2F688CE574FA}"/>
                </a:ext>
              </a:extLst>
            </p:cNvPr>
            <p:cNvSpPr/>
            <p:nvPr/>
          </p:nvSpPr>
          <p:spPr>
            <a:xfrm>
              <a:off x="1507630" y="898091"/>
              <a:ext cx="3454892" cy="5021459"/>
            </a:xfrm>
            <a:prstGeom prst="rtTriangle">
              <a:avLst/>
            </a:prstGeom>
            <a:gradFill>
              <a:gsLst>
                <a:gs pos="96000">
                  <a:srgbClr val="29C7C7"/>
                </a:gs>
                <a:gs pos="90000">
                  <a:schemeClr val="bg1">
                    <a:lumMod val="95000"/>
                  </a:schemeClr>
                </a:gs>
              </a:gsLst>
              <a:path path="rect">
                <a:fillToRect l="50000" t="50000" r="50000" b="50000"/>
              </a:path>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ight Triangle 252">
              <a:extLst>
                <a:ext uri="{FF2B5EF4-FFF2-40B4-BE49-F238E27FC236}">
                  <a16:creationId xmlns:a16="http://schemas.microsoft.com/office/drawing/2014/main" id="{9106F98D-BDD9-415E-87E1-238ECAD5B602}"/>
                </a:ext>
              </a:extLst>
            </p:cNvPr>
            <p:cNvSpPr/>
            <p:nvPr/>
          </p:nvSpPr>
          <p:spPr>
            <a:xfrm>
              <a:off x="2152696" y="2789302"/>
              <a:ext cx="1583040" cy="2392839"/>
            </a:xfrm>
            <a:prstGeom prst="r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a:extLst>
                <a:ext uri="{FF2B5EF4-FFF2-40B4-BE49-F238E27FC236}">
                  <a16:creationId xmlns:a16="http://schemas.microsoft.com/office/drawing/2014/main" id="{52D9F4E8-7754-4BAC-9213-EB73419E02CA}"/>
                </a:ext>
              </a:extLst>
            </p:cNvPr>
            <p:cNvGrpSpPr/>
            <p:nvPr/>
          </p:nvGrpSpPr>
          <p:grpSpPr>
            <a:xfrm>
              <a:off x="1483287" y="1802193"/>
              <a:ext cx="645066" cy="4005308"/>
              <a:chOff x="7557336" y="1194035"/>
              <a:chExt cx="757214" cy="4389549"/>
            </a:xfrm>
            <a:gradFill flip="none" rotWithShape="1">
              <a:gsLst>
                <a:gs pos="100000">
                  <a:srgbClr val="CCCCFF"/>
                </a:gs>
                <a:gs pos="100000">
                  <a:srgbClr val="CCCCFF"/>
                </a:gs>
              </a:gsLst>
              <a:lin ang="16200000" scaled="1"/>
              <a:tileRect/>
            </a:gradFill>
          </p:grpSpPr>
          <p:grpSp>
            <p:nvGrpSpPr>
              <p:cNvPr id="291" name="Group 290">
                <a:extLst>
                  <a:ext uri="{FF2B5EF4-FFF2-40B4-BE49-F238E27FC236}">
                    <a16:creationId xmlns:a16="http://schemas.microsoft.com/office/drawing/2014/main" id="{ADE464F4-4EBB-47E1-B74B-106E9A6F015E}"/>
                  </a:ext>
                </a:extLst>
              </p:cNvPr>
              <p:cNvGrpSpPr/>
              <p:nvPr/>
            </p:nvGrpSpPr>
            <p:grpSpPr>
              <a:xfrm>
                <a:off x="7572709" y="4709535"/>
                <a:ext cx="371810" cy="874049"/>
                <a:chOff x="9797749" y="5217535"/>
                <a:chExt cx="371810" cy="874049"/>
              </a:xfrm>
              <a:grpFill/>
            </p:grpSpPr>
            <p:cxnSp>
              <p:nvCxnSpPr>
                <p:cNvPr id="330" name="Straight Connector 329">
                  <a:extLst>
                    <a:ext uri="{FF2B5EF4-FFF2-40B4-BE49-F238E27FC236}">
                      <a16:creationId xmlns:a16="http://schemas.microsoft.com/office/drawing/2014/main" id="{4F379BDB-E1BC-44E3-8FEA-DB650D794549}"/>
                    </a:ext>
                  </a:extLst>
                </p:cNvPr>
                <p:cNvCxnSpPr>
                  <a:cxnSpLocks/>
                </p:cNvCxnSpPr>
                <p:nvPr/>
              </p:nvCxnSpPr>
              <p:spPr>
                <a:xfrm rot="16200000">
                  <a:off x="9908177" y="5981157"/>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1" name="Straight Connector 330">
                  <a:extLst>
                    <a:ext uri="{FF2B5EF4-FFF2-40B4-BE49-F238E27FC236}">
                      <a16:creationId xmlns:a16="http://schemas.microsoft.com/office/drawing/2014/main" id="{9091C280-CC17-4206-AE62-8D3CADB1C29B}"/>
                    </a:ext>
                  </a:extLst>
                </p:cNvPr>
                <p:cNvCxnSpPr>
                  <a:cxnSpLocks/>
                </p:cNvCxnSpPr>
                <p:nvPr/>
              </p:nvCxnSpPr>
              <p:spPr>
                <a:xfrm rot="16200000">
                  <a:off x="9908176" y="586607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2" name="Straight Connector 331">
                  <a:extLst>
                    <a:ext uri="{FF2B5EF4-FFF2-40B4-BE49-F238E27FC236}">
                      <a16:creationId xmlns:a16="http://schemas.microsoft.com/office/drawing/2014/main" id="{5D47693C-3CB1-4C08-8958-3505BDD68841}"/>
                    </a:ext>
                  </a:extLst>
                </p:cNvPr>
                <p:cNvCxnSpPr>
                  <a:cxnSpLocks/>
                </p:cNvCxnSpPr>
                <p:nvPr/>
              </p:nvCxnSpPr>
              <p:spPr>
                <a:xfrm rot="16200000">
                  <a:off x="9914225" y="575862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3" name="Straight Connector 332">
                  <a:extLst>
                    <a:ext uri="{FF2B5EF4-FFF2-40B4-BE49-F238E27FC236}">
                      <a16:creationId xmlns:a16="http://schemas.microsoft.com/office/drawing/2014/main" id="{D659A298-D38E-46B0-AC21-717E5893F102}"/>
                    </a:ext>
                  </a:extLst>
                </p:cNvPr>
                <p:cNvCxnSpPr>
                  <a:cxnSpLocks/>
                </p:cNvCxnSpPr>
                <p:nvPr/>
              </p:nvCxnSpPr>
              <p:spPr>
                <a:xfrm rot="16200000">
                  <a:off x="9908180" y="565116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4" name="Straight Connector 333">
                  <a:extLst>
                    <a:ext uri="{FF2B5EF4-FFF2-40B4-BE49-F238E27FC236}">
                      <a16:creationId xmlns:a16="http://schemas.microsoft.com/office/drawing/2014/main" id="{E59608B2-8605-4B32-B119-960F5920EBEB}"/>
                    </a:ext>
                  </a:extLst>
                </p:cNvPr>
                <p:cNvCxnSpPr>
                  <a:cxnSpLocks/>
                </p:cNvCxnSpPr>
                <p:nvPr/>
              </p:nvCxnSpPr>
              <p:spPr>
                <a:xfrm rot="16200000">
                  <a:off x="9986679" y="5463636"/>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5" name="Straight Connector 334">
                  <a:extLst>
                    <a:ext uri="{FF2B5EF4-FFF2-40B4-BE49-F238E27FC236}">
                      <a16:creationId xmlns:a16="http://schemas.microsoft.com/office/drawing/2014/main" id="{CF9B2E7F-8B2B-4C51-854C-54188FE7389A}"/>
                    </a:ext>
                  </a:extLst>
                </p:cNvPr>
                <p:cNvCxnSpPr>
                  <a:cxnSpLocks/>
                </p:cNvCxnSpPr>
                <p:nvPr/>
              </p:nvCxnSpPr>
              <p:spPr>
                <a:xfrm rot="16200000">
                  <a:off x="9914225" y="543205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6" name="Straight Connector 335">
                  <a:extLst>
                    <a:ext uri="{FF2B5EF4-FFF2-40B4-BE49-F238E27FC236}">
                      <a16:creationId xmlns:a16="http://schemas.microsoft.com/office/drawing/2014/main" id="{CA1024DD-90F7-4404-B4C2-D6B12DAE20C9}"/>
                    </a:ext>
                  </a:extLst>
                </p:cNvPr>
                <p:cNvCxnSpPr>
                  <a:cxnSpLocks/>
                </p:cNvCxnSpPr>
                <p:nvPr/>
              </p:nvCxnSpPr>
              <p:spPr>
                <a:xfrm rot="16200000">
                  <a:off x="9915798" y="532459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7" name="Straight Connector 336">
                  <a:extLst>
                    <a:ext uri="{FF2B5EF4-FFF2-40B4-BE49-F238E27FC236}">
                      <a16:creationId xmlns:a16="http://schemas.microsoft.com/office/drawing/2014/main" id="{BCBFB00E-9FC2-4D14-A529-A99B40395AD0}"/>
                    </a:ext>
                  </a:extLst>
                </p:cNvPr>
                <p:cNvCxnSpPr>
                  <a:cxnSpLocks/>
                </p:cNvCxnSpPr>
                <p:nvPr/>
              </p:nvCxnSpPr>
              <p:spPr>
                <a:xfrm rot="16200000">
                  <a:off x="9917197" y="521885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8" name="Straight Connector 337">
                  <a:extLst>
                    <a:ext uri="{FF2B5EF4-FFF2-40B4-BE49-F238E27FC236}">
                      <a16:creationId xmlns:a16="http://schemas.microsoft.com/office/drawing/2014/main" id="{F90939EC-C792-4798-B5D4-2C6C99496255}"/>
                    </a:ext>
                  </a:extLst>
                </p:cNvPr>
                <p:cNvCxnSpPr>
                  <a:cxnSpLocks/>
                </p:cNvCxnSpPr>
                <p:nvPr/>
              </p:nvCxnSpPr>
              <p:spPr>
                <a:xfrm rot="16200000">
                  <a:off x="9917197" y="5107108"/>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92" name="Group 291">
                <a:extLst>
                  <a:ext uri="{FF2B5EF4-FFF2-40B4-BE49-F238E27FC236}">
                    <a16:creationId xmlns:a16="http://schemas.microsoft.com/office/drawing/2014/main" id="{EE793DC5-5C17-4F71-856E-586BDF5003D3}"/>
                  </a:ext>
                </a:extLst>
              </p:cNvPr>
              <p:cNvGrpSpPr/>
              <p:nvPr/>
            </p:nvGrpSpPr>
            <p:grpSpPr>
              <a:xfrm rot="16200000">
                <a:off x="7309718" y="2778798"/>
                <a:ext cx="982919" cy="457200"/>
                <a:chOff x="5013862" y="1667039"/>
                <a:chExt cx="982919" cy="457200"/>
              </a:xfrm>
              <a:grpFill/>
            </p:grpSpPr>
            <p:cxnSp>
              <p:nvCxnSpPr>
                <p:cNvPr id="320" name="Straight Connector 319">
                  <a:extLst>
                    <a:ext uri="{FF2B5EF4-FFF2-40B4-BE49-F238E27FC236}">
                      <a16:creationId xmlns:a16="http://schemas.microsoft.com/office/drawing/2014/main" id="{395FF9EE-7B2F-441D-A7DD-6B49C541B26B}"/>
                    </a:ext>
                  </a:extLst>
                </p:cNvPr>
                <p:cNvCxnSpPr>
                  <a:cxnSpLocks/>
                </p:cNvCxnSpPr>
                <p:nvPr/>
              </p:nvCxnSpPr>
              <p:spPr>
                <a:xfrm>
                  <a:off x="5122732" y="167326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1" name="Straight Connector 320">
                  <a:extLst>
                    <a:ext uri="{FF2B5EF4-FFF2-40B4-BE49-F238E27FC236}">
                      <a16:creationId xmlns:a16="http://schemas.microsoft.com/office/drawing/2014/main" id="{3AC0695E-28A1-4D0D-850A-196DE7082DAC}"/>
                    </a:ext>
                  </a:extLst>
                </p:cNvPr>
                <p:cNvCxnSpPr>
                  <a:cxnSpLocks/>
                </p:cNvCxnSpPr>
                <p:nvPr/>
              </p:nvCxnSpPr>
              <p:spPr>
                <a:xfrm>
                  <a:off x="5237810" y="167326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2" name="Straight Connector 321">
                  <a:extLst>
                    <a:ext uri="{FF2B5EF4-FFF2-40B4-BE49-F238E27FC236}">
                      <a16:creationId xmlns:a16="http://schemas.microsoft.com/office/drawing/2014/main" id="{B863D709-FA33-430F-BED5-029360DA276C}"/>
                    </a:ext>
                  </a:extLst>
                </p:cNvPr>
                <p:cNvCxnSpPr>
                  <a:cxnSpLocks/>
                </p:cNvCxnSpPr>
                <p:nvPr/>
              </p:nvCxnSpPr>
              <p:spPr>
                <a:xfrm>
                  <a:off x="5345267"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3" name="Straight Connector 322">
                  <a:extLst>
                    <a:ext uri="{FF2B5EF4-FFF2-40B4-BE49-F238E27FC236}">
                      <a16:creationId xmlns:a16="http://schemas.microsoft.com/office/drawing/2014/main" id="{7FEFAE33-F229-4ABA-9A41-C834D53B3929}"/>
                    </a:ext>
                  </a:extLst>
                </p:cNvPr>
                <p:cNvCxnSpPr>
                  <a:cxnSpLocks/>
                </p:cNvCxnSpPr>
                <p:nvPr/>
              </p:nvCxnSpPr>
              <p:spPr>
                <a:xfrm>
                  <a:off x="5452720" y="167326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4" name="Straight Connector 323">
                  <a:extLst>
                    <a:ext uri="{FF2B5EF4-FFF2-40B4-BE49-F238E27FC236}">
                      <a16:creationId xmlns:a16="http://schemas.microsoft.com/office/drawing/2014/main" id="{BB3C0833-C440-447F-AF2B-24A428E88C2E}"/>
                    </a:ext>
                  </a:extLst>
                </p:cNvPr>
                <p:cNvCxnSpPr>
                  <a:cxnSpLocks/>
                </p:cNvCxnSpPr>
                <p:nvPr/>
              </p:nvCxnSpPr>
              <p:spPr>
                <a:xfrm>
                  <a:off x="5567800" y="1679309"/>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5" name="Straight Connector 324">
                  <a:extLst>
                    <a:ext uri="{FF2B5EF4-FFF2-40B4-BE49-F238E27FC236}">
                      <a16:creationId xmlns:a16="http://schemas.microsoft.com/office/drawing/2014/main" id="{82398EF7-3855-4803-AC1D-4BCCB42D1DE2}"/>
                    </a:ext>
                  </a:extLst>
                </p:cNvPr>
                <p:cNvCxnSpPr>
                  <a:cxnSpLocks/>
                </p:cNvCxnSpPr>
                <p:nvPr/>
              </p:nvCxnSpPr>
              <p:spPr>
                <a:xfrm>
                  <a:off x="5671838"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6" name="Straight Connector 325">
                  <a:extLst>
                    <a:ext uri="{FF2B5EF4-FFF2-40B4-BE49-F238E27FC236}">
                      <a16:creationId xmlns:a16="http://schemas.microsoft.com/office/drawing/2014/main" id="{3136029B-C7ED-4AC0-812E-7CCF076E8CE6}"/>
                    </a:ext>
                  </a:extLst>
                </p:cNvPr>
                <p:cNvCxnSpPr>
                  <a:cxnSpLocks/>
                </p:cNvCxnSpPr>
                <p:nvPr/>
              </p:nvCxnSpPr>
              <p:spPr>
                <a:xfrm>
                  <a:off x="5779298" y="168088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7" name="Straight Connector 326">
                  <a:extLst>
                    <a:ext uri="{FF2B5EF4-FFF2-40B4-BE49-F238E27FC236}">
                      <a16:creationId xmlns:a16="http://schemas.microsoft.com/office/drawing/2014/main" id="{B2492908-BFEC-42BA-BED5-01D3BAE752F2}"/>
                    </a:ext>
                  </a:extLst>
                </p:cNvPr>
                <p:cNvCxnSpPr>
                  <a:cxnSpLocks/>
                </p:cNvCxnSpPr>
                <p:nvPr/>
              </p:nvCxnSpPr>
              <p:spPr>
                <a:xfrm>
                  <a:off x="5885038"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8" name="Straight Connector 327">
                  <a:extLst>
                    <a:ext uri="{FF2B5EF4-FFF2-40B4-BE49-F238E27FC236}">
                      <a16:creationId xmlns:a16="http://schemas.microsoft.com/office/drawing/2014/main" id="{E299679D-BE98-4999-9653-3F4683BCF615}"/>
                    </a:ext>
                  </a:extLst>
                </p:cNvPr>
                <p:cNvCxnSpPr>
                  <a:cxnSpLocks/>
                </p:cNvCxnSpPr>
                <p:nvPr/>
              </p:nvCxnSpPr>
              <p:spPr>
                <a:xfrm>
                  <a:off x="5996781"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9" name="Straight Connector 328">
                  <a:extLst>
                    <a:ext uri="{FF2B5EF4-FFF2-40B4-BE49-F238E27FC236}">
                      <a16:creationId xmlns:a16="http://schemas.microsoft.com/office/drawing/2014/main" id="{EE1A4780-124B-4D6A-82F5-3DA703DC2362}"/>
                    </a:ext>
                  </a:extLst>
                </p:cNvPr>
                <p:cNvCxnSpPr>
                  <a:cxnSpLocks/>
                </p:cNvCxnSpPr>
                <p:nvPr/>
              </p:nvCxnSpPr>
              <p:spPr>
                <a:xfrm>
                  <a:off x="5013862" y="166703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93" name="Group 292">
                <a:extLst>
                  <a:ext uri="{FF2B5EF4-FFF2-40B4-BE49-F238E27FC236}">
                    <a16:creationId xmlns:a16="http://schemas.microsoft.com/office/drawing/2014/main" id="{008C6B93-3BDF-4869-98DC-F3EF548CF49F}"/>
                  </a:ext>
                </a:extLst>
              </p:cNvPr>
              <p:cNvGrpSpPr/>
              <p:nvPr/>
            </p:nvGrpSpPr>
            <p:grpSpPr>
              <a:xfrm rot="16200000">
                <a:off x="7294476" y="3892148"/>
                <a:ext cx="982919" cy="457200"/>
                <a:chOff x="5013862" y="1667039"/>
                <a:chExt cx="982919" cy="457200"/>
              </a:xfrm>
              <a:grpFill/>
            </p:grpSpPr>
            <p:cxnSp>
              <p:nvCxnSpPr>
                <p:cNvPr id="310" name="Straight Connector 309">
                  <a:extLst>
                    <a:ext uri="{FF2B5EF4-FFF2-40B4-BE49-F238E27FC236}">
                      <a16:creationId xmlns:a16="http://schemas.microsoft.com/office/drawing/2014/main" id="{35555DF8-CE4F-4F09-A0F9-61859ABD550F}"/>
                    </a:ext>
                  </a:extLst>
                </p:cNvPr>
                <p:cNvCxnSpPr>
                  <a:cxnSpLocks/>
                </p:cNvCxnSpPr>
                <p:nvPr/>
              </p:nvCxnSpPr>
              <p:spPr>
                <a:xfrm>
                  <a:off x="5122732" y="167326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1" name="Straight Connector 310">
                  <a:extLst>
                    <a:ext uri="{FF2B5EF4-FFF2-40B4-BE49-F238E27FC236}">
                      <a16:creationId xmlns:a16="http://schemas.microsoft.com/office/drawing/2014/main" id="{3B66547D-D40F-4839-A2D3-C64748F23C20}"/>
                    </a:ext>
                  </a:extLst>
                </p:cNvPr>
                <p:cNvCxnSpPr>
                  <a:cxnSpLocks/>
                </p:cNvCxnSpPr>
                <p:nvPr/>
              </p:nvCxnSpPr>
              <p:spPr>
                <a:xfrm>
                  <a:off x="5237810" y="167326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2" name="Straight Connector 311">
                  <a:extLst>
                    <a:ext uri="{FF2B5EF4-FFF2-40B4-BE49-F238E27FC236}">
                      <a16:creationId xmlns:a16="http://schemas.microsoft.com/office/drawing/2014/main" id="{CF5783B1-B7D4-46D2-863D-BE32ABC5E6D7}"/>
                    </a:ext>
                  </a:extLst>
                </p:cNvPr>
                <p:cNvCxnSpPr>
                  <a:cxnSpLocks/>
                </p:cNvCxnSpPr>
                <p:nvPr/>
              </p:nvCxnSpPr>
              <p:spPr>
                <a:xfrm>
                  <a:off x="5345267"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3" name="Straight Connector 312">
                  <a:extLst>
                    <a:ext uri="{FF2B5EF4-FFF2-40B4-BE49-F238E27FC236}">
                      <a16:creationId xmlns:a16="http://schemas.microsoft.com/office/drawing/2014/main" id="{06EDB93C-95AD-4F61-B551-9814C98F3B1E}"/>
                    </a:ext>
                  </a:extLst>
                </p:cNvPr>
                <p:cNvCxnSpPr>
                  <a:cxnSpLocks/>
                </p:cNvCxnSpPr>
                <p:nvPr/>
              </p:nvCxnSpPr>
              <p:spPr>
                <a:xfrm>
                  <a:off x="5452720" y="167326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4" name="Straight Connector 313">
                  <a:extLst>
                    <a:ext uri="{FF2B5EF4-FFF2-40B4-BE49-F238E27FC236}">
                      <a16:creationId xmlns:a16="http://schemas.microsoft.com/office/drawing/2014/main" id="{19D150B8-6CC9-4310-9626-5E436EFB1FA4}"/>
                    </a:ext>
                  </a:extLst>
                </p:cNvPr>
                <p:cNvCxnSpPr>
                  <a:cxnSpLocks/>
                </p:cNvCxnSpPr>
                <p:nvPr/>
              </p:nvCxnSpPr>
              <p:spPr>
                <a:xfrm>
                  <a:off x="5567800" y="1679309"/>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5" name="Straight Connector 314">
                  <a:extLst>
                    <a:ext uri="{FF2B5EF4-FFF2-40B4-BE49-F238E27FC236}">
                      <a16:creationId xmlns:a16="http://schemas.microsoft.com/office/drawing/2014/main" id="{448603CA-35FE-48F7-B65D-3B4419533E85}"/>
                    </a:ext>
                  </a:extLst>
                </p:cNvPr>
                <p:cNvCxnSpPr>
                  <a:cxnSpLocks/>
                </p:cNvCxnSpPr>
                <p:nvPr/>
              </p:nvCxnSpPr>
              <p:spPr>
                <a:xfrm>
                  <a:off x="5671838"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6" name="Straight Connector 315">
                  <a:extLst>
                    <a:ext uri="{FF2B5EF4-FFF2-40B4-BE49-F238E27FC236}">
                      <a16:creationId xmlns:a16="http://schemas.microsoft.com/office/drawing/2014/main" id="{EB423D88-7BDD-4E61-BB6F-B8D1CA07CA69}"/>
                    </a:ext>
                  </a:extLst>
                </p:cNvPr>
                <p:cNvCxnSpPr>
                  <a:cxnSpLocks/>
                </p:cNvCxnSpPr>
                <p:nvPr/>
              </p:nvCxnSpPr>
              <p:spPr>
                <a:xfrm>
                  <a:off x="5779298" y="168088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7" name="Straight Connector 316">
                  <a:extLst>
                    <a:ext uri="{FF2B5EF4-FFF2-40B4-BE49-F238E27FC236}">
                      <a16:creationId xmlns:a16="http://schemas.microsoft.com/office/drawing/2014/main" id="{029BFB30-E6FF-45E6-8B70-5A53D8701D60}"/>
                    </a:ext>
                  </a:extLst>
                </p:cNvPr>
                <p:cNvCxnSpPr>
                  <a:cxnSpLocks/>
                </p:cNvCxnSpPr>
                <p:nvPr/>
              </p:nvCxnSpPr>
              <p:spPr>
                <a:xfrm>
                  <a:off x="5885038"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8" name="Straight Connector 317">
                  <a:extLst>
                    <a:ext uri="{FF2B5EF4-FFF2-40B4-BE49-F238E27FC236}">
                      <a16:creationId xmlns:a16="http://schemas.microsoft.com/office/drawing/2014/main" id="{AC785625-823A-4DA1-9004-C6D72A831728}"/>
                    </a:ext>
                  </a:extLst>
                </p:cNvPr>
                <p:cNvCxnSpPr>
                  <a:cxnSpLocks/>
                </p:cNvCxnSpPr>
                <p:nvPr/>
              </p:nvCxnSpPr>
              <p:spPr>
                <a:xfrm>
                  <a:off x="5996781"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9" name="Straight Connector 318">
                  <a:extLst>
                    <a:ext uri="{FF2B5EF4-FFF2-40B4-BE49-F238E27FC236}">
                      <a16:creationId xmlns:a16="http://schemas.microsoft.com/office/drawing/2014/main" id="{3F4C5225-33CD-4E47-8C26-F3253A586FD4}"/>
                    </a:ext>
                  </a:extLst>
                </p:cNvPr>
                <p:cNvCxnSpPr>
                  <a:cxnSpLocks/>
                </p:cNvCxnSpPr>
                <p:nvPr/>
              </p:nvCxnSpPr>
              <p:spPr>
                <a:xfrm>
                  <a:off x="5013862" y="166703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94" name="Group 293">
                <a:extLst>
                  <a:ext uri="{FF2B5EF4-FFF2-40B4-BE49-F238E27FC236}">
                    <a16:creationId xmlns:a16="http://schemas.microsoft.com/office/drawing/2014/main" id="{C2821EC3-262C-42E0-9EA3-DBC0328351B9}"/>
                  </a:ext>
                </a:extLst>
              </p:cNvPr>
              <p:cNvGrpSpPr/>
              <p:nvPr/>
            </p:nvGrpSpPr>
            <p:grpSpPr>
              <a:xfrm rot="16200000">
                <a:off x="7257771" y="1631971"/>
                <a:ext cx="1082040" cy="457200"/>
                <a:chOff x="8947148" y="2627159"/>
                <a:chExt cx="1082040" cy="457200"/>
              </a:xfrm>
              <a:grpFill/>
            </p:grpSpPr>
            <p:cxnSp>
              <p:nvCxnSpPr>
                <p:cNvPr id="299" name="Straight Connector 298">
                  <a:extLst>
                    <a:ext uri="{FF2B5EF4-FFF2-40B4-BE49-F238E27FC236}">
                      <a16:creationId xmlns:a16="http://schemas.microsoft.com/office/drawing/2014/main" id="{A2285FEA-3B5E-440B-9FF6-C301E1CC1B44}"/>
                    </a:ext>
                  </a:extLst>
                </p:cNvPr>
                <p:cNvCxnSpPr>
                  <a:cxnSpLocks/>
                </p:cNvCxnSpPr>
                <p:nvPr/>
              </p:nvCxnSpPr>
              <p:spPr>
                <a:xfrm>
                  <a:off x="9056018" y="26333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0" name="Straight Connector 299">
                  <a:extLst>
                    <a:ext uri="{FF2B5EF4-FFF2-40B4-BE49-F238E27FC236}">
                      <a16:creationId xmlns:a16="http://schemas.microsoft.com/office/drawing/2014/main" id="{28EC2C37-5380-465F-97E1-8F0F74D38046}"/>
                    </a:ext>
                  </a:extLst>
                </p:cNvPr>
                <p:cNvCxnSpPr>
                  <a:cxnSpLocks/>
                </p:cNvCxnSpPr>
                <p:nvPr/>
              </p:nvCxnSpPr>
              <p:spPr>
                <a:xfrm>
                  <a:off x="9171096" y="263338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1" name="Straight Connector 300">
                  <a:extLst>
                    <a:ext uri="{FF2B5EF4-FFF2-40B4-BE49-F238E27FC236}">
                      <a16:creationId xmlns:a16="http://schemas.microsoft.com/office/drawing/2014/main" id="{0D1956E8-7EEA-43E9-82B4-C73B6D1AE3F1}"/>
                    </a:ext>
                  </a:extLst>
                </p:cNvPr>
                <p:cNvCxnSpPr>
                  <a:cxnSpLocks/>
                </p:cNvCxnSpPr>
                <p:nvPr/>
              </p:nvCxnSpPr>
              <p:spPr>
                <a:xfrm>
                  <a:off x="9278553" y="263942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2" name="Straight Connector 301">
                  <a:extLst>
                    <a:ext uri="{FF2B5EF4-FFF2-40B4-BE49-F238E27FC236}">
                      <a16:creationId xmlns:a16="http://schemas.microsoft.com/office/drawing/2014/main" id="{447C1CEC-6B89-46DF-A711-6BE7735DBEA6}"/>
                    </a:ext>
                  </a:extLst>
                </p:cNvPr>
                <p:cNvCxnSpPr>
                  <a:cxnSpLocks/>
                </p:cNvCxnSpPr>
                <p:nvPr/>
              </p:nvCxnSpPr>
              <p:spPr>
                <a:xfrm>
                  <a:off x="9386006" y="263338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3" name="Straight Connector 302">
                  <a:extLst>
                    <a:ext uri="{FF2B5EF4-FFF2-40B4-BE49-F238E27FC236}">
                      <a16:creationId xmlns:a16="http://schemas.microsoft.com/office/drawing/2014/main" id="{5518569D-5C2D-40A1-B256-4141E0CA330A}"/>
                    </a:ext>
                  </a:extLst>
                </p:cNvPr>
                <p:cNvCxnSpPr>
                  <a:cxnSpLocks/>
                </p:cNvCxnSpPr>
                <p:nvPr/>
              </p:nvCxnSpPr>
              <p:spPr>
                <a:xfrm>
                  <a:off x="9501086" y="2639429"/>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4" name="Straight Connector 303">
                  <a:extLst>
                    <a:ext uri="{FF2B5EF4-FFF2-40B4-BE49-F238E27FC236}">
                      <a16:creationId xmlns:a16="http://schemas.microsoft.com/office/drawing/2014/main" id="{98C91FFC-EE9D-45DD-A8F6-30E8A84B5AFB}"/>
                    </a:ext>
                  </a:extLst>
                </p:cNvPr>
                <p:cNvCxnSpPr>
                  <a:cxnSpLocks/>
                </p:cNvCxnSpPr>
                <p:nvPr/>
              </p:nvCxnSpPr>
              <p:spPr>
                <a:xfrm>
                  <a:off x="9605124" y="263942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5" name="Straight Connector 304">
                  <a:extLst>
                    <a:ext uri="{FF2B5EF4-FFF2-40B4-BE49-F238E27FC236}">
                      <a16:creationId xmlns:a16="http://schemas.microsoft.com/office/drawing/2014/main" id="{12C8D1B0-8442-4DF0-8E07-C80DCA4258FB}"/>
                    </a:ext>
                  </a:extLst>
                </p:cNvPr>
                <p:cNvCxnSpPr>
                  <a:cxnSpLocks/>
                </p:cNvCxnSpPr>
                <p:nvPr/>
              </p:nvCxnSpPr>
              <p:spPr>
                <a:xfrm>
                  <a:off x="9712584" y="264100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6" name="Straight Connector 305">
                  <a:extLst>
                    <a:ext uri="{FF2B5EF4-FFF2-40B4-BE49-F238E27FC236}">
                      <a16:creationId xmlns:a16="http://schemas.microsoft.com/office/drawing/2014/main" id="{9E3BB029-64FF-4A9A-9B2C-0AAEB6C8BE89}"/>
                    </a:ext>
                  </a:extLst>
                </p:cNvPr>
                <p:cNvCxnSpPr>
                  <a:cxnSpLocks/>
                </p:cNvCxnSpPr>
                <p:nvPr/>
              </p:nvCxnSpPr>
              <p:spPr>
                <a:xfrm>
                  <a:off x="9818324" y="264240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7" name="Straight Connector 306">
                  <a:extLst>
                    <a:ext uri="{FF2B5EF4-FFF2-40B4-BE49-F238E27FC236}">
                      <a16:creationId xmlns:a16="http://schemas.microsoft.com/office/drawing/2014/main" id="{9B391174-C407-4ABE-9192-F12C5AD7BE8F}"/>
                    </a:ext>
                  </a:extLst>
                </p:cNvPr>
                <p:cNvCxnSpPr>
                  <a:cxnSpLocks/>
                </p:cNvCxnSpPr>
                <p:nvPr/>
              </p:nvCxnSpPr>
              <p:spPr>
                <a:xfrm>
                  <a:off x="9930067" y="264240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8" name="Straight Connector 307">
                  <a:extLst>
                    <a:ext uri="{FF2B5EF4-FFF2-40B4-BE49-F238E27FC236}">
                      <a16:creationId xmlns:a16="http://schemas.microsoft.com/office/drawing/2014/main" id="{746EC388-5283-4A9C-A58D-22F4752BC09C}"/>
                    </a:ext>
                  </a:extLst>
                </p:cNvPr>
                <p:cNvCxnSpPr>
                  <a:cxnSpLocks/>
                </p:cNvCxnSpPr>
                <p:nvPr/>
              </p:nvCxnSpPr>
              <p:spPr>
                <a:xfrm>
                  <a:off x="8947148" y="262715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9" name="Straight Connector 308">
                  <a:extLst>
                    <a:ext uri="{FF2B5EF4-FFF2-40B4-BE49-F238E27FC236}">
                      <a16:creationId xmlns:a16="http://schemas.microsoft.com/office/drawing/2014/main" id="{76EFD51D-568C-4B6C-B81A-9F772D74811E}"/>
                    </a:ext>
                  </a:extLst>
                </p:cNvPr>
                <p:cNvCxnSpPr>
                  <a:cxnSpLocks/>
                </p:cNvCxnSpPr>
                <p:nvPr/>
              </p:nvCxnSpPr>
              <p:spPr>
                <a:xfrm>
                  <a:off x="10029188" y="262715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sp>
            <p:nvSpPr>
              <p:cNvPr id="295" name="TextBox 294">
                <a:extLst>
                  <a:ext uri="{FF2B5EF4-FFF2-40B4-BE49-F238E27FC236}">
                    <a16:creationId xmlns:a16="http://schemas.microsoft.com/office/drawing/2014/main" id="{B6A44B28-6EEE-419D-A335-2725B09E14B8}"/>
                  </a:ext>
                </a:extLst>
              </p:cNvPr>
              <p:cNvSpPr txBox="1"/>
              <p:nvPr/>
            </p:nvSpPr>
            <p:spPr>
              <a:xfrm rot="16200000">
                <a:off x="8029915" y="1178654"/>
                <a:ext cx="246238" cy="276999"/>
              </a:xfrm>
              <a:prstGeom prst="rect">
                <a:avLst/>
              </a:prstGeom>
              <a:noFill/>
            </p:spPr>
            <p:txBody>
              <a:bodyPr wrap="square" rtlCol="0">
                <a:spAutoFit/>
              </a:bodyPr>
              <a:lstStyle/>
              <a:p>
                <a:r>
                  <a:rPr lang="en-US" sz="1200" dirty="0"/>
                  <a:t>4</a:t>
                </a:r>
              </a:p>
            </p:txBody>
          </p:sp>
          <p:sp>
            <p:nvSpPr>
              <p:cNvPr id="296" name="TextBox 295">
                <a:extLst>
                  <a:ext uri="{FF2B5EF4-FFF2-40B4-BE49-F238E27FC236}">
                    <a16:creationId xmlns:a16="http://schemas.microsoft.com/office/drawing/2014/main" id="{9397D85A-DEDE-4501-828E-3A7A11AA83D6}"/>
                  </a:ext>
                </a:extLst>
              </p:cNvPr>
              <p:cNvSpPr txBox="1"/>
              <p:nvPr/>
            </p:nvSpPr>
            <p:spPr>
              <a:xfrm rot="16200000">
                <a:off x="8052932" y="2288540"/>
                <a:ext cx="246238" cy="276999"/>
              </a:xfrm>
              <a:prstGeom prst="rect">
                <a:avLst/>
              </a:prstGeom>
              <a:noFill/>
            </p:spPr>
            <p:txBody>
              <a:bodyPr wrap="square" rtlCol="0">
                <a:spAutoFit/>
              </a:bodyPr>
              <a:lstStyle/>
              <a:p>
                <a:r>
                  <a:rPr lang="en-US" sz="1200" dirty="0"/>
                  <a:t>3</a:t>
                </a:r>
              </a:p>
            </p:txBody>
          </p:sp>
          <p:sp>
            <p:nvSpPr>
              <p:cNvPr id="297" name="TextBox 296">
                <a:extLst>
                  <a:ext uri="{FF2B5EF4-FFF2-40B4-BE49-F238E27FC236}">
                    <a16:creationId xmlns:a16="http://schemas.microsoft.com/office/drawing/2014/main" id="{352B4584-8325-4CCC-B693-9CAA818E54C0}"/>
                  </a:ext>
                </a:extLst>
              </p:cNvPr>
              <p:cNvSpPr txBox="1"/>
              <p:nvPr/>
            </p:nvSpPr>
            <p:spPr>
              <a:xfrm rot="16200000">
                <a:off x="8022920" y="3367670"/>
                <a:ext cx="246238" cy="276999"/>
              </a:xfrm>
              <a:prstGeom prst="rect">
                <a:avLst/>
              </a:prstGeom>
              <a:noFill/>
            </p:spPr>
            <p:txBody>
              <a:bodyPr wrap="square" rtlCol="0">
                <a:spAutoFit/>
              </a:bodyPr>
              <a:lstStyle/>
              <a:p>
                <a:r>
                  <a:rPr lang="en-US" sz="1200" dirty="0"/>
                  <a:t>2</a:t>
                </a:r>
              </a:p>
            </p:txBody>
          </p:sp>
          <p:sp>
            <p:nvSpPr>
              <p:cNvPr id="298" name="TextBox 297">
                <a:extLst>
                  <a:ext uri="{FF2B5EF4-FFF2-40B4-BE49-F238E27FC236}">
                    <a16:creationId xmlns:a16="http://schemas.microsoft.com/office/drawing/2014/main" id="{3459D275-4B97-4323-9DBC-DDCC321B2887}"/>
                  </a:ext>
                </a:extLst>
              </p:cNvPr>
              <p:cNvSpPr txBox="1"/>
              <p:nvPr/>
            </p:nvSpPr>
            <p:spPr>
              <a:xfrm rot="16200000">
                <a:off x="8023498" y="4483457"/>
                <a:ext cx="246238" cy="276999"/>
              </a:xfrm>
              <a:prstGeom prst="rect">
                <a:avLst/>
              </a:prstGeom>
              <a:noFill/>
            </p:spPr>
            <p:txBody>
              <a:bodyPr wrap="square" rtlCol="0">
                <a:spAutoFit/>
              </a:bodyPr>
              <a:lstStyle/>
              <a:p>
                <a:r>
                  <a:rPr lang="en-US" sz="1200" dirty="0"/>
                  <a:t>1</a:t>
                </a:r>
              </a:p>
            </p:txBody>
          </p:sp>
        </p:grpSp>
        <p:grpSp>
          <p:nvGrpSpPr>
            <p:cNvPr id="255" name="Group 254">
              <a:extLst>
                <a:ext uri="{FF2B5EF4-FFF2-40B4-BE49-F238E27FC236}">
                  <a16:creationId xmlns:a16="http://schemas.microsoft.com/office/drawing/2014/main" id="{817A908B-8B3D-44DD-A049-5C93C281E73E}"/>
                </a:ext>
              </a:extLst>
            </p:cNvPr>
            <p:cNvGrpSpPr/>
            <p:nvPr/>
          </p:nvGrpSpPr>
          <p:grpSpPr>
            <a:xfrm>
              <a:off x="1467297" y="5139061"/>
              <a:ext cx="2883829" cy="799417"/>
              <a:chOff x="6650836" y="4851019"/>
              <a:chExt cx="3385198" cy="876107"/>
            </a:xfrm>
            <a:gradFill>
              <a:gsLst>
                <a:gs pos="100000">
                  <a:srgbClr val="CCCCFF"/>
                </a:gs>
                <a:gs pos="100000">
                  <a:srgbClr val="CCCCFF"/>
                </a:gs>
              </a:gsLst>
              <a:lin ang="16200000" scaled="1"/>
            </a:gradFill>
          </p:grpSpPr>
          <p:grpSp>
            <p:nvGrpSpPr>
              <p:cNvPr id="256" name="Group 255">
                <a:extLst>
                  <a:ext uri="{FF2B5EF4-FFF2-40B4-BE49-F238E27FC236}">
                    <a16:creationId xmlns:a16="http://schemas.microsoft.com/office/drawing/2014/main" id="{65E25330-87FC-4124-8CC1-4491AAE9789C}"/>
                  </a:ext>
                </a:extLst>
              </p:cNvPr>
              <p:cNvGrpSpPr/>
              <p:nvPr/>
            </p:nvGrpSpPr>
            <p:grpSpPr>
              <a:xfrm rot="10800000">
                <a:off x="8988718" y="5249181"/>
                <a:ext cx="982919" cy="457200"/>
                <a:chOff x="5013862" y="1667039"/>
                <a:chExt cx="982919" cy="457200"/>
              </a:xfrm>
              <a:grpFill/>
            </p:grpSpPr>
            <p:cxnSp>
              <p:nvCxnSpPr>
                <p:cNvPr id="281" name="Straight Connector 280">
                  <a:extLst>
                    <a:ext uri="{FF2B5EF4-FFF2-40B4-BE49-F238E27FC236}">
                      <a16:creationId xmlns:a16="http://schemas.microsoft.com/office/drawing/2014/main" id="{4F259C82-A5C7-46DF-B792-A8798C6A681B}"/>
                    </a:ext>
                  </a:extLst>
                </p:cNvPr>
                <p:cNvCxnSpPr>
                  <a:cxnSpLocks/>
                </p:cNvCxnSpPr>
                <p:nvPr/>
              </p:nvCxnSpPr>
              <p:spPr>
                <a:xfrm>
                  <a:off x="5122732" y="167326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2" name="Straight Connector 281">
                  <a:extLst>
                    <a:ext uri="{FF2B5EF4-FFF2-40B4-BE49-F238E27FC236}">
                      <a16:creationId xmlns:a16="http://schemas.microsoft.com/office/drawing/2014/main" id="{F4A1AE4A-CE88-45F8-A53D-F968B3A90B76}"/>
                    </a:ext>
                  </a:extLst>
                </p:cNvPr>
                <p:cNvCxnSpPr>
                  <a:cxnSpLocks/>
                </p:cNvCxnSpPr>
                <p:nvPr/>
              </p:nvCxnSpPr>
              <p:spPr>
                <a:xfrm>
                  <a:off x="5237810" y="167326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3" name="Straight Connector 282">
                  <a:extLst>
                    <a:ext uri="{FF2B5EF4-FFF2-40B4-BE49-F238E27FC236}">
                      <a16:creationId xmlns:a16="http://schemas.microsoft.com/office/drawing/2014/main" id="{7340C621-6FB1-4A47-8DA2-D339E5AA38D6}"/>
                    </a:ext>
                  </a:extLst>
                </p:cNvPr>
                <p:cNvCxnSpPr>
                  <a:cxnSpLocks/>
                </p:cNvCxnSpPr>
                <p:nvPr/>
              </p:nvCxnSpPr>
              <p:spPr>
                <a:xfrm>
                  <a:off x="5345267"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4" name="Straight Connector 283">
                  <a:extLst>
                    <a:ext uri="{FF2B5EF4-FFF2-40B4-BE49-F238E27FC236}">
                      <a16:creationId xmlns:a16="http://schemas.microsoft.com/office/drawing/2014/main" id="{D53436BC-22E9-4F43-81AA-944117C60FE5}"/>
                    </a:ext>
                  </a:extLst>
                </p:cNvPr>
                <p:cNvCxnSpPr>
                  <a:cxnSpLocks/>
                </p:cNvCxnSpPr>
                <p:nvPr/>
              </p:nvCxnSpPr>
              <p:spPr>
                <a:xfrm>
                  <a:off x="5452720" y="167326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5" name="Straight Connector 284">
                  <a:extLst>
                    <a:ext uri="{FF2B5EF4-FFF2-40B4-BE49-F238E27FC236}">
                      <a16:creationId xmlns:a16="http://schemas.microsoft.com/office/drawing/2014/main" id="{94313EB6-C3E5-400B-9D91-AADED7DF9E44}"/>
                    </a:ext>
                  </a:extLst>
                </p:cNvPr>
                <p:cNvCxnSpPr>
                  <a:cxnSpLocks/>
                </p:cNvCxnSpPr>
                <p:nvPr/>
              </p:nvCxnSpPr>
              <p:spPr>
                <a:xfrm>
                  <a:off x="5567800" y="1679309"/>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6" name="Straight Connector 285">
                  <a:extLst>
                    <a:ext uri="{FF2B5EF4-FFF2-40B4-BE49-F238E27FC236}">
                      <a16:creationId xmlns:a16="http://schemas.microsoft.com/office/drawing/2014/main" id="{3B02FE06-7AFE-4EBF-B1BA-4010495A9AE1}"/>
                    </a:ext>
                  </a:extLst>
                </p:cNvPr>
                <p:cNvCxnSpPr>
                  <a:cxnSpLocks/>
                </p:cNvCxnSpPr>
                <p:nvPr/>
              </p:nvCxnSpPr>
              <p:spPr>
                <a:xfrm>
                  <a:off x="5671838"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7" name="Straight Connector 286">
                  <a:extLst>
                    <a:ext uri="{FF2B5EF4-FFF2-40B4-BE49-F238E27FC236}">
                      <a16:creationId xmlns:a16="http://schemas.microsoft.com/office/drawing/2014/main" id="{D5EC6DA7-40F9-4832-A50F-1462F429C866}"/>
                    </a:ext>
                  </a:extLst>
                </p:cNvPr>
                <p:cNvCxnSpPr>
                  <a:cxnSpLocks/>
                </p:cNvCxnSpPr>
                <p:nvPr/>
              </p:nvCxnSpPr>
              <p:spPr>
                <a:xfrm>
                  <a:off x="5779298" y="168088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8" name="Straight Connector 287">
                  <a:extLst>
                    <a:ext uri="{FF2B5EF4-FFF2-40B4-BE49-F238E27FC236}">
                      <a16:creationId xmlns:a16="http://schemas.microsoft.com/office/drawing/2014/main" id="{0A0C30F3-4DEF-4141-B2F6-5A3140135208}"/>
                    </a:ext>
                  </a:extLst>
                </p:cNvPr>
                <p:cNvCxnSpPr>
                  <a:cxnSpLocks/>
                </p:cNvCxnSpPr>
                <p:nvPr/>
              </p:nvCxnSpPr>
              <p:spPr>
                <a:xfrm>
                  <a:off x="5885038"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9" name="Straight Connector 288">
                  <a:extLst>
                    <a:ext uri="{FF2B5EF4-FFF2-40B4-BE49-F238E27FC236}">
                      <a16:creationId xmlns:a16="http://schemas.microsoft.com/office/drawing/2014/main" id="{7E8A2464-DF28-488E-A366-2BA64248A004}"/>
                    </a:ext>
                  </a:extLst>
                </p:cNvPr>
                <p:cNvCxnSpPr>
                  <a:cxnSpLocks/>
                </p:cNvCxnSpPr>
                <p:nvPr/>
              </p:nvCxnSpPr>
              <p:spPr>
                <a:xfrm>
                  <a:off x="5996781"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90" name="Straight Connector 289">
                  <a:extLst>
                    <a:ext uri="{FF2B5EF4-FFF2-40B4-BE49-F238E27FC236}">
                      <a16:creationId xmlns:a16="http://schemas.microsoft.com/office/drawing/2014/main" id="{938CC385-6235-48A7-AA41-70B1846DAE2C}"/>
                    </a:ext>
                  </a:extLst>
                </p:cNvPr>
                <p:cNvCxnSpPr>
                  <a:cxnSpLocks/>
                </p:cNvCxnSpPr>
                <p:nvPr/>
              </p:nvCxnSpPr>
              <p:spPr>
                <a:xfrm>
                  <a:off x="5013862" y="166703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57" name="Group 256">
                <a:extLst>
                  <a:ext uri="{FF2B5EF4-FFF2-40B4-BE49-F238E27FC236}">
                    <a16:creationId xmlns:a16="http://schemas.microsoft.com/office/drawing/2014/main" id="{33C65B96-5AEF-4F35-AF09-A4DE24655C67}"/>
                  </a:ext>
                </a:extLst>
              </p:cNvPr>
              <p:cNvGrpSpPr/>
              <p:nvPr/>
            </p:nvGrpSpPr>
            <p:grpSpPr>
              <a:xfrm rot="10800000">
                <a:off x="7880842" y="5240547"/>
                <a:ext cx="982919" cy="457200"/>
                <a:chOff x="5013862" y="1667039"/>
                <a:chExt cx="982919" cy="457200"/>
              </a:xfrm>
              <a:grpFill/>
            </p:grpSpPr>
            <p:cxnSp>
              <p:nvCxnSpPr>
                <p:cNvPr id="271" name="Straight Connector 270">
                  <a:extLst>
                    <a:ext uri="{FF2B5EF4-FFF2-40B4-BE49-F238E27FC236}">
                      <a16:creationId xmlns:a16="http://schemas.microsoft.com/office/drawing/2014/main" id="{7EB6736D-FA34-46D5-82E6-5C7A8ACA83CA}"/>
                    </a:ext>
                  </a:extLst>
                </p:cNvPr>
                <p:cNvCxnSpPr>
                  <a:cxnSpLocks/>
                </p:cNvCxnSpPr>
                <p:nvPr/>
              </p:nvCxnSpPr>
              <p:spPr>
                <a:xfrm>
                  <a:off x="5122732" y="167326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2" name="Straight Connector 271">
                  <a:extLst>
                    <a:ext uri="{FF2B5EF4-FFF2-40B4-BE49-F238E27FC236}">
                      <a16:creationId xmlns:a16="http://schemas.microsoft.com/office/drawing/2014/main" id="{A421C18B-16F1-47BF-9710-6425BC9E616C}"/>
                    </a:ext>
                  </a:extLst>
                </p:cNvPr>
                <p:cNvCxnSpPr>
                  <a:cxnSpLocks/>
                </p:cNvCxnSpPr>
                <p:nvPr/>
              </p:nvCxnSpPr>
              <p:spPr>
                <a:xfrm>
                  <a:off x="5237810" y="167326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3" name="Straight Connector 272">
                  <a:extLst>
                    <a:ext uri="{FF2B5EF4-FFF2-40B4-BE49-F238E27FC236}">
                      <a16:creationId xmlns:a16="http://schemas.microsoft.com/office/drawing/2014/main" id="{9A38435D-A638-453F-9D9B-295168BD4D7E}"/>
                    </a:ext>
                  </a:extLst>
                </p:cNvPr>
                <p:cNvCxnSpPr>
                  <a:cxnSpLocks/>
                </p:cNvCxnSpPr>
                <p:nvPr/>
              </p:nvCxnSpPr>
              <p:spPr>
                <a:xfrm>
                  <a:off x="5345267"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4" name="Straight Connector 273">
                  <a:extLst>
                    <a:ext uri="{FF2B5EF4-FFF2-40B4-BE49-F238E27FC236}">
                      <a16:creationId xmlns:a16="http://schemas.microsoft.com/office/drawing/2014/main" id="{F2D73742-70EB-4BD6-8987-61431EC2284D}"/>
                    </a:ext>
                  </a:extLst>
                </p:cNvPr>
                <p:cNvCxnSpPr>
                  <a:cxnSpLocks/>
                </p:cNvCxnSpPr>
                <p:nvPr/>
              </p:nvCxnSpPr>
              <p:spPr>
                <a:xfrm>
                  <a:off x="5452720" y="167326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5" name="Straight Connector 274">
                  <a:extLst>
                    <a:ext uri="{FF2B5EF4-FFF2-40B4-BE49-F238E27FC236}">
                      <a16:creationId xmlns:a16="http://schemas.microsoft.com/office/drawing/2014/main" id="{31D21900-71A2-47A8-A9FE-2EDA12585C19}"/>
                    </a:ext>
                  </a:extLst>
                </p:cNvPr>
                <p:cNvCxnSpPr>
                  <a:cxnSpLocks/>
                </p:cNvCxnSpPr>
                <p:nvPr/>
              </p:nvCxnSpPr>
              <p:spPr>
                <a:xfrm>
                  <a:off x="5567800" y="1679309"/>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6" name="Straight Connector 275">
                  <a:extLst>
                    <a:ext uri="{FF2B5EF4-FFF2-40B4-BE49-F238E27FC236}">
                      <a16:creationId xmlns:a16="http://schemas.microsoft.com/office/drawing/2014/main" id="{798FFC54-81A2-4BC2-87BF-FFCEB0B0194B}"/>
                    </a:ext>
                  </a:extLst>
                </p:cNvPr>
                <p:cNvCxnSpPr>
                  <a:cxnSpLocks/>
                </p:cNvCxnSpPr>
                <p:nvPr/>
              </p:nvCxnSpPr>
              <p:spPr>
                <a:xfrm>
                  <a:off x="5671838" y="1679309"/>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7" name="Straight Connector 276">
                  <a:extLst>
                    <a:ext uri="{FF2B5EF4-FFF2-40B4-BE49-F238E27FC236}">
                      <a16:creationId xmlns:a16="http://schemas.microsoft.com/office/drawing/2014/main" id="{D8D45231-3E44-4CC4-A600-8088180D62BF}"/>
                    </a:ext>
                  </a:extLst>
                </p:cNvPr>
                <p:cNvCxnSpPr>
                  <a:cxnSpLocks/>
                </p:cNvCxnSpPr>
                <p:nvPr/>
              </p:nvCxnSpPr>
              <p:spPr>
                <a:xfrm>
                  <a:off x="5779298" y="168088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8" name="Straight Connector 277">
                  <a:extLst>
                    <a:ext uri="{FF2B5EF4-FFF2-40B4-BE49-F238E27FC236}">
                      <a16:creationId xmlns:a16="http://schemas.microsoft.com/office/drawing/2014/main" id="{FBB0B196-6145-41C4-BC73-D5B144AF071E}"/>
                    </a:ext>
                  </a:extLst>
                </p:cNvPr>
                <p:cNvCxnSpPr>
                  <a:cxnSpLocks/>
                </p:cNvCxnSpPr>
                <p:nvPr/>
              </p:nvCxnSpPr>
              <p:spPr>
                <a:xfrm>
                  <a:off x="5885038"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9" name="Straight Connector 278">
                  <a:extLst>
                    <a:ext uri="{FF2B5EF4-FFF2-40B4-BE49-F238E27FC236}">
                      <a16:creationId xmlns:a16="http://schemas.microsoft.com/office/drawing/2014/main" id="{2AEA4CA9-5141-4B26-8B3C-A07C85ED5ED8}"/>
                    </a:ext>
                  </a:extLst>
                </p:cNvPr>
                <p:cNvCxnSpPr>
                  <a:cxnSpLocks/>
                </p:cNvCxnSpPr>
                <p:nvPr/>
              </p:nvCxnSpPr>
              <p:spPr>
                <a:xfrm>
                  <a:off x="5996781" y="1682281"/>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0" name="Straight Connector 279">
                  <a:extLst>
                    <a:ext uri="{FF2B5EF4-FFF2-40B4-BE49-F238E27FC236}">
                      <a16:creationId xmlns:a16="http://schemas.microsoft.com/office/drawing/2014/main" id="{192F48DA-89C2-43A2-9820-2FAFB41C58B2}"/>
                    </a:ext>
                  </a:extLst>
                </p:cNvPr>
                <p:cNvCxnSpPr>
                  <a:cxnSpLocks/>
                </p:cNvCxnSpPr>
                <p:nvPr/>
              </p:nvCxnSpPr>
              <p:spPr>
                <a:xfrm>
                  <a:off x="5013862" y="1667039"/>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58" name="Group 257">
                <a:extLst>
                  <a:ext uri="{FF2B5EF4-FFF2-40B4-BE49-F238E27FC236}">
                    <a16:creationId xmlns:a16="http://schemas.microsoft.com/office/drawing/2014/main" id="{547D11BF-E474-453B-88D2-A2C2DC95B6AA}"/>
                  </a:ext>
                </a:extLst>
              </p:cNvPr>
              <p:cNvGrpSpPr/>
              <p:nvPr/>
            </p:nvGrpSpPr>
            <p:grpSpPr>
              <a:xfrm>
                <a:off x="7005313" y="5250477"/>
                <a:ext cx="765436" cy="457200"/>
                <a:chOff x="7768267" y="3804858"/>
                <a:chExt cx="765436" cy="457200"/>
              </a:xfrm>
              <a:grpFill/>
            </p:grpSpPr>
            <p:cxnSp>
              <p:nvCxnSpPr>
                <p:cNvPr id="263" name="Straight Connector 262">
                  <a:extLst>
                    <a:ext uri="{FF2B5EF4-FFF2-40B4-BE49-F238E27FC236}">
                      <a16:creationId xmlns:a16="http://schemas.microsoft.com/office/drawing/2014/main" id="{094A6F88-C45C-4DED-9ABB-40789DAFA976}"/>
                    </a:ext>
                  </a:extLst>
                </p:cNvPr>
                <p:cNvCxnSpPr>
                  <a:cxnSpLocks/>
                </p:cNvCxnSpPr>
                <p:nvPr/>
              </p:nvCxnSpPr>
              <p:spPr>
                <a:xfrm rot="10800000">
                  <a:off x="8424833" y="4034983"/>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64" name="Straight Connector 263">
                  <a:extLst>
                    <a:ext uri="{FF2B5EF4-FFF2-40B4-BE49-F238E27FC236}">
                      <a16:creationId xmlns:a16="http://schemas.microsoft.com/office/drawing/2014/main" id="{261684A9-60E2-444A-B45D-2C4313545329}"/>
                    </a:ext>
                  </a:extLst>
                </p:cNvPr>
                <p:cNvCxnSpPr>
                  <a:cxnSpLocks/>
                </p:cNvCxnSpPr>
                <p:nvPr/>
              </p:nvCxnSpPr>
              <p:spPr>
                <a:xfrm rot="10800000">
                  <a:off x="8309755" y="4034984"/>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65" name="Straight Connector 264">
                  <a:extLst>
                    <a:ext uri="{FF2B5EF4-FFF2-40B4-BE49-F238E27FC236}">
                      <a16:creationId xmlns:a16="http://schemas.microsoft.com/office/drawing/2014/main" id="{6B59DE85-6E7C-4E31-A360-DE66AE10D9D4}"/>
                    </a:ext>
                  </a:extLst>
                </p:cNvPr>
                <p:cNvCxnSpPr>
                  <a:cxnSpLocks/>
                </p:cNvCxnSpPr>
                <p:nvPr/>
              </p:nvCxnSpPr>
              <p:spPr>
                <a:xfrm rot="10800000">
                  <a:off x="8202298" y="4028935"/>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66" name="Straight Connector 265">
                  <a:extLst>
                    <a:ext uri="{FF2B5EF4-FFF2-40B4-BE49-F238E27FC236}">
                      <a16:creationId xmlns:a16="http://schemas.microsoft.com/office/drawing/2014/main" id="{49691396-F733-4309-B05A-F065B3AC2F8F}"/>
                    </a:ext>
                  </a:extLst>
                </p:cNvPr>
                <p:cNvCxnSpPr>
                  <a:cxnSpLocks/>
                </p:cNvCxnSpPr>
                <p:nvPr/>
              </p:nvCxnSpPr>
              <p:spPr>
                <a:xfrm rot="10800000">
                  <a:off x="8094845" y="4034980"/>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67" name="Straight Connector 266">
                  <a:extLst>
                    <a:ext uri="{FF2B5EF4-FFF2-40B4-BE49-F238E27FC236}">
                      <a16:creationId xmlns:a16="http://schemas.microsoft.com/office/drawing/2014/main" id="{D4847F5D-9A7C-4699-8B76-0F813A02D392}"/>
                    </a:ext>
                  </a:extLst>
                </p:cNvPr>
                <p:cNvCxnSpPr>
                  <a:cxnSpLocks/>
                </p:cNvCxnSpPr>
                <p:nvPr/>
              </p:nvCxnSpPr>
              <p:spPr>
                <a:xfrm rot="10800000">
                  <a:off x="7979765" y="3884028"/>
                  <a:ext cx="0" cy="36576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68" name="Straight Connector 267">
                  <a:extLst>
                    <a:ext uri="{FF2B5EF4-FFF2-40B4-BE49-F238E27FC236}">
                      <a16:creationId xmlns:a16="http://schemas.microsoft.com/office/drawing/2014/main" id="{1AF8C107-C8CA-44F3-971B-A406B628FF68}"/>
                    </a:ext>
                  </a:extLst>
                </p:cNvPr>
                <p:cNvCxnSpPr>
                  <a:cxnSpLocks/>
                </p:cNvCxnSpPr>
                <p:nvPr/>
              </p:nvCxnSpPr>
              <p:spPr>
                <a:xfrm rot="10800000">
                  <a:off x="7875727" y="4028935"/>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69" name="Straight Connector 268">
                  <a:extLst>
                    <a:ext uri="{FF2B5EF4-FFF2-40B4-BE49-F238E27FC236}">
                      <a16:creationId xmlns:a16="http://schemas.microsoft.com/office/drawing/2014/main" id="{1D92A524-FFA6-4E95-B63A-4898A10238B3}"/>
                    </a:ext>
                  </a:extLst>
                </p:cNvPr>
                <p:cNvCxnSpPr>
                  <a:cxnSpLocks/>
                </p:cNvCxnSpPr>
                <p:nvPr/>
              </p:nvCxnSpPr>
              <p:spPr>
                <a:xfrm rot="10800000">
                  <a:off x="7768267" y="4027362"/>
                  <a:ext cx="0" cy="220853"/>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0" name="Straight Connector 269">
                  <a:extLst>
                    <a:ext uri="{FF2B5EF4-FFF2-40B4-BE49-F238E27FC236}">
                      <a16:creationId xmlns:a16="http://schemas.microsoft.com/office/drawing/2014/main" id="{FCBB97B5-9CD2-418E-A56D-A7474AA187FB}"/>
                    </a:ext>
                  </a:extLst>
                </p:cNvPr>
                <p:cNvCxnSpPr>
                  <a:cxnSpLocks/>
                </p:cNvCxnSpPr>
                <p:nvPr/>
              </p:nvCxnSpPr>
              <p:spPr>
                <a:xfrm rot="10800000">
                  <a:off x="8533703" y="3804858"/>
                  <a:ext cx="0" cy="457200"/>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grpSp>
          <p:sp>
            <p:nvSpPr>
              <p:cNvPr id="259" name="TextBox 258">
                <a:extLst>
                  <a:ext uri="{FF2B5EF4-FFF2-40B4-BE49-F238E27FC236}">
                    <a16:creationId xmlns:a16="http://schemas.microsoft.com/office/drawing/2014/main" id="{466167B7-A8B5-4702-931D-17AE0B259C35}"/>
                  </a:ext>
                </a:extLst>
              </p:cNvPr>
              <p:cNvSpPr txBox="1"/>
              <p:nvPr/>
            </p:nvSpPr>
            <p:spPr>
              <a:xfrm>
                <a:off x="9812514" y="4898232"/>
                <a:ext cx="223520" cy="307777"/>
              </a:xfrm>
              <a:prstGeom prst="rect">
                <a:avLst/>
              </a:prstGeom>
              <a:noFill/>
            </p:spPr>
            <p:txBody>
              <a:bodyPr wrap="square" rtlCol="0">
                <a:spAutoFit/>
              </a:bodyPr>
              <a:lstStyle/>
              <a:p>
                <a:r>
                  <a:rPr lang="en-US" sz="1400" dirty="0"/>
                  <a:t>3</a:t>
                </a:r>
              </a:p>
            </p:txBody>
          </p:sp>
          <p:sp>
            <p:nvSpPr>
              <p:cNvPr id="260" name="TextBox 259">
                <a:extLst>
                  <a:ext uri="{FF2B5EF4-FFF2-40B4-BE49-F238E27FC236}">
                    <a16:creationId xmlns:a16="http://schemas.microsoft.com/office/drawing/2014/main" id="{12E625A6-4C90-42C8-94D3-D804926248D2}"/>
                  </a:ext>
                </a:extLst>
              </p:cNvPr>
              <p:cNvSpPr txBox="1"/>
              <p:nvPr/>
            </p:nvSpPr>
            <p:spPr>
              <a:xfrm>
                <a:off x="8721521" y="4887900"/>
                <a:ext cx="223520" cy="307777"/>
              </a:xfrm>
              <a:prstGeom prst="rect">
                <a:avLst/>
              </a:prstGeom>
              <a:noFill/>
            </p:spPr>
            <p:txBody>
              <a:bodyPr wrap="square" rtlCol="0">
                <a:spAutoFit/>
              </a:bodyPr>
              <a:lstStyle/>
              <a:p>
                <a:r>
                  <a:rPr lang="en-US" sz="1400" dirty="0"/>
                  <a:t>2</a:t>
                </a:r>
              </a:p>
            </p:txBody>
          </p:sp>
          <p:sp>
            <p:nvSpPr>
              <p:cNvPr id="261" name="TextBox 260">
                <a:extLst>
                  <a:ext uri="{FF2B5EF4-FFF2-40B4-BE49-F238E27FC236}">
                    <a16:creationId xmlns:a16="http://schemas.microsoft.com/office/drawing/2014/main" id="{50E2A158-5877-422C-AD46-1F1A8A16C1AD}"/>
                  </a:ext>
                </a:extLst>
              </p:cNvPr>
              <p:cNvSpPr txBox="1"/>
              <p:nvPr/>
            </p:nvSpPr>
            <p:spPr>
              <a:xfrm>
                <a:off x="7627001" y="4851019"/>
                <a:ext cx="223520" cy="307777"/>
              </a:xfrm>
              <a:prstGeom prst="rect">
                <a:avLst/>
              </a:prstGeom>
              <a:noFill/>
            </p:spPr>
            <p:txBody>
              <a:bodyPr wrap="square" rtlCol="0">
                <a:spAutoFit/>
              </a:bodyPr>
              <a:lstStyle/>
              <a:p>
                <a:r>
                  <a:rPr lang="en-US" sz="1400" dirty="0"/>
                  <a:t>1</a:t>
                </a:r>
              </a:p>
            </p:txBody>
          </p:sp>
          <p:sp>
            <p:nvSpPr>
              <p:cNvPr id="262" name="TextBox 261">
                <a:extLst>
                  <a:ext uri="{FF2B5EF4-FFF2-40B4-BE49-F238E27FC236}">
                    <a16:creationId xmlns:a16="http://schemas.microsoft.com/office/drawing/2014/main" id="{C2278E9D-C589-4D8F-B259-4FA5935E739E}"/>
                  </a:ext>
                </a:extLst>
              </p:cNvPr>
              <p:cNvSpPr txBox="1"/>
              <p:nvPr/>
            </p:nvSpPr>
            <p:spPr>
              <a:xfrm>
                <a:off x="6650836" y="5357794"/>
                <a:ext cx="218568" cy="369332"/>
              </a:xfrm>
              <a:prstGeom prst="rect">
                <a:avLst/>
              </a:prstGeom>
              <a:noFill/>
            </p:spPr>
            <p:txBody>
              <a:bodyPr wrap="square" rtlCol="0">
                <a:spAutoFit/>
              </a:bodyPr>
              <a:lstStyle/>
              <a:p>
                <a:r>
                  <a:rPr lang="en-US" dirty="0">
                    <a:solidFill>
                      <a:srgbClr val="FF0000"/>
                    </a:solidFill>
                  </a:rPr>
                  <a:t>0</a:t>
                </a:r>
              </a:p>
            </p:txBody>
          </p:sp>
        </p:grpSp>
      </p:grpSp>
      <p:grpSp>
        <p:nvGrpSpPr>
          <p:cNvPr id="719" name="Group 718">
            <a:extLst>
              <a:ext uri="{FF2B5EF4-FFF2-40B4-BE49-F238E27FC236}">
                <a16:creationId xmlns:a16="http://schemas.microsoft.com/office/drawing/2014/main" id="{F3D63476-B7FD-4AB5-91AC-1AD4E73D3F70}"/>
              </a:ext>
            </a:extLst>
          </p:cNvPr>
          <p:cNvGrpSpPr/>
          <p:nvPr/>
        </p:nvGrpSpPr>
        <p:grpSpPr>
          <a:xfrm rot="20518286">
            <a:off x="3857969" y="4388030"/>
            <a:ext cx="5490298" cy="885615"/>
            <a:chOff x="4032985" y="2517985"/>
            <a:chExt cx="6006766" cy="885615"/>
          </a:xfrm>
        </p:grpSpPr>
        <p:sp>
          <p:nvSpPr>
            <p:cNvPr id="720" name="Rectangle: Single Corner Rounded 719">
              <a:extLst>
                <a:ext uri="{FF2B5EF4-FFF2-40B4-BE49-F238E27FC236}">
                  <a16:creationId xmlns:a16="http://schemas.microsoft.com/office/drawing/2014/main" id="{1F71E6C6-F93D-44E5-A4B1-CAA45AAFF04A}"/>
                </a:ext>
              </a:extLst>
            </p:cNvPr>
            <p:cNvSpPr/>
            <p:nvPr/>
          </p:nvSpPr>
          <p:spPr>
            <a:xfrm>
              <a:off x="4032985" y="2517985"/>
              <a:ext cx="6006766" cy="885615"/>
            </a:xfrm>
            <a:prstGeom prst="round1Rect">
              <a:avLst/>
            </a:prstGeom>
            <a:gradFill flip="none" rotWithShape="1">
              <a:gsLst>
                <a:gs pos="100000">
                  <a:schemeClr val="bg1"/>
                </a:gs>
                <a:gs pos="0">
                  <a:schemeClr val="bg1"/>
                </a:gs>
              </a:gsLst>
              <a:lin ang="2700000" scaled="1"/>
              <a:tileRect/>
            </a:gradFill>
            <a:ln w="28575" cap="rnd">
              <a:gradFill flip="none" rotWithShape="1">
                <a:gsLst>
                  <a:gs pos="0">
                    <a:schemeClr val="accent1">
                      <a:lumMod val="0"/>
                      <a:lumOff val="100000"/>
                    </a:schemeClr>
                  </a:gs>
                  <a:gs pos="11000">
                    <a:srgbClr val="29C7C7"/>
                  </a:gs>
                  <a:gs pos="6000">
                    <a:schemeClr val="bg2"/>
                  </a:gs>
                </a:gsLst>
                <a:path path="shape">
                  <a:fillToRect l="50000" t="50000" r="50000" b="50000"/>
                </a:path>
                <a:tileRect/>
              </a:gra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gradFill>
                  <a:gsLst>
                    <a:gs pos="59000">
                      <a:schemeClr val="accent1"/>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ndParaRPr>
            </a:p>
          </p:txBody>
        </p:sp>
        <p:grpSp>
          <p:nvGrpSpPr>
            <p:cNvPr id="721" name="Group 720">
              <a:extLst>
                <a:ext uri="{FF2B5EF4-FFF2-40B4-BE49-F238E27FC236}">
                  <a16:creationId xmlns:a16="http://schemas.microsoft.com/office/drawing/2014/main" id="{D37174A1-FFD3-46A2-9EEA-9A9AF80386FF}"/>
                </a:ext>
              </a:extLst>
            </p:cNvPr>
            <p:cNvGrpSpPr/>
            <p:nvPr/>
          </p:nvGrpSpPr>
          <p:grpSpPr>
            <a:xfrm>
              <a:off x="4249559" y="2530368"/>
              <a:ext cx="662230" cy="443657"/>
              <a:chOff x="5013862" y="1667039"/>
              <a:chExt cx="982919" cy="457200"/>
            </a:xfrm>
          </p:grpSpPr>
          <p:cxnSp>
            <p:nvCxnSpPr>
              <p:cNvPr id="798" name="Straight Connector 797">
                <a:extLst>
                  <a:ext uri="{FF2B5EF4-FFF2-40B4-BE49-F238E27FC236}">
                    <a16:creationId xmlns:a16="http://schemas.microsoft.com/office/drawing/2014/main" id="{C0B72873-A5C2-4DDD-83F0-28B8A4F6547C}"/>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9" name="Straight Connector 798">
                <a:extLst>
                  <a:ext uri="{FF2B5EF4-FFF2-40B4-BE49-F238E27FC236}">
                    <a16:creationId xmlns:a16="http://schemas.microsoft.com/office/drawing/2014/main" id="{6525B19D-0A02-409F-8D7A-A1B19B70764E}"/>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0" name="Straight Connector 799">
                <a:extLst>
                  <a:ext uri="{FF2B5EF4-FFF2-40B4-BE49-F238E27FC236}">
                    <a16:creationId xmlns:a16="http://schemas.microsoft.com/office/drawing/2014/main" id="{7026BBF7-A77F-40D5-BCF6-B8333D0F6DA2}"/>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1" name="Straight Connector 800">
                <a:extLst>
                  <a:ext uri="{FF2B5EF4-FFF2-40B4-BE49-F238E27FC236}">
                    <a16:creationId xmlns:a16="http://schemas.microsoft.com/office/drawing/2014/main" id="{1487CFC3-96D3-4FD1-839D-14E6C15D644D}"/>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2" name="Straight Connector 801">
                <a:extLst>
                  <a:ext uri="{FF2B5EF4-FFF2-40B4-BE49-F238E27FC236}">
                    <a16:creationId xmlns:a16="http://schemas.microsoft.com/office/drawing/2014/main" id="{255AABB1-C722-48A1-AE85-26092F8CB0D2}"/>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3" name="Straight Connector 802">
                <a:extLst>
                  <a:ext uri="{FF2B5EF4-FFF2-40B4-BE49-F238E27FC236}">
                    <a16:creationId xmlns:a16="http://schemas.microsoft.com/office/drawing/2014/main" id="{B5363829-FAAE-437E-946A-AAFF5F1541AC}"/>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4" name="Straight Connector 803">
                <a:extLst>
                  <a:ext uri="{FF2B5EF4-FFF2-40B4-BE49-F238E27FC236}">
                    <a16:creationId xmlns:a16="http://schemas.microsoft.com/office/drawing/2014/main" id="{3BE83761-6ADA-4A8C-A369-AC2216630F67}"/>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5" name="Straight Connector 804">
                <a:extLst>
                  <a:ext uri="{FF2B5EF4-FFF2-40B4-BE49-F238E27FC236}">
                    <a16:creationId xmlns:a16="http://schemas.microsoft.com/office/drawing/2014/main" id="{17AD2993-47E1-4BD0-9F97-5D9473C8CC9F}"/>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6" name="Straight Connector 805">
                <a:extLst>
                  <a:ext uri="{FF2B5EF4-FFF2-40B4-BE49-F238E27FC236}">
                    <a16:creationId xmlns:a16="http://schemas.microsoft.com/office/drawing/2014/main" id="{8D0FA70D-B4B0-411A-AA13-ABA84FA889D1}"/>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7" name="Straight Connector 806">
                <a:extLst>
                  <a:ext uri="{FF2B5EF4-FFF2-40B4-BE49-F238E27FC236}">
                    <a16:creationId xmlns:a16="http://schemas.microsoft.com/office/drawing/2014/main" id="{41B04990-5154-4115-9309-62F09BCF45D1}"/>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2" name="Group 721">
              <a:extLst>
                <a:ext uri="{FF2B5EF4-FFF2-40B4-BE49-F238E27FC236}">
                  <a16:creationId xmlns:a16="http://schemas.microsoft.com/office/drawing/2014/main" id="{276E11E0-E797-4324-A251-C5C343AA5B53}"/>
                </a:ext>
              </a:extLst>
            </p:cNvPr>
            <p:cNvGrpSpPr/>
            <p:nvPr/>
          </p:nvGrpSpPr>
          <p:grpSpPr>
            <a:xfrm>
              <a:off x="7958834" y="2524865"/>
              <a:ext cx="662230" cy="443657"/>
              <a:chOff x="5013862" y="1667039"/>
              <a:chExt cx="982919" cy="457200"/>
            </a:xfrm>
          </p:grpSpPr>
          <p:cxnSp>
            <p:nvCxnSpPr>
              <p:cNvPr id="788" name="Straight Connector 787">
                <a:extLst>
                  <a:ext uri="{FF2B5EF4-FFF2-40B4-BE49-F238E27FC236}">
                    <a16:creationId xmlns:a16="http://schemas.microsoft.com/office/drawing/2014/main" id="{0D52CC26-988F-42D7-A131-5A595EE01E92}"/>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9" name="Straight Connector 788">
                <a:extLst>
                  <a:ext uri="{FF2B5EF4-FFF2-40B4-BE49-F238E27FC236}">
                    <a16:creationId xmlns:a16="http://schemas.microsoft.com/office/drawing/2014/main" id="{F1E7CBB9-3CEF-4767-B1F6-B5A13AEEF91E}"/>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0" name="Straight Connector 789">
                <a:extLst>
                  <a:ext uri="{FF2B5EF4-FFF2-40B4-BE49-F238E27FC236}">
                    <a16:creationId xmlns:a16="http://schemas.microsoft.com/office/drawing/2014/main" id="{083CE527-EE9E-4E84-868A-E25CE681E1B2}"/>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1" name="Straight Connector 790">
                <a:extLst>
                  <a:ext uri="{FF2B5EF4-FFF2-40B4-BE49-F238E27FC236}">
                    <a16:creationId xmlns:a16="http://schemas.microsoft.com/office/drawing/2014/main" id="{7DA2BDA6-8818-441B-A8F3-D990D637EB9C}"/>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2" name="Straight Connector 791">
                <a:extLst>
                  <a:ext uri="{FF2B5EF4-FFF2-40B4-BE49-F238E27FC236}">
                    <a16:creationId xmlns:a16="http://schemas.microsoft.com/office/drawing/2014/main" id="{284EE79D-0258-40B1-9D1F-262AFBE0FCB4}"/>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3" name="Straight Connector 792">
                <a:extLst>
                  <a:ext uri="{FF2B5EF4-FFF2-40B4-BE49-F238E27FC236}">
                    <a16:creationId xmlns:a16="http://schemas.microsoft.com/office/drawing/2014/main" id="{FE421C9F-B028-45BE-84C9-E6C95CAD3C92}"/>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4" name="Straight Connector 793">
                <a:extLst>
                  <a:ext uri="{FF2B5EF4-FFF2-40B4-BE49-F238E27FC236}">
                    <a16:creationId xmlns:a16="http://schemas.microsoft.com/office/drawing/2014/main" id="{68AB2BDD-15BF-45A2-9D5C-8776E6703535}"/>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5" name="Straight Connector 794">
                <a:extLst>
                  <a:ext uri="{FF2B5EF4-FFF2-40B4-BE49-F238E27FC236}">
                    <a16:creationId xmlns:a16="http://schemas.microsoft.com/office/drawing/2014/main" id="{1A6ADF6E-52AB-4542-93FA-8ABF06E043C4}"/>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6" name="Straight Connector 795">
                <a:extLst>
                  <a:ext uri="{FF2B5EF4-FFF2-40B4-BE49-F238E27FC236}">
                    <a16:creationId xmlns:a16="http://schemas.microsoft.com/office/drawing/2014/main" id="{931E5B18-3A1F-402E-B3B3-23CBBB862623}"/>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7" name="Straight Connector 796">
                <a:extLst>
                  <a:ext uri="{FF2B5EF4-FFF2-40B4-BE49-F238E27FC236}">
                    <a16:creationId xmlns:a16="http://schemas.microsoft.com/office/drawing/2014/main" id="{9392AC33-AF4F-4F5D-8733-267F19356C15}"/>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3" name="Group 722">
              <a:extLst>
                <a:ext uri="{FF2B5EF4-FFF2-40B4-BE49-F238E27FC236}">
                  <a16:creationId xmlns:a16="http://schemas.microsoft.com/office/drawing/2014/main" id="{72061CE4-B87F-4E21-B4C9-ACAC5FB9A356}"/>
                </a:ext>
              </a:extLst>
            </p:cNvPr>
            <p:cNvGrpSpPr/>
            <p:nvPr/>
          </p:nvGrpSpPr>
          <p:grpSpPr>
            <a:xfrm>
              <a:off x="7217549" y="2520352"/>
              <a:ext cx="662230" cy="443657"/>
              <a:chOff x="5013862" y="1667039"/>
              <a:chExt cx="982919" cy="457200"/>
            </a:xfrm>
          </p:grpSpPr>
          <p:cxnSp>
            <p:nvCxnSpPr>
              <p:cNvPr id="778" name="Straight Connector 777">
                <a:extLst>
                  <a:ext uri="{FF2B5EF4-FFF2-40B4-BE49-F238E27FC236}">
                    <a16:creationId xmlns:a16="http://schemas.microsoft.com/office/drawing/2014/main" id="{F529391D-575C-49AB-9849-F2E7B240BE14}"/>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9" name="Straight Connector 778">
                <a:extLst>
                  <a:ext uri="{FF2B5EF4-FFF2-40B4-BE49-F238E27FC236}">
                    <a16:creationId xmlns:a16="http://schemas.microsoft.com/office/drawing/2014/main" id="{1EA00021-AF42-4B9F-96BA-38FBD86420D0}"/>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0" name="Straight Connector 779">
                <a:extLst>
                  <a:ext uri="{FF2B5EF4-FFF2-40B4-BE49-F238E27FC236}">
                    <a16:creationId xmlns:a16="http://schemas.microsoft.com/office/drawing/2014/main" id="{D4966F5E-84AD-4CF9-B3C6-A5486DCCBB14}"/>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1" name="Straight Connector 780">
                <a:extLst>
                  <a:ext uri="{FF2B5EF4-FFF2-40B4-BE49-F238E27FC236}">
                    <a16:creationId xmlns:a16="http://schemas.microsoft.com/office/drawing/2014/main" id="{8CB53227-A851-41D9-B214-28B21CA139B7}"/>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2" name="Straight Connector 781">
                <a:extLst>
                  <a:ext uri="{FF2B5EF4-FFF2-40B4-BE49-F238E27FC236}">
                    <a16:creationId xmlns:a16="http://schemas.microsoft.com/office/drawing/2014/main" id="{B653B36E-B574-4397-B2FB-22566B6EA765}"/>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3" name="Straight Connector 782">
                <a:extLst>
                  <a:ext uri="{FF2B5EF4-FFF2-40B4-BE49-F238E27FC236}">
                    <a16:creationId xmlns:a16="http://schemas.microsoft.com/office/drawing/2014/main" id="{EA4EF6DC-E680-4A19-96EA-219BF68CF989}"/>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4" name="Straight Connector 783">
                <a:extLst>
                  <a:ext uri="{FF2B5EF4-FFF2-40B4-BE49-F238E27FC236}">
                    <a16:creationId xmlns:a16="http://schemas.microsoft.com/office/drawing/2014/main" id="{16AB3674-EE85-4866-8F13-68613060F250}"/>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5" name="Straight Connector 784">
                <a:extLst>
                  <a:ext uri="{FF2B5EF4-FFF2-40B4-BE49-F238E27FC236}">
                    <a16:creationId xmlns:a16="http://schemas.microsoft.com/office/drawing/2014/main" id="{3914CA3E-8023-4196-BDA8-13E08292F568}"/>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6" name="Straight Connector 785">
                <a:extLst>
                  <a:ext uri="{FF2B5EF4-FFF2-40B4-BE49-F238E27FC236}">
                    <a16:creationId xmlns:a16="http://schemas.microsoft.com/office/drawing/2014/main" id="{21F889C4-012F-40A9-B2F4-9A60E51B7291}"/>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7" name="Straight Connector 786">
                <a:extLst>
                  <a:ext uri="{FF2B5EF4-FFF2-40B4-BE49-F238E27FC236}">
                    <a16:creationId xmlns:a16="http://schemas.microsoft.com/office/drawing/2014/main" id="{35A05FDC-A699-4B71-8BD9-ECB3B79563BB}"/>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4" name="Group 723">
              <a:extLst>
                <a:ext uri="{FF2B5EF4-FFF2-40B4-BE49-F238E27FC236}">
                  <a16:creationId xmlns:a16="http://schemas.microsoft.com/office/drawing/2014/main" id="{B0AD3A65-CD2C-4811-874B-0F15B48923F6}"/>
                </a:ext>
              </a:extLst>
            </p:cNvPr>
            <p:cNvGrpSpPr/>
            <p:nvPr/>
          </p:nvGrpSpPr>
          <p:grpSpPr>
            <a:xfrm>
              <a:off x="6478467" y="2524384"/>
              <a:ext cx="662230" cy="443657"/>
              <a:chOff x="5013862" y="1667039"/>
              <a:chExt cx="982919" cy="457200"/>
            </a:xfrm>
          </p:grpSpPr>
          <p:cxnSp>
            <p:nvCxnSpPr>
              <p:cNvPr id="768" name="Straight Connector 767">
                <a:extLst>
                  <a:ext uri="{FF2B5EF4-FFF2-40B4-BE49-F238E27FC236}">
                    <a16:creationId xmlns:a16="http://schemas.microsoft.com/office/drawing/2014/main" id="{9BAF0315-9580-4404-B8B0-EA3A05C676FF}"/>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9" name="Straight Connector 768">
                <a:extLst>
                  <a:ext uri="{FF2B5EF4-FFF2-40B4-BE49-F238E27FC236}">
                    <a16:creationId xmlns:a16="http://schemas.microsoft.com/office/drawing/2014/main" id="{E8DE26A5-9743-474E-B8E9-960A5C7BBD50}"/>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0" name="Straight Connector 769">
                <a:extLst>
                  <a:ext uri="{FF2B5EF4-FFF2-40B4-BE49-F238E27FC236}">
                    <a16:creationId xmlns:a16="http://schemas.microsoft.com/office/drawing/2014/main" id="{3411B068-154A-4D7E-8EE5-AC321F3F77B5}"/>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1" name="Straight Connector 770">
                <a:extLst>
                  <a:ext uri="{FF2B5EF4-FFF2-40B4-BE49-F238E27FC236}">
                    <a16:creationId xmlns:a16="http://schemas.microsoft.com/office/drawing/2014/main" id="{10A903A5-D508-4B0C-A929-12E27379CAE7}"/>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2" name="Straight Connector 771">
                <a:extLst>
                  <a:ext uri="{FF2B5EF4-FFF2-40B4-BE49-F238E27FC236}">
                    <a16:creationId xmlns:a16="http://schemas.microsoft.com/office/drawing/2014/main" id="{063C49E6-F9DE-4482-8BE1-508B1A2941BD}"/>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3" name="Straight Connector 772">
                <a:extLst>
                  <a:ext uri="{FF2B5EF4-FFF2-40B4-BE49-F238E27FC236}">
                    <a16:creationId xmlns:a16="http://schemas.microsoft.com/office/drawing/2014/main" id="{D82E0018-4399-4C34-8613-A4D490EBA308}"/>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4" name="Straight Connector 773">
                <a:extLst>
                  <a:ext uri="{FF2B5EF4-FFF2-40B4-BE49-F238E27FC236}">
                    <a16:creationId xmlns:a16="http://schemas.microsoft.com/office/drawing/2014/main" id="{67DEDA63-B875-4E3D-9B85-6D56FB1817D3}"/>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5" name="Straight Connector 774">
                <a:extLst>
                  <a:ext uri="{FF2B5EF4-FFF2-40B4-BE49-F238E27FC236}">
                    <a16:creationId xmlns:a16="http://schemas.microsoft.com/office/drawing/2014/main" id="{32848EBA-3005-411F-8FE9-82F5DFC1A879}"/>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6" name="Straight Connector 775">
                <a:extLst>
                  <a:ext uri="{FF2B5EF4-FFF2-40B4-BE49-F238E27FC236}">
                    <a16:creationId xmlns:a16="http://schemas.microsoft.com/office/drawing/2014/main" id="{8EBFB908-3478-4096-B125-B9BCAF66FBB8}"/>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7" name="Straight Connector 776">
                <a:extLst>
                  <a:ext uri="{FF2B5EF4-FFF2-40B4-BE49-F238E27FC236}">
                    <a16:creationId xmlns:a16="http://schemas.microsoft.com/office/drawing/2014/main" id="{2F275EBE-B4C6-4A84-9BE9-152F3F0DB764}"/>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5" name="Group 724">
              <a:extLst>
                <a:ext uri="{FF2B5EF4-FFF2-40B4-BE49-F238E27FC236}">
                  <a16:creationId xmlns:a16="http://schemas.microsoft.com/office/drawing/2014/main" id="{677D9C31-AD4A-4EE7-A5EB-1B9199A32C83}"/>
                </a:ext>
              </a:extLst>
            </p:cNvPr>
            <p:cNvGrpSpPr/>
            <p:nvPr/>
          </p:nvGrpSpPr>
          <p:grpSpPr>
            <a:xfrm>
              <a:off x="5746085" y="2523358"/>
              <a:ext cx="662230" cy="443657"/>
              <a:chOff x="5013862" y="1667039"/>
              <a:chExt cx="982919" cy="457200"/>
            </a:xfrm>
          </p:grpSpPr>
          <p:cxnSp>
            <p:nvCxnSpPr>
              <p:cNvPr id="758" name="Straight Connector 757">
                <a:extLst>
                  <a:ext uri="{FF2B5EF4-FFF2-40B4-BE49-F238E27FC236}">
                    <a16:creationId xmlns:a16="http://schemas.microsoft.com/office/drawing/2014/main" id="{2CD073E3-AD03-4F0B-AA17-CF60517A6F98}"/>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9" name="Straight Connector 758">
                <a:extLst>
                  <a:ext uri="{FF2B5EF4-FFF2-40B4-BE49-F238E27FC236}">
                    <a16:creationId xmlns:a16="http://schemas.microsoft.com/office/drawing/2014/main" id="{2E1680DA-BFC6-444F-AF83-FDF90D303C3D}"/>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0" name="Straight Connector 759">
                <a:extLst>
                  <a:ext uri="{FF2B5EF4-FFF2-40B4-BE49-F238E27FC236}">
                    <a16:creationId xmlns:a16="http://schemas.microsoft.com/office/drawing/2014/main" id="{CF8CA53E-3987-430B-BD58-BE7023D645A2}"/>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1" name="Straight Connector 760">
                <a:extLst>
                  <a:ext uri="{FF2B5EF4-FFF2-40B4-BE49-F238E27FC236}">
                    <a16:creationId xmlns:a16="http://schemas.microsoft.com/office/drawing/2014/main" id="{E1D00BC2-7B22-4F90-BCA9-899194A9C659}"/>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2" name="Straight Connector 761">
                <a:extLst>
                  <a:ext uri="{FF2B5EF4-FFF2-40B4-BE49-F238E27FC236}">
                    <a16:creationId xmlns:a16="http://schemas.microsoft.com/office/drawing/2014/main" id="{623368F9-4321-4117-A810-B804FE4683C0}"/>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3" name="Straight Connector 762">
                <a:extLst>
                  <a:ext uri="{FF2B5EF4-FFF2-40B4-BE49-F238E27FC236}">
                    <a16:creationId xmlns:a16="http://schemas.microsoft.com/office/drawing/2014/main" id="{7548FDF8-36A4-488F-AE0A-C3BCFB00A7C4}"/>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4" name="Straight Connector 763">
                <a:extLst>
                  <a:ext uri="{FF2B5EF4-FFF2-40B4-BE49-F238E27FC236}">
                    <a16:creationId xmlns:a16="http://schemas.microsoft.com/office/drawing/2014/main" id="{0202CB32-BE0E-45BF-AF1D-37B45E6F05FE}"/>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5" name="Straight Connector 764">
                <a:extLst>
                  <a:ext uri="{FF2B5EF4-FFF2-40B4-BE49-F238E27FC236}">
                    <a16:creationId xmlns:a16="http://schemas.microsoft.com/office/drawing/2014/main" id="{44C8C97B-EA73-4E78-AF08-74D38372A457}"/>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6" name="Straight Connector 765">
                <a:extLst>
                  <a:ext uri="{FF2B5EF4-FFF2-40B4-BE49-F238E27FC236}">
                    <a16:creationId xmlns:a16="http://schemas.microsoft.com/office/drawing/2014/main" id="{52E0627E-720C-4F56-823F-8CBF8ED77ADC}"/>
                  </a:ext>
                </a:extLst>
              </p:cNvPr>
              <p:cNvCxnSpPr>
                <a:cxnSpLocks/>
              </p:cNvCxnSpPr>
              <p:nvPr/>
            </p:nvCxnSpPr>
            <p:spPr>
              <a:xfrm>
                <a:off x="5996781" y="1682283"/>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7" name="Straight Connector 766">
                <a:extLst>
                  <a:ext uri="{FF2B5EF4-FFF2-40B4-BE49-F238E27FC236}">
                    <a16:creationId xmlns:a16="http://schemas.microsoft.com/office/drawing/2014/main" id="{74F30CCD-E895-4C40-B7D8-BDE5B28297A8}"/>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6" name="Group 725">
              <a:extLst>
                <a:ext uri="{FF2B5EF4-FFF2-40B4-BE49-F238E27FC236}">
                  <a16:creationId xmlns:a16="http://schemas.microsoft.com/office/drawing/2014/main" id="{114A98E2-6010-4804-9DC7-2FC47EE0EF19}"/>
                </a:ext>
              </a:extLst>
            </p:cNvPr>
            <p:cNvGrpSpPr/>
            <p:nvPr/>
          </p:nvGrpSpPr>
          <p:grpSpPr>
            <a:xfrm>
              <a:off x="4995978" y="2528887"/>
              <a:ext cx="662230" cy="443657"/>
              <a:chOff x="5013862" y="1667039"/>
              <a:chExt cx="982919" cy="457200"/>
            </a:xfrm>
          </p:grpSpPr>
          <p:cxnSp>
            <p:nvCxnSpPr>
              <p:cNvPr id="748" name="Straight Connector 747">
                <a:extLst>
                  <a:ext uri="{FF2B5EF4-FFF2-40B4-BE49-F238E27FC236}">
                    <a16:creationId xmlns:a16="http://schemas.microsoft.com/office/drawing/2014/main" id="{0841FA08-8CCF-4E34-8F56-F75D7E63A471}"/>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9" name="Straight Connector 748">
                <a:extLst>
                  <a:ext uri="{FF2B5EF4-FFF2-40B4-BE49-F238E27FC236}">
                    <a16:creationId xmlns:a16="http://schemas.microsoft.com/office/drawing/2014/main" id="{D737DCE6-EC48-4CD8-B9D1-92D86BADA2D5}"/>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0" name="Straight Connector 749">
                <a:extLst>
                  <a:ext uri="{FF2B5EF4-FFF2-40B4-BE49-F238E27FC236}">
                    <a16:creationId xmlns:a16="http://schemas.microsoft.com/office/drawing/2014/main" id="{E95C26D3-2D58-4CCD-B662-1AAF750CF4CB}"/>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1" name="Straight Connector 750">
                <a:extLst>
                  <a:ext uri="{FF2B5EF4-FFF2-40B4-BE49-F238E27FC236}">
                    <a16:creationId xmlns:a16="http://schemas.microsoft.com/office/drawing/2014/main" id="{93EA1AAC-5085-4F8A-8BA8-594F0D97BCF3}"/>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2" name="Straight Connector 751">
                <a:extLst>
                  <a:ext uri="{FF2B5EF4-FFF2-40B4-BE49-F238E27FC236}">
                    <a16:creationId xmlns:a16="http://schemas.microsoft.com/office/drawing/2014/main" id="{BC2D9574-EDEB-46F9-A524-228F8F4D3C13}"/>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3" name="Straight Connector 752">
                <a:extLst>
                  <a:ext uri="{FF2B5EF4-FFF2-40B4-BE49-F238E27FC236}">
                    <a16:creationId xmlns:a16="http://schemas.microsoft.com/office/drawing/2014/main" id="{9AF4CC65-2927-405A-9B6A-A96C889E2DFC}"/>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4" name="Straight Connector 753">
                <a:extLst>
                  <a:ext uri="{FF2B5EF4-FFF2-40B4-BE49-F238E27FC236}">
                    <a16:creationId xmlns:a16="http://schemas.microsoft.com/office/drawing/2014/main" id="{7B789DBF-BF60-4E4C-B30B-D2DC0360C22D}"/>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5" name="Straight Connector 754">
                <a:extLst>
                  <a:ext uri="{FF2B5EF4-FFF2-40B4-BE49-F238E27FC236}">
                    <a16:creationId xmlns:a16="http://schemas.microsoft.com/office/drawing/2014/main" id="{A213CF5F-3142-4EA1-9E5A-501223E919CE}"/>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6" name="Straight Connector 755">
                <a:extLst>
                  <a:ext uri="{FF2B5EF4-FFF2-40B4-BE49-F238E27FC236}">
                    <a16:creationId xmlns:a16="http://schemas.microsoft.com/office/drawing/2014/main" id="{7754C412-B13A-4492-9E9A-39DE5D29DD70}"/>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7" name="Straight Connector 756">
                <a:extLst>
                  <a:ext uri="{FF2B5EF4-FFF2-40B4-BE49-F238E27FC236}">
                    <a16:creationId xmlns:a16="http://schemas.microsoft.com/office/drawing/2014/main" id="{13CFA691-4A18-4951-9C80-EB95088BC48C}"/>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27" name="Group 726">
              <a:extLst>
                <a:ext uri="{FF2B5EF4-FFF2-40B4-BE49-F238E27FC236}">
                  <a16:creationId xmlns:a16="http://schemas.microsoft.com/office/drawing/2014/main" id="{777A5804-63DA-4D25-AF02-6F507EAA0F9F}"/>
                </a:ext>
              </a:extLst>
            </p:cNvPr>
            <p:cNvGrpSpPr/>
            <p:nvPr/>
          </p:nvGrpSpPr>
          <p:grpSpPr>
            <a:xfrm>
              <a:off x="8696349" y="2520741"/>
              <a:ext cx="729012" cy="443657"/>
              <a:chOff x="8947148" y="2627159"/>
              <a:chExt cx="1082040" cy="457200"/>
            </a:xfrm>
          </p:grpSpPr>
          <p:cxnSp>
            <p:nvCxnSpPr>
              <p:cNvPr id="737" name="Straight Connector 736">
                <a:extLst>
                  <a:ext uri="{FF2B5EF4-FFF2-40B4-BE49-F238E27FC236}">
                    <a16:creationId xmlns:a16="http://schemas.microsoft.com/office/drawing/2014/main" id="{7FB0D24D-7756-4E5B-8773-1ECB77306CB1}"/>
                  </a:ext>
                </a:extLst>
              </p:cNvPr>
              <p:cNvCxnSpPr>
                <a:cxnSpLocks/>
              </p:cNvCxnSpPr>
              <p:nvPr/>
            </p:nvCxnSpPr>
            <p:spPr>
              <a:xfrm>
                <a:off x="9056018" y="26333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8" name="Straight Connector 737">
                <a:extLst>
                  <a:ext uri="{FF2B5EF4-FFF2-40B4-BE49-F238E27FC236}">
                    <a16:creationId xmlns:a16="http://schemas.microsoft.com/office/drawing/2014/main" id="{29543D57-B172-4D9C-A3DD-440F9A8B083F}"/>
                  </a:ext>
                </a:extLst>
              </p:cNvPr>
              <p:cNvCxnSpPr>
                <a:cxnSpLocks/>
              </p:cNvCxnSpPr>
              <p:nvPr/>
            </p:nvCxnSpPr>
            <p:spPr>
              <a:xfrm>
                <a:off x="9171096" y="263338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9" name="Straight Connector 738">
                <a:extLst>
                  <a:ext uri="{FF2B5EF4-FFF2-40B4-BE49-F238E27FC236}">
                    <a16:creationId xmlns:a16="http://schemas.microsoft.com/office/drawing/2014/main" id="{DFDC98B0-834B-4B2E-B9A3-B4D0BEC66273}"/>
                  </a:ext>
                </a:extLst>
              </p:cNvPr>
              <p:cNvCxnSpPr>
                <a:cxnSpLocks/>
              </p:cNvCxnSpPr>
              <p:nvPr/>
            </p:nvCxnSpPr>
            <p:spPr>
              <a:xfrm>
                <a:off x="9278553" y="263942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0" name="Straight Connector 739">
                <a:extLst>
                  <a:ext uri="{FF2B5EF4-FFF2-40B4-BE49-F238E27FC236}">
                    <a16:creationId xmlns:a16="http://schemas.microsoft.com/office/drawing/2014/main" id="{958621A5-B1A4-46AE-BA55-8FA8DC8C3FB0}"/>
                  </a:ext>
                </a:extLst>
              </p:cNvPr>
              <p:cNvCxnSpPr>
                <a:cxnSpLocks/>
              </p:cNvCxnSpPr>
              <p:nvPr/>
            </p:nvCxnSpPr>
            <p:spPr>
              <a:xfrm>
                <a:off x="9386006" y="263338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1" name="Straight Connector 740">
                <a:extLst>
                  <a:ext uri="{FF2B5EF4-FFF2-40B4-BE49-F238E27FC236}">
                    <a16:creationId xmlns:a16="http://schemas.microsoft.com/office/drawing/2014/main" id="{5971EB8B-9B37-428D-8FA0-9D95CC34000F}"/>
                  </a:ext>
                </a:extLst>
              </p:cNvPr>
              <p:cNvCxnSpPr>
                <a:cxnSpLocks/>
              </p:cNvCxnSpPr>
              <p:nvPr/>
            </p:nvCxnSpPr>
            <p:spPr>
              <a:xfrm>
                <a:off x="9501086" y="263942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2" name="Straight Connector 741">
                <a:extLst>
                  <a:ext uri="{FF2B5EF4-FFF2-40B4-BE49-F238E27FC236}">
                    <a16:creationId xmlns:a16="http://schemas.microsoft.com/office/drawing/2014/main" id="{D156B218-B027-4ECE-A2A1-B6E084E0B761}"/>
                  </a:ext>
                </a:extLst>
              </p:cNvPr>
              <p:cNvCxnSpPr>
                <a:cxnSpLocks/>
              </p:cNvCxnSpPr>
              <p:nvPr/>
            </p:nvCxnSpPr>
            <p:spPr>
              <a:xfrm>
                <a:off x="9605124" y="263942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3" name="Straight Connector 742">
                <a:extLst>
                  <a:ext uri="{FF2B5EF4-FFF2-40B4-BE49-F238E27FC236}">
                    <a16:creationId xmlns:a16="http://schemas.microsoft.com/office/drawing/2014/main" id="{B51DCE47-C01B-4C30-A3C2-6F74EA104541}"/>
                  </a:ext>
                </a:extLst>
              </p:cNvPr>
              <p:cNvCxnSpPr>
                <a:cxnSpLocks/>
              </p:cNvCxnSpPr>
              <p:nvPr/>
            </p:nvCxnSpPr>
            <p:spPr>
              <a:xfrm>
                <a:off x="9712584" y="264100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4" name="Straight Connector 743">
                <a:extLst>
                  <a:ext uri="{FF2B5EF4-FFF2-40B4-BE49-F238E27FC236}">
                    <a16:creationId xmlns:a16="http://schemas.microsoft.com/office/drawing/2014/main" id="{A0743499-8D57-4C7C-B3B8-D01A15E3D7F3}"/>
                  </a:ext>
                </a:extLst>
              </p:cNvPr>
              <p:cNvCxnSpPr>
                <a:cxnSpLocks/>
              </p:cNvCxnSpPr>
              <p:nvPr/>
            </p:nvCxnSpPr>
            <p:spPr>
              <a:xfrm>
                <a:off x="9818324" y="264240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5" name="Straight Connector 744">
                <a:extLst>
                  <a:ext uri="{FF2B5EF4-FFF2-40B4-BE49-F238E27FC236}">
                    <a16:creationId xmlns:a16="http://schemas.microsoft.com/office/drawing/2014/main" id="{916C7D1D-A812-46ED-86B2-95EF5ED5A405}"/>
                  </a:ext>
                </a:extLst>
              </p:cNvPr>
              <p:cNvCxnSpPr>
                <a:cxnSpLocks/>
              </p:cNvCxnSpPr>
              <p:nvPr/>
            </p:nvCxnSpPr>
            <p:spPr>
              <a:xfrm>
                <a:off x="9930067" y="264240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6" name="Straight Connector 745">
                <a:extLst>
                  <a:ext uri="{FF2B5EF4-FFF2-40B4-BE49-F238E27FC236}">
                    <a16:creationId xmlns:a16="http://schemas.microsoft.com/office/drawing/2014/main" id="{18B024D6-08F4-4271-ABB8-41A85B855293}"/>
                  </a:ext>
                </a:extLst>
              </p:cNvPr>
              <p:cNvCxnSpPr>
                <a:cxnSpLocks/>
              </p:cNvCxnSpPr>
              <p:nvPr/>
            </p:nvCxnSpPr>
            <p:spPr>
              <a:xfrm>
                <a:off x="8947148" y="262715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7" name="Straight Connector 746">
                <a:extLst>
                  <a:ext uri="{FF2B5EF4-FFF2-40B4-BE49-F238E27FC236}">
                    <a16:creationId xmlns:a16="http://schemas.microsoft.com/office/drawing/2014/main" id="{4CCE5585-938B-4285-86BE-636DE21514EC}"/>
                  </a:ext>
                </a:extLst>
              </p:cNvPr>
              <p:cNvCxnSpPr>
                <a:cxnSpLocks/>
              </p:cNvCxnSpPr>
              <p:nvPr/>
            </p:nvCxnSpPr>
            <p:spPr>
              <a:xfrm>
                <a:off x="10029188" y="262715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sp>
          <p:nvSpPr>
            <p:cNvPr id="728" name="TextBox 727">
              <a:extLst>
                <a:ext uri="{FF2B5EF4-FFF2-40B4-BE49-F238E27FC236}">
                  <a16:creationId xmlns:a16="http://schemas.microsoft.com/office/drawing/2014/main" id="{078BE0AA-3212-4407-8EF9-F58B139BB0F3}"/>
                </a:ext>
              </a:extLst>
            </p:cNvPr>
            <p:cNvSpPr txBox="1"/>
            <p:nvPr/>
          </p:nvSpPr>
          <p:spPr>
            <a:xfrm>
              <a:off x="7133033" y="2982703"/>
              <a:ext cx="165900" cy="268794"/>
            </a:xfrm>
            <a:prstGeom prst="rect">
              <a:avLst/>
            </a:prstGeom>
            <a:noFill/>
          </p:spPr>
          <p:txBody>
            <a:bodyPr wrap="square" rtlCol="0">
              <a:spAutoFit/>
            </a:bodyPr>
            <a:lstStyle/>
            <a:p>
              <a:r>
                <a:rPr lang="en-US" sz="1200" dirty="0"/>
                <a:t>4</a:t>
              </a:r>
            </a:p>
          </p:txBody>
        </p:sp>
        <p:sp>
          <p:nvSpPr>
            <p:cNvPr id="729" name="TextBox 728">
              <a:extLst>
                <a:ext uri="{FF2B5EF4-FFF2-40B4-BE49-F238E27FC236}">
                  <a16:creationId xmlns:a16="http://schemas.microsoft.com/office/drawing/2014/main" id="{4F10C70A-CC59-4DCB-ACA5-701A9F6C6BA4}"/>
                </a:ext>
              </a:extLst>
            </p:cNvPr>
            <p:cNvSpPr txBox="1"/>
            <p:nvPr/>
          </p:nvSpPr>
          <p:spPr>
            <a:xfrm>
              <a:off x="6385260" y="3005038"/>
              <a:ext cx="165900" cy="268794"/>
            </a:xfrm>
            <a:prstGeom prst="rect">
              <a:avLst/>
            </a:prstGeom>
            <a:noFill/>
          </p:spPr>
          <p:txBody>
            <a:bodyPr wrap="square" rtlCol="0">
              <a:spAutoFit/>
            </a:bodyPr>
            <a:lstStyle/>
            <a:p>
              <a:r>
                <a:rPr lang="en-US" sz="1200" dirty="0"/>
                <a:t>3</a:t>
              </a:r>
            </a:p>
          </p:txBody>
        </p:sp>
        <p:sp>
          <p:nvSpPr>
            <p:cNvPr id="730" name="TextBox 729">
              <a:extLst>
                <a:ext uri="{FF2B5EF4-FFF2-40B4-BE49-F238E27FC236}">
                  <a16:creationId xmlns:a16="http://schemas.microsoft.com/office/drawing/2014/main" id="{D12F2408-E7D2-446F-ADC0-7DA776920040}"/>
                </a:ext>
              </a:extLst>
            </p:cNvPr>
            <p:cNvSpPr txBox="1"/>
            <p:nvPr/>
          </p:nvSpPr>
          <p:spPr>
            <a:xfrm>
              <a:off x="5658208" y="2975915"/>
              <a:ext cx="165900" cy="268794"/>
            </a:xfrm>
            <a:prstGeom prst="rect">
              <a:avLst/>
            </a:prstGeom>
            <a:noFill/>
          </p:spPr>
          <p:txBody>
            <a:bodyPr wrap="square" rtlCol="0">
              <a:spAutoFit/>
            </a:bodyPr>
            <a:lstStyle/>
            <a:p>
              <a:r>
                <a:rPr lang="en-US" sz="1200" dirty="0"/>
                <a:t>2</a:t>
              </a:r>
            </a:p>
          </p:txBody>
        </p:sp>
        <p:sp>
          <p:nvSpPr>
            <p:cNvPr id="731" name="TextBox 730">
              <a:extLst>
                <a:ext uri="{FF2B5EF4-FFF2-40B4-BE49-F238E27FC236}">
                  <a16:creationId xmlns:a16="http://schemas.microsoft.com/office/drawing/2014/main" id="{CED4092D-BE31-4ADC-9184-50008F3FEEA4}"/>
                </a:ext>
              </a:extLst>
            </p:cNvPr>
            <p:cNvSpPr txBox="1"/>
            <p:nvPr/>
          </p:nvSpPr>
          <p:spPr>
            <a:xfrm>
              <a:off x="4906460" y="2976476"/>
              <a:ext cx="165900" cy="268794"/>
            </a:xfrm>
            <a:prstGeom prst="rect">
              <a:avLst/>
            </a:prstGeom>
            <a:noFill/>
          </p:spPr>
          <p:txBody>
            <a:bodyPr wrap="square" rtlCol="0">
              <a:spAutoFit/>
            </a:bodyPr>
            <a:lstStyle/>
            <a:p>
              <a:r>
                <a:rPr lang="en-US" sz="1200" dirty="0"/>
                <a:t>1</a:t>
              </a:r>
            </a:p>
          </p:txBody>
        </p:sp>
        <p:sp>
          <p:nvSpPr>
            <p:cNvPr id="732" name="TextBox 731">
              <a:extLst>
                <a:ext uri="{FF2B5EF4-FFF2-40B4-BE49-F238E27FC236}">
                  <a16:creationId xmlns:a16="http://schemas.microsoft.com/office/drawing/2014/main" id="{DD35380E-75E0-424E-BD99-AAE00BC7FECB}"/>
                </a:ext>
              </a:extLst>
            </p:cNvPr>
            <p:cNvSpPr txBox="1"/>
            <p:nvPr/>
          </p:nvSpPr>
          <p:spPr>
            <a:xfrm>
              <a:off x="4167848" y="2960521"/>
              <a:ext cx="165900" cy="268794"/>
            </a:xfrm>
            <a:prstGeom prst="rect">
              <a:avLst/>
            </a:prstGeom>
            <a:noFill/>
          </p:spPr>
          <p:txBody>
            <a:bodyPr wrap="square" rtlCol="0">
              <a:spAutoFit/>
            </a:bodyPr>
            <a:lstStyle/>
            <a:p>
              <a:r>
                <a:rPr lang="en-US" sz="1200" dirty="0"/>
                <a:t>0</a:t>
              </a:r>
            </a:p>
          </p:txBody>
        </p:sp>
        <p:sp>
          <p:nvSpPr>
            <p:cNvPr id="733" name="TextBox 732">
              <a:extLst>
                <a:ext uri="{FF2B5EF4-FFF2-40B4-BE49-F238E27FC236}">
                  <a16:creationId xmlns:a16="http://schemas.microsoft.com/office/drawing/2014/main" id="{5504F215-3DF3-43BB-9036-6E2DA2B04A74}"/>
                </a:ext>
              </a:extLst>
            </p:cNvPr>
            <p:cNvSpPr txBox="1"/>
            <p:nvPr/>
          </p:nvSpPr>
          <p:spPr>
            <a:xfrm>
              <a:off x="9331715" y="3005037"/>
              <a:ext cx="165900" cy="268794"/>
            </a:xfrm>
            <a:prstGeom prst="rect">
              <a:avLst/>
            </a:prstGeom>
            <a:noFill/>
          </p:spPr>
          <p:txBody>
            <a:bodyPr wrap="square" rtlCol="0">
              <a:spAutoFit/>
            </a:bodyPr>
            <a:lstStyle/>
            <a:p>
              <a:r>
                <a:rPr lang="en-US" sz="1200" dirty="0"/>
                <a:t>7</a:t>
              </a:r>
            </a:p>
          </p:txBody>
        </p:sp>
        <p:sp>
          <p:nvSpPr>
            <p:cNvPr id="734" name="TextBox 733">
              <a:extLst>
                <a:ext uri="{FF2B5EF4-FFF2-40B4-BE49-F238E27FC236}">
                  <a16:creationId xmlns:a16="http://schemas.microsoft.com/office/drawing/2014/main" id="{84636014-EFF6-42BE-AD62-4270B48AFC6C}"/>
                </a:ext>
              </a:extLst>
            </p:cNvPr>
            <p:cNvSpPr txBox="1"/>
            <p:nvPr/>
          </p:nvSpPr>
          <p:spPr>
            <a:xfrm>
              <a:off x="8603799" y="2982703"/>
              <a:ext cx="165900" cy="268794"/>
            </a:xfrm>
            <a:prstGeom prst="rect">
              <a:avLst/>
            </a:prstGeom>
            <a:noFill/>
          </p:spPr>
          <p:txBody>
            <a:bodyPr wrap="square" rtlCol="0">
              <a:spAutoFit/>
            </a:bodyPr>
            <a:lstStyle/>
            <a:p>
              <a:r>
                <a:rPr lang="en-US" sz="1200" dirty="0"/>
                <a:t>6</a:t>
              </a:r>
            </a:p>
          </p:txBody>
        </p:sp>
        <p:sp>
          <p:nvSpPr>
            <p:cNvPr id="735" name="TextBox 734">
              <a:extLst>
                <a:ext uri="{FF2B5EF4-FFF2-40B4-BE49-F238E27FC236}">
                  <a16:creationId xmlns:a16="http://schemas.microsoft.com/office/drawing/2014/main" id="{37333D3C-6121-4670-A4AE-5E1B13FFC2A2}"/>
                </a:ext>
              </a:extLst>
            </p:cNvPr>
            <p:cNvSpPr txBox="1"/>
            <p:nvPr/>
          </p:nvSpPr>
          <p:spPr>
            <a:xfrm>
              <a:off x="7870146" y="2989481"/>
              <a:ext cx="165900" cy="268794"/>
            </a:xfrm>
            <a:prstGeom prst="rect">
              <a:avLst/>
            </a:prstGeom>
            <a:noFill/>
          </p:spPr>
          <p:txBody>
            <a:bodyPr wrap="square" rtlCol="0">
              <a:spAutoFit/>
            </a:bodyPr>
            <a:lstStyle/>
            <a:p>
              <a:r>
                <a:rPr lang="en-US" sz="1200" dirty="0"/>
                <a:t>5</a:t>
              </a:r>
            </a:p>
          </p:txBody>
        </p:sp>
        <p:pic>
          <p:nvPicPr>
            <p:cNvPr id="736" name="Picture 735">
              <a:extLst>
                <a:ext uri="{FF2B5EF4-FFF2-40B4-BE49-F238E27FC236}">
                  <a16:creationId xmlns:a16="http://schemas.microsoft.com/office/drawing/2014/main" id="{8EDE8FA6-F7F6-4CAB-9D79-06243CAD169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583760" y="2649560"/>
              <a:ext cx="360000" cy="360000"/>
            </a:xfrm>
            <a:prstGeom prst="rect">
              <a:avLst/>
            </a:prstGeom>
          </p:spPr>
        </p:pic>
      </p:grpSp>
      <p:grpSp>
        <p:nvGrpSpPr>
          <p:cNvPr id="808" name="Group 807">
            <a:extLst>
              <a:ext uri="{FF2B5EF4-FFF2-40B4-BE49-F238E27FC236}">
                <a16:creationId xmlns:a16="http://schemas.microsoft.com/office/drawing/2014/main" id="{E814F469-39FF-40AF-ACE4-CAE468E96E5E}"/>
              </a:ext>
            </a:extLst>
          </p:cNvPr>
          <p:cNvGrpSpPr/>
          <p:nvPr/>
        </p:nvGrpSpPr>
        <p:grpSpPr>
          <a:xfrm rot="6273861" flipH="1">
            <a:off x="4513419" y="3574270"/>
            <a:ext cx="517995" cy="2502717"/>
            <a:chOff x="10764539" y="1475264"/>
            <a:chExt cx="668226" cy="3228565"/>
          </a:xfrm>
        </p:grpSpPr>
        <p:sp>
          <p:nvSpPr>
            <p:cNvPr id="809" name="Rectangle 808">
              <a:extLst>
                <a:ext uri="{FF2B5EF4-FFF2-40B4-BE49-F238E27FC236}">
                  <a16:creationId xmlns:a16="http://schemas.microsoft.com/office/drawing/2014/main" id="{5473A3FD-77B8-421D-92A3-1BE3DFB6B2A5}"/>
                </a:ext>
              </a:extLst>
            </p:cNvPr>
            <p:cNvSpPr/>
            <p:nvPr/>
          </p:nvSpPr>
          <p:spPr>
            <a:xfrm rot="21178441">
              <a:off x="10938254" y="1633623"/>
              <a:ext cx="312003" cy="2671333"/>
            </a:xfrm>
            <a:prstGeom prst="rect">
              <a:avLst/>
            </a:prstGeom>
            <a:gradFill flip="none" rotWithShape="1">
              <a:gsLst>
                <a:gs pos="0">
                  <a:srgbClr val="FF0000"/>
                </a:gs>
                <a:gs pos="70748">
                  <a:srgbClr val="FFC000"/>
                </a:gs>
                <a:gs pos="38000">
                  <a:srgbClr val="FFFF00"/>
                </a:gs>
              </a:gsLst>
              <a:lin ang="0" scaled="1"/>
              <a:tileRect/>
            </a:gradFill>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u="sng" dirty="0"/>
            </a:p>
          </p:txBody>
        </p:sp>
        <p:sp>
          <p:nvSpPr>
            <p:cNvPr id="810" name="Rectangle 809">
              <a:extLst>
                <a:ext uri="{FF2B5EF4-FFF2-40B4-BE49-F238E27FC236}">
                  <a16:creationId xmlns:a16="http://schemas.microsoft.com/office/drawing/2014/main" id="{40B73CE6-0224-4082-8378-B2E0A0F89216}"/>
                </a:ext>
              </a:extLst>
            </p:cNvPr>
            <p:cNvSpPr/>
            <p:nvPr/>
          </p:nvSpPr>
          <p:spPr>
            <a:xfrm rot="21178441">
              <a:off x="10764539" y="1475264"/>
              <a:ext cx="312003" cy="243237"/>
            </a:xfrm>
            <a:prstGeom prst="rect">
              <a:avLst/>
            </a:prstGeom>
            <a:gradFill flip="none" rotWithShape="1">
              <a:gsLst>
                <a:gs pos="2000">
                  <a:srgbClr val="FFC000"/>
                </a:gs>
                <a:gs pos="50000">
                  <a:srgbClr val="FFFF00"/>
                </a:gs>
                <a:gs pos="100000">
                  <a:schemeClr val="accent1">
                    <a:lumMod val="60000"/>
                    <a:lumOff val="40000"/>
                  </a:schemeClr>
                </a:gs>
              </a:gsLst>
              <a:lin ang="2700000" scaled="1"/>
              <a:tileRect/>
            </a:gra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u="sng" dirty="0"/>
            </a:p>
          </p:txBody>
        </p:sp>
        <p:sp>
          <p:nvSpPr>
            <p:cNvPr id="811" name="Isosceles Triangle 810">
              <a:extLst>
                <a:ext uri="{FF2B5EF4-FFF2-40B4-BE49-F238E27FC236}">
                  <a16:creationId xmlns:a16="http://schemas.microsoft.com/office/drawing/2014/main" id="{E5861B43-5785-4A0B-B123-823189807BFF}"/>
                </a:ext>
              </a:extLst>
            </p:cNvPr>
            <p:cNvSpPr/>
            <p:nvPr/>
          </p:nvSpPr>
          <p:spPr>
            <a:xfrm rot="10378441">
              <a:off x="11127184" y="4295246"/>
              <a:ext cx="305581" cy="345418"/>
            </a:xfrm>
            <a:prstGeom prst="triangle">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u="sng" dirty="0"/>
            </a:p>
          </p:txBody>
        </p:sp>
        <p:sp>
          <p:nvSpPr>
            <p:cNvPr id="812" name="Isosceles Triangle 811">
              <a:extLst>
                <a:ext uri="{FF2B5EF4-FFF2-40B4-BE49-F238E27FC236}">
                  <a16:creationId xmlns:a16="http://schemas.microsoft.com/office/drawing/2014/main" id="{0665134B-D718-44BF-A355-820CDF78509F}"/>
                </a:ext>
              </a:extLst>
            </p:cNvPr>
            <p:cNvSpPr/>
            <p:nvPr/>
          </p:nvSpPr>
          <p:spPr>
            <a:xfrm rot="10378441">
              <a:off x="11234700" y="4484162"/>
              <a:ext cx="112667" cy="219667"/>
            </a:xfrm>
            <a:prstGeom prst="triangl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u="sng" dirty="0"/>
            </a:p>
          </p:txBody>
        </p:sp>
      </p:grpSp>
      <p:grpSp>
        <p:nvGrpSpPr>
          <p:cNvPr id="339" name="Group 338">
            <a:extLst>
              <a:ext uri="{FF2B5EF4-FFF2-40B4-BE49-F238E27FC236}">
                <a16:creationId xmlns:a16="http://schemas.microsoft.com/office/drawing/2014/main" id="{E749A96C-B30A-4CB2-BA84-AD4546CF5083}"/>
              </a:ext>
            </a:extLst>
          </p:cNvPr>
          <p:cNvGrpSpPr/>
          <p:nvPr/>
        </p:nvGrpSpPr>
        <p:grpSpPr>
          <a:xfrm>
            <a:off x="3651293" y="3121158"/>
            <a:ext cx="6207755" cy="6123534"/>
            <a:chOff x="2803080" y="180756"/>
            <a:chExt cx="6585840" cy="6496489"/>
          </a:xfrm>
        </p:grpSpPr>
        <p:grpSp>
          <p:nvGrpSpPr>
            <p:cNvPr id="340" name="Group 339">
              <a:extLst>
                <a:ext uri="{FF2B5EF4-FFF2-40B4-BE49-F238E27FC236}">
                  <a16:creationId xmlns:a16="http://schemas.microsoft.com/office/drawing/2014/main" id="{930D5167-8908-47AF-BEFC-45758C2D9E44}"/>
                </a:ext>
              </a:extLst>
            </p:cNvPr>
            <p:cNvGrpSpPr/>
            <p:nvPr/>
          </p:nvGrpSpPr>
          <p:grpSpPr>
            <a:xfrm>
              <a:off x="2803080" y="180756"/>
              <a:ext cx="6585840" cy="6496489"/>
              <a:chOff x="2385920" y="952771"/>
              <a:chExt cx="6585840" cy="6496489"/>
            </a:xfrm>
          </p:grpSpPr>
          <p:grpSp>
            <p:nvGrpSpPr>
              <p:cNvPr id="342" name="Group 341">
                <a:extLst>
                  <a:ext uri="{FF2B5EF4-FFF2-40B4-BE49-F238E27FC236}">
                    <a16:creationId xmlns:a16="http://schemas.microsoft.com/office/drawing/2014/main" id="{FE1F2466-258C-42D1-A9C0-0ABE4239E339}"/>
                  </a:ext>
                </a:extLst>
              </p:cNvPr>
              <p:cNvGrpSpPr/>
              <p:nvPr/>
            </p:nvGrpSpPr>
            <p:grpSpPr>
              <a:xfrm>
                <a:off x="2385920" y="952771"/>
                <a:ext cx="6585840" cy="6496489"/>
                <a:chOff x="2803083" y="132911"/>
                <a:chExt cx="6585840" cy="6496489"/>
              </a:xfrm>
            </p:grpSpPr>
            <p:sp>
              <p:nvSpPr>
                <p:cNvPr id="344" name="Arc 343">
                  <a:extLst>
                    <a:ext uri="{FF2B5EF4-FFF2-40B4-BE49-F238E27FC236}">
                      <a16:creationId xmlns:a16="http://schemas.microsoft.com/office/drawing/2014/main" id="{91498DE7-EED5-4809-BE96-9FA7414FB403}"/>
                    </a:ext>
                  </a:extLst>
                </p:cNvPr>
                <p:cNvSpPr/>
                <p:nvPr/>
              </p:nvSpPr>
              <p:spPr>
                <a:xfrm>
                  <a:off x="5679948" y="3012948"/>
                  <a:ext cx="832104" cy="832104"/>
                </a:xfrm>
                <a:prstGeom prst="arc">
                  <a:avLst>
                    <a:gd name="adj1" fmla="val 10821980"/>
                    <a:gd name="adj2" fmla="val 21563128"/>
                  </a:avLst>
                </a:prstGeom>
                <a:ln w="19050">
                  <a:solidFill>
                    <a:srgbClr val="00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00FF00"/>
                    </a:solidFill>
                  </a:endParaRPr>
                </a:p>
              </p:txBody>
            </p:sp>
            <p:cxnSp>
              <p:nvCxnSpPr>
                <p:cNvPr id="345" name="Straight Connector 344">
                  <a:extLst>
                    <a:ext uri="{FF2B5EF4-FFF2-40B4-BE49-F238E27FC236}">
                      <a16:creationId xmlns:a16="http://schemas.microsoft.com/office/drawing/2014/main" id="{5812EA0D-1E74-4F7C-A224-682B3E620AAE}"/>
                    </a:ext>
                  </a:extLst>
                </p:cNvPr>
                <p:cNvCxnSpPr>
                  <a:cxnSpLocks/>
                </p:cNvCxnSpPr>
                <p:nvPr/>
              </p:nvCxnSpPr>
              <p:spPr>
                <a:xfrm>
                  <a:off x="3615670" y="3009640"/>
                  <a:ext cx="2070291" cy="34491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6" name="Arc 345">
                  <a:extLst>
                    <a:ext uri="{FF2B5EF4-FFF2-40B4-BE49-F238E27FC236}">
                      <a16:creationId xmlns:a16="http://schemas.microsoft.com/office/drawing/2014/main" id="{5983B193-802D-49F2-9BB6-321B6A89A326}"/>
                    </a:ext>
                  </a:extLst>
                </p:cNvPr>
                <p:cNvSpPr/>
                <p:nvPr/>
              </p:nvSpPr>
              <p:spPr>
                <a:xfrm>
                  <a:off x="2895600" y="228600"/>
                  <a:ext cx="6400800" cy="6400800"/>
                </a:xfrm>
                <a:prstGeom prst="arc">
                  <a:avLst>
                    <a:gd name="adj1" fmla="val 10810235"/>
                    <a:gd name="adj2" fmla="val 1272"/>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7" name="Arc 346">
                  <a:extLst>
                    <a:ext uri="{FF2B5EF4-FFF2-40B4-BE49-F238E27FC236}">
                      <a16:creationId xmlns:a16="http://schemas.microsoft.com/office/drawing/2014/main" id="{BD72985C-872E-4F81-B0C0-11F366A962AE}"/>
                    </a:ext>
                  </a:extLst>
                </p:cNvPr>
                <p:cNvSpPr/>
                <p:nvPr/>
              </p:nvSpPr>
              <p:spPr>
                <a:xfrm>
                  <a:off x="3581400" y="914400"/>
                  <a:ext cx="5029200" cy="5029200"/>
                </a:xfrm>
                <a:prstGeom prst="arc">
                  <a:avLst>
                    <a:gd name="adj1" fmla="val 10769707"/>
                    <a:gd name="adj2" fmla="val 21590392"/>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8" name="Straight Connector 347">
                  <a:extLst>
                    <a:ext uri="{FF2B5EF4-FFF2-40B4-BE49-F238E27FC236}">
                      <a16:creationId xmlns:a16="http://schemas.microsoft.com/office/drawing/2014/main" id="{ACC6BFB8-6B92-4960-9A17-E088CB640067}"/>
                    </a:ext>
                  </a:extLst>
                </p:cNvPr>
                <p:cNvCxnSpPr>
                  <a:cxnSpLocks/>
                </p:cNvCxnSpPr>
                <p:nvPr/>
              </p:nvCxnSpPr>
              <p:spPr>
                <a:xfrm>
                  <a:off x="3913410" y="2157710"/>
                  <a:ext cx="1825687" cy="1065183"/>
                </a:xfrm>
                <a:prstGeom prst="line">
                  <a:avLst/>
                </a:prstGeom>
                <a:ln w="1905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A181D013-26FB-4001-91F6-55D5476A4D98}"/>
                    </a:ext>
                  </a:extLst>
                </p:cNvPr>
                <p:cNvCxnSpPr>
                  <a:cxnSpLocks/>
                </p:cNvCxnSpPr>
                <p:nvPr/>
              </p:nvCxnSpPr>
              <p:spPr>
                <a:xfrm>
                  <a:off x="4149056" y="1812839"/>
                  <a:ext cx="1620200" cy="13418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50" name="Group 349">
                  <a:extLst>
                    <a:ext uri="{FF2B5EF4-FFF2-40B4-BE49-F238E27FC236}">
                      <a16:creationId xmlns:a16="http://schemas.microsoft.com/office/drawing/2014/main" id="{497F0068-1BD5-4CAE-A705-1DA583B9A194}"/>
                    </a:ext>
                  </a:extLst>
                </p:cNvPr>
                <p:cNvGrpSpPr/>
                <p:nvPr/>
              </p:nvGrpSpPr>
              <p:grpSpPr>
                <a:xfrm>
                  <a:off x="3356811" y="1405406"/>
                  <a:ext cx="387842" cy="455448"/>
                  <a:chOff x="3356811" y="1405406"/>
                  <a:chExt cx="387842" cy="455448"/>
                </a:xfrm>
              </p:grpSpPr>
              <p:cxnSp>
                <p:nvCxnSpPr>
                  <p:cNvPr id="592" name="Straight Connector 591">
                    <a:extLst>
                      <a:ext uri="{FF2B5EF4-FFF2-40B4-BE49-F238E27FC236}">
                        <a16:creationId xmlns:a16="http://schemas.microsoft.com/office/drawing/2014/main" id="{2B848D51-AED5-428C-A418-BB702659407B}"/>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2070B018-6892-4AD5-9672-B4537C00DA4A}"/>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9F44396-F5F7-40F7-8B2E-2F765F52F730}"/>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a:extLst>
                      <a:ext uri="{FF2B5EF4-FFF2-40B4-BE49-F238E27FC236}">
                        <a16:creationId xmlns:a16="http://schemas.microsoft.com/office/drawing/2014/main" id="{1D9A8C9D-326F-4F71-9BEA-57918CD6A340}"/>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a:extLst>
                      <a:ext uri="{FF2B5EF4-FFF2-40B4-BE49-F238E27FC236}">
                        <a16:creationId xmlns:a16="http://schemas.microsoft.com/office/drawing/2014/main" id="{FFFFC231-5DC1-4E8F-85D0-42BB01116E4F}"/>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a:extLst>
                      <a:ext uri="{FF2B5EF4-FFF2-40B4-BE49-F238E27FC236}">
                        <a16:creationId xmlns:a16="http://schemas.microsoft.com/office/drawing/2014/main" id="{DE7EE3BF-D03C-4743-AEDE-2B94AD1314EE}"/>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a:extLst>
                      <a:ext uri="{FF2B5EF4-FFF2-40B4-BE49-F238E27FC236}">
                        <a16:creationId xmlns:a16="http://schemas.microsoft.com/office/drawing/2014/main" id="{19149B17-0FB1-4FE3-8C39-427CE40B0AEA}"/>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7D2DF422-FE0D-42A0-B43C-9C553CBE9B0B}"/>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ADFCFFCF-1931-45D2-9635-9FC16F0135FA}"/>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1" name="Group 350">
                  <a:extLst>
                    <a:ext uri="{FF2B5EF4-FFF2-40B4-BE49-F238E27FC236}">
                      <a16:creationId xmlns:a16="http://schemas.microsoft.com/office/drawing/2014/main" id="{6D02F5B1-AF0A-4D2B-8A3A-89C768DBCF14}"/>
                    </a:ext>
                  </a:extLst>
                </p:cNvPr>
                <p:cNvGrpSpPr/>
                <p:nvPr/>
              </p:nvGrpSpPr>
              <p:grpSpPr>
                <a:xfrm rot="20847961">
                  <a:off x="3095555" y="1873489"/>
                  <a:ext cx="387842" cy="455448"/>
                  <a:chOff x="3356811" y="1405406"/>
                  <a:chExt cx="387842" cy="455448"/>
                </a:xfrm>
              </p:grpSpPr>
              <p:cxnSp>
                <p:nvCxnSpPr>
                  <p:cNvPr id="583" name="Straight Connector 582">
                    <a:extLst>
                      <a:ext uri="{FF2B5EF4-FFF2-40B4-BE49-F238E27FC236}">
                        <a16:creationId xmlns:a16="http://schemas.microsoft.com/office/drawing/2014/main" id="{B0CFD801-6A15-4C3A-874B-BC645B0F8E8D}"/>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a:extLst>
                      <a:ext uri="{FF2B5EF4-FFF2-40B4-BE49-F238E27FC236}">
                        <a16:creationId xmlns:a16="http://schemas.microsoft.com/office/drawing/2014/main" id="{7A6914BF-60E9-4320-92C4-4380854B2365}"/>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E2FE495E-B586-41E6-A2D5-D41B1718F843}"/>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a:extLst>
                      <a:ext uri="{FF2B5EF4-FFF2-40B4-BE49-F238E27FC236}">
                        <a16:creationId xmlns:a16="http://schemas.microsoft.com/office/drawing/2014/main" id="{105218C9-8934-4140-BA93-DCEAB2C17556}"/>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DE782F9-4D87-4E85-B734-117344554A45}"/>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a:extLst>
                      <a:ext uri="{FF2B5EF4-FFF2-40B4-BE49-F238E27FC236}">
                        <a16:creationId xmlns:a16="http://schemas.microsoft.com/office/drawing/2014/main" id="{0AC224E6-E5ED-44EA-BBC6-7C6E04B79319}"/>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a:extLst>
                      <a:ext uri="{FF2B5EF4-FFF2-40B4-BE49-F238E27FC236}">
                        <a16:creationId xmlns:a16="http://schemas.microsoft.com/office/drawing/2014/main" id="{1EACB72D-3A9D-44D2-90A2-395CEEC9ACCD}"/>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16B98AE4-22E8-4F10-A993-FE3DCAAE33A8}"/>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6AADD20-C448-41B4-91FF-AE5E812F2F61}"/>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2" name="Straight Connector 351">
                  <a:extLst>
                    <a:ext uri="{FF2B5EF4-FFF2-40B4-BE49-F238E27FC236}">
                      <a16:creationId xmlns:a16="http://schemas.microsoft.com/office/drawing/2014/main" id="{49369371-18BB-42ED-A271-E5C4E78E9D95}"/>
                    </a:ext>
                  </a:extLst>
                </p:cNvPr>
                <p:cNvCxnSpPr>
                  <a:cxnSpLocks/>
                </p:cNvCxnSpPr>
                <p:nvPr/>
              </p:nvCxnSpPr>
              <p:spPr>
                <a:xfrm>
                  <a:off x="3733593" y="2539971"/>
                  <a:ext cx="1972599" cy="7443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53" name="Group 352">
                  <a:extLst>
                    <a:ext uri="{FF2B5EF4-FFF2-40B4-BE49-F238E27FC236}">
                      <a16:creationId xmlns:a16="http://schemas.microsoft.com/office/drawing/2014/main" id="{12E8584C-9355-4359-AE99-9D77C3CEADC5}"/>
                    </a:ext>
                  </a:extLst>
                </p:cNvPr>
                <p:cNvGrpSpPr/>
                <p:nvPr/>
              </p:nvGrpSpPr>
              <p:grpSpPr>
                <a:xfrm rot="20478013">
                  <a:off x="2904768" y="2378706"/>
                  <a:ext cx="387842" cy="455448"/>
                  <a:chOff x="3356811" y="1405406"/>
                  <a:chExt cx="387842" cy="455448"/>
                </a:xfrm>
              </p:grpSpPr>
              <p:cxnSp>
                <p:nvCxnSpPr>
                  <p:cNvPr id="573" name="Straight Connector 572">
                    <a:extLst>
                      <a:ext uri="{FF2B5EF4-FFF2-40B4-BE49-F238E27FC236}">
                        <a16:creationId xmlns:a16="http://schemas.microsoft.com/office/drawing/2014/main" id="{032C29E6-DB6E-442C-B0AA-DD0424FD897E}"/>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4" name="Straight Connector 573">
                    <a:extLst>
                      <a:ext uri="{FF2B5EF4-FFF2-40B4-BE49-F238E27FC236}">
                        <a16:creationId xmlns:a16="http://schemas.microsoft.com/office/drawing/2014/main" id="{EDDE1235-6D34-4E14-8F77-E4C9A1887984}"/>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a:extLst>
                      <a:ext uri="{FF2B5EF4-FFF2-40B4-BE49-F238E27FC236}">
                        <a16:creationId xmlns:a16="http://schemas.microsoft.com/office/drawing/2014/main" id="{900BA782-5507-45E6-B477-4BF6D296C9DB}"/>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05BED0A5-4BAD-4584-8850-139CD87429DF}"/>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48DD8CB2-FC8C-4B58-AF8C-D1C13495898F}"/>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1930D71E-05A4-400D-9094-18E6F6F771C1}"/>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A1253721-1854-474C-9342-DD1F49E85F6C}"/>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A6245D3C-20EC-4571-8CB7-AFA8C7103579}"/>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A2B32D36-390B-457D-9160-B445ADF84F5A}"/>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4" name="Group 353">
                  <a:extLst>
                    <a:ext uri="{FF2B5EF4-FFF2-40B4-BE49-F238E27FC236}">
                      <a16:creationId xmlns:a16="http://schemas.microsoft.com/office/drawing/2014/main" id="{DEDF5D55-0B61-4F55-AF4C-48CD96A26987}"/>
                    </a:ext>
                  </a:extLst>
                </p:cNvPr>
                <p:cNvGrpSpPr/>
                <p:nvPr/>
              </p:nvGrpSpPr>
              <p:grpSpPr>
                <a:xfrm rot="19866379">
                  <a:off x="2803083" y="2927662"/>
                  <a:ext cx="387842" cy="455448"/>
                  <a:chOff x="3356811" y="1405406"/>
                  <a:chExt cx="387842" cy="455448"/>
                </a:xfrm>
              </p:grpSpPr>
              <p:cxnSp>
                <p:nvCxnSpPr>
                  <p:cNvPr id="564" name="Straight Connector 563">
                    <a:extLst>
                      <a:ext uri="{FF2B5EF4-FFF2-40B4-BE49-F238E27FC236}">
                        <a16:creationId xmlns:a16="http://schemas.microsoft.com/office/drawing/2014/main" id="{CAD16573-D1AE-48FB-B6C7-0718D58FCB1C}"/>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A56FB465-F192-422B-9C95-F108FD94FC7C}"/>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D8E69CAE-0C85-40A6-888F-98672DC272C3}"/>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8119E434-B504-45E7-87B1-9CC4F5AF1C38}"/>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896EAC9-17DE-4FAB-9917-0C67D2764C3B}"/>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5AF2057C-FE78-4FE2-815E-865486766F25}"/>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38D007E2-5B0E-4C20-A277-5DED93E77CB9}"/>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5F450E68-D0C7-4BAF-89B1-0CD7C2CAB508}"/>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D9B53D31-A710-4CB2-B3E1-D4E6B244A9EC}"/>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39264F32-A7FB-454E-B403-6AD8A7A50707}"/>
                    </a:ext>
                  </a:extLst>
                </p:cNvPr>
                <p:cNvGrpSpPr/>
                <p:nvPr/>
              </p:nvGrpSpPr>
              <p:grpSpPr>
                <a:xfrm rot="619087">
                  <a:off x="3710177" y="1002636"/>
                  <a:ext cx="387842" cy="455448"/>
                  <a:chOff x="3356811" y="1405406"/>
                  <a:chExt cx="387842" cy="455448"/>
                </a:xfrm>
              </p:grpSpPr>
              <p:cxnSp>
                <p:nvCxnSpPr>
                  <p:cNvPr id="555" name="Straight Connector 554">
                    <a:extLst>
                      <a:ext uri="{FF2B5EF4-FFF2-40B4-BE49-F238E27FC236}">
                        <a16:creationId xmlns:a16="http://schemas.microsoft.com/office/drawing/2014/main" id="{3B927D02-F701-40CB-B5D6-C6F4D501E7BC}"/>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30FE5809-1644-45E3-890B-8C54B1385278}"/>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EFBB7B60-E180-4D53-A60D-9888BC806A4F}"/>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a:extLst>
                      <a:ext uri="{FF2B5EF4-FFF2-40B4-BE49-F238E27FC236}">
                        <a16:creationId xmlns:a16="http://schemas.microsoft.com/office/drawing/2014/main" id="{84D72576-9493-4787-86F8-6225C981BD40}"/>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a:extLst>
                      <a:ext uri="{FF2B5EF4-FFF2-40B4-BE49-F238E27FC236}">
                        <a16:creationId xmlns:a16="http://schemas.microsoft.com/office/drawing/2014/main" id="{42A48AA1-5CD2-44F1-9076-F90C45366675}"/>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a:extLst>
                      <a:ext uri="{FF2B5EF4-FFF2-40B4-BE49-F238E27FC236}">
                        <a16:creationId xmlns:a16="http://schemas.microsoft.com/office/drawing/2014/main" id="{A8D95CBE-A51B-4595-9AEA-B84F21E9B5D7}"/>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a:extLst>
                      <a:ext uri="{FF2B5EF4-FFF2-40B4-BE49-F238E27FC236}">
                        <a16:creationId xmlns:a16="http://schemas.microsoft.com/office/drawing/2014/main" id="{D148DCD5-915E-4D8F-B82A-4216E92E18A4}"/>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a:extLst>
                      <a:ext uri="{FF2B5EF4-FFF2-40B4-BE49-F238E27FC236}">
                        <a16:creationId xmlns:a16="http://schemas.microsoft.com/office/drawing/2014/main" id="{CD50389C-A867-458B-B964-C19C56C89DA6}"/>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F125B5C7-8FFC-442A-8840-1DDEBB84A937}"/>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6" name="Straight Connector 355">
                  <a:extLst>
                    <a:ext uri="{FF2B5EF4-FFF2-40B4-BE49-F238E27FC236}">
                      <a16:creationId xmlns:a16="http://schemas.microsoft.com/office/drawing/2014/main" id="{AC2831EB-189D-4DF0-9144-05D6E4F702E9}"/>
                    </a:ext>
                  </a:extLst>
                </p:cNvPr>
                <p:cNvCxnSpPr>
                  <a:cxnSpLocks/>
                </p:cNvCxnSpPr>
                <p:nvPr/>
              </p:nvCxnSpPr>
              <p:spPr>
                <a:xfrm>
                  <a:off x="4487362" y="1515740"/>
                  <a:ext cx="1332921" cy="159101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B9A32696-4D38-4909-8312-DA84E850C05C}"/>
                    </a:ext>
                  </a:extLst>
                </p:cNvPr>
                <p:cNvCxnSpPr>
                  <a:cxnSpLocks/>
                </p:cNvCxnSpPr>
                <p:nvPr/>
              </p:nvCxnSpPr>
              <p:spPr>
                <a:xfrm>
                  <a:off x="4816382" y="1245385"/>
                  <a:ext cx="1062415" cy="1822136"/>
                </a:xfrm>
                <a:prstGeom prst="line">
                  <a:avLst/>
                </a:prstGeom>
                <a:ln w="19050">
                  <a:solidFill>
                    <a:srgbClr val="0FC36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823B43FD-D708-43B1-BFC0-01B5D3D3652A}"/>
                    </a:ext>
                  </a:extLst>
                </p:cNvPr>
                <p:cNvCxnSpPr>
                  <a:cxnSpLocks/>
                </p:cNvCxnSpPr>
                <p:nvPr/>
              </p:nvCxnSpPr>
              <p:spPr>
                <a:xfrm>
                  <a:off x="5229014" y="1066568"/>
                  <a:ext cx="720513" cy="19760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5900DE75-C202-40A7-AC1E-DC8EFE85445B}"/>
                    </a:ext>
                  </a:extLst>
                </p:cNvPr>
                <p:cNvCxnSpPr>
                  <a:cxnSpLocks/>
                </p:cNvCxnSpPr>
                <p:nvPr/>
              </p:nvCxnSpPr>
              <p:spPr>
                <a:xfrm>
                  <a:off x="5667764" y="936058"/>
                  <a:ext cx="357803" cy="20946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BE922872-D339-47C0-91A7-AA688D4901FF}"/>
                    </a:ext>
                  </a:extLst>
                </p:cNvPr>
                <p:cNvCxnSpPr>
                  <a:cxnSpLocks/>
                </p:cNvCxnSpPr>
                <p:nvPr/>
              </p:nvCxnSpPr>
              <p:spPr>
                <a:xfrm flipH="1">
                  <a:off x="6167983" y="945333"/>
                  <a:ext cx="385217" cy="207053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7B8EE9F4-827D-436C-88B6-1BC7D80DB077}"/>
                    </a:ext>
                  </a:extLst>
                </p:cNvPr>
                <p:cNvCxnSpPr>
                  <a:cxnSpLocks/>
                </p:cNvCxnSpPr>
                <p:nvPr/>
              </p:nvCxnSpPr>
              <p:spPr>
                <a:xfrm flipH="1">
                  <a:off x="6241272" y="1047588"/>
                  <a:ext cx="714052" cy="19907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641309E1-DB99-45D7-9B53-AF83CD106CE9}"/>
                    </a:ext>
                  </a:extLst>
                </p:cNvPr>
                <p:cNvCxnSpPr>
                  <a:cxnSpLocks/>
                </p:cNvCxnSpPr>
                <p:nvPr/>
              </p:nvCxnSpPr>
              <p:spPr>
                <a:xfrm flipH="1">
                  <a:off x="6299169" y="1241323"/>
                  <a:ext cx="1027150" cy="1828355"/>
                </a:xfrm>
                <a:prstGeom prst="line">
                  <a:avLst/>
                </a:prstGeom>
                <a:ln w="19050">
                  <a:solidFill>
                    <a:srgbClr val="0FC36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37C80F5-ADF3-473A-A3A6-789AB9F01965}"/>
                    </a:ext>
                  </a:extLst>
                </p:cNvPr>
                <p:cNvCxnSpPr>
                  <a:cxnSpLocks/>
                </p:cNvCxnSpPr>
                <p:nvPr/>
              </p:nvCxnSpPr>
              <p:spPr>
                <a:xfrm flipH="1">
                  <a:off x="6367490" y="1486914"/>
                  <a:ext cx="1325534" cy="161340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2AC10165-4A2E-4514-AFE7-193856E431BD}"/>
                    </a:ext>
                  </a:extLst>
                </p:cNvPr>
                <p:cNvCxnSpPr>
                  <a:cxnSpLocks/>
                </p:cNvCxnSpPr>
                <p:nvPr/>
              </p:nvCxnSpPr>
              <p:spPr>
                <a:xfrm flipH="1">
                  <a:off x="6411865" y="1804002"/>
                  <a:ext cx="1604432" cy="13583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55283F31-A20B-43CE-9164-C49630CB28DA}"/>
                    </a:ext>
                  </a:extLst>
                </p:cNvPr>
                <p:cNvCxnSpPr>
                  <a:cxnSpLocks/>
                </p:cNvCxnSpPr>
                <p:nvPr/>
              </p:nvCxnSpPr>
              <p:spPr>
                <a:xfrm flipH="1">
                  <a:off x="6445318" y="2157643"/>
                  <a:ext cx="1828980" cy="1062352"/>
                </a:xfrm>
                <a:prstGeom prst="line">
                  <a:avLst/>
                </a:prstGeom>
                <a:ln w="19050">
                  <a:solidFill>
                    <a:srgbClr val="0FC36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08985502-A389-489B-A663-B1F539DB1669}"/>
                    </a:ext>
                  </a:extLst>
                </p:cNvPr>
                <p:cNvCxnSpPr>
                  <a:cxnSpLocks/>
                </p:cNvCxnSpPr>
                <p:nvPr/>
              </p:nvCxnSpPr>
              <p:spPr>
                <a:xfrm flipH="1">
                  <a:off x="6491120" y="2555093"/>
                  <a:ext cx="1961053" cy="72444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50C277B7-819F-447D-AF75-2E55087C7388}"/>
                    </a:ext>
                  </a:extLst>
                </p:cNvPr>
                <p:cNvCxnSpPr>
                  <a:cxnSpLocks/>
                </p:cNvCxnSpPr>
                <p:nvPr/>
              </p:nvCxnSpPr>
              <p:spPr>
                <a:xfrm flipH="1">
                  <a:off x="6516501" y="2980405"/>
                  <a:ext cx="2047871" cy="3729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68" name="Group 367">
                  <a:extLst>
                    <a:ext uri="{FF2B5EF4-FFF2-40B4-BE49-F238E27FC236}">
                      <a16:creationId xmlns:a16="http://schemas.microsoft.com/office/drawing/2014/main" id="{879EE0EF-0362-4156-B63C-EBC6AD7D3946}"/>
                    </a:ext>
                  </a:extLst>
                </p:cNvPr>
                <p:cNvGrpSpPr/>
                <p:nvPr/>
              </p:nvGrpSpPr>
              <p:grpSpPr>
                <a:xfrm rot="1140236">
                  <a:off x="4129700" y="654289"/>
                  <a:ext cx="387842" cy="455448"/>
                  <a:chOff x="3356811" y="1405406"/>
                  <a:chExt cx="387842" cy="455448"/>
                </a:xfrm>
              </p:grpSpPr>
              <p:cxnSp>
                <p:nvCxnSpPr>
                  <p:cNvPr id="546" name="Straight Connector 545">
                    <a:extLst>
                      <a:ext uri="{FF2B5EF4-FFF2-40B4-BE49-F238E27FC236}">
                        <a16:creationId xmlns:a16="http://schemas.microsoft.com/office/drawing/2014/main" id="{120146CA-B148-4C06-9B0B-E9068BD51C32}"/>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7" name="Straight Connector 546">
                    <a:extLst>
                      <a:ext uri="{FF2B5EF4-FFF2-40B4-BE49-F238E27FC236}">
                        <a16:creationId xmlns:a16="http://schemas.microsoft.com/office/drawing/2014/main" id="{268376CE-FACD-45F8-9E9A-30FFA9696E72}"/>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a:extLst>
                      <a:ext uri="{FF2B5EF4-FFF2-40B4-BE49-F238E27FC236}">
                        <a16:creationId xmlns:a16="http://schemas.microsoft.com/office/drawing/2014/main" id="{BBE56DC1-3B3D-45C8-8E8F-7CA593F96369}"/>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a:extLst>
                      <a:ext uri="{FF2B5EF4-FFF2-40B4-BE49-F238E27FC236}">
                        <a16:creationId xmlns:a16="http://schemas.microsoft.com/office/drawing/2014/main" id="{5E5E0CFA-81C2-4A8F-8838-97F1BD086099}"/>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02088E56-16D7-4A3A-8913-59E541432FD0}"/>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E1EBB5DB-C465-4415-A4B1-DC25A6C57C08}"/>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4F0D787C-EDEE-4660-A953-CE9BA632F6E3}"/>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a:extLst>
                      <a:ext uri="{FF2B5EF4-FFF2-40B4-BE49-F238E27FC236}">
                        <a16:creationId xmlns:a16="http://schemas.microsoft.com/office/drawing/2014/main" id="{724B04B1-7922-4EF9-A21F-3D996F22D853}"/>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F8BA6AC9-0993-4025-B6A9-D58AB874F45B}"/>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9" name="Group 368">
                  <a:extLst>
                    <a:ext uri="{FF2B5EF4-FFF2-40B4-BE49-F238E27FC236}">
                      <a16:creationId xmlns:a16="http://schemas.microsoft.com/office/drawing/2014/main" id="{C4A0BADB-054D-424A-8429-4A25CD36760B}"/>
                    </a:ext>
                  </a:extLst>
                </p:cNvPr>
                <p:cNvGrpSpPr/>
                <p:nvPr/>
              </p:nvGrpSpPr>
              <p:grpSpPr>
                <a:xfrm rot="1776774">
                  <a:off x="4592342" y="382144"/>
                  <a:ext cx="387842" cy="455448"/>
                  <a:chOff x="3356811" y="1405406"/>
                  <a:chExt cx="387842" cy="455448"/>
                </a:xfrm>
              </p:grpSpPr>
              <p:cxnSp>
                <p:nvCxnSpPr>
                  <p:cNvPr id="537" name="Straight Connector 536">
                    <a:extLst>
                      <a:ext uri="{FF2B5EF4-FFF2-40B4-BE49-F238E27FC236}">
                        <a16:creationId xmlns:a16="http://schemas.microsoft.com/office/drawing/2014/main" id="{E05F43DE-2734-47B8-9514-ECEEC4EA9D76}"/>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FF2726D9-46F2-43F3-A192-CCFF6AB13DEB}"/>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a:extLst>
                      <a:ext uri="{FF2B5EF4-FFF2-40B4-BE49-F238E27FC236}">
                        <a16:creationId xmlns:a16="http://schemas.microsoft.com/office/drawing/2014/main" id="{D9AD94AA-3467-49A5-920A-26021AF7F528}"/>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a:extLst>
                      <a:ext uri="{FF2B5EF4-FFF2-40B4-BE49-F238E27FC236}">
                        <a16:creationId xmlns:a16="http://schemas.microsoft.com/office/drawing/2014/main" id="{BC0BCBE7-0F7D-4AA4-82BD-37EBF30527BE}"/>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a:extLst>
                      <a:ext uri="{FF2B5EF4-FFF2-40B4-BE49-F238E27FC236}">
                        <a16:creationId xmlns:a16="http://schemas.microsoft.com/office/drawing/2014/main" id="{70F77D7F-D11C-4563-A8DE-72E1A08F1377}"/>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a:extLst>
                      <a:ext uri="{FF2B5EF4-FFF2-40B4-BE49-F238E27FC236}">
                        <a16:creationId xmlns:a16="http://schemas.microsoft.com/office/drawing/2014/main" id="{F3952076-2E8F-43EB-93E3-CBD570373DEF}"/>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0559701A-474B-45BB-AFD3-CEA62B4223A7}"/>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a:extLst>
                      <a:ext uri="{FF2B5EF4-FFF2-40B4-BE49-F238E27FC236}">
                        <a16:creationId xmlns:a16="http://schemas.microsoft.com/office/drawing/2014/main" id="{03B44CE5-64C6-4F74-B7D8-DBBD6A59F3DB}"/>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a:extLst>
                      <a:ext uri="{FF2B5EF4-FFF2-40B4-BE49-F238E27FC236}">
                        <a16:creationId xmlns:a16="http://schemas.microsoft.com/office/drawing/2014/main" id="{43BF7582-FD13-49F6-811D-D9D2543476C4}"/>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79C2940F-BBD0-435A-80D6-FDEAB99C1656}"/>
                    </a:ext>
                  </a:extLst>
                </p:cNvPr>
                <p:cNvGrpSpPr/>
                <p:nvPr/>
              </p:nvGrpSpPr>
              <p:grpSpPr>
                <a:xfrm rot="2445069">
                  <a:off x="5093086" y="186200"/>
                  <a:ext cx="387842" cy="455448"/>
                  <a:chOff x="3356811" y="1405406"/>
                  <a:chExt cx="387842" cy="455448"/>
                </a:xfrm>
              </p:grpSpPr>
              <p:cxnSp>
                <p:nvCxnSpPr>
                  <p:cNvPr id="528" name="Straight Connector 527">
                    <a:extLst>
                      <a:ext uri="{FF2B5EF4-FFF2-40B4-BE49-F238E27FC236}">
                        <a16:creationId xmlns:a16="http://schemas.microsoft.com/office/drawing/2014/main" id="{27C33F04-5F89-4234-ACBE-8DE2C8824309}"/>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F9F9D78-1658-4540-BDE4-9641FCBEA3B7}"/>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C737E0CF-4B9D-4E46-8E5B-5179467C109A}"/>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33DF4951-6721-412F-8357-EAD4C3A855DD}"/>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480019C6-70CB-4679-8BAE-F94FDC5BB58A}"/>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686E547B-7F90-4E9B-8BE6-DB212EBBD634}"/>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a:extLst>
                      <a:ext uri="{FF2B5EF4-FFF2-40B4-BE49-F238E27FC236}">
                        <a16:creationId xmlns:a16="http://schemas.microsoft.com/office/drawing/2014/main" id="{A7B6FB21-C3A8-4B46-952F-FBB67B43E910}"/>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EE9495BF-3F7D-40DB-96AD-74301CF2A966}"/>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FAF03ECF-3EF5-4A94-9A00-C207290545D1}"/>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1" name="Group 370">
                  <a:extLst>
                    <a:ext uri="{FF2B5EF4-FFF2-40B4-BE49-F238E27FC236}">
                      <a16:creationId xmlns:a16="http://schemas.microsoft.com/office/drawing/2014/main" id="{54E1982D-4CBA-49EF-BA92-29885D700901}"/>
                    </a:ext>
                  </a:extLst>
                </p:cNvPr>
                <p:cNvGrpSpPr/>
                <p:nvPr/>
              </p:nvGrpSpPr>
              <p:grpSpPr>
                <a:xfrm rot="2964279">
                  <a:off x="5637376" y="104552"/>
                  <a:ext cx="387842" cy="455448"/>
                  <a:chOff x="3356811" y="1405406"/>
                  <a:chExt cx="387842" cy="455448"/>
                </a:xfrm>
              </p:grpSpPr>
              <p:cxnSp>
                <p:nvCxnSpPr>
                  <p:cNvPr id="519" name="Straight Connector 518">
                    <a:extLst>
                      <a:ext uri="{FF2B5EF4-FFF2-40B4-BE49-F238E27FC236}">
                        <a16:creationId xmlns:a16="http://schemas.microsoft.com/office/drawing/2014/main" id="{C2FF7CF7-3FCD-411C-8EF0-FEEEA8AEEC3C}"/>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a:extLst>
                      <a:ext uri="{FF2B5EF4-FFF2-40B4-BE49-F238E27FC236}">
                        <a16:creationId xmlns:a16="http://schemas.microsoft.com/office/drawing/2014/main" id="{9001E691-BD19-43E9-BA21-65989944A75B}"/>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a:extLst>
                      <a:ext uri="{FF2B5EF4-FFF2-40B4-BE49-F238E27FC236}">
                        <a16:creationId xmlns:a16="http://schemas.microsoft.com/office/drawing/2014/main" id="{6D1163B8-CCE2-40AF-82BA-443042808547}"/>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CD6F56B0-5CBC-430D-ADD6-86336AD4A694}"/>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D275101C-F22E-47AE-B021-B49F45D7B4BA}"/>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24" name="Straight Connector 523">
                    <a:extLst>
                      <a:ext uri="{FF2B5EF4-FFF2-40B4-BE49-F238E27FC236}">
                        <a16:creationId xmlns:a16="http://schemas.microsoft.com/office/drawing/2014/main" id="{479A6972-2ED4-42FA-BF7A-D79CE6F64EA0}"/>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D394C23B-19D9-43CF-8CB4-6D74BC9C63BA}"/>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0074C28F-7671-429F-892D-ED0E3D527F1B}"/>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1150995B-77A0-4B67-8803-9501EBDC8725}"/>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FCE94358-112A-40E3-A7F1-AF953BE5C7FB}"/>
                    </a:ext>
                  </a:extLst>
                </p:cNvPr>
                <p:cNvGrpSpPr/>
                <p:nvPr/>
              </p:nvGrpSpPr>
              <p:grpSpPr>
                <a:xfrm rot="3616724">
                  <a:off x="6182082" y="99108"/>
                  <a:ext cx="387842" cy="455448"/>
                  <a:chOff x="3356811" y="1405406"/>
                  <a:chExt cx="387842" cy="455448"/>
                </a:xfrm>
              </p:grpSpPr>
              <p:cxnSp>
                <p:nvCxnSpPr>
                  <p:cNvPr id="510" name="Straight Connector 509">
                    <a:extLst>
                      <a:ext uri="{FF2B5EF4-FFF2-40B4-BE49-F238E27FC236}">
                        <a16:creationId xmlns:a16="http://schemas.microsoft.com/office/drawing/2014/main" id="{0FFEEED2-60EC-4A85-94DF-27E918BBBE93}"/>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1" name="Straight Connector 510">
                    <a:extLst>
                      <a:ext uri="{FF2B5EF4-FFF2-40B4-BE49-F238E27FC236}">
                        <a16:creationId xmlns:a16="http://schemas.microsoft.com/office/drawing/2014/main" id="{B20B59D0-EDAF-48A3-9D86-260B3CEDE013}"/>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Straight Connector 511">
                    <a:extLst>
                      <a:ext uri="{FF2B5EF4-FFF2-40B4-BE49-F238E27FC236}">
                        <a16:creationId xmlns:a16="http://schemas.microsoft.com/office/drawing/2014/main" id="{76B75FC5-877B-42B3-94DB-5D3230F9472F}"/>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19CCF226-DDE5-4065-8709-24EBE667C1CA}"/>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 name="Straight Connector 513">
                    <a:extLst>
                      <a:ext uri="{FF2B5EF4-FFF2-40B4-BE49-F238E27FC236}">
                        <a16:creationId xmlns:a16="http://schemas.microsoft.com/office/drawing/2014/main" id="{F88918FB-BF92-499D-964B-CD0D90DE5138}"/>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3690AEB7-7A40-4134-A7C5-36FF215E558B}"/>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6" name="Straight Connector 515">
                    <a:extLst>
                      <a:ext uri="{FF2B5EF4-FFF2-40B4-BE49-F238E27FC236}">
                        <a16:creationId xmlns:a16="http://schemas.microsoft.com/office/drawing/2014/main" id="{F2795814-BF48-4022-9543-1DEF8F85061B}"/>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7" name="Straight Connector 516">
                    <a:extLst>
                      <a:ext uri="{FF2B5EF4-FFF2-40B4-BE49-F238E27FC236}">
                        <a16:creationId xmlns:a16="http://schemas.microsoft.com/office/drawing/2014/main" id="{76B8ECF3-06A3-4F39-87D4-216D5D2547DB}"/>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a:extLst>
                      <a:ext uri="{FF2B5EF4-FFF2-40B4-BE49-F238E27FC236}">
                        <a16:creationId xmlns:a16="http://schemas.microsoft.com/office/drawing/2014/main" id="{E1A9B06C-2EB9-4667-B6B4-6726DFF21237}"/>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3" name="Group 372">
                  <a:extLst>
                    <a:ext uri="{FF2B5EF4-FFF2-40B4-BE49-F238E27FC236}">
                      <a16:creationId xmlns:a16="http://schemas.microsoft.com/office/drawing/2014/main" id="{2B8C16E7-CC61-4856-988F-F69D56D667F3}"/>
                    </a:ext>
                  </a:extLst>
                </p:cNvPr>
                <p:cNvGrpSpPr/>
                <p:nvPr/>
              </p:nvGrpSpPr>
              <p:grpSpPr>
                <a:xfrm rot="4178284">
                  <a:off x="6710463" y="197078"/>
                  <a:ext cx="387842" cy="455448"/>
                  <a:chOff x="3356811" y="1405406"/>
                  <a:chExt cx="387842" cy="455448"/>
                </a:xfrm>
              </p:grpSpPr>
              <p:cxnSp>
                <p:nvCxnSpPr>
                  <p:cNvPr id="501" name="Straight Connector 500">
                    <a:extLst>
                      <a:ext uri="{FF2B5EF4-FFF2-40B4-BE49-F238E27FC236}">
                        <a16:creationId xmlns:a16="http://schemas.microsoft.com/office/drawing/2014/main" id="{F6E15764-A43E-424C-8AFD-3AD0E0ACE5D6}"/>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3D42A9CD-2623-4544-9509-8DC215690340}"/>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9259553D-1EDB-4D30-8A50-9C1BF9FCD0AE}"/>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54C921BB-73C4-4FF8-BEC4-D58DB3CFD43C}"/>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5" name="Straight Connector 504">
                    <a:extLst>
                      <a:ext uri="{FF2B5EF4-FFF2-40B4-BE49-F238E27FC236}">
                        <a16:creationId xmlns:a16="http://schemas.microsoft.com/office/drawing/2014/main" id="{D30DCEF4-6BB4-4817-AC51-A943E82E0B04}"/>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6" name="Straight Connector 505">
                    <a:extLst>
                      <a:ext uri="{FF2B5EF4-FFF2-40B4-BE49-F238E27FC236}">
                        <a16:creationId xmlns:a16="http://schemas.microsoft.com/office/drawing/2014/main" id="{A973FDF4-16FB-4ED3-B47B-7910AB40E9F9}"/>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7" name="Straight Connector 506">
                    <a:extLst>
                      <a:ext uri="{FF2B5EF4-FFF2-40B4-BE49-F238E27FC236}">
                        <a16:creationId xmlns:a16="http://schemas.microsoft.com/office/drawing/2014/main" id="{FB3BB26F-9B9F-4D13-B14C-7B2F1228192F}"/>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045B9262-D70A-4A68-B7A7-3F730672C6A1}"/>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F671AD09-80C1-4F4D-84A2-3B2E0BD7E9C0}"/>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4" name="Group 373">
                  <a:extLst>
                    <a:ext uri="{FF2B5EF4-FFF2-40B4-BE49-F238E27FC236}">
                      <a16:creationId xmlns:a16="http://schemas.microsoft.com/office/drawing/2014/main" id="{9E2918E0-3379-4330-9E82-E56CB0A0B3EC}"/>
                    </a:ext>
                  </a:extLst>
                </p:cNvPr>
                <p:cNvGrpSpPr/>
                <p:nvPr/>
              </p:nvGrpSpPr>
              <p:grpSpPr>
                <a:xfrm rot="4942925">
                  <a:off x="7210373" y="376693"/>
                  <a:ext cx="387842" cy="455448"/>
                  <a:chOff x="3356811" y="1405406"/>
                  <a:chExt cx="387842" cy="455448"/>
                </a:xfrm>
              </p:grpSpPr>
              <p:cxnSp>
                <p:nvCxnSpPr>
                  <p:cNvPr id="492" name="Straight Connector 491">
                    <a:extLst>
                      <a:ext uri="{FF2B5EF4-FFF2-40B4-BE49-F238E27FC236}">
                        <a16:creationId xmlns:a16="http://schemas.microsoft.com/office/drawing/2014/main" id="{487F0F91-0614-4C4B-A518-64D1F6909884}"/>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3" name="Straight Connector 492">
                    <a:extLst>
                      <a:ext uri="{FF2B5EF4-FFF2-40B4-BE49-F238E27FC236}">
                        <a16:creationId xmlns:a16="http://schemas.microsoft.com/office/drawing/2014/main" id="{8E4179AC-E1A7-4489-B270-5BF160AD517D}"/>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FE3BD77A-489D-450E-99ED-F0B537B1FBDE}"/>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877274D4-609A-401C-BA27-E77BBE36E6BC}"/>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85112357-BAA8-46A9-8EFB-8A09BD83B28E}"/>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B91DD2BC-F5A4-4D51-BBDB-AE19EC2FB63C}"/>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CE1B938A-F508-45CF-AB6E-79CC8DEB2CC8}"/>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9" name="Straight Connector 498">
                    <a:extLst>
                      <a:ext uri="{FF2B5EF4-FFF2-40B4-BE49-F238E27FC236}">
                        <a16:creationId xmlns:a16="http://schemas.microsoft.com/office/drawing/2014/main" id="{851A9687-FE16-49AF-8587-900CE5DA4C17}"/>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6DFB3F18-8708-4C1F-8077-9BDBCFD84D84}"/>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5" name="Group 374">
                  <a:extLst>
                    <a:ext uri="{FF2B5EF4-FFF2-40B4-BE49-F238E27FC236}">
                      <a16:creationId xmlns:a16="http://schemas.microsoft.com/office/drawing/2014/main" id="{ED47CBD2-379A-4D94-8490-A93A20E131BB}"/>
                    </a:ext>
                  </a:extLst>
                </p:cNvPr>
                <p:cNvGrpSpPr/>
                <p:nvPr/>
              </p:nvGrpSpPr>
              <p:grpSpPr>
                <a:xfrm rot="5400000">
                  <a:off x="7678463" y="643396"/>
                  <a:ext cx="387842" cy="455448"/>
                  <a:chOff x="3356811" y="1405406"/>
                  <a:chExt cx="387842" cy="455448"/>
                </a:xfrm>
              </p:grpSpPr>
              <p:cxnSp>
                <p:nvCxnSpPr>
                  <p:cNvPr id="483" name="Straight Connector 482">
                    <a:extLst>
                      <a:ext uri="{FF2B5EF4-FFF2-40B4-BE49-F238E27FC236}">
                        <a16:creationId xmlns:a16="http://schemas.microsoft.com/office/drawing/2014/main" id="{5B178E60-EADD-42C9-A62C-50C14A6BD337}"/>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10F6D064-6626-4A4C-BA52-5AA46DD349E4}"/>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4C14D031-C5B8-4E81-BD70-916B0391EDC0}"/>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CB20FD03-6A93-4BE3-9F43-C1AC2D644827}"/>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9BFC2876-D3A8-4C85-8FB8-1F3D2048EAB0}"/>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AF3E322-01EF-4C6F-8E28-D55CEF25F21F}"/>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AD98ECC2-00E8-43A4-94FC-B86E721BCBDF}"/>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F6775446-F60D-4818-9676-82FECF397144}"/>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1" name="Straight Connector 490">
                    <a:extLst>
                      <a:ext uri="{FF2B5EF4-FFF2-40B4-BE49-F238E27FC236}">
                        <a16:creationId xmlns:a16="http://schemas.microsoft.com/office/drawing/2014/main" id="{1A532B0D-6566-446E-9A3F-C854C2787DC3}"/>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6" name="Group 375">
                  <a:extLst>
                    <a:ext uri="{FF2B5EF4-FFF2-40B4-BE49-F238E27FC236}">
                      <a16:creationId xmlns:a16="http://schemas.microsoft.com/office/drawing/2014/main" id="{DAA27E9A-5ECF-4E85-B70F-00B91C70BA33}"/>
                    </a:ext>
                  </a:extLst>
                </p:cNvPr>
                <p:cNvGrpSpPr/>
                <p:nvPr/>
              </p:nvGrpSpPr>
              <p:grpSpPr>
                <a:xfrm rot="6065436">
                  <a:off x="8086680" y="991743"/>
                  <a:ext cx="387842" cy="455448"/>
                  <a:chOff x="3356811" y="1405406"/>
                  <a:chExt cx="387842" cy="455448"/>
                </a:xfrm>
              </p:grpSpPr>
              <p:cxnSp>
                <p:nvCxnSpPr>
                  <p:cNvPr id="474" name="Straight Connector 473">
                    <a:extLst>
                      <a:ext uri="{FF2B5EF4-FFF2-40B4-BE49-F238E27FC236}">
                        <a16:creationId xmlns:a16="http://schemas.microsoft.com/office/drawing/2014/main" id="{D15AF3E3-B450-4D81-AA90-AEACEE65F631}"/>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816EE52E-DAC7-40A9-99E1-5B2CAE186DD7}"/>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306018B8-3440-4EEB-B7DF-3B8E2A07A21F}"/>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CF9DA436-5F55-41AF-9F0A-1EA8318BC3A5}"/>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0777727-F957-42A2-A3DD-285F4CC59436}"/>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79DEA739-B439-4682-A173-6784D0F5F93B}"/>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2A9CCCA2-F46D-45C5-8D43-FA77B344413E}"/>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0FEE2965-45ED-4083-A96F-026670358AC3}"/>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325B5F2C-0A57-4B47-BB95-75292B0AFEA7}"/>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7" name="Group 376">
                  <a:extLst>
                    <a:ext uri="{FF2B5EF4-FFF2-40B4-BE49-F238E27FC236}">
                      <a16:creationId xmlns:a16="http://schemas.microsoft.com/office/drawing/2014/main" id="{36249AC8-FAB2-411A-948F-3EF004E9E73F}"/>
                    </a:ext>
                  </a:extLst>
                </p:cNvPr>
                <p:cNvGrpSpPr/>
                <p:nvPr/>
              </p:nvGrpSpPr>
              <p:grpSpPr>
                <a:xfrm rot="6624683">
                  <a:off x="8435022" y="1389073"/>
                  <a:ext cx="387842" cy="455448"/>
                  <a:chOff x="3356811" y="1405406"/>
                  <a:chExt cx="387842" cy="455448"/>
                </a:xfrm>
              </p:grpSpPr>
              <p:cxnSp>
                <p:nvCxnSpPr>
                  <p:cNvPr id="465" name="Straight Connector 464">
                    <a:extLst>
                      <a:ext uri="{FF2B5EF4-FFF2-40B4-BE49-F238E27FC236}">
                        <a16:creationId xmlns:a16="http://schemas.microsoft.com/office/drawing/2014/main" id="{1F3D3B11-8D7D-4F7C-94F9-07C470F27CD0}"/>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3CB28927-1EFE-4A1B-AFC1-49A298294A0A}"/>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26AEF54C-EC49-47BC-8562-12D27147FA38}"/>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02454FA7-FA72-483C-B4BE-152EC2CAA9F8}"/>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44F836A5-CDDE-4ABC-85A1-98888FAEE6BD}"/>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F5026873-4814-4623-8BA0-76D42E0A9D27}"/>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F77400D9-957E-4437-B5DA-9968C2788DD7}"/>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BA19842A-5378-46F0-BEEE-7C1172408658}"/>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5961F8F-6894-4F6E-AD84-09667FD74370}"/>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8" name="Group 377">
                  <a:extLst>
                    <a:ext uri="{FF2B5EF4-FFF2-40B4-BE49-F238E27FC236}">
                      <a16:creationId xmlns:a16="http://schemas.microsoft.com/office/drawing/2014/main" id="{4688F2D5-FBC1-4576-8C0E-AD8AAFFDC07E}"/>
                    </a:ext>
                  </a:extLst>
                </p:cNvPr>
                <p:cNvGrpSpPr/>
                <p:nvPr/>
              </p:nvGrpSpPr>
              <p:grpSpPr>
                <a:xfrm rot="7280135">
                  <a:off x="8707167" y="1857159"/>
                  <a:ext cx="387842" cy="455448"/>
                  <a:chOff x="3356811" y="1405406"/>
                  <a:chExt cx="387842" cy="455448"/>
                </a:xfrm>
              </p:grpSpPr>
              <p:cxnSp>
                <p:nvCxnSpPr>
                  <p:cNvPr id="456" name="Straight Connector 455">
                    <a:extLst>
                      <a:ext uri="{FF2B5EF4-FFF2-40B4-BE49-F238E27FC236}">
                        <a16:creationId xmlns:a16="http://schemas.microsoft.com/office/drawing/2014/main" id="{B723FC73-454E-4BD0-AED5-AD876DCE2CE3}"/>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F6D9446F-9082-4174-8A16-856B503C65DA}"/>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FB0E9BEB-CCA6-4FA9-BAC8-5173FFCD21EC}"/>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C9CD491C-B48E-42E3-A6A1-8C7F0981E2D9}"/>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BD1F1D4-7DAD-4F06-8CCD-CFB113E6BD81}"/>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E37CDDAE-3107-4052-84A5-0A4F8CE890B3}"/>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2900CA16-4993-4F6E-B481-E17BF4489FDF}"/>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C62CAECF-F799-4CB8-9753-CEFEDA14DD27}"/>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2D60379B-B458-48B2-8249-7D63CBCED8A1}"/>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9" name="Group 378">
                  <a:extLst>
                    <a:ext uri="{FF2B5EF4-FFF2-40B4-BE49-F238E27FC236}">
                      <a16:creationId xmlns:a16="http://schemas.microsoft.com/office/drawing/2014/main" id="{5E661D59-D34E-4F7D-A6F6-4F7EF15E19E9}"/>
                    </a:ext>
                  </a:extLst>
                </p:cNvPr>
                <p:cNvGrpSpPr/>
                <p:nvPr/>
              </p:nvGrpSpPr>
              <p:grpSpPr>
                <a:xfrm rot="7881135">
                  <a:off x="8903111" y="2363343"/>
                  <a:ext cx="387842" cy="455448"/>
                  <a:chOff x="3356811" y="1405406"/>
                  <a:chExt cx="387842" cy="455448"/>
                </a:xfrm>
              </p:grpSpPr>
              <p:cxnSp>
                <p:nvCxnSpPr>
                  <p:cNvPr id="447" name="Straight Connector 446">
                    <a:extLst>
                      <a:ext uri="{FF2B5EF4-FFF2-40B4-BE49-F238E27FC236}">
                        <a16:creationId xmlns:a16="http://schemas.microsoft.com/office/drawing/2014/main" id="{393CBDD2-10E4-4110-9058-6D84A62EB1FC}"/>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8" name="Straight Connector 447">
                    <a:extLst>
                      <a:ext uri="{FF2B5EF4-FFF2-40B4-BE49-F238E27FC236}">
                        <a16:creationId xmlns:a16="http://schemas.microsoft.com/office/drawing/2014/main" id="{E32F0C2D-04A7-49E9-BC16-CD0AEE26E6B9}"/>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9" name="Straight Connector 448">
                    <a:extLst>
                      <a:ext uri="{FF2B5EF4-FFF2-40B4-BE49-F238E27FC236}">
                        <a16:creationId xmlns:a16="http://schemas.microsoft.com/office/drawing/2014/main" id="{B4034F5A-6A56-44A5-A16B-B63D2452E3A1}"/>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26D66763-2188-4CC7-A1C1-B2FB2FDCE3EF}"/>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07A185B-17C5-415B-9837-9D4BC2176953}"/>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DC6ADA52-284B-43B2-922F-93E8E247D57E}"/>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6AA5771-967A-4663-B2E6-032FECF5B294}"/>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4" name="Straight Connector 453">
                    <a:extLst>
                      <a:ext uri="{FF2B5EF4-FFF2-40B4-BE49-F238E27FC236}">
                        <a16:creationId xmlns:a16="http://schemas.microsoft.com/office/drawing/2014/main" id="{E845149E-2B29-4E7B-8A6D-726821DF364C}"/>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CAFC2C40-8708-41BC-BA48-4FA4BB3288B0}"/>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0" name="Group 379">
                  <a:extLst>
                    <a:ext uri="{FF2B5EF4-FFF2-40B4-BE49-F238E27FC236}">
                      <a16:creationId xmlns:a16="http://schemas.microsoft.com/office/drawing/2014/main" id="{8C33B9D5-AF13-4D9B-927C-3A8B121B712A}"/>
                    </a:ext>
                  </a:extLst>
                </p:cNvPr>
                <p:cNvGrpSpPr/>
                <p:nvPr/>
              </p:nvGrpSpPr>
              <p:grpSpPr>
                <a:xfrm rot="8278610">
                  <a:off x="9001081" y="2913074"/>
                  <a:ext cx="387842" cy="455448"/>
                  <a:chOff x="3356811" y="1405406"/>
                  <a:chExt cx="387842" cy="455448"/>
                </a:xfrm>
              </p:grpSpPr>
              <p:cxnSp>
                <p:nvCxnSpPr>
                  <p:cNvPr id="438" name="Straight Connector 437">
                    <a:extLst>
                      <a:ext uri="{FF2B5EF4-FFF2-40B4-BE49-F238E27FC236}">
                        <a16:creationId xmlns:a16="http://schemas.microsoft.com/office/drawing/2014/main" id="{B6DD66FE-3F7D-4997-ADA1-E64F1036C63E}"/>
                      </a:ext>
                    </a:extLst>
                  </p:cNvPr>
                  <p:cNvCxnSpPr>
                    <a:cxnSpLocks/>
                  </p:cNvCxnSpPr>
                  <p:nvPr/>
                </p:nvCxnSpPr>
                <p:spPr>
                  <a:xfrm>
                    <a:off x="3356811" y="1766888"/>
                    <a:ext cx="162307" cy="939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56107B95-B5B9-433F-BB60-C1361D61919D}"/>
                      </a:ext>
                    </a:extLst>
                  </p:cNvPr>
                  <p:cNvCxnSpPr>
                    <a:cxnSpLocks/>
                  </p:cNvCxnSpPr>
                  <p:nvPr/>
                </p:nvCxnSpPr>
                <p:spPr>
                  <a:xfrm>
                    <a:off x="3384374" y="1719099"/>
                    <a:ext cx="168952" cy="10168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001EF400-1B91-44C1-8B63-4443D3B25B1E}"/>
                      </a:ext>
                    </a:extLst>
                  </p:cNvPr>
                  <p:cNvCxnSpPr>
                    <a:cxnSpLocks/>
                  </p:cNvCxnSpPr>
                  <p:nvPr/>
                </p:nvCxnSpPr>
                <p:spPr>
                  <a:xfrm>
                    <a:off x="3412686" y="1666615"/>
                    <a:ext cx="166881"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4345E179-4BEF-4A3B-A6EA-FE2B8DBF247E}"/>
                      </a:ext>
                    </a:extLst>
                  </p:cNvPr>
                  <p:cNvCxnSpPr>
                    <a:cxnSpLocks/>
                  </p:cNvCxnSpPr>
                  <p:nvPr/>
                </p:nvCxnSpPr>
                <p:spPr>
                  <a:xfrm>
                    <a:off x="3443465" y="1624173"/>
                    <a:ext cx="163911" cy="113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29EBC6F5-081C-4B86-8EE2-32928CBAD294}"/>
                      </a:ext>
                    </a:extLst>
                  </p:cNvPr>
                  <p:cNvCxnSpPr>
                    <a:cxnSpLocks/>
                  </p:cNvCxnSpPr>
                  <p:nvPr/>
                </p:nvCxnSpPr>
                <p:spPr>
                  <a:xfrm>
                    <a:off x="3476793" y="1580842"/>
                    <a:ext cx="237332" cy="1636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1BBC8678-FF92-419F-925C-69ADBEF62BDA}"/>
                      </a:ext>
                    </a:extLst>
                  </p:cNvPr>
                  <p:cNvCxnSpPr>
                    <a:cxnSpLocks/>
                  </p:cNvCxnSpPr>
                  <p:nvPr/>
                </p:nvCxnSpPr>
                <p:spPr>
                  <a:xfrm>
                    <a:off x="3509034" y="1533270"/>
                    <a:ext cx="149502" cy="1104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307F3F44-6F14-4B44-A52A-480EBAC117EA}"/>
                      </a:ext>
                    </a:extLst>
                  </p:cNvPr>
                  <p:cNvCxnSpPr>
                    <a:cxnSpLocks/>
                  </p:cNvCxnSpPr>
                  <p:nvPr/>
                </p:nvCxnSpPr>
                <p:spPr>
                  <a:xfrm>
                    <a:off x="3537334" y="1486982"/>
                    <a:ext cx="145141" cy="105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954703E8-71A5-4179-8ACB-02AF8A9B9915}"/>
                      </a:ext>
                    </a:extLst>
                  </p:cNvPr>
                  <p:cNvCxnSpPr>
                    <a:cxnSpLocks/>
                  </p:cNvCxnSpPr>
                  <p:nvPr/>
                </p:nvCxnSpPr>
                <p:spPr>
                  <a:xfrm>
                    <a:off x="3575687" y="1448285"/>
                    <a:ext cx="139623" cy="1007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ADAD3311-6293-4FC3-8B94-743109EED709}"/>
                      </a:ext>
                    </a:extLst>
                  </p:cNvPr>
                  <p:cNvCxnSpPr>
                    <a:cxnSpLocks/>
                  </p:cNvCxnSpPr>
                  <p:nvPr/>
                </p:nvCxnSpPr>
                <p:spPr>
                  <a:xfrm>
                    <a:off x="3615670" y="1405406"/>
                    <a:ext cx="128983" cy="102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1" name="Straight Connector 380">
                  <a:extLst>
                    <a:ext uri="{FF2B5EF4-FFF2-40B4-BE49-F238E27FC236}">
                      <a16:creationId xmlns:a16="http://schemas.microsoft.com/office/drawing/2014/main" id="{1E69137C-3533-45F2-BE16-27E025932219}"/>
                    </a:ext>
                  </a:extLst>
                </p:cNvPr>
                <p:cNvCxnSpPr>
                  <a:cxnSpLocks/>
                </p:cNvCxnSpPr>
                <p:nvPr/>
              </p:nvCxnSpPr>
              <p:spPr>
                <a:xfrm>
                  <a:off x="6088704" y="795385"/>
                  <a:ext cx="7297" cy="2633615"/>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060EE693-1D17-43E9-B115-2A57408FAA98}"/>
                    </a:ext>
                  </a:extLst>
                </p:cNvPr>
                <p:cNvCxnSpPr>
                  <a:cxnSpLocks/>
                </p:cNvCxnSpPr>
                <p:nvPr/>
              </p:nvCxnSpPr>
              <p:spPr>
                <a:xfrm flipV="1">
                  <a:off x="3584152" y="3409272"/>
                  <a:ext cx="5032300" cy="192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9A426890-AA1C-4024-99D4-A7CA0E49021B}"/>
                    </a:ext>
                  </a:extLst>
                </p:cNvPr>
                <p:cNvCxnSpPr>
                  <a:cxnSpLocks/>
                </p:cNvCxnSpPr>
                <p:nvPr/>
              </p:nvCxnSpPr>
              <p:spPr>
                <a:xfrm>
                  <a:off x="2956028" y="2860872"/>
                  <a:ext cx="349888" cy="59561"/>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a16="http://schemas.microsoft.com/office/drawing/2014/main" id="{4A2B6CFD-EBCB-4B4A-BCE6-C70E8FAA1E21}"/>
                    </a:ext>
                  </a:extLst>
                </p:cNvPr>
                <p:cNvCxnSpPr>
                  <a:cxnSpLocks/>
                </p:cNvCxnSpPr>
                <p:nvPr/>
              </p:nvCxnSpPr>
              <p:spPr>
                <a:xfrm>
                  <a:off x="3091481" y="2310989"/>
                  <a:ext cx="354483" cy="11477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a16="http://schemas.microsoft.com/office/drawing/2014/main" id="{D0A9AC26-10E2-4B69-A0FC-9A8BE55A46F3}"/>
                    </a:ext>
                  </a:extLst>
                </p:cNvPr>
                <p:cNvCxnSpPr>
                  <a:cxnSpLocks/>
                </p:cNvCxnSpPr>
                <p:nvPr/>
              </p:nvCxnSpPr>
              <p:spPr>
                <a:xfrm>
                  <a:off x="3330839" y="1820313"/>
                  <a:ext cx="310880" cy="160983"/>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a:extLst>
                    <a:ext uri="{FF2B5EF4-FFF2-40B4-BE49-F238E27FC236}">
                      <a16:creationId xmlns:a16="http://schemas.microsoft.com/office/drawing/2014/main" id="{E5132157-B07E-4167-98A6-6A922FD1C6A4}"/>
                    </a:ext>
                  </a:extLst>
                </p:cNvPr>
                <p:cNvCxnSpPr>
                  <a:cxnSpLocks/>
                </p:cNvCxnSpPr>
                <p:nvPr/>
              </p:nvCxnSpPr>
              <p:spPr>
                <a:xfrm>
                  <a:off x="3635555" y="1347176"/>
                  <a:ext cx="265345" cy="22852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a:extLst>
                    <a:ext uri="{FF2B5EF4-FFF2-40B4-BE49-F238E27FC236}">
                      <a16:creationId xmlns:a16="http://schemas.microsoft.com/office/drawing/2014/main" id="{91AD34A4-651E-4A73-8745-20940B1E3342}"/>
                    </a:ext>
                  </a:extLst>
                </p:cNvPr>
                <p:cNvCxnSpPr>
                  <a:cxnSpLocks/>
                </p:cNvCxnSpPr>
                <p:nvPr/>
              </p:nvCxnSpPr>
              <p:spPr>
                <a:xfrm>
                  <a:off x="4038439" y="968112"/>
                  <a:ext cx="245060" cy="282285"/>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4BC61-24DC-460D-B699-E3A08C51DC25}"/>
                    </a:ext>
                  </a:extLst>
                </p:cNvPr>
                <p:cNvCxnSpPr>
                  <a:cxnSpLocks/>
                </p:cNvCxnSpPr>
                <p:nvPr/>
              </p:nvCxnSpPr>
              <p:spPr>
                <a:xfrm>
                  <a:off x="4495356" y="646244"/>
                  <a:ext cx="203682" cy="346832"/>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CA016DD0-2CE4-42C6-B694-1C0BB3ADADCB}"/>
                    </a:ext>
                  </a:extLst>
                </p:cNvPr>
                <p:cNvCxnSpPr>
                  <a:cxnSpLocks/>
                </p:cNvCxnSpPr>
                <p:nvPr/>
              </p:nvCxnSpPr>
              <p:spPr>
                <a:xfrm>
                  <a:off x="5005004" y="427761"/>
                  <a:ext cx="130766" cy="334942"/>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CC2244A5-BC6F-4A5B-A395-7694E06C35DC}"/>
                    </a:ext>
                  </a:extLst>
                </p:cNvPr>
                <p:cNvCxnSpPr>
                  <a:cxnSpLocks/>
                </p:cNvCxnSpPr>
                <p:nvPr/>
              </p:nvCxnSpPr>
              <p:spPr>
                <a:xfrm>
                  <a:off x="5539145" y="257580"/>
                  <a:ext cx="67382" cy="354128"/>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a:extLst>
                    <a:ext uri="{FF2B5EF4-FFF2-40B4-BE49-F238E27FC236}">
                      <a16:creationId xmlns:a16="http://schemas.microsoft.com/office/drawing/2014/main" id="{DDBBB59E-0BA4-4C78-82FE-2C2257766B42}"/>
                    </a:ext>
                  </a:extLst>
                </p:cNvPr>
                <p:cNvCxnSpPr>
                  <a:cxnSpLocks/>
                </p:cNvCxnSpPr>
                <p:nvPr/>
              </p:nvCxnSpPr>
              <p:spPr>
                <a:xfrm flipH="1">
                  <a:off x="6597284" y="281294"/>
                  <a:ext cx="55708" cy="341008"/>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a:extLst>
                    <a:ext uri="{FF2B5EF4-FFF2-40B4-BE49-F238E27FC236}">
                      <a16:creationId xmlns:a16="http://schemas.microsoft.com/office/drawing/2014/main" id="{63D7F90B-3F9D-4C64-8D63-D61CCE18FF74}"/>
                    </a:ext>
                  </a:extLst>
                </p:cNvPr>
                <p:cNvCxnSpPr>
                  <a:cxnSpLocks/>
                </p:cNvCxnSpPr>
                <p:nvPr/>
              </p:nvCxnSpPr>
              <p:spPr>
                <a:xfrm flipH="1">
                  <a:off x="7073107" y="410174"/>
                  <a:ext cx="118905" cy="346218"/>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6013CA62-B160-4118-9F96-3CADF15B00AB}"/>
                    </a:ext>
                  </a:extLst>
                </p:cNvPr>
                <p:cNvCxnSpPr>
                  <a:cxnSpLocks/>
                </p:cNvCxnSpPr>
                <p:nvPr/>
              </p:nvCxnSpPr>
              <p:spPr>
                <a:xfrm flipH="1">
                  <a:off x="7511717" y="639049"/>
                  <a:ext cx="183637" cy="306731"/>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AEB965E1-F5BD-4464-B913-6063BDE4B934}"/>
                    </a:ext>
                  </a:extLst>
                </p:cNvPr>
                <p:cNvCxnSpPr>
                  <a:cxnSpLocks/>
                </p:cNvCxnSpPr>
                <p:nvPr/>
              </p:nvCxnSpPr>
              <p:spPr>
                <a:xfrm flipH="1">
                  <a:off x="7918828" y="955961"/>
                  <a:ext cx="226698" cy="278241"/>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5" name="Straight Connector 394">
                  <a:extLst>
                    <a:ext uri="{FF2B5EF4-FFF2-40B4-BE49-F238E27FC236}">
                      <a16:creationId xmlns:a16="http://schemas.microsoft.com/office/drawing/2014/main" id="{2154F7ED-E75E-4A33-9A1B-D6424EFB6444}"/>
                    </a:ext>
                  </a:extLst>
                </p:cNvPr>
                <p:cNvCxnSpPr>
                  <a:cxnSpLocks/>
                </p:cNvCxnSpPr>
                <p:nvPr/>
              </p:nvCxnSpPr>
              <p:spPr>
                <a:xfrm flipH="1">
                  <a:off x="8280995" y="1343330"/>
                  <a:ext cx="263130" cy="224896"/>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30DE05FD-6546-48CE-AD5E-C0E6DB7AA6B8}"/>
                    </a:ext>
                  </a:extLst>
                </p:cNvPr>
                <p:cNvCxnSpPr>
                  <a:cxnSpLocks/>
                </p:cNvCxnSpPr>
                <p:nvPr/>
              </p:nvCxnSpPr>
              <p:spPr>
                <a:xfrm flipH="1">
                  <a:off x="8576935" y="1795566"/>
                  <a:ext cx="283455" cy="16576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F5A0F3E-5AC1-4107-A573-4C626D6BAACC}"/>
                    </a:ext>
                  </a:extLst>
                </p:cNvPr>
                <p:cNvCxnSpPr>
                  <a:cxnSpLocks/>
                </p:cNvCxnSpPr>
                <p:nvPr/>
              </p:nvCxnSpPr>
              <p:spPr>
                <a:xfrm flipH="1">
                  <a:off x="8735140" y="2299956"/>
                  <a:ext cx="365512" cy="145072"/>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9C01745B-8EEE-4E2F-AD5D-7D8DE06D27C8}"/>
                    </a:ext>
                  </a:extLst>
                </p:cNvPr>
                <p:cNvCxnSpPr>
                  <a:cxnSpLocks/>
                </p:cNvCxnSpPr>
                <p:nvPr/>
              </p:nvCxnSpPr>
              <p:spPr>
                <a:xfrm flipH="1">
                  <a:off x="8908695" y="2850977"/>
                  <a:ext cx="344414" cy="56743"/>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sp>
              <p:nvSpPr>
                <p:cNvPr id="399" name="TextBox 398">
                  <a:extLst>
                    <a:ext uri="{FF2B5EF4-FFF2-40B4-BE49-F238E27FC236}">
                      <a16:creationId xmlns:a16="http://schemas.microsoft.com/office/drawing/2014/main" id="{AE48A527-CABD-412F-A25B-21D3BC5D9E20}"/>
                    </a:ext>
                  </a:extLst>
                </p:cNvPr>
                <p:cNvSpPr txBox="1"/>
                <p:nvPr/>
              </p:nvSpPr>
              <p:spPr>
                <a:xfrm>
                  <a:off x="5855357" y="478838"/>
                  <a:ext cx="589961" cy="461665"/>
                </a:xfrm>
                <a:prstGeom prst="rect">
                  <a:avLst/>
                </a:prstGeom>
                <a:noFill/>
              </p:spPr>
              <p:txBody>
                <a:bodyPr wrap="square" rtlCol="0">
                  <a:spAutoFit/>
                </a:bodyPr>
                <a:lstStyle/>
                <a:p>
                  <a:r>
                    <a:rPr lang="en-US" sz="2400" dirty="0">
                      <a:solidFill>
                        <a:srgbClr val="FF3399"/>
                      </a:solidFill>
                    </a:rPr>
                    <a:t>90</a:t>
                  </a:r>
                </a:p>
              </p:txBody>
            </p:sp>
            <p:cxnSp>
              <p:nvCxnSpPr>
                <p:cNvPr id="400" name="Straight Connector 399">
                  <a:extLst>
                    <a:ext uri="{FF2B5EF4-FFF2-40B4-BE49-F238E27FC236}">
                      <a16:creationId xmlns:a16="http://schemas.microsoft.com/office/drawing/2014/main" id="{B9DB33EE-EF23-4A20-B524-5C66368E1AE2}"/>
                    </a:ext>
                  </a:extLst>
                </p:cNvPr>
                <p:cNvCxnSpPr>
                  <a:cxnSpLocks/>
                </p:cNvCxnSpPr>
                <p:nvPr/>
              </p:nvCxnSpPr>
              <p:spPr>
                <a:xfrm flipH="1">
                  <a:off x="6093974" y="212800"/>
                  <a:ext cx="10003" cy="413742"/>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sp>
              <p:nvSpPr>
                <p:cNvPr id="401" name="TextBox 400">
                  <a:extLst>
                    <a:ext uri="{FF2B5EF4-FFF2-40B4-BE49-F238E27FC236}">
                      <a16:creationId xmlns:a16="http://schemas.microsoft.com/office/drawing/2014/main" id="{38D20FFE-19CE-4CDA-B3B0-1F19EAFDDDCE}"/>
                    </a:ext>
                  </a:extLst>
                </p:cNvPr>
                <p:cNvSpPr txBox="1"/>
                <p:nvPr/>
              </p:nvSpPr>
              <p:spPr>
                <a:xfrm rot="21014359">
                  <a:off x="5355954" y="533298"/>
                  <a:ext cx="589961" cy="307777"/>
                </a:xfrm>
                <a:prstGeom prst="rect">
                  <a:avLst/>
                </a:prstGeom>
                <a:noFill/>
              </p:spPr>
              <p:txBody>
                <a:bodyPr wrap="square" rtlCol="0">
                  <a:spAutoFit/>
                </a:bodyPr>
                <a:lstStyle/>
                <a:p>
                  <a:r>
                    <a:rPr lang="en-US" sz="1400" dirty="0">
                      <a:solidFill>
                        <a:srgbClr val="0000FF"/>
                      </a:solidFill>
                    </a:rPr>
                    <a:t>100</a:t>
                  </a:r>
                </a:p>
              </p:txBody>
            </p:sp>
            <p:sp>
              <p:nvSpPr>
                <p:cNvPr id="402" name="TextBox 401">
                  <a:extLst>
                    <a:ext uri="{FF2B5EF4-FFF2-40B4-BE49-F238E27FC236}">
                      <a16:creationId xmlns:a16="http://schemas.microsoft.com/office/drawing/2014/main" id="{4B60A1E7-58FC-4037-9DF2-EE03EF7C860F}"/>
                    </a:ext>
                  </a:extLst>
                </p:cNvPr>
                <p:cNvSpPr txBox="1"/>
                <p:nvPr/>
              </p:nvSpPr>
              <p:spPr>
                <a:xfrm rot="20429620">
                  <a:off x="4910042" y="650145"/>
                  <a:ext cx="589961" cy="307777"/>
                </a:xfrm>
                <a:prstGeom prst="rect">
                  <a:avLst/>
                </a:prstGeom>
                <a:noFill/>
              </p:spPr>
              <p:txBody>
                <a:bodyPr wrap="square" rtlCol="0">
                  <a:spAutoFit/>
                </a:bodyPr>
                <a:lstStyle/>
                <a:p>
                  <a:r>
                    <a:rPr lang="en-US" sz="1400" dirty="0">
                      <a:solidFill>
                        <a:srgbClr val="0000FF"/>
                      </a:solidFill>
                    </a:rPr>
                    <a:t>110</a:t>
                  </a:r>
                </a:p>
              </p:txBody>
            </p:sp>
            <p:sp>
              <p:nvSpPr>
                <p:cNvPr id="403" name="TextBox 402">
                  <a:extLst>
                    <a:ext uri="{FF2B5EF4-FFF2-40B4-BE49-F238E27FC236}">
                      <a16:creationId xmlns:a16="http://schemas.microsoft.com/office/drawing/2014/main" id="{1C86FBE9-87C0-4996-99E2-D831DAC3BEB7}"/>
                    </a:ext>
                  </a:extLst>
                </p:cNvPr>
                <p:cNvSpPr txBox="1"/>
                <p:nvPr/>
              </p:nvSpPr>
              <p:spPr>
                <a:xfrm rot="19824150">
                  <a:off x="4474978" y="867596"/>
                  <a:ext cx="589961" cy="307777"/>
                </a:xfrm>
                <a:prstGeom prst="rect">
                  <a:avLst/>
                </a:prstGeom>
                <a:noFill/>
              </p:spPr>
              <p:txBody>
                <a:bodyPr wrap="square" rtlCol="0">
                  <a:spAutoFit/>
                </a:bodyPr>
                <a:lstStyle/>
                <a:p>
                  <a:r>
                    <a:rPr lang="en-US" sz="1400" dirty="0">
                      <a:solidFill>
                        <a:srgbClr val="0000FF"/>
                      </a:solidFill>
                    </a:rPr>
                    <a:t>120</a:t>
                  </a:r>
                </a:p>
              </p:txBody>
            </p:sp>
            <p:sp>
              <p:nvSpPr>
                <p:cNvPr id="404" name="TextBox 403">
                  <a:extLst>
                    <a:ext uri="{FF2B5EF4-FFF2-40B4-BE49-F238E27FC236}">
                      <a16:creationId xmlns:a16="http://schemas.microsoft.com/office/drawing/2014/main" id="{DB2E80E7-4040-4E02-9A78-E05F40F92BB3}"/>
                    </a:ext>
                  </a:extLst>
                </p:cNvPr>
                <p:cNvSpPr txBox="1"/>
                <p:nvPr/>
              </p:nvSpPr>
              <p:spPr>
                <a:xfrm rot="19259436">
                  <a:off x="4088786" y="1117295"/>
                  <a:ext cx="589961" cy="307777"/>
                </a:xfrm>
                <a:prstGeom prst="rect">
                  <a:avLst/>
                </a:prstGeom>
                <a:noFill/>
              </p:spPr>
              <p:txBody>
                <a:bodyPr wrap="square" rtlCol="0">
                  <a:spAutoFit/>
                </a:bodyPr>
                <a:lstStyle/>
                <a:p>
                  <a:r>
                    <a:rPr lang="en-US" sz="1400" dirty="0">
                      <a:solidFill>
                        <a:srgbClr val="0000FF"/>
                      </a:solidFill>
                    </a:rPr>
                    <a:t>130</a:t>
                  </a:r>
                </a:p>
              </p:txBody>
            </p:sp>
            <p:sp>
              <p:nvSpPr>
                <p:cNvPr id="405" name="TextBox 404">
                  <a:extLst>
                    <a:ext uri="{FF2B5EF4-FFF2-40B4-BE49-F238E27FC236}">
                      <a16:creationId xmlns:a16="http://schemas.microsoft.com/office/drawing/2014/main" id="{CFD944B3-CD8A-4C03-A66F-0E6E7BA84196}"/>
                    </a:ext>
                  </a:extLst>
                </p:cNvPr>
                <p:cNvSpPr txBox="1"/>
                <p:nvPr/>
              </p:nvSpPr>
              <p:spPr>
                <a:xfrm rot="18631698">
                  <a:off x="3696548" y="1429029"/>
                  <a:ext cx="589961" cy="307777"/>
                </a:xfrm>
                <a:prstGeom prst="rect">
                  <a:avLst/>
                </a:prstGeom>
                <a:noFill/>
              </p:spPr>
              <p:txBody>
                <a:bodyPr wrap="square" rtlCol="0">
                  <a:spAutoFit/>
                </a:bodyPr>
                <a:lstStyle/>
                <a:p>
                  <a:r>
                    <a:rPr lang="en-US" sz="1400" dirty="0">
                      <a:solidFill>
                        <a:srgbClr val="0000FF"/>
                      </a:solidFill>
                    </a:rPr>
                    <a:t>140</a:t>
                  </a:r>
                </a:p>
              </p:txBody>
            </p:sp>
            <p:sp>
              <p:nvSpPr>
                <p:cNvPr id="406" name="TextBox 405">
                  <a:extLst>
                    <a:ext uri="{FF2B5EF4-FFF2-40B4-BE49-F238E27FC236}">
                      <a16:creationId xmlns:a16="http://schemas.microsoft.com/office/drawing/2014/main" id="{9BFA5B8D-B9D8-4C1C-BA2E-93B05C2AD8F1}"/>
                    </a:ext>
                  </a:extLst>
                </p:cNvPr>
                <p:cNvSpPr txBox="1"/>
                <p:nvPr/>
              </p:nvSpPr>
              <p:spPr>
                <a:xfrm rot="16200000">
                  <a:off x="3016590" y="3192234"/>
                  <a:ext cx="589961" cy="307777"/>
                </a:xfrm>
                <a:prstGeom prst="rect">
                  <a:avLst/>
                </a:prstGeom>
                <a:noFill/>
              </p:spPr>
              <p:txBody>
                <a:bodyPr wrap="square" rtlCol="0">
                  <a:spAutoFit/>
                </a:bodyPr>
                <a:lstStyle/>
                <a:p>
                  <a:r>
                    <a:rPr lang="en-US" sz="1400" dirty="0">
                      <a:solidFill>
                        <a:srgbClr val="0000FF"/>
                      </a:solidFill>
                    </a:rPr>
                    <a:t>180</a:t>
                  </a:r>
                </a:p>
              </p:txBody>
            </p:sp>
            <p:sp>
              <p:nvSpPr>
                <p:cNvPr id="407" name="TextBox 406">
                  <a:extLst>
                    <a:ext uri="{FF2B5EF4-FFF2-40B4-BE49-F238E27FC236}">
                      <a16:creationId xmlns:a16="http://schemas.microsoft.com/office/drawing/2014/main" id="{8CAABAD3-75D5-405E-A6D6-BB690FBD645C}"/>
                    </a:ext>
                  </a:extLst>
                </p:cNvPr>
                <p:cNvSpPr txBox="1"/>
                <p:nvPr/>
              </p:nvSpPr>
              <p:spPr>
                <a:xfrm rot="16951322">
                  <a:off x="3098479" y="2730286"/>
                  <a:ext cx="589961" cy="307777"/>
                </a:xfrm>
                <a:prstGeom prst="rect">
                  <a:avLst/>
                </a:prstGeom>
                <a:noFill/>
              </p:spPr>
              <p:txBody>
                <a:bodyPr wrap="square" rtlCol="0">
                  <a:spAutoFit/>
                </a:bodyPr>
                <a:lstStyle/>
                <a:p>
                  <a:r>
                    <a:rPr lang="en-US" sz="1400" dirty="0">
                      <a:solidFill>
                        <a:srgbClr val="0000FF"/>
                      </a:solidFill>
                    </a:rPr>
                    <a:t>170</a:t>
                  </a:r>
                </a:p>
              </p:txBody>
            </p:sp>
            <p:sp>
              <p:nvSpPr>
                <p:cNvPr id="408" name="TextBox 407">
                  <a:extLst>
                    <a:ext uri="{FF2B5EF4-FFF2-40B4-BE49-F238E27FC236}">
                      <a16:creationId xmlns:a16="http://schemas.microsoft.com/office/drawing/2014/main" id="{B2B4280A-9AB6-4D4F-82AB-80D9819E797B}"/>
                    </a:ext>
                  </a:extLst>
                </p:cNvPr>
                <p:cNvSpPr txBox="1"/>
                <p:nvPr/>
              </p:nvSpPr>
              <p:spPr>
                <a:xfrm rot="17354837">
                  <a:off x="3239341" y="2249755"/>
                  <a:ext cx="589961" cy="307777"/>
                </a:xfrm>
                <a:prstGeom prst="rect">
                  <a:avLst/>
                </a:prstGeom>
                <a:noFill/>
              </p:spPr>
              <p:txBody>
                <a:bodyPr wrap="square" rtlCol="0">
                  <a:spAutoFit/>
                </a:bodyPr>
                <a:lstStyle/>
                <a:p>
                  <a:r>
                    <a:rPr lang="en-US" sz="1400" dirty="0">
                      <a:solidFill>
                        <a:srgbClr val="0000FF"/>
                      </a:solidFill>
                    </a:rPr>
                    <a:t>160</a:t>
                  </a:r>
                </a:p>
              </p:txBody>
            </p:sp>
            <p:sp>
              <p:nvSpPr>
                <p:cNvPr id="409" name="TextBox 408">
                  <a:extLst>
                    <a:ext uri="{FF2B5EF4-FFF2-40B4-BE49-F238E27FC236}">
                      <a16:creationId xmlns:a16="http://schemas.microsoft.com/office/drawing/2014/main" id="{DC7601F2-888F-4231-8319-45FCAA9D4535}"/>
                    </a:ext>
                  </a:extLst>
                </p:cNvPr>
                <p:cNvSpPr txBox="1"/>
                <p:nvPr/>
              </p:nvSpPr>
              <p:spPr>
                <a:xfrm rot="17984313">
                  <a:off x="3437839" y="1810455"/>
                  <a:ext cx="589961" cy="307777"/>
                </a:xfrm>
                <a:prstGeom prst="rect">
                  <a:avLst/>
                </a:prstGeom>
                <a:noFill/>
              </p:spPr>
              <p:txBody>
                <a:bodyPr wrap="square" rtlCol="0">
                  <a:spAutoFit/>
                </a:bodyPr>
                <a:lstStyle/>
                <a:p>
                  <a:r>
                    <a:rPr lang="en-US" sz="1400" dirty="0">
                      <a:solidFill>
                        <a:srgbClr val="0000FF"/>
                      </a:solidFill>
                    </a:rPr>
                    <a:t>150</a:t>
                  </a:r>
                </a:p>
              </p:txBody>
            </p:sp>
            <p:cxnSp>
              <p:nvCxnSpPr>
                <p:cNvPr id="410" name="Straight Connector 409">
                  <a:extLst>
                    <a:ext uri="{FF2B5EF4-FFF2-40B4-BE49-F238E27FC236}">
                      <a16:creationId xmlns:a16="http://schemas.microsoft.com/office/drawing/2014/main" id="{2323549E-11C4-4818-A012-614C09A437EF}"/>
                    </a:ext>
                  </a:extLst>
                </p:cNvPr>
                <p:cNvCxnSpPr>
                  <a:cxnSpLocks/>
                </p:cNvCxnSpPr>
                <p:nvPr/>
              </p:nvCxnSpPr>
              <p:spPr>
                <a:xfrm flipV="1">
                  <a:off x="2889735" y="3425006"/>
                  <a:ext cx="315630" cy="3017"/>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sp>
              <p:nvSpPr>
                <p:cNvPr id="411" name="TextBox 410">
                  <a:extLst>
                    <a:ext uri="{FF2B5EF4-FFF2-40B4-BE49-F238E27FC236}">
                      <a16:creationId xmlns:a16="http://schemas.microsoft.com/office/drawing/2014/main" id="{7E357B2E-DB18-4B20-9103-5DDF60B56B52}"/>
                    </a:ext>
                  </a:extLst>
                </p:cNvPr>
                <p:cNvSpPr txBox="1"/>
                <p:nvPr/>
              </p:nvSpPr>
              <p:spPr>
                <a:xfrm rot="2999211">
                  <a:off x="8010121" y="1541154"/>
                  <a:ext cx="589961" cy="307777"/>
                </a:xfrm>
                <a:prstGeom prst="rect">
                  <a:avLst/>
                </a:prstGeom>
                <a:noFill/>
              </p:spPr>
              <p:txBody>
                <a:bodyPr wrap="square" rtlCol="0">
                  <a:spAutoFit/>
                </a:bodyPr>
                <a:lstStyle/>
                <a:p>
                  <a:r>
                    <a:rPr lang="en-US" sz="1400" dirty="0">
                      <a:solidFill>
                        <a:srgbClr val="0000FF"/>
                      </a:solidFill>
                    </a:rPr>
                    <a:t>40</a:t>
                  </a:r>
                </a:p>
              </p:txBody>
            </p:sp>
            <p:sp>
              <p:nvSpPr>
                <p:cNvPr id="412" name="TextBox 411">
                  <a:extLst>
                    <a:ext uri="{FF2B5EF4-FFF2-40B4-BE49-F238E27FC236}">
                      <a16:creationId xmlns:a16="http://schemas.microsoft.com/office/drawing/2014/main" id="{32813941-0277-40BE-AC3A-7C8CC25D66DC}"/>
                    </a:ext>
                  </a:extLst>
                </p:cNvPr>
                <p:cNvSpPr txBox="1"/>
                <p:nvPr/>
              </p:nvSpPr>
              <p:spPr>
                <a:xfrm rot="2590824">
                  <a:off x="7662678" y="1207686"/>
                  <a:ext cx="589961" cy="307777"/>
                </a:xfrm>
                <a:prstGeom prst="rect">
                  <a:avLst/>
                </a:prstGeom>
                <a:noFill/>
              </p:spPr>
              <p:txBody>
                <a:bodyPr wrap="square" rtlCol="0">
                  <a:spAutoFit/>
                </a:bodyPr>
                <a:lstStyle/>
                <a:p>
                  <a:r>
                    <a:rPr lang="en-US" sz="1400" dirty="0">
                      <a:solidFill>
                        <a:srgbClr val="0000FF"/>
                      </a:solidFill>
                    </a:rPr>
                    <a:t>50</a:t>
                  </a:r>
                </a:p>
              </p:txBody>
            </p:sp>
            <p:sp>
              <p:nvSpPr>
                <p:cNvPr id="413" name="TextBox 412">
                  <a:extLst>
                    <a:ext uri="{FF2B5EF4-FFF2-40B4-BE49-F238E27FC236}">
                      <a16:creationId xmlns:a16="http://schemas.microsoft.com/office/drawing/2014/main" id="{5036D72B-3383-427D-8D1A-E538D662F523}"/>
                    </a:ext>
                  </a:extLst>
                </p:cNvPr>
                <p:cNvSpPr txBox="1"/>
                <p:nvPr/>
              </p:nvSpPr>
              <p:spPr>
                <a:xfrm rot="2241152">
                  <a:off x="7271643" y="908870"/>
                  <a:ext cx="589961" cy="307777"/>
                </a:xfrm>
                <a:prstGeom prst="rect">
                  <a:avLst/>
                </a:prstGeom>
                <a:noFill/>
              </p:spPr>
              <p:txBody>
                <a:bodyPr wrap="square" rtlCol="0">
                  <a:spAutoFit/>
                </a:bodyPr>
                <a:lstStyle/>
                <a:p>
                  <a:r>
                    <a:rPr lang="en-US" sz="1400" dirty="0">
                      <a:solidFill>
                        <a:srgbClr val="0000FF"/>
                      </a:solidFill>
                    </a:rPr>
                    <a:t>60</a:t>
                  </a:r>
                </a:p>
              </p:txBody>
            </p:sp>
            <p:sp>
              <p:nvSpPr>
                <p:cNvPr id="414" name="TextBox 413">
                  <a:extLst>
                    <a:ext uri="{FF2B5EF4-FFF2-40B4-BE49-F238E27FC236}">
                      <a16:creationId xmlns:a16="http://schemas.microsoft.com/office/drawing/2014/main" id="{79D45583-F08E-4EE7-B06B-9E6F5CA86A4D}"/>
                    </a:ext>
                  </a:extLst>
                </p:cNvPr>
                <p:cNvSpPr txBox="1"/>
                <p:nvPr/>
              </p:nvSpPr>
              <p:spPr>
                <a:xfrm rot="1139763">
                  <a:off x="6867313" y="694349"/>
                  <a:ext cx="589961" cy="307777"/>
                </a:xfrm>
                <a:prstGeom prst="rect">
                  <a:avLst/>
                </a:prstGeom>
                <a:noFill/>
              </p:spPr>
              <p:txBody>
                <a:bodyPr wrap="square" rtlCol="0">
                  <a:spAutoFit/>
                </a:bodyPr>
                <a:lstStyle/>
                <a:p>
                  <a:r>
                    <a:rPr lang="en-US" sz="1400" dirty="0">
                      <a:solidFill>
                        <a:srgbClr val="0000FF"/>
                      </a:solidFill>
                    </a:rPr>
                    <a:t>70</a:t>
                  </a:r>
                </a:p>
              </p:txBody>
            </p:sp>
            <p:sp>
              <p:nvSpPr>
                <p:cNvPr id="415" name="TextBox 414">
                  <a:extLst>
                    <a:ext uri="{FF2B5EF4-FFF2-40B4-BE49-F238E27FC236}">
                      <a16:creationId xmlns:a16="http://schemas.microsoft.com/office/drawing/2014/main" id="{F71122CA-4CDD-4D5D-9729-E054991AF2CB}"/>
                    </a:ext>
                  </a:extLst>
                </p:cNvPr>
                <p:cNvSpPr txBox="1"/>
                <p:nvPr/>
              </p:nvSpPr>
              <p:spPr>
                <a:xfrm rot="426202">
                  <a:off x="6397805" y="545093"/>
                  <a:ext cx="589961" cy="307777"/>
                </a:xfrm>
                <a:prstGeom prst="rect">
                  <a:avLst/>
                </a:prstGeom>
                <a:noFill/>
              </p:spPr>
              <p:txBody>
                <a:bodyPr wrap="square" rtlCol="0">
                  <a:spAutoFit/>
                </a:bodyPr>
                <a:lstStyle/>
                <a:p>
                  <a:r>
                    <a:rPr lang="en-US" sz="1400" dirty="0">
                      <a:solidFill>
                        <a:srgbClr val="0000FF"/>
                      </a:solidFill>
                    </a:rPr>
                    <a:t>80</a:t>
                  </a:r>
                </a:p>
              </p:txBody>
            </p:sp>
            <p:sp>
              <p:nvSpPr>
                <p:cNvPr id="416" name="TextBox 415">
                  <a:extLst>
                    <a:ext uri="{FF2B5EF4-FFF2-40B4-BE49-F238E27FC236}">
                      <a16:creationId xmlns:a16="http://schemas.microsoft.com/office/drawing/2014/main" id="{057939FF-E6C4-401E-A50B-DF2D6E79372A}"/>
                    </a:ext>
                  </a:extLst>
                </p:cNvPr>
                <p:cNvSpPr txBox="1"/>
                <p:nvPr/>
              </p:nvSpPr>
              <p:spPr>
                <a:xfrm rot="5400000">
                  <a:off x="8809170" y="3263372"/>
                  <a:ext cx="258492" cy="307777"/>
                </a:xfrm>
                <a:prstGeom prst="rect">
                  <a:avLst/>
                </a:prstGeom>
                <a:noFill/>
              </p:spPr>
              <p:txBody>
                <a:bodyPr wrap="square" rtlCol="0">
                  <a:spAutoFit/>
                </a:bodyPr>
                <a:lstStyle/>
                <a:p>
                  <a:r>
                    <a:rPr lang="en-US" sz="1400" dirty="0">
                      <a:solidFill>
                        <a:srgbClr val="0000FF"/>
                      </a:solidFill>
                    </a:rPr>
                    <a:t>0</a:t>
                  </a:r>
                </a:p>
              </p:txBody>
            </p:sp>
            <p:sp>
              <p:nvSpPr>
                <p:cNvPr id="417" name="TextBox 416">
                  <a:extLst>
                    <a:ext uri="{FF2B5EF4-FFF2-40B4-BE49-F238E27FC236}">
                      <a16:creationId xmlns:a16="http://schemas.microsoft.com/office/drawing/2014/main" id="{336D6421-6F95-415C-B6FC-35EA14660A1F}"/>
                    </a:ext>
                  </a:extLst>
                </p:cNvPr>
                <p:cNvSpPr txBox="1"/>
                <p:nvPr/>
              </p:nvSpPr>
              <p:spPr>
                <a:xfrm rot="4675027">
                  <a:off x="8633613" y="2793098"/>
                  <a:ext cx="418175" cy="326522"/>
                </a:xfrm>
                <a:prstGeom prst="rect">
                  <a:avLst/>
                </a:prstGeom>
                <a:noFill/>
              </p:spPr>
              <p:txBody>
                <a:bodyPr wrap="square" rtlCol="0">
                  <a:spAutoFit/>
                </a:bodyPr>
                <a:lstStyle/>
                <a:p>
                  <a:r>
                    <a:rPr lang="en-US" sz="1400" dirty="0">
                      <a:solidFill>
                        <a:srgbClr val="0000FF"/>
                      </a:solidFill>
                    </a:rPr>
                    <a:t>10</a:t>
                  </a:r>
                </a:p>
              </p:txBody>
            </p:sp>
            <p:sp>
              <p:nvSpPr>
                <p:cNvPr id="418" name="TextBox 417">
                  <a:extLst>
                    <a:ext uri="{FF2B5EF4-FFF2-40B4-BE49-F238E27FC236}">
                      <a16:creationId xmlns:a16="http://schemas.microsoft.com/office/drawing/2014/main" id="{335F7139-D265-44A5-862D-976D2EB7372C}"/>
                    </a:ext>
                  </a:extLst>
                </p:cNvPr>
                <p:cNvSpPr txBox="1"/>
                <p:nvPr/>
              </p:nvSpPr>
              <p:spPr>
                <a:xfrm rot="4230548">
                  <a:off x="8489145" y="2333569"/>
                  <a:ext cx="424656" cy="326522"/>
                </a:xfrm>
                <a:prstGeom prst="rect">
                  <a:avLst/>
                </a:prstGeom>
                <a:noFill/>
              </p:spPr>
              <p:txBody>
                <a:bodyPr wrap="square" rtlCol="0">
                  <a:spAutoFit/>
                </a:bodyPr>
                <a:lstStyle/>
                <a:p>
                  <a:r>
                    <a:rPr lang="en-US" sz="1400" dirty="0">
                      <a:solidFill>
                        <a:srgbClr val="0000FF"/>
                      </a:solidFill>
                    </a:rPr>
                    <a:t>20</a:t>
                  </a:r>
                </a:p>
              </p:txBody>
            </p:sp>
            <p:sp>
              <p:nvSpPr>
                <p:cNvPr id="419" name="TextBox 418">
                  <a:extLst>
                    <a:ext uri="{FF2B5EF4-FFF2-40B4-BE49-F238E27FC236}">
                      <a16:creationId xmlns:a16="http://schemas.microsoft.com/office/drawing/2014/main" id="{646C1EF4-B7B3-4806-88B4-3B0D61877F75}"/>
                    </a:ext>
                  </a:extLst>
                </p:cNvPr>
                <p:cNvSpPr txBox="1"/>
                <p:nvPr/>
              </p:nvSpPr>
              <p:spPr>
                <a:xfrm rot="3658420">
                  <a:off x="8274231" y="1938198"/>
                  <a:ext cx="589961" cy="307777"/>
                </a:xfrm>
                <a:prstGeom prst="rect">
                  <a:avLst/>
                </a:prstGeom>
                <a:noFill/>
              </p:spPr>
              <p:txBody>
                <a:bodyPr wrap="square" rtlCol="0">
                  <a:spAutoFit/>
                </a:bodyPr>
                <a:lstStyle/>
                <a:p>
                  <a:r>
                    <a:rPr lang="en-US" sz="1400" dirty="0">
                      <a:solidFill>
                        <a:srgbClr val="0000FF"/>
                      </a:solidFill>
                    </a:rPr>
                    <a:t>30</a:t>
                  </a:r>
                </a:p>
              </p:txBody>
            </p:sp>
            <p:cxnSp>
              <p:nvCxnSpPr>
                <p:cNvPr id="420" name="Straight Connector 419">
                  <a:extLst>
                    <a:ext uri="{FF2B5EF4-FFF2-40B4-BE49-F238E27FC236}">
                      <a16:creationId xmlns:a16="http://schemas.microsoft.com/office/drawing/2014/main" id="{42CA297B-734C-4A3E-A2AE-BF5ED9194D1F}"/>
                    </a:ext>
                  </a:extLst>
                </p:cNvPr>
                <p:cNvCxnSpPr>
                  <a:cxnSpLocks/>
                </p:cNvCxnSpPr>
                <p:nvPr/>
              </p:nvCxnSpPr>
              <p:spPr>
                <a:xfrm flipH="1" flipV="1">
                  <a:off x="9014904" y="3410423"/>
                  <a:ext cx="294258" cy="5878"/>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sp>
              <p:nvSpPr>
                <p:cNvPr id="421" name="TextBox 420">
                  <a:extLst>
                    <a:ext uri="{FF2B5EF4-FFF2-40B4-BE49-F238E27FC236}">
                      <a16:creationId xmlns:a16="http://schemas.microsoft.com/office/drawing/2014/main" id="{DC6C1D95-810F-4748-8247-A2CCE9335C53}"/>
                    </a:ext>
                  </a:extLst>
                </p:cNvPr>
                <p:cNvSpPr txBox="1"/>
                <p:nvPr/>
              </p:nvSpPr>
              <p:spPr>
                <a:xfrm rot="5400000">
                  <a:off x="8491950" y="3248767"/>
                  <a:ext cx="501336" cy="307777"/>
                </a:xfrm>
                <a:prstGeom prst="rect">
                  <a:avLst/>
                </a:prstGeom>
                <a:noFill/>
              </p:spPr>
              <p:txBody>
                <a:bodyPr wrap="square" rtlCol="0">
                  <a:spAutoFit/>
                </a:bodyPr>
                <a:lstStyle/>
                <a:p>
                  <a:r>
                    <a:rPr lang="en-US" sz="1400" dirty="0">
                      <a:solidFill>
                        <a:srgbClr val="00B050"/>
                      </a:solidFill>
                    </a:rPr>
                    <a:t>180</a:t>
                  </a:r>
                </a:p>
              </p:txBody>
            </p:sp>
            <p:sp>
              <p:nvSpPr>
                <p:cNvPr id="422" name="TextBox 421">
                  <a:extLst>
                    <a:ext uri="{FF2B5EF4-FFF2-40B4-BE49-F238E27FC236}">
                      <a16:creationId xmlns:a16="http://schemas.microsoft.com/office/drawing/2014/main" id="{E1DCF688-2DBB-4692-811D-15A43A427B09}"/>
                    </a:ext>
                  </a:extLst>
                </p:cNvPr>
                <p:cNvSpPr txBox="1"/>
                <p:nvPr/>
              </p:nvSpPr>
              <p:spPr>
                <a:xfrm rot="1139700">
                  <a:off x="6759741" y="820153"/>
                  <a:ext cx="521642" cy="326522"/>
                </a:xfrm>
                <a:prstGeom prst="rect">
                  <a:avLst/>
                </a:prstGeom>
                <a:noFill/>
              </p:spPr>
              <p:txBody>
                <a:bodyPr wrap="square" rtlCol="0">
                  <a:spAutoFit/>
                </a:bodyPr>
                <a:lstStyle/>
                <a:p>
                  <a:r>
                    <a:rPr lang="en-US" sz="1400" dirty="0">
                      <a:solidFill>
                        <a:srgbClr val="00B050"/>
                      </a:solidFill>
                    </a:rPr>
                    <a:t>120</a:t>
                  </a:r>
                </a:p>
              </p:txBody>
            </p:sp>
            <p:sp>
              <p:nvSpPr>
                <p:cNvPr id="423" name="TextBox 422">
                  <a:extLst>
                    <a:ext uri="{FF2B5EF4-FFF2-40B4-BE49-F238E27FC236}">
                      <a16:creationId xmlns:a16="http://schemas.microsoft.com/office/drawing/2014/main" id="{BDBDC310-52D6-4AF9-BB73-3858EEFD9ACE}"/>
                    </a:ext>
                  </a:extLst>
                </p:cNvPr>
                <p:cNvSpPr txBox="1"/>
                <p:nvPr/>
              </p:nvSpPr>
              <p:spPr>
                <a:xfrm rot="568380">
                  <a:off x="6336978" y="722705"/>
                  <a:ext cx="620011" cy="326522"/>
                </a:xfrm>
                <a:prstGeom prst="rect">
                  <a:avLst/>
                </a:prstGeom>
                <a:noFill/>
              </p:spPr>
              <p:txBody>
                <a:bodyPr wrap="square" rtlCol="0">
                  <a:spAutoFit/>
                </a:bodyPr>
                <a:lstStyle/>
                <a:p>
                  <a:r>
                    <a:rPr lang="en-US" sz="1400" dirty="0">
                      <a:solidFill>
                        <a:srgbClr val="00B050"/>
                      </a:solidFill>
                    </a:rPr>
                    <a:t>110</a:t>
                  </a:r>
                </a:p>
              </p:txBody>
            </p:sp>
            <p:sp>
              <p:nvSpPr>
                <p:cNvPr id="424" name="TextBox 423">
                  <a:extLst>
                    <a:ext uri="{FF2B5EF4-FFF2-40B4-BE49-F238E27FC236}">
                      <a16:creationId xmlns:a16="http://schemas.microsoft.com/office/drawing/2014/main" id="{E2CD52F2-B9F7-422C-B404-1C61E356D4AC}"/>
                    </a:ext>
                  </a:extLst>
                </p:cNvPr>
                <p:cNvSpPr txBox="1"/>
                <p:nvPr/>
              </p:nvSpPr>
              <p:spPr>
                <a:xfrm rot="21024054">
                  <a:off x="5462070" y="703341"/>
                  <a:ext cx="392190" cy="307777"/>
                </a:xfrm>
                <a:prstGeom prst="rect">
                  <a:avLst/>
                </a:prstGeom>
                <a:noFill/>
              </p:spPr>
              <p:txBody>
                <a:bodyPr wrap="square" rtlCol="0">
                  <a:spAutoFit/>
                </a:bodyPr>
                <a:lstStyle/>
                <a:p>
                  <a:r>
                    <a:rPr lang="en-US" sz="1400" dirty="0">
                      <a:solidFill>
                        <a:srgbClr val="00B050"/>
                      </a:solidFill>
                    </a:rPr>
                    <a:t>80</a:t>
                  </a:r>
                </a:p>
              </p:txBody>
            </p:sp>
            <p:sp>
              <p:nvSpPr>
                <p:cNvPr id="425" name="TextBox 424">
                  <a:extLst>
                    <a:ext uri="{FF2B5EF4-FFF2-40B4-BE49-F238E27FC236}">
                      <a16:creationId xmlns:a16="http://schemas.microsoft.com/office/drawing/2014/main" id="{CB814387-55BD-4102-BBAE-961188867F28}"/>
                    </a:ext>
                  </a:extLst>
                </p:cNvPr>
                <p:cNvSpPr txBox="1"/>
                <p:nvPr/>
              </p:nvSpPr>
              <p:spPr>
                <a:xfrm rot="20071234">
                  <a:off x="5016352" y="815014"/>
                  <a:ext cx="390290" cy="307777"/>
                </a:xfrm>
                <a:prstGeom prst="rect">
                  <a:avLst/>
                </a:prstGeom>
                <a:noFill/>
              </p:spPr>
              <p:txBody>
                <a:bodyPr wrap="square" rtlCol="0">
                  <a:spAutoFit/>
                </a:bodyPr>
                <a:lstStyle/>
                <a:p>
                  <a:r>
                    <a:rPr lang="en-US" sz="1400" dirty="0">
                      <a:solidFill>
                        <a:srgbClr val="00B050"/>
                      </a:solidFill>
                    </a:rPr>
                    <a:t>70</a:t>
                  </a:r>
                </a:p>
              </p:txBody>
            </p:sp>
            <p:sp>
              <p:nvSpPr>
                <p:cNvPr id="426" name="TextBox 425">
                  <a:extLst>
                    <a:ext uri="{FF2B5EF4-FFF2-40B4-BE49-F238E27FC236}">
                      <a16:creationId xmlns:a16="http://schemas.microsoft.com/office/drawing/2014/main" id="{823AE9E9-7D36-4F8D-8D37-287FD4965BD4}"/>
                    </a:ext>
                  </a:extLst>
                </p:cNvPr>
                <p:cNvSpPr txBox="1"/>
                <p:nvPr/>
              </p:nvSpPr>
              <p:spPr>
                <a:xfrm rot="19851981">
                  <a:off x="4604403" y="1001543"/>
                  <a:ext cx="419597" cy="307777"/>
                </a:xfrm>
                <a:prstGeom prst="rect">
                  <a:avLst/>
                </a:prstGeom>
                <a:noFill/>
              </p:spPr>
              <p:txBody>
                <a:bodyPr wrap="square" rtlCol="0">
                  <a:spAutoFit/>
                </a:bodyPr>
                <a:lstStyle/>
                <a:p>
                  <a:r>
                    <a:rPr lang="en-US" sz="1400" dirty="0">
                      <a:solidFill>
                        <a:srgbClr val="00B050"/>
                      </a:solidFill>
                    </a:rPr>
                    <a:t>60</a:t>
                  </a:r>
                </a:p>
              </p:txBody>
            </p:sp>
            <p:sp>
              <p:nvSpPr>
                <p:cNvPr id="427" name="TextBox 426">
                  <a:extLst>
                    <a:ext uri="{FF2B5EF4-FFF2-40B4-BE49-F238E27FC236}">
                      <a16:creationId xmlns:a16="http://schemas.microsoft.com/office/drawing/2014/main" id="{4D01711B-279C-40A0-B521-4E3DC5D6C880}"/>
                    </a:ext>
                  </a:extLst>
                </p:cNvPr>
                <p:cNvSpPr txBox="1"/>
                <p:nvPr/>
              </p:nvSpPr>
              <p:spPr>
                <a:xfrm rot="19352904">
                  <a:off x="4231788" y="1228393"/>
                  <a:ext cx="457652" cy="326522"/>
                </a:xfrm>
                <a:prstGeom prst="rect">
                  <a:avLst/>
                </a:prstGeom>
                <a:noFill/>
              </p:spPr>
              <p:txBody>
                <a:bodyPr wrap="square" rtlCol="0">
                  <a:spAutoFit/>
                </a:bodyPr>
                <a:lstStyle/>
                <a:p>
                  <a:r>
                    <a:rPr lang="en-US" sz="1400" dirty="0">
                      <a:solidFill>
                        <a:srgbClr val="00B050"/>
                      </a:solidFill>
                    </a:rPr>
                    <a:t>50</a:t>
                  </a:r>
                </a:p>
              </p:txBody>
            </p:sp>
            <p:sp>
              <p:nvSpPr>
                <p:cNvPr id="428" name="TextBox 427">
                  <a:extLst>
                    <a:ext uri="{FF2B5EF4-FFF2-40B4-BE49-F238E27FC236}">
                      <a16:creationId xmlns:a16="http://schemas.microsoft.com/office/drawing/2014/main" id="{8935E398-7A41-4FE4-93FC-24456876FC0B}"/>
                    </a:ext>
                  </a:extLst>
                </p:cNvPr>
                <p:cNvSpPr txBox="1"/>
                <p:nvPr/>
              </p:nvSpPr>
              <p:spPr>
                <a:xfrm rot="18514926">
                  <a:off x="3911515" y="1610370"/>
                  <a:ext cx="390290" cy="307777"/>
                </a:xfrm>
                <a:prstGeom prst="rect">
                  <a:avLst/>
                </a:prstGeom>
                <a:noFill/>
              </p:spPr>
              <p:txBody>
                <a:bodyPr wrap="square" rtlCol="0">
                  <a:spAutoFit/>
                </a:bodyPr>
                <a:lstStyle/>
                <a:p>
                  <a:r>
                    <a:rPr lang="en-US" sz="1400" dirty="0">
                      <a:solidFill>
                        <a:srgbClr val="00B050"/>
                      </a:solidFill>
                    </a:rPr>
                    <a:t>40</a:t>
                  </a:r>
                </a:p>
              </p:txBody>
            </p:sp>
            <p:sp>
              <p:nvSpPr>
                <p:cNvPr id="429" name="TextBox 428">
                  <a:extLst>
                    <a:ext uri="{FF2B5EF4-FFF2-40B4-BE49-F238E27FC236}">
                      <a16:creationId xmlns:a16="http://schemas.microsoft.com/office/drawing/2014/main" id="{333FC9A5-5F64-48DE-B64D-D469A7C7E9B1}"/>
                    </a:ext>
                  </a:extLst>
                </p:cNvPr>
                <p:cNvSpPr txBox="1"/>
                <p:nvPr/>
              </p:nvSpPr>
              <p:spPr>
                <a:xfrm rot="18085739">
                  <a:off x="3649604" y="1951340"/>
                  <a:ext cx="414747" cy="307777"/>
                </a:xfrm>
                <a:prstGeom prst="rect">
                  <a:avLst/>
                </a:prstGeom>
                <a:noFill/>
              </p:spPr>
              <p:txBody>
                <a:bodyPr wrap="square" rtlCol="0">
                  <a:spAutoFit/>
                </a:bodyPr>
                <a:lstStyle/>
                <a:p>
                  <a:r>
                    <a:rPr lang="en-US" sz="1400" dirty="0">
                      <a:solidFill>
                        <a:srgbClr val="00B050"/>
                      </a:solidFill>
                    </a:rPr>
                    <a:t>30</a:t>
                  </a:r>
                </a:p>
              </p:txBody>
            </p:sp>
            <p:sp>
              <p:nvSpPr>
                <p:cNvPr id="430" name="TextBox 429">
                  <a:extLst>
                    <a:ext uri="{FF2B5EF4-FFF2-40B4-BE49-F238E27FC236}">
                      <a16:creationId xmlns:a16="http://schemas.microsoft.com/office/drawing/2014/main" id="{3EC86216-EFE9-4950-A2AB-32A3AB229D96}"/>
                    </a:ext>
                  </a:extLst>
                </p:cNvPr>
                <p:cNvSpPr txBox="1"/>
                <p:nvPr/>
              </p:nvSpPr>
              <p:spPr>
                <a:xfrm rot="17410384">
                  <a:off x="3469342" y="2350235"/>
                  <a:ext cx="386863" cy="307777"/>
                </a:xfrm>
                <a:prstGeom prst="rect">
                  <a:avLst/>
                </a:prstGeom>
                <a:noFill/>
              </p:spPr>
              <p:txBody>
                <a:bodyPr wrap="square" rtlCol="0">
                  <a:spAutoFit/>
                </a:bodyPr>
                <a:lstStyle/>
                <a:p>
                  <a:r>
                    <a:rPr lang="en-US" sz="1400" dirty="0">
                      <a:solidFill>
                        <a:srgbClr val="00B050"/>
                      </a:solidFill>
                    </a:rPr>
                    <a:t>20</a:t>
                  </a:r>
                </a:p>
              </p:txBody>
            </p:sp>
            <p:sp>
              <p:nvSpPr>
                <p:cNvPr id="431" name="TextBox 430">
                  <a:extLst>
                    <a:ext uri="{FF2B5EF4-FFF2-40B4-BE49-F238E27FC236}">
                      <a16:creationId xmlns:a16="http://schemas.microsoft.com/office/drawing/2014/main" id="{BBDFAB06-EC9A-40CC-9E37-0F98C95FF8F3}"/>
                    </a:ext>
                  </a:extLst>
                </p:cNvPr>
                <p:cNvSpPr txBox="1"/>
                <p:nvPr/>
              </p:nvSpPr>
              <p:spPr>
                <a:xfrm rot="5242639">
                  <a:off x="3350174" y="3282798"/>
                  <a:ext cx="261336" cy="307777"/>
                </a:xfrm>
                <a:prstGeom prst="rect">
                  <a:avLst/>
                </a:prstGeom>
                <a:noFill/>
              </p:spPr>
              <p:txBody>
                <a:bodyPr wrap="square" rtlCol="0">
                  <a:spAutoFit/>
                </a:bodyPr>
                <a:lstStyle/>
                <a:p>
                  <a:r>
                    <a:rPr lang="en-US" sz="1400" dirty="0">
                      <a:solidFill>
                        <a:srgbClr val="00B050"/>
                      </a:solidFill>
                    </a:rPr>
                    <a:t>0</a:t>
                  </a:r>
                </a:p>
              </p:txBody>
            </p:sp>
            <p:sp>
              <p:nvSpPr>
                <p:cNvPr id="432" name="TextBox 431">
                  <a:extLst>
                    <a:ext uri="{FF2B5EF4-FFF2-40B4-BE49-F238E27FC236}">
                      <a16:creationId xmlns:a16="http://schemas.microsoft.com/office/drawing/2014/main" id="{4F2AF211-E4B2-481B-AD39-F363489DABF4}"/>
                    </a:ext>
                  </a:extLst>
                </p:cNvPr>
                <p:cNvSpPr txBox="1"/>
                <p:nvPr/>
              </p:nvSpPr>
              <p:spPr>
                <a:xfrm rot="4425962">
                  <a:off x="8294374" y="2407036"/>
                  <a:ext cx="555702" cy="326522"/>
                </a:xfrm>
                <a:prstGeom prst="rect">
                  <a:avLst/>
                </a:prstGeom>
                <a:noFill/>
              </p:spPr>
              <p:txBody>
                <a:bodyPr wrap="square" rtlCol="0">
                  <a:spAutoFit/>
                </a:bodyPr>
                <a:lstStyle/>
                <a:p>
                  <a:r>
                    <a:rPr lang="en-US" sz="1400" dirty="0">
                      <a:solidFill>
                        <a:srgbClr val="00B050"/>
                      </a:solidFill>
                    </a:rPr>
                    <a:t>170</a:t>
                  </a:r>
                </a:p>
              </p:txBody>
            </p:sp>
            <p:sp>
              <p:nvSpPr>
                <p:cNvPr id="433" name="TextBox 432">
                  <a:extLst>
                    <a:ext uri="{FF2B5EF4-FFF2-40B4-BE49-F238E27FC236}">
                      <a16:creationId xmlns:a16="http://schemas.microsoft.com/office/drawing/2014/main" id="{1F7204F0-2671-4EB0-8AB3-4D4F60A98D73}"/>
                    </a:ext>
                  </a:extLst>
                </p:cNvPr>
                <p:cNvSpPr txBox="1"/>
                <p:nvPr/>
              </p:nvSpPr>
              <p:spPr>
                <a:xfrm rot="3833554">
                  <a:off x="8121493" y="1969434"/>
                  <a:ext cx="494300" cy="307777"/>
                </a:xfrm>
                <a:prstGeom prst="rect">
                  <a:avLst/>
                </a:prstGeom>
                <a:noFill/>
              </p:spPr>
              <p:txBody>
                <a:bodyPr wrap="square" rtlCol="0">
                  <a:spAutoFit/>
                </a:bodyPr>
                <a:lstStyle/>
                <a:p>
                  <a:r>
                    <a:rPr lang="en-US" sz="1400" dirty="0">
                      <a:solidFill>
                        <a:srgbClr val="00B050"/>
                      </a:solidFill>
                    </a:rPr>
                    <a:t>160</a:t>
                  </a:r>
                </a:p>
              </p:txBody>
            </p:sp>
            <p:sp>
              <p:nvSpPr>
                <p:cNvPr id="434" name="TextBox 433">
                  <a:extLst>
                    <a:ext uri="{FF2B5EF4-FFF2-40B4-BE49-F238E27FC236}">
                      <a16:creationId xmlns:a16="http://schemas.microsoft.com/office/drawing/2014/main" id="{D305C8B7-5562-4DC3-B85B-116D2A4411E2}"/>
                    </a:ext>
                  </a:extLst>
                </p:cNvPr>
                <p:cNvSpPr txBox="1"/>
                <p:nvPr/>
              </p:nvSpPr>
              <p:spPr>
                <a:xfrm rot="3069429">
                  <a:off x="7856602" y="1594617"/>
                  <a:ext cx="495797" cy="307777"/>
                </a:xfrm>
                <a:prstGeom prst="rect">
                  <a:avLst/>
                </a:prstGeom>
                <a:noFill/>
              </p:spPr>
              <p:txBody>
                <a:bodyPr wrap="square" rtlCol="0">
                  <a:spAutoFit/>
                </a:bodyPr>
                <a:lstStyle/>
                <a:p>
                  <a:r>
                    <a:rPr lang="en-US" sz="1400" dirty="0">
                      <a:solidFill>
                        <a:srgbClr val="00B050"/>
                      </a:solidFill>
                    </a:rPr>
                    <a:t>150</a:t>
                  </a:r>
                </a:p>
              </p:txBody>
            </p:sp>
            <p:sp>
              <p:nvSpPr>
                <p:cNvPr id="435" name="TextBox 434">
                  <a:extLst>
                    <a:ext uri="{FF2B5EF4-FFF2-40B4-BE49-F238E27FC236}">
                      <a16:creationId xmlns:a16="http://schemas.microsoft.com/office/drawing/2014/main" id="{B3514C47-DBE4-4F84-BE23-BF843DA402DE}"/>
                    </a:ext>
                  </a:extLst>
                </p:cNvPr>
                <p:cNvSpPr txBox="1"/>
                <p:nvPr/>
              </p:nvSpPr>
              <p:spPr>
                <a:xfrm rot="2780241">
                  <a:off x="7534413" y="1272481"/>
                  <a:ext cx="495796" cy="307777"/>
                </a:xfrm>
                <a:prstGeom prst="rect">
                  <a:avLst/>
                </a:prstGeom>
                <a:noFill/>
              </p:spPr>
              <p:txBody>
                <a:bodyPr wrap="square" rtlCol="0">
                  <a:spAutoFit/>
                </a:bodyPr>
                <a:lstStyle/>
                <a:p>
                  <a:r>
                    <a:rPr lang="en-US" sz="1400" dirty="0">
                      <a:solidFill>
                        <a:srgbClr val="00B050"/>
                      </a:solidFill>
                    </a:rPr>
                    <a:t>140</a:t>
                  </a:r>
                </a:p>
              </p:txBody>
            </p:sp>
            <p:sp>
              <p:nvSpPr>
                <p:cNvPr id="436" name="TextBox 435">
                  <a:extLst>
                    <a:ext uri="{FF2B5EF4-FFF2-40B4-BE49-F238E27FC236}">
                      <a16:creationId xmlns:a16="http://schemas.microsoft.com/office/drawing/2014/main" id="{E06EE728-4590-4755-AFD9-02674DDD9AB3}"/>
                    </a:ext>
                  </a:extLst>
                </p:cNvPr>
                <p:cNvSpPr txBox="1"/>
                <p:nvPr/>
              </p:nvSpPr>
              <p:spPr>
                <a:xfrm rot="1694051">
                  <a:off x="7152872" y="990668"/>
                  <a:ext cx="495796" cy="307777"/>
                </a:xfrm>
                <a:prstGeom prst="rect">
                  <a:avLst/>
                </a:prstGeom>
                <a:noFill/>
              </p:spPr>
              <p:txBody>
                <a:bodyPr wrap="square" rtlCol="0">
                  <a:spAutoFit/>
                </a:bodyPr>
                <a:lstStyle/>
                <a:p>
                  <a:r>
                    <a:rPr lang="en-US" sz="1400" dirty="0">
                      <a:solidFill>
                        <a:srgbClr val="00B050"/>
                      </a:solidFill>
                    </a:rPr>
                    <a:t>130</a:t>
                  </a:r>
                </a:p>
              </p:txBody>
            </p:sp>
            <p:sp>
              <p:nvSpPr>
                <p:cNvPr id="437" name="TextBox 436">
                  <a:extLst>
                    <a:ext uri="{FF2B5EF4-FFF2-40B4-BE49-F238E27FC236}">
                      <a16:creationId xmlns:a16="http://schemas.microsoft.com/office/drawing/2014/main" id="{7E9A326A-6CB2-47E9-B4E4-298FBD125686}"/>
                    </a:ext>
                  </a:extLst>
                </p:cNvPr>
                <p:cNvSpPr txBox="1"/>
                <p:nvPr/>
              </p:nvSpPr>
              <p:spPr>
                <a:xfrm rot="16860253">
                  <a:off x="3322941" y="2807198"/>
                  <a:ext cx="399874" cy="326522"/>
                </a:xfrm>
                <a:prstGeom prst="rect">
                  <a:avLst/>
                </a:prstGeom>
                <a:noFill/>
              </p:spPr>
              <p:txBody>
                <a:bodyPr wrap="square" rtlCol="0">
                  <a:spAutoFit/>
                </a:bodyPr>
                <a:lstStyle/>
                <a:p>
                  <a:r>
                    <a:rPr lang="en-US" sz="1400" dirty="0">
                      <a:solidFill>
                        <a:srgbClr val="00B050"/>
                      </a:solidFill>
                    </a:rPr>
                    <a:t>10</a:t>
                  </a:r>
                </a:p>
              </p:txBody>
            </p:sp>
          </p:grpSp>
          <p:sp>
            <p:nvSpPr>
              <p:cNvPr id="343" name="TextBox 342">
                <a:extLst>
                  <a:ext uri="{FF2B5EF4-FFF2-40B4-BE49-F238E27FC236}">
                    <a16:creationId xmlns:a16="http://schemas.microsoft.com/office/drawing/2014/main" id="{FCFEFD41-C859-47A6-9E1A-7CD14B2E9503}"/>
                  </a:ext>
                </a:extLst>
              </p:cNvPr>
              <p:cNvSpPr txBox="1"/>
              <p:nvPr/>
            </p:nvSpPr>
            <p:spPr>
              <a:xfrm rot="535276">
                <a:off x="3130138" y="3839217"/>
                <a:ext cx="1110495" cy="424479"/>
              </a:xfrm>
              <a:prstGeom prst="rect">
                <a:avLst/>
              </a:prstGeom>
              <a:noFill/>
              <a:ln>
                <a:noFill/>
              </a:ln>
            </p:spPr>
            <p:txBody>
              <a:bodyPr wrap="square" rtlCol="0">
                <a:spAutoFit/>
              </a:bodyPr>
              <a:lstStyle/>
              <a:p>
                <a:r>
                  <a:rPr lang="en-US" sz="2000" dirty="0" err="1">
                    <a:solidFill>
                      <a:srgbClr val="FF9999"/>
                    </a:solidFill>
                    <a:latin typeface="Algerian" panose="04020705040A02060702" pitchFamily="82" charset="0"/>
                    <a:ea typeface="Verdana" panose="020B0604030504040204" pitchFamily="34" charset="0"/>
                  </a:rPr>
                  <a:t>Barun</a:t>
                </a:r>
                <a:endParaRPr lang="en-US" sz="2000" dirty="0">
                  <a:solidFill>
                    <a:srgbClr val="FF9999"/>
                  </a:solidFill>
                  <a:latin typeface="Algerian" panose="04020705040A02060702" pitchFamily="82" charset="0"/>
                  <a:ea typeface="Verdana" panose="020B0604030504040204" pitchFamily="34" charset="0"/>
                </a:endParaRPr>
              </a:p>
            </p:txBody>
          </p:sp>
        </p:grpSp>
        <p:pic>
          <p:nvPicPr>
            <p:cNvPr id="341" name="Picture 340">
              <a:extLst>
                <a:ext uri="{FF2B5EF4-FFF2-40B4-BE49-F238E27FC236}">
                  <a16:creationId xmlns:a16="http://schemas.microsoft.com/office/drawing/2014/main" id="{5EB3EBF5-449F-41F4-AB0A-EE733F14232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22182" y="3057601"/>
              <a:ext cx="389350" cy="389687"/>
            </a:xfrm>
            <a:prstGeom prst="rect">
              <a:avLst/>
            </a:prstGeom>
          </p:spPr>
        </p:pic>
      </p:grpSp>
      <p:sp>
        <p:nvSpPr>
          <p:cNvPr id="603" name="TextBox 602">
            <a:extLst>
              <a:ext uri="{FF2B5EF4-FFF2-40B4-BE49-F238E27FC236}">
                <a16:creationId xmlns:a16="http://schemas.microsoft.com/office/drawing/2014/main" id="{5892DFF2-E1BA-434B-999D-E1FBF928886A}"/>
              </a:ext>
            </a:extLst>
          </p:cNvPr>
          <p:cNvSpPr txBox="1"/>
          <p:nvPr/>
        </p:nvSpPr>
        <p:spPr>
          <a:xfrm>
            <a:off x="3403587" y="2740931"/>
            <a:ext cx="447040" cy="461665"/>
          </a:xfrm>
          <a:prstGeom prst="rect">
            <a:avLst/>
          </a:prstGeom>
          <a:noFill/>
        </p:spPr>
        <p:txBody>
          <a:bodyPr wrap="square" rtlCol="0">
            <a:spAutoFit/>
          </a:bodyPr>
          <a:lstStyle/>
          <a:p>
            <a:r>
              <a:rPr lang="en-US" sz="2400" dirty="0"/>
              <a:t>M</a:t>
            </a:r>
          </a:p>
        </p:txBody>
      </p:sp>
      <p:sp>
        <p:nvSpPr>
          <p:cNvPr id="604" name="Arc 603">
            <a:extLst>
              <a:ext uri="{FF2B5EF4-FFF2-40B4-BE49-F238E27FC236}">
                <a16:creationId xmlns:a16="http://schemas.microsoft.com/office/drawing/2014/main" id="{ACE8303C-5402-4895-81F4-3C9DA2C9615E}"/>
              </a:ext>
            </a:extLst>
          </p:cNvPr>
          <p:cNvSpPr/>
          <p:nvPr/>
        </p:nvSpPr>
        <p:spPr>
          <a:xfrm>
            <a:off x="1164631" y="523875"/>
            <a:ext cx="4572000" cy="4572000"/>
          </a:xfrm>
          <a:prstGeom prst="arc">
            <a:avLst>
              <a:gd name="adj1" fmla="val 64855"/>
              <a:gd name="adj2" fmla="val 56121"/>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05" name="Group 604">
            <a:extLst>
              <a:ext uri="{FF2B5EF4-FFF2-40B4-BE49-F238E27FC236}">
                <a16:creationId xmlns:a16="http://schemas.microsoft.com/office/drawing/2014/main" id="{7F73FA36-B366-4E55-9367-BFE6716D073B}"/>
              </a:ext>
            </a:extLst>
          </p:cNvPr>
          <p:cNvGrpSpPr/>
          <p:nvPr/>
        </p:nvGrpSpPr>
        <p:grpSpPr>
          <a:xfrm rot="16200000">
            <a:off x="626151" y="-24765"/>
            <a:ext cx="5669280" cy="5669280"/>
            <a:chOff x="3215641" y="548641"/>
            <a:chExt cx="5760720" cy="5760720"/>
          </a:xfrm>
        </p:grpSpPr>
        <p:sp>
          <p:nvSpPr>
            <p:cNvPr id="606" name="Oval 605">
              <a:extLst>
                <a:ext uri="{FF2B5EF4-FFF2-40B4-BE49-F238E27FC236}">
                  <a16:creationId xmlns:a16="http://schemas.microsoft.com/office/drawing/2014/main" id="{916F447D-59BA-48AA-A23F-2942F51D73D6}"/>
                </a:ext>
              </a:extLst>
            </p:cNvPr>
            <p:cNvSpPr/>
            <p:nvPr/>
          </p:nvSpPr>
          <p:spPr>
            <a:xfrm rot="10800000" flipV="1">
              <a:off x="3215641" y="548641"/>
              <a:ext cx="5760720" cy="576072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noFill/>
              </a:endParaRPr>
            </a:p>
          </p:txBody>
        </p:sp>
        <p:grpSp>
          <p:nvGrpSpPr>
            <p:cNvPr id="607" name="Group 606">
              <a:extLst>
                <a:ext uri="{FF2B5EF4-FFF2-40B4-BE49-F238E27FC236}">
                  <a16:creationId xmlns:a16="http://schemas.microsoft.com/office/drawing/2014/main" id="{9153A8F5-C797-480D-8F65-99F5C9B0E752}"/>
                </a:ext>
              </a:extLst>
            </p:cNvPr>
            <p:cNvGrpSpPr/>
            <p:nvPr/>
          </p:nvGrpSpPr>
          <p:grpSpPr>
            <a:xfrm>
              <a:off x="6417256" y="881847"/>
              <a:ext cx="1903947" cy="2672635"/>
              <a:chOff x="7744611" y="645872"/>
              <a:chExt cx="1903947" cy="2672635"/>
            </a:xfrm>
          </p:grpSpPr>
          <p:grpSp>
            <p:nvGrpSpPr>
              <p:cNvPr id="608" name="Group 607">
                <a:extLst>
                  <a:ext uri="{FF2B5EF4-FFF2-40B4-BE49-F238E27FC236}">
                    <a16:creationId xmlns:a16="http://schemas.microsoft.com/office/drawing/2014/main" id="{058682D3-FEFA-4E44-B393-7EB19BACEB59}"/>
                  </a:ext>
                </a:extLst>
              </p:cNvPr>
              <p:cNvGrpSpPr/>
              <p:nvPr/>
            </p:nvGrpSpPr>
            <p:grpSpPr>
              <a:xfrm rot="11848760" flipV="1">
                <a:off x="7744611" y="951673"/>
                <a:ext cx="313904" cy="2359360"/>
                <a:chOff x="4779705" y="1646079"/>
                <a:chExt cx="500358" cy="3821449"/>
              </a:xfrm>
            </p:grpSpPr>
            <p:grpSp>
              <p:nvGrpSpPr>
                <p:cNvPr id="626" name="Group 625">
                  <a:extLst>
                    <a:ext uri="{FF2B5EF4-FFF2-40B4-BE49-F238E27FC236}">
                      <a16:creationId xmlns:a16="http://schemas.microsoft.com/office/drawing/2014/main" id="{75F5DF16-B039-4E4D-8D1C-6DF9DDD091A6}"/>
                    </a:ext>
                  </a:extLst>
                </p:cNvPr>
                <p:cNvGrpSpPr/>
                <p:nvPr/>
              </p:nvGrpSpPr>
              <p:grpSpPr>
                <a:xfrm>
                  <a:off x="4779705" y="1646079"/>
                  <a:ext cx="267892" cy="3578588"/>
                  <a:chOff x="4779705" y="1646079"/>
                  <a:chExt cx="209003" cy="3578588"/>
                </a:xfrm>
              </p:grpSpPr>
              <p:sp>
                <p:nvSpPr>
                  <p:cNvPr id="628" name="Rectangle: Single Corner Rounded 17">
                    <a:extLst>
                      <a:ext uri="{FF2B5EF4-FFF2-40B4-BE49-F238E27FC236}">
                        <a16:creationId xmlns:a16="http://schemas.microsoft.com/office/drawing/2014/main" id="{D09F103B-2F2F-41BF-9403-2A56B08F5CB1}"/>
                      </a:ext>
                    </a:extLst>
                  </p:cNvPr>
                  <p:cNvSpPr/>
                  <p:nvPr/>
                </p:nvSpPr>
                <p:spPr>
                  <a:xfrm rot="20849980">
                    <a:off x="4779705" y="1646079"/>
                    <a:ext cx="209003" cy="3578588"/>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629" name="Rectangle: Single Corner Rounded 17">
                    <a:extLst>
                      <a:ext uri="{FF2B5EF4-FFF2-40B4-BE49-F238E27FC236}">
                        <a16:creationId xmlns:a16="http://schemas.microsoft.com/office/drawing/2014/main" id="{24F84180-64BD-4F70-B7A7-A069A664F81A}"/>
                      </a:ext>
                    </a:extLst>
                  </p:cNvPr>
                  <p:cNvSpPr/>
                  <p:nvPr/>
                </p:nvSpPr>
                <p:spPr>
                  <a:xfrm rot="20849980">
                    <a:off x="4789593" y="1740230"/>
                    <a:ext cx="130224" cy="3131895"/>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a:effectLst>
                    <a:softEdge rad="12700"/>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ln w="0"/>
                      <a:solidFill>
                        <a:schemeClr val="accent1"/>
                      </a:solidFill>
                      <a:effectLst>
                        <a:outerShdw blurRad="38100" dist="25400" dir="5400000" algn="ctr" rotWithShape="0">
                          <a:srgbClr val="6E747A">
                            <a:alpha val="43000"/>
                          </a:srgbClr>
                        </a:outerShdw>
                      </a:effectLst>
                    </a:endParaRPr>
                  </a:p>
                </p:txBody>
              </p:sp>
            </p:grpSp>
            <p:sp>
              <p:nvSpPr>
                <p:cNvPr id="627" name="Isosceles Triangle 626">
                  <a:extLst>
                    <a:ext uri="{FF2B5EF4-FFF2-40B4-BE49-F238E27FC236}">
                      <a16:creationId xmlns:a16="http://schemas.microsoft.com/office/drawing/2014/main" id="{0E601DF8-FEA7-49ED-A3C7-EAF4AADFBFB1}"/>
                    </a:ext>
                  </a:extLst>
                </p:cNvPr>
                <p:cNvSpPr/>
                <p:nvPr/>
              </p:nvSpPr>
              <p:spPr>
                <a:xfrm rot="10364708">
                  <a:off x="5175705" y="5048559"/>
                  <a:ext cx="104358" cy="418969"/>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ln w="0">
                      <a:solidFill>
                        <a:srgbClr val="CCCCFF"/>
                      </a:solidFill>
                    </a:ln>
                    <a:solidFill>
                      <a:schemeClr val="tx1"/>
                    </a:solidFill>
                    <a:effectLst>
                      <a:outerShdw blurRad="38100" dist="19050" dir="2700000" algn="tl" rotWithShape="0">
                        <a:schemeClr val="dk1">
                          <a:alpha val="40000"/>
                        </a:schemeClr>
                      </a:outerShdw>
                    </a:effectLst>
                  </a:endParaRPr>
                </a:p>
              </p:txBody>
            </p:sp>
          </p:grpSp>
          <p:grpSp>
            <p:nvGrpSpPr>
              <p:cNvPr id="609" name="Group 608">
                <a:extLst>
                  <a:ext uri="{FF2B5EF4-FFF2-40B4-BE49-F238E27FC236}">
                    <a16:creationId xmlns:a16="http://schemas.microsoft.com/office/drawing/2014/main" id="{D2AC503C-5D78-4CFA-B09D-8D197932CBC7}"/>
                  </a:ext>
                </a:extLst>
              </p:cNvPr>
              <p:cNvGrpSpPr/>
              <p:nvPr/>
            </p:nvGrpSpPr>
            <p:grpSpPr>
              <a:xfrm rot="20739950">
                <a:off x="9016010" y="956307"/>
                <a:ext cx="632548" cy="2362200"/>
                <a:chOff x="9124274" y="1322779"/>
                <a:chExt cx="612143" cy="2350127"/>
              </a:xfrm>
            </p:grpSpPr>
            <p:grpSp>
              <p:nvGrpSpPr>
                <p:cNvPr id="614" name="Group 613">
                  <a:extLst>
                    <a:ext uri="{FF2B5EF4-FFF2-40B4-BE49-F238E27FC236}">
                      <a16:creationId xmlns:a16="http://schemas.microsoft.com/office/drawing/2014/main" id="{76DAD70A-142B-40DC-A18E-13E4E0B8A2AE}"/>
                    </a:ext>
                  </a:extLst>
                </p:cNvPr>
                <p:cNvGrpSpPr/>
                <p:nvPr/>
              </p:nvGrpSpPr>
              <p:grpSpPr>
                <a:xfrm rot="10800000" flipV="1">
                  <a:off x="9124274" y="1322779"/>
                  <a:ext cx="278539" cy="1557205"/>
                  <a:chOff x="6494131" y="3300804"/>
                  <a:chExt cx="458787" cy="2606275"/>
                </a:xfrm>
              </p:grpSpPr>
              <p:sp>
                <p:nvSpPr>
                  <p:cNvPr id="624" name="Rectangle: Single Corner Rounded 17">
                    <a:extLst>
                      <a:ext uri="{FF2B5EF4-FFF2-40B4-BE49-F238E27FC236}">
                        <a16:creationId xmlns:a16="http://schemas.microsoft.com/office/drawing/2014/main" id="{CD286901-6470-4B4A-9173-8227A1D992BB}"/>
                      </a:ext>
                    </a:extLst>
                  </p:cNvPr>
                  <p:cNvSpPr/>
                  <p:nvPr/>
                </p:nvSpPr>
                <p:spPr>
                  <a:xfrm rot="841736" flipH="1">
                    <a:off x="6494131" y="3300804"/>
                    <a:ext cx="458787" cy="2606275"/>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49091"/>
                      <a:gd name="connsiteX1" fmla="*/ 223242 w 267892"/>
                      <a:gd name="connsiteY1" fmla="*/ 0 h 3549091"/>
                      <a:gd name="connsiteX2" fmla="*/ 267892 w 267892"/>
                      <a:gd name="connsiteY2" fmla="*/ 44650 h 3549091"/>
                      <a:gd name="connsiteX3" fmla="*/ 100744 w 267892"/>
                      <a:gd name="connsiteY3" fmla="*/ 3549091 h 3549091"/>
                      <a:gd name="connsiteX4" fmla="*/ 245471 w 267892"/>
                      <a:gd name="connsiteY4" fmla="*/ 2614715 h 3549091"/>
                      <a:gd name="connsiteX5" fmla="*/ 0 w 267892"/>
                      <a:gd name="connsiteY5" fmla="*/ 0 h 3549091"/>
                      <a:gd name="connsiteX0" fmla="*/ 0 w 391470"/>
                      <a:gd name="connsiteY0" fmla="*/ 0 h 3037924"/>
                      <a:gd name="connsiteX1" fmla="*/ 223242 w 391470"/>
                      <a:gd name="connsiteY1" fmla="*/ 0 h 3037924"/>
                      <a:gd name="connsiteX2" fmla="*/ 267892 w 391470"/>
                      <a:gd name="connsiteY2" fmla="*/ 44650 h 3037924"/>
                      <a:gd name="connsiteX3" fmla="*/ 312034 w 391470"/>
                      <a:gd name="connsiteY3" fmla="*/ 3037924 h 3037924"/>
                      <a:gd name="connsiteX4" fmla="*/ 245471 w 391470"/>
                      <a:gd name="connsiteY4" fmla="*/ 2614715 h 3037924"/>
                      <a:gd name="connsiteX5" fmla="*/ 0 w 391470"/>
                      <a:gd name="connsiteY5" fmla="*/ 0 h 3037924"/>
                      <a:gd name="connsiteX0" fmla="*/ 66535 w 458005"/>
                      <a:gd name="connsiteY0" fmla="*/ 0 h 3037924"/>
                      <a:gd name="connsiteX1" fmla="*/ 289777 w 458005"/>
                      <a:gd name="connsiteY1" fmla="*/ 0 h 3037924"/>
                      <a:gd name="connsiteX2" fmla="*/ 334427 w 458005"/>
                      <a:gd name="connsiteY2" fmla="*/ 44650 h 3037924"/>
                      <a:gd name="connsiteX3" fmla="*/ 378569 w 458005"/>
                      <a:gd name="connsiteY3" fmla="*/ 3037924 h 3037924"/>
                      <a:gd name="connsiteX4" fmla="*/ 0 w 458005"/>
                      <a:gd name="connsiteY4" fmla="*/ 2810939 h 3037924"/>
                      <a:gd name="connsiteX5" fmla="*/ 66535 w 458005"/>
                      <a:gd name="connsiteY5" fmla="*/ 0 h 3037924"/>
                      <a:gd name="connsiteX0" fmla="*/ 66535 w 395557"/>
                      <a:gd name="connsiteY0" fmla="*/ 0 h 3037924"/>
                      <a:gd name="connsiteX1" fmla="*/ 289777 w 395557"/>
                      <a:gd name="connsiteY1" fmla="*/ 0 h 3037924"/>
                      <a:gd name="connsiteX2" fmla="*/ 334427 w 395557"/>
                      <a:gd name="connsiteY2" fmla="*/ 44650 h 3037924"/>
                      <a:gd name="connsiteX3" fmla="*/ 225892 w 395557"/>
                      <a:gd name="connsiteY3" fmla="*/ 2414467 h 3037924"/>
                      <a:gd name="connsiteX4" fmla="*/ 378569 w 395557"/>
                      <a:gd name="connsiteY4" fmla="*/ 3037924 h 3037924"/>
                      <a:gd name="connsiteX5" fmla="*/ 0 w 395557"/>
                      <a:gd name="connsiteY5" fmla="*/ 2810939 h 3037924"/>
                      <a:gd name="connsiteX6" fmla="*/ 66535 w 395557"/>
                      <a:gd name="connsiteY6" fmla="*/ 0 h 3037924"/>
                      <a:gd name="connsiteX0" fmla="*/ 4167 w 333189"/>
                      <a:gd name="connsiteY0" fmla="*/ 0 h 3037924"/>
                      <a:gd name="connsiteX1" fmla="*/ 227409 w 333189"/>
                      <a:gd name="connsiteY1" fmla="*/ 0 h 3037924"/>
                      <a:gd name="connsiteX2" fmla="*/ 272059 w 333189"/>
                      <a:gd name="connsiteY2" fmla="*/ 44650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3189"/>
                      <a:gd name="connsiteY0" fmla="*/ 0 h 3037924"/>
                      <a:gd name="connsiteX1" fmla="*/ 227409 w 333189"/>
                      <a:gd name="connsiteY1" fmla="*/ 0 h 3037924"/>
                      <a:gd name="connsiteX2" fmla="*/ 194865 w 333189"/>
                      <a:gd name="connsiteY2" fmla="*/ 102595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3189"/>
                      <a:gd name="connsiteY0" fmla="*/ 0 h 3037924"/>
                      <a:gd name="connsiteX1" fmla="*/ 227409 w 333189"/>
                      <a:gd name="connsiteY1" fmla="*/ 0 h 3037924"/>
                      <a:gd name="connsiteX2" fmla="*/ 148372 w 333189"/>
                      <a:gd name="connsiteY2" fmla="*/ 108910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1785"/>
                      <a:gd name="connsiteY0" fmla="*/ 0 h 3037924"/>
                      <a:gd name="connsiteX1" fmla="*/ 227409 w 331785"/>
                      <a:gd name="connsiteY1" fmla="*/ 0 h 3037924"/>
                      <a:gd name="connsiteX2" fmla="*/ 148372 w 331785"/>
                      <a:gd name="connsiteY2" fmla="*/ 108910 h 3037924"/>
                      <a:gd name="connsiteX3" fmla="*/ 138303 w 331785"/>
                      <a:gd name="connsiteY3" fmla="*/ 2411717 h 3037924"/>
                      <a:gd name="connsiteX4" fmla="*/ 316201 w 331785"/>
                      <a:gd name="connsiteY4" fmla="*/ 3037924 h 3037924"/>
                      <a:gd name="connsiteX5" fmla="*/ 0 w 331785"/>
                      <a:gd name="connsiteY5" fmla="*/ 2830307 h 3037924"/>
                      <a:gd name="connsiteX6" fmla="*/ 4167 w 331785"/>
                      <a:gd name="connsiteY6" fmla="*/ 0 h 3037924"/>
                      <a:gd name="connsiteX0" fmla="*/ 4167 w 336420"/>
                      <a:gd name="connsiteY0" fmla="*/ 0 h 2830307"/>
                      <a:gd name="connsiteX1" fmla="*/ 227409 w 336420"/>
                      <a:gd name="connsiteY1" fmla="*/ 0 h 2830307"/>
                      <a:gd name="connsiteX2" fmla="*/ 148372 w 336420"/>
                      <a:gd name="connsiteY2" fmla="*/ 108910 h 2830307"/>
                      <a:gd name="connsiteX3" fmla="*/ 138303 w 336420"/>
                      <a:gd name="connsiteY3" fmla="*/ 2411717 h 2830307"/>
                      <a:gd name="connsiteX4" fmla="*/ 321081 w 336420"/>
                      <a:gd name="connsiteY4" fmla="*/ 2532170 h 2830307"/>
                      <a:gd name="connsiteX5" fmla="*/ 0 w 336420"/>
                      <a:gd name="connsiteY5" fmla="*/ 2830307 h 2830307"/>
                      <a:gd name="connsiteX6" fmla="*/ 4167 w 336420"/>
                      <a:gd name="connsiteY6" fmla="*/ 0 h 2830307"/>
                      <a:gd name="connsiteX0" fmla="*/ 4167 w 336420"/>
                      <a:gd name="connsiteY0" fmla="*/ 0 h 2830307"/>
                      <a:gd name="connsiteX1" fmla="*/ 151539 w 336420"/>
                      <a:gd name="connsiteY1" fmla="*/ 17260 h 2830307"/>
                      <a:gd name="connsiteX2" fmla="*/ 148372 w 336420"/>
                      <a:gd name="connsiteY2" fmla="*/ 108910 h 2830307"/>
                      <a:gd name="connsiteX3" fmla="*/ 138303 w 336420"/>
                      <a:gd name="connsiteY3" fmla="*/ 2411717 h 2830307"/>
                      <a:gd name="connsiteX4" fmla="*/ 321081 w 336420"/>
                      <a:gd name="connsiteY4" fmla="*/ 2532170 h 2830307"/>
                      <a:gd name="connsiteX5" fmla="*/ 0 w 336420"/>
                      <a:gd name="connsiteY5" fmla="*/ 2830307 h 2830307"/>
                      <a:gd name="connsiteX6" fmla="*/ 4167 w 336420"/>
                      <a:gd name="connsiteY6" fmla="*/ 0 h 2830307"/>
                      <a:gd name="connsiteX0" fmla="*/ 4167 w 297670"/>
                      <a:gd name="connsiteY0" fmla="*/ 0 h 2830307"/>
                      <a:gd name="connsiteX1" fmla="*/ 151539 w 297670"/>
                      <a:gd name="connsiteY1" fmla="*/ 17260 h 2830307"/>
                      <a:gd name="connsiteX2" fmla="*/ 148372 w 297670"/>
                      <a:gd name="connsiteY2" fmla="*/ 108910 h 2830307"/>
                      <a:gd name="connsiteX3" fmla="*/ 138303 w 297670"/>
                      <a:gd name="connsiteY3" fmla="*/ 2411717 h 2830307"/>
                      <a:gd name="connsiteX4" fmla="*/ 279989 w 297670"/>
                      <a:gd name="connsiteY4" fmla="*/ 2411677 h 2830307"/>
                      <a:gd name="connsiteX5" fmla="*/ 0 w 297670"/>
                      <a:gd name="connsiteY5" fmla="*/ 2830307 h 2830307"/>
                      <a:gd name="connsiteX6" fmla="*/ 4167 w 297670"/>
                      <a:gd name="connsiteY6" fmla="*/ 0 h 2830307"/>
                      <a:gd name="connsiteX0" fmla="*/ 4167 w 297388"/>
                      <a:gd name="connsiteY0" fmla="*/ 0 h 2830307"/>
                      <a:gd name="connsiteX1" fmla="*/ 151539 w 297388"/>
                      <a:gd name="connsiteY1" fmla="*/ 17260 h 2830307"/>
                      <a:gd name="connsiteX2" fmla="*/ 148372 w 297388"/>
                      <a:gd name="connsiteY2" fmla="*/ 108910 h 2830307"/>
                      <a:gd name="connsiteX3" fmla="*/ 133939 w 297388"/>
                      <a:gd name="connsiteY3" fmla="*/ 2207661 h 2830307"/>
                      <a:gd name="connsiteX4" fmla="*/ 279989 w 297388"/>
                      <a:gd name="connsiteY4" fmla="*/ 2411677 h 2830307"/>
                      <a:gd name="connsiteX5" fmla="*/ 0 w 297388"/>
                      <a:gd name="connsiteY5" fmla="*/ 2830307 h 2830307"/>
                      <a:gd name="connsiteX6" fmla="*/ 4167 w 297388"/>
                      <a:gd name="connsiteY6" fmla="*/ 0 h 2830307"/>
                      <a:gd name="connsiteX0" fmla="*/ 0 w 293221"/>
                      <a:gd name="connsiteY0" fmla="*/ 0 h 2960981"/>
                      <a:gd name="connsiteX1" fmla="*/ 147372 w 293221"/>
                      <a:gd name="connsiteY1" fmla="*/ 17260 h 2960981"/>
                      <a:gd name="connsiteX2" fmla="*/ 144205 w 293221"/>
                      <a:gd name="connsiteY2" fmla="*/ 108910 h 2960981"/>
                      <a:gd name="connsiteX3" fmla="*/ 129772 w 293221"/>
                      <a:gd name="connsiteY3" fmla="*/ 2207661 h 2960981"/>
                      <a:gd name="connsiteX4" fmla="*/ 275822 w 293221"/>
                      <a:gd name="connsiteY4" fmla="*/ 2411677 h 2960981"/>
                      <a:gd name="connsiteX5" fmla="*/ 1529 w 293221"/>
                      <a:gd name="connsiteY5" fmla="*/ 2960981 h 2960981"/>
                      <a:gd name="connsiteX6" fmla="*/ 0 w 293221"/>
                      <a:gd name="connsiteY6" fmla="*/ 0 h 2960981"/>
                      <a:gd name="connsiteX0" fmla="*/ 0 w 275822"/>
                      <a:gd name="connsiteY0" fmla="*/ 0 h 2960981"/>
                      <a:gd name="connsiteX1" fmla="*/ 147372 w 275822"/>
                      <a:gd name="connsiteY1" fmla="*/ 17260 h 2960981"/>
                      <a:gd name="connsiteX2" fmla="*/ 144205 w 275822"/>
                      <a:gd name="connsiteY2" fmla="*/ 108910 h 2960981"/>
                      <a:gd name="connsiteX3" fmla="*/ 129772 w 275822"/>
                      <a:gd name="connsiteY3" fmla="*/ 2207661 h 2960981"/>
                      <a:gd name="connsiteX4" fmla="*/ 275822 w 275822"/>
                      <a:gd name="connsiteY4" fmla="*/ 2411677 h 2960981"/>
                      <a:gd name="connsiteX5" fmla="*/ 185063 w 275822"/>
                      <a:gd name="connsiteY5" fmla="*/ 2904220 h 2960981"/>
                      <a:gd name="connsiteX6" fmla="*/ 1529 w 275822"/>
                      <a:gd name="connsiteY6" fmla="*/ 2960981 h 2960981"/>
                      <a:gd name="connsiteX7" fmla="*/ 0 w 275822"/>
                      <a:gd name="connsiteY7" fmla="*/ 0 h 296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822" h="2960981">
                        <a:moveTo>
                          <a:pt x="0" y="0"/>
                        </a:moveTo>
                        <a:lnTo>
                          <a:pt x="147372" y="17260"/>
                        </a:lnTo>
                        <a:cubicBezTo>
                          <a:pt x="172032" y="17260"/>
                          <a:pt x="144205" y="84250"/>
                          <a:pt x="144205" y="108910"/>
                        </a:cubicBezTo>
                        <a:cubicBezTo>
                          <a:pt x="175390" y="499097"/>
                          <a:pt x="122415" y="1708782"/>
                          <a:pt x="129772" y="2207661"/>
                        </a:cubicBezTo>
                        <a:cubicBezTo>
                          <a:pt x="137129" y="2706540"/>
                          <a:pt x="272860" y="2337576"/>
                          <a:pt x="275822" y="2411677"/>
                        </a:cubicBezTo>
                        <a:cubicBezTo>
                          <a:pt x="233064" y="2491874"/>
                          <a:pt x="227821" y="2824023"/>
                          <a:pt x="185063" y="2904220"/>
                        </a:cubicBezTo>
                        <a:lnTo>
                          <a:pt x="1529" y="2960981"/>
                        </a:lnTo>
                        <a:cubicBezTo>
                          <a:pt x="1019" y="1973987"/>
                          <a:pt x="510" y="986994"/>
                          <a:pt x="0" y="0"/>
                        </a:cubicBez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625" name="Rectangle: Single Corner Rounded 17">
                    <a:extLst>
                      <a:ext uri="{FF2B5EF4-FFF2-40B4-BE49-F238E27FC236}">
                        <a16:creationId xmlns:a16="http://schemas.microsoft.com/office/drawing/2014/main" id="{3CEB985A-4576-45CD-8CD4-D9FA3103A2E4}"/>
                      </a:ext>
                    </a:extLst>
                  </p:cNvPr>
                  <p:cNvSpPr/>
                  <p:nvPr/>
                </p:nvSpPr>
                <p:spPr>
                  <a:xfrm rot="841736" flipH="1">
                    <a:off x="6788985" y="3352909"/>
                    <a:ext cx="92876" cy="2461244"/>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a:effectLst>
                    <a:softEdge rad="12700"/>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ln w="0"/>
                      <a:solidFill>
                        <a:schemeClr val="accent1"/>
                      </a:solidFill>
                      <a:effectLst>
                        <a:outerShdw blurRad="38100" dist="25400" dir="5400000" algn="ctr" rotWithShape="0">
                          <a:srgbClr val="6E747A">
                            <a:alpha val="43000"/>
                          </a:srgbClr>
                        </a:outerShdw>
                      </a:effectLst>
                    </a:endParaRPr>
                  </a:p>
                </p:txBody>
              </p:sp>
            </p:grpSp>
            <p:grpSp>
              <p:nvGrpSpPr>
                <p:cNvPr id="615" name="Group 614">
                  <a:extLst>
                    <a:ext uri="{FF2B5EF4-FFF2-40B4-BE49-F238E27FC236}">
                      <a16:creationId xmlns:a16="http://schemas.microsoft.com/office/drawing/2014/main" id="{A51B1DD8-1266-4CEA-B770-ABD6A84E1983}"/>
                    </a:ext>
                  </a:extLst>
                </p:cNvPr>
                <p:cNvGrpSpPr/>
                <p:nvPr/>
              </p:nvGrpSpPr>
              <p:grpSpPr>
                <a:xfrm rot="21393639">
                  <a:off x="9376014" y="1585394"/>
                  <a:ext cx="360403" cy="2087512"/>
                  <a:chOff x="8884011" y="1527245"/>
                  <a:chExt cx="360403" cy="2087512"/>
                </a:xfrm>
              </p:grpSpPr>
              <p:grpSp>
                <p:nvGrpSpPr>
                  <p:cNvPr id="616" name="Group 615">
                    <a:extLst>
                      <a:ext uri="{FF2B5EF4-FFF2-40B4-BE49-F238E27FC236}">
                        <a16:creationId xmlns:a16="http://schemas.microsoft.com/office/drawing/2014/main" id="{3E0217B3-2E84-4994-BCDA-61A84F36C63C}"/>
                      </a:ext>
                    </a:extLst>
                  </p:cNvPr>
                  <p:cNvGrpSpPr/>
                  <p:nvPr/>
                </p:nvGrpSpPr>
                <p:grpSpPr>
                  <a:xfrm>
                    <a:off x="8886273" y="1527245"/>
                    <a:ext cx="247175" cy="2087512"/>
                    <a:chOff x="10442699" y="2850204"/>
                    <a:chExt cx="247175" cy="2282064"/>
                  </a:xfrm>
                </p:grpSpPr>
                <p:sp>
                  <p:nvSpPr>
                    <p:cNvPr id="620" name="Isosceles Triangle 619">
                      <a:extLst>
                        <a:ext uri="{FF2B5EF4-FFF2-40B4-BE49-F238E27FC236}">
                          <a16:creationId xmlns:a16="http://schemas.microsoft.com/office/drawing/2014/main" id="{C028D76A-3E51-4135-9230-8895CBCBEA51}"/>
                        </a:ext>
                      </a:extLst>
                    </p:cNvPr>
                    <p:cNvSpPr/>
                    <p:nvPr/>
                  </p:nvSpPr>
                  <p:spPr>
                    <a:xfrm rot="21580426" flipV="1">
                      <a:off x="10447158" y="4798291"/>
                      <a:ext cx="242716" cy="289968"/>
                    </a:xfrm>
                    <a:prstGeom prst="triangle">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621" name="Rectangle 620">
                      <a:extLst>
                        <a:ext uri="{FF2B5EF4-FFF2-40B4-BE49-F238E27FC236}">
                          <a16:creationId xmlns:a16="http://schemas.microsoft.com/office/drawing/2014/main" id="{65AB27F6-B558-4FCF-B4B5-5996F1DAF270}"/>
                        </a:ext>
                      </a:extLst>
                    </p:cNvPr>
                    <p:cNvSpPr/>
                    <p:nvPr/>
                  </p:nvSpPr>
                  <p:spPr>
                    <a:xfrm rot="10780426" flipV="1">
                      <a:off x="10449495" y="3025934"/>
                      <a:ext cx="226834" cy="1786150"/>
                    </a:xfrm>
                    <a:prstGeom prst="rect">
                      <a:avLst/>
                    </a:prstGeom>
                    <a:gradFill flip="none" rotWithShape="1">
                      <a:gsLst>
                        <a:gs pos="91000">
                          <a:srgbClr val="002060"/>
                        </a:gs>
                        <a:gs pos="0">
                          <a:srgbClr val="00B0F0"/>
                        </a:gs>
                      </a:gsLst>
                      <a:lin ang="18900000" scaled="1"/>
                      <a:tileRect/>
                    </a:gradFill>
                    <a:ln>
                      <a:noFill/>
                    </a:ln>
                  </p:spPr>
                  <p:style>
                    <a:lnRef idx="1">
                      <a:schemeClr val="accent3"/>
                    </a:lnRef>
                    <a:fillRef idx="2">
                      <a:schemeClr val="accent3"/>
                    </a:fillRef>
                    <a:effectRef idx="1">
                      <a:schemeClr val="accent3"/>
                    </a:effectRef>
                    <a:fontRef idx="minor">
                      <a:schemeClr val="dk1"/>
                    </a:fontRef>
                  </p:style>
                  <p:txBody>
                    <a:bodyPr rtlCol="0" anchor="ct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endParaRPr lang="en-US" u="sng" dirty="0"/>
                    </a:p>
                  </p:txBody>
                </p:sp>
                <p:sp>
                  <p:nvSpPr>
                    <p:cNvPr id="622" name="Rectangle 621">
                      <a:extLst>
                        <a:ext uri="{FF2B5EF4-FFF2-40B4-BE49-F238E27FC236}">
                          <a16:creationId xmlns:a16="http://schemas.microsoft.com/office/drawing/2014/main" id="{7929D27F-C864-432D-9BAA-8A82431E1FF9}"/>
                        </a:ext>
                      </a:extLst>
                    </p:cNvPr>
                    <p:cNvSpPr/>
                    <p:nvPr/>
                  </p:nvSpPr>
                  <p:spPr>
                    <a:xfrm flipV="1">
                      <a:off x="10442699" y="2850204"/>
                      <a:ext cx="228543" cy="214008"/>
                    </a:xfrm>
                    <a:prstGeom prst="rect">
                      <a:avLst/>
                    </a:prstGeom>
                    <a:gradFill flip="none" rotWithShape="1">
                      <a:gsLst>
                        <a:gs pos="12000">
                          <a:srgbClr val="F709F7"/>
                        </a:gs>
                        <a:gs pos="64000">
                          <a:schemeClr val="bg2">
                            <a:lumMod val="90000"/>
                          </a:schemeClr>
                        </a:gs>
                        <a:gs pos="100000">
                          <a:schemeClr val="accent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623" name="Isosceles Triangle 622">
                      <a:extLst>
                        <a:ext uri="{FF2B5EF4-FFF2-40B4-BE49-F238E27FC236}">
                          <a16:creationId xmlns:a16="http://schemas.microsoft.com/office/drawing/2014/main" id="{8F7AA032-5CED-4436-820E-C56263324C45}"/>
                        </a:ext>
                      </a:extLst>
                    </p:cNvPr>
                    <p:cNvSpPr/>
                    <p:nvPr/>
                  </p:nvSpPr>
                  <p:spPr>
                    <a:xfrm rot="21580426" flipV="1">
                      <a:off x="10532134" y="4987082"/>
                      <a:ext cx="75667" cy="145186"/>
                    </a:xfrm>
                    <a:prstGeom prst="triangle">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p>
                  </p:txBody>
                </p:sp>
              </p:grpSp>
              <p:grpSp>
                <p:nvGrpSpPr>
                  <p:cNvPr id="617" name="Group 616">
                    <a:extLst>
                      <a:ext uri="{FF2B5EF4-FFF2-40B4-BE49-F238E27FC236}">
                        <a16:creationId xmlns:a16="http://schemas.microsoft.com/office/drawing/2014/main" id="{8ADB4984-08CC-40C0-BECF-D39E79643128}"/>
                      </a:ext>
                    </a:extLst>
                  </p:cNvPr>
                  <p:cNvGrpSpPr/>
                  <p:nvPr/>
                </p:nvGrpSpPr>
                <p:grpSpPr>
                  <a:xfrm rot="10584345" flipV="1">
                    <a:off x="8884011" y="2481731"/>
                    <a:ext cx="360403" cy="399183"/>
                    <a:chOff x="1561874" y="128097"/>
                    <a:chExt cx="465375" cy="520866"/>
                  </a:xfrm>
                </p:grpSpPr>
                <p:sp>
                  <p:nvSpPr>
                    <p:cNvPr id="618" name="Freeform: Shape 617">
                      <a:extLst>
                        <a:ext uri="{FF2B5EF4-FFF2-40B4-BE49-F238E27FC236}">
                          <a16:creationId xmlns:a16="http://schemas.microsoft.com/office/drawing/2014/main" id="{0923E107-2B71-4282-BC3A-CAAAC151E6A0}"/>
                        </a:ext>
                      </a:extLst>
                    </p:cNvPr>
                    <p:cNvSpPr/>
                    <p:nvPr/>
                  </p:nvSpPr>
                  <p:spPr>
                    <a:xfrm rot="21478607">
                      <a:off x="1686620" y="128097"/>
                      <a:ext cx="340629" cy="520866"/>
                    </a:xfrm>
                    <a:custGeom>
                      <a:avLst/>
                      <a:gdLst>
                        <a:gd name="connsiteX0" fmla="*/ 508514 w 508514"/>
                        <a:gd name="connsiteY0" fmla="*/ 0 h 600551"/>
                        <a:gd name="connsiteX1" fmla="*/ 508514 w 508514"/>
                        <a:gd name="connsiteY1" fmla="*/ 536987 h 600551"/>
                        <a:gd name="connsiteX2" fmla="*/ 254257 w 508514"/>
                        <a:gd name="connsiteY2" fmla="*/ 600551 h 600551"/>
                        <a:gd name="connsiteX3" fmla="*/ 0 w 508514"/>
                        <a:gd name="connsiteY3" fmla="*/ 536987 h 600551"/>
                        <a:gd name="connsiteX4" fmla="*/ 1 w 508514"/>
                        <a:gd name="connsiteY4" fmla="*/ 8776 h 600551"/>
                        <a:gd name="connsiteX5" fmla="*/ 50317 w 508514"/>
                        <a:gd name="connsiteY5" fmla="*/ 38261 h 600551"/>
                        <a:gd name="connsiteX6" fmla="*/ 230469 w 508514"/>
                        <a:gd name="connsiteY6" fmla="*/ 81078 h 600551"/>
                        <a:gd name="connsiteX7" fmla="*/ 493880 w 508514"/>
                        <a:gd name="connsiteY7" fmla="*/ 11160 h 600551"/>
                        <a:gd name="connsiteX8" fmla="*/ 508514 w 508514"/>
                        <a:gd name="connsiteY8" fmla="*/ 0 h 60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514" h="600551">
                          <a:moveTo>
                            <a:pt x="508514" y="0"/>
                          </a:moveTo>
                          <a:lnTo>
                            <a:pt x="508514" y="536987"/>
                          </a:lnTo>
                          <a:cubicBezTo>
                            <a:pt x="508514" y="572092"/>
                            <a:pt x="394679" y="600552"/>
                            <a:pt x="254257" y="600551"/>
                          </a:cubicBezTo>
                          <a:cubicBezTo>
                            <a:pt x="113835" y="600552"/>
                            <a:pt x="0" y="572092"/>
                            <a:pt x="0" y="536987"/>
                          </a:cubicBezTo>
                          <a:lnTo>
                            <a:pt x="1" y="8776"/>
                          </a:lnTo>
                          <a:lnTo>
                            <a:pt x="50317" y="38261"/>
                          </a:lnTo>
                          <a:cubicBezTo>
                            <a:pt x="105256" y="63675"/>
                            <a:pt x="166110" y="78805"/>
                            <a:pt x="230469" y="81078"/>
                          </a:cubicBezTo>
                          <a:cubicBezTo>
                            <a:pt x="327007" y="84489"/>
                            <a:pt x="417721" y="58487"/>
                            <a:pt x="493880" y="11160"/>
                          </a:cubicBezTo>
                          <a:lnTo>
                            <a:pt x="508514" y="0"/>
                          </a:ln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619" name="Cylinder 618">
                      <a:extLst>
                        <a:ext uri="{FF2B5EF4-FFF2-40B4-BE49-F238E27FC236}">
                          <a16:creationId xmlns:a16="http://schemas.microsoft.com/office/drawing/2014/main" id="{2B83678E-2B21-4E18-847C-50CD674EBEB0}"/>
                        </a:ext>
                      </a:extLst>
                    </p:cNvPr>
                    <p:cNvSpPr/>
                    <p:nvPr/>
                  </p:nvSpPr>
                  <p:spPr>
                    <a:xfrm rot="15964330" flipH="1">
                      <a:off x="1565159" y="316597"/>
                      <a:ext cx="164949" cy="171519"/>
                    </a:xfrm>
                    <a:prstGeom prst="can">
                      <a:avLst/>
                    </a:prstGeom>
                    <a:solidFill>
                      <a:srgbClr val="7030A0"/>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solidFill>
                          <a:srgbClr val="FF0000"/>
                        </a:solidFill>
                      </a:endParaRPr>
                    </a:p>
                  </p:txBody>
                </p:sp>
              </p:grpSp>
            </p:grpSp>
          </p:grpSp>
          <p:grpSp>
            <p:nvGrpSpPr>
              <p:cNvPr id="610" name="Group 609">
                <a:extLst>
                  <a:ext uri="{FF2B5EF4-FFF2-40B4-BE49-F238E27FC236}">
                    <a16:creationId xmlns:a16="http://schemas.microsoft.com/office/drawing/2014/main" id="{71A4FF53-06C3-4BFE-ADA0-00BA6C6C0C68}"/>
                  </a:ext>
                </a:extLst>
              </p:cNvPr>
              <p:cNvGrpSpPr/>
              <p:nvPr/>
            </p:nvGrpSpPr>
            <p:grpSpPr>
              <a:xfrm rot="10800000" flipV="1">
                <a:off x="8365870" y="645872"/>
                <a:ext cx="425963" cy="764608"/>
                <a:chOff x="5940897" y="994367"/>
                <a:chExt cx="678978" cy="1238435"/>
              </a:xfrm>
            </p:grpSpPr>
            <p:sp>
              <p:nvSpPr>
                <p:cNvPr id="611" name="Rectangle 610">
                  <a:extLst>
                    <a:ext uri="{FF2B5EF4-FFF2-40B4-BE49-F238E27FC236}">
                      <a16:creationId xmlns:a16="http://schemas.microsoft.com/office/drawing/2014/main" id="{87E4D6C2-D5D6-42E1-9F80-9220DECDD7E9}"/>
                    </a:ext>
                  </a:extLst>
                </p:cNvPr>
                <p:cNvSpPr/>
                <p:nvPr/>
              </p:nvSpPr>
              <p:spPr>
                <a:xfrm>
                  <a:off x="6192907" y="994367"/>
                  <a:ext cx="200025" cy="666345"/>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p>
              </p:txBody>
            </p:sp>
            <p:sp>
              <p:nvSpPr>
                <p:cNvPr id="612" name="Rectangle: Rounded Corners 611">
                  <a:extLst>
                    <a:ext uri="{FF2B5EF4-FFF2-40B4-BE49-F238E27FC236}">
                      <a16:creationId xmlns:a16="http://schemas.microsoft.com/office/drawing/2014/main" id="{DAA55D00-567A-4BA4-A19F-BA66EEEC8A20}"/>
                    </a:ext>
                  </a:extLst>
                </p:cNvPr>
                <p:cNvSpPr/>
                <p:nvPr/>
              </p:nvSpPr>
              <p:spPr>
                <a:xfrm>
                  <a:off x="5940897" y="1455800"/>
                  <a:ext cx="678978" cy="777002"/>
                </a:xfrm>
                <a:prstGeom prst="roundRect">
                  <a:avLst/>
                </a:prstGeom>
                <a:gradFill flip="none" rotWithShape="1">
                  <a:gsLst>
                    <a:gs pos="33000">
                      <a:schemeClr val="tx1"/>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613" name="Star: 7 Points 612">
                  <a:extLst>
                    <a:ext uri="{FF2B5EF4-FFF2-40B4-BE49-F238E27FC236}">
                      <a16:creationId xmlns:a16="http://schemas.microsoft.com/office/drawing/2014/main" id="{EBD12D4D-D573-4668-8B8D-6DA5E717F16C}"/>
                    </a:ext>
                  </a:extLst>
                </p:cNvPr>
                <p:cNvSpPr/>
                <p:nvPr/>
              </p:nvSpPr>
              <p:spPr>
                <a:xfrm>
                  <a:off x="6158615" y="1679762"/>
                  <a:ext cx="264114" cy="272392"/>
                </a:xfrm>
                <a:prstGeom prst="star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grpSp>
        </p:grpSp>
      </p:grpSp>
      <p:sp>
        <p:nvSpPr>
          <p:cNvPr id="2" name="Oval 1">
            <a:extLst>
              <a:ext uri="{FF2B5EF4-FFF2-40B4-BE49-F238E27FC236}">
                <a16:creationId xmlns:a16="http://schemas.microsoft.com/office/drawing/2014/main" id="{4C4F96D1-0DEE-4135-A172-5355AAA320A0}"/>
              </a:ext>
            </a:extLst>
          </p:cNvPr>
          <p:cNvSpPr/>
          <p:nvPr/>
        </p:nvSpPr>
        <p:spPr>
          <a:xfrm>
            <a:off x="3413760" y="2753360"/>
            <a:ext cx="91440" cy="9144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0" name="Group 629">
            <a:extLst>
              <a:ext uri="{FF2B5EF4-FFF2-40B4-BE49-F238E27FC236}">
                <a16:creationId xmlns:a16="http://schemas.microsoft.com/office/drawing/2014/main" id="{54BFE030-1F94-4798-BC56-8E37F73266CB}"/>
              </a:ext>
            </a:extLst>
          </p:cNvPr>
          <p:cNvGrpSpPr/>
          <p:nvPr/>
        </p:nvGrpSpPr>
        <p:grpSpPr>
          <a:xfrm rot="20542143">
            <a:off x="-460040" y="1207977"/>
            <a:ext cx="4572000" cy="4572000"/>
            <a:chOff x="3810000" y="1143000"/>
            <a:chExt cx="4572000" cy="4572000"/>
          </a:xfrm>
        </p:grpSpPr>
        <p:sp>
          <p:nvSpPr>
            <p:cNvPr id="631" name="Oval 630">
              <a:extLst>
                <a:ext uri="{FF2B5EF4-FFF2-40B4-BE49-F238E27FC236}">
                  <a16:creationId xmlns:a16="http://schemas.microsoft.com/office/drawing/2014/main" id="{B7B0FCCD-06D6-4760-9C87-7F97ADC7CB9C}"/>
                </a:ext>
              </a:extLst>
            </p:cNvPr>
            <p:cNvSpPr/>
            <p:nvPr/>
          </p:nvSpPr>
          <p:spPr>
            <a:xfrm>
              <a:off x="3810000" y="1143000"/>
              <a:ext cx="4572000" cy="45720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32" name="Group 631">
              <a:extLst>
                <a:ext uri="{FF2B5EF4-FFF2-40B4-BE49-F238E27FC236}">
                  <a16:creationId xmlns:a16="http://schemas.microsoft.com/office/drawing/2014/main" id="{048EF6D9-00AE-46E0-A9CC-8B6C98AD8044}"/>
                </a:ext>
              </a:extLst>
            </p:cNvPr>
            <p:cNvGrpSpPr/>
            <p:nvPr/>
          </p:nvGrpSpPr>
          <p:grpSpPr>
            <a:xfrm>
              <a:off x="4722800" y="2065325"/>
              <a:ext cx="2746400" cy="2727350"/>
              <a:chOff x="8702651" y="2076450"/>
              <a:chExt cx="2635299" cy="2635299"/>
            </a:xfrm>
          </p:grpSpPr>
          <p:sp>
            <p:nvSpPr>
              <p:cNvPr id="633" name="Circle: Hollow 632">
                <a:extLst>
                  <a:ext uri="{FF2B5EF4-FFF2-40B4-BE49-F238E27FC236}">
                    <a16:creationId xmlns:a16="http://schemas.microsoft.com/office/drawing/2014/main" id="{5B030C87-06E1-458F-BC1E-7649F7C612C9}"/>
                  </a:ext>
                </a:extLst>
              </p:cNvPr>
              <p:cNvSpPr/>
              <p:nvPr/>
            </p:nvSpPr>
            <p:spPr>
              <a:xfrm>
                <a:off x="8702651" y="2076450"/>
                <a:ext cx="2635299" cy="2635299"/>
              </a:xfrm>
              <a:prstGeom prst="donut">
                <a:avLst>
                  <a:gd name="adj" fmla="val 2353"/>
                </a:avLst>
              </a:prstGeom>
              <a:gradFill>
                <a:gsLst>
                  <a:gs pos="1000">
                    <a:srgbClr val="FF1111"/>
                  </a:gs>
                  <a:gs pos="16000">
                    <a:srgbClr val="66FF33"/>
                  </a:gs>
                  <a:gs pos="83000">
                    <a:srgbClr val="FF99FF"/>
                  </a:gs>
                  <a:gs pos="69000">
                    <a:schemeClr val="accent2"/>
                  </a:gs>
                  <a:gs pos="52000">
                    <a:srgbClr val="FFC000"/>
                  </a:gs>
                  <a:gs pos="34000">
                    <a:srgbClr val="00B050"/>
                  </a:gs>
                  <a:gs pos="100000">
                    <a:srgbClr val="0000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34" name="TextBox 633">
                <a:extLst>
                  <a:ext uri="{FF2B5EF4-FFF2-40B4-BE49-F238E27FC236}">
                    <a16:creationId xmlns:a16="http://schemas.microsoft.com/office/drawing/2014/main" id="{B7D3163B-5B4C-4AC8-BC86-0762CB88D21E}"/>
                  </a:ext>
                </a:extLst>
              </p:cNvPr>
              <p:cNvSpPr txBox="1"/>
              <p:nvPr/>
            </p:nvSpPr>
            <p:spPr>
              <a:xfrm>
                <a:off x="8949315" y="2115328"/>
                <a:ext cx="2169203" cy="2557543"/>
              </a:xfrm>
              <a:prstGeom prst="rect">
                <a:avLst/>
              </a:prstGeom>
              <a:noFill/>
              <a:ln>
                <a:noFill/>
              </a:ln>
              <a:effectLst>
                <a:glow rad="228600">
                  <a:schemeClr val="accent4">
                    <a:satMod val="175000"/>
                    <a:alpha val="40000"/>
                  </a:schemeClr>
                </a:glow>
                <a:outerShdw blurRad="76200" dir="13500000" sy="23000" kx="1200000" algn="br" rotWithShape="0">
                  <a:prstClr val="black">
                    <a:alpha val="20000"/>
                  </a:prstClr>
                </a:outerShdw>
              </a:effectLst>
              <a:scene3d>
                <a:camera prst="orthographicFront"/>
                <a:lightRig rig="threePt" dir="t"/>
              </a:scene3d>
              <a:sp3d>
                <a:bevelT prst="angle"/>
              </a:sp3d>
            </p:spPr>
            <p:txBody>
              <a:bodyPr wrap="square" rtlCol="0">
                <a:spAutoFit/>
              </a:bodyPr>
              <a:lstStyle/>
              <a:p>
                <a:pPr algn="ctr"/>
                <a:r>
                  <a:rPr lang="bn-IN" sz="16600" b="1" dirty="0">
                    <a:solidFill>
                      <a:srgbClr val="FF1111"/>
                    </a:solidFill>
                    <a:latin typeface="SolaimanLipi" panose="03000609000000000000" pitchFamily="65" charset="0"/>
                    <a:cs typeface="SolaimanLipi" panose="03000609000000000000" pitchFamily="65" charset="0"/>
                  </a:rPr>
                  <a:t>স্বা</a:t>
                </a:r>
                <a:endParaRPr lang="en-US" sz="16600" b="1" dirty="0">
                  <a:solidFill>
                    <a:srgbClr val="FF1111"/>
                  </a:solidFill>
                  <a:latin typeface="SolaimanLipi" panose="03000609000000000000" pitchFamily="65" charset="0"/>
                  <a:cs typeface="SolaimanLipi" panose="03000609000000000000" pitchFamily="65" charset="0"/>
                </a:endParaRPr>
              </a:p>
            </p:txBody>
          </p:sp>
        </p:grpSp>
      </p:grpSp>
      <p:grpSp>
        <p:nvGrpSpPr>
          <p:cNvPr id="635" name="Group 634">
            <a:extLst>
              <a:ext uri="{FF2B5EF4-FFF2-40B4-BE49-F238E27FC236}">
                <a16:creationId xmlns:a16="http://schemas.microsoft.com/office/drawing/2014/main" id="{3701E44B-F71D-446A-A389-1C156B2F2DA5}"/>
              </a:ext>
            </a:extLst>
          </p:cNvPr>
          <p:cNvGrpSpPr/>
          <p:nvPr/>
        </p:nvGrpSpPr>
        <p:grpSpPr>
          <a:xfrm rot="20542143">
            <a:off x="5159710" y="1207977"/>
            <a:ext cx="4572000" cy="4572000"/>
            <a:chOff x="3810000" y="1143000"/>
            <a:chExt cx="4572000" cy="4572000"/>
          </a:xfrm>
        </p:grpSpPr>
        <p:sp>
          <p:nvSpPr>
            <p:cNvPr id="636" name="Oval 635">
              <a:extLst>
                <a:ext uri="{FF2B5EF4-FFF2-40B4-BE49-F238E27FC236}">
                  <a16:creationId xmlns:a16="http://schemas.microsoft.com/office/drawing/2014/main" id="{83E2A9C1-3C86-4FD1-8EE1-07A479AA6611}"/>
                </a:ext>
              </a:extLst>
            </p:cNvPr>
            <p:cNvSpPr/>
            <p:nvPr/>
          </p:nvSpPr>
          <p:spPr>
            <a:xfrm>
              <a:off x="3810000" y="1143000"/>
              <a:ext cx="4572000" cy="45720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37" name="Group 636">
              <a:extLst>
                <a:ext uri="{FF2B5EF4-FFF2-40B4-BE49-F238E27FC236}">
                  <a16:creationId xmlns:a16="http://schemas.microsoft.com/office/drawing/2014/main" id="{2A1A3A56-8163-4611-9415-6F3D92EA4242}"/>
                </a:ext>
              </a:extLst>
            </p:cNvPr>
            <p:cNvGrpSpPr/>
            <p:nvPr/>
          </p:nvGrpSpPr>
          <p:grpSpPr>
            <a:xfrm>
              <a:off x="4696465" y="2035519"/>
              <a:ext cx="2746400" cy="2727350"/>
              <a:chOff x="8677381" y="2047650"/>
              <a:chExt cx="2635299" cy="2635299"/>
            </a:xfrm>
          </p:grpSpPr>
          <p:sp>
            <p:nvSpPr>
              <p:cNvPr id="638" name="Circle: Hollow 637">
                <a:extLst>
                  <a:ext uri="{FF2B5EF4-FFF2-40B4-BE49-F238E27FC236}">
                    <a16:creationId xmlns:a16="http://schemas.microsoft.com/office/drawing/2014/main" id="{8E2F4A1B-37D5-4E18-98C9-2F9D15817EE7}"/>
                  </a:ext>
                </a:extLst>
              </p:cNvPr>
              <p:cNvSpPr/>
              <p:nvPr/>
            </p:nvSpPr>
            <p:spPr>
              <a:xfrm>
                <a:off x="8677381" y="2047650"/>
                <a:ext cx="2635299" cy="2635299"/>
              </a:xfrm>
              <a:prstGeom prst="donut">
                <a:avLst>
                  <a:gd name="adj" fmla="val 2207"/>
                </a:avLst>
              </a:prstGeom>
              <a:gradFill>
                <a:gsLst>
                  <a:gs pos="1000">
                    <a:srgbClr val="FF1111"/>
                  </a:gs>
                  <a:gs pos="16000">
                    <a:srgbClr val="66FF33"/>
                  </a:gs>
                  <a:gs pos="83000">
                    <a:srgbClr val="FF99FF"/>
                  </a:gs>
                  <a:gs pos="69000">
                    <a:schemeClr val="accent2"/>
                  </a:gs>
                  <a:gs pos="52000">
                    <a:srgbClr val="FFC000"/>
                  </a:gs>
                  <a:gs pos="34000">
                    <a:srgbClr val="00B050"/>
                  </a:gs>
                  <a:gs pos="100000">
                    <a:srgbClr val="0000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39" name="TextBox 638">
                <a:extLst>
                  <a:ext uri="{FF2B5EF4-FFF2-40B4-BE49-F238E27FC236}">
                    <a16:creationId xmlns:a16="http://schemas.microsoft.com/office/drawing/2014/main" id="{E3BF1468-708C-4CD8-AE45-D3CEA33AF460}"/>
                  </a:ext>
                </a:extLst>
              </p:cNvPr>
              <p:cNvSpPr txBox="1"/>
              <p:nvPr/>
            </p:nvSpPr>
            <p:spPr>
              <a:xfrm>
                <a:off x="8922082" y="2115328"/>
                <a:ext cx="2196432" cy="2557543"/>
              </a:xfrm>
              <a:prstGeom prst="rect">
                <a:avLst/>
              </a:prstGeom>
              <a:noFill/>
              <a:ln>
                <a:noFill/>
              </a:ln>
            </p:spPr>
            <p:txBody>
              <a:bodyPr wrap="square" rtlCol="0">
                <a:spAutoFit/>
              </a:bodyPr>
              <a:lstStyle/>
              <a:p>
                <a:pPr algn="ctr"/>
                <a:r>
                  <a:rPr lang="bn-IN" sz="16600" b="1" dirty="0">
                    <a:solidFill>
                      <a:srgbClr val="FF3399"/>
                    </a:solidFill>
                    <a:latin typeface="SolaimanLipi" panose="03000609000000000000" pitchFamily="65" charset="0"/>
                    <a:cs typeface="SolaimanLipi" panose="03000609000000000000" pitchFamily="65" charset="0"/>
                  </a:rPr>
                  <a:t>ত</a:t>
                </a:r>
                <a:endParaRPr lang="en-US" sz="16600" b="1" dirty="0">
                  <a:solidFill>
                    <a:srgbClr val="FF3399"/>
                  </a:solidFill>
                  <a:latin typeface="SolaimanLipi" panose="03000609000000000000" pitchFamily="65" charset="0"/>
                  <a:cs typeface="SolaimanLipi" panose="03000609000000000000" pitchFamily="65" charset="0"/>
                </a:endParaRPr>
              </a:p>
            </p:txBody>
          </p:sp>
        </p:grpSp>
      </p:grpSp>
      <p:grpSp>
        <p:nvGrpSpPr>
          <p:cNvPr id="640" name="Group 639">
            <a:extLst>
              <a:ext uri="{FF2B5EF4-FFF2-40B4-BE49-F238E27FC236}">
                <a16:creationId xmlns:a16="http://schemas.microsoft.com/office/drawing/2014/main" id="{82EF7BAD-0EC2-4662-B9F0-90D83ABD1A24}"/>
              </a:ext>
            </a:extLst>
          </p:cNvPr>
          <p:cNvGrpSpPr/>
          <p:nvPr/>
        </p:nvGrpSpPr>
        <p:grpSpPr>
          <a:xfrm rot="20542143">
            <a:off x="2340310" y="1284177"/>
            <a:ext cx="4572000" cy="4572000"/>
            <a:chOff x="3810000" y="1143000"/>
            <a:chExt cx="4572000" cy="4572000"/>
          </a:xfrm>
        </p:grpSpPr>
        <p:sp>
          <p:nvSpPr>
            <p:cNvPr id="641" name="Oval 640">
              <a:extLst>
                <a:ext uri="{FF2B5EF4-FFF2-40B4-BE49-F238E27FC236}">
                  <a16:creationId xmlns:a16="http://schemas.microsoft.com/office/drawing/2014/main" id="{9C9871CC-8CC1-428D-BCF6-024EFAC61B33}"/>
                </a:ext>
              </a:extLst>
            </p:cNvPr>
            <p:cNvSpPr/>
            <p:nvPr/>
          </p:nvSpPr>
          <p:spPr>
            <a:xfrm>
              <a:off x="3810000" y="1143000"/>
              <a:ext cx="4572000" cy="45720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42" name="Group 641">
              <a:extLst>
                <a:ext uri="{FF2B5EF4-FFF2-40B4-BE49-F238E27FC236}">
                  <a16:creationId xmlns:a16="http://schemas.microsoft.com/office/drawing/2014/main" id="{136E7023-D092-436F-955F-73E822B2CC3A}"/>
                </a:ext>
              </a:extLst>
            </p:cNvPr>
            <p:cNvGrpSpPr/>
            <p:nvPr/>
          </p:nvGrpSpPr>
          <p:grpSpPr>
            <a:xfrm>
              <a:off x="4722800" y="2065325"/>
              <a:ext cx="2746400" cy="2727350"/>
              <a:chOff x="8702651" y="2076450"/>
              <a:chExt cx="2635299" cy="2635299"/>
            </a:xfrm>
          </p:grpSpPr>
          <p:sp>
            <p:nvSpPr>
              <p:cNvPr id="643" name="Circle: Hollow 642">
                <a:extLst>
                  <a:ext uri="{FF2B5EF4-FFF2-40B4-BE49-F238E27FC236}">
                    <a16:creationId xmlns:a16="http://schemas.microsoft.com/office/drawing/2014/main" id="{DE75D17D-23C0-4BA4-9408-8C72EF665E4A}"/>
                  </a:ext>
                </a:extLst>
              </p:cNvPr>
              <p:cNvSpPr/>
              <p:nvPr/>
            </p:nvSpPr>
            <p:spPr>
              <a:xfrm>
                <a:off x="8702651" y="2076450"/>
                <a:ext cx="2635299" cy="2635299"/>
              </a:xfrm>
              <a:prstGeom prst="donut">
                <a:avLst>
                  <a:gd name="adj" fmla="val 1884"/>
                </a:avLst>
              </a:prstGeom>
              <a:gradFill>
                <a:gsLst>
                  <a:gs pos="1000">
                    <a:srgbClr val="FF1111"/>
                  </a:gs>
                  <a:gs pos="16000">
                    <a:srgbClr val="66FF33"/>
                  </a:gs>
                  <a:gs pos="83000">
                    <a:srgbClr val="FF99FF"/>
                  </a:gs>
                  <a:gs pos="69000">
                    <a:schemeClr val="accent2"/>
                  </a:gs>
                  <a:gs pos="52000">
                    <a:srgbClr val="FFC000"/>
                  </a:gs>
                  <a:gs pos="34000">
                    <a:srgbClr val="00B050"/>
                  </a:gs>
                  <a:gs pos="100000">
                    <a:srgbClr val="0000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44" name="TextBox 643">
                <a:extLst>
                  <a:ext uri="{FF2B5EF4-FFF2-40B4-BE49-F238E27FC236}">
                    <a16:creationId xmlns:a16="http://schemas.microsoft.com/office/drawing/2014/main" id="{8C2AF559-0863-4660-B882-80BFDF8FB0E8}"/>
                  </a:ext>
                </a:extLst>
              </p:cNvPr>
              <p:cNvSpPr txBox="1"/>
              <p:nvPr/>
            </p:nvSpPr>
            <p:spPr>
              <a:xfrm>
                <a:off x="8922084" y="2115327"/>
                <a:ext cx="2196432" cy="2557543"/>
              </a:xfrm>
              <a:prstGeom prst="rect">
                <a:avLst/>
              </a:prstGeom>
              <a:noFill/>
              <a:ln>
                <a:noFill/>
              </a:ln>
            </p:spPr>
            <p:txBody>
              <a:bodyPr wrap="square" rtlCol="0">
                <a:spAutoFit/>
              </a:bodyPr>
              <a:lstStyle/>
              <a:p>
                <a:pPr algn="ctr"/>
                <a:r>
                  <a:rPr lang="bn-IN" sz="16600" b="1" dirty="0">
                    <a:solidFill>
                      <a:srgbClr val="0000FF"/>
                    </a:solidFill>
                    <a:latin typeface="SolaimanLipi" panose="03000609000000000000" pitchFamily="65" charset="0"/>
                    <a:cs typeface="SolaimanLipi" panose="03000609000000000000" pitchFamily="65" charset="0"/>
                  </a:rPr>
                  <a:t>গ</a:t>
                </a:r>
                <a:endParaRPr lang="en-US" sz="16600" b="1" dirty="0">
                  <a:solidFill>
                    <a:srgbClr val="0000FF"/>
                  </a:solidFill>
                  <a:latin typeface="SolaimanLipi" panose="03000609000000000000" pitchFamily="65" charset="0"/>
                  <a:cs typeface="SolaimanLipi" panose="03000609000000000000" pitchFamily="65" charset="0"/>
                </a:endParaRPr>
              </a:p>
            </p:txBody>
          </p:sp>
        </p:grpSp>
      </p:grpSp>
      <p:grpSp>
        <p:nvGrpSpPr>
          <p:cNvPr id="645" name="Group 644">
            <a:extLst>
              <a:ext uri="{FF2B5EF4-FFF2-40B4-BE49-F238E27FC236}">
                <a16:creationId xmlns:a16="http://schemas.microsoft.com/office/drawing/2014/main" id="{463BBE14-09FE-44CC-BA52-AE5CE2797688}"/>
              </a:ext>
            </a:extLst>
          </p:cNvPr>
          <p:cNvGrpSpPr/>
          <p:nvPr/>
        </p:nvGrpSpPr>
        <p:grpSpPr>
          <a:xfrm rot="20542143">
            <a:off x="8017210" y="1207977"/>
            <a:ext cx="4572000" cy="4572000"/>
            <a:chOff x="3810000" y="1143000"/>
            <a:chExt cx="4572000" cy="4572000"/>
          </a:xfrm>
        </p:grpSpPr>
        <p:sp>
          <p:nvSpPr>
            <p:cNvPr id="646" name="Oval 645">
              <a:extLst>
                <a:ext uri="{FF2B5EF4-FFF2-40B4-BE49-F238E27FC236}">
                  <a16:creationId xmlns:a16="http://schemas.microsoft.com/office/drawing/2014/main" id="{7F94989E-2438-43B9-B722-19007F19E72F}"/>
                </a:ext>
              </a:extLst>
            </p:cNvPr>
            <p:cNvSpPr/>
            <p:nvPr/>
          </p:nvSpPr>
          <p:spPr>
            <a:xfrm>
              <a:off x="3810000" y="1143000"/>
              <a:ext cx="4572000" cy="45720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47" name="Group 646">
              <a:extLst>
                <a:ext uri="{FF2B5EF4-FFF2-40B4-BE49-F238E27FC236}">
                  <a16:creationId xmlns:a16="http://schemas.microsoft.com/office/drawing/2014/main" id="{3E394930-EBDE-4E2F-AF0E-E4ED6B86416C}"/>
                </a:ext>
              </a:extLst>
            </p:cNvPr>
            <p:cNvGrpSpPr/>
            <p:nvPr/>
          </p:nvGrpSpPr>
          <p:grpSpPr>
            <a:xfrm>
              <a:off x="4722800" y="2065325"/>
              <a:ext cx="2746400" cy="2727350"/>
              <a:chOff x="8702651" y="2076450"/>
              <a:chExt cx="2635299" cy="2635299"/>
            </a:xfrm>
          </p:grpSpPr>
          <p:sp>
            <p:nvSpPr>
              <p:cNvPr id="648" name="Circle: Hollow 647">
                <a:extLst>
                  <a:ext uri="{FF2B5EF4-FFF2-40B4-BE49-F238E27FC236}">
                    <a16:creationId xmlns:a16="http://schemas.microsoft.com/office/drawing/2014/main" id="{61574AB9-1CEE-4332-8BA5-BC3222FF2FAB}"/>
                  </a:ext>
                </a:extLst>
              </p:cNvPr>
              <p:cNvSpPr/>
              <p:nvPr/>
            </p:nvSpPr>
            <p:spPr>
              <a:xfrm>
                <a:off x="8702651" y="2076450"/>
                <a:ext cx="2635299" cy="2635299"/>
              </a:xfrm>
              <a:prstGeom prst="donut">
                <a:avLst>
                  <a:gd name="adj" fmla="val 1723"/>
                </a:avLst>
              </a:prstGeom>
              <a:gradFill>
                <a:gsLst>
                  <a:gs pos="1000">
                    <a:srgbClr val="FF1111"/>
                  </a:gs>
                  <a:gs pos="16000">
                    <a:srgbClr val="66FF33"/>
                  </a:gs>
                  <a:gs pos="83000">
                    <a:srgbClr val="FF99FF"/>
                  </a:gs>
                  <a:gs pos="69000">
                    <a:schemeClr val="accent2"/>
                  </a:gs>
                  <a:gs pos="52000">
                    <a:srgbClr val="FFC000"/>
                  </a:gs>
                  <a:gs pos="34000">
                    <a:srgbClr val="00B050"/>
                  </a:gs>
                  <a:gs pos="100000">
                    <a:srgbClr val="0000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49" name="TextBox 648">
                <a:extLst>
                  <a:ext uri="{FF2B5EF4-FFF2-40B4-BE49-F238E27FC236}">
                    <a16:creationId xmlns:a16="http://schemas.microsoft.com/office/drawing/2014/main" id="{61CBEB49-9F7C-471B-89F6-B6F9F7898F76}"/>
                  </a:ext>
                </a:extLst>
              </p:cNvPr>
              <p:cNvSpPr txBox="1"/>
              <p:nvPr/>
            </p:nvSpPr>
            <p:spPr>
              <a:xfrm>
                <a:off x="8922084" y="2115327"/>
                <a:ext cx="2196432" cy="2557543"/>
              </a:xfrm>
              <a:prstGeom prst="rect">
                <a:avLst/>
              </a:prstGeom>
              <a:noFill/>
              <a:ln>
                <a:noFill/>
              </a:ln>
            </p:spPr>
            <p:txBody>
              <a:bodyPr wrap="square" rtlCol="0">
                <a:spAutoFit/>
              </a:bodyPr>
              <a:lstStyle/>
              <a:p>
                <a:pPr algn="ctr"/>
                <a:r>
                  <a:rPr lang="bn-IN" sz="16600" b="1" dirty="0">
                    <a:solidFill>
                      <a:srgbClr val="66FF33"/>
                    </a:solidFill>
                    <a:latin typeface="SolaimanLipi" panose="03000609000000000000" pitchFamily="65" charset="0"/>
                    <a:cs typeface="SolaimanLipi" panose="03000609000000000000" pitchFamily="65" charset="0"/>
                  </a:rPr>
                  <a:t>ম</a:t>
                </a:r>
                <a:endParaRPr lang="en-US" sz="16600" b="1" dirty="0">
                  <a:solidFill>
                    <a:srgbClr val="66FF33"/>
                  </a:solidFill>
                  <a:latin typeface="SolaimanLipi" panose="03000609000000000000" pitchFamily="65" charset="0"/>
                  <a:cs typeface="SolaimanLipi" panose="03000609000000000000" pitchFamily="65" charset="0"/>
                </a:endParaRPr>
              </a:p>
            </p:txBody>
          </p:sp>
        </p:grpSp>
      </p:grpSp>
    </p:spTree>
    <p:extLst>
      <p:ext uri="{BB962C8B-B14F-4D97-AF65-F5344CB8AC3E}">
        <p14:creationId xmlns:p14="http://schemas.microsoft.com/office/powerpoint/2010/main" val="2636455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2000" fill="hold"/>
                                        <p:tgtEl>
                                          <p:spTgt spid="605"/>
                                        </p:tgtEl>
                                        <p:attrNameLst>
                                          <p:attrName>r</p:attrName>
                                        </p:attrNameLst>
                                      </p:cBhvr>
                                    </p:animRot>
                                  </p:childTnLst>
                                </p:cTn>
                              </p:par>
                              <p:par>
                                <p:cTn id="7" presetID="21" presetClass="entr" presetSubtype="1" fill="hold" grpId="0" nodeType="withEffect">
                                  <p:stCondLst>
                                    <p:cond delay="0"/>
                                  </p:stCondLst>
                                  <p:childTnLst>
                                    <p:set>
                                      <p:cBhvr>
                                        <p:cTn id="8" dur="1" fill="hold">
                                          <p:stCondLst>
                                            <p:cond delay="0"/>
                                          </p:stCondLst>
                                        </p:cTn>
                                        <p:tgtEl>
                                          <p:spTgt spid="604"/>
                                        </p:tgtEl>
                                        <p:attrNameLst>
                                          <p:attrName>style.visibility</p:attrName>
                                        </p:attrNameLst>
                                      </p:cBhvr>
                                      <p:to>
                                        <p:strVal val="visible"/>
                                      </p:to>
                                    </p:set>
                                    <p:animEffect transition="in" filter="wheel(1)">
                                      <p:cBhvr>
                                        <p:cTn id="9" dur="2500"/>
                                        <p:tgtEl>
                                          <p:spTgt spid="604"/>
                                        </p:tgtEl>
                                      </p:cBhvr>
                                    </p:animEffect>
                                  </p:childTnLst>
                                </p:cTn>
                              </p:par>
                            </p:childTnLst>
                          </p:cTn>
                        </p:par>
                        <p:par>
                          <p:cTn id="10" fill="hold">
                            <p:stCondLst>
                              <p:cond delay="2500"/>
                            </p:stCondLst>
                            <p:childTnLst>
                              <p:par>
                                <p:cTn id="11" presetID="8" presetClass="emph" presetSubtype="0" repeatCount="indefinite" autoRev="1" fill="hold" nodeType="afterEffect">
                                  <p:stCondLst>
                                    <p:cond delay="0"/>
                                  </p:stCondLst>
                                  <p:childTnLst>
                                    <p:animRot by="6000000">
                                      <p:cBhvr>
                                        <p:cTn id="12" dur="2000" fill="hold"/>
                                        <p:tgtEl>
                                          <p:spTgt spid="630"/>
                                        </p:tgtEl>
                                        <p:attrNameLst>
                                          <p:attrName>r</p:attrName>
                                        </p:attrNameLst>
                                      </p:cBhvr>
                                    </p:animRot>
                                  </p:childTnLst>
                                </p:cTn>
                              </p:par>
                              <p:par>
                                <p:cTn id="13" presetID="8" presetClass="emph" presetSubtype="0" repeatCount="indefinite" autoRev="1" fill="hold" nodeType="withEffect">
                                  <p:stCondLst>
                                    <p:cond delay="0"/>
                                  </p:stCondLst>
                                  <p:childTnLst>
                                    <p:animRot by="6000000">
                                      <p:cBhvr>
                                        <p:cTn id="14" dur="2000" fill="hold"/>
                                        <p:tgtEl>
                                          <p:spTgt spid="640"/>
                                        </p:tgtEl>
                                        <p:attrNameLst>
                                          <p:attrName>r</p:attrName>
                                        </p:attrNameLst>
                                      </p:cBhvr>
                                    </p:animRot>
                                  </p:childTnLst>
                                </p:cTn>
                              </p:par>
                              <p:par>
                                <p:cTn id="15" presetID="8" presetClass="emph" presetSubtype="0" repeatCount="indefinite" autoRev="1" fill="hold" nodeType="withEffect">
                                  <p:stCondLst>
                                    <p:cond delay="0"/>
                                  </p:stCondLst>
                                  <p:childTnLst>
                                    <p:animRot by="6000000">
                                      <p:cBhvr>
                                        <p:cTn id="16" dur="2000" fill="hold"/>
                                        <p:tgtEl>
                                          <p:spTgt spid="635"/>
                                        </p:tgtEl>
                                        <p:attrNameLst>
                                          <p:attrName>r</p:attrName>
                                        </p:attrNameLst>
                                      </p:cBhvr>
                                    </p:animRot>
                                  </p:childTnLst>
                                </p:cTn>
                              </p:par>
                              <p:par>
                                <p:cTn id="17" presetID="8" presetClass="emph" presetSubtype="0" repeatCount="indefinite" autoRev="1" fill="hold" nodeType="withEffect">
                                  <p:stCondLst>
                                    <p:cond delay="0"/>
                                  </p:stCondLst>
                                  <p:childTnLst>
                                    <p:animRot by="6000000">
                                      <p:cBhvr>
                                        <p:cTn id="18" dur="2000" fill="hold"/>
                                        <p:tgtEl>
                                          <p:spTgt spid="645"/>
                                        </p:tgtEl>
                                        <p:attrNameLst>
                                          <p:attrName>r</p:attrName>
                                        </p:attrNameLst>
                                      </p:cBhvr>
                                    </p:animRot>
                                  </p:childTnLst>
                                </p:cTn>
                              </p:par>
                              <p:par>
                                <p:cTn id="19" presetID="6" presetClass="emph" presetSubtype="0" fill="hold" nodeType="withEffect">
                                  <p:stCondLst>
                                    <p:cond delay="0"/>
                                  </p:stCondLst>
                                  <p:childTnLst>
                                    <p:animScale>
                                      <p:cBhvr>
                                        <p:cTn id="20" dur="2000" fill="hold"/>
                                        <p:tgtEl>
                                          <p:spTgt spid="630"/>
                                        </p:tgtEl>
                                      </p:cBhvr>
                                      <p:by x="150000" y="150000"/>
                                    </p:animScale>
                                  </p:childTnLst>
                                </p:cTn>
                              </p:par>
                              <p:par>
                                <p:cTn id="21" presetID="6" presetClass="emph" presetSubtype="0" fill="hold" nodeType="withEffect">
                                  <p:stCondLst>
                                    <p:cond delay="0"/>
                                  </p:stCondLst>
                                  <p:childTnLst>
                                    <p:animScale>
                                      <p:cBhvr>
                                        <p:cTn id="22" dur="2000" fill="hold"/>
                                        <p:tgtEl>
                                          <p:spTgt spid="640"/>
                                        </p:tgtEl>
                                      </p:cBhvr>
                                      <p:by x="150000" y="150000"/>
                                    </p:animScale>
                                  </p:childTnLst>
                                </p:cTn>
                              </p:par>
                              <p:par>
                                <p:cTn id="23" presetID="6" presetClass="emph" presetSubtype="0" fill="hold" nodeType="withEffect">
                                  <p:stCondLst>
                                    <p:cond delay="0"/>
                                  </p:stCondLst>
                                  <p:childTnLst>
                                    <p:animScale>
                                      <p:cBhvr>
                                        <p:cTn id="24" dur="2000" fill="hold"/>
                                        <p:tgtEl>
                                          <p:spTgt spid="635"/>
                                        </p:tgtEl>
                                      </p:cBhvr>
                                      <p:by x="150000" y="150000"/>
                                    </p:animScale>
                                  </p:childTnLst>
                                </p:cTn>
                              </p:par>
                              <p:par>
                                <p:cTn id="25" presetID="6" presetClass="emph" presetSubtype="0" fill="hold" nodeType="withEffect">
                                  <p:stCondLst>
                                    <p:cond delay="0"/>
                                  </p:stCondLst>
                                  <p:childTnLst>
                                    <p:animScale>
                                      <p:cBhvr>
                                        <p:cTn id="26" dur="2000" fill="hold"/>
                                        <p:tgtEl>
                                          <p:spTgt spid="645"/>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82" name="Group 81">
            <a:extLst>
              <a:ext uri="{FF2B5EF4-FFF2-40B4-BE49-F238E27FC236}">
                <a16:creationId xmlns:a16="http://schemas.microsoft.com/office/drawing/2014/main" id="{B1F0B33B-DBDB-4352-8F75-871BA4188AEA}"/>
              </a:ext>
            </a:extLst>
          </p:cNvPr>
          <p:cNvGrpSpPr/>
          <p:nvPr/>
        </p:nvGrpSpPr>
        <p:grpSpPr>
          <a:xfrm>
            <a:off x="3139440" y="1569720"/>
            <a:ext cx="2743200" cy="2743200"/>
            <a:chOff x="4724400" y="2057400"/>
            <a:chExt cx="2743200" cy="2743200"/>
          </a:xfrm>
        </p:grpSpPr>
        <p:sp>
          <p:nvSpPr>
            <p:cNvPr id="83" name="Oval 82">
              <a:extLst>
                <a:ext uri="{FF2B5EF4-FFF2-40B4-BE49-F238E27FC236}">
                  <a16:creationId xmlns:a16="http://schemas.microsoft.com/office/drawing/2014/main" id="{AABB874B-9B5D-48AC-9B36-78BC16455247}"/>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669D96B5-65C3-466A-A4C7-C44551B414A1}"/>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20" name="TextBox 119">
                <a:extLst>
                  <a:ext uri="{FF2B5EF4-FFF2-40B4-BE49-F238E27FC236}">
                    <a16:creationId xmlns:a16="http://schemas.microsoft.com/office/drawing/2014/main" id="{A4D70C8E-5E8C-480A-8788-955F5DAC0661}"/>
                  </a:ext>
                </a:extLst>
              </p:cNvPr>
              <p:cNvSpPr txBox="1"/>
              <p:nvPr/>
            </p:nvSpPr>
            <p:spPr>
              <a:xfrm>
                <a:off x="4267201" y="4198373"/>
                <a:ext cx="294968"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4</m:t>
                          </m:r>
                        </m:sub>
                      </m:sSub>
                    </m:oMath>
                  </m:oMathPara>
                </a14:m>
                <a:endParaRPr lang="en-US" sz="2400" dirty="0"/>
              </a:p>
            </p:txBody>
          </p:sp>
        </mc:Choice>
        <mc:Fallback xmlns="">
          <p:sp>
            <p:nvSpPr>
              <p:cNvPr id="120" name="TextBox 119">
                <a:extLst>
                  <a:ext uri="{FF2B5EF4-FFF2-40B4-BE49-F238E27FC236}">
                    <a16:creationId xmlns:a16="http://schemas.microsoft.com/office/drawing/2014/main" id="{A4D70C8E-5E8C-480A-8788-955F5DAC0661}"/>
                  </a:ext>
                </a:extLst>
              </p:cNvPr>
              <p:cNvSpPr txBox="1">
                <a:spLocks noRot="1" noChangeAspect="1" noMove="1" noResize="1" noEditPoints="1" noAdjustHandles="1" noChangeArrowheads="1" noChangeShapeType="1" noTextEdit="1"/>
              </p:cNvSpPr>
              <p:nvPr/>
            </p:nvSpPr>
            <p:spPr>
              <a:xfrm>
                <a:off x="4267201" y="4198373"/>
                <a:ext cx="294968" cy="461665"/>
              </a:xfrm>
              <a:prstGeom prst="rect">
                <a:avLst/>
              </a:prstGeom>
              <a:blipFill>
                <a:blip r:embed="rId2"/>
                <a:stretch>
                  <a:fillRect l="-6250" r="-54167" b="-10667"/>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539493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85" name="Group 84">
            <a:extLst>
              <a:ext uri="{FF2B5EF4-FFF2-40B4-BE49-F238E27FC236}">
                <a16:creationId xmlns:a16="http://schemas.microsoft.com/office/drawing/2014/main" id="{9D64CDB8-D099-4D49-B1EC-26EB7612AEF3}"/>
              </a:ext>
            </a:extLst>
          </p:cNvPr>
          <p:cNvGrpSpPr/>
          <p:nvPr/>
        </p:nvGrpSpPr>
        <p:grpSpPr>
          <a:xfrm>
            <a:off x="3759200" y="1579880"/>
            <a:ext cx="2743200" cy="2743200"/>
            <a:chOff x="4724400" y="2057400"/>
            <a:chExt cx="2743200" cy="2743200"/>
          </a:xfrm>
        </p:grpSpPr>
        <p:sp>
          <p:nvSpPr>
            <p:cNvPr id="86" name="Oval 85">
              <a:extLst>
                <a:ext uri="{FF2B5EF4-FFF2-40B4-BE49-F238E27FC236}">
                  <a16:creationId xmlns:a16="http://schemas.microsoft.com/office/drawing/2014/main" id="{200E0D56-8A24-4AC6-9845-DB562A55E556}"/>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4F23D40D-334F-4536-A86A-E0E293EC9707}"/>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22" name="TextBox 121">
                <a:extLst>
                  <a:ext uri="{FF2B5EF4-FFF2-40B4-BE49-F238E27FC236}">
                    <a16:creationId xmlns:a16="http://schemas.microsoft.com/office/drawing/2014/main" id="{D13DF96D-D03B-45A7-90C5-B15E50D84526}"/>
                  </a:ext>
                </a:extLst>
              </p:cNvPr>
              <p:cNvSpPr txBox="1"/>
              <p:nvPr/>
            </p:nvSpPr>
            <p:spPr>
              <a:xfrm>
                <a:off x="4680155" y="4218038"/>
                <a:ext cx="835741"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5</m:t>
                          </m:r>
                        </m:sub>
                      </m:sSub>
                    </m:oMath>
                  </m:oMathPara>
                </a14:m>
                <a:endParaRPr lang="en-US" sz="2400" dirty="0"/>
              </a:p>
            </p:txBody>
          </p:sp>
        </mc:Choice>
        <mc:Fallback xmlns="">
          <p:sp>
            <p:nvSpPr>
              <p:cNvPr id="122" name="TextBox 121">
                <a:extLst>
                  <a:ext uri="{FF2B5EF4-FFF2-40B4-BE49-F238E27FC236}">
                    <a16:creationId xmlns:a16="http://schemas.microsoft.com/office/drawing/2014/main" id="{D13DF96D-D03B-45A7-90C5-B15E50D84526}"/>
                  </a:ext>
                </a:extLst>
              </p:cNvPr>
              <p:cNvSpPr txBox="1">
                <a:spLocks noRot="1" noChangeAspect="1" noMove="1" noResize="1" noEditPoints="1" noAdjustHandles="1" noChangeArrowheads="1" noChangeShapeType="1" noTextEdit="1"/>
              </p:cNvSpPr>
              <p:nvPr/>
            </p:nvSpPr>
            <p:spPr>
              <a:xfrm>
                <a:off x="4680155" y="4218038"/>
                <a:ext cx="835741" cy="461665"/>
              </a:xfrm>
              <a:prstGeom prst="rect">
                <a:avLst/>
              </a:prstGeom>
              <a:blipFill>
                <a:blip r:embed="rId2"/>
                <a:stretch>
                  <a:fillRect b="-9211"/>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4523173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88" name="Group 87">
            <a:extLst>
              <a:ext uri="{FF2B5EF4-FFF2-40B4-BE49-F238E27FC236}">
                <a16:creationId xmlns:a16="http://schemas.microsoft.com/office/drawing/2014/main" id="{B8BB7082-C28F-4CC2-948B-C9D481860181}"/>
              </a:ext>
            </a:extLst>
          </p:cNvPr>
          <p:cNvGrpSpPr/>
          <p:nvPr/>
        </p:nvGrpSpPr>
        <p:grpSpPr>
          <a:xfrm>
            <a:off x="4378960" y="1590040"/>
            <a:ext cx="2743200" cy="2743200"/>
            <a:chOff x="4724400" y="2057400"/>
            <a:chExt cx="2743200" cy="2743200"/>
          </a:xfrm>
        </p:grpSpPr>
        <p:sp>
          <p:nvSpPr>
            <p:cNvPr id="89" name="Oval 88">
              <a:extLst>
                <a:ext uri="{FF2B5EF4-FFF2-40B4-BE49-F238E27FC236}">
                  <a16:creationId xmlns:a16="http://schemas.microsoft.com/office/drawing/2014/main" id="{3404CDCC-AD7A-48B6-8A08-4C0FF141496F}"/>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C5081FC-B9F3-4FA8-BCAF-F59194AE19AD}"/>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26" name="TextBox 125">
                <a:extLst>
                  <a:ext uri="{FF2B5EF4-FFF2-40B4-BE49-F238E27FC236}">
                    <a16:creationId xmlns:a16="http://schemas.microsoft.com/office/drawing/2014/main" id="{1912E057-D9A2-4584-8E00-C5CAC4CA1400}"/>
                  </a:ext>
                </a:extLst>
              </p:cNvPr>
              <p:cNvSpPr txBox="1"/>
              <p:nvPr/>
            </p:nvSpPr>
            <p:spPr>
              <a:xfrm>
                <a:off x="5481484" y="4232786"/>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6</m:t>
                          </m:r>
                        </m:sub>
                      </m:sSub>
                    </m:oMath>
                  </m:oMathPara>
                </a14:m>
                <a:endParaRPr lang="en-US" sz="2400" dirty="0"/>
              </a:p>
            </p:txBody>
          </p:sp>
        </mc:Choice>
        <mc:Fallback xmlns="">
          <p:sp>
            <p:nvSpPr>
              <p:cNvPr id="126" name="TextBox 125">
                <a:extLst>
                  <a:ext uri="{FF2B5EF4-FFF2-40B4-BE49-F238E27FC236}">
                    <a16:creationId xmlns:a16="http://schemas.microsoft.com/office/drawing/2014/main" id="{1912E057-D9A2-4584-8E00-C5CAC4CA1400}"/>
                  </a:ext>
                </a:extLst>
              </p:cNvPr>
              <p:cNvSpPr txBox="1">
                <a:spLocks noRot="1" noChangeAspect="1" noMove="1" noResize="1" noEditPoints="1" noAdjustHandles="1" noChangeArrowheads="1" noChangeShapeType="1" noTextEdit="1"/>
              </p:cNvSpPr>
              <p:nvPr/>
            </p:nvSpPr>
            <p:spPr>
              <a:xfrm>
                <a:off x="5481484" y="4232786"/>
                <a:ext cx="535857" cy="461665"/>
              </a:xfrm>
              <a:prstGeom prst="rect">
                <a:avLst/>
              </a:prstGeom>
              <a:blipFill>
                <a:blip r:embed="rId2"/>
                <a:stretch>
                  <a:fillRect b="-10526"/>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8390273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D6BBABA1-B80C-45E2-B2F5-9B9CE1431585}"/>
              </a:ext>
            </a:extLst>
          </p:cNvPr>
          <p:cNvGrpSpPr/>
          <p:nvPr/>
        </p:nvGrpSpPr>
        <p:grpSpPr>
          <a:xfrm>
            <a:off x="4998720" y="1600200"/>
            <a:ext cx="2743200" cy="2743200"/>
            <a:chOff x="4724400" y="2057400"/>
            <a:chExt cx="2743200" cy="2743200"/>
          </a:xfrm>
        </p:grpSpPr>
        <p:sp>
          <p:nvSpPr>
            <p:cNvPr id="92" name="Oval 91">
              <a:extLst>
                <a:ext uri="{FF2B5EF4-FFF2-40B4-BE49-F238E27FC236}">
                  <a16:creationId xmlns:a16="http://schemas.microsoft.com/office/drawing/2014/main" id="{C3DB63D3-EDBE-4326-8F22-2AA7D7A589C6}"/>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a:extLst>
                <a:ext uri="{FF2B5EF4-FFF2-40B4-BE49-F238E27FC236}">
                  <a16:creationId xmlns:a16="http://schemas.microsoft.com/office/drawing/2014/main" id="{646BBFCA-FFEA-4DBA-92BC-B8E5094D59C6}"/>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25" name="TextBox 124">
                <a:extLst>
                  <a:ext uri="{FF2B5EF4-FFF2-40B4-BE49-F238E27FC236}">
                    <a16:creationId xmlns:a16="http://schemas.microsoft.com/office/drawing/2014/main" id="{02ACE4E6-3EA4-4BA6-98CC-16C3ED6554B8}"/>
                  </a:ext>
                </a:extLst>
              </p:cNvPr>
              <p:cNvSpPr txBox="1"/>
              <p:nvPr/>
            </p:nvSpPr>
            <p:spPr>
              <a:xfrm>
                <a:off x="6135329" y="4277032"/>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7</m:t>
                          </m:r>
                        </m:sub>
                      </m:sSub>
                    </m:oMath>
                  </m:oMathPara>
                </a14:m>
                <a:endParaRPr lang="en-US" sz="2400" dirty="0"/>
              </a:p>
            </p:txBody>
          </p:sp>
        </mc:Choice>
        <mc:Fallback xmlns="">
          <p:sp>
            <p:nvSpPr>
              <p:cNvPr id="125" name="TextBox 124">
                <a:extLst>
                  <a:ext uri="{FF2B5EF4-FFF2-40B4-BE49-F238E27FC236}">
                    <a16:creationId xmlns:a16="http://schemas.microsoft.com/office/drawing/2014/main" id="{02ACE4E6-3EA4-4BA6-98CC-16C3ED6554B8}"/>
                  </a:ext>
                </a:extLst>
              </p:cNvPr>
              <p:cNvSpPr txBox="1">
                <a:spLocks noRot="1" noChangeAspect="1" noMove="1" noResize="1" noEditPoints="1" noAdjustHandles="1" noChangeArrowheads="1" noChangeShapeType="1" noTextEdit="1"/>
              </p:cNvSpPr>
              <p:nvPr/>
            </p:nvSpPr>
            <p:spPr>
              <a:xfrm>
                <a:off x="6135329" y="4277032"/>
                <a:ext cx="535857" cy="461665"/>
              </a:xfrm>
              <a:prstGeom prst="rect">
                <a:avLst/>
              </a:prstGeom>
              <a:blipFill>
                <a:blip r:embed="rId2"/>
                <a:stretch>
                  <a:fillRect b="-10667"/>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7348996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94" name="Group 93">
            <a:extLst>
              <a:ext uri="{FF2B5EF4-FFF2-40B4-BE49-F238E27FC236}">
                <a16:creationId xmlns:a16="http://schemas.microsoft.com/office/drawing/2014/main" id="{A76C0C1A-B7BA-4536-A996-7FFB71975429}"/>
              </a:ext>
            </a:extLst>
          </p:cNvPr>
          <p:cNvGrpSpPr/>
          <p:nvPr/>
        </p:nvGrpSpPr>
        <p:grpSpPr>
          <a:xfrm>
            <a:off x="5618480" y="1610360"/>
            <a:ext cx="2743200" cy="2743200"/>
            <a:chOff x="4724400" y="2057400"/>
            <a:chExt cx="2743200" cy="2743200"/>
          </a:xfrm>
        </p:grpSpPr>
        <p:sp>
          <p:nvSpPr>
            <p:cNvPr id="95" name="Oval 94">
              <a:extLst>
                <a:ext uri="{FF2B5EF4-FFF2-40B4-BE49-F238E27FC236}">
                  <a16:creationId xmlns:a16="http://schemas.microsoft.com/office/drawing/2014/main" id="{F08A10B0-56C7-4B78-9E68-234BE3F518C4}"/>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C4343C67-3980-4C04-8BEF-7DD8A3C82939}"/>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24" name="TextBox 123">
                <a:extLst>
                  <a:ext uri="{FF2B5EF4-FFF2-40B4-BE49-F238E27FC236}">
                    <a16:creationId xmlns:a16="http://schemas.microsoft.com/office/drawing/2014/main" id="{5FA9835E-12B2-413E-8BB9-3293F6A98D21}"/>
                  </a:ext>
                </a:extLst>
              </p:cNvPr>
              <p:cNvSpPr txBox="1"/>
              <p:nvPr/>
            </p:nvSpPr>
            <p:spPr>
              <a:xfrm>
                <a:off x="6730181" y="4252452"/>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8</m:t>
                          </m:r>
                        </m:sub>
                      </m:sSub>
                    </m:oMath>
                  </m:oMathPara>
                </a14:m>
                <a:endParaRPr lang="en-US" sz="2400" dirty="0"/>
              </a:p>
            </p:txBody>
          </p:sp>
        </mc:Choice>
        <mc:Fallback xmlns="">
          <p:sp>
            <p:nvSpPr>
              <p:cNvPr id="124" name="TextBox 123">
                <a:extLst>
                  <a:ext uri="{FF2B5EF4-FFF2-40B4-BE49-F238E27FC236}">
                    <a16:creationId xmlns:a16="http://schemas.microsoft.com/office/drawing/2014/main" id="{5FA9835E-12B2-413E-8BB9-3293F6A98D21}"/>
                  </a:ext>
                </a:extLst>
              </p:cNvPr>
              <p:cNvSpPr txBox="1">
                <a:spLocks noRot="1" noChangeAspect="1" noMove="1" noResize="1" noEditPoints="1" noAdjustHandles="1" noChangeArrowheads="1" noChangeShapeType="1" noTextEdit="1"/>
              </p:cNvSpPr>
              <p:nvPr/>
            </p:nvSpPr>
            <p:spPr>
              <a:xfrm>
                <a:off x="6730181" y="4252452"/>
                <a:ext cx="535857" cy="461665"/>
              </a:xfrm>
              <a:prstGeom prst="rect">
                <a:avLst/>
              </a:prstGeom>
              <a:blipFill>
                <a:blip r:embed="rId2"/>
                <a:stretch>
                  <a:fillRect b="-10667"/>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961660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D3EFAA09-CE27-4EB4-9A78-007788F844F4}"/>
              </a:ext>
            </a:extLst>
          </p:cNvPr>
          <p:cNvGrpSpPr/>
          <p:nvPr/>
        </p:nvGrpSpPr>
        <p:grpSpPr>
          <a:xfrm>
            <a:off x="6238240" y="1620520"/>
            <a:ext cx="2743200" cy="2743200"/>
            <a:chOff x="4724400" y="2057400"/>
            <a:chExt cx="2743200" cy="2743200"/>
          </a:xfrm>
        </p:grpSpPr>
        <p:sp>
          <p:nvSpPr>
            <p:cNvPr id="98" name="Oval 97">
              <a:extLst>
                <a:ext uri="{FF2B5EF4-FFF2-40B4-BE49-F238E27FC236}">
                  <a16:creationId xmlns:a16="http://schemas.microsoft.com/office/drawing/2014/main" id="{9ECB68ED-8BD8-4963-86F8-9FF20D54ED82}"/>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A1CFE950-F0B0-4DD8-A32E-0172E5932F7A}"/>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23" name="TextBox 122">
                <a:extLst>
                  <a:ext uri="{FF2B5EF4-FFF2-40B4-BE49-F238E27FC236}">
                    <a16:creationId xmlns:a16="http://schemas.microsoft.com/office/drawing/2014/main" id="{7D6A4EC6-B40A-4B1C-9981-A7357BBA37FB}"/>
                  </a:ext>
                </a:extLst>
              </p:cNvPr>
              <p:cNvSpPr txBox="1"/>
              <p:nvPr/>
            </p:nvSpPr>
            <p:spPr>
              <a:xfrm>
                <a:off x="7325032" y="4277032"/>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9</m:t>
                          </m:r>
                        </m:sub>
                      </m:sSub>
                    </m:oMath>
                  </m:oMathPara>
                </a14:m>
                <a:endParaRPr lang="en-US" sz="2400" dirty="0"/>
              </a:p>
            </p:txBody>
          </p:sp>
        </mc:Choice>
        <mc:Fallback xmlns="">
          <p:sp>
            <p:nvSpPr>
              <p:cNvPr id="123" name="TextBox 122">
                <a:extLst>
                  <a:ext uri="{FF2B5EF4-FFF2-40B4-BE49-F238E27FC236}">
                    <a16:creationId xmlns:a16="http://schemas.microsoft.com/office/drawing/2014/main" id="{7D6A4EC6-B40A-4B1C-9981-A7357BBA37FB}"/>
                  </a:ext>
                </a:extLst>
              </p:cNvPr>
              <p:cNvSpPr txBox="1">
                <a:spLocks noRot="1" noChangeAspect="1" noMove="1" noResize="1" noEditPoints="1" noAdjustHandles="1" noChangeArrowheads="1" noChangeShapeType="1" noTextEdit="1"/>
              </p:cNvSpPr>
              <p:nvPr/>
            </p:nvSpPr>
            <p:spPr>
              <a:xfrm>
                <a:off x="7325032" y="4277032"/>
                <a:ext cx="535857" cy="461665"/>
              </a:xfrm>
              <a:prstGeom prst="rect">
                <a:avLst/>
              </a:prstGeom>
              <a:blipFill>
                <a:blip r:embed="rId2"/>
                <a:stretch>
                  <a:fillRect b="-10667"/>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0236526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83F3A792-B184-4C4E-9310-63F0F379057E}"/>
              </a:ext>
            </a:extLst>
          </p:cNvPr>
          <p:cNvGrpSpPr/>
          <p:nvPr/>
        </p:nvGrpSpPr>
        <p:grpSpPr>
          <a:xfrm>
            <a:off x="6858000" y="1630680"/>
            <a:ext cx="2743200" cy="2743200"/>
            <a:chOff x="4724400" y="2057400"/>
            <a:chExt cx="2743200" cy="2743200"/>
          </a:xfrm>
        </p:grpSpPr>
        <p:sp>
          <p:nvSpPr>
            <p:cNvPr id="101" name="Oval 100">
              <a:extLst>
                <a:ext uri="{FF2B5EF4-FFF2-40B4-BE49-F238E27FC236}">
                  <a16:creationId xmlns:a16="http://schemas.microsoft.com/office/drawing/2014/main" id="{1EC381F0-CE01-4FA3-A0CD-A220E4E321B3}"/>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8DE82E50-ABA7-4BA6-8344-8108B72842DF}"/>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21" name="TextBox 120">
                <a:extLst>
                  <a:ext uri="{FF2B5EF4-FFF2-40B4-BE49-F238E27FC236}">
                    <a16:creationId xmlns:a16="http://schemas.microsoft.com/office/drawing/2014/main" id="{42F11149-040F-4869-BAC6-2C499B18C740}"/>
                  </a:ext>
                </a:extLst>
              </p:cNvPr>
              <p:cNvSpPr txBox="1"/>
              <p:nvPr/>
            </p:nvSpPr>
            <p:spPr>
              <a:xfrm>
                <a:off x="7900219" y="4301612"/>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10</m:t>
                          </m:r>
                        </m:sub>
                      </m:sSub>
                    </m:oMath>
                  </m:oMathPara>
                </a14:m>
                <a:endParaRPr lang="en-US" sz="2400" dirty="0"/>
              </a:p>
            </p:txBody>
          </p:sp>
        </mc:Choice>
        <mc:Fallback xmlns="">
          <p:sp>
            <p:nvSpPr>
              <p:cNvPr id="121" name="TextBox 120">
                <a:extLst>
                  <a:ext uri="{FF2B5EF4-FFF2-40B4-BE49-F238E27FC236}">
                    <a16:creationId xmlns:a16="http://schemas.microsoft.com/office/drawing/2014/main" id="{42F11149-040F-4869-BAC6-2C499B18C740}"/>
                  </a:ext>
                </a:extLst>
              </p:cNvPr>
              <p:cNvSpPr txBox="1">
                <a:spLocks noRot="1" noChangeAspect="1" noMove="1" noResize="1" noEditPoints="1" noAdjustHandles="1" noChangeArrowheads="1" noChangeShapeType="1" noTextEdit="1"/>
              </p:cNvSpPr>
              <p:nvPr/>
            </p:nvSpPr>
            <p:spPr>
              <a:xfrm>
                <a:off x="7900219" y="4301612"/>
                <a:ext cx="535857" cy="461665"/>
              </a:xfrm>
              <a:prstGeom prst="rect">
                <a:avLst/>
              </a:prstGeom>
              <a:blipFill>
                <a:blip r:embed="rId2"/>
                <a:stretch>
                  <a:fillRect l="-3409" r="-6818" b="-10667"/>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956400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7AF5C0E3-9907-478C-88C1-9CD6B5860CC5}"/>
              </a:ext>
            </a:extLst>
          </p:cNvPr>
          <p:cNvGrpSpPr/>
          <p:nvPr/>
        </p:nvGrpSpPr>
        <p:grpSpPr>
          <a:xfrm>
            <a:off x="7477760" y="1640840"/>
            <a:ext cx="2743200" cy="2743200"/>
            <a:chOff x="4724400" y="2057400"/>
            <a:chExt cx="2743200" cy="2743200"/>
          </a:xfrm>
        </p:grpSpPr>
        <p:sp>
          <p:nvSpPr>
            <p:cNvPr id="104" name="Oval 103">
              <a:extLst>
                <a:ext uri="{FF2B5EF4-FFF2-40B4-BE49-F238E27FC236}">
                  <a16:creationId xmlns:a16="http://schemas.microsoft.com/office/drawing/2014/main" id="{C88A4F6F-B36D-4D90-9A27-66D9B472FD15}"/>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71C13972-00BA-4FBB-9E69-078CE0E7E208}"/>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29" name="TextBox 128">
                <a:extLst>
                  <a:ext uri="{FF2B5EF4-FFF2-40B4-BE49-F238E27FC236}">
                    <a16:creationId xmlns:a16="http://schemas.microsoft.com/office/drawing/2014/main" id="{4B08FF6A-1C90-4399-AD06-8B2B8ADD949A}"/>
                  </a:ext>
                </a:extLst>
              </p:cNvPr>
              <p:cNvSpPr txBox="1"/>
              <p:nvPr/>
            </p:nvSpPr>
            <p:spPr>
              <a:xfrm>
                <a:off x="8544232" y="4227870"/>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11</m:t>
                          </m:r>
                        </m:sub>
                      </m:sSub>
                    </m:oMath>
                  </m:oMathPara>
                </a14:m>
                <a:endParaRPr lang="en-US" sz="2400" dirty="0"/>
              </a:p>
            </p:txBody>
          </p:sp>
        </mc:Choice>
        <mc:Fallback xmlns="">
          <p:sp>
            <p:nvSpPr>
              <p:cNvPr id="129" name="TextBox 128">
                <a:extLst>
                  <a:ext uri="{FF2B5EF4-FFF2-40B4-BE49-F238E27FC236}">
                    <a16:creationId xmlns:a16="http://schemas.microsoft.com/office/drawing/2014/main" id="{4B08FF6A-1C90-4399-AD06-8B2B8ADD949A}"/>
                  </a:ext>
                </a:extLst>
              </p:cNvPr>
              <p:cNvSpPr txBox="1">
                <a:spLocks noRot="1" noChangeAspect="1" noMove="1" noResize="1" noEditPoints="1" noAdjustHandles="1" noChangeArrowheads="1" noChangeShapeType="1" noTextEdit="1"/>
              </p:cNvSpPr>
              <p:nvPr/>
            </p:nvSpPr>
            <p:spPr>
              <a:xfrm>
                <a:off x="8544232" y="4227870"/>
                <a:ext cx="535857" cy="461665"/>
              </a:xfrm>
              <a:prstGeom prst="rect">
                <a:avLst/>
              </a:prstGeom>
              <a:blipFill>
                <a:blip r:embed="rId2"/>
                <a:stretch>
                  <a:fillRect l="-3409" r="-6818" b="-10667"/>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4343733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106" name="Group 105">
            <a:extLst>
              <a:ext uri="{FF2B5EF4-FFF2-40B4-BE49-F238E27FC236}">
                <a16:creationId xmlns:a16="http://schemas.microsoft.com/office/drawing/2014/main" id="{25EE26F1-EDCE-4B4C-9BFD-B079065E2838}"/>
              </a:ext>
            </a:extLst>
          </p:cNvPr>
          <p:cNvGrpSpPr/>
          <p:nvPr/>
        </p:nvGrpSpPr>
        <p:grpSpPr>
          <a:xfrm>
            <a:off x="8097520" y="1651000"/>
            <a:ext cx="2743200" cy="2743200"/>
            <a:chOff x="4724400" y="2057400"/>
            <a:chExt cx="2743200" cy="2743200"/>
          </a:xfrm>
        </p:grpSpPr>
        <p:sp>
          <p:nvSpPr>
            <p:cNvPr id="107" name="Oval 106">
              <a:extLst>
                <a:ext uri="{FF2B5EF4-FFF2-40B4-BE49-F238E27FC236}">
                  <a16:creationId xmlns:a16="http://schemas.microsoft.com/office/drawing/2014/main" id="{FFDEF6F6-C596-471A-97FE-D3FD6AADEA8B}"/>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B8FE91D0-BA02-4748-BC44-096E8433E356}"/>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28" name="TextBox 127">
                <a:extLst>
                  <a:ext uri="{FF2B5EF4-FFF2-40B4-BE49-F238E27FC236}">
                    <a16:creationId xmlns:a16="http://schemas.microsoft.com/office/drawing/2014/main" id="{5664521F-A219-4635-9DAA-F729101FD065}"/>
                  </a:ext>
                </a:extLst>
              </p:cNvPr>
              <p:cNvSpPr txBox="1"/>
              <p:nvPr/>
            </p:nvSpPr>
            <p:spPr>
              <a:xfrm>
                <a:off x="9158748" y="4272114"/>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12</m:t>
                          </m:r>
                        </m:sub>
                      </m:sSub>
                    </m:oMath>
                  </m:oMathPara>
                </a14:m>
                <a:endParaRPr lang="en-US" sz="2400" dirty="0"/>
              </a:p>
            </p:txBody>
          </p:sp>
        </mc:Choice>
        <mc:Fallback xmlns="">
          <p:sp>
            <p:nvSpPr>
              <p:cNvPr id="128" name="TextBox 127">
                <a:extLst>
                  <a:ext uri="{FF2B5EF4-FFF2-40B4-BE49-F238E27FC236}">
                    <a16:creationId xmlns:a16="http://schemas.microsoft.com/office/drawing/2014/main" id="{5664521F-A219-4635-9DAA-F729101FD065}"/>
                  </a:ext>
                </a:extLst>
              </p:cNvPr>
              <p:cNvSpPr txBox="1">
                <a:spLocks noRot="1" noChangeAspect="1" noMove="1" noResize="1" noEditPoints="1" noAdjustHandles="1" noChangeArrowheads="1" noChangeShapeType="1" noTextEdit="1"/>
              </p:cNvSpPr>
              <p:nvPr/>
            </p:nvSpPr>
            <p:spPr>
              <a:xfrm>
                <a:off x="9158748" y="4272114"/>
                <a:ext cx="535857" cy="461665"/>
              </a:xfrm>
              <a:prstGeom prst="rect">
                <a:avLst/>
              </a:prstGeom>
              <a:blipFill>
                <a:blip r:embed="rId2"/>
                <a:stretch>
                  <a:fillRect l="-3409" r="-6818" b="-9211"/>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6027586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109" name="Group 108">
            <a:extLst>
              <a:ext uri="{FF2B5EF4-FFF2-40B4-BE49-F238E27FC236}">
                <a16:creationId xmlns:a16="http://schemas.microsoft.com/office/drawing/2014/main" id="{35B3E296-0040-4BC6-8B5E-C90A30DB71A4}"/>
              </a:ext>
            </a:extLst>
          </p:cNvPr>
          <p:cNvGrpSpPr/>
          <p:nvPr/>
        </p:nvGrpSpPr>
        <p:grpSpPr>
          <a:xfrm>
            <a:off x="8717280" y="1661160"/>
            <a:ext cx="2743200" cy="2743200"/>
            <a:chOff x="4724400" y="2057400"/>
            <a:chExt cx="2743200" cy="2743200"/>
          </a:xfrm>
        </p:grpSpPr>
        <p:sp>
          <p:nvSpPr>
            <p:cNvPr id="110" name="Oval 109">
              <a:extLst>
                <a:ext uri="{FF2B5EF4-FFF2-40B4-BE49-F238E27FC236}">
                  <a16:creationId xmlns:a16="http://schemas.microsoft.com/office/drawing/2014/main" id="{F1F10F5C-749A-4412-951C-CF91A8A3FC42}"/>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AC8382EF-D2E4-4BC8-9C45-11611038B7CB}"/>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27" name="TextBox 126">
                <a:extLst>
                  <a:ext uri="{FF2B5EF4-FFF2-40B4-BE49-F238E27FC236}">
                    <a16:creationId xmlns:a16="http://schemas.microsoft.com/office/drawing/2014/main" id="{E5AAA024-B4BD-4C6F-8050-046AC1D5DD59}"/>
                  </a:ext>
                </a:extLst>
              </p:cNvPr>
              <p:cNvSpPr txBox="1"/>
              <p:nvPr/>
            </p:nvSpPr>
            <p:spPr>
              <a:xfrm>
                <a:off x="9763432" y="4277029"/>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13</m:t>
                          </m:r>
                        </m:sub>
                      </m:sSub>
                    </m:oMath>
                  </m:oMathPara>
                </a14:m>
                <a:endParaRPr lang="en-US" sz="2400" dirty="0"/>
              </a:p>
            </p:txBody>
          </p:sp>
        </mc:Choice>
        <mc:Fallback xmlns="">
          <p:sp>
            <p:nvSpPr>
              <p:cNvPr id="127" name="TextBox 126">
                <a:extLst>
                  <a:ext uri="{FF2B5EF4-FFF2-40B4-BE49-F238E27FC236}">
                    <a16:creationId xmlns:a16="http://schemas.microsoft.com/office/drawing/2014/main" id="{E5AAA024-B4BD-4C6F-8050-046AC1D5DD59}"/>
                  </a:ext>
                </a:extLst>
              </p:cNvPr>
              <p:cNvSpPr txBox="1">
                <a:spLocks noRot="1" noChangeAspect="1" noMove="1" noResize="1" noEditPoints="1" noAdjustHandles="1" noChangeArrowheads="1" noChangeShapeType="1" noTextEdit="1"/>
              </p:cNvSpPr>
              <p:nvPr/>
            </p:nvSpPr>
            <p:spPr>
              <a:xfrm>
                <a:off x="9763432" y="4277029"/>
                <a:ext cx="535857" cy="461665"/>
              </a:xfrm>
              <a:prstGeom prst="rect">
                <a:avLst/>
              </a:prstGeom>
              <a:blipFill>
                <a:blip r:embed="rId2"/>
                <a:stretch>
                  <a:fillRect l="-3409" r="-6818" b="-10667"/>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5538969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8689A9-2DA5-4243-B044-3D06AEC84901}"/>
              </a:ext>
            </a:extLst>
          </p:cNvPr>
          <p:cNvGrpSpPr/>
          <p:nvPr/>
        </p:nvGrpSpPr>
        <p:grpSpPr>
          <a:xfrm rot="2540802">
            <a:off x="-179151" y="9525"/>
            <a:ext cx="544580" cy="346135"/>
            <a:chOff x="1459148" y="544749"/>
            <a:chExt cx="7412477" cy="5661498"/>
          </a:xfrm>
        </p:grpSpPr>
        <p:sp>
          <p:nvSpPr>
            <p:cNvPr id="13" name="Arc 12">
              <a:extLst>
                <a:ext uri="{FF2B5EF4-FFF2-40B4-BE49-F238E27FC236}">
                  <a16:creationId xmlns:a16="http://schemas.microsoft.com/office/drawing/2014/main" id="{BC3B8223-6025-4F39-8501-FB91E56CD7C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 name="Straight Connector 13">
              <a:extLst>
                <a:ext uri="{FF2B5EF4-FFF2-40B4-BE49-F238E27FC236}">
                  <a16:creationId xmlns:a16="http://schemas.microsoft.com/office/drawing/2014/main" id="{396F9286-9B93-460B-A394-5EE4F6AC970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 name="Arc 14">
              <a:extLst>
                <a:ext uri="{FF2B5EF4-FFF2-40B4-BE49-F238E27FC236}">
                  <a16:creationId xmlns:a16="http://schemas.microsoft.com/office/drawing/2014/main" id="{7B079484-0AD6-41D7-92D5-BE4398F20DE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F7CAAF16-8A96-49D6-9076-91EF7EC0A9E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1D4887DA-697A-4B21-BFD3-46788853CF8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D526FEF2-C695-49F8-887C-721FFC0CBC9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c 18">
              <a:extLst>
                <a:ext uri="{FF2B5EF4-FFF2-40B4-BE49-F238E27FC236}">
                  <a16:creationId xmlns:a16="http://schemas.microsoft.com/office/drawing/2014/main" id="{77DBD5E9-8D40-4A53-95EE-D08D3E02225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Arc 19">
              <a:extLst>
                <a:ext uri="{FF2B5EF4-FFF2-40B4-BE49-F238E27FC236}">
                  <a16:creationId xmlns:a16="http://schemas.microsoft.com/office/drawing/2014/main" id="{26A70F28-6D9B-43C9-9CE7-A575B95E836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Arc 20">
              <a:extLst>
                <a:ext uri="{FF2B5EF4-FFF2-40B4-BE49-F238E27FC236}">
                  <a16:creationId xmlns:a16="http://schemas.microsoft.com/office/drawing/2014/main" id="{A323E19F-1156-435E-9366-EB503FA673D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Arc 21">
              <a:extLst>
                <a:ext uri="{FF2B5EF4-FFF2-40B4-BE49-F238E27FC236}">
                  <a16:creationId xmlns:a16="http://schemas.microsoft.com/office/drawing/2014/main" id="{620EF92B-0211-4993-A752-D824ECADA50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 name="Straight Connector 22">
              <a:extLst>
                <a:ext uri="{FF2B5EF4-FFF2-40B4-BE49-F238E27FC236}">
                  <a16:creationId xmlns:a16="http://schemas.microsoft.com/office/drawing/2014/main" id="{0E06083C-6463-4965-9DF5-04D5C303F5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29B20215-8685-41F5-A24A-32DFCB37460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B45955BE-7AA2-4F62-A8DE-098D469B33A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C20A4361-2C3A-4984-BD84-3DFB627201D8}"/>
              </a:ext>
            </a:extLst>
          </p:cNvPr>
          <p:cNvGrpSpPr/>
          <p:nvPr/>
        </p:nvGrpSpPr>
        <p:grpSpPr>
          <a:xfrm rot="2540802">
            <a:off x="135174" y="9525"/>
            <a:ext cx="544580" cy="346135"/>
            <a:chOff x="1459148" y="544749"/>
            <a:chExt cx="7412477" cy="5661498"/>
          </a:xfrm>
        </p:grpSpPr>
        <p:sp>
          <p:nvSpPr>
            <p:cNvPr id="27" name="Arc 26">
              <a:extLst>
                <a:ext uri="{FF2B5EF4-FFF2-40B4-BE49-F238E27FC236}">
                  <a16:creationId xmlns:a16="http://schemas.microsoft.com/office/drawing/2014/main" id="{F6C0833A-6A5E-47CA-BCC6-FA101A089A8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 name="Straight Connector 27">
              <a:extLst>
                <a:ext uri="{FF2B5EF4-FFF2-40B4-BE49-F238E27FC236}">
                  <a16:creationId xmlns:a16="http://schemas.microsoft.com/office/drawing/2014/main" id="{DA499461-2FB4-4469-A0CE-EF773670F99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9" name="Arc 28">
              <a:extLst>
                <a:ext uri="{FF2B5EF4-FFF2-40B4-BE49-F238E27FC236}">
                  <a16:creationId xmlns:a16="http://schemas.microsoft.com/office/drawing/2014/main" id="{6C1BAD56-750E-496D-AA65-2D194DE70AD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 name="Straight Connector 29">
              <a:extLst>
                <a:ext uri="{FF2B5EF4-FFF2-40B4-BE49-F238E27FC236}">
                  <a16:creationId xmlns:a16="http://schemas.microsoft.com/office/drawing/2014/main" id="{AFF7E613-3B5A-42CC-AEE5-B18D62726B4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E8733A2B-EE80-4415-9CF5-10517550FD8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ABBEF871-D675-44CA-8B1D-C4FBE86D1EE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Arc 32">
              <a:extLst>
                <a:ext uri="{FF2B5EF4-FFF2-40B4-BE49-F238E27FC236}">
                  <a16:creationId xmlns:a16="http://schemas.microsoft.com/office/drawing/2014/main" id="{B17FDD44-4049-4443-B1D7-FD42FDA9275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 name="Arc 33">
              <a:extLst>
                <a:ext uri="{FF2B5EF4-FFF2-40B4-BE49-F238E27FC236}">
                  <a16:creationId xmlns:a16="http://schemas.microsoft.com/office/drawing/2014/main" id="{7A239DD6-F74B-4F04-B8F8-A963EEFFB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Arc 34">
              <a:extLst>
                <a:ext uri="{FF2B5EF4-FFF2-40B4-BE49-F238E27FC236}">
                  <a16:creationId xmlns:a16="http://schemas.microsoft.com/office/drawing/2014/main" id="{FE3D19A8-5328-4B25-8E97-6B1F0954D6C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Arc 35">
              <a:extLst>
                <a:ext uri="{FF2B5EF4-FFF2-40B4-BE49-F238E27FC236}">
                  <a16:creationId xmlns:a16="http://schemas.microsoft.com/office/drawing/2014/main" id="{65FF1819-DEE3-4174-A451-508CD6CD103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7" name="Straight Connector 36">
              <a:extLst>
                <a:ext uri="{FF2B5EF4-FFF2-40B4-BE49-F238E27FC236}">
                  <a16:creationId xmlns:a16="http://schemas.microsoft.com/office/drawing/2014/main" id="{DCF9F9F4-80AE-4991-8639-B0F4CC52BFE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2F086448-B9CE-4546-BBE3-9C6E9B03D12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4ED0BB08-28F4-410A-92C5-EAC18DAF131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C09EA67F-AB39-462E-8F57-64EBDC08C026}"/>
              </a:ext>
            </a:extLst>
          </p:cNvPr>
          <p:cNvGrpSpPr/>
          <p:nvPr/>
        </p:nvGrpSpPr>
        <p:grpSpPr>
          <a:xfrm rot="2540802">
            <a:off x="449499" y="9525"/>
            <a:ext cx="544580" cy="346135"/>
            <a:chOff x="1459148" y="544749"/>
            <a:chExt cx="7412477" cy="5661498"/>
          </a:xfrm>
        </p:grpSpPr>
        <p:sp>
          <p:nvSpPr>
            <p:cNvPr id="41" name="Arc 40">
              <a:extLst>
                <a:ext uri="{FF2B5EF4-FFF2-40B4-BE49-F238E27FC236}">
                  <a16:creationId xmlns:a16="http://schemas.microsoft.com/office/drawing/2014/main" id="{32E46906-71FC-4CDE-9279-A627131FF93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 name="Straight Connector 41">
              <a:extLst>
                <a:ext uri="{FF2B5EF4-FFF2-40B4-BE49-F238E27FC236}">
                  <a16:creationId xmlns:a16="http://schemas.microsoft.com/office/drawing/2014/main" id="{9148619D-7A5C-4046-9710-ABAF5DE5731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3" name="Arc 42">
              <a:extLst>
                <a:ext uri="{FF2B5EF4-FFF2-40B4-BE49-F238E27FC236}">
                  <a16:creationId xmlns:a16="http://schemas.microsoft.com/office/drawing/2014/main" id="{2993076F-6491-490C-AC4B-7436D5D39C7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52122B3C-C4AB-4B88-A2E9-19A683A5259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70FAFCA-E711-45BB-8A3E-8A3D82C2003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E8E0AB72-092E-43E4-B2C9-DCC8D4DE221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Arc 46">
              <a:extLst>
                <a:ext uri="{FF2B5EF4-FFF2-40B4-BE49-F238E27FC236}">
                  <a16:creationId xmlns:a16="http://schemas.microsoft.com/office/drawing/2014/main" id="{A7013904-D4F8-4416-B554-9D9319DF018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 name="Arc 47">
              <a:extLst>
                <a:ext uri="{FF2B5EF4-FFF2-40B4-BE49-F238E27FC236}">
                  <a16:creationId xmlns:a16="http://schemas.microsoft.com/office/drawing/2014/main" id="{66FA0445-B8F8-4FE3-B6B8-2278CF5A3B8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Arc 48">
              <a:extLst>
                <a:ext uri="{FF2B5EF4-FFF2-40B4-BE49-F238E27FC236}">
                  <a16:creationId xmlns:a16="http://schemas.microsoft.com/office/drawing/2014/main" id="{9EE47FA3-9403-49DC-9EE5-1C0A5B8F128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 name="Arc 49">
              <a:extLst>
                <a:ext uri="{FF2B5EF4-FFF2-40B4-BE49-F238E27FC236}">
                  <a16:creationId xmlns:a16="http://schemas.microsoft.com/office/drawing/2014/main" id="{38C8B56F-80C4-4D43-9F21-E014000A5B5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1" name="Straight Connector 50">
              <a:extLst>
                <a:ext uri="{FF2B5EF4-FFF2-40B4-BE49-F238E27FC236}">
                  <a16:creationId xmlns:a16="http://schemas.microsoft.com/office/drawing/2014/main" id="{78FCC8A8-5323-4E87-AAF0-7C89D7C196D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4E4FB964-43CE-4626-AEB9-0887F9B8346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D6FF7E07-4E76-4CA6-BB97-15A2A378A84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4" name="Group 53">
            <a:extLst>
              <a:ext uri="{FF2B5EF4-FFF2-40B4-BE49-F238E27FC236}">
                <a16:creationId xmlns:a16="http://schemas.microsoft.com/office/drawing/2014/main" id="{79F1FA43-B54D-4E37-BFA0-655E54B14415}"/>
              </a:ext>
            </a:extLst>
          </p:cNvPr>
          <p:cNvGrpSpPr/>
          <p:nvPr/>
        </p:nvGrpSpPr>
        <p:grpSpPr>
          <a:xfrm rot="2540802">
            <a:off x="763824" y="9525"/>
            <a:ext cx="544580" cy="346135"/>
            <a:chOff x="1459148" y="544749"/>
            <a:chExt cx="7412477" cy="5661498"/>
          </a:xfrm>
        </p:grpSpPr>
        <p:sp>
          <p:nvSpPr>
            <p:cNvPr id="55" name="Arc 54">
              <a:extLst>
                <a:ext uri="{FF2B5EF4-FFF2-40B4-BE49-F238E27FC236}">
                  <a16:creationId xmlns:a16="http://schemas.microsoft.com/office/drawing/2014/main" id="{ADDE4D54-80D7-4C9F-8523-8F25B1B73DE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 name="Straight Connector 55">
              <a:extLst>
                <a:ext uri="{FF2B5EF4-FFF2-40B4-BE49-F238E27FC236}">
                  <a16:creationId xmlns:a16="http://schemas.microsoft.com/office/drawing/2014/main" id="{A69B146C-00B5-48E2-B4E5-CEFA0EF2BE3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7" name="Arc 56">
              <a:extLst>
                <a:ext uri="{FF2B5EF4-FFF2-40B4-BE49-F238E27FC236}">
                  <a16:creationId xmlns:a16="http://schemas.microsoft.com/office/drawing/2014/main" id="{0494174C-F087-4FA0-85AF-1FA5CCAE9AA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 name="Straight Connector 57">
              <a:extLst>
                <a:ext uri="{FF2B5EF4-FFF2-40B4-BE49-F238E27FC236}">
                  <a16:creationId xmlns:a16="http://schemas.microsoft.com/office/drawing/2014/main" id="{DE915D9F-929E-4631-BC7A-9986D763613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8B42BC52-0F31-4F96-A2AB-AFB3D9C62E3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 name="Oval 59">
              <a:extLst>
                <a:ext uri="{FF2B5EF4-FFF2-40B4-BE49-F238E27FC236}">
                  <a16:creationId xmlns:a16="http://schemas.microsoft.com/office/drawing/2014/main" id="{62B2AC25-D9DC-4433-B963-3F16DA35DE9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Arc 60">
              <a:extLst>
                <a:ext uri="{FF2B5EF4-FFF2-40B4-BE49-F238E27FC236}">
                  <a16:creationId xmlns:a16="http://schemas.microsoft.com/office/drawing/2014/main" id="{C588106C-4593-4D2B-9894-F9683642CC2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Arc 61">
              <a:extLst>
                <a:ext uri="{FF2B5EF4-FFF2-40B4-BE49-F238E27FC236}">
                  <a16:creationId xmlns:a16="http://schemas.microsoft.com/office/drawing/2014/main" id="{7673448E-0EE0-45F7-A466-15824318949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 name="Arc 62">
              <a:extLst>
                <a:ext uri="{FF2B5EF4-FFF2-40B4-BE49-F238E27FC236}">
                  <a16:creationId xmlns:a16="http://schemas.microsoft.com/office/drawing/2014/main" id="{A2046B4C-296E-45E1-9955-B0F7242A4DC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 name="Arc 63">
              <a:extLst>
                <a:ext uri="{FF2B5EF4-FFF2-40B4-BE49-F238E27FC236}">
                  <a16:creationId xmlns:a16="http://schemas.microsoft.com/office/drawing/2014/main" id="{808A86D2-7BD7-4F7A-83A8-48FCA4A89C2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5" name="Straight Connector 64">
              <a:extLst>
                <a:ext uri="{FF2B5EF4-FFF2-40B4-BE49-F238E27FC236}">
                  <a16:creationId xmlns:a16="http://schemas.microsoft.com/office/drawing/2014/main" id="{3CADF2D5-84B8-41BD-A364-1C59153D16C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D89D4B12-0C0B-428F-A43D-2F6A346AAC8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B3FDAC7D-2107-4FF8-8B32-713E97089E8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5A3DCE31-28A4-4E84-8F13-3B301D893119}"/>
              </a:ext>
            </a:extLst>
          </p:cNvPr>
          <p:cNvGrpSpPr/>
          <p:nvPr/>
        </p:nvGrpSpPr>
        <p:grpSpPr>
          <a:xfrm rot="2540802">
            <a:off x="1078149" y="9525"/>
            <a:ext cx="544580" cy="346135"/>
            <a:chOff x="1459148" y="544749"/>
            <a:chExt cx="7412477" cy="5661498"/>
          </a:xfrm>
        </p:grpSpPr>
        <p:sp>
          <p:nvSpPr>
            <p:cNvPr id="69" name="Arc 68">
              <a:extLst>
                <a:ext uri="{FF2B5EF4-FFF2-40B4-BE49-F238E27FC236}">
                  <a16:creationId xmlns:a16="http://schemas.microsoft.com/office/drawing/2014/main" id="{B6DDAC80-0F56-432E-B6E9-926CF439B8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 name="Straight Connector 69">
              <a:extLst>
                <a:ext uri="{FF2B5EF4-FFF2-40B4-BE49-F238E27FC236}">
                  <a16:creationId xmlns:a16="http://schemas.microsoft.com/office/drawing/2014/main" id="{750560FC-9576-4C08-B466-6AB2E00F369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1" name="Arc 70">
              <a:extLst>
                <a:ext uri="{FF2B5EF4-FFF2-40B4-BE49-F238E27FC236}">
                  <a16:creationId xmlns:a16="http://schemas.microsoft.com/office/drawing/2014/main" id="{7A459626-4F7C-4198-BE73-6B5AC64F1F5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 name="Straight Connector 71">
              <a:extLst>
                <a:ext uri="{FF2B5EF4-FFF2-40B4-BE49-F238E27FC236}">
                  <a16:creationId xmlns:a16="http://schemas.microsoft.com/office/drawing/2014/main" id="{46F6DF4F-226B-40C9-A93D-9F55E8A296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A2BC2761-AB7C-4263-996B-ADD84EB3F58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 name="Oval 73">
              <a:extLst>
                <a:ext uri="{FF2B5EF4-FFF2-40B4-BE49-F238E27FC236}">
                  <a16:creationId xmlns:a16="http://schemas.microsoft.com/office/drawing/2014/main" id="{1692C626-2FDB-4EF6-9E1F-F174067F9FD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Arc 74">
              <a:extLst>
                <a:ext uri="{FF2B5EF4-FFF2-40B4-BE49-F238E27FC236}">
                  <a16:creationId xmlns:a16="http://schemas.microsoft.com/office/drawing/2014/main" id="{43E05C36-EBEA-42C4-ADD8-CE0C37571EB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 name="Arc 75">
              <a:extLst>
                <a:ext uri="{FF2B5EF4-FFF2-40B4-BE49-F238E27FC236}">
                  <a16:creationId xmlns:a16="http://schemas.microsoft.com/office/drawing/2014/main" id="{1DE98DD8-F6C8-49AF-B3A1-18866DB2917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 name="Arc 76">
              <a:extLst>
                <a:ext uri="{FF2B5EF4-FFF2-40B4-BE49-F238E27FC236}">
                  <a16:creationId xmlns:a16="http://schemas.microsoft.com/office/drawing/2014/main" id="{6C3F4F01-60C7-44E5-9641-2201030B308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 name="Arc 77">
              <a:extLst>
                <a:ext uri="{FF2B5EF4-FFF2-40B4-BE49-F238E27FC236}">
                  <a16:creationId xmlns:a16="http://schemas.microsoft.com/office/drawing/2014/main" id="{D1DC302D-D51D-421F-BBBE-35F91A27E74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9" name="Straight Connector 78">
              <a:extLst>
                <a:ext uri="{FF2B5EF4-FFF2-40B4-BE49-F238E27FC236}">
                  <a16:creationId xmlns:a16="http://schemas.microsoft.com/office/drawing/2014/main" id="{79C8217D-8D02-4155-A82C-6E764BE3995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10F164FD-CCB4-41A1-A531-8F65C3C5BCF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CD71B6BB-0D58-4DFE-935C-8A1D4E8EE1C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5AE26F4B-9CE4-4B61-925D-E12BF198CFBD}"/>
              </a:ext>
            </a:extLst>
          </p:cNvPr>
          <p:cNvGrpSpPr/>
          <p:nvPr/>
        </p:nvGrpSpPr>
        <p:grpSpPr>
          <a:xfrm rot="2540802">
            <a:off x="1392474" y="9525"/>
            <a:ext cx="544580" cy="346135"/>
            <a:chOff x="1459148" y="544749"/>
            <a:chExt cx="7412477" cy="5661498"/>
          </a:xfrm>
        </p:grpSpPr>
        <p:sp>
          <p:nvSpPr>
            <p:cNvPr id="83" name="Arc 82">
              <a:extLst>
                <a:ext uri="{FF2B5EF4-FFF2-40B4-BE49-F238E27FC236}">
                  <a16:creationId xmlns:a16="http://schemas.microsoft.com/office/drawing/2014/main" id="{D899207F-2A71-458C-A11E-32D0E468C97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 name="Straight Connector 83">
              <a:extLst>
                <a:ext uri="{FF2B5EF4-FFF2-40B4-BE49-F238E27FC236}">
                  <a16:creationId xmlns:a16="http://schemas.microsoft.com/office/drawing/2014/main" id="{B5F074EB-CE73-48E9-A076-D0A43611EF3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5" name="Arc 84">
              <a:extLst>
                <a:ext uri="{FF2B5EF4-FFF2-40B4-BE49-F238E27FC236}">
                  <a16:creationId xmlns:a16="http://schemas.microsoft.com/office/drawing/2014/main" id="{7E00AE3A-BC9E-4432-8B33-A73AA618988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 name="Straight Connector 85">
              <a:extLst>
                <a:ext uri="{FF2B5EF4-FFF2-40B4-BE49-F238E27FC236}">
                  <a16:creationId xmlns:a16="http://schemas.microsoft.com/office/drawing/2014/main" id="{B7E6F7B1-C34F-4561-9F61-E111D8C14F8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3C26D11C-8870-44D1-B8C4-2751BE1FA54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8" name="Oval 87">
              <a:extLst>
                <a:ext uri="{FF2B5EF4-FFF2-40B4-BE49-F238E27FC236}">
                  <a16:creationId xmlns:a16="http://schemas.microsoft.com/office/drawing/2014/main" id="{3DAE79E6-EC36-47A5-91E4-C0E4139EF5D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Arc 88">
              <a:extLst>
                <a:ext uri="{FF2B5EF4-FFF2-40B4-BE49-F238E27FC236}">
                  <a16:creationId xmlns:a16="http://schemas.microsoft.com/office/drawing/2014/main" id="{0C100350-4B3D-48F6-8D9B-854BBC198A3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 name="Arc 89">
              <a:extLst>
                <a:ext uri="{FF2B5EF4-FFF2-40B4-BE49-F238E27FC236}">
                  <a16:creationId xmlns:a16="http://schemas.microsoft.com/office/drawing/2014/main" id="{894663C0-A4A2-417D-8F09-0DB8540C667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 name="Arc 90">
              <a:extLst>
                <a:ext uri="{FF2B5EF4-FFF2-40B4-BE49-F238E27FC236}">
                  <a16:creationId xmlns:a16="http://schemas.microsoft.com/office/drawing/2014/main" id="{7C53C4C7-BE0F-4ADF-83FB-77FEDEFCCE1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 name="Arc 91">
              <a:extLst>
                <a:ext uri="{FF2B5EF4-FFF2-40B4-BE49-F238E27FC236}">
                  <a16:creationId xmlns:a16="http://schemas.microsoft.com/office/drawing/2014/main" id="{5FE1AC79-94B2-44B2-83FF-25A557F5AE0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 name="Straight Connector 92">
              <a:extLst>
                <a:ext uri="{FF2B5EF4-FFF2-40B4-BE49-F238E27FC236}">
                  <a16:creationId xmlns:a16="http://schemas.microsoft.com/office/drawing/2014/main" id="{AC88C576-0E5A-488E-8FCD-90C11354D37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A8F168F-9612-48E0-8C55-74EBD13FAD3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59CE0E03-FEF8-4F5C-A098-E53FAA373B7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6" name="Group 95">
            <a:extLst>
              <a:ext uri="{FF2B5EF4-FFF2-40B4-BE49-F238E27FC236}">
                <a16:creationId xmlns:a16="http://schemas.microsoft.com/office/drawing/2014/main" id="{A512405A-EBA9-4FCC-82CA-E04CF7C5BF16}"/>
              </a:ext>
            </a:extLst>
          </p:cNvPr>
          <p:cNvGrpSpPr/>
          <p:nvPr/>
        </p:nvGrpSpPr>
        <p:grpSpPr>
          <a:xfrm rot="2540802">
            <a:off x="1706799" y="9525"/>
            <a:ext cx="544580" cy="346135"/>
            <a:chOff x="1459148" y="544749"/>
            <a:chExt cx="7412477" cy="5661498"/>
          </a:xfrm>
        </p:grpSpPr>
        <p:sp>
          <p:nvSpPr>
            <p:cNvPr id="97" name="Arc 96">
              <a:extLst>
                <a:ext uri="{FF2B5EF4-FFF2-40B4-BE49-F238E27FC236}">
                  <a16:creationId xmlns:a16="http://schemas.microsoft.com/office/drawing/2014/main" id="{6F31F152-D311-45A1-8DC8-5C34A8F4479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 name="Straight Connector 97">
              <a:extLst>
                <a:ext uri="{FF2B5EF4-FFF2-40B4-BE49-F238E27FC236}">
                  <a16:creationId xmlns:a16="http://schemas.microsoft.com/office/drawing/2014/main" id="{B3648C85-530B-454E-9DE9-8CC6DA757F6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9" name="Arc 98">
              <a:extLst>
                <a:ext uri="{FF2B5EF4-FFF2-40B4-BE49-F238E27FC236}">
                  <a16:creationId xmlns:a16="http://schemas.microsoft.com/office/drawing/2014/main" id="{5A880995-9052-4C63-A2E7-9116159661E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 name="Straight Connector 99">
              <a:extLst>
                <a:ext uri="{FF2B5EF4-FFF2-40B4-BE49-F238E27FC236}">
                  <a16:creationId xmlns:a16="http://schemas.microsoft.com/office/drawing/2014/main" id="{64D5D6D7-F2A4-421C-9E74-13017832592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88EC5BDC-9BA5-43A9-8262-10AE105C286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2" name="Oval 101">
              <a:extLst>
                <a:ext uri="{FF2B5EF4-FFF2-40B4-BE49-F238E27FC236}">
                  <a16:creationId xmlns:a16="http://schemas.microsoft.com/office/drawing/2014/main" id="{1DDAD064-C256-4866-A933-7BEAEAF5743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Arc 102">
              <a:extLst>
                <a:ext uri="{FF2B5EF4-FFF2-40B4-BE49-F238E27FC236}">
                  <a16:creationId xmlns:a16="http://schemas.microsoft.com/office/drawing/2014/main" id="{0165B734-9AA0-4125-A789-4B74B175B6E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 name="Arc 103">
              <a:extLst>
                <a:ext uri="{FF2B5EF4-FFF2-40B4-BE49-F238E27FC236}">
                  <a16:creationId xmlns:a16="http://schemas.microsoft.com/office/drawing/2014/main" id="{23D97B12-90AC-4E9B-9146-D10D8BBC6AB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 name="Arc 104">
              <a:extLst>
                <a:ext uri="{FF2B5EF4-FFF2-40B4-BE49-F238E27FC236}">
                  <a16:creationId xmlns:a16="http://schemas.microsoft.com/office/drawing/2014/main" id="{6C43817E-4A1A-47C9-BAAA-5F1D549895A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Arc 105">
              <a:extLst>
                <a:ext uri="{FF2B5EF4-FFF2-40B4-BE49-F238E27FC236}">
                  <a16:creationId xmlns:a16="http://schemas.microsoft.com/office/drawing/2014/main" id="{CB550F15-7BC7-48D4-819B-57330B62656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7" name="Straight Connector 106">
              <a:extLst>
                <a:ext uri="{FF2B5EF4-FFF2-40B4-BE49-F238E27FC236}">
                  <a16:creationId xmlns:a16="http://schemas.microsoft.com/office/drawing/2014/main" id="{588F1171-A984-45EF-AC04-6C2ACE321B1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C9363368-CADF-42D3-AF88-53B2AC67CA8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423A309B-B9A6-48E5-B2C6-06B361D17EA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0" name="Group 109">
            <a:extLst>
              <a:ext uri="{FF2B5EF4-FFF2-40B4-BE49-F238E27FC236}">
                <a16:creationId xmlns:a16="http://schemas.microsoft.com/office/drawing/2014/main" id="{2667EBF0-F3D7-4888-A6D7-5FE1D704A9D7}"/>
              </a:ext>
            </a:extLst>
          </p:cNvPr>
          <p:cNvGrpSpPr/>
          <p:nvPr/>
        </p:nvGrpSpPr>
        <p:grpSpPr>
          <a:xfrm rot="2540802">
            <a:off x="2021124" y="9525"/>
            <a:ext cx="544580" cy="346135"/>
            <a:chOff x="1459148" y="544749"/>
            <a:chExt cx="7412477" cy="5661498"/>
          </a:xfrm>
        </p:grpSpPr>
        <p:sp>
          <p:nvSpPr>
            <p:cNvPr id="111" name="Arc 110">
              <a:extLst>
                <a:ext uri="{FF2B5EF4-FFF2-40B4-BE49-F238E27FC236}">
                  <a16:creationId xmlns:a16="http://schemas.microsoft.com/office/drawing/2014/main" id="{2DC74293-D971-441C-83D0-0312EBF7CAC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 name="Straight Connector 111">
              <a:extLst>
                <a:ext uri="{FF2B5EF4-FFF2-40B4-BE49-F238E27FC236}">
                  <a16:creationId xmlns:a16="http://schemas.microsoft.com/office/drawing/2014/main" id="{886ADF67-6A82-47FB-825E-01391AA75E6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3" name="Arc 112">
              <a:extLst>
                <a:ext uri="{FF2B5EF4-FFF2-40B4-BE49-F238E27FC236}">
                  <a16:creationId xmlns:a16="http://schemas.microsoft.com/office/drawing/2014/main" id="{D893B925-D819-4F48-8709-A3346647D39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 name="Straight Connector 113">
              <a:extLst>
                <a:ext uri="{FF2B5EF4-FFF2-40B4-BE49-F238E27FC236}">
                  <a16:creationId xmlns:a16="http://schemas.microsoft.com/office/drawing/2014/main" id="{4A46A73E-608D-4292-802C-FBFBC4C8C1E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E2B4DAE6-384B-4FDD-988F-9FF912059B7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6" name="Oval 115">
              <a:extLst>
                <a:ext uri="{FF2B5EF4-FFF2-40B4-BE49-F238E27FC236}">
                  <a16:creationId xmlns:a16="http://schemas.microsoft.com/office/drawing/2014/main" id="{F8F1E273-38CA-4329-8ADF-1D049380B44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2CB262A8-74E6-4893-9968-8A4CE8C73B1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 name="Arc 127">
              <a:extLst>
                <a:ext uri="{FF2B5EF4-FFF2-40B4-BE49-F238E27FC236}">
                  <a16:creationId xmlns:a16="http://schemas.microsoft.com/office/drawing/2014/main" id="{9B3EE9A8-C35D-4A69-9A1D-11433CECD7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 name="Arc 128">
              <a:extLst>
                <a:ext uri="{FF2B5EF4-FFF2-40B4-BE49-F238E27FC236}">
                  <a16:creationId xmlns:a16="http://schemas.microsoft.com/office/drawing/2014/main" id="{CBE10A0C-3040-4978-A6B2-23C2891795C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 name="Arc 129">
              <a:extLst>
                <a:ext uri="{FF2B5EF4-FFF2-40B4-BE49-F238E27FC236}">
                  <a16:creationId xmlns:a16="http://schemas.microsoft.com/office/drawing/2014/main" id="{B64349E9-6CC6-4DC1-90F0-28A106BB625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 name="Straight Connector 130">
              <a:extLst>
                <a:ext uri="{FF2B5EF4-FFF2-40B4-BE49-F238E27FC236}">
                  <a16:creationId xmlns:a16="http://schemas.microsoft.com/office/drawing/2014/main" id="{5D349548-67C1-436D-A2CA-65F7A13633B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AE60FF66-FDF6-414D-A22C-08DFEAD0007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11CF59E5-2613-4D82-ABAD-D1CEB1140FC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4" name="Group 133">
            <a:extLst>
              <a:ext uri="{FF2B5EF4-FFF2-40B4-BE49-F238E27FC236}">
                <a16:creationId xmlns:a16="http://schemas.microsoft.com/office/drawing/2014/main" id="{33717AAC-0190-4473-99DD-532B2D964390}"/>
              </a:ext>
            </a:extLst>
          </p:cNvPr>
          <p:cNvGrpSpPr/>
          <p:nvPr/>
        </p:nvGrpSpPr>
        <p:grpSpPr>
          <a:xfrm rot="2540802">
            <a:off x="2335449" y="9525"/>
            <a:ext cx="544580" cy="346135"/>
            <a:chOff x="1459148" y="544749"/>
            <a:chExt cx="7412477" cy="5661498"/>
          </a:xfrm>
        </p:grpSpPr>
        <p:sp>
          <p:nvSpPr>
            <p:cNvPr id="135" name="Arc 134">
              <a:extLst>
                <a:ext uri="{FF2B5EF4-FFF2-40B4-BE49-F238E27FC236}">
                  <a16:creationId xmlns:a16="http://schemas.microsoft.com/office/drawing/2014/main" id="{B7ED2B9C-49BC-4957-A022-BCE371D388B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7673F095-E3DD-4DFC-AE12-DA484459B4C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7" name="Arc 136">
              <a:extLst>
                <a:ext uri="{FF2B5EF4-FFF2-40B4-BE49-F238E27FC236}">
                  <a16:creationId xmlns:a16="http://schemas.microsoft.com/office/drawing/2014/main" id="{E64B6134-2382-4461-86BD-F491E2A4C06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 name="Straight Connector 137">
              <a:extLst>
                <a:ext uri="{FF2B5EF4-FFF2-40B4-BE49-F238E27FC236}">
                  <a16:creationId xmlns:a16="http://schemas.microsoft.com/office/drawing/2014/main" id="{00814B1B-5869-492F-9CDD-AEDF81F9C35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2FA0BDDE-8B29-4143-ADBD-99560E42672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0" name="Oval 139">
              <a:extLst>
                <a:ext uri="{FF2B5EF4-FFF2-40B4-BE49-F238E27FC236}">
                  <a16:creationId xmlns:a16="http://schemas.microsoft.com/office/drawing/2014/main" id="{68434F91-E37A-4930-9DBB-3CE803D63F6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Arc 140">
              <a:extLst>
                <a:ext uri="{FF2B5EF4-FFF2-40B4-BE49-F238E27FC236}">
                  <a16:creationId xmlns:a16="http://schemas.microsoft.com/office/drawing/2014/main" id="{EF2A8AD9-69FC-4743-BD6D-DA0F41F2887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425CFB7B-E901-43DB-B34D-DC1CDF00E8B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 name="Arc 142">
              <a:extLst>
                <a:ext uri="{FF2B5EF4-FFF2-40B4-BE49-F238E27FC236}">
                  <a16:creationId xmlns:a16="http://schemas.microsoft.com/office/drawing/2014/main" id="{55B28DB1-B3C4-4146-94D6-BDCFE2ED33C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 name="Arc 143">
              <a:extLst>
                <a:ext uri="{FF2B5EF4-FFF2-40B4-BE49-F238E27FC236}">
                  <a16:creationId xmlns:a16="http://schemas.microsoft.com/office/drawing/2014/main" id="{D0389E4D-47EB-4618-8325-89957B7747F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 name="Straight Connector 144">
              <a:extLst>
                <a:ext uri="{FF2B5EF4-FFF2-40B4-BE49-F238E27FC236}">
                  <a16:creationId xmlns:a16="http://schemas.microsoft.com/office/drawing/2014/main" id="{404CA779-8B8E-49CD-AD98-1CF398B3CEC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94732732-5E11-4A0A-99AA-86DF95DFE59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AE8E9090-2A24-47D5-BD49-D7BA02C2106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8" name="Group 147">
            <a:extLst>
              <a:ext uri="{FF2B5EF4-FFF2-40B4-BE49-F238E27FC236}">
                <a16:creationId xmlns:a16="http://schemas.microsoft.com/office/drawing/2014/main" id="{43889637-80D6-4813-B215-595C340CB51B}"/>
              </a:ext>
            </a:extLst>
          </p:cNvPr>
          <p:cNvGrpSpPr/>
          <p:nvPr/>
        </p:nvGrpSpPr>
        <p:grpSpPr>
          <a:xfrm rot="2540802">
            <a:off x="2649774" y="9525"/>
            <a:ext cx="544580" cy="346135"/>
            <a:chOff x="1459148" y="544749"/>
            <a:chExt cx="7412477" cy="5661498"/>
          </a:xfrm>
        </p:grpSpPr>
        <p:sp>
          <p:nvSpPr>
            <p:cNvPr id="149" name="Arc 148">
              <a:extLst>
                <a:ext uri="{FF2B5EF4-FFF2-40B4-BE49-F238E27FC236}">
                  <a16:creationId xmlns:a16="http://schemas.microsoft.com/office/drawing/2014/main" id="{4AB1DC24-EF77-4477-B19E-B10D1911F08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45BF17B5-87CB-4B05-8B58-C5B923BAED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1" name="Arc 150">
              <a:extLst>
                <a:ext uri="{FF2B5EF4-FFF2-40B4-BE49-F238E27FC236}">
                  <a16:creationId xmlns:a16="http://schemas.microsoft.com/office/drawing/2014/main" id="{90A012A4-4219-4617-86C1-8572E206867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 name="Straight Connector 151">
              <a:extLst>
                <a:ext uri="{FF2B5EF4-FFF2-40B4-BE49-F238E27FC236}">
                  <a16:creationId xmlns:a16="http://schemas.microsoft.com/office/drawing/2014/main" id="{E49F2080-C23D-423A-B365-2C9C6C5EF89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576E1E6D-C4B0-45E6-BEC9-7AB0115324E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4" name="Oval 153">
              <a:extLst>
                <a:ext uri="{FF2B5EF4-FFF2-40B4-BE49-F238E27FC236}">
                  <a16:creationId xmlns:a16="http://schemas.microsoft.com/office/drawing/2014/main" id="{8D7B89F4-7DA7-4E00-B610-B5E0D90A38E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Arc 154">
              <a:extLst>
                <a:ext uri="{FF2B5EF4-FFF2-40B4-BE49-F238E27FC236}">
                  <a16:creationId xmlns:a16="http://schemas.microsoft.com/office/drawing/2014/main" id="{28937114-29CE-4D7E-A512-9A4DD2CCD3C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789155FD-B69D-494C-B1FC-3B675A29D0B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 name="Arc 156">
              <a:extLst>
                <a:ext uri="{FF2B5EF4-FFF2-40B4-BE49-F238E27FC236}">
                  <a16:creationId xmlns:a16="http://schemas.microsoft.com/office/drawing/2014/main" id="{52AF0A95-8FC2-4A5E-812E-FD66AE51AC2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 name="Arc 157">
              <a:extLst>
                <a:ext uri="{FF2B5EF4-FFF2-40B4-BE49-F238E27FC236}">
                  <a16:creationId xmlns:a16="http://schemas.microsoft.com/office/drawing/2014/main" id="{D4548798-26D3-41ED-B206-28F031E3B31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 name="Straight Connector 158">
              <a:extLst>
                <a:ext uri="{FF2B5EF4-FFF2-40B4-BE49-F238E27FC236}">
                  <a16:creationId xmlns:a16="http://schemas.microsoft.com/office/drawing/2014/main" id="{F85F9235-8ACC-42C3-98EB-284C1F54EB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9CDAD6D0-0C80-4E13-B86E-B312C2C3C6D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DE2C292-A467-4446-85FE-62FB9702DB9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B84FC1E4-5A68-4953-95FD-50DA4C471CDC}"/>
              </a:ext>
            </a:extLst>
          </p:cNvPr>
          <p:cNvGrpSpPr/>
          <p:nvPr/>
        </p:nvGrpSpPr>
        <p:grpSpPr>
          <a:xfrm rot="2540802">
            <a:off x="2964099" y="0"/>
            <a:ext cx="544580" cy="346135"/>
            <a:chOff x="1459148" y="544749"/>
            <a:chExt cx="7412477" cy="5661498"/>
          </a:xfrm>
        </p:grpSpPr>
        <p:sp>
          <p:nvSpPr>
            <p:cNvPr id="163" name="Arc 162">
              <a:extLst>
                <a:ext uri="{FF2B5EF4-FFF2-40B4-BE49-F238E27FC236}">
                  <a16:creationId xmlns:a16="http://schemas.microsoft.com/office/drawing/2014/main" id="{FE061067-7856-4B1D-8AA2-B42AE5888B8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BABC38CF-B3B3-478E-90E0-ECC07D96903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5" name="Arc 164">
              <a:extLst>
                <a:ext uri="{FF2B5EF4-FFF2-40B4-BE49-F238E27FC236}">
                  <a16:creationId xmlns:a16="http://schemas.microsoft.com/office/drawing/2014/main" id="{7E014E4A-571D-499D-8524-E555B14B9DF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 name="Straight Connector 165">
              <a:extLst>
                <a:ext uri="{FF2B5EF4-FFF2-40B4-BE49-F238E27FC236}">
                  <a16:creationId xmlns:a16="http://schemas.microsoft.com/office/drawing/2014/main" id="{1A21CB9E-F953-4E82-90D1-FA26CB3186C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F96687CA-6CDF-4DA7-8CC4-0F9BB273137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8" name="Oval 167">
              <a:extLst>
                <a:ext uri="{FF2B5EF4-FFF2-40B4-BE49-F238E27FC236}">
                  <a16:creationId xmlns:a16="http://schemas.microsoft.com/office/drawing/2014/main" id="{0242EE6E-E164-443E-A37A-593133ABC8C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Arc 168">
              <a:extLst>
                <a:ext uri="{FF2B5EF4-FFF2-40B4-BE49-F238E27FC236}">
                  <a16:creationId xmlns:a16="http://schemas.microsoft.com/office/drawing/2014/main" id="{67A317F0-EB4D-432A-850D-325B5533A1B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03618A3B-8E98-43B4-A782-01E2F812A3D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 name="Arc 170">
              <a:extLst>
                <a:ext uri="{FF2B5EF4-FFF2-40B4-BE49-F238E27FC236}">
                  <a16:creationId xmlns:a16="http://schemas.microsoft.com/office/drawing/2014/main" id="{15BE00B9-B511-4900-A4BE-704DA3746DB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 name="Arc 171">
              <a:extLst>
                <a:ext uri="{FF2B5EF4-FFF2-40B4-BE49-F238E27FC236}">
                  <a16:creationId xmlns:a16="http://schemas.microsoft.com/office/drawing/2014/main" id="{EC6CB7D7-7271-40A4-95C0-A582782CC45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 name="Straight Connector 172">
              <a:extLst>
                <a:ext uri="{FF2B5EF4-FFF2-40B4-BE49-F238E27FC236}">
                  <a16:creationId xmlns:a16="http://schemas.microsoft.com/office/drawing/2014/main" id="{EB02E51A-3F84-4DB0-B6E8-50E88BD5ED7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584D8DBB-4D73-45D2-9DFC-686B164CE7C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64BD955-8B83-4D50-9041-717313232E5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D5A817A7-55B9-497B-A339-3BA6FF75E15E}"/>
              </a:ext>
            </a:extLst>
          </p:cNvPr>
          <p:cNvGrpSpPr/>
          <p:nvPr/>
        </p:nvGrpSpPr>
        <p:grpSpPr>
          <a:xfrm rot="2540802">
            <a:off x="3278424" y="9525"/>
            <a:ext cx="544580" cy="346135"/>
            <a:chOff x="1459148" y="544749"/>
            <a:chExt cx="7412477" cy="5661498"/>
          </a:xfrm>
        </p:grpSpPr>
        <p:sp>
          <p:nvSpPr>
            <p:cNvPr id="177" name="Arc 176">
              <a:extLst>
                <a:ext uri="{FF2B5EF4-FFF2-40B4-BE49-F238E27FC236}">
                  <a16:creationId xmlns:a16="http://schemas.microsoft.com/office/drawing/2014/main" id="{F47AF381-1A3F-47B0-A4E3-C356B1AFAEA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6F551755-0757-4E83-AC56-47B0BC667E5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9" name="Arc 178">
              <a:extLst>
                <a:ext uri="{FF2B5EF4-FFF2-40B4-BE49-F238E27FC236}">
                  <a16:creationId xmlns:a16="http://schemas.microsoft.com/office/drawing/2014/main" id="{E8369CE0-D1A6-4948-8FB6-46D107097E2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 name="Straight Connector 179">
              <a:extLst>
                <a:ext uri="{FF2B5EF4-FFF2-40B4-BE49-F238E27FC236}">
                  <a16:creationId xmlns:a16="http://schemas.microsoft.com/office/drawing/2014/main" id="{BB2ED0A3-A594-4381-A827-FB3A968AEEA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F343F5E9-417F-4518-887B-3FB61F91B97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82" name="Oval 181">
              <a:extLst>
                <a:ext uri="{FF2B5EF4-FFF2-40B4-BE49-F238E27FC236}">
                  <a16:creationId xmlns:a16="http://schemas.microsoft.com/office/drawing/2014/main" id="{57D8B48C-6E02-4B0D-B8ED-302E087CEF1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Arc 182">
              <a:extLst>
                <a:ext uri="{FF2B5EF4-FFF2-40B4-BE49-F238E27FC236}">
                  <a16:creationId xmlns:a16="http://schemas.microsoft.com/office/drawing/2014/main" id="{CA3EFB6B-17C7-422B-BEEE-E6B70B20DE9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251AB6FD-2EDB-4CED-9F51-B4A56CFA356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5" name="Arc 184">
              <a:extLst>
                <a:ext uri="{FF2B5EF4-FFF2-40B4-BE49-F238E27FC236}">
                  <a16:creationId xmlns:a16="http://schemas.microsoft.com/office/drawing/2014/main" id="{0D2CF7EE-2182-4D5A-9A19-56B2A8F2EFE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6" name="Arc 185">
              <a:extLst>
                <a:ext uri="{FF2B5EF4-FFF2-40B4-BE49-F238E27FC236}">
                  <a16:creationId xmlns:a16="http://schemas.microsoft.com/office/drawing/2014/main" id="{1C31899A-D507-464A-A49F-8362C88C799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7" name="Straight Connector 186">
              <a:extLst>
                <a:ext uri="{FF2B5EF4-FFF2-40B4-BE49-F238E27FC236}">
                  <a16:creationId xmlns:a16="http://schemas.microsoft.com/office/drawing/2014/main" id="{B767FCDD-78B1-48EB-8C61-EAE75476488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905BE559-FD93-48E3-8491-441854FCFCF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E15CC5F6-7589-4C66-8050-470BDF0EEC2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38D5E874-2E52-48C8-A93C-086C5C66F269}"/>
              </a:ext>
            </a:extLst>
          </p:cNvPr>
          <p:cNvGrpSpPr/>
          <p:nvPr/>
        </p:nvGrpSpPr>
        <p:grpSpPr>
          <a:xfrm rot="2540802">
            <a:off x="3592749" y="9525"/>
            <a:ext cx="544580" cy="346135"/>
            <a:chOff x="1459148" y="544749"/>
            <a:chExt cx="7412477" cy="5661498"/>
          </a:xfrm>
        </p:grpSpPr>
        <p:sp>
          <p:nvSpPr>
            <p:cNvPr id="191" name="Arc 190">
              <a:extLst>
                <a:ext uri="{FF2B5EF4-FFF2-40B4-BE49-F238E27FC236}">
                  <a16:creationId xmlns:a16="http://schemas.microsoft.com/office/drawing/2014/main" id="{BD911667-25E9-4B42-9C91-5A4473C8623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93F97984-ED65-4A9F-998B-08C16FC3430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93" name="Arc 192">
              <a:extLst>
                <a:ext uri="{FF2B5EF4-FFF2-40B4-BE49-F238E27FC236}">
                  <a16:creationId xmlns:a16="http://schemas.microsoft.com/office/drawing/2014/main" id="{82D42682-39B0-436C-B871-1BA7CA4C15E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4" name="Straight Connector 193">
              <a:extLst>
                <a:ext uri="{FF2B5EF4-FFF2-40B4-BE49-F238E27FC236}">
                  <a16:creationId xmlns:a16="http://schemas.microsoft.com/office/drawing/2014/main" id="{3E1CE50F-79B4-4F16-A9A3-B2A4994768D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F3B3B4E1-F8A2-4CD2-A366-92E06D7A5BB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2FB098D7-A433-46E1-9EC3-0945114384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Arc 196">
              <a:extLst>
                <a:ext uri="{FF2B5EF4-FFF2-40B4-BE49-F238E27FC236}">
                  <a16:creationId xmlns:a16="http://schemas.microsoft.com/office/drawing/2014/main" id="{B38D1400-1957-4ED9-9959-7EEC63CE293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2931764-728B-44EA-8781-F32D4F3D08F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 name="Arc 198">
              <a:extLst>
                <a:ext uri="{FF2B5EF4-FFF2-40B4-BE49-F238E27FC236}">
                  <a16:creationId xmlns:a16="http://schemas.microsoft.com/office/drawing/2014/main" id="{63BB51FF-BF52-4243-9B4E-9FAED088BEA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0" name="Arc 199">
              <a:extLst>
                <a:ext uri="{FF2B5EF4-FFF2-40B4-BE49-F238E27FC236}">
                  <a16:creationId xmlns:a16="http://schemas.microsoft.com/office/drawing/2014/main" id="{7C27E429-4A68-488E-828E-3E4BFB5AB1B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1" name="Straight Connector 200">
              <a:extLst>
                <a:ext uri="{FF2B5EF4-FFF2-40B4-BE49-F238E27FC236}">
                  <a16:creationId xmlns:a16="http://schemas.microsoft.com/office/drawing/2014/main" id="{9607635C-E979-4604-9BFF-FB17A9239F9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7BE9F80E-9C92-4A70-96E1-AE9F91F7CA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6EB9B612-F399-49CE-BD50-CF50EC28B63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04" name="Group 203">
            <a:extLst>
              <a:ext uri="{FF2B5EF4-FFF2-40B4-BE49-F238E27FC236}">
                <a16:creationId xmlns:a16="http://schemas.microsoft.com/office/drawing/2014/main" id="{004FB866-BBA1-4EF2-9CCA-9111DC383D52}"/>
              </a:ext>
            </a:extLst>
          </p:cNvPr>
          <p:cNvGrpSpPr/>
          <p:nvPr/>
        </p:nvGrpSpPr>
        <p:grpSpPr>
          <a:xfrm rot="2540802">
            <a:off x="3907074" y="0"/>
            <a:ext cx="544580" cy="346135"/>
            <a:chOff x="1459148" y="544749"/>
            <a:chExt cx="7412477" cy="5661498"/>
          </a:xfrm>
        </p:grpSpPr>
        <p:sp>
          <p:nvSpPr>
            <p:cNvPr id="205" name="Arc 204">
              <a:extLst>
                <a:ext uri="{FF2B5EF4-FFF2-40B4-BE49-F238E27FC236}">
                  <a16:creationId xmlns:a16="http://schemas.microsoft.com/office/drawing/2014/main" id="{879319C1-A06F-4A84-B02F-6FAD2C77419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59CFEEFA-C70B-435A-AB06-CC1558DDE7E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07" name="Arc 206">
              <a:extLst>
                <a:ext uri="{FF2B5EF4-FFF2-40B4-BE49-F238E27FC236}">
                  <a16:creationId xmlns:a16="http://schemas.microsoft.com/office/drawing/2014/main" id="{A0F46BE6-1814-4E11-A07B-B563877DBF9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8" name="Straight Connector 207">
              <a:extLst>
                <a:ext uri="{FF2B5EF4-FFF2-40B4-BE49-F238E27FC236}">
                  <a16:creationId xmlns:a16="http://schemas.microsoft.com/office/drawing/2014/main" id="{79AD63B7-8BE4-405E-9192-3E4C1B5124A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D1808F0F-F362-4706-A14B-8E087F95532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10" name="Oval 209">
              <a:extLst>
                <a:ext uri="{FF2B5EF4-FFF2-40B4-BE49-F238E27FC236}">
                  <a16:creationId xmlns:a16="http://schemas.microsoft.com/office/drawing/2014/main" id="{FFE22E00-CF0D-4E3F-9585-897B72D7FA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Arc 210">
              <a:extLst>
                <a:ext uri="{FF2B5EF4-FFF2-40B4-BE49-F238E27FC236}">
                  <a16:creationId xmlns:a16="http://schemas.microsoft.com/office/drawing/2014/main" id="{EC535284-DE96-4D3D-B4F0-651F599EFF9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27E0293-F636-4E07-A33F-A75A18368C8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 name="Arc 212">
              <a:extLst>
                <a:ext uri="{FF2B5EF4-FFF2-40B4-BE49-F238E27FC236}">
                  <a16:creationId xmlns:a16="http://schemas.microsoft.com/office/drawing/2014/main" id="{B430A736-AF87-420C-A3F0-1B00307158C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4" name="Arc 213">
              <a:extLst>
                <a:ext uri="{FF2B5EF4-FFF2-40B4-BE49-F238E27FC236}">
                  <a16:creationId xmlns:a16="http://schemas.microsoft.com/office/drawing/2014/main" id="{8208DFAD-CD10-4BD7-B991-600858150BC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5" name="Straight Connector 214">
              <a:extLst>
                <a:ext uri="{FF2B5EF4-FFF2-40B4-BE49-F238E27FC236}">
                  <a16:creationId xmlns:a16="http://schemas.microsoft.com/office/drawing/2014/main" id="{6BDE064D-5EAD-4238-A0D1-FE5B802757C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A05D5110-5B19-4CCB-8B8E-6EF4482D7ED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55147DB2-2F70-49C8-AC24-06A97A85E5F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18" name="Group 217">
            <a:extLst>
              <a:ext uri="{FF2B5EF4-FFF2-40B4-BE49-F238E27FC236}">
                <a16:creationId xmlns:a16="http://schemas.microsoft.com/office/drawing/2014/main" id="{D7C3935D-481D-4884-BCCA-3907E7DF6F08}"/>
              </a:ext>
            </a:extLst>
          </p:cNvPr>
          <p:cNvGrpSpPr/>
          <p:nvPr/>
        </p:nvGrpSpPr>
        <p:grpSpPr>
          <a:xfrm rot="2540802">
            <a:off x="4221399" y="0"/>
            <a:ext cx="544580" cy="346135"/>
            <a:chOff x="1459148" y="544749"/>
            <a:chExt cx="7412477" cy="5661498"/>
          </a:xfrm>
        </p:grpSpPr>
        <p:sp>
          <p:nvSpPr>
            <p:cNvPr id="219" name="Arc 218">
              <a:extLst>
                <a:ext uri="{FF2B5EF4-FFF2-40B4-BE49-F238E27FC236}">
                  <a16:creationId xmlns:a16="http://schemas.microsoft.com/office/drawing/2014/main" id="{18C84D0C-230E-4336-8046-14FF380D6D0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E1597A24-E995-479E-A2D8-00A412BFFFD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21" name="Arc 220">
              <a:extLst>
                <a:ext uri="{FF2B5EF4-FFF2-40B4-BE49-F238E27FC236}">
                  <a16:creationId xmlns:a16="http://schemas.microsoft.com/office/drawing/2014/main" id="{D8AA2135-FB61-4C8D-AA85-50D2F0F6A47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2" name="Straight Connector 221">
              <a:extLst>
                <a:ext uri="{FF2B5EF4-FFF2-40B4-BE49-F238E27FC236}">
                  <a16:creationId xmlns:a16="http://schemas.microsoft.com/office/drawing/2014/main" id="{17BCF875-3459-467F-90FA-ABD6823DEDC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EE82C1F2-5B69-4653-9482-695560F86CA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24" name="Oval 223">
              <a:extLst>
                <a:ext uri="{FF2B5EF4-FFF2-40B4-BE49-F238E27FC236}">
                  <a16:creationId xmlns:a16="http://schemas.microsoft.com/office/drawing/2014/main" id="{25722612-0C74-4BB2-9A5F-E7A3B9EF983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Arc 224">
              <a:extLst>
                <a:ext uri="{FF2B5EF4-FFF2-40B4-BE49-F238E27FC236}">
                  <a16:creationId xmlns:a16="http://schemas.microsoft.com/office/drawing/2014/main" id="{489E8798-800D-4AED-8BF7-088D888C906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8FCD70BA-8508-456C-8A42-1D329950D47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 name="Arc 226">
              <a:extLst>
                <a:ext uri="{FF2B5EF4-FFF2-40B4-BE49-F238E27FC236}">
                  <a16:creationId xmlns:a16="http://schemas.microsoft.com/office/drawing/2014/main" id="{F1964960-5D1A-40D0-BF98-0CB6E696388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8" name="Arc 227">
              <a:extLst>
                <a:ext uri="{FF2B5EF4-FFF2-40B4-BE49-F238E27FC236}">
                  <a16:creationId xmlns:a16="http://schemas.microsoft.com/office/drawing/2014/main" id="{E0F9D879-2022-43FD-8667-AFF098B7854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9" name="Straight Connector 228">
              <a:extLst>
                <a:ext uri="{FF2B5EF4-FFF2-40B4-BE49-F238E27FC236}">
                  <a16:creationId xmlns:a16="http://schemas.microsoft.com/office/drawing/2014/main" id="{5BBD7714-555D-4F3B-A75D-AE54A7D6F87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2604C0C4-E7DB-4B99-8997-D144853149F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0AF9CC4E-A462-46FC-BA3C-B1C5A2D6FAE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32" name="Group 231">
            <a:extLst>
              <a:ext uri="{FF2B5EF4-FFF2-40B4-BE49-F238E27FC236}">
                <a16:creationId xmlns:a16="http://schemas.microsoft.com/office/drawing/2014/main" id="{99E7A45D-6229-4DB3-BEF9-C243A3F24628}"/>
              </a:ext>
            </a:extLst>
          </p:cNvPr>
          <p:cNvGrpSpPr/>
          <p:nvPr/>
        </p:nvGrpSpPr>
        <p:grpSpPr>
          <a:xfrm rot="2540802">
            <a:off x="4535724" y="9525"/>
            <a:ext cx="544580" cy="346135"/>
            <a:chOff x="1459148" y="544749"/>
            <a:chExt cx="7412477" cy="5661498"/>
          </a:xfrm>
        </p:grpSpPr>
        <p:sp>
          <p:nvSpPr>
            <p:cNvPr id="233" name="Arc 232">
              <a:extLst>
                <a:ext uri="{FF2B5EF4-FFF2-40B4-BE49-F238E27FC236}">
                  <a16:creationId xmlns:a16="http://schemas.microsoft.com/office/drawing/2014/main" id="{F63C4DC1-6FBF-4177-A406-6B68FEA7189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ED1D8BD3-2DCC-4D2A-BE32-D7F5DCF871A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35" name="Arc 234">
              <a:extLst>
                <a:ext uri="{FF2B5EF4-FFF2-40B4-BE49-F238E27FC236}">
                  <a16:creationId xmlns:a16="http://schemas.microsoft.com/office/drawing/2014/main" id="{2FB2E7BC-4AC4-424D-AF73-6068014AB5A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6" name="Straight Connector 235">
              <a:extLst>
                <a:ext uri="{FF2B5EF4-FFF2-40B4-BE49-F238E27FC236}">
                  <a16:creationId xmlns:a16="http://schemas.microsoft.com/office/drawing/2014/main" id="{AF756B38-7A4B-450E-8308-8D2C896F438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A98C990E-CAA8-483D-A5F6-F6DBD6B0EBA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38" name="Oval 237">
              <a:extLst>
                <a:ext uri="{FF2B5EF4-FFF2-40B4-BE49-F238E27FC236}">
                  <a16:creationId xmlns:a16="http://schemas.microsoft.com/office/drawing/2014/main" id="{5AA5B810-0601-4E2F-B68B-DFC6EBECC28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Arc 238">
              <a:extLst>
                <a:ext uri="{FF2B5EF4-FFF2-40B4-BE49-F238E27FC236}">
                  <a16:creationId xmlns:a16="http://schemas.microsoft.com/office/drawing/2014/main" id="{D20B0367-4780-4F2C-9737-C4345BCEB06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E5AB8271-AD73-4863-A1D1-FF4467A3AA7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1" name="Arc 240">
              <a:extLst>
                <a:ext uri="{FF2B5EF4-FFF2-40B4-BE49-F238E27FC236}">
                  <a16:creationId xmlns:a16="http://schemas.microsoft.com/office/drawing/2014/main" id="{DDE42D91-051A-4514-A523-32D9648D9D0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2" name="Arc 241">
              <a:extLst>
                <a:ext uri="{FF2B5EF4-FFF2-40B4-BE49-F238E27FC236}">
                  <a16:creationId xmlns:a16="http://schemas.microsoft.com/office/drawing/2014/main" id="{3E16C705-C9F3-43A6-A4BF-A000E177A23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3" name="Straight Connector 242">
              <a:extLst>
                <a:ext uri="{FF2B5EF4-FFF2-40B4-BE49-F238E27FC236}">
                  <a16:creationId xmlns:a16="http://schemas.microsoft.com/office/drawing/2014/main" id="{29488F77-428D-4C78-A333-814B2EF380C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823238CD-AC4C-4347-B267-F289236691E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3116433F-F009-4461-99E7-884E42AE6F6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46" name="Group 245">
            <a:extLst>
              <a:ext uri="{FF2B5EF4-FFF2-40B4-BE49-F238E27FC236}">
                <a16:creationId xmlns:a16="http://schemas.microsoft.com/office/drawing/2014/main" id="{A66CAF4C-B8C0-452E-B9A0-461C9506FA9D}"/>
              </a:ext>
            </a:extLst>
          </p:cNvPr>
          <p:cNvGrpSpPr/>
          <p:nvPr/>
        </p:nvGrpSpPr>
        <p:grpSpPr>
          <a:xfrm rot="2540802">
            <a:off x="4850049" y="9525"/>
            <a:ext cx="544580" cy="346135"/>
            <a:chOff x="1459148" y="544749"/>
            <a:chExt cx="7412477" cy="5661498"/>
          </a:xfrm>
        </p:grpSpPr>
        <p:sp>
          <p:nvSpPr>
            <p:cNvPr id="247" name="Arc 246">
              <a:extLst>
                <a:ext uri="{FF2B5EF4-FFF2-40B4-BE49-F238E27FC236}">
                  <a16:creationId xmlns:a16="http://schemas.microsoft.com/office/drawing/2014/main" id="{70C2C218-B7EC-4A57-B0E0-7DC24FB59A4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4A0B0E3D-ADFC-4B2C-997E-8C60D407819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49" name="Arc 248">
              <a:extLst>
                <a:ext uri="{FF2B5EF4-FFF2-40B4-BE49-F238E27FC236}">
                  <a16:creationId xmlns:a16="http://schemas.microsoft.com/office/drawing/2014/main" id="{D5648A38-40BC-48D6-A8D0-A3D417E3189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0" name="Straight Connector 249">
              <a:extLst>
                <a:ext uri="{FF2B5EF4-FFF2-40B4-BE49-F238E27FC236}">
                  <a16:creationId xmlns:a16="http://schemas.microsoft.com/office/drawing/2014/main" id="{57848A96-CF1C-4F84-BE42-A2F491A4940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CCF19EF5-B934-45B7-83B6-6ACE2A00A2C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52" name="Oval 251">
              <a:extLst>
                <a:ext uri="{FF2B5EF4-FFF2-40B4-BE49-F238E27FC236}">
                  <a16:creationId xmlns:a16="http://schemas.microsoft.com/office/drawing/2014/main" id="{75A2FA39-5A0F-4FB7-95EB-8B3EA31B804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Arc 252">
              <a:extLst>
                <a:ext uri="{FF2B5EF4-FFF2-40B4-BE49-F238E27FC236}">
                  <a16:creationId xmlns:a16="http://schemas.microsoft.com/office/drawing/2014/main" id="{83BE6BD9-4965-4064-915A-10D931B8DB3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0F809454-4798-4BC3-A5B4-C7D70B0FBFD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 name="Arc 254">
              <a:extLst>
                <a:ext uri="{FF2B5EF4-FFF2-40B4-BE49-F238E27FC236}">
                  <a16:creationId xmlns:a16="http://schemas.microsoft.com/office/drawing/2014/main" id="{E6FE6C0D-67BA-46FE-8C22-ED033F07B5F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6" name="Arc 255">
              <a:extLst>
                <a:ext uri="{FF2B5EF4-FFF2-40B4-BE49-F238E27FC236}">
                  <a16:creationId xmlns:a16="http://schemas.microsoft.com/office/drawing/2014/main" id="{4A81E876-3AE1-405D-B83A-1357D585978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7" name="Straight Connector 256">
              <a:extLst>
                <a:ext uri="{FF2B5EF4-FFF2-40B4-BE49-F238E27FC236}">
                  <a16:creationId xmlns:a16="http://schemas.microsoft.com/office/drawing/2014/main" id="{417D7109-867F-4742-A0F2-C9EE78C5ABA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1E522C58-2173-4D6D-BEED-185C040CC8A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F6602FED-2795-40BB-B5EB-EA231A2FA41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60" name="Group 259">
            <a:extLst>
              <a:ext uri="{FF2B5EF4-FFF2-40B4-BE49-F238E27FC236}">
                <a16:creationId xmlns:a16="http://schemas.microsoft.com/office/drawing/2014/main" id="{AAFF8DEA-38E1-4C33-9EBC-58495CCB0BFC}"/>
              </a:ext>
            </a:extLst>
          </p:cNvPr>
          <p:cNvGrpSpPr/>
          <p:nvPr/>
        </p:nvGrpSpPr>
        <p:grpSpPr>
          <a:xfrm rot="2540802">
            <a:off x="5164374" y="0"/>
            <a:ext cx="544580" cy="346135"/>
            <a:chOff x="1459148" y="544749"/>
            <a:chExt cx="7412477" cy="5661498"/>
          </a:xfrm>
        </p:grpSpPr>
        <p:sp>
          <p:nvSpPr>
            <p:cNvPr id="261" name="Arc 260">
              <a:extLst>
                <a:ext uri="{FF2B5EF4-FFF2-40B4-BE49-F238E27FC236}">
                  <a16:creationId xmlns:a16="http://schemas.microsoft.com/office/drawing/2014/main" id="{CA0F407C-7CA9-412C-AF25-85817F34968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167798F5-8E18-44BA-ACB9-ACDBF252A39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63" name="Arc 262">
              <a:extLst>
                <a:ext uri="{FF2B5EF4-FFF2-40B4-BE49-F238E27FC236}">
                  <a16:creationId xmlns:a16="http://schemas.microsoft.com/office/drawing/2014/main" id="{F078F611-7A85-4C0B-8B36-692391BD14F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4" name="Straight Connector 263">
              <a:extLst>
                <a:ext uri="{FF2B5EF4-FFF2-40B4-BE49-F238E27FC236}">
                  <a16:creationId xmlns:a16="http://schemas.microsoft.com/office/drawing/2014/main" id="{E2C9E458-2E73-4710-968F-3CFADB6318B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E6CDC5AC-8073-481B-A6CD-D3ADF1C4F9E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66" name="Oval 265">
              <a:extLst>
                <a:ext uri="{FF2B5EF4-FFF2-40B4-BE49-F238E27FC236}">
                  <a16:creationId xmlns:a16="http://schemas.microsoft.com/office/drawing/2014/main" id="{CE9B4CF9-9049-4CD6-B5B4-30DA100BE0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Arc 266">
              <a:extLst>
                <a:ext uri="{FF2B5EF4-FFF2-40B4-BE49-F238E27FC236}">
                  <a16:creationId xmlns:a16="http://schemas.microsoft.com/office/drawing/2014/main" id="{677BDD18-C04D-492A-AE68-00DC209B5CF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B0185F32-98E3-433B-A32E-A7B795D35E0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9" name="Arc 268">
              <a:extLst>
                <a:ext uri="{FF2B5EF4-FFF2-40B4-BE49-F238E27FC236}">
                  <a16:creationId xmlns:a16="http://schemas.microsoft.com/office/drawing/2014/main" id="{22B16609-DAC9-43DF-8663-AEC5315044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0" name="Arc 269">
              <a:extLst>
                <a:ext uri="{FF2B5EF4-FFF2-40B4-BE49-F238E27FC236}">
                  <a16:creationId xmlns:a16="http://schemas.microsoft.com/office/drawing/2014/main" id="{E278F391-E619-40B7-BE2E-02425613C6C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1" name="Straight Connector 270">
              <a:extLst>
                <a:ext uri="{FF2B5EF4-FFF2-40B4-BE49-F238E27FC236}">
                  <a16:creationId xmlns:a16="http://schemas.microsoft.com/office/drawing/2014/main" id="{AE9D88B4-0071-4B79-BEB1-5484138CC37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461C34E3-BB49-4775-AAE0-336CC143738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A5887837-4374-4696-BD46-4A8A2B3A6A4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74" name="Group 273">
            <a:extLst>
              <a:ext uri="{FF2B5EF4-FFF2-40B4-BE49-F238E27FC236}">
                <a16:creationId xmlns:a16="http://schemas.microsoft.com/office/drawing/2014/main" id="{3AC4CC41-C4FD-482A-90B1-ABC0C96D1DE8}"/>
              </a:ext>
            </a:extLst>
          </p:cNvPr>
          <p:cNvGrpSpPr/>
          <p:nvPr/>
        </p:nvGrpSpPr>
        <p:grpSpPr>
          <a:xfrm rot="2540802">
            <a:off x="5478699" y="0"/>
            <a:ext cx="544580" cy="346135"/>
            <a:chOff x="1459148" y="544749"/>
            <a:chExt cx="7412477" cy="5661498"/>
          </a:xfrm>
        </p:grpSpPr>
        <p:sp>
          <p:nvSpPr>
            <p:cNvPr id="275" name="Arc 274">
              <a:extLst>
                <a:ext uri="{FF2B5EF4-FFF2-40B4-BE49-F238E27FC236}">
                  <a16:creationId xmlns:a16="http://schemas.microsoft.com/office/drawing/2014/main" id="{45B23CAA-8C72-4E41-B4C8-0710198245D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3438ACA-6DFA-4416-9E6C-5BF625194BA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77" name="Arc 276">
              <a:extLst>
                <a:ext uri="{FF2B5EF4-FFF2-40B4-BE49-F238E27FC236}">
                  <a16:creationId xmlns:a16="http://schemas.microsoft.com/office/drawing/2014/main" id="{D6D08891-BB7A-441B-860A-49B1640CDF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8" name="Straight Connector 277">
              <a:extLst>
                <a:ext uri="{FF2B5EF4-FFF2-40B4-BE49-F238E27FC236}">
                  <a16:creationId xmlns:a16="http://schemas.microsoft.com/office/drawing/2014/main" id="{5ED190EC-F5D6-45F6-ADE8-93DC7D42594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2F860800-53FD-4A7D-884B-4411F0141A0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80" name="Oval 279">
              <a:extLst>
                <a:ext uri="{FF2B5EF4-FFF2-40B4-BE49-F238E27FC236}">
                  <a16:creationId xmlns:a16="http://schemas.microsoft.com/office/drawing/2014/main" id="{0982E6D6-F493-4394-B088-53E886EAB40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Arc 280">
              <a:extLst>
                <a:ext uri="{FF2B5EF4-FFF2-40B4-BE49-F238E27FC236}">
                  <a16:creationId xmlns:a16="http://schemas.microsoft.com/office/drawing/2014/main" id="{DC211694-2CE7-4808-A910-016E8C2F23D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C0C655CA-CA08-41C6-A374-928E9A19989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3" name="Arc 282">
              <a:extLst>
                <a:ext uri="{FF2B5EF4-FFF2-40B4-BE49-F238E27FC236}">
                  <a16:creationId xmlns:a16="http://schemas.microsoft.com/office/drawing/2014/main" id="{0F32AE80-8B74-4173-B1F2-0FE0AEF034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4" name="Arc 283">
              <a:extLst>
                <a:ext uri="{FF2B5EF4-FFF2-40B4-BE49-F238E27FC236}">
                  <a16:creationId xmlns:a16="http://schemas.microsoft.com/office/drawing/2014/main" id="{47490577-C43B-4FD0-952E-CB16E76AF30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5" name="Straight Connector 284">
              <a:extLst>
                <a:ext uri="{FF2B5EF4-FFF2-40B4-BE49-F238E27FC236}">
                  <a16:creationId xmlns:a16="http://schemas.microsoft.com/office/drawing/2014/main" id="{5EA1427D-E4B0-4079-9F95-E97E249F3A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E236DF2B-E938-44E3-AC96-77AB9A7B193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A1C097E2-31F6-4F5D-9D6C-71DA745935C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806A0E79-B818-42B9-87E6-9AC536FF5507}"/>
              </a:ext>
            </a:extLst>
          </p:cNvPr>
          <p:cNvGrpSpPr/>
          <p:nvPr/>
        </p:nvGrpSpPr>
        <p:grpSpPr>
          <a:xfrm rot="2540802">
            <a:off x="5793024" y="0"/>
            <a:ext cx="544580" cy="346135"/>
            <a:chOff x="1459148" y="544749"/>
            <a:chExt cx="7412477" cy="5661498"/>
          </a:xfrm>
        </p:grpSpPr>
        <p:sp>
          <p:nvSpPr>
            <p:cNvPr id="289" name="Arc 288">
              <a:extLst>
                <a:ext uri="{FF2B5EF4-FFF2-40B4-BE49-F238E27FC236}">
                  <a16:creationId xmlns:a16="http://schemas.microsoft.com/office/drawing/2014/main" id="{3C087437-ED5F-48AB-AC7F-126CD2909B0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27A35F8A-75B4-4725-976D-9CD80E9ACCA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91" name="Arc 290">
              <a:extLst>
                <a:ext uri="{FF2B5EF4-FFF2-40B4-BE49-F238E27FC236}">
                  <a16:creationId xmlns:a16="http://schemas.microsoft.com/office/drawing/2014/main" id="{22668337-3CD6-468C-AAA9-A7B909FAF71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2" name="Straight Connector 291">
              <a:extLst>
                <a:ext uri="{FF2B5EF4-FFF2-40B4-BE49-F238E27FC236}">
                  <a16:creationId xmlns:a16="http://schemas.microsoft.com/office/drawing/2014/main" id="{16F66E6D-7D85-4090-B1F5-ECE35B3CA6E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93" name="Straight Connector 292">
              <a:extLst>
                <a:ext uri="{FF2B5EF4-FFF2-40B4-BE49-F238E27FC236}">
                  <a16:creationId xmlns:a16="http://schemas.microsoft.com/office/drawing/2014/main" id="{BF44D0CD-07BE-4CC7-8CD2-1E9C031C46B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94" name="Oval 293">
              <a:extLst>
                <a:ext uri="{FF2B5EF4-FFF2-40B4-BE49-F238E27FC236}">
                  <a16:creationId xmlns:a16="http://schemas.microsoft.com/office/drawing/2014/main" id="{DACEE480-FADA-48E6-8410-FE4F2E43F70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Arc 294">
              <a:extLst>
                <a:ext uri="{FF2B5EF4-FFF2-40B4-BE49-F238E27FC236}">
                  <a16:creationId xmlns:a16="http://schemas.microsoft.com/office/drawing/2014/main" id="{067FCBC2-BD35-4551-AEC4-3BDBA2B9E59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447311FF-306E-4FD9-84C6-8FF1B578748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 name="Arc 296">
              <a:extLst>
                <a:ext uri="{FF2B5EF4-FFF2-40B4-BE49-F238E27FC236}">
                  <a16:creationId xmlns:a16="http://schemas.microsoft.com/office/drawing/2014/main" id="{94F850ED-456B-4486-8208-348E7DBD3A1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8" name="Arc 297">
              <a:extLst>
                <a:ext uri="{FF2B5EF4-FFF2-40B4-BE49-F238E27FC236}">
                  <a16:creationId xmlns:a16="http://schemas.microsoft.com/office/drawing/2014/main" id="{F83BAB90-3382-4D9D-A5CF-408AA3FA1CD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9" name="Straight Connector 298">
              <a:extLst>
                <a:ext uri="{FF2B5EF4-FFF2-40B4-BE49-F238E27FC236}">
                  <a16:creationId xmlns:a16="http://schemas.microsoft.com/office/drawing/2014/main" id="{7F8D202E-963A-4381-926F-E43860BE85D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id="{C36912FF-9845-491B-B3E5-41D61616214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id="{34B14BBC-1183-40F5-9038-9575F4CCE52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02" name="Group 301">
            <a:extLst>
              <a:ext uri="{FF2B5EF4-FFF2-40B4-BE49-F238E27FC236}">
                <a16:creationId xmlns:a16="http://schemas.microsoft.com/office/drawing/2014/main" id="{20D09DCB-41F5-4DCF-AAB1-14F5C8C51030}"/>
              </a:ext>
            </a:extLst>
          </p:cNvPr>
          <p:cNvGrpSpPr/>
          <p:nvPr/>
        </p:nvGrpSpPr>
        <p:grpSpPr>
          <a:xfrm rot="2540802">
            <a:off x="6107349" y="0"/>
            <a:ext cx="544580" cy="346135"/>
            <a:chOff x="1459148" y="544749"/>
            <a:chExt cx="7412477" cy="5661498"/>
          </a:xfrm>
        </p:grpSpPr>
        <p:sp>
          <p:nvSpPr>
            <p:cNvPr id="303" name="Arc 302">
              <a:extLst>
                <a:ext uri="{FF2B5EF4-FFF2-40B4-BE49-F238E27FC236}">
                  <a16:creationId xmlns:a16="http://schemas.microsoft.com/office/drawing/2014/main" id="{A8F226B4-7ECA-4AFD-80F0-173267CBCA3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E72F66CA-2124-4070-B61F-FEC2AA8C9C8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05" name="Arc 304">
              <a:extLst>
                <a:ext uri="{FF2B5EF4-FFF2-40B4-BE49-F238E27FC236}">
                  <a16:creationId xmlns:a16="http://schemas.microsoft.com/office/drawing/2014/main" id="{E4BCB47A-6284-4CFC-A040-A3766204502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6" name="Straight Connector 305">
              <a:extLst>
                <a:ext uri="{FF2B5EF4-FFF2-40B4-BE49-F238E27FC236}">
                  <a16:creationId xmlns:a16="http://schemas.microsoft.com/office/drawing/2014/main" id="{4E3948AA-58FE-4089-ADCF-901E00BDF98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EECDC0D4-0142-452E-AD16-540D9338198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08" name="Oval 307">
              <a:extLst>
                <a:ext uri="{FF2B5EF4-FFF2-40B4-BE49-F238E27FC236}">
                  <a16:creationId xmlns:a16="http://schemas.microsoft.com/office/drawing/2014/main" id="{642AD58F-0F0B-4F13-A88A-2641154B3E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Arc 308">
              <a:extLst>
                <a:ext uri="{FF2B5EF4-FFF2-40B4-BE49-F238E27FC236}">
                  <a16:creationId xmlns:a16="http://schemas.microsoft.com/office/drawing/2014/main" id="{E1B837C6-1909-4715-80DF-9BC332C0D63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67CE6049-039C-4A53-A64C-B09D12FB290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1" name="Arc 310">
              <a:extLst>
                <a:ext uri="{FF2B5EF4-FFF2-40B4-BE49-F238E27FC236}">
                  <a16:creationId xmlns:a16="http://schemas.microsoft.com/office/drawing/2014/main" id="{397C577F-C0A4-41C0-AD0B-965CA7869A9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2" name="Arc 311">
              <a:extLst>
                <a:ext uri="{FF2B5EF4-FFF2-40B4-BE49-F238E27FC236}">
                  <a16:creationId xmlns:a16="http://schemas.microsoft.com/office/drawing/2014/main" id="{262226D8-35CB-4BB6-A124-DD1DFF52CF2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3" name="Straight Connector 312">
              <a:extLst>
                <a:ext uri="{FF2B5EF4-FFF2-40B4-BE49-F238E27FC236}">
                  <a16:creationId xmlns:a16="http://schemas.microsoft.com/office/drawing/2014/main" id="{7D93F73E-3606-4795-8F27-704B70164AF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34F6A17B-1E0E-4C88-B14F-B9C2C896F58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B279BD8C-4CCE-4C3D-9BB5-AAEEF01C253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16" name="Group 315">
            <a:extLst>
              <a:ext uri="{FF2B5EF4-FFF2-40B4-BE49-F238E27FC236}">
                <a16:creationId xmlns:a16="http://schemas.microsoft.com/office/drawing/2014/main" id="{E31EB571-DFFA-4E36-86F6-90054F89173B}"/>
              </a:ext>
            </a:extLst>
          </p:cNvPr>
          <p:cNvGrpSpPr/>
          <p:nvPr/>
        </p:nvGrpSpPr>
        <p:grpSpPr>
          <a:xfrm rot="2540802">
            <a:off x="6421674" y="9525"/>
            <a:ext cx="544580" cy="346135"/>
            <a:chOff x="1459148" y="544749"/>
            <a:chExt cx="7412477" cy="5661498"/>
          </a:xfrm>
        </p:grpSpPr>
        <p:sp>
          <p:nvSpPr>
            <p:cNvPr id="317" name="Arc 316">
              <a:extLst>
                <a:ext uri="{FF2B5EF4-FFF2-40B4-BE49-F238E27FC236}">
                  <a16:creationId xmlns:a16="http://schemas.microsoft.com/office/drawing/2014/main" id="{EBFBC383-D3D8-4527-B3AD-F1B0F145675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606A88A7-5B13-4357-843A-65F4A9E78D8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19" name="Arc 318">
              <a:extLst>
                <a:ext uri="{FF2B5EF4-FFF2-40B4-BE49-F238E27FC236}">
                  <a16:creationId xmlns:a16="http://schemas.microsoft.com/office/drawing/2014/main" id="{8F58B7E3-AD76-433E-B8FC-40AC6A92156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20" name="Straight Connector 319">
              <a:extLst>
                <a:ext uri="{FF2B5EF4-FFF2-40B4-BE49-F238E27FC236}">
                  <a16:creationId xmlns:a16="http://schemas.microsoft.com/office/drawing/2014/main" id="{B65445EA-4F80-45A7-8CBF-61C7013C826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C1ABD99B-E6CE-4449-8ECC-0C5856A866C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22" name="Oval 321">
              <a:extLst>
                <a:ext uri="{FF2B5EF4-FFF2-40B4-BE49-F238E27FC236}">
                  <a16:creationId xmlns:a16="http://schemas.microsoft.com/office/drawing/2014/main" id="{004AAA44-6266-45B0-8205-96D231BF47A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Arc 322">
              <a:extLst>
                <a:ext uri="{FF2B5EF4-FFF2-40B4-BE49-F238E27FC236}">
                  <a16:creationId xmlns:a16="http://schemas.microsoft.com/office/drawing/2014/main" id="{C50BB490-17B1-4E85-B487-EF574E92B14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FF83F5EF-C95F-4039-B277-8D5FE9173E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 name="Arc 324">
              <a:extLst>
                <a:ext uri="{FF2B5EF4-FFF2-40B4-BE49-F238E27FC236}">
                  <a16:creationId xmlns:a16="http://schemas.microsoft.com/office/drawing/2014/main" id="{CEEB2632-AC3E-409C-8372-927874A585D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6" name="Arc 325">
              <a:extLst>
                <a:ext uri="{FF2B5EF4-FFF2-40B4-BE49-F238E27FC236}">
                  <a16:creationId xmlns:a16="http://schemas.microsoft.com/office/drawing/2014/main" id="{67BB3933-0742-4C9B-8BA0-BFAC8D338CF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7" name="Straight Connector 326">
              <a:extLst>
                <a:ext uri="{FF2B5EF4-FFF2-40B4-BE49-F238E27FC236}">
                  <a16:creationId xmlns:a16="http://schemas.microsoft.com/office/drawing/2014/main" id="{69427C78-663F-4973-84A2-CE5D41BF709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B3891A7F-23E1-4B24-9EC9-738F86A8D17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E6DE906D-81B5-4BA6-8A00-2D78C757E12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30" name="Group 329">
            <a:extLst>
              <a:ext uri="{FF2B5EF4-FFF2-40B4-BE49-F238E27FC236}">
                <a16:creationId xmlns:a16="http://schemas.microsoft.com/office/drawing/2014/main" id="{773785E2-C400-4DA8-A220-55524B47AA4D}"/>
              </a:ext>
            </a:extLst>
          </p:cNvPr>
          <p:cNvGrpSpPr/>
          <p:nvPr/>
        </p:nvGrpSpPr>
        <p:grpSpPr>
          <a:xfrm rot="2540802">
            <a:off x="6735999" y="9525"/>
            <a:ext cx="544580" cy="346135"/>
            <a:chOff x="1459148" y="544749"/>
            <a:chExt cx="7412477" cy="5661498"/>
          </a:xfrm>
        </p:grpSpPr>
        <p:sp>
          <p:nvSpPr>
            <p:cNvPr id="331" name="Arc 330">
              <a:extLst>
                <a:ext uri="{FF2B5EF4-FFF2-40B4-BE49-F238E27FC236}">
                  <a16:creationId xmlns:a16="http://schemas.microsoft.com/office/drawing/2014/main" id="{E5F54331-51E1-4E04-BDDE-D1531D95DB6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E69DEDFD-105F-4820-8C02-7556AB050E0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33" name="Arc 332">
              <a:extLst>
                <a:ext uri="{FF2B5EF4-FFF2-40B4-BE49-F238E27FC236}">
                  <a16:creationId xmlns:a16="http://schemas.microsoft.com/office/drawing/2014/main" id="{4B9CC80E-4738-4D81-9CE4-45A2B4B0EE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4" name="Straight Connector 333">
              <a:extLst>
                <a:ext uri="{FF2B5EF4-FFF2-40B4-BE49-F238E27FC236}">
                  <a16:creationId xmlns:a16="http://schemas.microsoft.com/office/drawing/2014/main" id="{BB41E368-787B-42C7-83FE-127E5A1064F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4021B408-08E4-4CCD-8AA7-9F9A1DACD2E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36" name="Oval 335">
              <a:extLst>
                <a:ext uri="{FF2B5EF4-FFF2-40B4-BE49-F238E27FC236}">
                  <a16:creationId xmlns:a16="http://schemas.microsoft.com/office/drawing/2014/main" id="{CA66790F-54EE-4A40-860A-D08EC934A2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Arc 336">
              <a:extLst>
                <a:ext uri="{FF2B5EF4-FFF2-40B4-BE49-F238E27FC236}">
                  <a16:creationId xmlns:a16="http://schemas.microsoft.com/office/drawing/2014/main" id="{A5459EF4-58E5-4329-8AA6-750B13810DF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CC3D8834-35AD-4AC3-870F-3568383D1AC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 name="Arc 338">
              <a:extLst>
                <a:ext uri="{FF2B5EF4-FFF2-40B4-BE49-F238E27FC236}">
                  <a16:creationId xmlns:a16="http://schemas.microsoft.com/office/drawing/2014/main" id="{3C110BD5-09A9-43BA-9875-D754E106CE8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0" name="Arc 339">
              <a:extLst>
                <a:ext uri="{FF2B5EF4-FFF2-40B4-BE49-F238E27FC236}">
                  <a16:creationId xmlns:a16="http://schemas.microsoft.com/office/drawing/2014/main" id="{E1FA6243-0096-49A2-A9DA-0289E00A59C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1" name="Straight Connector 340">
              <a:extLst>
                <a:ext uri="{FF2B5EF4-FFF2-40B4-BE49-F238E27FC236}">
                  <a16:creationId xmlns:a16="http://schemas.microsoft.com/office/drawing/2014/main" id="{78AC6DA9-9102-47BE-86A4-B2D47D35E9F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0C8B647F-DF49-4432-BA32-EF1DD6242BC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90035A57-246F-45AC-8A8E-9380A605AA5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DA9D3F3A-3B27-4A94-A0ED-83538A943238}"/>
              </a:ext>
            </a:extLst>
          </p:cNvPr>
          <p:cNvGrpSpPr/>
          <p:nvPr/>
        </p:nvGrpSpPr>
        <p:grpSpPr>
          <a:xfrm rot="2540802">
            <a:off x="7050324" y="9525"/>
            <a:ext cx="544580" cy="346135"/>
            <a:chOff x="1459148" y="544749"/>
            <a:chExt cx="7412477" cy="5661498"/>
          </a:xfrm>
        </p:grpSpPr>
        <p:sp>
          <p:nvSpPr>
            <p:cNvPr id="345" name="Arc 344">
              <a:extLst>
                <a:ext uri="{FF2B5EF4-FFF2-40B4-BE49-F238E27FC236}">
                  <a16:creationId xmlns:a16="http://schemas.microsoft.com/office/drawing/2014/main" id="{9D9B1191-9628-4240-9E32-E081E3D9AC6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715F3E0-33FD-4467-AC7D-E19C32FA284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47" name="Arc 346">
              <a:extLst>
                <a:ext uri="{FF2B5EF4-FFF2-40B4-BE49-F238E27FC236}">
                  <a16:creationId xmlns:a16="http://schemas.microsoft.com/office/drawing/2014/main" id="{E97F82EE-4CCA-4481-A639-163A5D9AE1D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8" name="Straight Connector 347">
              <a:extLst>
                <a:ext uri="{FF2B5EF4-FFF2-40B4-BE49-F238E27FC236}">
                  <a16:creationId xmlns:a16="http://schemas.microsoft.com/office/drawing/2014/main" id="{27F66DA2-D365-4917-B349-0AD9A41D95C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04444304-C6B0-4858-9F26-A34544EF6DF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50" name="Oval 349">
              <a:extLst>
                <a:ext uri="{FF2B5EF4-FFF2-40B4-BE49-F238E27FC236}">
                  <a16:creationId xmlns:a16="http://schemas.microsoft.com/office/drawing/2014/main" id="{153710A2-93F9-41E2-8352-F7F873B33E6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Arc 350">
              <a:extLst>
                <a:ext uri="{FF2B5EF4-FFF2-40B4-BE49-F238E27FC236}">
                  <a16:creationId xmlns:a16="http://schemas.microsoft.com/office/drawing/2014/main" id="{7F5DAC10-2D58-4D63-83F4-B6F8AE4751A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8C5EE6A5-B10C-4F95-A9AF-1F0F8B5A42F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Arc 352">
              <a:extLst>
                <a:ext uri="{FF2B5EF4-FFF2-40B4-BE49-F238E27FC236}">
                  <a16:creationId xmlns:a16="http://schemas.microsoft.com/office/drawing/2014/main" id="{347C5C2B-4B5C-4E1E-82F6-E21835BD58B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4" name="Arc 353">
              <a:extLst>
                <a:ext uri="{FF2B5EF4-FFF2-40B4-BE49-F238E27FC236}">
                  <a16:creationId xmlns:a16="http://schemas.microsoft.com/office/drawing/2014/main" id="{71A13257-23B6-47D4-988E-81EAC1D3B2D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5" name="Straight Connector 354">
              <a:extLst>
                <a:ext uri="{FF2B5EF4-FFF2-40B4-BE49-F238E27FC236}">
                  <a16:creationId xmlns:a16="http://schemas.microsoft.com/office/drawing/2014/main" id="{18514A2A-6A21-4E3A-8FF5-9FDBE66CF66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6A55FF91-8875-4F0C-9683-8F72EC53E67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1343B811-98BC-4DDC-B3F8-85AC75DAF28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58" name="Group 357">
            <a:extLst>
              <a:ext uri="{FF2B5EF4-FFF2-40B4-BE49-F238E27FC236}">
                <a16:creationId xmlns:a16="http://schemas.microsoft.com/office/drawing/2014/main" id="{A7536644-99F8-48F2-887B-603B0A2DCB6E}"/>
              </a:ext>
            </a:extLst>
          </p:cNvPr>
          <p:cNvGrpSpPr/>
          <p:nvPr/>
        </p:nvGrpSpPr>
        <p:grpSpPr>
          <a:xfrm rot="2540802">
            <a:off x="7364649" y="9525"/>
            <a:ext cx="544580" cy="346135"/>
            <a:chOff x="1459148" y="544749"/>
            <a:chExt cx="7412477" cy="5661498"/>
          </a:xfrm>
        </p:grpSpPr>
        <p:sp>
          <p:nvSpPr>
            <p:cNvPr id="359" name="Arc 358">
              <a:extLst>
                <a:ext uri="{FF2B5EF4-FFF2-40B4-BE49-F238E27FC236}">
                  <a16:creationId xmlns:a16="http://schemas.microsoft.com/office/drawing/2014/main" id="{4786FE15-921E-4B2C-9EE7-DEC1FD4BB27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5D8DC77E-8C88-4510-AA35-5F423AC345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61" name="Arc 360">
              <a:extLst>
                <a:ext uri="{FF2B5EF4-FFF2-40B4-BE49-F238E27FC236}">
                  <a16:creationId xmlns:a16="http://schemas.microsoft.com/office/drawing/2014/main" id="{AA84D10A-20C0-4CCF-818E-0FC79C62951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2" name="Straight Connector 361">
              <a:extLst>
                <a:ext uri="{FF2B5EF4-FFF2-40B4-BE49-F238E27FC236}">
                  <a16:creationId xmlns:a16="http://schemas.microsoft.com/office/drawing/2014/main" id="{AA97D1A8-75FF-4916-8F18-558082810C1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FA935980-50A6-4742-9A8B-016B7B6E8EA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64" name="Oval 363">
              <a:extLst>
                <a:ext uri="{FF2B5EF4-FFF2-40B4-BE49-F238E27FC236}">
                  <a16:creationId xmlns:a16="http://schemas.microsoft.com/office/drawing/2014/main" id="{3D6331FB-45CE-409A-A070-0619D2477C1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a:extLst>
                <a:ext uri="{FF2B5EF4-FFF2-40B4-BE49-F238E27FC236}">
                  <a16:creationId xmlns:a16="http://schemas.microsoft.com/office/drawing/2014/main" id="{C45C86C0-A985-4304-942C-DE1E8F0A8F2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F26BCBC4-389B-4028-9022-D8C0E8B41F8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Arc 366">
              <a:extLst>
                <a:ext uri="{FF2B5EF4-FFF2-40B4-BE49-F238E27FC236}">
                  <a16:creationId xmlns:a16="http://schemas.microsoft.com/office/drawing/2014/main" id="{F338C2B6-BCCD-459C-A935-485A489A017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8" name="Arc 367">
              <a:extLst>
                <a:ext uri="{FF2B5EF4-FFF2-40B4-BE49-F238E27FC236}">
                  <a16:creationId xmlns:a16="http://schemas.microsoft.com/office/drawing/2014/main" id="{35CA9506-7D8F-4B96-94BE-D7E95BED6BF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9" name="Straight Connector 368">
              <a:extLst>
                <a:ext uri="{FF2B5EF4-FFF2-40B4-BE49-F238E27FC236}">
                  <a16:creationId xmlns:a16="http://schemas.microsoft.com/office/drawing/2014/main" id="{FFB34FC3-B547-4CA0-A2D7-18A688617F7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B2D550AC-051A-404B-A635-F4D3689C62F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BE5992F8-6D59-4BC7-9B02-CFCE75C67E5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344F14DA-6DF8-46F1-A74E-12F395766DD0}"/>
              </a:ext>
            </a:extLst>
          </p:cNvPr>
          <p:cNvGrpSpPr/>
          <p:nvPr/>
        </p:nvGrpSpPr>
        <p:grpSpPr>
          <a:xfrm rot="2540802">
            <a:off x="7678974" y="9525"/>
            <a:ext cx="544580" cy="346135"/>
            <a:chOff x="1459148" y="544749"/>
            <a:chExt cx="7412477" cy="5661498"/>
          </a:xfrm>
        </p:grpSpPr>
        <p:sp>
          <p:nvSpPr>
            <p:cNvPr id="373" name="Arc 372">
              <a:extLst>
                <a:ext uri="{FF2B5EF4-FFF2-40B4-BE49-F238E27FC236}">
                  <a16:creationId xmlns:a16="http://schemas.microsoft.com/office/drawing/2014/main" id="{2EB9B8F6-12CE-48F8-AF7E-786FB5D64B0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AABA43D7-E591-46E6-B4AC-1A099D3F007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75" name="Arc 374">
              <a:extLst>
                <a:ext uri="{FF2B5EF4-FFF2-40B4-BE49-F238E27FC236}">
                  <a16:creationId xmlns:a16="http://schemas.microsoft.com/office/drawing/2014/main" id="{60B7C16A-D8D8-4A53-910F-BAC277C9976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6" name="Straight Connector 375">
              <a:extLst>
                <a:ext uri="{FF2B5EF4-FFF2-40B4-BE49-F238E27FC236}">
                  <a16:creationId xmlns:a16="http://schemas.microsoft.com/office/drawing/2014/main" id="{31597987-C15C-40A9-AF8B-A040A7E2AB5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E27B3953-7F59-4A66-82F5-CE4395DC716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78" name="Oval 377">
              <a:extLst>
                <a:ext uri="{FF2B5EF4-FFF2-40B4-BE49-F238E27FC236}">
                  <a16:creationId xmlns:a16="http://schemas.microsoft.com/office/drawing/2014/main" id="{6AAF29BE-1BFE-4214-9FC3-A8AE57FFF05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Arc 378">
              <a:extLst>
                <a:ext uri="{FF2B5EF4-FFF2-40B4-BE49-F238E27FC236}">
                  <a16:creationId xmlns:a16="http://schemas.microsoft.com/office/drawing/2014/main" id="{80570DB1-C093-4435-8EC1-F7343382851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D848B6AD-FC6B-484D-97B6-5504EA49E61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Arc 380">
              <a:extLst>
                <a:ext uri="{FF2B5EF4-FFF2-40B4-BE49-F238E27FC236}">
                  <a16:creationId xmlns:a16="http://schemas.microsoft.com/office/drawing/2014/main" id="{EC340DDF-8728-4E22-9C90-E5396CB4688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2" name="Arc 381">
              <a:extLst>
                <a:ext uri="{FF2B5EF4-FFF2-40B4-BE49-F238E27FC236}">
                  <a16:creationId xmlns:a16="http://schemas.microsoft.com/office/drawing/2014/main" id="{4D418B72-E271-438E-A6F8-1D1B459D416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3" name="Straight Connector 382">
              <a:extLst>
                <a:ext uri="{FF2B5EF4-FFF2-40B4-BE49-F238E27FC236}">
                  <a16:creationId xmlns:a16="http://schemas.microsoft.com/office/drawing/2014/main" id="{A76F3C11-12BF-4C37-8E18-8ACC1742203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a16="http://schemas.microsoft.com/office/drawing/2014/main" id="{06A3FA2F-A7F0-4A06-B800-AF4348F1A56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a16="http://schemas.microsoft.com/office/drawing/2014/main" id="{C5334EE2-FD07-4925-8549-1C7745B2D5D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86" name="Group 385">
            <a:extLst>
              <a:ext uri="{FF2B5EF4-FFF2-40B4-BE49-F238E27FC236}">
                <a16:creationId xmlns:a16="http://schemas.microsoft.com/office/drawing/2014/main" id="{BDD504C0-8CFB-40B2-AECA-822D83F3B23C}"/>
              </a:ext>
            </a:extLst>
          </p:cNvPr>
          <p:cNvGrpSpPr/>
          <p:nvPr/>
        </p:nvGrpSpPr>
        <p:grpSpPr>
          <a:xfrm rot="2540802">
            <a:off x="7993299" y="9525"/>
            <a:ext cx="544580" cy="346135"/>
            <a:chOff x="1459148" y="544749"/>
            <a:chExt cx="7412477" cy="5661498"/>
          </a:xfrm>
        </p:grpSpPr>
        <p:sp>
          <p:nvSpPr>
            <p:cNvPr id="387" name="Arc 386">
              <a:extLst>
                <a:ext uri="{FF2B5EF4-FFF2-40B4-BE49-F238E27FC236}">
                  <a16:creationId xmlns:a16="http://schemas.microsoft.com/office/drawing/2014/main" id="{A2462371-D854-4426-B5CA-6E113A76ED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7597D72C-9A85-4C75-87CA-7838DD598E7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89" name="Arc 388">
              <a:extLst>
                <a:ext uri="{FF2B5EF4-FFF2-40B4-BE49-F238E27FC236}">
                  <a16:creationId xmlns:a16="http://schemas.microsoft.com/office/drawing/2014/main" id="{5A72BB86-2012-4096-A9A3-1A41108E2DD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0" name="Straight Connector 389">
              <a:extLst>
                <a:ext uri="{FF2B5EF4-FFF2-40B4-BE49-F238E27FC236}">
                  <a16:creationId xmlns:a16="http://schemas.microsoft.com/office/drawing/2014/main" id="{4AB9E7C2-3751-4B26-9418-A6EE7E1AD3F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91" name="Straight Connector 390">
              <a:extLst>
                <a:ext uri="{FF2B5EF4-FFF2-40B4-BE49-F238E27FC236}">
                  <a16:creationId xmlns:a16="http://schemas.microsoft.com/office/drawing/2014/main" id="{F616654B-35A1-409E-B89D-7D2EFD34FCD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92" name="Oval 391">
              <a:extLst>
                <a:ext uri="{FF2B5EF4-FFF2-40B4-BE49-F238E27FC236}">
                  <a16:creationId xmlns:a16="http://schemas.microsoft.com/office/drawing/2014/main" id="{3A479E32-96BD-456C-84C2-338BAEDDA73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Arc 392">
              <a:extLst>
                <a:ext uri="{FF2B5EF4-FFF2-40B4-BE49-F238E27FC236}">
                  <a16:creationId xmlns:a16="http://schemas.microsoft.com/office/drawing/2014/main" id="{CE368CC1-8D98-46D8-818B-4AE55B5AA76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E5E5B4BE-B97E-4593-8DE1-23FBBDC2E33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Arc 394">
              <a:extLst>
                <a:ext uri="{FF2B5EF4-FFF2-40B4-BE49-F238E27FC236}">
                  <a16:creationId xmlns:a16="http://schemas.microsoft.com/office/drawing/2014/main" id="{24ED8ED6-5403-4E51-ACE4-B87EE42F3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6" name="Arc 395">
              <a:extLst>
                <a:ext uri="{FF2B5EF4-FFF2-40B4-BE49-F238E27FC236}">
                  <a16:creationId xmlns:a16="http://schemas.microsoft.com/office/drawing/2014/main" id="{37916F3A-8262-4361-8B76-677B207B785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7" name="Straight Connector 396">
              <a:extLst>
                <a:ext uri="{FF2B5EF4-FFF2-40B4-BE49-F238E27FC236}">
                  <a16:creationId xmlns:a16="http://schemas.microsoft.com/office/drawing/2014/main" id="{177BE14D-21D0-4C16-848E-02C06F11BE1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39F6C0F5-89E9-477B-91F4-36D2198A80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34766CD5-A367-4239-A1C0-EE33E3EB6AE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00" name="Group 399">
            <a:extLst>
              <a:ext uri="{FF2B5EF4-FFF2-40B4-BE49-F238E27FC236}">
                <a16:creationId xmlns:a16="http://schemas.microsoft.com/office/drawing/2014/main" id="{FC128861-F4FD-4ED8-AF56-328E6297DFEE}"/>
              </a:ext>
            </a:extLst>
          </p:cNvPr>
          <p:cNvGrpSpPr/>
          <p:nvPr/>
        </p:nvGrpSpPr>
        <p:grpSpPr>
          <a:xfrm rot="2540802">
            <a:off x="8307624" y="9525"/>
            <a:ext cx="544580" cy="346135"/>
            <a:chOff x="1459148" y="544749"/>
            <a:chExt cx="7412477" cy="5661498"/>
          </a:xfrm>
        </p:grpSpPr>
        <p:sp>
          <p:nvSpPr>
            <p:cNvPr id="401" name="Arc 400">
              <a:extLst>
                <a:ext uri="{FF2B5EF4-FFF2-40B4-BE49-F238E27FC236}">
                  <a16:creationId xmlns:a16="http://schemas.microsoft.com/office/drawing/2014/main" id="{4F0CCED9-FE2E-4668-A270-C372857C310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784E90A9-E090-4089-B1A4-C2DC75596CF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03" name="Arc 402">
              <a:extLst>
                <a:ext uri="{FF2B5EF4-FFF2-40B4-BE49-F238E27FC236}">
                  <a16:creationId xmlns:a16="http://schemas.microsoft.com/office/drawing/2014/main" id="{0BD68414-A332-48A7-AB44-20B529F2CEC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4" name="Straight Connector 403">
              <a:extLst>
                <a:ext uri="{FF2B5EF4-FFF2-40B4-BE49-F238E27FC236}">
                  <a16:creationId xmlns:a16="http://schemas.microsoft.com/office/drawing/2014/main" id="{F3582546-9571-4EEA-BD9C-219DB1A86D5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F25CD059-D849-4951-9013-86D8A18AF96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06" name="Oval 405">
              <a:extLst>
                <a:ext uri="{FF2B5EF4-FFF2-40B4-BE49-F238E27FC236}">
                  <a16:creationId xmlns:a16="http://schemas.microsoft.com/office/drawing/2014/main" id="{C2CCF1B3-BA0D-43C7-9885-2BEEB49E719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Arc 406">
              <a:extLst>
                <a:ext uri="{FF2B5EF4-FFF2-40B4-BE49-F238E27FC236}">
                  <a16:creationId xmlns:a16="http://schemas.microsoft.com/office/drawing/2014/main" id="{2F2B8DAE-7E4F-4C12-A20B-4F83819647D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FA9A103B-034C-4AE4-B205-3E54AA1C1BD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9" name="Arc 408">
              <a:extLst>
                <a:ext uri="{FF2B5EF4-FFF2-40B4-BE49-F238E27FC236}">
                  <a16:creationId xmlns:a16="http://schemas.microsoft.com/office/drawing/2014/main" id="{C5EDF941-5F78-40D3-A8EE-E9D0CC02BE2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0" name="Arc 409">
              <a:extLst>
                <a:ext uri="{FF2B5EF4-FFF2-40B4-BE49-F238E27FC236}">
                  <a16:creationId xmlns:a16="http://schemas.microsoft.com/office/drawing/2014/main" id="{C5DFC591-5E35-4E5C-8FE1-1FB63EC7BF4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1" name="Straight Connector 410">
              <a:extLst>
                <a:ext uri="{FF2B5EF4-FFF2-40B4-BE49-F238E27FC236}">
                  <a16:creationId xmlns:a16="http://schemas.microsoft.com/office/drawing/2014/main" id="{6F8E6DE4-2D03-4DAE-9AEC-EC1EBDC3E0B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4A8EEDC0-907E-4223-A15D-A44711A32F3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58045C50-BCFC-49D8-8117-9E26BCD730C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14" name="Group 413">
            <a:extLst>
              <a:ext uri="{FF2B5EF4-FFF2-40B4-BE49-F238E27FC236}">
                <a16:creationId xmlns:a16="http://schemas.microsoft.com/office/drawing/2014/main" id="{D5067286-C82A-496A-9E14-5D6EAF90F303}"/>
              </a:ext>
            </a:extLst>
          </p:cNvPr>
          <p:cNvGrpSpPr/>
          <p:nvPr/>
        </p:nvGrpSpPr>
        <p:grpSpPr>
          <a:xfrm rot="2540802">
            <a:off x="8621949" y="9525"/>
            <a:ext cx="544580" cy="346135"/>
            <a:chOff x="1459148" y="544749"/>
            <a:chExt cx="7412477" cy="5661498"/>
          </a:xfrm>
        </p:grpSpPr>
        <p:sp>
          <p:nvSpPr>
            <p:cNvPr id="415" name="Arc 414">
              <a:extLst>
                <a:ext uri="{FF2B5EF4-FFF2-40B4-BE49-F238E27FC236}">
                  <a16:creationId xmlns:a16="http://schemas.microsoft.com/office/drawing/2014/main" id="{17E043E8-FFC8-48DB-B765-53B2FA5B0AC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2EFC7BB4-CA52-4465-B4AA-B2BBBE82A42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17" name="Arc 416">
              <a:extLst>
                <a:ext uri="{FF2B5EF4-FFF2-40B4-BE49-F238E27FC236}">
                  <a16:creationId xmlns:a16="http://schemas.microsoft.com/office/drawing/2014/main" id="{347ADFC0-6DDC-43DD-99F9-4B3E8854939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8" name="Straight Connector 417">
              <a:extLst>
                <a:ext uri="{FF2B5EF4-FFF2-40B4-BE49-F238E27FC236}">
                  <a16:creationId xmlns:a16="http://schemas.microsoft.com/office/drawing/2014/main" id="{64FD2C43-696D-4724-880C-C02A52FF66E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E0FA5B18-1C00-4069-81CF-DEB6DDE7CAD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20" name="Oval 419">
              <a:extLst>
                <a:ext uri="{FF2B5EF4-FFF2-40B4-BE49-F238E27FC236}">
                  <a16:creationId xmlns:a16="http://schemas.microsoft.com/office/drawing/2014/main" id="{F2783590-266E-4998-A359-036F871783F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Arc 420">
              <a:extLst>
                <a:ext uri="{FF2B5EF4-FFF2-40B4-BE49-F238E27FC236}">
                  <a16:creationId xmlns:a16="http://schemas.microsoft.com/office/drawing/2014/main" id="{9CEF8C8A-DE69-4004-A71B-44613303733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8A56D03C-221C-4EB6-81CB-DEEE8A26D72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3" name="Arc 422">
              <a:extLst>
                <a:ext uri="{FF2B5EF4-FFF2-40B4-BE49-F238E27FC236}">
                  <a16:creationId xmlns:a16="http://schemas.microsoft.com/office/drawing/2014/main" id="{A95913F5-7396-4BFE-A474-ECA4A13E462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4" name="Arc 423">
              <a:extLst>
                <a:ext uri="{FF2B5EF4-FFF2-40B4-BE49-F238E27FC236}">
                  <a16:creationId xmlns:a16="http://schemas.microsoft.com/office/drawing/2014/main" id="{732CD54B-F8AD-47E7-8101-3F6569241C2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5" name="Straight Connector 424">
              <a:extLst>
                <a:ext uri="{FF2B5EF4-FFF2-40B4-BE49-F238E27FC236}">
                  <a16:creationId xmlns:a16="http://schemas.microsoft.com/office/drawing/2014/main" id="{A594E8F5-08B6-4EEA-9891-91EC2F9E5FE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92DF7EC6-2307-4308-9591-E370AEABFFD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A1454AA7-DF43-4AEF-B216-09F1ECF08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28" name="Group 427">
            <a:extLst>
              <a:ext uri="{FF2B5EF4-FFF2-40B4-BE49-F238E27FC236}">
                <a16:creationId xmlns:a16="http://schemas.microsoft.com/office/drawing/2014/main" id="{706A8BD5-444D-4650-953C-94F45D089805}"/>
              </a:ext>
            </a:extLst>
          </p:cNvPr>
          <p:cNvGrpSpPr/>
          <p:nvPr/>
        </p:nvGrpSpPr>
        <p:grpSpPr>
          <a:xfrm rot="2540802">
            <a:off x="8936274" y="9525"/>
            <a:ext cx="544580" cy="346135"/>
            <a:chOff x="1459148" y="544749"/>
            <a:chExt cx="7412477" cy="5661498"/>
          </a:xfrm>
        </p:grpSpPr>
        <p:sp>
          <p:nvSpPr>
            <p:cNvPr id="429" name="Arc 428">
              <a:extLst>
                <a:ext uri="{FF2B5EF4-FFF2-40B4-BE49-F238E27FC236}">
                  <a16:creationId xmlns:a16="http://schemas.microsoft.com/office/drawing/2014/main" id="{35175E1F-70D1-4012-BFE9-E7EEADD1E88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3C7EE51F-455C-48AE-852F-A51A83B37E6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31" name="Arc 430">
              <a:extLst>
                <a:ext uri="{FF2B5EF4-FFF2-40B4-BE49-F238E27FC236}">
                  <a16:creationId xmlns:a16="http://schemas.microsoft.com/office/drawing/2014/main" id="{1FED9413-488A-44B0-82EE-2C834588391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2" name="Straight Connector 431">
              <a:extLst>
                <a:ext uri="{FF2B5EF4-FFF2-40B4-BE49-F238E27FC236}">
                  <a16:creationId xmlns:a16="http://schemas.microsoft.com/office/drawing/2014/main" id="{D36F332D-F1CE-48A4-9B3C-CE81E385AE9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B4E342A3-9BF9-42D3-B795-F6595EFD86F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34" name="Oval 433">
              <a:extLst>
                <a:ext uri="{FF2B5EF4-FFF2-40B4-BE49-F238E27FC236}">
                  <a16:creationId xmlns:a16="http://schemas.microsoft.com/office/drawing/2014/main" id="{08B14475-F9C7-456A-AF45-3CD296436A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Arc 434">
              <a:extLst>
                <a:ext uri="{FF2B5EF4-FFF2-40B4-BE49-F238E27FC236}">
                  <a16:creationId xmlns:a16="http://schemas.microsoft.com/office/drawing/2014/main" id="{70E11E87-A5BA-4D92-850E-CFD75C03B94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19BAE2F1-DF0A-4EDB-927A-50CE2AAB063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7" name="Arc 436">
              <a:extLst>
                <a:ext uri="{FF2B5EF4-FFF2-40B4-BE49-F238E27FC236}">
                  <a16:creationId xmlns:a16="http://schemas.microsoft.com/office/drawing/2014/main" id="{4C192B73-DF8C-4B99-B5B3-C68E4B278ED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8" name="Arc 437">
              <a:extLst>
                <a:ext uri="{FF2B5EF4-FFF2-40B4-BE49-F238E27FC236}">
                  <a16:creationId xmlns:a16="http://schemas.microsoft.com/office/drawing/2014/main" id="{6DB7D122-6D71-438B-8AA1-18118470856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9" name="Straight Connector 438">
              <a:extLst>
                <a:ext uri="{FF2B5EF4-FFF2-40B4-BE49-F238E27FC236}">
                  <a16:creationId xmlns:a16="http://schemas.microsoft.com/office/drawing/2014/main" id="{3F2396A2-9B09-45BF-9E13-95780737C10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B1C23F82-4564-46FF-84E7-CF2EC7C8E94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F9280C09-8F85-48B7-9488-1BC8650E728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42" name="Group 441">
            <a:extLst>
              <a:ext uri="{FF2B5EF4-FFF2-40B4-BE49-F238E27FC236}">
                <a16:creationId xmlns:a16="http://schemas.microsoft.com/office/drawing/2014/main" id="{D40F2A01-41B9-4112-96D9-E5ABF2E0EAAE}"/>
              </a:ext>
            </a:extLst>
          </p:cNvPr>
          <p:cNvGrpSpPr/>
          <p:nvPr/>
        </p:nvGrpSpPr>
        <p:grpSpPr>
          <a:xfrm rot="2540802">
            <a:off x="9250599" y="9525"/>
            <a:ext cx="544580" cy="346135"/>
            <a:chOff x="1459148" y="544749"/>
            <a:chExt cx="7412477" cy="5661498"/>
          </a:xfrm>
        </p:grpSpPr>
        <p:sp>
          <p:nvSpPr>
            <p:cNvPr id="443" name="Arc 442">
              <a:extLst>
                <a:ext uri="{FF2B5EF4-FFF2-40B4-BE49-F238E27FC236}">
                  <a16:creationId xmlns:a16="http://schemas.microsoft.com/office/drawing/2014/main" id="{9E4E186C-5E08-42CE-8ED0-573E205974A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E5397766-1A05-47B3-87BA-04E1083CD6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45" name="Arc 444">
              <a:extLst>
                <a:ext uri="{FF2B5EF4-FFF2-40B4-BE49-F238E27FC236}">
                  <a16:creationId xmlns:a16="http://schemas.microsoft.com/office/drawing/2014/main" id="{F640A37C-AA1E-4B37-AC4E-304994A4999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6" name="Straight Connector 445">
              <a:extLst>
                <a:ext uri="{FF2B5EF4-FFF2-40B4-BE49-F238E27FC236}">
                  <a16:creationId xmlns:a16="http://schemas.microsoft.com/office/drawing/2014/main" id="{7AEC88E4-6122-4DC1-B4B7-6A7D5962B0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8E09948B-F7DC-4544-ADB6-088C2C80CCD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48" name="Oval 447">
              <a:extLst>
                <a:ext uri="{FF2B5EF4-FFF2-40B4-BE49-F238E27FC236}">
                  <a16:creationId xmlns:a16="http://schemas.microsoft.com/office/drawing/2014/main" id="{83E328FF-081E-4F8E-A8F4-0097B393235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Arc 448">
              <a:extLst>
                <a:ext uri="{FF2B5EF4-FFF2-40B4-BE49-F238E27FC236}">
                  <a16:creationId xmlns:a16="http://schemas.microsoft.com/office/drawing/2014/main" id="{7F9F9F74-11A0-4721-AEED-2DC9AB95316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CBF019B4-2890-47CF-BB3F-F1D7295F2A4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1" name="Arc 450">
              <a:extLst>
                <a:ext uri="{FF2B5EF4-FFF2-40B4-BE49-F238E27FC236}">
                  <a16:creationId xmlns:a16="http://schemas.microsoft.com/office/drawing/2014/main" id="{2D9CEA4F-22C4-4CB1-98C3-EFBF9936FB3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2" name="Arc 451">
              <a:extLst>
                <a:ext uri="{FF2B5EF4-FFF2-40B4-BE49-F238E27FC236}">
                  <a16:creationId xmlns:a16="http://schemas.microsoft.com/office/drawing/2014/main" id="{A29A7A54-531D-4B98-B677-A2BB38664AB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3" name="Straight Connector 452">
              <a:extLst>
                <a:ext uri="{FF2B5EF4-FFF2-40B4-BE49-F238E27FC236}">
                  <a16:creationId xmlns:a16="http://schemas.microsoft.com/office/drawing/2014/main" id="{533494FA-34E3-44D7-AB69-B587F40FA22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54" name="Straight Connector 453">
              <a:extLst>
                <a:ext uri="{FF2B5EF4-FFF2-40B4-BE49-F238E27FC236}">
                  <a16:creationId xmlns:a16="http://schemas.microsoft.com/office/drawing/2014/main" id="{1532349A-0407-467E-8C60-5EAACD913E8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08DA5FEA-2EAF-4F12-83FE-AB27D651252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56" name="Group 455">
            <a:extLst>
              <a:ext uri="{FF2B5EF4-FFF2-40B4-BE49-F238E27FC236}">
                <a16:creationId xmlns:a16="http://schemas.microsoft.com/office/drawing/2014/main" id="{AC43B3A1-AF76-43E3-B447-03CD481D7A0F}"/>
              </a:ext>
            </a:extLst>
          </p:cNvPr>
          <p:cNvGrpSpPr/>
          <p:nvPr/>
        </p:nvGrpSpPr>
        <p:grpSpPr>
          <a:xfrm rot="2540802">
            <a:off x="9564924" y="9525"/>
            <a:ext cx="544580" cy="346135"/>
            <a:chOff x="1459148" y="544749"/>
            <a:chExt cx="7412477" cy="5661498"/>
          </a:xfrm>
        </p:grpSpPr>
        <p:sp>
          <p:nvSpPr>
            <p:cNvPr id="457" name="Arc 456">
              <a:extLst>
                <a:ext uri="{FF2B5EF4-FFF2-40B4-BE49-F238E27FC236}">
                  <a16:creationId xmlns:a16="http://schemas.microsoft.com/office/drawing/2014/main" id="{06472DCD-C122-468D-BED1-93E90D785CA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3BDA0F91-9459-4632-A027-211F56663E5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59" name="Arc 458">
              <a:extLst>
                <a:ext uri="{FF2B5EF4-FFF2-40B4-BE49-F238E27FC236}">
                  <a16:creationId xmlns:a16="http://schemas.microsoft.com/office/drawing/2014/main" id="{6AAF85A5-1614-4587-B85C-E1CA758761A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0" name="Straight Connector 459">
              <a:extLst>
                <a:ext uri="{FF2B5EF4-FFF2-40B4-BE49-F238E27FC236}">
                  <a16:creationId xmlns:a16="http://schemas.microsoft.com/office/drawing/2014/main" id="{AC8E5BCF-4DB0-4CE3-A705-F66FAAC83FE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A7B5C02E-9518-4DB0-9059-A0B4D114977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62" name="Oval 461">
              <a:extLst>
                <a:ext uri="{FF2B5EF4-FFF2-40B4-BE49-F238E27FC236}">
                  <a16:creationId xmlns:a16="http://schemas.microsoft.com/office/drawing/2014/main" id="{07BBDD08-51B9-4BF1-B908-9CAD9547013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Arc 462">
              <a:extLst>
                <a:ext uri="{FF2B5EF4-FFF2-40B4-BE49-F238E27FC236}">
                  <a16:creationId xmlns:a16="http://schemas.microsoft.com/office/drawing/2014/main" id="{DF1C360A-1E57-48C3-A2E9-F2E2EB80845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731FF4BB-AA03-4217-91D7-3BEA943E694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5" name="Arc 464">
              <a:extLst>
                <a:ext uri="{FF2B5EF4-FFF2-40B4-BE49-F238E27FC236}">
                  <a16:creationId xmlns:a16="http://schemas.microsoft.com/office/drawing/2014/main" id="{A12438BD-3AD7-436B-BB44-493F280B182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6" name="Arc 465">
              <a:extLst>
                <a:ext uri="{FF2B5EF4-FFF2-40B4-BE49-F238E27FC236}">
                  <a16:creationId xmlns:a16="http://schemas.microsoft.com/office/drawing/2014/main" id="{828A6FE0-4142-4F60-A173-7C9120C2544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7" name="Straight Connector 466">
              <a:extLst>
                <a:ext uri="{FF2B5EF4-FFF2-40B4-BE49-F238E27FC236}">
                  <a16:creationId xmlns:a16="http://schemas.microsoft.com/office/drawing/2014/main" id="{08EB3341-FD65-4967-97C3-32157A9321F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8D621312-8180-47D5-91EA-4077ED10E16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C6B20999-7F82-4913-848B-2C563355E3F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9FB8F6E5-C9D7-4ED6-A801-0A6ACAB366DE}"/>
              </a:ext>
            </a:extLst>
          </p:cNvPr>
          <p:cNvGrpSpPr/>
          <p:nvPr/>
        </p:nvGrpSpPr>
        <p:grpSpPr>
          <a:xfrm rot="2540802">
            <a:off x="9879249" y="9525"/>
            <a:ext cx="544580" cy="346135"/>
            <a:chOff x="1459148" y="544749"/>
            <a:chExt cx="7412477" cy="5661498"/>
          </a:xfrm>
        </p:grpSpPr>
        <p:sp>
          <p:nvSpPr>
            <p:cNvPr id="471" name="Arc 470">
              <a:extLst>
                <a:ext uri="{FF2B5EF4-FFF2-40B4-BE49-F238E27FC236}">
                  <a16:creationId xmlns:a16="http://schemas.microsoft.com/office/drawing/2014/main" id="{0A2C364D-0D10-4C49-B0AC-3E5A9090235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83DADEE-5E02-45CE-B243-B66A53A97F8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73" name="Arc 472">
              <a:extLst>
                <a:ext uri="{FF2B5EF4-FFF2-40B4-BE49-F238E27FC236}">
                  <a16:creationId xmlns:a16="http://schemas.microsoft.com/office/drawing/2014/main" id="{3A1B001F-49F3-4596-9592-B7A9030CADB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4" name="Straight Connector 473">
              <a:extLst>
                <a:ext uri="{FF2B5EF4-FFF2-40B4-BE49-F238E27FC236}">
                  <a16:creationId xmlns:a16="http://schemas.microsoft.com/office/drawing/2014/main" id="{62F7DA9D-F9B7-4BC4-9998-76AB1D97350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B67358A3-5567-4E56-B774-35F76BFE873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76" name="Oval 475">
              <a:extLst>
                <a:ext uri="{FF2B5EF4-FFF2-40B4-BE49-F238E27FC236}">
                  <a16:creationId xmlns:a16="http://schemas.microsoft.com/office/drawing/2014/main" id="{241EBB43-72C9-47C9-A978-480F6EF8ACA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Arc 476">
              <a:extLst>
                <a:ext uri="{FF2B5EF4-FFF2-40B4-BE49-F238E27FC236}">
                  <a16:creationId xmlns:a16="http://schemas.microsoft.com/office/drawing/2014/main" id="{02031172-B804-4CE2-B686-D4295760D00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7014611E-87CA-40F4-A470-2AE6BA0E15F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9" name="Arc 478">
              <a:extLst>
                <a:ext uri="{FF2B5EF4-FFF2-40B4-BE49-F238E27FC236}">
                  <a16:creationId xmlns:a16="http://schemas.microsoft.com/office/drawing/2014/main" id="{050C32C7-AC76-4416-A48C-2BEE04190C5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0" name="Arc 479">
              <a:extLst>
                <a:ext uri="{FF2B5EF4-FFF2-40B4-BE49-F238E27FC236}">
                  <a16:creationId xmlns:a16="http://schemas.microsoft.com/office/drawing/2014/main" id="{942B4D24-FD0E-4334-88E2-9F5A6FEE64B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1" name="Straight Connector 480">
              <a:extLst>
                <a:ext uri="{FF2B5EF4-FFF2-40B4-BE49-F238E27FC236}">
                  <a16:creationId xmlns:a16="http://schemas.microsoft.com/office/drawing/2014/main" id="{D22A1E15-0101-4C94-8ABF-15D6E44DC81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0D9A974E-A38A-4A8A-AE0B-6AD03FAD4A9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63C81A71-0F42-4CF6-8C08-988B1A87C47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84" name="Group 483">
            <a:extLst>
              <a:ext uri="{FF2B5EF4-FFF2-40B4-BE49-F238E27FC236}">
                <a16:creationId xmlns:a16="http://schemas.microsoft.com/office/drawing/2014/main" id="{5108A6A0-6FD2-4821-90B5-3C2666D1E0B5}"/>
              </a:ext>
            </a:extLst>
          </p:cNvPr>
          <p:cNvGrpSpPr/>
          <p:nvPr/>
        </p:nvGrpSpPr>
        <p:grpSpPr>
          <a:xfrm rot="2540802">
            <a:off x="10193574" y="9525"/>
            <a:ext cx="544580" cy="346135"/>
            <a:chOff x="1459148" y="544749"/>
            <a:chExt cx="7412477" cy="5661498"/>
          </a:xfrm>
        </p:grpSpPr>
        <p:sp>
          <p:nvSpPr>
            <p:cNvPr id="485" name="Arc 484">
              <a:extLst>
                <a:ext uri="{FF2B5EF4-FFF2-40B4-BE49-F238E27FC236}">
                  <a16:creationId xmlns:a16="http://schemas.microsoft.com/office/drawing/2014/main" id="{DF19A3F8-D64E-4BA2-BB8A-888C3E9BE38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4AE88D51-488C-45E8-BEA3-D1CC0C4BBFB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87" name="Arc 486">
              <a:extLst>
                <a:ext uri="{FF2B5EF4-FFF2-40B4-BE49-F238E27FC236}">
                  <a16:creationId xmlns:a16="http://schemas.microsoft.com/office/drawing/2014/main" id="{A21D3AE6-C10D-421C-AEAD-83C719B0A6B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8" name="Straight Connector 487">
              <a:extLst>
                <a:ext uri="{FF2B5EF4-FFF2-40B4-BE49-F238E27FC236}">
                  <a16:creationId xmlns:a16="http://schemas.microsoft.com/office/drawing/2014/main" id="{BF3A50D2-6883-4329-A419-72CADD9D7F8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3283DAD2-9976-4523-B11E-1F218EDCF4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90" name="Oval 489">
              <a:extLst>
                <a:ext uri="{FF2B5EF4-FFF2-40B4-BE49-F238E27FC236}">
                  <a16:creationId xmlns:a16="http://schemas.microsoft.com/office/drawing/2014/main" id="{FDCBB828-6649-4B3D-AE65-E5299E12867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Arc 490">
              <a:extLst>
                <a:ext uri="{FF2B5EF4-FFF2-40B4-BE49-F238E27FC236}">
                  <a16:creationId xmlns:a16="http://schemas.microsoft.com/office/drawing/2014/main" id="{B0CE25CE-3E3C-4EA7-8EE1-906B34F722C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E02A7EE4-9FD0-4712-B8C3-A752BC6E682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3" name="Arc 492">
              <a:extLst>
                <a:ext uri="{FF2B5EF4-FFF2-40B4-BE49-F238E27FC236}">
                  <a16:creationId xmlns:a16="http://schemas.microsoft.com/office/drawing/2014/main" id="{171750E7-8DC1-429F-BDC0-A81CB4E0321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4" name="Arc 493">
              <a:extLst>
                <a:ext uri="{FF2B5EF4-FFF2-40B4-BE49-F238E27FC236}">
                  <a16:creationId xmlns:a16="http://schemas.microsoft.com/office/drawing/2014/main" id="{E5D178AB-5F1B-474F-B426-3E7F0AF0C5E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5" name="Straight Connector 494">
              <a:extLst>
                <a:ext uri="{FF2B5EF4-FFF2-40B4-BE49-F238E27FC236}">
                  <a16:creationId xmlns:a16="http://schemas.microsoft.com/office/drawing/2014/main" id="{E9CB44CE-9D71-43C6-AD55-72B148C7C7E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6B3871BD-DCC8-457C-9B4C-75CCADF86D5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2DCBDB2A-553D-4D5D-B84C-27EF6F1C755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27802573-A2A4-4F7B-BE56-29090F74D1B5}"/>
              </a:ext>
            </a:extLst>
          </p:cNvPr>
          <p:cNvGrpSpPr/>
          <p:nvPr/>
        </p:nvGrpSpPr>
        <p:grpSpPr>
          <a:xfrm rot="2540802">
            <a:off x="10507899" y="9525"/>
            <a:ext cx="544580" cy="346135"/>
            <a:chOff x="1459148" y="544749"/>
            <a:chExt cx="7412477" cy="5661498"/>
          </a:xfrm>
        </p:grpSpPr>
        <p:sp>
          <p:nvSpPr>
            <p:cNvPr id="499" name="Arc 498">
              <a:extLst>
                <a:ext uri="{FF2B5EF4-FFF2-40B4-BE49-F238E27FC236}">
                  <a16:creationId xmlns:a16="http://schemas.microsoft.com/office/drawing/2014/main" id="{E1787CB5-7AA3-4A03-94F7-A00112ABC9C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6E55E56D-3AD6-4D26-B878-ED6E97E6BA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01" name="Arc 500">
              <a:extLst>
                <a:ext uri="{FF2B5EF4-FFF2-40B4-BE49-F238E27FC236}">
                  <a16:creationId xmlns:a16="http://schemas.microsoft.com/office/drawing/2014/main" id="{E9E38EE3-B306-4922-B425-9EF007D103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2" name="Straight Connector 501">
              <a:extLst>
                <a:ext uri="{FF2B5EF4-FFF2-40B4-BE49-F238E27FC236}">
                  <a16:creationId xmlns:a16="http://schemas.microsoft.com/office/drawing/2014/main" id="{1344861B-D94A-4A6B-8F1C-17E75A306D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6B9C1342-46EC-40BE-86FA-205BD7E70D3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04" name="Oval 503">
              <a:extLst>
                <a:ext uri="{FF2B5EF4-FFF2-40B4-BE49-F238E27FC236}">
                  <a16:creationId xmlns:a16="http://schemas.microsoft.com/office/drawing/2014/main" id="{FECF92B8-F66A-4A19-AF2B-DE15BCEF25D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Arc 504">
              <a:extLst>
                <a:ext uri="{FF2B5EF4-FFF2-40B4-BE49-F238E27FC236}">
                  <a16:creationId xmlns:a16="http://schemas.microsoft.com/office/drawing/2014/main" id="{A8AFF86A-A723-451B-9F87-3A200AA3614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2B0D4167-F756-4AA2-94F0-6757B178383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7" name="Arc 506">
              <a:extLst>
                <a:ext uri="{FF2B5EF4-FFF2-40B4-BE49-F238E27FC236}">
                  <a16:creationId xmlns:a16="http://schemas.microsoft.com/office/drawing/2014/main" id="{D4270243-1441-45AD-853D-E9C96538EEE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8" name="Arc 507">
              <a:extLst>
                <a:ext uri="{FF2B5EF4-FFF2-40B4-BE49-F238E27FC236}">
                  <a16:creationId xmlns:a16="http://schemas.microsoft.com/office/drawing/2014/main" id="{33062E53-9C61-4C1A-8D0D-4112DE0EAD5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9" name="Straight Connector 508">
              <a:extLst>
                <a:ext uri="{FF2B5EF4-FFF2-40B4-BE49-F238E27FC236}">
                  <a16:creationId xmlns:a16="http://schemas.microsoft.com/office/drawing/2014/main" id="{D26B08F6-ECCD-4B00-93C5-4BB527C6D50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7DC5C077-A6D2-4ADC-B49D-A543BCE1157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1" name="Straight Connector 510">
              <a:extLst>
                <a:ext uri="{FF2B5EF4-FFF2-40B4-BE49-F238E27FC236}">
                  <a16:creationId xmlns:a16="http://schemas.microsoft.com/office/drawing/2014/main" id="{F34BBC07-4FC0-4BCC-B0A5-A943A86FD0B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12" name="Group 511">
            <a:extLst>
              <a:ext uri="{FF2B5EF4-FFF2-40B4-BE49-F238E27FC236}">
                <a16:creationId xmlns:a16="http://schemas.microsoft.com/office/drawing/2014/main" id="{9802CE8E-E302-40F0-95FF-A939F3285FCE}"/>
              </a:ext>
            </a:extLst>
          </p:cNvPr>
          <p:cNvGrpSpPr/>
          <p:nvPr/>
        </p:nvGrpSpPr>
        <p:grpSpPr>
          <a:xfrm rot="2540802">
            <a:off x="10822224" y="9525"/>
            <a:ext cx="544580" cy="346135"/>
            <a:chOff x="1459148" y="544749"/>
            <a:chExt cx="7412477" cy="5661498"/>
          </a:xfrm>
        </p:grpSpPr>
        <p:sp>
          <p:nvSpPr>
            <p:cNvPr id="513" name="Arc 512">
              <a:extLst>
                <a:ext uri="{FF2B5EF4-FFF2-40B4-BE49-F238E27FC236}">
                  <a16:creationId xmlns:a16="http://schemas.microsoft.com/office/drawing/2014/main" id="{16F1F15A-B302-492A-B174-F9145A4D186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77E0D60B-3443-47A0-B964-8069B3F220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15" name="Arc 514">
              <a:extLst>
                <a:ext uri="{FF2B5EF4-FFF2-40B4-BE49-F238E27FC236}">
                  <a16:creationId xmlns:a16="http://schemas.microsoft.com/office/drawing/2014/main" id="{905DC0E3-7D97-485E-92E0-4638723E338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6" name="Straight Connector 515">
              <a:extLst>
                <a:ext uri="{FF2B5EF4-FFF2-40B4-BE49-F238E27FC236}">
                  <a16:creationId xmlns:a16="http://schemas.microsoft.com/office/drawing/2014/main" id="{68C8905F-8F40-479B-AB88-E1A4D4B6396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17" name="Straight Connector 516">
              <a:extLst>
                <a:ext uri="{FF2B5EF4-FFF2-40B4-BE49-F238E27FC236}">
                  <a16:creationId xmlns:a16="http://schemas.microsoft.com/office/drawing/2014/main" id="{6F6DF12E-ADB2-46D7-A922-9DED696D91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18" name="Oval 517">
              <a:extLst>
                <a:ext uri="{FF2B5EF4-FFF2-40B4-BE49-F238E27FC236}">
                  <a16:creationId xmlns:a16="http://schemas.microsoft.com/office/drawing/2014/main" id="{5258544D-2BED-4B63-81CA-37B034628C2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Arc 518">
              <a:extLst>
                <a:ext uri="{FF2B5EF4-FFF2-40B4-BE49-F238E27FC236}">
                  <a16:creationId xmlns:a16="http://schemas.microsoft.com/office/drawing/2014/main" id="{2602ACB8-1869-47F6-9B63-49A018D14AD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9BAE410F-B0A7-4255-9889-D2CD093BD8F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1" name="Arc 520">
              <a:extLst>
                <a:ext uri="{FF2B5EF4-FFF2-40B4-BE49-F238E27FC236}">
                  <a16:creationId xmlns:a16="http://schemas.microsoft.com/office/drawing/2014/main" id="{5F3383B5-2B91-479A-8DB2-87F2EF92003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2" name="Arc 521">
              <a:extLst>
                <a:ext uri="{FF2B5EF4-FFF2-40B4-BE49-F238E27FC236}">
                  <a16:creationId xmlns:a16="http://schemas.microsoft.com/office/drawing/2014/main" id="{282AF9FF-BF59-4BAC-B9AA-73F25B1F86B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3" name="Straight Connector 522">
              <a:extLst>
                <a:ext uri="{FF2B5EF4-FFF2-40B4-BE49-F238E27FC236}">
                  <a16:creationId xmlns:a16="http://schemas.microsoft.com/office/drawing/2014/main" id="{0849B64E-3C20-435F-93CE-8DEFD323E03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24" name="Straight Connector 523">
              <a:extLst>
                <a:ext uri="{FF2B5EF4-FFF2-40B4-BE49-F238E27FC236}">
                  <a16:creationId xmlns:a16="http://schemas.microsoft.com/office/drawing/2014/main" id="{BE8B20CB-C1F2-40F3-B0F7-12B5D57D00D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AF289C7E-8FB3-44D9-9EC1-BE42AC1B3D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26" name="Group 525">
            <a:extLst>
              <a:ext uri="{FF2B5EF4-FFF2-40B4-BE49-F238E27FC236}">
                <a16:creationId xmlns:a16="http://schemas.microsoft.com/office/drawing/2014/main" id="{CEABC4AD-D9B6-47C9-B82A-0323F0C2D47F}"/>
              </a:ext>
            </a:extLst>
          </p:cNvPr>
          <p:cNvGrpSpPr/>
          <p:nvPr/>
        </p:nvGrpSpPr>
        <p:grpSpPr>
          <a:xfrm rot="2540802">
            <a:off x="11136549" y="9525"/>
            <a:ext cx="544580" cy="346135"/>
            <a:chOff x="1459148" y="544749"/>
            <a:chExt cx="7412477" cy="5661498"/>
          </a:xfrm>
        </p:grpSpPr>
        <p:sp>
          <p:nvSpPr>
            <p:cNvPr id="527" name="Arc 526">
              <a:extLst>
                <a:ext uri="{FF2B5EF4-FFF2-40B4-BE49-F238E27FC236}">
                  <a16:creationId xmlns:a16="http://schemas.microsoft.com/office/drawing/2014/main" id="{892507AE-8754-48F2-B552-C5D4556B65D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64B2B8A3-80CB-4E84-970B-9DEC068789D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29" name="Arc 528">
              <a:extLst>
                <a:ext uri="{FF2B5EF4-FFF2-40B4-BE49-F238E27FC236}">
                  <a16:creationId xmlns:a16="http://schemas.microsoft.com/office/drawing/2014/main" id="{D766140C-2321-40F2-86C9-B8CB1A6CEA4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0" name="Straight Connector 529">
              <a:extLst>
                <a:ext uri="{FF2B5EF4-FFF2-40B4-BE49-F238E27FC236}">
                  <a16:creationId xmlns:a16="http://schemas.microsoft.com/office/drawing/2014/main" id="{9034965C-5712-4D0E-A9D0-8233CCCBF25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4DD76275-5D47-4327-AD3C-08295D93CCB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32" name="Oval 531">
              <a:extLst>
                <a:ext uri="{FF2B5EF4-FFF2-40B4-BE49-F238E27FC236}">
                  <a16:creationId xmlns:a16="http://schemas.microsoft.com/office/drawing/2014/main" id="{02FBE109-573D-4493-8550-2AB30B738BA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Arc 532">
              <a:extLst>
                <a:ext uri="{FF2B5EF4-FFF2-40B4-BE49-F238E27FC236}">
                  <a16:creationId xmlns:a16="http://schemas.microsoft.com/office/drawing/2014/main" id="{F1727409-11A7-4593-ACC8-DDEDBF688F1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CF831AEC-D1BC-4964-B24B-7FD9BA1BE06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5" name="Arc 534">
              <a:extLst>
                <a:ext uri="{FF2B5EF4-FFF2-40B4-BE49-F238E27FC236}">
                  <a16:creationId xmlns:a16="http://schemas.microsoft.com/office/drawing/2014/main" id="{302A1840-A53E-4A1E-A3CD-DA5902587FE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6" name="Arc 535">
              <a:extLst>
                <a:ext uri="{FF2B5EF4-FFF2-40B4-BE49-F238E27FC236}">
                  <a16:creationId xmlns:a16="http://schemas.microsoft.com/office/drawing/2014/main" id="{F1DB4388-81F5-4C80-B9DF-7041FEF3F16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7" name="Straight Connector 536">
              <a:extLst>
                <a:ext uri="{FF2B5EF4-FFF2-40B4-BE49-F238E27FC236}">
                  <a16:creationId xmlns:a16="http://schemas.microsoft.com/office/drawing/2014/main" id="{77C6142F-1B9E-476B-82D1-03E404809F3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D1950AC0-8E0F-42D9-A069-12A47B27AE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a:extLst>
                <a:ext uri="{FF2B5EF4-FFF2-40B4-BE49-F238E27FC236}">
                  <a16:creationId xmlns:a16="http://schemas.microsoft.com/office/drawing/2014/main" id="{39593BBE-3DA3-4488-AD30-B1AA07365CA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40" name="Group 539">
            <a:extLst>
              <a:ext uri="{FF2B5EF4-FFF2-40B4-BE49-F238E27FC236}">
                <a16:creationId xmlns:a16="http://schemas.microsoft.com/office/drawing/2014/main" id="{2B31F6DA-13AB-40D2-A77E-4D26CF2994E3}"/>
              </a:ext>
            </a:extLst>
          </p:cNvPr>
          <p:cNvGrpSpPr/>
          <p:nvPr/>
        </p:nvGrpSpPr>
        <p:grpSpPr>
          <a:xfrm rot="2540802">
            <a:off x="11450874" y="9525"/>
            <a:ext cx="544580" cy="346135"/>
            <a:chOff x="1459148" y="544749"/>
            <a:chExt cx="7412477" cy="5661498"/>
          </a:xfrm>
        </p:grpSpPr>
        <p:sp>
          <p:nvSpPr>
            <p:cNvPr id="541" name="Arc 540">
              <a:extLst>
                <a:ext uri="{FF2B5EF4-FFF2-40B4-BE49-F238E27FC236}">
                  <a16:creationId xmlns:a16="http://schemas.microsoft.com/office/drawing/2014/main" id="{E0B1C775-FFFF-4B86-AB06-F877EF9A78E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63270489-9F9C-412D-9FB0-B75419D94E6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43" name="Arc 542">
              <a:extLst>
                <a:ext uri="{FF2B5EF4-FFF2-40B4-BE49-F238E27FC236}">
                  <a16:creationId xmlns:a16="http://schemas.microsoft.com/office/drawing/2014/main" id="{90D7131A-E3D1-4338-80C0-4C6381EDF52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4" name="Straight Connector 543">
              <a:extLst>
                <a:ext uri="{FF2B5EF4-FFF2-40B4-BE49-F238E27FC236}">
                  <a16:creationId xmlns:a16="http://schemas.microsoft.com/office/drawing/2014/main" id="{0048BA8F-5718-400A-9355-49D289D668A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45" name="Straight Connector 544">
              <a:extLst>
                <a:ext uri="{FF2B5EF4-FFF2-40B4-BE49-F238E27FC236}">
                  <a16:creationId xmlns:a16="http://schemas.microsoft.com/office/drawing/2014/main" id="{1EC10919-C24B-4390-8E08-E04FBD342DB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46" name="Oval 545">
              <a:extLst>
                <a:ext uri="{FF2B5EF4-FFF2-40B4-BE49-F238E27FC236}">
                  <a16:creationId xmlns:a16="http://schemas.microsoft.com/office/drawing/2014/main" id="{AF5FAD13-145D-473A-98BC-10F2C7319E1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Arc 546">
              <a:extLst>
                <a:ext uri="{FF2B5EF4-FFF2-40B4-BE49-F238E27FC236}">
                  <a16:creationId xmlns:a16="http://schemas.microsoft.com/office/drawing/2014/main" id="{F2F36171-2A44-4942-9A19-D2F50EEA0FA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0B7454DA-4920-4D4D-8BB2-B10C6939A8E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9" name="Arc 548">
              <a:extLst>
                <a:ext uri="{FF2B5EF4-FFF2-40B4-BE49-F238E27FC236}">
                  <a16:creationId xmlns:a16="http://schemas.microsoft.com/office/drawing/2014/main" id="{05E18759-0B44-4A13-8DA5-F90223A0689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0" name="Arc 549">
              <a:extLst>
                <a:ext uri="{FF2B5EF4-FFF2-40B4-BE49-F238E27FC236}">
                  <a16:creationId xmlns:a16="http://schemas.microsoft.com/office/drawing/2014/main" id="{878BFC12-5010-462C-B224-36F3C3E011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1" name="Straight Connector 550">
              <a:extLst>
                <a:ext uri="{FF2B5EF4-FFF2-40B4-BE49-F238E27FC236}">
                  <a16:creationId xmlns:a16="http://schemas.microsoft.com/office/drawing/2014/main" id="{67702AD2-925B-47CF-9B47-812B725B492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720C861D-1068-4784-84AC-2039D3E31B3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a:extLst>
                <a:ext uri="{FF2B5EF4-FFF2-40B4-BE49-F238E27FC236}">
                  <a16:creationId xmlns:a16="http://schemas.microsoft.com/office/drawing/2014/main" id="{B1AECA99-6FF5-4B41-8FC8-C1A2831BE4F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54" name="Group 553">
            <a:extLst>
              <a:ext uri="{FF2B5EF4-FFF2-40B4-BE49-F238E27FC236}">
                <a16:creationId xmlns:a16="http://schemas.microsoft.com/office/drawing/2014/main" id="{AD5F9391-963E-47F2-9614-7EAB08712CC7}"/>
              </a:ext>
            </a:extLst>
          </p:cNvPr>
          <p:cNvGrpSpPr/>
          <p:nvPr/>
        </p:nvGrpSpPr>
        <p:grpSpPr>
          <a:xfrm rot="2540802">
            <a:off x="11736624" y="9525"/>
            <a:ext cx="544580" cy="346135"/>
            <a:chOff x="1459148" y="544749"/>
            <a:chExt cx="7412477" cy="5661498"/>
          </a:xfrm>
        </p:grpSpPr>
        <p:sp>
          <p:nvSpPr>
            <p:cNvPr id="555" name="Arc 554">
              <a:extLst>
                <a:ext uri="{FF2B5EF4-FFF2-40B4-BE49-F238E27FC236}">
                  <a16:creationId xmlns:a16="http://schemas.microsoft.com/office/drawing/2014/main" id="{278909BF-6317-4700-B4F8-64EC0EAF052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75A36A82-4D83-4AB0-8F9A-3D2B4285191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57" name="Arc 556">
              <a:extLst>
                <a:ext uri="{FF2B5EF4-FFF2-40B4-BE49-F238E27FC236}">
                  <a16:creationId xmlns:a16="http://schemas.microsoft.com/office/drawing/2014/main" id="{593CBD7A-57B4-49F0-8AAA-DB96F13D6DA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8" name="Straight Connector 557">
              <a:extLst>
                <a:ext uri="{FF2B5EF4-FFF2-40B4-BE49-F238E27FC236}">
                  <a16:creationId xmlns:a16="http://schemas.microsoft.com/office/drawing/2014/main" id="{41085966-3515-4ECB-9FF6-97CF220495F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59" name="Straight Connector 558">
              <a:extLst>
                <a:ext uri="{FF2B5EF4-FFF2-40B4-BE49-F238E27FC236}">
                  <a16:creationId xmlns:a16="http://schemas.microsoft.com/office/drawing/2014/main" id="{5E6EE427-E1F9-447F-9F0E-EFD5859A1B7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60" name="Oval 559">
              <a:extLst>
                <a:ext uri="{FF2B5EF4-FFF2-40B4-BE49-F238E27FC236}">
                  <a16:creationId xmlns:a16="http://schemas.microsoft.com/office/drawing/2014/main" id="{16E079A1-6014-479C-B867-1FC004C4D49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Arc 560">
              <a:extLst>
                <a:ext uri="{FF2B5EF4-FFF2-40B4-BE49-F238E27FC236}">
                  <a16:creationId xmlns:a16="http://schemas.microsoft.com/office/drawing/2014/main" id="{E06633BD-D61A-460F-AE18-0ED62244520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2110EA3C-4D59-4216-9F28-FAB66C335E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3" name="Arc 562">
              <a:extLst>
                <a:ext uri="{FF2B5EF4-FFF2-40B4-BE49-F238E27FC236}">
                  <a16:creationId xmlns:a16="http://schemas.microsoft.com/office/drawing/2014/main" id="{8749988A-2F1A-4C58-961E-EFF138B55C6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4" name="Arc 563">
              <a:extLst>
                <a:ext uri="{FF2B5EF4-FFF2-40B4-BE49-F238E27FC236}">
                  <a16:creationId xmlns:a16="http://schemas.microsoft.com/office/drawing/2014/main" id="{F9DCD632-1239-41C7-A911-D5605069AB6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5" name="Straight Connector 564">
              <a:extLst>
                <a:ext uri="{FF2B5EF4-FFF2-40B4-BE49-F238E27FC236}">
                  <a16:creationId xmlns:a16="http://schemas.microsoft.com/office/drawing/2014/main" id="{7BFC8F9A-FB43-4812-9A6A-C99DD978420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C3914E0A-795B-47A0-A5A4-ACE863204EE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DD1F0D9-B18C-49D3-B771-36457C3889F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68" name="Group 567">
            <a:extLst>
              <a:ext uri="{FF2B5EF4-FFF2-40B4-BE49-F238E27FC236}">
                <a16:creationId xmlns:a16="http://schemas.microsoft.com/office/drawing/2014/main" id="{888B6C2C-7B81-4C95-9FB7-19B82DB58AE1}"/>
              </a:ext>
            </a:extLst>
          </p:cNvPr>
          <p:cNvGrpSpPr/>
          <p:nvPr/>
        </p:nvGrpSpPr>
        <p:grpSpPr>
          <a:xfrm rot="2540802">
            <a:off x="-179151" y="6524625"/>
            <a:ext cx="544580" cy="346135"/>
            <a:chOff x="1459148" y="544749"/>
            <a:chExt cx="7412477" cy="5661498"/>
          </a:xfrm>
        </p:grpSpPr>
        <p:sp>
          <p:nvSpPr>
            <p:cNvPr id="569" name="Arc 568">
              <a:extLst>
                <a:ext uri="{FF2B5EF4-FFF2-40B4-BE49-F238E27FC236}">
                  <a16:creationId xmlns:a16="http://schemas.microsoft.com/office/drawing/2014/main" id="{2C4577C8-835E-492B-9034-0FF8B124EC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2FC7FA22-C433-4DED-900D-624C9A20E9D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71" name="Arc 570">
              <a:extLst>
                <a:ext uri="{FF2B5EF4-FFF2-40B4-BE49-F238E27FC236}">
                  <a16:creationId xmlns:a16="http://schemas.microsoft.com/office/drawing/2014/main" id="{A25461FF-ED05-4003-9F39-FEC85D42833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2" name="Straight Connector 571">
              <a:extLst>
                <a:ext uri="{FF2B5EF4-FFF2-40B4-BE49-F238E27FC236}">
                  <a16:creationId xmlns:a16="http://schemas.microsoft.com/office/drawing/2014/main" id="{C9B6D2C0-3DB1-4DEE-ABFF-C665AEC5938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73" name="Straight Connector 572">
              <a:extLst>
                <a:ext uri="{FF2B5EF4-FFF2-40B4-BE49-F238E27FC236}">
                  <a16:creationId xmlns:a16="http://schemas.microsoft.com/office/drawing/2014/main" id="{EB22AC63-2DCF-457A-BDFF-1284E9623FD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74" name="Oval 573">
              <a:extLst>
                <a:ext uri="{FF2B5EF4-FFF2-40B4-BE49-F238E27FC236}">
                  <a16:creationId xmlns:a16="http://schemas.microsoft.com/office/drawing/2014/main" id="{6E7E0947-A0AF-4DA8-BF7E-AA9D4C88CA3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Arc 574">
              <a:extLst>
                <a:ext uri="{FF2B5EF4-FFF2-40B4-BE49-F238E27FC236}">
                  <a16:creationId xmlns:a16="http://schemas.microsoft.com/office/drawing/2014/main" id="{3BD1A186-4F66-423C-B9D8-D9D9716BBEE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E08880C7-552B-42DF-A748-79EF226963B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7" name="Arc 576">
              <a:extLst>
                <a:ext uri="{FF2B5EF4-FFF2-40B4-BE49-F238E27FC236}">
                  <a16:creationId xmlns:a16="http://schemas.microsoft.com/office/drawing/2014/main" id="{80A5D756-D80D-46F3-A5F8-5F1F6397918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8" name="Arc 577">
              <a:extLst>
                <a:ext uri="{FF2B5EF4-FFF2-40B4-BE49-F238E27FC236}">
                  <a16:creationId xmlns:a16="http://schemas.microsoft.com/office/drawing/2014/main" id="{FF1FCE43-B47B-4AC4-9D6B-CAA709DB2CE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9" name="Straight Connector 578">
              <a:extLst>
                <a:ext uri="{FF2B5EF4-FFF2-40B4-BE49-F238E27FC236}">
                  <a16:creationId xmlns:a16="http://schemas.microsoft.com/office/drawing/2014/main" id="{ADA9B489-D79D-45F6-8419-FC2F81781FF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D06C570A-533E-441E-B875-FF0CFBB3F9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7652BDD9-7D9A-43E9-8C15-E08B76C442D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82" name="Group 581">
            <a:extLst>
              <a:ext uri="{FF2B5EF4-FFF2-40B4-BE49-F238E27FC236}">
                <a16:creationId xmlns:a16="http://schemas.microsoft.com/office/drawing/2014/main" id="{4CEBD6C2-1F3D-47C9-BC88-07E90D6770EB}"/>
              </a:ext>
            </a:extLst>
          </p:cNvPr>
          <p:cNvGrpSpPr/>
          <p:nvPr/>
        </p:nvGrpSpPr>
        <p:grpSpPr>
          <a:xfrm rot="2540802">
            <a:off x="135174" y="6524625"/>
            <a:ext cx="544580" cy="346135"/>
            <a:chOff x="1459148" y="544749"/>
            <a:chExt cx="7412477" cy="5661498"/>
          </a:xfrm>
        </p:grpSpPr>
        <p:sp>
          <p:nvSpPr>
            <p:cNvPr id="583" name="Arc 582">
              <a:extLst>
                <a:ext uri="{FF2B5EF4-FFF2-40B4-BE49-F238E27FC236}">
                  <a16:creationId xmlns:a16="http://schemas.microsoft.com/office/drawing/2014/main" id="{A89345A7-BE57-4130-8AD2-5C63685D47E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A8C27A36-867E-4BBA-8533-C37F8E793AA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5" name="Arc 584">
              <a:extLst>
                <a:ext uri="{FF2B5EF4-FFF2-40B4-BE49-F238E27FC236}">
                  <a16:creationId xmlns:a16="http://schemas.microsoft.com/office/drawing/2014/main" id="{E53FED35-5EBE-4EE8-B82D-5C83DE87E6B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6" name="Straight Connector 585">
              <a:extLst>
                <a:ext uri="{FF2B5EF4-FFF2-40B4-BE49-F238E27FC236}">
                  <a16:creationId xmlns:a16="http://schemas.microsoft.com/office/drawing/2014/main" id="{DE152A97-5237-4401-B1C3-A514855AEAE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28216FB5-DB44-499A-8BCB-1905123371B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8" name="Oval 587">
              <a:extLst>
                <a:ext uri="{FF2B5EF4-FFF2-40B4-BE49-F238E27FC236}">
                  <a16:creationId xmlns:a16="http://schemas.microsoft.com/office/drawing/2014/main" id="{82D0C8D3-88D4-4324-A51A-5FEDC6DF8AA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Arc 588">
              <a:extLst>
                <a:ext uri="{FF2B5EF4-FFF2-40B4-BE49-F238E27FC236}">
                  <a16:creationId xmlns:a16="http://schemas.microsoft.com/office/drawing/2014/main" id="{550B0E94-796C-4728-86D2-02F1701BC29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022CA93F-E775-439D-BBA6-0F3145FA068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1" name="Arc 590">
              <a:extLst>
                <a:ext uri="{FF2B5EF4-FFF2-40B4-BE49-F238E27FC236}">
                  <a16:creationId xmlns:a16="http://schemas.microsoft.com/office/drawing/2014/main" id="{C34E1566-0DE2-4CD9-9205-E23C106A5F7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2" name="Arc 591">
              <a:extLst>
                <a:ext uri="{FF2B5EF4-FFF2-40B4-BE49-F238E27FC236}">
                  <a16:creationId xmlns:a16="http://schemas.microsoft.com/office/drawing/2014/main" id="{139AEC45-1364-4AA5-9750-1B9DFA61523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3" name="Straight Connector 592">
              <a:extLst>
                <a:ext uri="{FF2B5EF4-FFF2-40B4-BE49-F238E27FC236}">
                  <a16:creationId xmlns:a16="http://schemas.microsoft.com/office/drawing/2014/main" id="{6DD01B57-2EFD-48EE-8111-6854104BCCB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B843CF68-F871-4933-9C7D-9202CCF4825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a:extLst>
                <a:ext uri="{FF2B5EF4-FFF2-40B4-BE49-F238E27FC236}">
                  <a16:creationId xmlns:a16="http://schemas.microsoft.com/office/drawing/2014/main" id="{E790EA93-AE32-41B6-B3FA-9159935C89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6" name="Group 595">
            <a:extLst>
              <a:ext uri="{FF2B5EF4-FFF2-40B4-BE49-F238E27FC236}">
                <a16:creationId xmlns:a16="http://schemas.microsoft.com/office/drawing/2014/main" id="{121965E4-CB7E-4864-8527-882426A0BA15}"/>
              </a:ext>
            </a:extLst>
          </p:cNvPr>
          <p:cNvGrpSpPr/>
          <p:nvPr/>
        </p:nvGrpSpPr>
        <p:grpSpPr>
          <a:xfrm rot="2540802">
            <a:off x="449499" y="6524625"/>
            <a:ext cx="544580" cy="346135"/>
            <a:chOff x="1459148" y="544749"/>
            <a:chExt cx="7412477" cy="5661498"/>
          </a:xfrm>
        </p:grpSpPr>
        <p:sp>
          <p:nvSpPr>
            <p:cNvPr id="597" name="Arc 596">
              <a:extLst>
                <a:ext uri="{FF2B5EF4-FFF2-40B4-BE49-F238E27FC236}">
                  <a16:creationId xmlns:a16="http://schemas.microsoft.com/office/drawing/2014/main" id="{22C732D5-12D8-4F92-A7CE-62B8A23E20F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17C240D9-26C3-4FCE-9CF2-83CF8B99B9C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99" name="Arc 598">
              <a:extLst>
                <a:ext uri="{FF2B5EF4-FFF2-40B4-BE49-F238E27FC236}">
                  <a16:creationId xmlns:a16="http://schemas.microsoft.com/office/drawing/2014/main" id="{D56E5ED8-6856-46F7-87D0-3D750B079EC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00" name="Straight Connector 599">
              <a:extLst>
                <a:ext uri="{FF2B5EF4-FFF2-40B4-BE49-F238E27FC236}">
                  <a16:creationId xmlns:a16="http://schemas.microsoft.com/office/drawing/2014/main" id="{F989C749-4DEA-4C15-BD9D-4D1BF3DC8E3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411098D7-4EA8-4766-A986-CC7F9830A75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02" name="Oval 601">
              <a:extLst>
                <a:ext uri="{FF2B5EF4-FFF2-40B4-BE49-F238E27FC236}">
                  <a16:creationId xmlns:a16="http://schemas.microsoft.com/office/drawing/2014/main" id="{BB97F254-C43A-448B-BE3C-526F1652761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Arc 602">
              <a:extLst>
                <a:ext uri="{FF2B5EF4-FFF2-40B4-BE49-F238E27FC236}">
                  <a16:creationId xmlns:a16="http://schemas.microsoft.com/office/drawing/2014/main" id="{1AA2072F-32E0-4330-9347-BB2D22BE375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A937719A-997B-47B2-B8FF-8975CB9C9AC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5" name="Arc 604">
              <a:extLst>
                <a:ext uri="{FF2B5EF4-FFF2-40B4-BE49-F238E27FC236}">
                  <a16:creationId xmlns:a16="http://schemas.microsoft.com/office/drawing/2014/main" id="{52FF302A-E0AA-422B-B3D9-604BDB0F4B0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6" name="Arc 605">
              <a:extLst>
                <a:ext uri="{FF2B5EF4-FFF2-40B4-BE49-F238E27FC236}">
                  <a16:creationId xmlns:a16="http://schemas.microsoft.com/office/drawing/2014/main" id="{C996FD9C-6E2C-4764-9FC0-DF4DE337A9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7" name="Straight Connector 606">
              <a:extLst>
                <a:ext uri="{FF2B5EF4-FFF2-40B4-BE49-F238E27FC236}">
                  <a16:creationId xmlns:a16="http://schemas.microsoft.com/office/drawing/2014/main" id="{06F5C06C-CB9C-4327-8266-1BB7860ABB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a:extLst>
                <a:ext uri="{FF2B5EF4-FFF2-40B4-BE49-F238E27FC236}">
                  <a16:creationId xmlns:a16="http://schemas.microsoft.com/office/drawing/2014/main" id="{3F9E8746-2799-4C1E-8D20-7E6793F1A9B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09" name="Straight Connector 608">
              <a:extLst>
                <a:ext uri="{FF2B5EF4-FFF2-40B4-BE49-F238E27FC236}">
                  <a16:creationId xmlns:a16="http://schemas.microsoft.com/office/drawing/2014/main" id="{EFC6CD58-8283-4B0E-A3F2-0D8803865FF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10" name="Group 609">
            <a:extLst>
              <a:ext uri="{FF2B5EF4-FFF2-40B4-BE49-F238E27FC236}">
                <a16:creationId xmlns:a16="http://schemas.microsoft.com/office/drawing/2014/main" id="{4E6F3382-C036-4FF1-B425-E2C2D31839F5}"/>
              </a:ext>
            </a:extLst>
          </p:cNvPr>
          <p:cNvGrpSpPr/>
          <p:nvPr/>
        </p:nvGrpSpPr>
        <p:grpSpPr>
          <a:xfrm rot="2540802">
            <a:off x="763824" y="6524625"/>
            <a:ext cx="544580" cy="346135"/>
            <a:chOff x="1459148" y="544749"/>
            <a:chExt cx="7412477" cy="5661498"/>
          </a:xfrm>
        </p:grpSpPr>
        <p:sp>
          <p:nvSpPr>
            <p:cNvPr id="611" name="Arc 610">
              <a:extLst>
                <a:ext uri="{FF2B5EF4-FFF2-40B4-BE49-F238E27FC236}">
                  <a16:creationId xmlns:a16="http://schemas.microsoft.com/office/drawing/2014/main" id="{243B9E82-D25B-4DB4-98E2-48DC2BEB561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552E4D1E-76B3-4FA3-8638-F7429DFF747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13" name="Arc 612">
              <a:extLst>
                <a:ext uri="{FF2B5EF4-FFF2-40B4-BE49-F238E27FC236}">
                  <a16:creationId xmlns:a16="http://schemas.microsoft.com/office/drawing/2014/main" id="{3FA23794-DDFC-41FD-B0B6-2340E99322E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4" name="Straight Connector 613">
              <a:extLst>
                <a:ext uri="{FF2B5EF4-FFF2-40B4-BE49-F238E27FC236}">
                  <a16:creationId xmlns:a16="http://schemas.microsoft.com/office/drawing/2014/main" id="{715B085C-FA1B-47E4-8C01-8417AC8232A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9478BB2E-E88E-47CB-B688-F320B9FAFB4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16" name="Oval 615">
              <a:extLst>
                <a:ext uri="{FF2B5EF4-FFF2-40B4-BE49-F238E27FC236}">
                  <a16:creationId xmlns:a16="http://schemas.microsoft.com/office/drawing/2014/main" id="{88286ECF-8B16-4D6D-9CDA-70785A32F2C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Arc 616">
              <a:extLst>
                <a:ext uri="{FF2B5EF4-FFF2-40B4-BE49-F238E27FC236}">
                  <a16:creationId xmlns:a16="http://schemas.microsoft.com/office/drawing/2014/main" id="{17925547-38E0-49C3-BFD3-1CD6FBF729E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B84C3FF6-4F58-45A9-B9A3-0B6BF3DFD1B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9" name="Arc 618">
              <a:extLst>
                <a:ext uri="{FF2B5EF4-FFF2-40B4-BE49-F238E27FC236}">
                  <a16:creationId xmlns:a16="http://schemas.microsoft.com/office/drawing/2014/main" id="{BC5E388F-097D-4C7F-AF14-A1D9EBB9CC9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0" name="Arc 619">
              <a:extLst>
                <a:ext uri="{FF2B5EF4-FFF2-40B4-BE49-F238E27FC236}">
                  <a16:creationId xmlns:a16="http://schemas.microsoft.com/office/drawing/2014/main" id="{7D45A75B-9992-444A-A3B7-58CC2035A1F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1" name="Straight Connector 620">
              <a:extLst>
                <a:ext uri="{FF2B5EF4-FFF2-40B4-BE49-F238E27FC236}">
                  <a16:creationId xmlns:a16="http://schemas.microsoft.com/office/drawing/2014/main" id="{ABBA721F-F7A2-481A-A5A1-2BBF2F20901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a:extLst>
                <a:ext uri="{FF2B5EF4-FFF2-40B4-BE49-F238E27FC236}">
                  <a16:creationId xmlns:a16="http://schemas.microsoft.com/office/drawing/2014/main" id="{1017964F-B8B2-4D0D-9ACE-C36975E23D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a:extLst>
                <a:ext uri="{FF2B5EF4-FFF2-40B4-BE49-F238E27FC236}">
                  <a16:creationId xmlns:a16="http://schemas.microsoft.com/office/drawing/2014/main" id="{28E65480-6E22-4BA5-BC05-A217C204A92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24" name="Group 623">
            <a:extLst>
              <a:ext uri="{FF2B5EF4-FFF2-40B4-BE49-F238E27FC236}">
                <a16:creationId xmlns:a16="http://schemas.microsoft.com/office/drawing/2014/main" id="{AC226EC9-0108-491F-9E34-0D6D5CE7D20E}"/>
              </a:ext>
            </a:extLst>
          </p:cNvPr>
          <p:cNvGrpSpPr/>
          <p:nvPr/>
        </p:nvGrpSpPr>
        <p:grpSpPr>
          <a:xfrm rot="2540802">
            <a:off x="1078149" y="6524625"/>
            <a:ext cx="544580" cy="346135"/>
            <a:chOff x="1459148" y="544749"/>
            <a:chExt cx="7412477" cy="5661498"/>
          </a:xfrm>
        </p:grpSpPr>
        <p:sp>
          <p:nvSpPr>
            <p:cNvPr id="625" name="Arc 624">
              <a:extLst>
                <a:ext uri="{FF2B5EF4-FFF2-40B4-BE49-F238E27FC236}">
                  <a16:creationId xmlns:a16="http://schemas.microsoft.com/office/drawing/2014/main" id="{55FEC412-1778-4509-9232-BD639B4CE26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4E17DA79-EF6F-4CE3-9C16-1EE150BAE01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27" name="Arc 626">
              <a:extLst>
                <a:ext uri="{FF2B5EF4-FFF2-40B4-BE49-F238E27FC236}">
                  <a16:creationId xmlns:a16="http://schemas.microsoft.com/office/drawing/2014/main" id="{ED47D86E-78B3-43FA-A83A-B87B4382F76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8" name="Straight Connector 627">
              <a:extLst>
                <a:ext uri="{FF2B5EF4-FFF2-40B4-BE49-F238E27FC236}">
                  <a16:creationId xmlns:a16="http://schemas.microsoft.com/office/drawing/2014/main" id="{51433054-586B-4F19-95D7-194BA837E45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29" name="Straight Connector 628">
              <a:extLst>
                <a:ext uri="{FF2B5EF4-FFF2-40B4-BE49-F238E27FC236}">
                  <a16:creationId xmlns:a16="http://schemas.microsoft.com/office/drawing/2014/main" id="{E7382CEE-F5F9-43A8-B75E-CFE0D06993B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30" name="Oval 629">
              <a:extLst>
                <a:ext uri="{FF2B5EF4-FFF2-40B4-BE49-F238E27FC236}">
                  <a16:creationId xmlns:a16="http://schemas.microsoft.com/office/drawing/2014/main" id="{AA61ACCD-45BD-4E08-B24D-E7B6C2CE485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Arc 630">
              <a:extLst>
                <a:ext uri="{FF2B5EF4-FFF2-40B4-BE49-F238E27FC236}">
                  <a16:creationId xmlns:a16="http://schemas.microsoft.com/office/drawing/2014/main" id="{91059253-B733-4BC4-9ED4-04304A77579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7C3C5188-EC8C-4AB7-B07D-07AD782BDE0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3" name="Arc 632">
              <a:extLst>
                <a:ext uri="{FF2B5EF4-FFF2-40B4-BE49-F238E27FC236}">
                  <a16:creationId xmlns:a16="http://schemas.microsoft.com/office/drawing/2014/main" id="{FB7BC33F-4AEB-447F-8BDF-8010A8CCC8C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4" name="Arc 633">
              <a:extLst>
                <a:ext uri="{FF2B5EF4-FFF2-40B4-BE49-F238E27FC236}">
                  <a16:creationId xmlns:a16="http://schemas.microsoft.com/office/drawing/2014/main" id="{66C6E91A-5C7B-4187-A86D-2CFF6388907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5" name="Straight Connector 634">
              <a:extLst>
                <a:ext uri="{FF2B5EF4-FFF2-40B4-BE49-F238E27FC236}">
                  <a16:creationId xmlns:a16="http://schemas.microsoft.com/office/drawing/2014/main" id="{7C1818B1-3237-4EEE-9F59-CBEAA6C01DB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a:extLst>
                <a:ext uri="{FF2B5EF4-FFF2-40B4-BE49-F238E27FC236}">
                  <a16:creationId xmlns:a16="http://schemas.microsoft.com/office/drawing/2014/main" id="{32E9D093-E90C-4068-9919-F5F9918E8F1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a:extLst>
                <a:ext uri="{FF2B5EF4-FFF2-40B4-BE49-F238E27FC236}">
                  <a16:creationId xmlns:a16="http://schemas.microsoft.com/office/drawing/2014/main" id="{7AD7B289-EE07-4DB6-8CF4-E13F87F3C0D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38" name="Group 637">
            <a:extLst>
              <a:ext uri="{FF2B5EF4-FFF2-40B4-BE49-F238E27FC236}">
                <a16:creationId xmlns:a16="http://schemas.microsoft.com/office/drawing/2014/main" id="{875B7DF6-2740-4A6E-B444-B139B2C5FCB9}"/>
              </a:ext>
            </a:extLst>
          </p:cNvPr>
          <p:cNvGrpSpPr/>
          <p:nvPr/>
        </p:nvGrpSpPr>
        <p:grpSpPr>
          <a:xfrm rot="2540802">
            <a:off x="1392474" y="6524625"/>
            <a:ext cx="544580" cy="346135"/>
            <a:chOff x="1459148" y="544749"/>
            <a:chExt cx="7412477" cy="5661498"/>
          </a:xfrm>
        </p:grpSpPr>
        <p:sp>
          <p:nvSpPr>
            <p:cNvPr id="639" name="Arc 638">
              <a:extLst>
                <a:ext uri="{FF2B5EF4-FFF2-40B4-BE49-F238E27FC236}">
                  <a16:creationId xmlns:a16="http://schemas.microsoft.com/office/drawing/2014/main" id="{2815077A-1A39-4ED9-B65E-57A2EC4A4A3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9DC88781-E24A-4262-8FC3-E0FF9EDB5CC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41" name="Arc 640">
              <a:extLst>
                <a:ext uri="{FF2B5EF4-FFF2-40B4-BE49-F238E27FC236}">
                  <a16:creationId xmlns:a16="http://schemas.microsoft.com/office/drawing/2014/main" id="{6DABB6CE-28C6-49F6-9EB7-54FC1D7AD2B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2" name="Straight Connector 641">
              <a:extLst>
                <a:ext uri="{FF2B5EF4-FFF2-40B4-BE49-F238E27FC236}">
                  <a16:creationId xmlns:a16="http://schemas.microsoft.com/office/drawing/2014/main" id="{CD8851BB-FBEF-456A-B38F-F312AE15CEA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8C0D6B3F-CD24-4019-84E8-DB051359060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44" name="Oval 643">
              <a:extLst>
                <a:ext uri="{FF2B5EF4-FFF2-40B4-BE49-F238E27FC236}">
                  <a16:creationId xmlns:a16="http://schemas.microsoft.com/office/drawing/2014/main" id="{113505D6-51E8-48EE-AE2A-1777E0B4272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Arc 644">
              <a:extLst>
                <a:ext uri="{FF2B5EF4-FFF2-40B4-BE49-F238E27FC236}">
                  <a16:creationId xmlns:a16="http://schemas.microsoft.com/office/drawing/2014/main" id="{DCFB0F97-1153-4248-BE2A-41D4A244F0C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0D2CCAB9-90FC-4BC6-9835-F93218F5F9D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7" name="Arc 646">
              <a:extLst>
                <a:ext uri="{FF2B5EF4-FFF2-40B4-BE49-F238E27FC236}">
                  <a16:creationId xmlns:a16="http://schemas.microsoft.com/office/drawing/2014/main" id="{FE138E98-12FE-4974-B7C0-6BA5D545AEB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8" name="Arc 647">
              <a:extLst>
                <a:ext uri="{FF2B5EF4-FFF2-40B4-BE49-F238E27FC236}">
                  <a16:creationId xmlns:a16="http://schemas.microsoft.com/office/drawing/2014/main" id="{CC30C237-4854-4DAF-9BEF-01AAC4EDC59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9" name="Straight Connector 648">
              <a:extLst>
                <a:ext uri="{FF2B5EF4-FFF2-40B4-BE49-F238E27FC236}">
                  <a16:creationId xmlns:a16="http://schemas.microsoft.com/office/drawing/2014/main" id="{B89111D1-8DA0-455A-8082-6E99BF62E59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50" name="Straight Connector 649">
              <a:extLst>
                <a:ext uri="{FF2B5EF4-FFF2-40B4-BE49-F238E27FC236}">
                  <a16:creationId xmlns:a16="http://schemas.microsoft.com/office/drawing/2014/main" id="{D2BD32E1-8D6F-49E5-B0E2-0D7F424120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8B244002-3763-4F54-A881-74DAF390797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52" name="Group 651">
            <a:extLst>
              <a:ext uri="{FF2B5EF4-FFF2-40B4-BE49-F238E27FC236}">
                <a16:creationId xmlns:a16="http://schemas.microsoft.com/office/drawing/2014/main" id="{9B37377D-08E4-411D-811C-BBF3FB1547B2}"/>
              </a:ext>
            </a:extLst>
          </p:cNvPr>
          <p:cNvGrpSpPr/>
          <p:nvPr/>
        </p:nvGrpSpPr>
        <p:grpSpPr>
          <a:xfrm rot="2540802">
            <a:off x="1706799" y="6524625"/>
            <a:ext cx="544580" cy="346135"/>
            <a:chOff x="1459148" y="544749"/>
            <a:chExt cx="7412477" cy="5661498"/>
          </a:xfrm>
        </p:grpSpPr>
        <p:sp>
          <p:nvSpPr>
            <p:cNvPr id="653" name="Arc 652">
              <a:extLst>
                <a:ext uri="{FF2B5EF4-FFF2-40B4-BE49-F238E27FC236}">
                  <a16:creationId xmlns:a16="http://schemas.microsoft.com/office/drawing/2014/main" id="{1C29FCE2-A3B3-47A7-BD89-29084470ACB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93012C98-96F4-4ADE-89D2-A618BC0122C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5" name="Arc 654">
              <a:extLst>
                <a:ext uri="{FF2B5EF4-FFF2-40B4-BE49-F238E27FC236}">
                  <a16:creationId xmlns:a16="http://schemas.microsoft.com/office/drawing/2014/main" id="{CF265B1B-30E7-4F25-9435-5D1B5CF41D4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6" name="Straight Connector 655">
              <a:extLst>
                <a:ext uri="{FF2B5EF4-FFF2-40B4-BE49-F238E27FC236}">
                  <a16:creationId xmlns:a16="http://schemas.microsoft.com/office/drawing/2014/main" id="{D81D9D65-7A4B-4477-80A4-1C6AA88E7F1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42579174-5D1E-4170-AFAE-9D3E5471F6A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42F95B64-4DCD-473A-9EE1-E2BDE5AC9B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Arc 658">
              <a:extLst>
                <a:ext uri="{FF2B5EF4-FFF2-40B4-BE49-F238E27FC236}">
                  <a16:creationId xmlns:a16="http://schemas.microsoft.com/office/drawing/2014/main" id="{EEC3426F-D17E-491A-AE9E-BF65DB25A92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91359313-2893-4FB5-84C1-FBFF0B78C38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1" name="Arc 660">
              <a:extLst>
                <a:ext uri="{FF2B5EF4-FFF2-40B4-BE49-F238E27FC236}">
                  <a16:creationId xmlns:a16="http://schemas.microsoft.com/office/drawing/2014/main" id="{F560406C-A3A8-4F90-9858-37FEFEAE9E0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2" name="Arc 661">
              <a:extLst>
                <a:ext uri="{FF2B5EF4-FFF2-40B4-BE49-F238E27FC236}">
                  <a16:creationId xmlns:a16="http://schemas.microsoft.com/office/drawing/2014/main" id="{AEDA205D-91DA-4B92-A789-E02C4400F36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3" name="Straight Connector 662">
              <a:extLst>
                <a:ext uri="{FF2B5EF4-FFF2-40B4-BE49-F238E27FC236}">
                  <a16:creationId xmlns:a16="http://schemas.microsoft.com/office/drawing/2014/main" id="{2212DB11-2DA8-4E10-A025-27C56ED30F5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F1D9DDBC-5D0C-4F09-8906-D4A1931280E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174EADAD-B345-4E3D-9F4E-1C5E428BC68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6" name="Group 665">
            <a:extLst>
              <a:ext uri="{FF2B5EF4-FFF2-40B4-BE49-F238E27FC236}">
                <a16:creationId xmlns:a16="http://schemas.microsoft.com/office/drawing/2014/main" id="{3698C689-8184-4A06-A626-CD2F96EBF027}"/>
              </a:ext>
            </a:extLst>
          </p:cNvPr>
          <p:cNvGrpSpPr/>
          <p:nvPr/>
        </p:nvGrpSpPr>
        <p:grpSpPr>
          <a:xfrm rot="2540802">
            <a:off x="2021124" y="6524625"/>
            <a:ext cx="544580" cy="346135"/>
            <a:chOff x="1459148" y="544749"/>
            <a:chExt cx="7412477" cy="5661498"/>
          </a:xfrm>
        </p:grpSpPr>
        <p:sp>
          <p:nvSpPr>
            <p:cNvPr id="667" name="Arc 666">
              <a:extLst>
                <a:ext uri="{FF2B5EF4-FFF2-40B4-BE49-F238E27FC236}">
                  <a16:creationId xmlns:a16="http://schemas.microsoft.com/office/drawing/2014/main" id="{B871E017-EBFC-48E1-B35B-5153500E8C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C94CB5BC-865E-498A-BBDA-A5C4121943A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69" name="Arc 668">
              <a:extLst>
                <a:ext uri="{FF2B5EF4-FFF2-40B4-BE49-F238E27FC236}">
                  <a16:creationId xmlns:a16="http://schemas.microsoft.com/office/drawing/2014/main" id="{0AF0E117-A163-4943-980E-C1AC574836A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0" name="Straight Connector 669">
              <a:extLst>
                <a:ext uri="{FF2B5EF4-FFF2-40B4-BE49-F238E27FC236}">
                  <a16:creationId xmlns:a16="http://schemas.microsoft.com/office/drawing/2014/main" id="{2281D5C1-8C32-4DE4-B4E8-9E216C1E54F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8E23DB9C-C714-43D8-9884-642C02436B6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72" name="Oval 671">
              <a:extLst>
                <a:ext uri="{FF2B5EF4-FFF2-40B4-BE49-F238E27FC236}">
                  <a16:creationId xmlns:a16="http://schemas.microsoft.com/office/drawing/2014/main" id="{585FE89E-6C62-4E3B-AFD5-16A41834896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Arc 672">
              <a:extLst>
                <a:ext uri="{FF2B5EF4-FFF2-40B4-BE49-F238E27FC236}">
                  <a16:creationId xmlns:a16="http://schemas.microsoft.com/office/drawing/2014/main" id="{D26377FC-C7B9-4CD7-8D3D-C189699DC02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9D682D09-AD4C-4278-9400-A1FC6B8B5DB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5" name="Arc 674">
              <a:extLst>
                <a:ext uri="{FF2B5EF4-FFF2-40B4-BE49-F238E27FC236}">
                  <a16:creationId xmlns:a16="http://schemas.microsoft.com/office/drawing/2014/main" id="{49EB9D44-D5D3-4C93-BEC4-FF72941AA2E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6" name="Arc 675">
              <a:extLst>
                <a:ext uri="{FF2B5EF4-FFF2-40B4-BE49-F238E27FC236}">
                  <a16:creationId xmlns:a16="http://schemas.microsoft.com/office/drawing/2014/main" id="{4369F283-0BBB-48A6-853F-FD8564D11B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7" name="Straight Connector 676">
              <a:extLst>
                <a:ext uri="{FF2B5EF4-FFF2-40B4-BE49-F238E27FC236}">
                  <a16:creationId xmlns:a16="http://schemas.microsoft.com/office/drawing/2014/main" id="{94985DA6-2549-43C3-8F2C-FEEE10F7E81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71800870-CD79-4A2A-ABAC-66D7DEB108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0E645601-D670-45A4-9A80-06442F51C1A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80" name="Group 679">
            <a:extLst>
              <a:ext uri="{FF2B5EF4-FFF2-40B4-BE49-F238E27FC236}">
                <a16:creationId xmlns:a16="http://schemas.microsoft.com/office/drawing/2014/main" id="{5F968A2C-7A5A-491F-9750-66964CDF9BE7}"/>
              </a:ext>
            </a:extLst>
          </p:cNvPr>
          <p:cNvGrpSpPr/>
          <p:nvPr/>
        </p:nvGrpSpPr>
        <p:grpSpPr>
          <a:xfrm rot="2540802">
            <a:off x="2335449" y="6524625"/>
            <a:ext cx="544580" cy="346135"/>
            <a:chOff x="1459148" y="544749"/>
            <a:chExt cx="7412477" cy="5661498"/>
          </a:xfrm>
        </p:grpSpPr>
        <p:sp>
          <p:nvSpPr>
            <p:cNvPr id="681" name="Arc 680">
              <a:extLst>
                <a:ext uri="{FF2B5EF4-FFF2-40B4-BE49-F238E27FC236}">
                  <a16:creationId xmlns:a16="http://schemas.microsoft.com/office/drawing/2014/main" id="{10429418-6618-4D92-A6E8-46472AE024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9FAA64C-62D2-4B31-81B9-DEF5EF49899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83" name="Arc 682">
              <a:extLst>
                <a:ext uri="{FF2B5EF4-FFF2-40B4-BE49-F238E27FC236}">
                  <a16:creationId xmlns:a16="http://schemas.microsoft.com/office/drawing/2014/main" id="{6DEDABAF-E8AC-4382-ADA3-2DA3730AC57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4" name="Straight Connector 683">
              <a:extLst>
                <a:ext uri="{FF2B5EF4-FFF2-40B4-BE49-F238E27FC236}">
                  <a16:creationId xmlns:a16="http://schemas.microsoft.com/office/drawing/2014/main" id="{CC05FC19-3AEF-4581-9488-A5C160D0146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85" name="Straight Connector 684">
              <a:extLst>
                <a:ext uri="{FF2B5EF4-FFF2-40B4-BE49-F238E27FC236}">
                  <a16:creationId xmlns:a16="http://schemas.microsoft.com/office/drawing/2014/main" id="{96EEAB93-84A0-4E16-BC6D-0692942D51E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86" name="Oval 685">
              <a:extLst>
                <a:ext uri="{FF2B5EF4-FFF2-40B4-BE49-F238E27FC236}">
                  <a16:creationId xmlns:a16="http://schemas.microsoft.com/office/drawing/2014/main" id="{DBCB23EB-7C84-47B2-A716-E05B981814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Arc 686">
              <a:extLst>
                <a:ext uri="{FF2B5EF4-FFF2-40B4-BE49-F238E27FC236}">
                  <a16:creationId xmlns:a16="http://schemas.microsoft.com/office/drawing/2014/main" id="{9F5B1A37-8DFC-4D25-8459-901A58CF508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634A22F3-D4C6-4EF3-8D5C-64AA9CBAB09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9" name="Arc 688">
              <a:extLst>
                <a:ext uri="{FF2B5EF4-FFF2-40B4-BE49-F238E27FC236}">
                  <a16:creationId xmlns:a16="http://schemas.microsoft.com/office/drawing/2014/main" id="{70238408-03D7-427D-B1FB-20827656B80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0" name="Arc 689">
              <a:extLst>
                <a:ext uri="{FF2B5EF4-FFF2-40B4-BE49-F238E27FC236}">
                  <a16:creationId xmlns:a16="http://schemas.microsoft.com/office/drawing/2014/main" id="{7F2FB3C6-D689-460F-B90A-1CEBF877FAE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1" name="Straight Connector 690">
              <a:extLst>
                <a:ext uri="{FF2B5EF4-FFF2-40B4-BE49-F238E27FC236}">
                  <a16:creationId xmlns:a16="http://schemas.microsoft.com/office/drawing/2014/main" id="{6D86A82F-874F-4814-B060-C0A9419F66C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92" name="Straight Connector 691">
              <a:extLst>
                <a:ext uri="{FF2B5EF4-FFF2-40B4-BE49-F238E27FC236}">
                  <a16:creationId xmlns:a16="http://schemas.microsoft.com/office/drawing/2014/main" id="{82C9A11C-09C5-474F-9AB6-ED34B340C09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a:extLst>
                <a:ext uri="{FF2B5EF4-FFF2-40B4-BE49-F238E27FC236}">
                  <a16:creationId xmlns:a16="http://schemas.microsoft.com/office/drawing/2014/main" id="{1B477CCB-F752-4EFB-983B-9AE5467B2A3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2C6C6FE9-8E82-4175-8925-624D633B09FD}"/>
              </a:ext>
            </a:extLst>
          </p:cNvPr>
          <p:cNvGrpSpPr/>
          <p:nvPr/>
        </p:nvGrpSpPr>
        <p:grpSpPr>
          <a:xfrm rot="2540802">
            <a:off x="2649774" y="6524625"/>
            <a:ext cx="544580" cy="346135"/>
            <a:chOff x="1459148" y="544749"/>
            <a:chExt cx="7412477" cy="5661498"/>
          </a:xfrm>
        </p:grpSpPr>
        <p:sp>
          <p:nvSpPr>
            <p:cNvPr id="695" name="Arc 694">
              <a:extLst>
                <a:ext uri="{FF2B5EF4-FFF2-40B4-BE49-F238E27FC236}">
                  <a16:creationId xmlns:a16="http://schemas.microsoft.com/office/drawing/2014/main" id="{5EC39265-2EEB-4037-8F75-B6F34C2B7A5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3C973767-7519-4D39-B7D4-6CDA13C6F98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97" name="Arc 696">
              <a:extLst>
                <a:ext uri="{FF2B5EF4-FFF2-40B4-BE49-F238E27FC236}">
                  <a16:creationId xmlns:a16="http://schemas.microsoft.com/office/drawing/2014/main" id="{43749335-E70C-4652-B10F-3DCE1939A16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8" name="Straight Connector 697">
              <a:extLst>
                <a:ext uri="{FF2B5EF4-FFF2-40B4-BE49-F238E27FC236}">
                  <a16:creationId xmlns:a16="http://schemas.microsoft.com/office/drawing/2014/main" id="{4E48C188-2AFE-4161-8E75-1CD361CDE04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99" name="Straight Connector 698">
              <a:extLst>
                <a:ext uri="{FF2B5EF4-FFF2-40B4-BE49-F238E27FC236}">
                  <a16:creationId xmlns:a16="http://schemas.microsoft.com/office/drawing/2014/main" id="{B6ED67B0-A066-4EC5-8294-C003D3EBA64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00" name="Oval 699">
              <a:extLst>
                <a:ext uri="{FF2B5EF4-FFF2-40B4-BE49-F238E27FC236}">
                  <a16:creationId xmlns:a16="http://schemas.microsoft.com/office/drawing/2014/main" id="{182C8D4C-54D5-4635-B7D7-C6805784077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Arc 700">
              <a:extLst>
                <a:ext uri="{FF2B5EF4-FFF2-40B4-BE49-F238E27FC236}">
                  <a16:creationId xmlns:a16="http://schemas.microsoft.com/office/drawing/2014/main" id="{F6233CCF-F3E2-49FE-ABC6-BCD49A3C0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CF920DF8-FF1F-479D-892C-22C0E070634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3" name="Arc 702">
              <a:extLst>
                <a:ext uri="{FF2B5EF4-FFF2-40B4-BE49-F238E27FC236}">
                  <a16:creationId xmlns:a16="http://schemas.microsoft.com/office/drawing/2014/main" id="{F524D946-74A6-4391-A14C-D373478D0CA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4" name="Arc 703">
              <a:extLst>
                <a:ext uri="{FF2B5EF4-FFF2-40B4-BE49-F238E27FC236}">
                  <a16:creationId xmlns:a16="http://schemas.microsoft.com/office/drawing/2014/main" id="{18935388-6608-436D-8E89-0E9552CAB39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5" name="Straight Connector 704">
              <a:extLst>
                <a:ext uri="{FF2B5EF4-FFF2-40B4-BE49-F238E27FC236}">
                  <a16:creationId xmlns:a16="http://schemas.microsoft.com/office/drawing/2014/main" id="{E5E12910-83CD-4C7A-92A4-360D29FBCB4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88302118-91D3-4C8F-B274-62BF9519928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9814334-9569-48EF-9FEC-5CDA957FFF2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08" name="Group 707">
            <a:extLst>
              <a:ext uri="{FF2B5EF4-FFF2-40B4-BE49-F238E27FC236}">
                <a16:creationId xmlns:a16="http://schemas.microsoft.com/office/drawing/2014/main" id="{022706AC-0D6A-4011-A412-674FA5653CB0}"/>
              </a:ext>
            </a:extLst>
          </p:cNvPr>
          <p:cNvGrpSpPr/>
          <p:nvPr/>
        </p:nvGrpSpPr>
        <p:grpSpPr>
          <a:xfrm rot="2540802">
            <a:off x="2964099" y="6524625"/>
            <a:ext cx="544580" cy="346135"/>
            <a:chOff x="1459148" y="544749"/>
            <a:chExt cx="7412477" cy="5661498"/>
          </a:xfrm>
        </p:grpSpPr>
        <p:sp>
          <p:nvSpPr>
            <p:cNvPr id="709" name="Arc 708">
              <a:extLst>
                <a:ext uri="{FF2B5EF4-FFF2-40B4-BE49-F238E27FC236}">
                  <a16:creationId xmlns:a16="http://schemas.microsoft.com/office/drawing/2014/main" id="{3CBF9A52-469B-48AE-9B01-27E66AE4488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DD088C43-4FDD-433B-B9DE-BC8DDDCE6D9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11" name="Arc 710">
              <a:extLst>
                <a:ext uri="{FF2B5EF4-FFF2-40B4-BE49-F238E27FC236}">
                  <a16:creationId xmlns:a16="http://schemas.microsoft.com/office/drawing/2014/main" id="{CCFE3DC9-5263-4997-9E65-C3A1126FE54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2" name="Straight Connector 711">
              <a:extLst>
                <a:ext uri="{FF2B5EF4-FFF2-40B4-BE49-F238E27FC236}">
                  <a16:creationId xmlns:a16="http://schemas.microsoft.com/office/drawing/2014/main" id="{BDA66C5F-048A-4095-A07C-B83EEC1F1F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BC284DD6-9623-4AE8-ABB3-BEBE5678DE7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14" name="Oval 713">
              <a:extLst>
                <a:ext uri="{FF2B5EF4-FFF2-40B4-BE49-F238E27FC236}">
                  <a16:creationId xmlns:a16="http://schemas.microsoft.com/office/drawing/2014/main" id="{BAD705E6-F107-4041-BD7A-426A4C21D67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Arc 714">
              <a:extLst>
                <a:ext uri="{FF2B5EF4-FFF2-40B4-BE49-F238E27FC236}">
                  <a16:creationId xmlns:a16="http://schemas.microsoft.com/office/drawing/2014/main" id="{38A60AFA-24D0-48CE-B21A-35D860B0F0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E1F2835D-858B-4F41-A58A-EA294D8DB14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7" name="Arc 716">
              <a:extLst>
                <a:ext uri="{FF2B5EF4-FFF2-40B4-BE49-F238E27FC236}">
                  <a16:creationId xmlns:a16="http://schemas.microsoft.com/office/drawing/2014/main" id="{972E1924-9D47-4051-A0DE-A25A69585D7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8" name="Arc 717">
              <a:extLst>
                <a:ext uri="{FF2B5EF4-FFF2-40B4-BE49-F238E27FC236}">
                  <a16:creationId xmlns:a16="http://schemas.microsoft.com/office/drawing/2014/main" id="{A50DFCCA-3298-4C46-B995-BF5682C874F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9" name="Straight Connector 718">
              <a:extLst>
                <a:ext uri="{FF2B5EF4-FFF2-40B4-BE49-F238E27FC236}">
                  <a16:creationId xmlns:a16="http://schemas.microsoft.com/office/drawing/2014/main" id="{E406EF2B-5383-4594-AA32-3865952D629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BBE42CDD-D70E-4AA6-9A6C-1AE9E085403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79CF936A-28DD-433B-A6A0-FC7DDA81DBC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22" name="Group 721">
            <a:extLst>
              <a:ext uri="{FF2B5EF4-FFF2-40B4-BE49-F238E27FC236}">
                <a16:creationId xmlns:a16="http://schemas.microsoft.com/office/drawing/2014/main" id="{1739EA34-2461-4F47-80EA-C6E2309AF01B}"/>
              </a:ext>
            </a:extLst>
          </p:cNvPr>
          <p:cNvGrpSpPr/>
          <p:nvPr/>
        </p:nvGrpSpPr>
        <p:grpSpPr>
          <a:xfrm rot="2540802">
            <a:off x="3278424" y="6524625"/>
            <a:ext cx="544580" cy="346135"/>
            <a:chOff x="1459148" y="544749"/>
            <a:chExt cx="7412477" cy="5661498"/>
          </a:xfrm>
        </p:grpSpPr>
        <p:sp>
          <p:nvSpPr>
            <p:cNvPr id="723" name="Arc 722">
              <a:extLst>
                <a:ext uri="{FF2B5EF4-FFF2-40B4-BE49-F238E27FC236}">
                  <a16:creationId xmlns:a16="http://schemas.microsoft.com/office/drawing/2014/main" id="{1B8C6B2A-C4DC-4014-8902-D410B759AD7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614EADAA-45E5-4FAE-A680-A4125CC94DF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25" name="Arc 724">
              <a:extLst>
                <a:ext uri="{FF2B5EF4-FFF2-40B4-BE49-F238E27FC236}">
                  <a16:creationId xmlns:a16="http://schemas.microsoft.com/office/drawing/2014/main" id="{07C96D87-691D-48B5-9452-5C1E3D58D57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6" name="Straight Connector 725">
              <a:extLst>
                <a:ext uri="{FF2B5EF4-FFF2-40B4-BE49-F238E27FC236}">
                  <a16:creationId xmlns:a16="http://schemas.microsoft.com/office/drawing/2014/main" id="{A3A3AA46-3843-4F3D-82A8-952F68D194E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27" name="Straight Connector 726">
              <a:extLst>
                <a:ext uri="{FF2B5EF4-FFF2-40B4-BE49-F238E27FC236}">
                  <a16:creationId xmlns:a16="http://schemas.microsoft.com/office/drawing/2014/main" id="{1B03DB23-8C1F-4B0F-AD04-8914F97A33F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28" name="Oval 727">
              <a:extLst>
                <a:ext uri="{FF2B5EF4-FFF2-40B4-BE49-F238E27FC236}">
                  <a16:creationId xmlns:a16="http://schemas.microsoft.com/office/drawing/2014/main" id="{A407D2CA-D71F-432E-A3CC-1F0BCE13EF1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Arc 728">
              <a:extLst>
                <a:ext uri="{FF2B5EF4-FFF2-40B4-BE49-F238E27FC236}">
                  <a16:creationId xmlns:a16="http://schemas.microsoft.com/office/drawing/2014/main" id="{45675B9B-91E6-49EC-890A-150711A4522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57BFEFB-5794-4B73-8A2F-86808894DF8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1" name="Arc 730">
              <a:extLst>
                <a:ext uri="{FF2B5EF4-FFF2-40B4-BE49-F238E27FC236}">
                  <a16:creationId xmlns:a16="http://schemas.microsoft.com/office/drawing/2014/main" id="{B12595C9-A2CB-4B1B-93E2-FBEA0E27EDD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2" name="Arc 731">
              <a:extLst>
                <a:ext uri="{FF2B5EF4-FFF2-40B4-BE49-F238E27FC236}">
                  <a16:creationId xmlns:a16="http://schemas.microsoft.com/office/drawing/2014/main" id="{4926E804-A1D7-47A0-A2A5-BBFE5156020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3" name="Straight Connector 732">
              <a:extLst>
                <a:ext uri="{FF2B5EF4-FFF2-40B4-BE49-F238E27FC236}">
                  <a16:creationId xmlns:a16="http://schemas.microsoft.com/office/drawing/2014/main" id="{82837DE9-129A-4F3C-8318-243B9159649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AE66C325-2358-42DE-A3C6-AC8D02BA9C1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E5DD5AD0-9FAE-4588-B810-3141EA457AC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36" name="Group 735">
            <a:extLst>
              <a:ext uri="{FF2B5EF4-FFF2-40B4-BE49-F238E27FC236}">
                <a16:creationId xmlns:a16="http://schemas.microsoft.com/office/drawing/2014/main" id="{601A186D-F3D0-4B3B-BA47-8D14D8DA13AA}"/>
              </a:ext>
            </a:extLst>
          </p:cNvPr>
          <p:cNvGrpSpPr/>
          <p:nvPr/>
        </p:nvGrpSpPr>
        <p:grpSpPr>
          <a:xfrm rot="2540802">
            <a:off x="3592749" y="6524625"/>
            <a:ext cx="544580" cy="346135"/>
            <a:chOff x="1459148" y="544749"/>
            <a:chExt cx="7412477" cy="5661498"/>
          </a:xfrm>
        </p:grpSpPr>
        <p:sp>
          <p:nvSpPr>
            <p:cNvPr id="737" name="Arc 736">
              <a:extLst>
                <a:ext uri="{FF2B5EF4-FFF2-40B4-BE49-F238E27FC236}">
                  <a16:creationId xmlns:a16="http://schemas.microsoft.com/office/drawing/2014/main" id="{6664E2BD-3505-4F36-A659-EDDD13DF2FB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85025FB7-E911-4AE0-A2EB-B8DEB9B9BD8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39" name="Arc 738">
              <a:extLst>
                <a:ext uri="{FF2B5EF4-FFF2-40B4-BE49-F238E27FC236}">
                  <a16:creationId xmlns:a16="http://schemas.microsoft.com/office/drawing/2014/main" id="{344763D1-B025-4EC1-9F9C-F7F50A3F654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40" name="Straight Connector 739">
              <a:extLst>
                <a:ext uri="{FF2B5EF4-FFF2-40B4-BE49-F238E27FC236}">
                  <a16:creationId xmlns:a16="http://schemas.microsoft.com/office/drawing/2014/main" id="{B32115C1-4020-4E0F-BFEF-E7389D31F8D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41" name="Straight Connector 740">
              <a:extLst>
                <a:ext uri="{FF2B5EF4-FFF2-40B4-BE49-F238E27FC236}">
                  <a16:creationId xmlns:a16="http://schemas.microsoft.com/office/drawing/2014/main" id="{9E56F9AE-02E0-44E1-A87B-8E01855D9F5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42" name="Oval 741">
              <a:extLst>
                <a:ext uri="{FF2B5EF4-FFF2-40B4-BE49-F238E27FC236}">
                  <a16:creationId xmlns:a16="http://schemas.microsoft.com/office/drawing/2014/main" id="{53621AD3-4C60-4DDC-B70F-EDA04D552D6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Arc 742">
              <a:extLst>
                <a:ext uri="{FF2B5EF4-FFF2-40B4-BE49-F238E27FC236}">
                  <a16:creationId xmlns:a16="http://schemas.microsoft.com/office/drawing/2014/main" id="{3E1E0CA9-A28E-4BDC-A56A-6474912EA8C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766A5586-E788-49FE-8BAA-352A2990F19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5" name="Arc 744">
              <a:extLst>
                <a:ext uri="{FF2B5EF4-FFF2-40B4-BE49-F238E27FC236}">
                  <a16:creationId xmlns:a16="http://schemas.microsoft.com/office/drawing/2014/main" id="{4513045D-2453-4382-A842-56BF01D31A5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6" name="Arc 745">
              <a:extLst>
                <a:ext uri="{FF2B5EF4-FFF2-40B4-BE49-F238E27FC236}">
                  <a16:creationId xmlns:a16="http://schemas.microsoft.com/office/drawing/2014/main" id="{99731777-72AF-4EB2-8AA7-0F41539EEC6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7" name="Straight Connector 746">
              <a:extLst>
                <a:ext uri="{FF2B5EF4-FFF2-40B4-BE49-F238E27FC236}">
                  <a16:creationId xmlns:a16="http://schemas.microsoft.com/office/drawing/2014/main" id="{84F8BC34-3779-4AA8-B530-CBB25DCE72F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5E0ADCAA-B882-43D1-B837-CF9F437095E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CF977543-05EE-4FCA-B018-CFBFB3677A6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958B8704-F2DE-48FA-A48E-7DE8AAEA26DA}"/>
              </a:ext>
            </a:extLst>
          </p:cNvPr>
          <p:cNvGrpSpPr/>
          <p:nvPr/>
        </p:nvGrpSpPr>
        <p:grpSpPr>
          <a:xfrm rot="2540802">
            <a:off x="3907074" y="6524625"/>
            <a:ext cx="544580" cy="346135"/>
            <a:chOff x="1459148" y="544749"/>
            <a:chExt cx="7412477" cy="5661498"/>
          </a:xfrm>
        </p:grpSpPr>
        <p:sp>
          <p:nvSpPr>
            <p:cNvPr id="751" name="Arc 750">
              <a:extLst>
                <a:ext uri="{FF2B5EF4-FFF2-40B4-BE49-F238E27FC236}">
                  <a16:creationId xmlns:a16="http://schemas.microsoft.com/office/drawing/2014/main" id="{CC566247-7A27-4FB0-99CF-AB42B8B6D96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686D15DE-FDB2-4422-8EA6-E031BBC5F30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53" name="Arc 752">
              <a:extLst>
                <a:ext uri="{FF2B5EF4-FFF2-40B4-BE49-F238E27FC236}">
                  <a16:creationId xmlns:a16="http://schemas.microsoft.com/office/drawing/2014/main" id="{A1B594E2-22FE-4EA3-9BC7-72B3BF17FF2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4" name="Straight Connector 753">
              <a:extLst>
                <a:ext uri="{FF2B5EF4-FFF2-40B4-BE49-F238E27FC236}">
                  <a16:creationId xmlns:a16="http://schemas.microsoft.com/office/drawing/2014/main" id="{5FE020FF-635B-4EB0-B8D5-DC92BA57A8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71C08EC2-0040-4017-951A-E63C5A33A19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56" name="Oval 755">
              <a:extLst>
                <a:ext uri="{FF2B5EF4-FFF2-40B4-BE49-F238E27FC236}">
                  <a16:creationId xmlns:a16="http://schemas.microsoft.com/office/drawing/2014/main" id="{5018622C-207D-4ABD-A0B7-FF771992247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7" name="Arc 756">
              <a:extLst>
                <a:ext uri="{FF2B5EF4-FFF2-40B4-BE49-F238E27FC236}">
                  <a16:creationId xmlns:a16="http://schemas.microsoft.com/office/drawing/2014/main" id="{B39A7324-3312-4328-AA30-3F8EAC6D1CE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13FDB12C-CDFD-4A90-8959-DD7E61A67DE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9" name="Arc 758">
              <a:extLst>
                <a:ext uri="{FF2B5EF4-FFF2-40B4-BE49-F238E27FC236}">
                  <a16:creationId xmlns:a16="http://schemas.microsoft.com/office/drawing/2014/main" id="{C1639FBF-09E7-49DA-AEFF-BDD6087DE2C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0" name="Arc 759">
              <a:extLst>
                <a:ext uri="{FF2B5EF4-FFF2-40B4-BE49-F238E27FC236}">
                  <a16:creationId xmlns:a16="http://schemas.microsoft.com/office/drawing/2014/main" id="{1F6C7B59-35F3-4223-9123-C4FD60B7075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1" name="Straight Connector 760">
              <a:extLst>
                <a:ext uri="{FF2B5EF4-FFF2-40B4-BE49-F238E27FC236}">
                  <a16:creationId xmlns:a16="http://schemas.microsoft.com/office/drawing/2014/main" id="{7EA281B2-CFE5-45F0-8F80-C3B29207724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a:extLst>
                <a:ext uri="{FF2B5EF4-FFF2-40B4-BE49-F238E27FC236}">
                  <a16:creationId xmlns:a16="http://schemas.microsoft.com/office/drawing/2014/main" id="{584E21BF-76F2-49A8-84CC-157F4F3C0D4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a:extLst>
                <a:ext uri="{FF2B5EF4-FFF2-40B4-BE49-F238E27FC236}">
                  <a16:creationId xmlns:a16="http://schemas.microsoft.com/office/drawing/2014/main" id="{29FC6CD6-F880-4E69-9C7D-64973AE8BEF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64" name="Group 763">
            <a:extLst>
              <a:ext uri="{FF2B5EF4-FFF2-40B4-BE49-F238E27FC236}">
                <a16:creationId xmlns:a16="http://schemas.microsoft.com/office/drawing/2014/main" id="{0FCFC8FE-1B5B-40DF-826D-D20761954712}"/>
              </a:ext>
            </a:extLst>
          </p:cNvPr>
          <p:cNvGrpSpPr/>
          <p:nvPr/>
        </p:nvGrpSpPr>
        <p:grpSpPr>
          <a:xfrm rot="2540802">
            <a:off x="4221399" y="6524625"/>
            <a:ext cx="544580" cy="346135"/>
            <a:chOff x="1459148" y="544749"/>
            <a:chExt cx="7412477" cy="5661498"/>
          </a:xfrm>
        </p:grpSpPr>
        <p:sp>
          <p:nvSpPr>
            <p:cNvPr id="765" name="Arc 764">
              <a:extLst>
                <a:ext uri="{FF2B5EF4-FFF2-40B4-BE49-F238E27FC236}">
                  <a16:creationId xmlns:a16="http://schemas.microsoft.com/office/drawing/2014/main" id="{7E161C17-FBC7-4226-B156-D7E815173CF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0CA30CAA-EA06-4A16-972B-CCBA4B11159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67" name="Arc 766">
              <a:extLst>
                <a:ext uri="{FF2B5EF4-FFF2-40B4-BE49-F238E27FC236}">
                  <a16:creationId xmlns:a16="http://schemas.microsoft.com/office/drawing/2014/main" id="{7B67FF1C-ACF2-487D-B548-B059C937065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8" name="Straight Connector 767">
              <a:extLst>
                <a:ext uri="{FF2B5EF4-FFF2-40B4-BE49-F238E27FC236}">
                  <a16:creationId xmlns:a16="http://schemas.microsoft.com/office/drawing/2014/main" id="{CC7EBBF0-6262-4BB8-A208-F8DCC347A44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69" name="Straight Connector 768">
              <a:extLst>
                <a:ext uri="{FF2B5EF4-FFF2-40B4-BE49-F238E27FC236}">
                  <a16:creationId xmlns:a16="http://schemas.microsoft.com/office/drawing/2014/main" id="{29E3AA15-19C9-4C29-A64A-D6CB2A473D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70" name="Oval 769">
              <a:extLst>
                <a:ext uri="{FF2B5EF4-FFF2-40B4-BE49-F238E27FC236}">
                  <a16:creationId xmlns:a16="http://schemas.microsoft.com/office/drawing/2014/main" id="{D42EB6C1-E102-4700-AFE4-B196378B75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Arc 770">
              <a:extLst>
                <a:ext uri="{FF2B5EF4-FFF2-40B4-BE49-F238E27FC236}">
                  <a16:creationId xmlns:a16="http://schemas.microsoft.com/office/drawing/2014/main" id="{21B276C4-5AD9-4682-B59D-7259A17E6C5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12365C95-5A43-4481-9CD8-1D79EFAF749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3" name="Arc 772">
              <a:extLst>
                <a:ext uri="{FF2B5EF4-FFF2-40B4-BE49-F238E27FC236}">
                  <a16:creationId xmlns:a16="http://schemas.microsoft.com/office/drawing/2014/main" id="{C7BEF024-F586-4054-ADB1-5AC10F23DA1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4" name="Arc 773">
              <a:extLst>
                <a:ext uri="{FF2B5EF4-FFF2-40B4-BE49-F238E27FC236}">
                  <a16:creationId xmlns:a16="http://schemas.microsoft.com/office/drawing/2014/main" id="{E87A9195-B2DA-4C4E-BEE1-DB8A7C5891B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5" name="Straight Connector 774">
              <a:extLst>
                <a:ext uri="{FF2B5EF4-FFF2-40B4-BE49-F238E27FC236}">
                  <a16:creationId xmlns:a16="http://schemas.microsoft.com/office/drawing/2014/main" id="{410A1101-4261-4800-8B74-938A9DF1BA4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76" name="Straight Connector 775">
              <a:extLst>
                <a:ext uri="{FF2B5EF4-FFF2-40B4-BE49-F238E27FC236}">
                  <a16:creationId xmlns:a16="http://schemas.microsoft.com/office/drawing/2014/main" id="{B4FFC850-2C95-4FDC-A71F-56ADB5DF074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77" name="Straight Connector 776">
              <a:extLst>
                <a:ext uri="{FF2B5EF4-FFF2-40B4-BE49-F238E27FC236}">
                  <a16:creationId xmlns:a16="http://schemas.microsoft.com/office/drawing/2014/main" id="{847E0025-0B5C-4666-9785-F20C4C9A944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78" name="Group 777">
            <a:extLst>
              <a:ext uri="{FF2B5EF4-FFF2-40B4-BE49-F238E27FC236}">
                <a16:creationId xmlns:a16="http://schemas.microsoft.com/office/drawing/2014/main" id="{AE8DD6FF-D50B-43CD-85B3-7EBB0C90ED44}"/>
              </a:ext>
            </a:extLst>
          </p:cNvPr>
          <p:cNvGrpSpPr/>
          <p:nvPr/>
        </p:nvGrpSpPr>
        <p:grpSpPr>
          <a:xfrm rot="2540802">
            <a:off x="4535724" y="6524625"/>
            <a:ext cx="544580" cy="346135"/>
            <a:chOff x="1459148" y="544749"/>
            <a:chExt cx="7412477" cy="5661498"/>
          </a:xfrm>
        </p:grpSpPr>
        <p:sp>
          <p:nvSpPr>
            <p:cNvPr id="779" name="Arc 778">
              <a:extLst>
                <a:ext uri="{FF2B5EF4-FFF2-40B4-BE49-F238E27FC236}">
                  <a16:creationId xmlns:a16="http://schemas.microsoft.com/office/drawing/2014/main" id="{88293981-962D-4694-B32B-0A76D0A2A77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21819826-01DF-47B7-90F7-83CA3C64873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81" name="Arc 780">
              <a:extLst>
                <a:ext uri="{FF2B5EF4-FFF2-40B4-BE49-F238E27FC236}">
                  <a16:creationId xmlns:a16="http://schemas.microsoft.com/office/drawing/2014/main" id="{035811E9-7E08-416C-A26E-933AC4B3139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2" name="Straight Connector 781">
              <a:extLst>
                <a:ext uri="{FF2B5EF4-FFF2-40B4-BE49-F238E27FC236}">
                  <a16:creationId xmlns:a16="http://schemas.microsoft.com/office/drawing/2014/main" id="{E7B38B01-6B13-4B27-9E8E-74ABFAEA36A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41206872-6A82-4DD6-981A-F9E285DB13A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84" name="Oval 783">
              <a:extLst>
                <a:ext uri="{FF2B5EF4-FFF2-40B4-BE49-F238E27FC236}">
                  <a16:creationId xmlns:a16="http://schemas.microsoft.com/office/drawing/2014/main" id="{8FAE69ED-F67F-47C2-8B49-CF1DC5D2EDC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5" name="Arc 784">
              <a:extLst>
                <a:ext uri="{FF2B5EF4-FFF2-40B4-BE49-F238E27FC236}">
                  <a16:creationId xmlns:a16="http://schemas.microsoft.com/office/drawing/2014/main" id="{12F0A569-C930-4345-B997-A3E4B44B9B8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95F4A054-5FCE-461E-B689-F2E8E0C9D5D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7" name="Arc 786">
              <a:extLst>
                <a:ext uri="{FF2B5EF4-FFF2-40B4-BE49-F238E27FC236}">
                  <a16:creationId xmlns:a16="http://schemas.microsoft.com/office/drawing/2014/main" id="{FFBD3B0A-2F4B-458B-B171-D65DF68BB1D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8" name="Arc 787">
              <a:extLst>
                <a:ext uri="{FF2B5EF4-FFF2-40B4-BE49-F238E27FC236}">
                  <a16:creationId xmlns:a16="http://schemas.microsoft.com/office/drawing/2014/main" id="{41A15AB6-ECFA-4AB8-826B-801F6D3B231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9" name="Straight Connector 788">
              <a:extLst>
                <a:ext uri="{FF2B5EF4-FFF2-40B4-BE49-F238E27FC236}">
                  <a16:creationId xmlns:a16="http://schemas.microsoft.com/office/drawing/2014/main" id="{EC77A47B-27E0-4109-A2A2-34B15A23D1A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90" name="Straight Connector 789">
              <a:extLst>
                <a:ext uri="{FF2B5EF4-FFF2-40B4-BE49-F238E27FC236}">
                  <a16:creationId xmlns:a16="http://schemas.microsoft.com/office/drawing/2014/main" id="{620CB15B-B1E0-4FEB-AEBB-1CFCAED19F2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91" name="Straight Connector 790">
              <a:extLst>
                <a:ext uri="{FF2B5EF4-FFF2-40B4-BE49-F238E27FC236}">
                  <a16:creationId xmlns:a16="http://schemas.microsoft.com/office/drawing/2014/main" id="{3C7D4A86-7811-44B0-928A-7B227E267B5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92" name="Group 791">
            <a:extLst>
              <a:ext uri="{FF2B5EF4-FFF2-40B4-BE49-F238E27FC236}">
                <a16:creationId xmlns:a16="http://schemas.microsoft.com/office/drawing/2014/main" id="{AD6ED0EA-28EB-4E08-9890-6B9BEB0F6166}"/>
              </a:ext>
            </a:extLst>
          </p:cNvPr>
          <p:cNvGrpSpPr/>
          <p:nvPr/>
        </p:nvGrpSpPr>
        <p:grpSpPr>
          <a:xfrm rot="2540802">
            <a:off x="4850049" y="6524625"/>
            <a:ext cx="544580" cy="346135"/>
            <a:chOff x="1459148" y="544749"/>
            <a:chExt cx="7412477" cy="5661498"/>
          </a:xfrm>
        </p:grpSpPr>
        <p:sp>
          <p:nvSpPr>
            <p:cNvPr id="793" name="Arc 792">
              <a:extLst>
                <a:ext uri="{FF2B5EF4-FFF2-40B4-BE49-F238E27FC236}">
                  <a16:creationId xmlns:a16="http://schemas.microsoft.com/office/drawing/2014/main" id="{C02884C1-4529-48AC-9923-4050ECB87A7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2D992046-F4DB-4394-98B7-2C678DAEB99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95" name="Arc 794">
              <a:extLst>
                <a:ext uri="{FF2B5EF4-FFF2-40B4-BE49-F238E27FC236}">
                  <a16:creationId xmlns:a16="http://schemas.microsoft.com/office/drawing/2014/main" id="{470C778F-B698-4134-ABCF-978BEA48889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6" name="Straight Connector 795">
              <a:extLst>
                <a:ext uri="{FF2B5EF4-FFF2-40B4-BE49-F238E27FC236}">
                  <a16:creationId xmlns:a16="http://schemas.microsoft.com/office/drawing/2014/main" id="{ACEA1A82-A09D-4683-88D3-DA255779809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E64C56B8-91F8-4DF6-A93E-3E03DFBE314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98" name="Oval 797">
              <a:extLst>
                <a:ext uri="{FF2B5EF4-FFF2-40B4-BE49-F238E27FC236}">
                  <a16:creationId xmlns:a16="http://schemas.microsoft.com/office/drawing/2014/main" id="{F39285E1-F8C6-4DAC-A815-D3BC633FFF2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Arc 798">
              <a:extLst>
                <a:ext uri="{FF2B5EF4-FFF2-40B4-BE49-F238E27FC236}">
                  <a16:creationId xmlns:a16="http://schemas.microsoft.com/office/drawing/2014/main" id="{0387CF23-03F7-4A22-AE3D-E3ABEFD10F7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F592B286-6799-4226-BB9A-63C33C3E287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1" name="Arc 800">
              <a:extLst>
                <a:ext uri="{FF2B5EF4-FFF2-40B4-BE49-F238E27FC236}">
                  <a16:creationId xmlns:a16="http://schemas.microsoft.com/office/drawing/2014/main" id="{D2183D73-F83D-447E-B81E-98FEC8D6E23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2" name="Arc 801">
              <a:extLst>
                <a:ext uri="{FF2B5EF4-FFF2-40B4-BE49-F238E27FC236}">
                  <a16:creationId xmlns:a16="http://schemas.microsoft.com/office/drawing/2014/main" id="{7DA2D9F8-46A8-4F7F-B924-4F491F71A74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3" name="Straight Connector 802">
              <a:extLst>
                <a:ext uri="{FF2B5EF4-FFF2-40B4-BE49-F238E27FC236}">
                  <a16:creationId xmlns:a16="http://schemas.microsoft.com/office/drawing/2014/main" id="{A3AEE585-5731-4850-A467-76524153F66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04" name="Straight Connector 803">
              <a:extLst>
                <a:ext uri="{FF2B5EF4-FFF2-40B4-BE49-F238E27FC236}">
                  <a16:creationId xmlns:a16="http://schemas.microsoft.com/office/drawing/2014/main" id="{3F7CE418-30A7-4D89-8693-C2A5B4AAE9B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05" name="Straight Connector 804">
              <a:extLst>
                <a:ext uri="{FF2B5EF4-FFF2-40B4-BE49-F238E27FC236}">
                  <a16:creationId xmlns:a16="http://schemas.microsoft.com/office/drawing/2014/main" id="{BED7356A-EBA5-44CF-8FD9-454ED9419E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06" name="Group 805">
            <a:extLst>
              <a:ext uri="{FF2B5EF4-FFF2-40B4-BE49-F238E27FC236}">
                <a16:creationId xmlns:a16="http://schemas.microsoft.com/office/drawing/2014/main" id="{8F8CFCE2-E373-4BB9-BED5-3FD6EC89A13F}"/>
              </a:ext>
            </a:extLst>
          </p:cNvPr>
          <p:cNvGrpSpPr/>
          <p:nvPr/>
        </p:nvGrpSpPr>
        <p:grpSpPr>
          <a:xfrm rot="2540802">
            <a:off x="5164374" y="6524625"/>
            <a:ext cx="544580" cy="346135"/>
            <a:chOff x="1459148" y="544749"/>
            <a:chExt cx="7412477" cy="5661498"/>
          </a:xfrm>
        </p:grpSpPr>
        <p:sp>
          <p:nvSpPr>
            <p:cNvPr id="807" name="Arc 806">
              <a:extLst>
                <a:ext uri="{FF2B5EF4-FFF2-40B4-BE49-F238E27FC236}">
                  <a16:creationId xmlns:a16="http://schemas.microsoft.com/office/drawing/2014/main" id="{7D38718C-4231-466C-8BD9-616B25C6E3A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14C28FD8-4076-4329-A72F-E964E027A34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09" name="Arc 808">
              <a:extLst>
                <a:ext uri="{FF2B5EF4-FFF2-40B4-BE49-F238E27FC236}">
                  <a16:creationId xmlns:a16="http://schemas.microsoft.com/office/drawing/2014/main" id="{8C8E98B2-8D1D-4008-9B3D-F588D9F2751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0" name="Straight Connector 809">
              <a:extLst>
                <a:ext uri="{FF2B5EF4-FFF2-40B4-BE49-F238E27FC236}">
                  <a16:creationId xmlns:a16="http://schemas.microsoft.com/office/drawing/2014/main" id="{5503258D-4314-4449-B643-4781DD1A474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6EEF614D-DC57-4CAF-9F7B-56FC1533DAD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12" name="Oval 811">
              <a:extLst>
                <a:ext uri="{FF2B5EF4-FFF2-40B4-BE49-F238E27FC236}">
                  <a16:creationId xmlns:a16="http://schemas.microsoft.com/office/drawing/2014/main" id="{1CE6421C-42F5-48C3-A711-8A1DB00D9ED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3" name="Arc 812">
              <a:extLst>
                <a:ext uri="{FF2B5EF4-FFF2-40B4-BE49-F238E27FC236}">
                  <a16:creationId xmlns:a16="http://schemas.microsoft.com/office/drawing/2014/main" id="{9FF22500-2F4D-4E28-A88D-0520C9EF522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08675509-0E53-4E87-B37F-11B16296A30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5" name="Arc 814">
              <a:extLst>
                <a:ext uri="{FF2B5EF4-FFF2-40B4-BE49-F238E27FC236}">
                  <a16:creationId xmlns:a16="http://schemas.microsoft.com/office/drawing/2014/main" id="{E66595A7-0BB5-46D2-9C0B-969B3853C9B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6" name="Arc 815">
              <a:extLst>
                <a:ext uri="{FF2B5EF4-FFF2-40B4-BE49-F238E27FC236}">
                  <a16:creationId xmlns:a16="http://schemas.microsoft.com/office/drawing/2014/main" id="{7026C304-8A11-4DCF-97D4-ED5BE53131E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7" name="Straight Connector 816">
              <a:extLst>
                <a:ext uri="{FF2B5EF4-FFF2-40B4-BE49-F238E27FC236}">
                  <a16:creationId xmlns:a16="http://schemas.microsoft.com/office/drawing/2014/main" id="{0615D6E3-3F8A-4427-B898-5F9858A9C8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A11A59B4-44D3-49AE-9CD3-64345F25983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F53737F2-F882-48BA-A961-208DB130BA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20" name="Group 819">
            <a:extLst>
              <a:ext uri="{FF2B5EF4-FFF2-40B4-BE49-F238E27FC236}">
                <a16:creationId xmlns:a16="http://schemas.microsoft.com/office/drawing/2014/main" id="{676D2199-DB85-456A-958D-443838176280}"/>
              </a:ext>
            </a:extLst>
          </p:cNvPr>
          <p:cNvGrpSpPr/>
          <p:nvPr/>
        </p:nvGrpSpPr>
        <p:grpSpPr>
          <a:xfrm rot="2540802">
            <a:off x="5478699" y="6524625"/>
            <a:ext cx="544580" cy="346135"/>
            <a:chOff x="1459148" y="544749"/>
            <a:chExt cx="7412477" cy="5661498"/>
          </a:xfrm>
        </p:grpSpPr>
        <p:sp>
          <p:nvSpPr>
            <p:cNvPr id="821" name="Arc 820">
              <a:extLst>
                <a:ext uri="{FF2B5EF4-FFF2-40B4-BE49-F238E27FC236}">
                  <a16:creationId xmlns:a16="http://schemas.microsoft.com/office/drawing/2014/main" id="{09E02CB6-F0C7-4A01-A982-D995DE37706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C4CAE573-A58C-405A-8203-13F9B7098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23" name="Arc 822">
              <a:extLst>
                <a:ext uri="{FF2B5EF4-FFF2-40B4-BE49-F238E27FC236}">
                  <a16:creationId xmlns:a16="http://schemas.microsoft.com/office/drawing/2014/main" id="{76E60648-0F1B-4E9A-BB76-6F0600B7F67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4" name="Straight Connector 823">
              <a:extLst>
                <a:ext uri="{FF2B5EF4-FFF2-40B4-BE49-F238E27FC236}">
                  <a16:creationId xmlns:a16="http://schemas.microsoft.com/office/drawing/2014/main" id="{971B4430-AD5F-43FC-B476-00BEE1A2A47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C8F16DBD-75D9-40BF-B33E-EA0F47D7098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26" name="Oval 825">
              <a:extLst>
                <a:ext uri="{FF2B5EF4-FFF2-40B4-BE49-F238E27FC236}">
                  <a16:creationId xmlns:a16="http://schemas.microsoft.com/office/drawing/2014/main" id="{653A9B7A-923B-4A6C-BB8D-8CB2CF8198E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7" name="Arc 826">
              <a:extLst>
                <a:ext uri="{FF2B5EF4-FFF2-40B4-BE49-F238E27FC236}">
                  <a16:creationId xmlns:a16="http://schemas.microsoft.com/office/drawing/2014/main" id="{AF4EB633-7743-442E-BD97-2222E25CB09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8398D42B-8515-4C43-ABD4-E5840D24BE5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9" name="Arc 828">
              <a:extLst>
                <a:ext uri="{FF2B5EF4-FFF2-40B4-BE49-F238E27FC236}">
                  <a16:creationId xmlns:a16="http://schemas.microsoft.com/office/drawing/2014/main" id="{48C2FA75-B06D-4034-A8C4-200DB59E42C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0" name="Arc 829">
              <a:extLst>
                <a:ext uri="{FF2B5EF4-FFF2-40B4-BE49-F238E27FC236}">
                  <a16:creationId xmlns:a16="http://schemas.microsoft.com/office/drawing/2014/main" id="{E7DF336E-8D64-419D-AF7A-A0874C7FA77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1" name="Straight Connector 830">
              <a:extLst>
                <a:ext uri="{FF2B5EF4-FFF2-40B4-BE49-F238E27FC236}">
                  <a16:creationId xmlns:a16="http://schemas.microsoft.com/office/drawing/2014/main" id="{DB9E6F20-6BC1-45E7-8239-D728195918F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32" name="Straight Connector 831">
              <a:extLst>
                <a:ext uri="{FF2B5EF4-FFF2-40B4-BE49-F238E27FC236}">
                  <a16:creationId xmlns:a16="http://schemas.microsoft.com/office/drawing/2014/main" id="{091BF0B6-BCE8-4F8C-A2D8-D59D32B62B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33" name="Straight Connector 832">
              <a:extLst>
                <a:ext uri="{FF2B5EF4-FFF2-40B4-BE49-F238E27FC236}">
                  <a16:creationId xmlns:a16="http://schemas.microsoft.com/office/drawing/2014/main" id="{36E0D2F7-58C5-4B34-A3B5-9DE851C9C14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34" name="Group 833">
            <a:extLst>
              <a:ext uri="{FF2B5EF4-FFF2-40B4-BE49-F238E27FC236}">
                <a16:creationId xmlns:a16="http://schemas.microsoft.com/office/drawing/2014/main" id="{DB410DC1-6C99-4E30-8CCD-562950713343}"/>
              </a:ext>
            </a:extLst>
          </p:cNvPr>
          <p:cNvGrpSpPr/>
          <p:nvPr/>
        </p:nvGrpSpPr>
        <p:grpSpPr>
          <a:xfrm rot="2540802">
            <a:off x="5793024" y="6524625"/>
            <a:ext cx="544580" cy="346135"/>
            <a:chOff x="1459148" y="544749"/>
            <a:chExt cx="7412477" cy="5661498"/>
          </a:xfrm>
        </p:grpSpPr>
        <p:sp>
          <p:nvSpPr>
            <p:cNvPr id="835" name="Arc 834">
              <a:extLst>
                <a:ext uri="{FF2B5EF4-FFF2-40B4-BE49-F238E27FC236}">
                  <a16:creationId xmlns:a16="http://schemas.microsoft.com/office/drawing/2014/main" id="{4AA36850-99D5-4832-97A1-02466DFEC0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64AFFF84-E191-4072-ADB3-CE6E5CC161F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37" name="Arc 836">
              <a:extLst>
                <a:ext uri="{FF2B5EF4-FFF2-40B4-BE49-F238E27FC236}">
                  <a16:creationId xmlns:a16="http://schemas.microsoft.com/office/drawing/2014/main" id="{47B46F68-6A62-403F-98BF-80D4C4E9708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8" name="Straight Connector 837">
              <a:extLst>
                <a:ext uri="{FF2B5EF4-FFF2-40B4-BE49-F238E27FC236}">
                  <a16:creationId xmlns:a16="http://schemas.microsoft.com/office/drawing/2014/main" id="{B2E5AFE6-EC88-44A0-8B36-C285C9698C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39" name="Straight Connector 838">
              <a:extLst>
                <a:ext uri="{FF2B5EF4-FFF2-40B4-BE49-F238E27FC236}">
                  <a16:creationId xmlns:a16="http://schemas.microsoft.com/office/drawing/2014/main" id="{A0EC7965-8AB9-4EDD-A69D-024BF35BCD3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40" name="Oval 839">
              <a:extLst>
                <a:ext uri="{FF2B5EF4-FFF2-40B4-BE49-F238E27FC236}">
                  <a16:creationId xmlns:a16="http://schemas.microsoft.com/office/drawing/2014/main" id="{95D382EE-555C-4426-9C14-8ACC64ABC75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1" name="Arc 840">
              <a:extLst>
                <a:ext uri="{FF2B5EF4-FFF2-40B4-BE49-F238E27FC236}">
                  <a16:creationId xmlns:a16="http://schemas.microsoft.com/office/drawing/2014/main" id="{B24B545E-E80C-40D3-B895-8D27269E2E2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372CA699-1CA8-4EA9-9073-BBDA84ED07E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3" name="Arc 842">
              <a:extLst>
                <a:ext uri="{FF2B5EF4-FFF2-40B4-BE49-F238E27FC236}">
                  <a16:creationId xmlns:a16="http://schemas.microsoft.com/office/drawing/2014/main" id="{025FC680-E16E-41DD-A687-F144CB709CA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4" name="Arc 843">
              <a:extLst>
                <a:ext uri="{FF2B5EF4-FFF2-40B4-BE49-F238E27FC236}">
                  <a16:creationId xmlns:a16="http://schemas.microsoft.com/office/drawing/2014/main" id="{DD71A7A9-DAFD-40E0-806B-A5043B51DAC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5" name="Straight Connector 844">
              <a:extLst>
                <a:ext uri="{FF2B5EF4-FFF2-40B4-BE49-F238E27FC236}">
                  <a16:creationId xmlns:a16="http://schemas.microsoft.com/office/drawing/2014/main" id="{8884360E-7D33-4752-B253-725E809FFA9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46" name="Straight Connector 845">
              <a:extLst>
                <a:ext uri="{FF2B5EF4-FFF2-40B4-BE49-F238E27FC236}">
                  <a16:creationId xmlns:a16="http://schemas.microsoft.com/office/drawing/2014/main" id="{B5795410-2C66-49D2-9DD9-800CE4120CB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47" name="Straight Connector 846">
              <a:extLst>
                <a:ext uri="{FF2B5EF4-FFF2-40B4-BE49-F238E27FC236}">
                  <a16:creationId xmlns:a16="http://schemas.microsoft.com/office/drawing/2014/main" id="{AFEE6ABC-A480-47F9-971C-62573D57C43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48" name="Group 847">
            <a:extLst>
              <a:ext uri="{FF2B5EF4-FFF2-40B4-BE49-F238E27FC236}">
                <a16:creationId xmlns:a16="http://schemas.microsoft.com/office/drawing/2014/main" id="{E02D8424-1F53-4952-BB56-3F3A8C0F89DB}"/>
              </a:ext>
            </a:extLst>
          </p:cNvPr>
          <p:cNvGrpSpPr/>
          <p:nvPr/>
        </p:nvGrpSpPr>
        <p:grpSpPr>
          <a:xfrm rot="2540802">
            <a:off x="6107349" y="6524625"/>
            <a:ext cx="544580" cy="346135"/>
            <a:chOff x="1459148" y="544749"/>
            <a:chExt cx="7412477" cy="5661498"/>
          </a:xfrm>
        </p:grpSpPr>
        <p:sp>
          <p:nvSpPr>
            <p:cNvPr id="849" name="Arc 848">
              <a:extLst>
                <a:ext uri="{FF2B5EF4-FFF2-40B4-BE49-F238E27FC236}">
                  <a16:creationId xmlns:a16="http://schemas.microsoft.com/office/drawing/2014/main" id="{11AFCDFC-E805-4CEF-BF5F-9397CE3B74D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3D677909-AB96-4837-B3A3-158B3FBADBB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51" name="Arc 850">
              <a:extLst>
                <a:ext uri="{FF2B5EF4-FFF2-40B4-BE49-F238E27FC236}">
                  <a16:creationId xmlns:a16="http://schemas.microsoft.com/office/drawing/2014/main" id="{F9D90B4E-3AE8-44D5-ADA2-703372CB0C7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2" name="Straight Connector 851">
              <a:extLst>
                <a:ext uri="{FF2B5EF4-FFF2-40B4-BE49-F238E27FC236}">
                  <a16:creationId xmlns:a16="http://schemas.microsoft.com/office/drawing/2014/main" id="{4D999B12-0AF1-4C7D-BFA6-E7246C8C798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53" name="Straight Connector 852">
              <a:extLst>
                <a:ext uri="{FF2B5EF4-FFF2-40B4-BE49-F238E27FC236}">
                  <a16:creationId xmlns:a16="http://schemas.microsoft.com/office/drawing/2014/main" id="{49543B93-2C4C-4167-9757-474CAB1B136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54" name="Oval 853">
              <a:extLst>
                <a:ext uri="{FF2B5EF4-FFF2-40B4-BE49-F238E27FC236}">
                  <a16:creationId xmlns:a16="http://schemas.microsoft.com/office/drawing/2014/main" id="{A70BA7F1-0F1B-40C8-A772-0BC857EB291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Arc 854">
              <a:extLst>
                <a:ext uri="{FF2B5EF4-FFF2-40B4-BE49-F238E27FC236}">
                  <a16:creationId xmlns:a16="http://schemas.microsoft.com/office/drawing/2014/main" id="{07FCB96F-5BA6-4D09-8F0D-49283B84537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A86A7CC0-211B-41BA-8B66-9BA079FFFD1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7" name="Arc 856">
              <a:extLst>
                <a:ext uri="{FF2B5EF4-FFF2-40B4-BE49-F238E27FC236}">
                  <a16:creationId xmlns:a16="http://schemas.microsoft.com/office/drawing/2014/main" id="{1CBEC5E2-B187-4F58-9EFE-9E614F58F62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8" name="Arc 857">
              <a:extLst>
                <a:ext uri="{FF2B5EF4-FFF2-40B4-BE49-F238E27FC236}">
                  <a16:creationId xmlns:a16="http://schemas.microsoft.com/office/drawing/2014/main" id="{7EAA2C53-961B-4F36-8192-4C3D7E9F125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9" name="Straight Connector 858">
              <a:extLst>
                <a:ext uri="{FF2B5EF4-FFF2-40B4-BE49-F238E27FC236}">
                  <a16:creationId xmlns:a16="http://schemas.microsoft.com/office/drawing/2014/main" id="{B5C5AB2C-B291-4760-A388-A3038620B64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60" name="Straight Connector 859">
              <a:extLst>
                <a:ext uri="{FF2B5EF4-FFF2-40B4-BE49-F238E27FC236}">
                  <a16:creationId xmlns:a16="http://schemas.microsoft.com/office/drawing/2014/main" id="{551123BC-9290-4EEC-A41E-36066C1D760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61" name="Straight Connector 860">
              <a:extLst>
                <a:ext uri="{FF2B5EF4-FFF2-40B4-BE49-F238E27FC236}">
                  <a16:creationId xmlns:a16="http://schemas.microsoft.com/office/drawing/2014/main" id="{3DEB0865-221E-49FB-82AD-88163CABC69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62" name="Group 861">
            <a:extLst>
              <a:ext uri="{FF2B5EF4-FFF2-40B4-BE49-F238E27FC236}">
                <a16:creationId xmlns:a16="http://schemas.microsoft.com/office/drawing/2014/main" id="{506CB7E8-CD8E-48D2-9E9F-1F17388E3600}"/>
              </a:ext>
            </a:extLst>
          </p:cNvPr>
          <p:cNvGrpSpPr/>
          <p:nvPr/>
        </p:nvGrpSpPr>
        <p:grpSpPr>
          <a:xfrm rot="2540802">
            <a:off x="6421674" y="6524625"/>
            <a:ext cx="544580" cy="346135"/>
            <a:chOff x="1459148" y="544749"/>
            <a:chExt cx="7412477" cy="5661498"/>
          </a:xfrm>
        </p:grpSpPr>
        <p:sp>
          <p:nvSpPr>
            <p:cNvPr id="863" name="Arc 862">
              <a:extLst>
                <a:ext uri="{FF2B5EF4-FFF2-40B4-BE49-F238E27FC236}">
                  <a16:creationId xmlns:a16="http://schemas.microsoft.com/office/drawing/2014/main" id="{F0F3A2F2-0C24-4B45-903E-E779C362689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F77F6DBA-B997-464E-8EAB-A6ECCBFFBB5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65" name="Arc 864">
              <a:extLst>
                <a:ext uri="{FF2B5EF4-FFF2-40B4-BE49-F238E27FC236}">
                  <a16:creationId xmlns:a16="http://schemas.microsoft.com/office/drawing/2014/main" id="{E17338F1-2E59-410A-BFC7-25BDF7E839E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6" name="Straight Connector 865">
              <a:extLst>
                <a:ext uri="{FF2B5EF4-FFF2-40B4-BE49-F238E27FC236}">
                  <a16:creationId xmlns:a16="http://schemas.microsoft.com/office/drawing/2014/main" id="{A58CE8C3-A88E-407A-B504-2B18D3A5F05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67" name="Straight Connector 866">
              <a:extLst>
                <a:ext uri="{FF2B5EF4-FFF2-40B4-BE49-F238E27FC236}">
                  <a16:creationId xmlns:a16="http://schemas.microsoft.com/office/drawing/2014/main" id="{8C28C9AB-4B44-4E01-9A27-861AA8E3FB5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68" name="Oval 867">
              <a:extLst>
                <a:ext uri="{FF2B5EF4-FFF2-40B4-BE49-F238E27FC236}">
                  <a16:creationId xmlns:a16="http://schemas.microsoft.com/office/drawing/2014/main" id="{24FA90C7-D639-4FBA-BBB8-E5E8CFF0965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9" name="Arc 868">
              <a:extLst>
                <a:ext uri="{FF2B5EF4-FFF2-40B4-BE49-F238E27FC236}">
                  <a16:creationId xmlns:a16="http://schemas.microsoft.com/office/drawing/2014/main" id="{5750C50E-E96B-48C6-832C-8483075A69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753F06AE-FA55-4E6A-8443-4BD4B98F76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1" name="Arc 870">
              <a:extLst>
                <a:ext uri="{FF2B5EF4-FFF2-40B4-BE49-F238E27FC236}">
                  <a16:creationId xmlns:a16="http://schemas.microsoft.com/office/drawing/2014/main" id="{9C78FB53-E739-46D8-9F62-F9AB6DD6CDC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2" name="Arc 871">
              <a:extLst>
                <a:ext uri="{FF2B5EF4-FFF2-40B4-BE49-F238E27FC236}">
                  <a16:creationId xmlns:a16="http://schemas.microsoft.com/office/drawing/2014/main" id="{66DF5794-1ABC-4A88-9C6C-4493A1982A0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3" name="Straight Connector 872">
              <a:extLst>
                <a:ext uri="{FF2B5EF4-FFF2-40B4-BE49-F238E27FC236}">
                  <a16:creationId xmlns:a16="http://schemas.microsoft.com/office/drawing/2014/main" id="{FA1FF813-F9F5-4547-9473-6DB5D07789F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74" name="Straight Connector 873">
              <a:extLst>
                <a:ext uri="{FF2B5EF4-FFF2-40B4-BE49-F238E27FC236}">
                  <a16:creationId xmlns:a16="http://schemas.microsoft.com/office/drawing/2014/main" id="{CE28E7D7-E234-4601-88C5-F2AACA8736F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75" name="Straight Connector 874">
              <a:extLst>
                <a:ext uri="{FF2B5EF4-FFF2-40B4-BE49-F238E27FC236}">
                  <a16:creationId xmlns:a16="http://schemas.microsoft.com/office/drawing/2014/main" id="{34BAE6C2-51DE-4518-B3B2-F5A6E156CE8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76" name="Group 875">
            <a:extLst>
              <a:ext uri="{FF2B5EF4-FFF2-40B4-BE49-F238E27FC236}">
                <a16:creationId xmlns:a16="http://schemas.microsoft.com/office/drawing/2014/main" id="{27D63FE4-F0B1-4EFF-8C1F-48746EEECE96}"/>
              </a:ext>
            </a:extLst>
          </p:cNvPr>
          <p:cNvGrpSpPr/>
          <p:nvPr/>
        </p:nvGrpSpPr>
        <p:grpSpPr>
          <a:xfrm rot="2540802">
            <a:off x="6735999" y="6524625"/>
            <a:ext cx="544580" cy="346135"/>
            <a:chOff x="1459148" y="544749"/>
            <a:chExt cx="7412477" cy="5661498"/>
          </a:xfrm>
        </p:grpSpPr>
        <p:sp>
          <p:nvSpPr>
            <p:cNvPr id="877" name="Arc 876">
              <a:extLst>
                <a:ext uri="{FF2B5EF4-FFF2-40B4-BE49-F238E27FC236}">
                  <a16:creationId xmlns:a16="http://schemas.microsoft.com/office/drawing/2014/main" id="{BF7BD2BB-51FE-416D-925E-E32A905B8C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B168E51-A53E-4193-915C-55FAF68C09F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79" name="Arc 878">
              <a:extLst>
                <a:ext uri="{FF2B5EF4-FFF2-40B4-BE49-F238E27FC236}">
                  <a16:creationId xmlns:a16="http://schemas.microsoft.com/office/drawing/2014/main" id="{333B6CA5-65D8-43C3-8C09-4AB42FFF576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80" name="Straight Connector 879">
              <a:extLst>
                <a:ext uri="{FF2B5EF4-FFF2-40B4-BE49-F238E27FC236}">
                  <a16:creationId xmlns:a16="http://schemas.microsoft.com/office/drawing/2014/main" id="{521D29FA-A02D-4F69-92B2-0F75102ADAA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81" name="Straight Connector 880">
              <a:extLst>
                <a:ext uri="{FF2B5EF4-FFF2-40B4-BE49-F238E27FC236}">
                  <a16:creationId xmlns:a16="http://schemas.microsoft.com/office/drawing/2014/main" id="{E151B770-97E2-4589-B29A-5370C7208C1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82" name="Oval 881">
              <a:extLst>
                <a:ext uri="{FF2B5EF4-FFF2-40B4-BE49-F238E27FC236}">
                  <a16:creationId xmlns:a16="http://schemas.microsoft.com/office/drawing/2014/main" id="{253FE516-45B7-4C43-8DD3-EDB3B81EA77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Arc 882">
              <a:extLst>
                <a:ext uri="{FF2B5EF4-FFF2-40B4-BE49-F238E27FC236}">
                  <a16:creationId xmlns:a16="http://schemas.microsoft.com/office/drawing/2014/main" id="{C935CEB8-FC25-455D-A7A6-410A18EDAD2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6BD21977-279B-4A4E-BEDF-0016AD4E2FF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5" name="Arc 884">
              <a:extLst>
                <a:ext uri="{FF2B5EF4-FFF2-40B4-BE49-F238E27FC236}">
                  <a16:creationId xmlns:a16="http://schemas.microsoft.com/office/drawing/2014/main" id="{3C99FF6B-0FE9-40BD-91A8-D60D544425F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6" name="Arc 885">
              <a:extLst>
                <a:ext uri="{FF2B5EF4-FFF2-40B4-BE49-F238E27FC236}">
                  <a16:creationId xmlns:a16="http://schemas.microsoft.com/office/drawing/2014/main" id="{AD1D651D-F921-4784-8160-3900747339A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7" name="Straight Connector 886">
              <a:extLst>
                <a:ext uri="{FF2B5EF4-FFF2-40B4-BE49-F238E27FC236}">
                  <a16:creationId xmlns:a16="http://schemas.microsoft.com/office/drawing/2014/main" id="{C70EFC64-6D94-4657-AFCB-B91A05F62E5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a:extLst>
                <a:ext uri="{FF2B5EF4-FFF2-40B4-BE49-F238E27FC236}">
                  <a16:creationId xmlns:a16="http://schemas.microsoft.com/office/drawing/2014/main" id="{88312CB7-18A7-4BD4-89A4-542B03A2B36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89" name="Straight Connector 888">
              <a:extLst>
                <a:ext uri="{FF2B5EF4-FFF2-40B4-BE49-F238E27FC236}">
                  <a16:creationId xmlns:a16="http://schemas.microsoft.com/office/drawing/2014/main" id="{0F8C0909-DF22-4C00-B986-F2416FC8134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90" name="Group 889">
            <a:extLst>
              <a:ext uri="{FF2B5EF4-FFF2-40B4-BE49-F238E27FC236}">
                <a16:creationId xmlns:a16="http://schemas.microsoft.com/office/drawing/2014/main" id="{5E710ADF-D7D2-4DBC-A042-2A287A0AB728}"/>
              </a:ext>
            </a:extLst>
          </p:cNvPr>
          <p:cNvGrpSpPr/>
          <p:nvPr/>
        </p:nvGrpSpPr>
        <p:grpSpPr>
          <a:xfrm rot="2540802">
            <a:off x="7050324" y="6524625"/>
            <a:ext cx="544580" cy="346135"/>
            <a:chOff x="1459148" y="544749"/>
            <a:chExt cx="7412477" cy="5661498"/>
          </a:xfrm>
        </p:grpSpPr>
        <p:sp>
          <p:nvSpPr>
            <p:cNvPr id="891" name="Arc 890">
              <a:extLst>
                <a:ext uri="{FF2B5EF4-FFF2-40B4-BE49-F238E27FC236}">
                  <a16:creationId xmlns:a16="http://schemas.microsoft.com/office/drawing/2014/main" id="{BAF8D857-C733-49A4-8C82-5291FEC8C7F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92538594-6BBA-4688-86D1-6F993E31234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93" name="Arc 892">
              <a:extLst>
                <a:ext uri="{FF2B5EF4-FFF2-40B4-BE49-F238E27FC236}">
                  <a16:creationId xmlns:a16="http://schemas.microsoft.com/office/drawing/2014/main" id="{F5045980-0C3A-4586-827B-17D3C9F0F8B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4" name="Straight Connector 893">
              <a:extLst>
                <a:ext uri="{FF2B5EF4-FFF2-40B4-BE49-F238E27FC236}">
                  <a16:creationId xmlns:a16="http://schemas.microsoft.com/office/drawing/2014/main" id="{8870FE39-3599-4B0E-8A24-60D27342320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95" name="Straight Connector 894">
              <a:extLst>
                <a:ext uri="{FF2B5EF4-FFF2-40B4-BE49-F238E27FC236}">
                  <a16:creationId xmlns:a16="http://schemas.microsoft.com/office/drawing/2014/main" id="{50A36253-DBE8-4028-AF98-5BFC762DA77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96" name="Oval 895">
              <a:extLst>
                <a:ext uri="{FF2B5EF4-FFF2-40B4-BE49-F238E27FC236}">
                  <a16:creationId xmlns:a16="http://schemas.microsoft.com/office/drawing/2014/main" id="{27A31F2A-80D6-44AE-A7B3-FBCD0F519A7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7" name="Arc 896">
              <a:extLst>
                <a:ext uri="{FF2B5EF4-FFF2-40B4-BE49-F238E27FC236}">
                  <a16:creationId xmlns:a16="http://schemas.microsoft.com/office/drawing/2014/main" id="{4789656A-34C9-425A-B41E-D22B3BCAC82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A3F06582-04D1-4B96-B11A-E257CFB58E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9" name="Arc 898">
              <a:extLst>
                <a:ext uri="{FF2B5EF4-FFF2-40B4-BE49-F238E27FC236}">
                  <a16:creationId xmlns:a16="http://schemas.microsoft.com/office/drawing/2014/main" id="{EC24A210-483D-4A6E-B864-AC599E1B259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0" name="Arc 899">
              <a:extLst>
                <a:ext uri="{FF2B5EF4-FFF2-40B4-BE49-F238E27FC236}">
                  <a16:creationId xmlns:a16="http://schemas.microsoft.com/office/drawing/2014/main" id="{C7DE1A2D-2515-4382-A137-A6781C6B523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1" name="Straight Connector 900">
              <a:extLst>
                <a:ext uri="{FF2B5EF4-FFF2-40B4-BE49-F238E27FC236}">
                  <a16:creationId xmlns:a16="http://schemas.microsoft.com/office/drawing/2014/main" id="{13A62AD9-0A02-4945-8D2E-B43B633E758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02" name="Straight Connector 901">
              <a:extLst>
                <a:ext uri="{FF2B5EF4-FFF2-40B4-BE49-F238E27FC236}">
                  <a16:creationId xmlns:a16="http://schemas.microsoft.com/office/drawing/2014/main" id="{7060843D-7F70-407E-9064-D7C3786E21E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CA0727DA-CF6E-4120-BBA5-7A92EC3EE53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04" name="Group 903">
            <a:extLst>
              <a:ext uri="{FF2B5EF4-FFF2-40B4-BE49-F238E27FC236}">
                <a16:creationId xmlns:a16="http://schemas.microsoft.com/office/drawing/2014/main" id="{5925B32F-51BA-4AD8-AC50-70BA57E4C487}"/>
              </a:ext>
            </a:extLst>
          </p:cNvPr>
          <p:cNvGrpSpPr/>
          <p:nvPr/>
        </p:nvGrpSpPr>
        <p:grpSpPr>
          <a:xfrm rot="2540802">
            <a:off x="7364649" y="6524625"/>
            <a:ext cx="544580" cy="346135"/>
            <a:chOff x="1459148" y="544749"/>
            <a:chExt cx="7412477" cy="5661498"/>
          </a:xfrm>
        </p:grpSpPr>
        <p:sp>
          <p:nvSpPr>
            <p:cNvPr id="905" name="Arc 904">
              <a:extLst>
                <a:ext uri="{FF2B5EF4-FFF2-40B4-BE49-F238E27FC236}">
                  <a16:creationId xmlns:a16="http://schemas.microsoft.com/office/drawing/2014/main" id="{256B7DAC-2AFD-409C-AF89-C305C6684D9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B77A629B-73FC-43B6-BBA0-DCF3B6E50FE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07" name="Arc 906">
              <a:extLst>
                <a:ext uri="{FF2B5EF4-FFF2-40B4-BE49-F238E27FC236}">
                  <a16:creationId xmlns:a16="http://schemas.microsoft.com/office/drawing/2014/main" id="{2C0F7B53-DB92-4A98-AFDC-B11B132AAF9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8" name="Straight Connector 907">
              <a:extLst>
                <a:ext uri="{FF2B5EF4-FFF2-40B4-BE49-F238E27FC236}">
                  <a16:creationId xmlns:a16="http://schemas.microsoft.com/office/drawing/2014/main" id="{78274ADB-82CE-4F3E-B38C-33637C39B33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D6A90A51-33D4-4ED9-A77D-DDFA7169FB0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10" name="Oval 909">
              <a:extLst>
                <a:ext uri="{FF2B5EF4-FFF2-40B4-BE49-F238E27FC236}">
                  <a16:creationId xmlns:a16="http://schemas.microsoft.com/office/drawing/2014/main" id="{46CFEF23-EE26-4E55-BCB7-373674D8727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Arc 910">
              <a:extLst>
                <a:ext uri="{FF2B5EF4-FFF2-40B4-BE49-F238E27FC236}">
                  <a16:creationId xmlns:a16="http://schemas.microsoft.com/office/drawing/2014/main" id="{BCDB5B55-DCFC-4215-833C-BC2C514F899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CD122EFA-3258-4CFB-BB0E-E99056ECB10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3" name="Arc 912">
              <a:extLst>
                <a:ext uri="{FF2B5EF4-FFF2-40B4-BE49-F238E27FC236}">
                  <a16:creationId xmlns:a16="http://schemas.microsoft.com/office/drawing/2014/main" id="{12689E16-780B-4F47-8643-5E7C936C30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4" name="Arc 913">
              <a:extLst>
                <a:ext uri="{FF2B5EF4-FFF2-40B4-BE49-F238E27FC236}">
                  <a16:creationId xmlns:a16="http://schemas.microsoft.com/office/drawing/2014/main" id="{07DBEBED-337D-4B49-A265-251882756C7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5" name="Straight Connector 914">
              <a:extLst>
                <a:ext uri="{FF2B5EF4-FFF2-40B4-BE49-F238E27FC236}">
                  <a16:creationId xmlns:a16="http://schemas.microsoft.com/office/drawing/2014/main" id="{3178792F-F22C-4ABB-8038-881F26919D4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a:extLst>
                <a:ext uri="{FF2B5EF4-FFF2-40B4-BE49-F238E27FC236}">
                  <a16:creationId xmlns:a16="http://schemas.microsoft.com/office/drawing/2014/main" id="{F682D1AB-3E33-4C5C-AB82-AF4FB965419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17" name="Straight Connector 916">
              <a:extLst>
                <a:ext uri="{FF2B5EF4-FFF2-40B4-BE49-F238E27FC236}">
                  <a16:creationId xmlns:a16="http://schemas.microsoft.com/office/drawing/2014/main" id="{270FAB00-FBF5-4E2D-9210-6CAC183AD9B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98FACF62-14D3-47C9-A9CE-174E260DBB44}"/>
              </a:ext>
            </a:extLst>
          </p:cNvPr>
          <p:cNvGrpSpPr/>
          <p:nvPr/>
        </p:nvGrpSpPr>
        <p:grpSpPr>
          <a:xfrm rot="2540802">
            <a:off x="7678974" y="6524625"/>
            <a:ext cx="544580" cy="346135"/>
            <a:chOff x="1459148" y="544749"/>
            <a:chExt cx="7412477" cy="5661498"/>
          </a:xfrm>
        </p:grpSpPr>
        <p:sp>
          <p:nvSpPr>
            <p:cNvPr id="919" name="Arc 918">
              <a:extLst>
                <a:ext uri="{FF2B5EF4-FFF2-40B4-BE49-F238E27FC236}">
                  <a16:creationId xmlns:a16="http://schemas.microsoft.com/office/drawing/2014/main" id="{3396BAF6-EE16-4BB9-8D7A-157C3CA8622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BA4E3A65-F66D-4919-B3BF-4E522E7A4A5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21" name="Arc 920">
              <a:extLst>
                <a:ext uri="{FF2B5EF4-FFF2-40B4-BE49-F238E27FC236}">
                  <a16:creationId xmlns:a16="http://schemas.microsoft.com/office/drawing/2014/main" id="{BDA10DD5-5403-4FE3-9814-48077F5108C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2" name="Straight Connector 921">
              <a:extLst>
                <a:ext uri="{FF2B5EF4-FFF2-40B4-BE49-F238E27FC236}">
                  <a16:creationId xmlns:a16="http://schemas.microsoft.com/office/drawing/2014/main" id="{BE4A0AF6-777B-4AF8-9B8D-2C509C0CBBD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23" name="Straight Connector 922">
              <a:extLst>
                <a:ext uri="{FF2B5EF4-FFF2-40B4-BE49-F238E27FC236}">
                  <a16:creationId xmlns:a16="http://schemas.microsoft.com/office/drawing/2014/main" id="{1802E921-2BB7-44CF-B2A5-9BD94574E33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24" name="Oval 923">
              <a:extLst>
                <a:ext uri="{FF2B5EF4-FFF2-40B4-BE49-F238E27FC236}">
                  <a16:creationId xmlns:a16="http://schemas.microsoft.com/office/drawing/2014/main" id="{AC7B8480-DD13-4061-9C97-76498E7396F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Arc 924">
              <a:extLst>
                <a:ext uri="{FF2B5EF4-FFF2-40B4-BE49-F238E27FC236}">
                  <a16:creationId xmlns:a16="http://schemas.microsoft.com/office/drawing/2014/main" id="{9F0781C3-6F94-4D49-9C32-EB6070D8CAC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8ED9C8FF-81B2-45C7-9D26-ABA154AF7E1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7" name="Arc 926">
              <a:extLst>
                <a:ext uri="{FF2B5EF4-FFF2-40B4-BE49-F238E27FC236}">
                  <a16:creationId xmlns:a16="http://schemas.microsoft.com/office/drawing/2014/main" id="{B577B3AA-27DD-486E-A87F-7628DBCECA1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8" name="Arc 927">
              <a:extLst>
                <a:ext uri="{FF2B5EF4-FFF2-40B4-BE49-F238E27FC236}">
                  <a16:creationId xmlns:a16="http://schemas.microsoft.com/office/drawing/2014/main" id="{66AAE44A-9635-45CA-B46B-A565832A39E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9" name="Straight Connector 928">
              <a:extLst>
                <a:ext uri="{FF2B5EF4-FFF2-40B4-BE49-F238E27FC236}">
                  <a16:creationId xmlns:a16="http://schemas.microsoft.com/office/drawing/2014/main" id="{0B0C6C59-C521-4107-B5B4-39D939866BF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a:extLst>
                <a:ext uri="{FF2B5EF4-FFF2-40B4-BE49-F238E27FC236}">
                  <a16:creationId xmlns:a16="http://schemas.microsoft.com/office/drawing/2014/main" id="{4AE746E8-DE3B-470D-9A7A-ECB7ED82483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a:extLst>
                <a:ext uri="{FF2B5EF4-FFF2-40B4-BE49-F238E27FC236}">
                  <a16:creationId xmlns:a16="http://schemas.microsoft.com/office/drawing/2014/main" id="{91348B98-85EC-4000-B458-ECC78109149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32" name="Group 931">
            <a:extLst>
              <a:ext uri="{FF2B5EF4-FFF2-40B4-BE49-F238E27FC236}">
                <a16:creationId xmlns:a16="http://schemas.microsoft.com/office/drawing/2014/main" id="{AE602083-634F-42A6-830D-A5703F34A43E}"/>
              </a:ext>
            </a:extLst>
          </p:cNvPr>
          <p:cNvGrpSpPr/>
          <p:nvPr/>
        </p:nvGrpSpPr>
        <p:grpSpPr>
          <a:xfrm rot="2540802">
            <a:off x="7993299" y="6524625"/>
            <a:ext cx="544580" cy="346135"/>
            <a:chOff x="1459148" y="544749"/>
            <a:chExt cx="7412477" cy="5661498"/>
          </a:xfrm>
        </p:grpSpPr>
        <p:sp>
          <p:nvSpPr>
            <p:cNvPr id="933" name="Arc 932">
              <a:extLst>
                <a:ext uri="{FF2B5EF4-FFF2-40B4-BE49-F238E27FC236}">
                  <a16:creationId xmlns:a16="http://schemas.microsoft.com/office/drawing/2014/main" id="{A93D4DD1-645B-45B3-AF6A-5631308967F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0556859F-211D-42DA-A04D-B91ECDFD998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35" name="Arc 934">
              <a:extLst>
                <a:ext uri="{FF2B5EF4-FFF2-40B4-BE49-F238E27FC236}">
                  <a16:creationId xmlns:a16="http://schemas.microsoft.com/office/drawing/2014/main" id="{987AD952-0162-4993-9D3E-89D43CAF65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6" name="Straight Connector 935">
              <a:extLst>
                <a:ext uri="{FF2B5EF4-FFF2-40B4-BE49-F238E27FC236}">
                  <a16:creationId xmlns:a16="http://schemas.microsoft.com/office/drawing/2014/main" id="{357E5BC1-AE94-4D2C-838A-CD1129753FF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4D9D5EF4-D8F8-4CA9-8722-121B241C7B4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A0B89176-F1D7-4691-BFF7-C4ADC9A2F04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Arc 938">
              <a:extLst>
                <a:ext uri="{FF2B5EF4-FFF2-40B4-BE49-F238E27FC236}">
                  <a16:creationId xmlns:a16="http://schemas.microsoft.com/office/drawing/2014/main" id="{55E4F769-0095-4BF6-AB2F-55815F258C8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14BD24C3-B712-4255-8368-F71FB503689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1" name="Arc 940">
              <a:extLst>
                <a:ext uri="{FF2B5EF4-FFF2-40B4-BE49-F238E27FC236}">
                  <a16:creationId xmlns:a16="http://schemas.microsoft.com/office/drawing/2014/main" id="{4A7DE833-B012-45B3-AAA5-7CE70AD690F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2" name="Arc 941">
              <a:extLst>
                <a:ext uri="{FF2B5EF4-FFF2-40B4-BE49-F238E27FC236}">
                  <a16:creationId xmlns:a16="http://schemas.microsoft.com/office/drawing/2014/main" id="{8EA5134B-2117-4F5B-AF5A-0C8C8E01FA8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3" name="Straight Connector 942">
              <a:extLst>
                <a:ext uri="{FF2B5EF4-FFF2-40B4-BE49-F238E27FC236}">
                  <a16:creationId xmlns:a16="http://schemas.microsoft.com/office/drawing/2014/main" id="{C559AA68-EFE3-4211-8972-369D7B75597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3BB7F271-4430-48ED-83BC-35729713860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A04DFE7B-69F4-4384-85B0-EAD70EF58D6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46" name="Group 945">
            <a:extLst>
              <a:ext uri="{FF2B5EF4-FFF2-40B4-BE49-F238E27FC236}">
                <a16:creationId xmlns:a16="http://schemas.microsoft.com/office/drawing/2014/main" id="{F6D3F607-2052-4065-95C9-4092851B67EE}"/>
              </a:ext>
            </a:extLst>
          </p:cNvPr>
          <p:cNvGrpSpPr/>
          <p:nvPr/>
        </p:nvGrpSpPr>
        <p:grpSpPr>
          <a:xfrm rot="2540802">
            <a:off x="8307624" y="6524625"/>
            <a:ext cx="544580" cy="346135"/>
            <a:chOff x="1459148" y="544749"/>
            <a:chExt cx="7412477" cy="5661498"/>
          </a:xfrm>
        </p:grpSpPr>
        <p:sp>
          <p:nvSpPr>
            <p:cNvPr id="947" name="Arc 946">
              <a:extLst>
                <a:ext uri="{FF2B5EF4-FFF2-40B4-BE49-F238E27FC236}">
                  <a16:creationId xmlns:a16="http://schemas.microsoft.com/office/drawing/2014/main" id="{34A22B2C-5874-4A31-BCE3-B5CC781D322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A5917E2C-9FE2-42DE-A7E2-3125EE969C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49" name="Arc 948">
              <a:extLst>
                <a:ext uri="{FF2B5EF4-FFF2-40B4-BE49-F238E27FC236}">
                  <a16:creationId xmlns:a16="http://schemas.microsoft.com/office/drawing/2014/main" id="{3A53F925-FE91-4BED-997D-6A080275C15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0" name="Straight Connector 949">
              <a:extLst>
                <a:ext uri="{FF2B5EF4-FFF2-40B4-BE49-F238E27FC236}">
                  <a16:creationId xmlns:a16="http://schemas.microsoft.com/office/drawing/2014/main" id="{89E6F8C1-B547-4535-91AA-790A8FB2059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51" name="Straight Connector 950">
              <a:extLst>
                <a:ext uri="{FF2B5EF4-FFF2-40B4-BE49-F238E27FC236}">
                  <a16:creationId xmlns:a16="http://schemas.microsoft.com/office/drawing/2014/main" id="{3FCE5070-1BD6-4795-A30A-525C0C5AF84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52" name="Oval 951">
              <a:extLst>
                <a:ext uri="{FF2B5EF4-FFF2-40B4-BE49-F238E27FC236}">
                  <a16:creationId xmlns:a16="http://schemas.microsoft.com/office/drawing/2014/main" id="{BE02968C-8542-4AE6-9EE0-92D2A4BB3F2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3" name="Arc 952">
              <a:extLst>
                <a:ext uri="{FF2B5EF4-FFF2-40B4-BE49-F238E27FC236}">
                  <a16:creationId xmlns:a16="http://schemas.microsoft.com/office/drawing/2014/main" id="{82C320EE-C5FC-470C-B6B6-8F249DAAEFB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4DB9BDC-69B2-46D7-AB68-2F14574A98A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5" name="Arc 954">
              <a:extLst>
                <a:ext uri="{FF2B5EF4-FFF2-40B4-BE49-F238E27FC236}">
                  <a16:creationId xmlns:a16="http://schemas.microsoft.com/office/drawing/2014/main" id="{881DCDE7-0FFE-4264-84E9-817BC0B627C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6" name="Arc 955">
              <a:extLst>
                <a:ext uri="{FF2B5EF4-FFF2-40B4-BE49-F238E27FC236}">
                  <a16:creationId xmlns:a16="http://schemas.microsoft.com/office/drawing/2014/main" id="{7F96A7BA-01A4-4143-A7E6-44DAD78730E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7" name="Straight Connector 956">
              <a:extLst>
                <a:ext uri="{FF2B5EF4-FFF2-40B4-BE49-F238E27FC236}">
                  <a16:creationId xmlns:a16="http://schemas.microsoft.com/office/drawing/2014/main" id="{CF5EBCDE-12CF-40AE-8DAB-FE29F722CC7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8CCF94BD-4093-4916-8B07-935A4F62CAB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a:extLst>
                <a:ext uri="{FF2B5EF4-FFF2-40B4-BE49-F238E27FC236}">
                  <a16:creationId xmlns:a16="http://schemas.microsoft.com/office/drawing/2014/main" id="{F0A77300-E05A-4DB7-AAAD-C605AA8977E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60" name="Group 959">
            <a:extLst>
              <a:ext uri="{FF2B5EF4-FFF2-40B4-BE49-F238E27FC236}">
                <a16:creationId xmlns:a16="http://schemas.microsoft.com/office/drawing/2014/main" id="{E11F9CD4-BEFD-4A71-80ED-AE744B2862D3}"/>
              </a:ext>
            </a:extLst>
          </p:cNvPr>
          <p:cNvGrpSpPr/>
          <p:nvPr/>
        </p:nvGrpSpPr>
        <p:grpSpPr>
          <a:xfrm rot="2540802">
            <a:off x="8621949" y="6524625"/>
            <a:ext cx="544580" cy="346135"/>
            <a:chOff x="1459148" y="544749"/>
            <a:chExt cx="7412477" cy="5661498"/>
          </a:xfrm>
        </p:grpSpPr>
        <p:sp>
          <p:nvSpPr>
            <p:cNvPr id="961" name="Arc 960">
              <a:extLst>
                <a:ext uri="{FF2B5EF4-FFF2-40B4-BE49-F238E27FC236}">
                  <a16:creationId xmlns:a16="http://schemas.microsoft.com/office/drawing/2014/main" id="{9522672F-F478-425C-97C7-EE38E4A53FA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313B8CA3-9A95-4C0E-8A4E-DC504B6D06F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63" name="Arc 962">
              <a:extLst>
                <a:ext uri="{FF2B5EF4-FFF2-40B4-BE49-F238E27FC236}">
                  <a16:creationId xmlns:a16="http://schemas.microsoft.com/office/drawing/2014/main" id="{1AC460CF-2477-421F-AEF2-35400C75720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4" name="Straight Connector 963">
              <a:extLst>
                <a:ext uri="{FF2B5EF4-FFF2-40B4-BE49-F238E27FC236}">
                  <a16:creationId xmlns:a16="http://schemas.microsoft.com/office/drawing/2014/main" id="{C8D46ADF-DAED-477D-98D4-9F492F71D4F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65" name="Straight Connector 964">
              <a:extLst>
                <a:ext uri="{FF2B5EF4-FFF2-40B4-BE49-F238E27FC236}">
                  <a16:creationId xmlns:a16="http://schemas.microsoft.com/office/drawing/2014/main" id="{C3DF6AFF-17DB-486E-AAC9-33CB05A77B3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66" name="Oval 965">
              <a:extLst>
                <a:ext uri="{FF2B5EF4-FFF2-40B4-BE49-F238E27FC236}">
                  <a16:creationId xmlns:a16="http://schemas.microsoft.com/office/drawing/2014/main" id="{A0DCCF6C-8E31-48DD-BBD1-EEBF2D60463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7" name="Arc 966">
              <a:extLst>
                <a:ext uri="{FF2B5EF4-FFF2-40B4-BE49-F238E27FC236}">
                  <a16:creationId xmlns:a16="http://schemas.microsoft.com/office/drawing/2014/main" id="{B55B2C0E-993D-44E6-9F16-A17F83D205F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0AC1B026-7574-4B93-9707-76B9485D851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9" name="Arc 968">
              <a:extLst>
                <a:ext uri="{FF2B5EF4-FFF2-40B4-BE49-F238E27FC236}">
                  <a16:creationId xmlns:a16="http://schemas.microsoft.com/office/drawing/2014/main" id="{D6FFBD0B-4141-4AC4-9CE9-F0AF03197E0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0" name="Arc 969">
              <a:extLst>
                <a:ext uri="{FF2B5EF4-FFF2-40B4-BE49-F238E27FC236}">
                  <a16:creationId xmlns:a16="http://schemas.microsoft.com/office/drawing/2014/main" id="{A03A9FCC-EA33-4377-947E-1E2CFA2016C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1" name="Straight Connector 970">
              <a:extLst>
                <a:ext uri="{FF2B5EF4-FFF2-40B4-BE49-F238E27FC236}">
                  <a16:creationId xmlns:a16="http://schemas.microsoft.com/office/drawing/2014/main" id="{42B450E7-95E7-4CF4-9D97-291AD66A8A7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a:extLst>
                <a:ext uri="{FF2B5EF4-FFF2-40B4-BE49-F238E27FC236}">
                  <a16:creationId xmlns:a16="http://schemas.microsoft.com/office/drawing/2014/main" id="{7EEB0E75-6D0C-4BAA-A9D3-D93C5F02ADA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a:extLst>
                <a:ext uri="{FF2B5EF4-FFF2-40B4-BE49-F238E27FC236}">
                  <a16:creationId xmlns:a16="http://schemas.microsoft.com/office/drawing/2014/main" id="{D24FD485-5E30-454F-B601-3218A23D859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74" name="Group 973">
            <a:extLst>
              <a:ext uri="{FF2B5EF4-FFF2-40B4-BE49-F238E27FC236}">
                <a16:creationId xmlns:a16="http://schemas.microsoft.com/office/drawing/2014/main" id="{46920AA2-65E6-415F-AAB4-E5F9EB00AC08}"/>
              </a:ext>
            </a:extLst>
          </p:cNvPr>
          <p:cNvGrpSpPr/>
          <p:nvPr/>
        </p:nvGrpSpPr>
        <p:grpSpPr>
          <a:xfrm rot="2540802">
            <a:off x="8936274" y="6524625"/>
            <a:ext cx="544580" cy="346135"/>
            <a:chOff x="1459148" y="544749"/>
            <a:chExt cx="7412477" cy="5661498"/>
          </a:xfrm>
        </p:grpSpPr>
        <p:sp>
          <p:nvSpPr>
            <p:cNvPr id="975" name="Arc 974">
              <a:extLst>
                <a:ext uri="{FF2B5EF4-FFF2-40B4-BE49-F238E27FC236}">
                  <a16:creationId xmlns:a16="http://schemas.microsoft.com/office/drawing/2014/main" id="{60F91EA5-3A58-4F65-9E89-CEC30BC4A62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97F112A7-818E-4CDB-8509-1FC3B31EAA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77" name="Arc 976">
              <a:extLst>
                <a:ext uri="{FF2B5EF4-FFF2-40B4-BE49-F238E27FC236}">
                  <a16:creationId xmlns:a16="http://schemas.microsoft.com/office/drawing/2014/main" id="{6EEB7FFD-38BB-4580-B598-90474E5DE04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8" name="Straight Connector 977">
              <a:extLst>
                <a:ext uri="{FF2B5EF4-FFF2-40B4-BE49-F238E27FC236}">
                  <a16:creationId xmlns:a16="http://schemas.microsoft.com/office/drawing/2014/main" id="{1F571AE3-FD7C-4455-A337-9155598B53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79" name="Straight Connector 978">
              <a:extLst>
                <a:ext uri="{FF2B5EF4-FFF2-40B4-BE49-F238E27FC236}">
                  <a16:creationId xmlns:a16="http://schemas.microsoft.com/office/drawing/2014/main" id="{09754E5A-7EA6-4113-BAE9-C33CFA670DE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80" name="Oval 979">
              <a:extLst>
                <a:ext uri="{FF2B5EF4-FFF2-40B4-BE49-F238E27FC236}">
                  <a16:creationId xmlns:a16="http://schemas.microsoft.com/office/drawing/2014/main" id="{BD6FBC96-1BD0-466A-8445-C6E1EC0F142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1" name="Arc 980">
              <a:extLst>
                <a:ext uri="{FF2B5EF4-FFF2-40B4-BE49-F238E27FC236}">
                  <a16:creationId xmlns:a16="http://schemas.microsoft.com/office/drawing/2014/main" id="{7C3B0A39-BC26-4967-B556-FB558465B4E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FBE4D374-D10C-4510-BE29-A5E4F6770ED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3" name="Arc 982">
              <a:extLst>
                <a:ext uri="{FF2B5EF4-FFF2-40B4-BE49-F238E27FC236}">
                  <a16:creationId xmlns:a16="http://schemas.microsoft.com/office/drawing/2014/main" id="{1F94F0C8-525B-4FFA-8676-7A6C034C0D8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4" name="Arc 983">
              <a:extLst>
                <a:ext uri="{FF2B5EF4-FFF2-40B4-BE49-F238E27FC236}">
                  <a16:creationId xmlns:a16="http://schemas.microsoft.com/office/drawing/2014/main" id="{734CB288-152B-4F18-80F6-85925C1B07C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5" name="Straight Connector 984">
              <a:extLst>
                <a:ext uri="{FF2B5EF4-FFF2-40B4-BE49-F238E27FC236}">
                  <a16:creationId xmlns:a16="http://schemas.microsoft.com/office/drawing/2014/main" id="{CEF37C9B-B3A8-4A0E-9AEB-24E5E2C9296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a:extLst>
                <a:ext uri="{FF2B5EF4-FFF2-40B4-BE49-F238E27FC236}">
                  <a16:creationId xmlns:a16="http://schemas.microsoft.com/office/drawing/2014/main" id="{B4A2F8ED-F9BB-49AB-9BCA-383B935B5A2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a:extLst>
                <a:ext uri="{FF2B5EF4-FFF2-40B4-BE49-F238E27FC236}">
                  <a16:creationId xmlns:a16="http://schemas.microsoft.com/office/drawing/2014/main" id="{15B1C621-CE22-4BB1-9FB0-FE7BF2AFC26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88" name="Group 987">
            <a:extLst>
              <a:ext uri="{FF2B5EF4-FFF2-40B4-BE49-F238E27FC236}">
                <a16:creationId xmlns:a16="http://schemas.microsoft.com/office/drawing/2014/main" id="{C481A330-41CF-4102-9B92-053A68C91DD5}"/>
              </a:ext>
            </a:extLst>
          </p:cNvPr>
          <p:cNvGrpSpPr/>
          <p:nvPr/>
        </p:nvGrpSpPr>
        <p:grpSpPr>
          <a:xfrm rot="2540802">
            <a:off x="9250599" y="6524625"/>
            <a:ext cx="544580" cy="346135"/>
            <a:chOff x="1459148" y="544749"/>
            <a:chExt cx="7412477" cy="5661498"/>
          </a:xfrm>
        </p:grpSpPr>
        <p:sp>
          <p:nvSpPr>
            <p:cNvPr id="989" name="Arc 988">
              <a:extLst>
                <a:ext uri="{FF2B5EF4-FFF2-40B4-BE49-F238E27FC236}">
                  <a16:creationId xmlns:a16="http://schemas.microsoft.com/office/drawing/2014/main" id="{EEAC0287-A6F0-45A1-BA43-8D4E7BA85AB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407551CB-A788-4B0C-B21C-D86420A0655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91" name="Arc 990">
              <a:extLst>
                <a:ext uri="{FF2B5EF4-FFF2-40B4-BE49-F238E27FC236}">
                  <a16:creationId xmlns:a16="http://schemas.microsoft.com/office/drawing/2014/main" id="{95F0C4A3-4293-4235-962B-204B02EE4FC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2" name="Straight Connector 991">
              <a:extLst>
                <a:ext uri="{FF2B5EF4-FFF2-40B4-BE49-F238E27FC236}">
                  <a16:creationId xmlns:a16="http://schemas.microsoft.com/office/drawing/2014/main" id="{F2917EA5-4718-4D18-A7B7-6324026A4A2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93" name="Straight Connector 992">
              <a:extLst>
                <a:ext uri="{FF2B5EF4-FFF2-40B4-BE49-F238E27FC236}">
                  <a16:creationId xmlns:a16="http://schemas.microsoft.com/office/drawing/2014/main" id="{2D0644C6-812D-4105-9346-071DF07BB7A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94" name="Oval 993">
              <a:extLst>
                <a:ext uri="{FF2B5EF4-FFF2-40B4-BE49-F238E27FC236}">
                  <a16:creationId xmlns:a16="http://schemas.microsoft.com/office/drawing/2014/main" id="{080DF872-B607-4469-B549-220B8934533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5" name="Arc 994">
              <a:extLst>
                <a:ext uri="{FF2B5EF4-FFF2-40B4-BE49-F238E27FC236}">
                  <a16:creationId xmlns:a16="http://schemas.microsoft.com/office/drawing/2014/main" id="{B3182775-721B-488B-921F-B45A32CF45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9C7DF6E7-76B2-48FE-83A7-77C39FF7A35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7" name="Arc 996">
              <a:extLst>
                <a:ext uri="{FF2B5EF4-FFF2-40B4-BE49-F238E27FC236}">
                  <a16:creationId xmlns:a16="http://schemas.microsoft.com/office/drawing/2014/main" id="{8049FC7E-E0B0-44CF-A214-B4FB162302A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8" name="Arc 997">
              <a:extLst>
                <a:ext uri="{FF2B5EF4-FFF2-40B4-BE49-F238E27FC236}">
                  <a16:creationId xmlns:a16="http://schemas.microsoft.com/office/drawing/2014/main" id="{9F7688CF-4074-4041-83F1-8BB6F6CB2EB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9" name="Straight Connector 998">
              <a:extLst>
                <a:ext uri="{FF2B5EF4-FFF2-40B4-BE49-F238E27FC236}">
                  <a16:creationId xmlns:a16="http://schemas.microsoft.com/office/drawing/2014/main" id="{68E0ED19-744E-426E-902D-78E6119EA39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a:extLst>
                <a:ext uri="{FF2B5EF4-FFF2-40B4-BE49-F238E27FC236}">
                  <a16:creationId xmlns:a16="http://schemas.microsoft.com/office/drawing/2014/main" id="{2174F569-77EF-4FAB-9437-5DF48D2E29F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a:extLst>
                <a:ext uri="{FF2B5EF4-FFF2-40B4-BE49-F238E27FC236}">
                  <a16:creationId xmlns:a16="http://schemas.microsoft.com/office/drawing/2014/main" id="{A25C946D-97D5-42A7-BAEE-31DB1136A5B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02" name="Group 1001">
            <a:extLst>
              <a:ext uri="{FF2B5EF4-FFF2-40B4-BE49-F238E27FC236}">
                <a16:creationId xmlns:a16="http://schemas.microsoft.com/office/drawing/2014/main" id="{936DE80C-86B6-47E0-8AB2-ADE09CBD58F3}"/>
              </a:ext>
            </a:extLst>
          </p:cNvPr>
          <p:cNvGrpSpPr/>
          <p:nvPr/>
        </p:nvGrpSpPr>
        <p:grpSpPr>
          <a:xfrm rot="2540802">
            <a:off x="9564924" y="6524625"/>
            <a:ext cx="544580" cy="346135"/>
            <a:chOff x="1459148" y="544749"/>
            <a:chExt cx="7412477" cy="5661498"/>
          </a:xfrm>
        </p:grpSpPr>
        <p:sp>
          <p:nvSpPr>
            <p:cNvPr id="1003" name="Arc 1002">
              <a:extLst>
                <a:ext uri="{FF2B5EF4-FFF2-40B4-BE49-F238E27FC236}">
                  <a16:creationId xmlns:a16="http://schemas.microsoft.com/office/drawing/2014/main" id="{B5B068DA-42E9-4838-97E8-EF5B49BBA87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69983DA2-58D2-499B-98FB-E38C201CCB9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05" name="Arc 1004">
              <a:extLst>
                <a:ext uri="{FF2B5EF4-FFF2-40B4-BE49-F238E27FC236}">
                  <a16:creationId xmlns:a16="http://schemas.microsoft.com/office/drawing/2014/main" id="{D7901F1B-BE14-4BF3-A233-10AF2304943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6" name="Straight Connector 1005">
              <a:extLst>
                <a:ext uri="{FF2B5EF4-FFF2-40B4-BE49-F238E27FC236}">
                  <a16:creationId xmlns:a16="http://schemas.microsoft.com/office/drawing/2014/main" id="{874B6BC2-2095-4A13-BD6C-F114EA85108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07" name="Straight Connector 1006">
              <a:extLst>
                <a:ext uri="{FF2B5EF4-FFF2-40B4-BE49-F238E27FC236}">
                  <a16:creationId xmlns:a16="http://schemas.microsoft.com/office/drawing/2014/main" id="{63F810ED-BFE8-4A69-9A6D-615487CFFC5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08" name="Oval 1007">
              <a:extLst>
                <a:ext uri="{FF2B5EF4-FFF2-40B4-BE49-F238E27FC236}">
                  <a16:creationId xmlns:a16="http://schemas.microsoft.com/office/drawing/2014/main" id="{20A7C456-5131-45DC-825C-75969139CF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9" name="Arc 1008">
              <a:extLst>
                <a:ext uri="{FF2B5EF4-FFF2-40B4-BE49-F238E27FC236}">
                  <a16:creationId xmlns:a16="http://schemas.microsoft.com/office/drawing/2014/main" id="{4123BE88-6D35-47C2-AA02-8673C27C22E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3F539B9C-84BD-4ABA-955D-191FF5F8653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1" name="Arc 1010">
              <a:extLst>
                <a:ext uri="{FF2B5EF4-FFF2-40B4-BE49-F238E27FC236}">
                  <a16:creationId xmlns:a16="http://schemas.microsoft.com/office/drawing/2014/main" id="{8B1F4CB6-2173-496B-90C7-F2B86A2D5B7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2" name="Arc 1011">
              <a:extLst>
                <a:ext uri="{FF2B5EF4-FFF2-40B4-BE49-F238E27FC236}">
                  <a16:creationId xmlns:a16="http://schemas.microsoft.com/office/drawing/2014/main" id="{28E4AB29-D43F-40E1-90A3-487273C8621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3" name="Straight Connector 1012">
              <a:extLst>
                <a:ext uri="{FF2B5EF4-FFF2-40B4-BE49-F238E27FC236}">
                  <a16:creationId xmlns:a16="http://schemas.microsoft.com/office/drawing/2014/main" id="{1C148E6E-434A-4226-A59D-16E6B235EFA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a:extLst>
                <a:ext uri="{FF2B5EF4-FFF2-40B4-BE49-F238E27FC236}">
                  <a16:creationId xmlns:a16="http://schemas.microsoft.com/office/drawing/2014/main" id="{1A7AB585-26DA-458D-9459-E8A20FD4D7A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a:extLst>
                <a:ext uri="{FF2B5EF4-FFF2-40B4-BE49-F238E27FC236}">
                  <a16:creationId xmlns:a16="http://schemas.microsoft.com/office/drawing/2014/main" id="{90BBDF86-F4C1-485C-99CA-E3A3BFCCA8D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16" name="Group 1015">
            <a:extLst>
              <a:ext uri="{FF2B5EF4-FFF2-40B4-BE49-F238E27FC236}">
                <a16:creationId xmlns:a16="http://schemas.microsoft.com/office/drawing/2014/main" id="{DDFDEF8B-31EE-4487-B4E8-D4D0EE0B6228}"/>
              </a:ext>
            </a:extLst>
          </p:cNvPr>
          <p:cNvGrpSpPr/>
          <p:nvPr/>
        </p:nvGrpSpPr>
        <p:grpSpPr>
          <a:xfrm rot="2540802">
            <a:off x="9879249" y="6524625"/>
            <a:ext cx="544580" cy="346135"/>
            <a:chOff x="1459148" y="544749"/>
            <a:chExt cx="7412477" cy="5661498"/>
          </a:xfrm>
        </p:grpSpPr>
        <p:sp>
          <p:nvSpPr>
            <p:cNvPr id="1017" name="Arc 1016">
              <a:extLst>
                <a:ext uri="{FF2B5EF4-FFF2-40B4-BE49-F238E27FC236}">
                  <a16:creationId xmlns:a16="http://schemas.microsoft.com/office/drawing/2014/main" id="{93FFA066-AD03-4A18-B182-4365B11A070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E906C336-3E09-4FA0-95CF-190FD8778D7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19" name="Arc 1018">
              <a:extLst>
                <a:ext uri="{FF2B5EF4-FFF2-40B4-BE49-F238E27FC236}">
                  <a16:creationId xmlns:a16="http://schemas.microsoft.com/office/drawing/2014/main" id="{8842AC7A-2C07-4B27-A841-DA62C520D46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20" name="Straight Connector 1019">
              <a:extLst>
                <a:ext uri="{FF2B5EF4-FFF2-40B4-BE49-F238E27FC236}">
                  <a16:creationId xmlns:a16="http://schemas.microsoft.com/office/drawing/2014/main" id="{474032DC-48E1-4CDD-A883-31C96D5AE4A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21" name="Straight Connector 1020">
              <a:extLst>
                <a:ext uri="{FF2B5EF4-FFF2-40B4-BE49-F238E27FC236}">
                  <a16:creationId xmlns:a16="http://schemas.microsoft.com/office/drawing/2014/main" id="{6193D8E9-7D8C-4F6A-8CC5-2DFB98A04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22" name="Oval 1021">
              <a:extLst>
                <a:ext uri="{FF2B5EF4-FFF2-40B4-BE49-F238E27FC236}">
                  <a16:creationId xmlns:a16="http://schemas.microsoft.com/office/drawing/2014/main" id="{0CA831CE-6C6B-470C-936C-FFE26E15FED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3" name="Arc 1022">
              <a:extLst>
                <a:ext uri="{FF2B5EF4-FFF2-40B4-BE49-F238E27FC236}">
                  <a16:creationId xmlns:a16="http://schemas.microsoft.com/office/drawing/2014/main" id="{64BF53F7-CB95-43D7-BA2A-EB15FE39819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7256C926-8D40-4805-8530-7C2A6D92CB3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5" name="Arc 1024">
              <a:extLst>
                <a:ext uri="{FF2B5EF4-FFF2-40B4-BE49-F238E27FC236}">
                  <a16:creationId xmlns:a16="http://schemas.microsoft.com/office/drawing/2014/main" id="{E1221280-16F1-48B0-BD93-8D82C896C56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6" name="Arc 1025">
              <a:extLst>
                <a:ext uri="{FF2B5EF4-FFF2-40B4-BE49-F238E27FC236}">
                  <a16:creationId xmlns:a16="http://schemas.microsoft.com/office/drawing/2014/main" id="{CC5039B3-5A87-45A9-88BF-793B507AEAE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7" name="Straight Connector 1026">
              <a:extLst>
                <a:ext uri="{FF2B5EF4-FFF2-40B4-BE49-F238E27FC236}">
                  <a16:creationId xmlns:a16="http://schemas.microsoft.com/office/drawing/2014/main" id="{B377DD41-5AFE-40A3-B74C-145CF3397B9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a:extLst>
                <a:ext uri="{FF2B5EF4-FFF2-40B4-BE49-F238E27FC236}">
                  <a16:creationId xmlns:a16="http://schemas.microsoft.com/office/drawing/2014/main" id="{C52C2CD4-CB27-4CBC-A842-3E385BE965F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a:extLst>
                <a:ext uri="{FF2B5EF4-FFF2-40B4-BE49-F238E27FC236}">
                  <a16:creationId xmlns:a16="http://schemas.microsoft.com/office/drawing/2014/main" id="{16147AA0-82D2-4FD0-ACCB-0C6316D2FD6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30" name="Group 1029">
            <a:extLst>
              <a:ext uri="{FF2B5EF4-FFF2-40B4-BE49-F238E27FC236}">
                <a16:creationId xmlns:a16="http://schemas.microsoft.com/office/drawing/2014/main" id="{3E1B1343-D2C8-4320-9561-926D7E09AF1B}"/>
              </a:ext>
            </a:extLst>
          </p:cNvPr>
          <p:cNvGrpSpPr/>
          <p:nvPr/>
        </p:nvGrpSpPr>
        <p:grpSpPr>
          <a:xfrm rot="2540802">
            <a:off x="10193574" y="6524625"/>
            <a:ext cx="544580" cy="346135"/>
            <a:chOff x="1459148" y="544749"/>
            <a:chExt cx="7412477" cy="5661498"/>
          </a:xfrm>
        </p:grpSpPr>
        <p:sp>
          <p:nvSpPr>
            <p:cNvPr id="1031" name="Arc 1030">
              <a:extLst>
                <a:ext uri="{FF2B5EF4-FFF2-40B4-BE49-F238E27FC236}">
                  <a16:creationId xmlns:a16="http://schemas.microsoft.com/office/drawing/2014/main" id="{BE7CA36A-B9CA-4AEE-928B-1F47FCB834F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DC080341-49A7-4F46-977C-5604A9B8C71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33" name="Arc 1032">
              <a:extLst>
                <a:ext uri="{FF2B5EF4-FFF2-40B4-BE49-F238E27FC236}">
                  <a16:creationId xmlns:a16="http://schemas.microsoft.com/office/drawing/2014/main" id="{282CB3C4-DBAF-41DC-AC9C-8AA2F7DBD7B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4" name="Straight Connector 1033">
              <a:extLst>
                <a:ext uri="{FF2B5EF4-FFF2-40B4-BE49-F238E27FC236}">
                  <a16:creationId xmlns:a16="http://schemas.microsoft.com/office/drawing/2014/main" id="{FBF0F637-EEA6-47DA-9919-C5CFAB28A91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35" name="Straight Connector 1034">
              <a:extLst>
                <a:ext uri="{FF2B5EF4-FFF2-40B4-BE49-F238E27FC236}">
                  <a16:creationId xmlns:a16="http://schemas.microsoft.com/office/drawing/2014/main" id="{B213527D-43BF-480F-A652-E2C333490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36" name="Oval 1035">
              <a:extLst>
                <a:ext uri="{FF2B5EF4-FFF2-40B4-BE49-F238E27FC236}">
                  <a16:creationId xmlns:a16="http://schemas.microsoft.com/office/drawing/2014/main" id="{99595F4E-0CAD-445C-B22F-077C0BF3509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7" name="Arc 1036">
              <a:extLst>
                <a:ext uri="{FF2B5EF4-FFF2-40B4-BE49-F238E27FC236}">
                  <a16:creationId xmlns:a16="http://schemas.microsoft.com/office/drawing/2014/main" id="{C054E2D2-9F25-43A6-AC07-28CB43DBBFB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FEE07CCB-DF8B-4870-B85E-60118C198C5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9" name="Arc 1038">
              <a:extLst>
                <a:ext uri="{FF2B5EF4-FFF2-40B4-BE49-F238E27FC236}">
                  <a16:creationId xmlns:a16="http://schemas.microsoft.com/office/drawing/2014/main" id="{46C824F2-F647-4FEB-AB46-79F041A65B6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0" name="Arc 1039">
              <a:extLst>
                <a:ext uri="{FF2B5EF4-FFF2-40B4-BE49-F238E27FC236}">
                  <a16:creationId xmlns:a16="http://schemas.microsoft.com/office/drawing/2014/main" id="{C1723A7C-2081-494F-A362-9980FE8B3C2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1" name="Straight Connector 1040">
              <a:extLst>
                <a:ext uri="{FF2B5EF4-FFF2-40B4-BE49-F238E27FC236}">
                  <a16:creationId xmlns:a16="http://schemas.microsoft.com/office/drawing/2014/main" id="{19535F1B-AE8A-434F-80A3-361E898ECC1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a:extLst>
                <a:ext uri="{FF2B5EF4-FFF2-40B4-BE49-F238E27FC236}">
                  <a16:creationId xmlns:a16="http://schemas.microsoft.com/office/drawing/2014/main" id="{08C14DF7-D4F1-4597-BF7C-B429C8E6EBF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a:extLst>
                <a:ext uri="{FF2B5EF4-FFF2-40B4-BE49-F238E27FC236}">
                  <a16:creationId xmlns:a16="http://schemas.microsoft.com/office/drawing/2014/main" id="{DB0E42AC-1144-4D62-8A34-3FF98993D29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44" name="Group 1043">
            <a:extLst>
              <a:ext uri="{FF2B5EF4-FFF2-40B4-BE49-F238E27FC236}">
                <a16:creationId xmlns:a16="http://schemas.microsoft.com/office/drawing/2014/main" id="{6B6BA149-C1F4-4F23-8F86-D82A970E254A}"/>
              </a:ext>
            </a:extLst>
          </p:cNvPr>
          <p:cNvGrpSpPr/>
          <p:nvPr/>
        </p:nvGrpSpPr>
        <p:grpSpPr>
          <a:xfrm rot="2540802">
            <a:off x="10507899" y="6524625"/>
            <a:ext cx="544580" cy="346135"/>
            <a:chOff x="1459148" y="544749"/>
            <a:chExt cx="7412477" cy="5661498"/>
          </a:xfrm>
        </p:grpSpPr>
        <p:sp>
          <p:nvSpPr>
            <p:cNvPr id="1045" name="Arc 1044">
              <a:extLst>
                <a:ext uri="{FF2B5EF4-FFF2-40B4-BE49-F238E27FC236}">
                  <a16:creationId xmlns:a16="http://schemas.microsoft.com/office/drawing/2014/main" id="{E2FB6F6D-7286-4553-BEDC-E5538D5B0A5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CCF0023F-5757-49BD-ADF4-47D7CF2C428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47" name="Arc 1046">
              <a:extLst>
                <a:ext uri="{FF2B5EF4-FFF2-40B4-BE49-F238E27FC236}">
                  <a16:creationId xmlns:a16="http://schemas.microsoft.com/office/drawing/2014/main" id="{13E66637-35A9-4C79-8D3E-07A83E039AC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8" name="Straight Connector 1047">
              <a:extLst>
                <a:ext uri="{FF2B5EF4-FFF2-40B4-BE49-F238E27FC236}">
                  <a16:creationId xmlns:a16="http://schemas.microsoft.com/office/drawing/2014/main" id="{522F900B-BD3B-406C-B3A7-D0CB4612378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49" name="Straight Connector 1048">
              <a:extLst>
                <a:ext uri="{FF2B5EF4-FFF2-40B4-BE49-F238E27FC236}">
                  <a16:creationId xmlns:a16="http://schemas.microsoft.com/office/drawing/2014/main" id="{E810A96B-A259-4BE0-9F18-B1BB7658683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50" name="Oval 1049">
              <a:extLst>
                <a:ext uri="{FF2B5EF4-FFF2-40B4-BE49-F238E27FC236}">
                  <a16:creationId xmlns:a16="http://schemas.microsoft.com/office/drawing/2014/main" id="{CEF9B4CB-1E1C-4A0A-9196-AB1C3D411EE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1" name="Arc 1050">
              <a:extLst>
                <a:ext uri="{FF2B5EF4-FFF2-40B4-BE49-F238E27FC236}">
                  <a16:creationId xmlns:a16="http://schemas.microsoft.com/office/drawing/2014/main" id="{3F007115-7B8E-4541-8ED9-4F0B0E375E0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D64FD03-37E8-4623-8DC2-33A446F4B28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3" name="Arc 1052">
              <a:extLst>
                <a:ext uri="{FF2B5EF4-FFF2-40B4-BE49-F238E27FC236}">
                  <a16:creationId xmlns:a16="http://schemas.microsoft.com/office/drawing/2014/main" id="{DE3342D2-0C25-489A-AFE0-2F266330529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4" name="Arc 1053">
              <a:extLst>
                <a:ext uri="{FF2B5EF4-FFF2-40B4-BE49-F238E27FC236}">
                  <a16:creationId xmlns:a16="http://schemas.microsoft.com/office/drawing/2014/main" id="{F1C93E04-479D-4AF3-99A3-1A1C11F85D2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5" name="Straight Connector 1054">
              <a:extLst>
                <a:ext uri="{FF2B5EF4-FFF2-40B4-BE49-F238E27FC236}">
                  <a16:creationId xmlns:a16="http://schemas.microsoft.com/office/drawing/2014/main" id="{5E4859DB-AFA9-4239-A92D-F7129E6151A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a:extLst>
                <a:ext uri="{FF2B5EF4-FFF2-40B4-BE49-F238E27FC236}">
                  <a16:creationId xmlns:a16="http://schemas.microsoft.com/office/drawing/2014/main" id="{02AB7902-056C-4C75-BBA4-CFE25952C4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57" name="Straight Connector 1056">
              <a:extLst>
                <a:ext uri="{FF2B5EF4-FFF2-40B4-BE49-F238E27FC236}">
                  <a16:creationId xmlns:a16="http://schemas.microsoft.com/office/drawing/2014/main" id="{78C0146F-5E24-4B37-AD9B-5962D693430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58" name="Group 1057">
            <a:extLst>
              <a:ext uri="{FF2B5EF4-FFF2-40B4-BE49-F238E27FC236}">
                <a16:creationId xmlns:a16="http://schemas.microsoft.com/office/drawing/2014/main" id="{C33F2606-6024-4D3B-9988-2D1054FE9286}"/>
              </a:ext>
            </a:extLst>
          </p:cNvPr>
          <p:cNvGrpSpPr/>
          <p:nvPr/>
        </p:nvGrpSpPr>
        <p:grpSpPr>
          <a:xfrm rot="2540802">
            <a:off x="10822224" y="6524625"/>
            <a:ext cx="544580" cy="346135"/>
            <a:chOff x="1459148" y="544749"/>
            <a:chExt cx="7412477" cy="5661498"/>
          </a:xfrm>
        </p:grpSpPr>
        <p:sp>
          <p:nvSpPr>
            <p:cNvPr id="1059" name="Arc 1058">
              <a:extLst>
                <a:ext uri="{FF2B5EF4-FFF2-40B4-BE49-F238E27FC236}">
                  <a16:creationId xmlns:a16="http://schemas.microsoft.com/office/drawing/2014/main" id="{FA9D2E64-9E65-4E6E-B659-2412AAD61D2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FE0724BF-5A71-4246-8A0F-3016F18B0C8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61" name="Arc 1060">
              <a:extLst>
                <a:ext uri="{FF2B5EF4-FFF2-40B4-BE49-F238E27FC236}">
                  <a16:creationId xmlns:a16="http://schemas.microsoft.com/office/drawing/2014/main" id="{2B0B0215-B544-4B38-8741-25271032FFC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2" name="Straight Connector 1061">
              <a:extLst>
                <a:ext uri="{FF2B5EF4-FFF2-40B4-BE49-F238E27FC236}">
                  <a16:creationId xmlns:a16="http://schemas.microsoft.com/office/drawing/2014/main" id="{085347F9-6FF1-43FB-916C-AD47B60F4F3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63" name="Straight Connector 1062">
              <a:extLst>
                <a:ext uri="{FF2B5EF4-FFF2-40B4-BE49-F238E27FC236}">
                  <a16:creationId xmlns:a16="http://schemas.microsoft.com/office/drawing/2014/main" id="{7B80BE61-2B9D-4AFC-82FD-9EB9DC2B180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64" name="Oval 1063">
              <a:extLst>
                <a:ext uri="{FF2B5EF4-FFF2-40B4-BE49-F238E27FC236}">
                  <a16:creationId xmlns:a16="http://schemas.microsoft.com/office/drawing/2014/main" id="{27EA2D10-97B3-4262-8D3A-077AA0DF04B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5" name="Arc 1064">
              <a:extLst>
                <a:ext uri="{FF2B5EF4-FFF2-40B4-BE49-F238E27FC236}">
                  <a16:creationId xmlns:a16="http://schemas.microsoft.com/office/drawing/2014/main" id="{6204EE33-1C6B-4EAF-8E6A-592AE7ABE19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9EADC78C-C40F-4CDC-BC0C-0B46184CF30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7" name="Arc 1066">
              <a:extLst>
                <a:ext uri="{FF2B5EF4-FFF2-40B4-BE49-F238E27FC236}">
                  <a16:creationId xmlns:a16="http://schemas.microsoft.com/office/drawing/2014/main" id="{CE23E93C-8AD6-46C9-8DF3-64B8B5746BE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8" name="Arc 1067">
              <a:extLst>
                <a:ext uri="{FF2B5EF4-FFF2-40B4-BE49-F238E27FC236}">
                  <a16:creationId xmlns:a16="http://schemas.microsoft.com/office/drawing/2014/main" id="{6032E080-A52A-4E61-B6C8-6E8C8EBC1DC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9" name="Straight Connector 1068">
              <a:extLst>
                <a:ext uri="{FF2B5EF4-FFF2-40B4-BE49-F238E27FC236}">
                  <a16:creationId xmlns:a16="http://schemas.microsoft.com/office/drawing/2014/main" id="{928CB440-D10B-4EC0-968A-28762B2F5F4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a:extLst>
                <a:ext uri="{FF2B5EF4-FFF2-40B4-BE49-F238E27FC236}">
                  <a16:creationId xmlns:a16="http://schemas.microsoft.com/office/drawing/2014/main" id="{971B488C-9267-4ECE-838E-6D5F691A020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a:extLst>
                <a:ext uri="{FF2B5EF4-FFF2-40B4-BE49-F238E27FC236}">
                  <a16:creationId xmlns:a16="http://schemas.microsoft.com/office/drawing/2014/main" id="{F1D8ACC4-8888-4BE8-A3E5-02CCF236D39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72" name="Group 1071">
            <a:extLst>
              <a:ext uri="{FF2B5EF4-FFF2-40B4-BE49-F238E27FC236}">
                <a16:creationId xmlns:a16="http://schemas.microsoft.com/office/drawing/2014/main" id="{E2FA8A05-787B-4E08-9856-990EB82D6903}"/>
              </a:ext>
            </a:extLst>
          </p:cNvPr>
          <p:cNvGrpSpPr/>
          <p:nvPr/>
        </p:nvGrpSpPr>
        <p:grpSpPr>
          <a:xfrm rot="2540802">
            <a:off x="11136549" y="6524625"/>
            <a:ext cx="544580" cy="346135"/>
            <a:chOff x="1459148" y="544749"/>
            <a:chExt cx="7412477" cy="5661498"/>
          </a:xfrm>
        </p:grpSpPr>
        <p:sp>
          <p:nvSpPr>
            <p:cNvPr id="1073" name="Arc 1072">
              <a:extLst>
                <a:ext uri="{FF2B5EF4-FFF2-40B4-BE49-F238E27FC236}">
                  <a16:creationId xmlns:a16="http://schemas.microsoft.com/office/drawing/2014/main" id="{0AD46F10-FDA6-41CD-BE21-403BC25DF7D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4377E0F0-44AC-48E9-B04A-32EADD28484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75" name="Arc 1074">
              <a:extLst>
                <a:ext uri="{FF2B5EF4-FFF2-40B4-BE49-F238E27FC236}">
                  <a16:creationId xmlns:a16="http://schemas.microsoft.com/office/drawing/2014/main" id="{10FA9805-2921-4F54-88E6-A75E984E263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6" name="Straight Connector 1075">
              <a:extLst>
                <a:ext uri="{FF2B5EF4-FFF2-40B4-BE49-F238E27FC236}">
                  <a16:creationId xmlns:a16="http://schemas.microsoft.com/office/drawing/2014/main" id="{A3D442B5-3D1F-4BE6-A37B-F6AE49F3F01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77" name="Straight Connector 1076">
              <a:extLst>
                <a:ext uri="{FF2B5EF4-FFF2-40B4-BE49-F238E27FC236}">
                  <a16:creationId xmlns:a16="http://schemas.microsoft.com/office/drawing/2014/main" id="{CC6B6BF2-AADE-4C25-B1C9-2BBEF9DF39C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78" name="Oval 1077">
              <a:extLst>
                <a:ext uri="{FF2B5EF4-FFF2-40B4-BE49-F238E27FC236}">
                  <a16:creationId xmlns:a16="http://schemas.microsoft.com/office/drawing/2014/main" id="{A88F54B4-EF6F-43F7-8751-DB0219687A2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9" name="Arc 1078">
              <a:extLst>
                <a:ext uri="{FF2B5EF4-FFF2-40B4-BE49-F238E27FC236}">
                  <a16:creationId xmlns:a16="http://schemas.microsoft.com/office/drawing/2014/main" id="{69F524CD-4513-4FFB-9CCE-015642350FE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60D71E8B-202F-4944-A742-93D4D106E2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1" name="Arc 1080">
              <a:extLst>
                <a:ext uri="{FF2B5EF4-FFF2-40B4-BE49-F238E27FC236}">
                  <a16:creationId xmlns:a16="http://schemas.microsoft.com/office/drawing/2014/main" id="{D1AB2C48-082A-4B59-9F0B-F2EB7AEFEA6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2" name="Arc 1081">
              <a:extLst>
                <a:ext uri="{FF2B5EF4-FFF2-40B4-BE49-F238E27FC236}">
                  <a16:creationId xmlns:a16="http://schemas.microsoft.com/office/drawing/2014/main" id="{056816D7-6594-40C2-B014-0C2D383B6B8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3" name="Straight Connector 1082">
              <a:extLst>
                <a:ext uri="{FF2B5EF4-FFF2-40B4-BE49-F238E27FC236}">
                  <a16:creationId xmlns:a16="http://schemas.microsoft.com/office/drawing/2014/main" id="{2D31706D-F521-4A59-9AC5-E722C975F2C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a:extLst>
                <a:ext uri="{FF2B5EF4-FFF2-40B4-BE49-F238E27FC236}">
                  <a16:creationId xmlns:a16="http://schemas.microsoft.com/office/drawing/2014/main" id="{4BB11EB2-C81F-42BE-9D4E-E20D6439638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a:extLst>
                <a:ext uri="{FF2B5EF4-FFF2-40B4-BE49-F238E27FC236}">
                  <a16:creationId xmlns:a16="http://schemas.microsoft.com/office/drawing/2014/main" id="{94EC0163-8955-49C8-A54F-ABE2DF6193E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86" name="Group 1085">
            <a:extLst>
              <a:ext uri="{FF2B5EF4-FFF2-40B4-BE49-F238E27FC236}">
                <a16:creationId xmlns:a16="http://schemas.microsoft.com/office/drawing/2014/main" id="{212C3F63-064F-4478-9AD0-B5AA06065B84}"/>
              </a:ext>
            </a:extLst>
          </p:cNvPr>
          <p:cNvGrpSpPr/>
          <p:nvPr/>
        </p:nvGrpSpPr>
        <p:grpSpPr>
          <a:xfrm rot="2540802">
            <a:off x="11450874" y="6524625"/>
            <a:ext cx="544580" cy="346135"/>
            <a:chOff x="1459148" y="544749"/>
            <a:chExt cx="7412477" cy="5661498"/>
          </a:xfrm>
        </p:grpSpPr>
        <p:sp>
          <p:nvSpPr>
            <p:cNvPr id="1087" name="Arc 1086">
              <a:extLst>
                <a:ext uri="{FF2B5EF4-FFF2-40B4-BE49-F238E27FC236}">
                  <a16:creationId xmlns:a16="http://schemas.microsoft.com/office/drawing/2014/main" id="{17D1FF4D-E1C6-420A-AA90-1DA6BA33163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E3ECC048-95AB-426D-837C-50663A54F68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89" name="Arc 1088">
              <a:extLst>
                <a:ext uri="{FF2B5EF4-FFF2-40B4-BE49-F238E27FC236}">
                  <a16:creationId xmlns:a16="http://schemas.microsoft.com/office/drawing/2014/main" id="{32BC7D07-4887-4CFB-BB0B-1E013AAC0B9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0" name="Straight Connector 1089">
              <a:extLst>
                <a:ext uri="{FF2B5EF4-FFF2-40B4-BE49-F238E27FC236}">
                  <a16:creationId xmlns:a16="http://schemas.microsoft.com/office/drawing/2014/main" id="{F5730CF5-2B4B-439E-97EC-E6B8EA5C329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91" name="Straight Connector 1090">
              <a:extLst>
                <a:ext uri="{FF2B5EF4-FFF2-40B4-BE49-F238E27FC236}">
                  <a16:creationId xmlns:a16="http://schemas.microsoft.com/office/drawing/2014/main" id="{272BEF82-CAE3-4E38-8404-53F7BB80BC6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92" name="Oval 1091">
              <a:extLst>
                <a:ext uri="{FF2B5EF4-FFF2-40B4-BE49-F238E27FC236}">
                  <a16:creationId xmlns:a16="http://schemas.microsoft.com/office/drawing/2014/main" id="{13B8C076-3C4D-4314-A515-8FCB4379CDB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3" name="Arc 1092">
              <a:extLst>
                <a:ext uri="{FF2B5EF4-FFF2-40B4-BE49-F238E27FC236}">
                  <a16:creationId xmlns:a16="http://schemas.microsoft.com/office/drawing/2014/main" id="{A04047FD-572E-4C5E-AEEE-A8F44B0902D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414A7771-4833-4CC5-A76A-069C71621C0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5" name="Arc 1094">
              <a:extLst>
                <a:ext uri="{FF2B5EF4-FFF2-40B4-BE49-F238E27FC236}">
                  <a16:creationId xmlns:a16="http://schemas.microsoft.com/office/drawing/2014/main" id="{CA82FC56-EAF9-4F71-AC8F-37E88426E2E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6" name="Arc 1095">
              <a:extLst>
                <a:ext uri="{FF2B5EF4-FFF2-40B4-BE49-F238E27FC236}">
                  <a16:creationId xmlns:a16="http://schemas.microsoft.com/office/drawing/2014/main" id="{EFEDE8B9-7B31-407B-9AE5-DF8F0C055EB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7" name="Straight Connector 1096">
              <a:extLst>
                <a:ext uri="{FF2B5EF4-FFF2-40B4-BE49-F238E27FC236}">
                  <a16:creationId xmlns:a16="http://schemas.microsoft.com/office/drawing/2014/main" id="{754F516C-5960-4706-8B6B-E7AE624E3C7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a:extLst>
                <a:ext uri="{FF2B5EF4-FFF2-40B4-BE49-F238E27FC236}">
                  <a16:creationId xmlns:a16="http://schemas.microsoft.com/office/drawing/2014/main" id="{9C73A354-BD2D-409E-8B4F-21BD4C6DA45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a:extLst>
                <a:ext uri="{FF2B5EF4-FFF2-40B4-BE49-F238E27FC236}">
                  <a16:creationId xmlns:a16="http://schemas.microsoft.com/office/drawing/2014/main" id="{6934A618-C0DD-45FE-909D-2FE121B73C9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00" name="Group 1099">
            <a:extLst>
              <a:ext uri="{FF2B5EF4-FFF2-40B4-BE49-F238E27FC236}">
                <a16:creationId xmlns:a16="http://schemas.microsoft.com/office/drawing/2014/main" id="{209F2997-3CE9-444C-A580-86AA4B0FE308}"/>
              </a:ext>
            </a:extLst>
          </p:cNvPr>
          <p:cNvGrpSpPr/>
          <p:nvPr/>
        </p:nvGrpSpPr>
        <p:grpSpPr>
          <a:xfrm rot="2540802">
            <a:off x="11736624" y="6524625"/>
            <a:ext cx="544580" cy="346135"/>
            <a:chOff x="1459148" y="544749"/>
            <a:chExt cx="7412477" cy="5661498"/>
          </a:xfrm>
        </p:grpSpPr>
        <p:sp>
          <p:nvSpPr>
            <p:cNvPr id="1101" name="Arc 1100">
              <a:extLst>
                <a:ext uri="{FF2B5EF4-FFF2-40B4-BE49-F238E27FC236}">
                  <a16:creationId xmlns:a16="http://schemas.microsoft.com/office/drawing/2014/main" id="{1CBC23EE-E659-47EF-B638-81E67621D8C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2E5BE9CC-2D0C-4FB1-8F6D-CE0E4AD4E22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03" name="Arc 1102">
              <a:extLst>
                <a:ext uri="{FF2B5EF4-FFF2-40B4-BE49-F238E27FC236}">
                  <a16:creationId xmlns:a16="http://schemas.microsoft.com/office/drawing/2014/main" id="{481BB1DC-52E7-46A7-9315-A6CDB1B9B48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4" name="Straight Connector 1103">
              <a:extLst>
                <a:ext uri="{FF2B5EF4-FFF2-40B4-BE49-F238E27FC236}">
                  <a16:creationId xmlns:a16="http://schemas.microsoft.com/office/drawing/2014/main" id="{AD95831B-DD32-47C7-A9EE-E77FFC663C1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05" name="Straight Connector 1104">
              <a:extLst>
                <a:ext uri="{FF2B5EF4-FFF2-40B4-BE49-F238E27FC236}">
                  <a16:creationId xmlns:a16="http://schemas.microsoft.com/office/drawing/2014/main" id="{DB6A196C-3028-462C-8C49-2F2475C6E34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06" name="Oval 1105">
              <a:extLst>
                <a:ext uri="{FF2B5EF4-FFF2-40B4-BE49-F238E27FC236}">
                  <a16:creationId xmlns:a16="http://schemas.microsoft.com/office/drawing/2014/main" id="{61088338-C975-4AAB-82CA-4A6EAA36C15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7" name="Arc 1106">
              <a:extLst>
                <a:ext uri="{FF2B5EF4-FFF2-40B4-BE49-F238E27FC236}">
                  <a16:creationId xmlns:a16="http://schemas.microsoft.com/office/drawing/2014/main" id="{CB9EBE82-5CD9-49E6-82FF-1393C04B613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0A4D302D-5D12-4FBA-95C8-D1197EE92E2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9" name="Arc 1108">
              <a:extLst>
                <a:ext uri="{FF2B5EF4-FFF2-40B4-BE49-F238E27FC236}">
                  <a16:creationId xmlns:a16="http://schemas.microsoft.com/office/drawing/2014/main" id="{A72A7F3D-6FC2-4940-939B-48DA6B43D51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0" name="Arc 1109">
              <a:extLst>
                <a:ext uri="{FF2B5EF4-FFF2-40B4-BE49-F238E27FC236}">
                  <a16:creationId xmlns:a16="http://schemas.microsoft.com/office/drawing/2014/main" id="{63A16BC4-A250-48D9-B611-D24C74C80FB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1" name="Straight Connector 1110">
              <a:extLst>
                <a:ext uri="{FF2B5EF4-FFF2-40B4-BE49-F238E27FC236}">
                  <a16:creationId xmlns:a16="http://schemas.microsoft.com/office/drawing/2014/main" id="{5F671DD1-8366-4B44-94FC-41893D9BAD2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a:extLst>
                <a:ext uri="{FF2B5EF4-FFF2-40B4-BE49-F238E27FC236}">
                  <a16:creationId xmlns:a16="http://schemas.microsoft.com/office/drawing/2014/main" id="{CBD366A8-8ABE-47E8-BF77-F39ED513E67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a:extLst>
                <a:ext uri="{FF2B5EF4-FFF2-40B4-BE49-F238E27FC236}">
                  <a16:creationId xmlns:a16="http://schemas.microsoft.com/office/drawing/2014/main" id="{58956539-62AD-4A8E-A2E5-080F27C3CD2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14" name="Group 1113">
            <a:extLst>
              <a:ext uri="{FF2B5EF4-FFF2-40B4-BE49-F238E27FC236}">
                <a16:creationId xmlns:a16="http://schemas.microsoft.com/office/drawing/2014/main" id="{C8E56394-74EE-4DD9-9C92-61919F3D6124}"/>
              </a:ext>
            </a:extLst>
          </p:cNvPr>
          <p:cNvGrpSpPr/>
          <p:nvPr/>
        </p:nvGrpSpPr>
        <p:grpSpPr>
          <a:xfrm rot="2540802">
            <a:off x="-169626" y="314325"/>
            <a:ext cx="544580" cy="346135"/>
            <a:chOff x="1459148" y="544749"/>
            <a:chExt cx="7412477" cy="5661498"/>
          </a:xfrm>
        </p:grpSpPr>
        <p:sp>
          <p:nvSpPr>
            <p:cNvPr id="1115" name="Arc 1114">
              <a:extLst>
                <a:ext uri="{FF2B5EF4-FFF2-40B4-BE49-F238E27FC236}">
                  <a16:creationId xmlns:a16="http://schemas.microsoft.com/office/drawing/2014/main" id="{9F59DBE8-F65B-4F8B-84B6-3B6683D17A1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04451671-786E-4725-9735-6D019144963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17" name="Arc 1116">
              <a:extLst>
                <a:ext uri="{FF2B5EF4-FFF2-40B4-BE49-F238E27FC236}">
                  <a16:creationId xmlns:a16="http://schemas.microsoft.com/office/drawing/2014/main" id="{0C85EF36-1444-44FF-9A86-03515790652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8" name="Straight Connector 1117">
              <a:extLst>
                <a:ext uri="{FF2B5EF4-FFF2-40B4-BE49-F238E27FC236}">
                  <a16:creationId xmlns:a16="http://schemas.microsoft.com/office/drawing/2014/main" id="{010AA8CA-6B6B-49E4-BF5C-54155B41E89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19" name="Straight Connector 1118">
              <a:extLst>
                <a:ext uri="{FF2B5EF4-FFF2-40B4-BE49-F238E27FC236}">
                  <a16:creationId xmlns:a16="http://schemas.microsoft.com/office/drawing/2014/main" id="{091AD79A-584B-42B0-9190-00422C3228E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20" name="Oval 1119">
              <a:extLst>
                <a:ext uri="{FF2B5EF4-FFF2-40B4-BE49-F238E27FC236}">
                  <a16:creationId xmlns:a16="http://schemas.microsoft.com/office/drawing/2014/main" id="{9FFE04C8-78CD-4B9A-B74E-F64768334A6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1" name="Arc 1120">
              <a:extLst>
                <a:ext uri="{FF2B5EF4-FFF2-40B4-BE49-F238E27FC236}">
                  <a16:creationId xmlns:a16="http://schemas.microsoft.com/office/drawing/2014/main" id="{EAFCB957-916A-4479-BEEA-9AF962A6692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BBCC4A7F-2425-41BC-9F9C-7E273B6B582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3" name="Arc 1122">
              <a:extLst>
                <a:ext uri="{FF2B5EF4-FFF2-40B4-BE49-F238E27FC236}">
                  <a16:creationId xmlns:a16="http://schemas.microsoft.com/office/drawing/2014/main" id="{6B22AB40-2F9D-4017-A430-8B6A24B0C9C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4" name="Arc 1123">
              <a:extLst>
                <a:ext uri="{FF2B5EF4-FFF2-40B4-BE49-F238E27FC236}">
                  <a16:creationId xmlns:a16="http://schemas.microsoft.com/office/drawing/2014/main" id="{AC805CC5-280D-45A4-AE44-30D165A2A7F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5" name="Straight Connector 1124">
              <a:extLst>
                <a:ext uri="{FF2B5EF4-FFF2-40B4-BE49-F238E27FC236}">
                  <a16:creationId xmlns:a16="http://schemas.microsoft.com/office/drawing/2014/main" id="{55952617-FD73-4336-BBA6-43A530084D3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a:extLst>
                <a:ext uri="{FF2B5EF4-FFF2-40B4-BE49-F238E27FC236}">
                  <a16:creationId xmlns:a16="http://schemas.microsoft.com/office/drawing/2014/main" id="{667E5BBD-CCEE-455A-B6CF-59FF77829CF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a:extLst>
                <a:ext uri="{FF2B5EF4-FFF2-40B4-BE49-F238E27FC236}">
                  <a16:creationId xmlns:a16="http://schemas.microsoft.com/office/drawing/2014/main" id="{C2A493F2-4BCF-4EE4-B794-C03B9648758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28" name="Group 1127">
            <a:extLst>
              <a:ext uri="{FF2B5EF4-FFF2-40B4-BE49-F238E27FC236}">
                <a16:creationId xmlns:a16="http://schemas.microsoft.com/office/drawing/2014/main" id="{F2874362-DB58-4513-92D0-C8417684B21C}"/>
              </a:ext>
            </a:extLst>
          </p:cNvPr>
          <p:cNvGrpSpPr/>
          <p:nvPr/>
        </p:nvGrpSpPr>
        <p:grpSpPr>
          <a:xfrm rot="2540802">
            <a:off x="-169626" y="609600"/>
            <a:ext cx="544580" cy="346135"/>
            <a:chOff x="1459148" y="544749"/>
            <a:chExt cx="7412477" cy="5661498"/>
          </a:xfrm>
        </p:grpSpPr>
        <p:sp>
          <p:nvSpPr>
            <p:cNvPr id="1129" name="Arc 1128">
              <a:extLst>
                <a:ext uri="{FF2B5EF4-FFF2-40B4-BE49-F238E27FC236}">
                  <a16:creationId xmlns:a16="http://schemas.microsoft.com/office/drawing/2014/main" id="{20942AA1-BE65-4BF0-9511-ABF2BE5C19D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514F1AE0-830B-492B-8EE4-0BD5ABFABCF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31" name="Arc 1130">
              <a:extLst>
                <a:ext uri="{FF2B5EF4-FFF2-40B4-BE49-F238E27FC236}">
                  <a16:creationId xmlns:a16="http://schemas.microsoft.com/office/drawing/2014/main" id="{9B7BC68A-6DE6-487C-A993-2CEB62A30A6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2" name="Straight Connector 1131">
              <a:extLst>
                <a:ext uri="{FF2B5EF4-FFF2-40B4-BE49-F238E27FC236}">
                  <a16:creationId xmlns:a16="http://schemas.microsoft.com/office/drawing/2014/main" id="{E98FA04A-415F-4364-BA9E-8678B25D139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33" name="Straight Connector 1132">
              <a:extLst>
                <a:ext uri="{FF2B5EF4-FFF2-40B4-BE49-F238E27FC236}">
                  <a16:creationId xmlns:a16="http://schemas.microsoft.com/office/drawing/2014/main" id="{1F6E57FF-2938-43EE-8652-CB4F760AF2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34" name="Oval 1133">
              <a:extLst>
                <a:ext uri="{FF2B5EF4-FFF2-40B4-BE49-F238E27FC236}">
                  <a16:creationId xmlns:a16="http://schemas.microsoft.com/office/drawing/2014/main" id="{CCFB1974-C070-423E-B032-C43B397C91D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5" name="Arc 1134">
              <a:extLst>
                <a:ext uri="{FF2B5EF4-FFF2-40B4-BE49-F238E27FC236}">
                  <a16:creationId xmlns:a16="http://schemas.microsoft.com/office/drawing/2014/main" id="{19C52BBF-9B65-4464-9300-F2F5ECA900A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9DFD60AA-0723-42F0-AFA1-FA0ADF3E634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7" name="Arc 1136">
              <a:extLst>
                <a:ext uri="{FF2B5EF4-FFF2-40B4-BE49-F238E27FC236}">
                  <a16:creationId xmlns:a16="http://schemas.microsoft.com/office/drawing/2014/main" id="{EBB681DE-466A-48A5-90B5-B760150076A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8" name="Arc 1137">
              <a:extLst>
                <a:ext uri="{FF2B5EF4-FFF2-40B4-BE49-F238E27FC236}">
                  <a16:creationId xmlns:a16="http://schemas.microsoft.com/office/drawing/2014/main" id="{22E4BE3D-24F2-491A-B4A1-FDE1F4B8706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9" name="Straight Connector 1138">
              <a:extLst>
                <a:ext uri="{FF2B5EF4-FFF2-40B4-BE49-F238E27FC236}">
                  <a16:creationId xmlns:a16="http://schemas.microsoft.com/office/drawing/2014/main" id="{EF7A6401-DD06-4844-B9AF-144EE3A2B0C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a:extLst>
                <a:ext uri="{FF2B5EF4-FFF2-40B4-BE49-F238E27FC236}">
                  <a16:creationId xmlns:a16="http://schemas.microsoft.com/office/drawing/2014/main" id="{077CF63F-41C9-49C2-9B9A-CE74FFC73FC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a:extLst>
                <a:ext uri="{FF2B5EF4-FFF2-40B4-BE49-F238E27FC236}">
                  <a16:creationId xmlns:a16="http://schemas.microsoft.com/office/drawing/2014/main" id="{44D874AA-2CBA-48C9-8BD9-853207E53D5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42" name="Group 1141">
            <a:extLst>
              <a:ext uri="{FF2B5EF4-FFF2-40B4-BE49-F238E27FC236}">
                <a16:creationId xmlns:a16="http://schemas.microsoft.com/office/drawing/2014/main" id="{6D4E2C33-1063-46C9-8ED7-4D91B5DFCDC5}"/>
              </a:ext>
            </a:extLst>
          </p:cNvPr>
          <p:cNvGrpSpPr/>
          <p:nvPr/>
        </p:nvGrpSpPr>
        <p:grpSpPr>
          <a:xfrm rot="2540802">
            <a:off x="-169626" y="904875"/>
            <a:ext cx="544580" cy="346135"/>
            <a:chOff x="1459148" y="544749"/>
            <a:chExt cx="7412477" cy="5661498"/>
          </a:xfrm>
        </p:grpSpPr>
        <p:sp>
          <p:nvSpPr>
            <p:cNvPr id="1143" name="Arc 1142">
              <a:extLst>
                <a:ext uri="{FF2B5EF4-FFF2-40B4-BE49-F238E27FC236}">
                  <a16:creationId xmlns:a16="http://schemas.microsoft.com/office/drawing/2014/main" id="{13A3DDB7-E9BF-4DE0-8A49-451600D41E5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39202B60-0458-4653-9EF1-794A5847B55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45" name="Arc 1144">
              <a:extLst>
                <a:ext uri="{FF2B5EF4-FFF2-40B4-BE49-F238E27FC236}">
                  <a16:creationId xmlns:a16="http://schemas.microsoft.com/office/drawing/2014/main" id="{A76115DE-2C3C-4D74-A690-9D2EA01A2DD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6" name="Straight Connector 1145">
              <a:extLst>
                <a:ext uri="{FF2B5EF4-FFF2-40B4-BE49-F238E27FC236}">
                  <a16:creationId xmlns:a16="http://schemas.microsoft.com/office/drawing/2014/main" id="{9CB21B27-56DA-4C70-8879-1BB2FD36D43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47" name="Straight Connector 1146">
              <a:extLst>
                <a:ext uri="{FF2B5EF4-FFF2-40B4-BE49-F238E27FC236}">
                  <a16:creationId xmlns:a16="http://schemas.microsoft.com/office/drawing/2014/main" id="{A55827A3-EA18-4B5E-979E-C090F02F5C8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48" name="Oval 1147">
              <a:extLst>
                <a:ext uri="{FF2B5EF4-FFF2-40B4-BE49-F238E27FC236}">
                  <a16:creationId xmlns:a16="http://schemas.microsoft.com/office/drawing/2014/main" id="{B6198C96-599B-443D-8B99-EB742EDCFC8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9" name="Arc 1148">
              <a:extLst>
                <a:ext uri="{FF2B5EF4-FFF2-40B4-BE49-F238E27FC236}">
                  <a16:creationId xmlns:a16="http://schemas.microsoft.com/office/drawing/2014/main" id="{EA30261C-FD95-4F3B-AF00-57D12EA41DA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6AD70710-52E6-464C-96F7-67D74563C2E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1" name="Arc 1150">
              <a:extLst>
                <a:ext uri="{FF2B5EF4-FFF2-40B4-BE49-F238E27FC236}">
                  <a16:creationId xmlns:a16="http://schemas.microsoft.com/office/drawing/2014/main" id="{EC8D6BAC-7B9C-4731-99AA-EE5A6CAC745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2" name="Arc 1151">
              <a:extLst>
                <a:ext uri="{FF2B5EF4-FFF2-40B4-BE49-F238E27FC236}">
                  <a16:creationId xmlns:a16="http://schemas.microsoft.com/office/drawing/2014/main" id="{2E0CFCD4-7B28-4EB6-B700-9531046E847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3" name="Straight Connector 1152">
              <a:extLst>
                <a:ext uri="{FF2B5EF4-FFF2-40B4-BE49-F238E27FC236}">
                  <a16:creationId xmlns:a16="http://schemas.microsoft.com/office/drawing/2014/main" id="{4C902E18-5F74-482D-B606-20B20D4D2A6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a:extLst>
                <a:ext uri="{FF2B5EF4-FFF2-40B4-BE49-F238E27FC236}">
                  <a16:creationId xmlns:a16="http://schemas.microsoft.com/office/drawing/2014/main" id="{18925FFA-1638-46BE-B9FD-D828A215C70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55" name="Straight Connector 1154">
              <a:extLst>
                <a:ext uri="{FF2B5EF4-FFF2-40B4-BE49-F238E27FC236}">
                  <a16:creationId xmlns:a16="http://schemas.microsoft.com/office/drawing/2014/main" id="{CC9DB59E-31CF-41CA-B0A3-4F839D62B91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56" name="Group 1155">
            <a:extLst>
              <a:ext uri="{FF2B5EF4-FFF2-40B4-BE49-F238E27FC236}">
                <a16:creationId xmlns:a16="http://schemas.microsoft.com/office/drawing/2014/main" id="{936B7A2D-C7B6-4294-9333-A8B8BA5BBEF0}"/>
              </a:ext>
            </a:extLst>
          </p:cNvPr>
          <p:cNvGrpSpPr/>
          <p:nvPr/>
        </p:nvGrpSpPr>
        <p:grpSpPr>
          <a:xfrm rot="2540802">
            <a:off x="-169626" y="1200150"/>
            <a:ext cx="544580" cy="346135"/>
            <a:chOff x="1459148" y="544749"/>
            <a:chExt cx="7412477" cy="5661498"/>
          </a:xfrm>
        </p:grpSpPr>
        <p:sp>
          <p:nvSpPr>
            <p:cNvPr id="1157" name="Arc 1156">
              <a:extLst>
                <a:ext uri="{FF2B5EF4-FFF2-40B4-BE49-F238E27FC236}">
                  <a16:creationId xmlns:a16="http://schemas.microsoft.com/office/drawing/2014/main" id="{5378DEE0-085E-4AFB-8BF4-5EA9743951C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2B6AA354-E6A8-4AE9-B4DE-F9B22C81512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59" name="Arc 1158">
              <a:extLst>
                <a:ext uri="{FF2B5EF4-FFF2-40B4-BE49-F238E27FC236}">
                  <a16:creationId xmlns:a16="http://schemas.microsoft.com/office/drawing/2014/main" id="{E22A1FDD-8739-46F5-A34C-D581EDC0B51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60" name="Straight Connector 1159">
              <a:extLst>
                <a:ext uri="{FF2B5EF4-FFF2-40B4-BE49-F238E27FC236}">
                  <a16:creationId xmlns:a16="http://schemas.microsoft.com/office/drawing/2014/main" id="{68CF99B0-DE31-4143-B4AC-F89535254E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61" name="Straight Connector 1160">
              <a:extLst>
                <a:ext uri="{FF2B5EF4-FFF2-40B4-BE49-F238E27FC236}">
                  <a16:creationId xmlns:a16="http://schemas.microsoft.com/office/drawing/2014/main" id="{D7DB663B-CA10-4BBE-9963-D6713100EB8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62" name="Oval 1161">
              <a:extLst>
                <a:ext uri="{FF2B5EF4-FFF2-40B4-BE49-F238E27FC236}">
                  <a16:creationId xmlns:a16="http://schemas.microsoft.com/office/drawing/2014/main" id="{E66561BA-AB96-47D7-BBDC-766D88531D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3" name="Arc 1162">
              <a:extLst>
                <a:ext uri="{FF2B5EF4-FFF2-40B4-BE49-F238E27FC236}">
                  <a16:creationId xmlns:a16="http://schemas.microsoft.com/office/drawing/2014/main" id="{9BC19E1E-3A38-4EB0-B6C6-8EAA2BCF765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8A7E4D4F-CA90-4FCF-B1DE-1F8603C564A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5" name="Arc 1164">
              <a:extLst>
                <a:ext uri="{FF2B5EF4-FFF2-40B4-BE49-F238E27FC236}">
                  <a16:creationId xmlns:a16="http://schemas.microsoft.com/office/drawing/2014/main" id="{4335FCC1-8763-456B-B16A-D50B35CFBC9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6" name="Arc 1165">
              <a:extLst>
                <a:ext uri="{FF2B5EF4-FFF2-40B4-BE49-F238E27FC236}">
                  <a16:creationId xmlns:a16="http://schemas.microsoft.com/office/drawing/2014/main" id="{CB2EB416-FD1B-4BDB-B4F2-A971C7ADCDA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7" name="Straight Connector 1166">
              <a:extLst>
                <a:ext uri="{FF2B5EF4-FFF2-40B4-BE49-F238E27FC236}">
                  <a16:creationId xmlns:a16="http://schemas.microsoft.com/office/drawing/2014/main" id="{E68A05A7-6619-4504-80BD-0AA207F6BB7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a:extLst>
                <a:ext uri="{FF2B5EF4-FFF2-40B4-BE49-F238E27FC236}">
                  <a16:creationId xmlns:a16="http://schemas.microsoft.com/office/drawing/2014/main" id="{BCE159FD-A9A2-4516-BABD-8767105F560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a:extLst>
                <a:ext uri="{FF2B5EF4-FFF2-40B4-BE49-F238E27FC236}">
                  <a16:creationId xmlns:a16="http://schemas.microsoft.com/office/drawing/2014/main" id="{818E469D-DA41-4A8F-974B-B07EE1AF3F6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70" name="Group 1169">
            <a:extLst>
              <a:ext uri="{FF2B5EF4-FFF2-40B4-BE49-F238E27FC236}">
                <a16:creationId xmlns:a16="http://schemas.microsoft.com/office/drawing/2014/main" id="{B0DD95D7-1634-4616-8C2E-30292DAA824E}"/>
              </a:ext>
            </a:extLst>
          </p:cNvPr>
          <p:cNvGrpSpPr/>
          <p:nvPr/>
        </p:nvGrpSpPr>
        <p:grpSpPr>
          <a:xfrm rot="2540802">
            <a:off x="-169626" y="1495425"/>
            <a:ext cx="544580" cy="346135"/>
            <a:chOff x="1459148" y="544749"/>
            <a:chExt cx="7412477" cy="5661498"/>
          </a:xfrm>
        </p:grpSpPr>
        <p:sp>
          <p:nvSpPr>
            <p:cNvPr id="1171" name="Arc 1170">
              <a:extLst>
                <a:ext uri="{FF2B5EF4-FFF2-40B4-BE49-F238E27FC236}">
                  <a16:creationId xmlns:a16="http://schemas.microsoft.com/office/drawing/2014/main" id="{696902B4-F0E2-4EE8-86A5-E36046D71FA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C8061D65-9291-47AD-B77C-B3B39F028BF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73" name="Arc 1172">
              <a:extLst>
                <a:ext uri="{FF2B5EF4-FFF2-40B4-BE49-F238E27FC236}">
                  <a16:creationId xmlns:a16="http://schemas.microsoft.com/office/drawing/2014/main" id="{059CB740-B8BD-43B0-998E-C45B738273E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4" name="Straight Connector 1173">
              <a:extLst>
                <a:ext uri="{FF2B5EF4-FFF2-40B4-BE49-F238E27FC236}">
                  <a16:creationId xmlns:a16="http://schemas.microsoft.com/office/drawing/2014/main" id="{23125B82-75D5-4DCC-AD95-614A462B1A8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75" name="Straight Connector 1174">
              <a:extLst>
                <a:ext uri="{FF2B5EF4-FFF2-40B4-BE49-F238E27FC236}">
                  <a16:creationId xmlns:a16="http://schemas.microsoft.com/office/drawing/2014/main" id="{26E7C0E8-CBF0-4489-8B47-0D92DD73843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76" name="Oval 1175">
              <a:extLst>
                <a:ext uri="{FF2B5EF4-FFF2-40B4-BE49-F238E27FC236}">
                  <a16:creationId xmlns:a16="http://schemas.microsoft.com/office/drawing/2014/main" id="{7F2D9876-5D1A-419A-AC3D-9E926DD4912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7" name="Arc 1176">
              <a:extLst>
                <a:ext uri="{FF2B5EF4-FFF2-40B4-BE49-F238E27FC236}">
                  <a16:creationId xmlns:a16="http://schemas.microsoft.com/office/drawing/2014/main" id="{6FC33882-47AB-4695-99AC-FDD6A4495FD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9C55C1C3-AF38-4746-923A-609033444F3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9" name="Arc 1178">
              <a:extLst>
                <a:ext uri="{FF2B5EF4-FFF2-40B4-BE49-F238E27FC236}">
                  <a16:creationId xmlns:a16="http://schemas.microsoft.com/office/drawing/2014/main" id="{D84B888D-610E-4C3E-9D58-45166D568E2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0" name="Arc 1179">
              <a:extLst>
                <a:ext uri="{FF2B5EF4-FFF2-40B4-BE49-F238E27FC236}">
                  <a16:creationId xmlns:a16="http://schemas.microsoft.com/office/drawing/2014/main" id="{C3D052F4-8354-459C-A13C-8640623EC49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1" name="Straight Connector 1180">
              <a:extLst>
                <a:ext uri="{FF2B5EF4-FFF2-40B4-BE49-F238E27FC236}">
                  <a16:creationId xmlns:a16="http://schemas.microsoft.com/office/drawing/2014/main" id="{B19F3868-88BC-4DDC-B5EA-C49BEA844C1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82" name="Straight Connector 1181">
              <a:extLst>
                <a:ext uri="{FF2B5EF4-FFF2-40B4-BE49-F238E27FC236}">
                  <a16:creationId xmlns:a16="http://schemas.microsoft.com/office/drawing/2014/main" id="{1EB26977-9A9D-4452-A9A6-7EF5B0EF96C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83" name="Straight Connector 1182">
              <a:extLst>
                <a:ext uri="{FF2B5EF4-FFF2-40B4-BE49-F238E27FC236}">
                  <a16:creationId xmlns:a16="http://schemas.microsoft.com/office/drawing/2014/main" id="{0FD9321E-04F4-4F2A-8928-93D04E2B0F7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84" name="Group 1183">
            <a:extLst>
              <a:ext uri="{FF2B5EF4-FFF2-40B4-BE49-F238E27FC236}">
                <a16:creationId xmlns:a16="http://schemas.microsoft.com/office/drawing/2014/main" id="{5E04ACF8-1009-4399-B012-FF1C83CF09F6}"/>
              </a:ext>
            </a:extLst>
          </p:cNvPr>
          <p:cNvGrpSpPr/>
          <p:nvPr/>
        </p:nvGrpSpPr>
        <p:grpSpPr>
          <a:xfrm rot="2540802">
            <a:off x="-169626" y="1790700"/>
            <a:ext cx="544580" cy="346135"/>
            <a:chOff x="1459148" y="544749"/>
            <a:chExt cx="7412477" cy="5661498"/>
          </a:xfrm>
        </p:grpSpPr>
        <p:sp>
          <p:nvSpPr>
            <p:cNvPr id="1185" name="Arc 1184">
              <a:extLst>
                <a:ext uri="{FF2B5EF4-FFF2-40B4-BE49-F238E27FC236}">
                  <a16:creationId xmlns:a16="http://schemas.microsoft.com/office/drawing/2014/main" id="{A6505104-3087-4AE0-8DC1-41F84C63FD9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3120B53D-D6AF-4AC0-A178-6D7A446AAEA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87" name="Arc 1186">
              <a:extLst>
                <a:ext uri="{FF2B5EF4-FFF2-40B4-BE49-F238E27FC236}">
                  <a16:creationId xmlns:a16="http://schemas.microsoft.com/office/drawing/2014/main" id="{24A1126D-B3A5-4214-AF83-E5C5EF4A004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8" name="Straight Connector 1187">
              <a:extLst>
                <a:ext uri="{FF2B5EF4-FFF2-40B4-BE49-F238E27FC236}">
                  <a16:creationId xmlns:a16="http://schemas.microsoft.com/office/drawing/2014/main" id="{335003E2-1E7B-4A6E-92AF-837C7549B5F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89" name="Straight Connector 1188">
              <a:extLst>
                <a:ext uri="{FF2B5EF4-FFF2-40B4-BE49-F238E27FC236}">
                  <a16:creationId xmlns:a16="http://schemas.microsoft.com/office/drawing/2014/main" id="{DE2C72D5-531C-4621-AB30-5BFFBDDDD2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90" name="Oval 1189">
              <a:extLst>
                <a:ext uri="{FF2B5EF4-FFF2-40B4-BE49-F238E27FC236}">
                  <a16:creationId xmlns:a16="http://schemas.microsoft.com/office/drawing/2014/main" id="{51C10A72-1C5F-4491-9768-4896B853096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1" name="Arc 1190">
              <a:extLst>
                <a:ext uri="{FF2B5EF4-FFF2-40B4-BE49-F238E27FC236}">
                  <a16:creationId xmlns:a16="http://schemas.microsoft.com/office/drawing/2014/main" id="{DF433398-6768-4F17-A56C-EC60478E1FB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B898C90B-E8B5-485F-8BFD-4609348CF98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3" name="Arc 1192">
              <a:extLst>
                <a:ext uri="{FF2B5EF4-FFF2-40B4-BE49-F238E27FC236}">
                  <a16:creationId xmlns:a16="http://schemas.microsoft.com/office/drawing/2014/main" id="{143BAFE7-7B71-48B3-9D8F-41F65172BA4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4" name="Arc 1193">
              <a:extLst>
                <a:ext uri="{FF2B5EF4-FFF2-40B4-BE49-F238E27FC236}">
                  <a16:creationId xmlns:a16="http://schemas.microsoft.com/office/drawing/2014/main" id="{FB6DECD6-9F3A-4A7D-87D0-3811F4A2C70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5" name="Straight Connector 1194">
              <a:extLst>
                <a:ext uri="{FF2B5EF4-FFF2-40B4-BE49-F238E27FC236}">
                  <a16:creationId xmlns:a16="http://schemas.microsoft.com/office/drawing/2014/main" id="{2FFF4B08-B818-4784-9573-0FB1DBFBD64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a:extLst>
                <a:ext uri="{FF2B5EF4-FFF2-40B4-BE49-F238E27FC236}">
                  <a16:creationId xmlns:a16="http://schemas.microsoft.com/office/drawing/2014/main" id="{BC752FAA-1B73-4E92-A6A3-50BEB6FE87E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97" name="Straight Connector 1196">
              <a:extLst>
                <a:ext uri="{FF2B5EF4-FFF2-40B4-BE49-F238E27FC236}">
                  <a16:creationId xmlns:a16="http://schemas.microsoft.com/office/drawing/2014/main" id="{B10A9A3F-9D60-41A8-A840-01DA2726E7F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98" name="Group 1197">
            <a:extLst>
              <a:ext uri="{FF2B5EF4-FFF2-40B4-BE49-F238E27FC236}">
                <a16:creationId xmlns:a16="http://schemas.microsoft.com/office/drawing/2014/main" id="{94C32B52-2D93-49DD-9381-19ED4EFD7477}"/>
              </a:ext>
            </a:extLst>
          </p:cNvPr>
          <p:cNvGrpSpPr/>
          <p:nvPr/>
        </p:nvGrpSpPr>
        <p:grpSpPr>
          <a:xfrm rot="2540802">
            <a:off x="-169626" y="2085975"/>
            <a:ext cx="544580" cy="346135"/>
            <a:chOff x="1459148" y="544749"/>
            <a:chExt cx="7412477" cy="5661498"/>
          </a:xfrm>
        </p:grpSpPr>
        <p:sp>
          <p:nvSpPr>
            <p:cNvPr id="1199" name="Arc 1198">
              <a:extLst>
                <a:ext uri="{FF2B5EF4-FFF2-40B4-BE49-F238E27FC236}">
                  <a16:creationId xmlns:a16="http://schemas.microsoft.com/office/drawing/2014/main" id="{E410C305-3565-47DC-AED7-E7B8D70BCDE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FE61EDF-7B8F-4372-B090-B12F4F0718D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01" name="Arc 1200">
              <a:extLst>
                <a:ext uri="{FF2B5EF4-FFF2-40B4-BE49-F238E27FC236}">
                  <a16:creationId xmlns:a16="http://schemas.microsoft.com/office/drawing/2014/main" id="{BA8A833C-ABAD-442D-B633-66AC637DD80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2" name="Straight Connector 1201">
              <a:extLst>
                <a:ext uri="{FF2B5EF4-FFF2-40B4-BE49-F238E27FC236}">
                  <a16:creationId xmlns:a16="http://schemas.microsoft.com/office/drawing/2014/main" id="{2625D492-1191-48C4-BCCF-590DE761E1B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03" name="Straight Connector 1202">
              <a:extLst>
                <a:ext uri="{FF2B5EF4-FFF2-40B4-BE49-F238E27FC236}">
                  <a16:creationId xmlns:a16="http://schemas.microsoft.com/office/drawing/2014/main" id="{D77D776D-3098-4E16-9256-06B83F484CC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04" name="Oval 1203">
              <a:extLst>
                <a:ext uri="{FF2B5EF4-FFF2-40B4-BE49-F238E27FC236}">
                  <a16:creationId xmlns:a16="http://schemas.microsoft.com/office/drawing/2014/main" id="{E3593C44-6F8B-42EF-8B2C-5205C240F15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5" name="Arc 1204">
              <a:extLst>
                <a:ext uri="{FF2B5EF4-FFF2-40B4-BE49-F238E27FC236}">
                  <a16:creationId xmlns:a16="http://schemas.microsoft.com/office/drawing/2014/main" id="{DA35458A-60E0-47F6-9027-71617C6C1BE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F3BA41C8-1959-4102-9651-B7AB3712BAE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7" name="Arc 1206">
              <a:extLst>
                <a:ext uri="{FF2B5EF4-FFF2-40B4-BE49-F238E27FC236}">
                  <a16:creationId xmlns:a16="http://schemas.microsoft.com/office/drawing/2014/main" id="{C29068BE-8EEE-4E27-B0A7-CE629B0092E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8" name="Arc 1207">
              <a:extLst>
                <a:ext uri="{FF2B5EF4-FFF2-40B4-BE49-F238E27FC236}">
                  <a16:creationId xmlns:a16="http://schemas.microsoft.com/office/drawing/2014/main" id="{5147534E-EE28-49C4-9752-B9D67397751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9" name="Straight Connector 1208">
              <a:extLst>
                <a:ext uri="{FF2B5EF4-FFF2-40B4-BE49-F238E27FC236}">
                  <a16:creationId xmlns:a16="http://schemas.microsoft.com/office/drawing/2014/main" id="{CD818F3D-B0D2-4083-95CF-2E3288D8C4F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a:extLst>
                <a:ext uri="{FF2B5EF4-FFF2-40B4-BE49-F238E27FC236}">
                  <a16:creationId xmlns:a16="http://schemas.microsoft.com/office/drawing/2014/main" id="{229D42FE-03A0-4D3C-BDF3-1BA64A1F57F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a:extLst>
                <a:ext uri="{FF2B5EF4-FFF2-40B4-BE49-F238E27FC236}">
                  <a16:creationId xmlns:a16="http://schemas.microsoft.com/office/drawing/2014/main" id="{B9F5EC69-56B4-4D1B-BAAA-F486A37C69D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12" name="Group 1211">
            <a:extLst>
              <a:ext uri="{FF2B5EF4-FFF2-40B4-BE49-F238E27FC236}">
                <a16:creationId xmlns:a16="http://schemas.microsoft.com/office/drawing/2014/main" id="{CA8A426E-2515-4F3B-ACF4-0F1B73B506E4}"/>
              </a:ext>
            </a:extLst>
          </p:cNvPr>
          <p:cNvGrpSpPr/>
          <p:nvPr/>
        </p:nvGrpSpPr>
        <p:grpSpPr>
          <a:xfrm rot="2540802">
            <a:off x="-169626" y="2381250"/>
            <a:ext cx="544580" cy="346135"/>
            <a:chOff x="1459148" y="544749"/>
            <a:chExt cx="7412477" cy="5661498"/>
          </a:xfrm>
        </p:grpSpPr>
        <p:sp>
          <p:nvSpPr>
            <p:cNvPr id="1213" name="Arc 1212">
              <a:extLst>
                <a:ext uri="{FF2B5EF4-FFF2-40B4-BE49-F238E27FC236}">
                  <a16:creationId xmlns:a16="http://schemas.microsoft.com/office/drawing/2014/main" id="{A523A922-C62A-4CF5-97C1-2331BD68F5E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43BC4FA0-4144-4E76-B40E-BE87E204C9B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15" name="Arc 1214">
              <a:extLst>
                <a:ext uri="{FF2B5EF4-FFF2-40B4-BE49-F238E27FC236}">
                  <a16:creationId xmlns:a16="http://schemas.microsoft.com/office/drawing/2014/main" id="{69A158FB-485F-4101-A6B7-54BA9E411B1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6" name="Straight Connector 1215">
              <a:extLst>
                <a:ext uri="{FF2B5EF4-FFF2-40B4-BE49-F238E27FC236}">
                  <a16:creationId xmlns:a16="http://schemas.microsoft.com/office/drawing/2014/main" id="{A613EE04-0854-417C-A283-B3DC4470B0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17" name="Straight Connector 1216">
              <a:extLst>
                <a:ext uri="{FF2B5EF4-FFF2-40B4-BE49-F238E27FC236}">
                  <a16:creationId xmlns:a16="http://schemas.microsoft.com/office/drawing/2014/main" id="{716C2E13-FEAF-433B-B1A5-C4D3D7B451A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18" name="Oval 1217">
              <a:extLst>
                <a:ext uri="{FF2B5EF4-FFF2-40B4-BE49-F238E27FC236}">
                  <a16:creationId xmlns:a16="http://schemas.microsoft.com/office/drawing/2014/main" id="{BF483C9A-D039-4FEC-8FD6-9179DD5A629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9" name="Arc 1218">
              <a:extLst>
                <a:ext uri="{FF2B5EF4-FFF2-40B4-BE49-F238E27FC236}">
                  <a16:creationId xmlns:a16="http://schemas.microsoft.com/office/drawing/2014/main" id="{1C3B2F89-FB61-491B-A55F-1512C3CD8DF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A8C18DF9-C217-4675-9A3F-7F792BF591F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1" name="Arc 1220">
              <a:extLst>
                <a:ext uri="{FF2B5EF4-FFF2-40B4-BE49-F238E27FC236}">
                  <a16:creationId xmlns:a16="http://schemas.microsoft.com/office/drawing/2014/main" id="{BED3B16E-DA2D-435E-9C0C-C7AC0E54789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2" name="Arc 1221">
              <a:extLst>
                <a:ext uri="{FF2B5EF4-FFF2-40B4-BE49-F238E27FC236}">
                  <a16:creationId xmlns:a16="http://schemas.microsoft.com/office/drawing/2014/main" id="{58693DD2-275A-4BB2-92C8-613A2044861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3" name="Straight Connector 1222">
              <a:extLst>
                <a:ext uri="{FF2B5EF4-FFF2-40B4-BE49-F238E27FC236}">
                  <a16:creationId xmlns:a16="http://schemas.microsoft.com/office/drawing/2014/main" id="{4E90DF0D-2467-4A50-8980-80C81F9D4E8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24" name="Straight Connector 1223">
              <a:extLst>
                <a:ext uri="{FF2B5EF4-FFF2-40B4-BE49-F238E27FC236}">
                  <a16:creationId xmlns:a16="http://schemas.microsoft.com/office/drawing/2014/main" id="{6C3211EB-608A-4CC4-B6BE-797E4BD530C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25" name="Straight Connector 1224">
              <a:extLst>
                <a:ext uri="{FF2B5EF4-FFF2-40B4-BE49-F238E27FC236}">
                  <a16:creationId xmlns:a16="http://schemas.microsoft.com/office/drawing/2014/main" id="{E627C0AA-14EF-4166-A5C2-0021A5C4759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26" name="Group 1225">
            <a:extLst>
              <a:ext uri="{FF2B5EF4-FFF2-40B4-BE49-F238E27FC236}">
                <a16:creationId xmlns:a16="http://schemas.microsoft.com/office/drawing/2014/main" id="{6ADD3F33-DE9A-4160-AAE6-DFF6CABF41FA}"/>
              </a:ext>
            </a:extLst>
          </p:cNvPr>
          <p:cNvGrpSpPr/>
          <p:nvPr/>
        </p:nvGrpSpPr>
        <p:grpSpPr>
          <a:xfrm rot="2540802">
            <a:off x="-169626" y="2676525"/>
            <a:ext cx="544580" cy="346135"/>
            <a:chOff x="1459148" y="544749"/>
            <a:chExt cx="7412477" cy="5661498"/>
          </a:xfrm>
        </p:grpSpPr>
        <p:sp>
          <p:nvSpPr>
            <p:cNvPr id="1227" name="Arc 1226">
              <a:extLst>
                <a:ext uri="{FF2B5EF4-FFF2-40B4-BE49-F238E27FC236}">
                  <a16:creationId xmlns:a16="http://schemas.microsoft.com/office/drawing/2014/main" id="{C6BB7F28-0103-4BBD-A624-AE3F292A626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ED57DD14-23CB-45EC-947F-E7A8815F6EC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29" name="Arc 1228">
              <a:extLst>
                <a:ext uri="{FF2B5EF4-FFF2-40B4-BE49-F238E27FC236}">
                  <a16:creationId xmlns:a16="http://schemas.microsoft.com/office/drawing/2014/main" id="{2D1E0B33-CE42-4565-98B5-A3462A57572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0" name="Straight Connector 1229">
              <a:extLst>
                <a:ext uri="{FF2B5EF4-FFF2-40B4-BE49-F238E27FC236}">
                  <a16:creationId xmlns:a16="http://schemas.microsoft.com/office/drawing/2014/main" id="{8444ED51-849F-48D4-97AF-B9902B607D3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31" name="Straight Connector 1230">
              <a:extLst>
                <a:ext uri="{FF2B5EF4-FFF2-40B4-BE49-F238E27FC236}">
                  <a16:creationId xmlns:a16="http://schemas.microsoft.com/office/drawing/2014/main" id="{A2CDFD49-FA48-499A-8140-EABEEEF9374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32" name="Oval 1231">
              <a:extLst>
                <a:ext uri="{FF2B5EF4-FFF2-40B4-BE49-F238E27FC236}">
                  <a16:creationId xmlns:a16="http://schemas.microsoft.com/office/drawing/2014/main" id="{ED242834-4D3A-4EF7-81C2-9AE08A0BCE0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3" name="Arc 1232">
              <a:extLst>
                <a:ext uri="{FF2B5EF4-FFF2-40B4-BE49-F238E27FC236}">
                  <a16:creationId xmlns:a16="http://schemas.microsoft.com/office/drawing/2014/main" id="{8F33612E-BCAA-45E2-A91C-BCFA6E009A7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4CCF7341-B02E-44E3-A475-66E561324F1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5" name="Arc 1234">
              <a:extLst>
                <a:ext uri="{FF2B5EF4-FFF2-40B4-BE49-F238E27FC236}">
                  <a16:creationId xmlns:a16="http://schemas.microsoft.com/office/drawing/2014/main" id="{F8BE37C7-CE8B-4577-8E64-35B91408B6C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6" name="Arc 1235">
              <a:extLst>
                <a:ext uri="{FF2B5EF4-FFF2-40B4-BE49-F238E27FC236}">
                  <a16:creationId xmlns:a16="http://schemas.microsoft.com/office/drawing/2014/main" id="{FE47355E-D233-4E5D-979A-3395D267E8A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7" name="Straight Connector 1236">
              <a:extLst>
                <a:ext uri="{FF2B5EF4-FFF2-40B4-BE49-F238E27FC236}">
                  <a16:creationId xmlns:a16="http://schemas.microsoft.com/office/drawing/2014/main" id="{C25A7D4C-2959-4173-B972-D93D2380050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a:extLst>
                <a:ext uri="{FF2B5EF4-FFF2-40B4-BE49-F238E27FC236}">
                  <a16:creationId xmlns:a16="http://schemas.microsoft.com/office/drawing/2014/main" id="{8A3376FD-BC80-460B-9020-0350CB21190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39" name="Straight Connector 1238">
              <a:extLst>
                <a:ext uri="{FF2B5EF4-FFF2-40B4-BE49-F238E27FC236}">
                  <a16:creationId xmlns:a16="http://schemas.microsoft.com/office/drawing/2014/main" id="{CBE657B1-FB2D-49E8-B4B3-A8D4D2EEB5F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40" name="Group 1239">
            <a:extLst>
              <a:ext uri="{FF2B5EF4-FFF2-40B4-BE49-F238E27FC236}">
                <a16:creationId xmlns:a16="http://schemas.microsoft.com/office/drawing/2014/main" id="{635C28F5-67CF-41DB-B444-ACD09E8F5B00}"/>
              </a:ext>
            </a:extLst>
          </p:cNvPr>
          <p:cNvGrpSpPr/>
          <p:nvPr/>
        </p:nvGrpSpPr>
        <p:grpSpPr>
          <a:xfrm rot="2540802">
            <a:off x="-169626" y="2971800"/>
            <a:ext cx="544580" cy="346135"/>
            <a:chOff x="1459148" y="544749"/>
            <a:chExt cx="7412477" cy="5661498"/>
          </a:xfrm>
        </p:grpSpPr>
        <p:sp>
          <p:nvSpPr>
            <p:cNvPr id="1241" name="Arc 1240">
              <a:extLst>
                <a:ext uri="{FF2B5EF4-FFF2-40B4-BE49-F238E27FC236}">
                  <a16:creationId xmlns:a16="http://schemas.microsoft.com/office/drawing/2014/main" id="{AED27F26-0F7E-47C5-A77D-E43BF4B7A97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65A0E4CD-5AC3-44DC-B689-0F1B362869B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43" name="Arc 1242">
              <a:extLst>
                <a:ext uri="{FF2B5EF4-FFF2-40B4-BE49-F238E27FC236}">
                  <a16:creationId xmlns:a16="http://schemas.microsoft.com/office/drawing/2014/main" id="{B4FE3524-F7E0-40DD-87D2-D75235FCD47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4" name="Straight Connector 1243">
              <a:extLst>
                <a:ext uri="{FF2B5EF4-FFF2-40B4-BE49-F238E27FC236}">
                  <a16:creationId xmlns:a16="http://schemas.microsoft.com/office/drawing/2014/main" id="{AFC38A41-F432-41AB-A6B4-B5DDA55D926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AD4A29F9-C94A-4CF9-BE31-A866DA78CD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46" name="Oval 1245">
              <a:extLst>
                <a:ext uri="{FF2B5EF4-FFF2-40B4-BE49-F238E27FC236}">
                  <a16:creationId xmlns:a16="http://schemas.microsoft.com/office/drawing/2014/main" id="{AC97175C-98FD-41DD-BBE6-D9447267215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7" name="Arc 1246">
              <a:extLst>
                <a:ext uri="{FF2B5EF4-FFF2-40B4-BE49-F238E27FC236}">
                  <a16:creationId xmlns:a16="http://schemas.microsoft.com/office/drawing/2014/main" id="{B1D6CE71-28E0-4219-BD76-942E887A7E6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548A2B91-5797-4F96-BDF3-DAE31C9942D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9" name="Arc 1248">
              <a:extLst>
                <a:ext uri="{FF2B5EF4-FFF2-40B4-BE49-F238E27FC236}">
                  <a16:creationId xmlns:a16="http://schemas.microsoft.com/office/drawing/2014/main" id="{7FFF6EE2-DCDA-4920-B4ED-F355E4EAB4A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0" name="Arc 1249">
              <a:extLst>
                <a:ext uri="{FF2B5EF4-FFF2-40B4-BE49-F238E27FC236}">
                  <a16:creationId xmlns:a16="http://schemas.microsoft.com/office/drawing/2014/main" id="{E207FCD6-6938-4DAE-AB8F-2C9D2C6EAF4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1" name="Straight Connector 1250">
              <a:extLst>
                <a:ext uri="{FF2B5EF4-FFF2-40B4-BE49-F238E27FC236}">
                  <a16:creationId xmlns:a16="http://schemas.microsoft.com/office/drawing/2014/main" id="{0F6946CA-E953-42CE-B8E9-C7419DE69F1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52" name="Straight Connector 1251">
              <a:extLst>
                <a:ext uri="{FF2B5EF4-FFF2-40B4-BE49-F238E27FC236}">
                  <a16:creationId xmlns:a16="http://schemas.microsoft.com/office/drawing/2014/main" id="{DE965816-F55B-47E1-9E2F-60EA90215AD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53" name="Straight Connector 1252">
              <a:extLst>
                <a:ext uri="{FF2B5EF4-FFF2-40B4-BE49-F238E27FC236}">
                  <a16:creationId xmlns:a16="http://schemas.microsoft.com/office/drawing/2014/main" id="{741A213E-D778-4287-95F6-D7DB3470915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54" name="Group 1253">
            <a:extLst>
              <a:ext uri="{FF2B5EF4-FFF2-40B4-BE49-F238E27FC236}">
                <a16:creationId xmlns:a16="http://schemas.microsoft.com/office/drawing/2014/main" id="{B7B3A7E9-5D0B-4EE3-91D7-7A4E2002912D}"/>
              </a:ext>
            </a:extLst>
          </p:cNvPr>
          <p:cNvGrpSpPr/>
          <p:nvPr/>
        </p:nvGrpSpPr>
        <p:grpSpPr>
          <a:xfrm rot="2540802">
            <a:off x="-169626" y="3267075"/>
            <a:ext cx="544580" cy="346135"/>
            <a:chOff x="1459148" y="544749"/>
            <a:chExt cx="7412477" cy="5661498"/>
          </a:xfrm>
        </p:grpSpPr>
        <p:sp>
          <p:nvSpPr>
            <p:cNvPr id="1255" name="Arc 1254">
              <a:extLst>
                <a:ext uri="{FF2B5EF4-FFF2-40B4-BE49-F238E27FC236}">
                  <a16:creationId xmlns:a16="http://schemas.microsoft.com/office/drawing/2014/main" id="{1FD278C1-236C-4203-9E13-D5EC47121A5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006E20EE-90C7-4239-AE80-4E173D5CE3B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57" name="Arc 1256">
              <a:extLst>
                <a:ext uri="{FF2B5EF4-FFF2-40B4-BE49-F238E27FC236}">
                  <a16:creationId xmlns:a16="http://schemas.microsoft.com/office/drawing/2014/main" id="{6DBEA3A1-2597-42F1-94D7-819A9604C3C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8" name="Straight Connector 1257">
              <a:extLst>
                <a:ext uri="{FF2B5EF4-FFF2-40B4-BE49-F238E27FC236}">
                  <a16:creationId xmlns:a16="http://schemas.microsoft.com/office/drawing/2014/main" id="{704D5A3C-8569-4E6C-B565-22DFA9AF700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59" name="Straight Connector 1258">
              <a:extLst>
                <a:ext uri="{FF2B5EF4-FFF2-40B4-BE49-F238E27FC236}">
                  <a16:creationId xmlns:a16="http://schemas.microsoft.com/office/drawing/2014/main" id="{27BC4260-C095-4CE5-82A6-5396B835948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60" name="Oval 1259">
              <a:extLst>
                <a:ext uri="{FF2B5EF4-FFF2-40B4-BE49-F238E27FC236}">
                  <a16:creationId xmlns:a16="http://schemas.microsoft.com/office/drawing/2014/main" id="{BCE180D8-4AEC-44E9-8E05-3BD9CA153A9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1" name="Arc 1260">
              <a:extLst>
                <a:ext uri="{FF2B5EF4-FFF2-40B4-BE49-F238E27FC236}">
                  <a16:creationId xmlns:a16="http://schemas.microsoft.com/office/drawing/2014/main" id="{44EAC404-44AD-4046-AC51-96ECB62C665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D2FB4B08-902E-4165-9A74-96329023C75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3" name="Arc 1262">
              <a:extLst>
                <a:ext uri="{FF2B5EF4-FFF2-40B4-BE49-F238E27FC236}">
                  <a16:creationId xmlns:a16="http://schemas.microsoft.com/office/drawing/2014/main" id="{ACF7B95E-3702-4244-9AEC-5EA8369E1A6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4" name="Arc 1263">
              <a:extLst>
                <a:ext uri="{FF2B5EF4-FFF2-40B4-BE49-F238E27FC236}">
                  <a16:creationId xmlns:a16="http://schemas.microsoft.com/office/drawing/2014/main" id="{4E9F63F1-9F5E-4750-9FDE-9CEB827150D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5" name="Straight Connector 1264">
              <a:extLst>
                <a:ext uri="{FF2B5EF4-FFF2-40B4-BE49-F238E27FC236}">
                  <a16:creationId xmlns:a16="http://schemas.microsoft.com/office/drawing/2014/main" id="{2B1388CF-40C4-4B72-BCF7-33B65FE5ADA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a:extLst>
                <a:ext uri="{FF2B5EF4-FFF2-40B4-BE49-F238E27FC236}">
                  <a16:creationId xmlns:a16="http://schemas.microsoft.com/office/drawing/2014/main" id="{1E0A9076-3EF0-4F95-AF40-3FDE457692B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a:extLst>
                <a:ext uri="{FF2B5EF4-FFF2-40B4-BE49-F238E27FC236}">
                  <a16:creationId xmlns:a16="http://schemas.microsoft.com/office/drawing/2014/main" id="{6C4EC3EF-0C71-4613-8773-EF47959F0F0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68" name="Group 1267">
            <a:extLst>
              <a:ext uri="{FF2B5EF4-FFF2-40B4-BE49-F238E27FC236}">
                <a16:creationId xmlns:a16="http://schemas.microsoft.com/office/drawing/2014/main" id="{A6AA8390-D291-415E-9A42-2F6FDDA5987B}"/>
              </a:ext>
            </a:extLst>
          </p:cNvPr>
          <p:cNvGrpSpPr/>
          <p:nvPr/>
        </p:nvGrpSpPr>
        <p:grpSpPr>
          <a:xfrm rot="2540802">
            <a:off x="-169626" y="3562350"/>
            <a:ext cx="544580" cy="346135"/>
            <a:chOff x="1459148" y="544749"/>
            <a:chExt cx="7412477" cy="5661498"/>
          </a:xfrm>
        </p:grpSpPr>
        <p:sp>
          <p:nvSpPr>
            <p:cNvPr id="1269" name="Arc 1268">
              <a:extLst>
                <a:ext uri="{FF2B5EF4-FFF2-40B4-BE49-F238E27FC236}">
                  <a16:creationId xmlns:a16="http://schemas.microsoft.com/office/drawing/2014/main" id="{6FA643E4-8CE0-4B18-8813-34EFF670C2F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9E373E9C-6AB0-4AEC-A8C8-C8E7C8DA318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71" name="Arc 1270">
              <a:extLst>
                <a:ext uri="{FF2B5EF4-FFF2-40B4-BE49-F238E27FC236}">
                  <a16:creationId xmlns:a16="http://schemas.microsoft.com/office/drawing/2014/main" id="{CE6BC07B-39E8-4CA1-806E-6883B1F3428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2" name="Straight Connector 1271">
              <a:extLst>
                <a:ext uri="{FF2B5EF4-FFF2-40B4-BE49-F238E27FC236}">
                  <a16:creationId xmlns:a16="http://schemas.microsoft.com/office/drawing/2014/main" id="{762D6AAE-D909-4929-A99D-E2E989F4253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73" name="Straight Connector 1272">
              <a:extLst>
                <a:ext uri="{FF2B5EF4-FFF2-40B4-BE49-F238E27FC236}">
                  <a16:creationId xmlns:a16="http://schemas.microsoft.com/office/drawing/2014/main" id="{9CD947CC-7916-47EA-B087-AE684BEDA4E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74" name="Oval 1273">
              <a:extLst>
                <a:ext uri="{FF2B5EF4-FFF2-40B4-BE49-F238E27FC236}">
                  <a16:creationId xmlns:a16="http://schemas.microsoft.com/office/drawing/2014/main" id="{F26934CC-5388-4033-895A-2B194BD09A8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5" name="Arc 1274">
              <a:extLst>
                <a:ext uri="{FF2B5EF4-FFF2-40B4-BE49-F238E27FC236}">
                  <a16:creationId xmlns:a16="http://schemas.microsoft.com/office/drawing/2014/main" id="{55940E3E-169A-43F5-A1BA-C9A7CCA1BFA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55E8D4EC-3C40-47FF-947D-070DAB4CC12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7" name="Arc 1276">
              <a:extLst>
                <a:ext uri="{FF2B5EF4-FFF2-40B4-BE49-F238E27FC236}">
                  <a16:creationId xmlns:a16="http://schemas.microsoft.com/office/drawing/2014/main" id="{A87E1A6B-206F-4F7F-ABC9-9400214EFEB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8" name="Arc 1277">
              <a:extLst>
                <a:ext uri="{FF2B5EF4-FFF2-40B4-BE49-F238E27FC236}">
                  <a16:creationId xmlns:a16="http://schemas.microsoft.com/office/drawing/2014/main" id="{E609EB88-3A3A-45E9-B8DB-3052AE699D8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9" name="Straight Connector 1278">
              <a:extLst>
                <a:ext uri="{FF2B5EF4-FFF2-40B4-BE49-F238E27FC236}">
                  <a16:creationId xmlns:a16="http://schemas.microsoft.com/office/drawing/2014/main" id="{90C77B3A-E807-4A04-AB25-2D6A0A9A9BC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a:extLst>
                <a:ext uri="{FF2B5EF4-FFF2-40B4-BE49-F238E27FC236}">
                  <a16:creationId xmlns:a16="http://schemas.microsoft.com/office/drawing/2014/main" id="{BBD58287-DFFF-487B-876C-450DFCC4D7E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a:extLst>
                <a:ext uri="{FF2B5EF4-FFF2-40B4-BE49-F238E27FC236}">
                  <a16:creationId xmlns:a16="http://schemas.microsoft.com/office/drawing/2014/main" id="{D9A193E1-D205-4164-9657-2560D07ED73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82" name="Group 1281">
            <a:extLst>
              <a:ext uri="{FF2B5EF4-FFF2-40B4-BE49-F238E27FC236}">
                <a16:creationId xmlns:a16="http://schemas.microsoft.com/office/drawing/2014/main" id="{C82AE5B8-F884-460D-BF90-A1E637B7DE65}"/>
              </a:ext>
            </a:extLst>
          </p:cNvPr>
          <p:cNvGrpSpPr/>
          <p:nvPr/>
        </p:nvGrpSpPr>
        <p:grpSpPr>
          <a:xfrm rot="2540802">
            <a:off x="-169626" y="3857625"/>
            <a:ext cx="544580" cy="346135"/>
            <a:chOff x="1459148" y="544749"/>
            <a:chExt cx="7412477" cy="5661498"/>
          </a:xfrm>
        </p:grpSpPr>
        <p:sp>
          <p:nvSpPr>
            <p:cNvPr id="1283" name="Arc 1282">
              <a:extLst>
                <a:ext uri="{FF2B5EF4-FFF2-40B4-BE49-F238E27FC236}">
                  <a16:creationId xmlns:a16="http://schemas.microsoft.com/office/drawing/2014/main" id="{2AAA8447-988B-43CB-904C-B480B0A6B3D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EE2AED92-225F-482B-BE80-AA66A33162A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85" name="Arc 1284">
              <a:extLst>
                <a:ext uri="{FF2B5EF4-FFF2-40B4-BE49-F238E27FC236}">
                  <a16:creationId xmlns:a16="http://schemas.microsoft.com/office/drawing/2014/main" id="{419743D8-45A5-4942-80CC-7AE936C1A5D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6" name="Straight Connector 1285">
              <a:extLst>
                <a:ext uri="{FF2B5EF4-FFF2-40B4-BE49-F238E27FC236}">
                  <a16:creationId xmlns:a16="http://schemas.microsoft.com/office/drawing/2014/main" id="{BBB68921-D139-48D8-89E5-D59D4DB1BB2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87" name="Straight Connector 1286">
              <a:extLst>
                <a:ext uri="{FF2B5EF4-FFF2-40B4-BE49-F238E27FC236}">
                  <a16:creationId xmlns:a16="http://schemas.microsoft.com/office/drawing/2014/main" id="{E1D0D666-411B-489E-B7EE-D58B8F802AB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88" name="Oval 1287">
              <a:extLst>
                <a:ext uri="{FF2B5EF4-FFF2-40B4-BE49-F238E27FC236}">
                  <a16:creationId xmlns:a16="http://schemas.microsoft.com/office/drawing/2014/main" id="{0847EF8E-4E4F-4819-BE70-4B7795F0448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9" name="Arc 1288">
              <a:extLst>
                <a:ext uri="{FF2B5EF4-FFF2-40B4-BE49-F238E27FC236}">
                  <a16:creationId xmlns:a16="http://schemas.microsoft.com/office/drawing/2014/main" id="{BF038BF2-990E-4112-B91D-956C0597611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3F58D448-2196-42BB-9BD6-1920AE7D5B2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1" name="Arc 1290">
              <a:extLst>
                <a:ext uri="{FF2B5EF4-FFF2-40B4-BE49-F238E27FC236}">
                  <a16:creationId xmlns:a16="http://schemas.microsoft.com/office/drawing/2014/main" id="{BE76952D-7988-45CA-85AD-43761F7E73D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2" name="Arc 1291">
              <a:extLst>
                <a:ext uri="{FF2B5EF4-FFF2-40B4-BE49-F238E27FC236}">
                  <a16:creationId xmlns:a16="http://schemas.microsoft.com/office/drawing/2014/main" id="{280E1EAA-0150-4BEA-AAC5-DC5549E46AA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3" name="Straight Connector 1292">
              <a:extLst>
                <a:ext uri="{FF2B5EF4-FFF2-40B4-BE49-F238E27FC236}">
                  <a16:creationId xmlns:a16="http://schemas.microsoft.com/office/drawing/2014/main" id="{261CF89B-E7B5-4B19-89C8-DD485D3F5A7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a:extLst>
                <a:ext uri="{FF2B5EF4-FFF2-40B4-BE49-F238E27FC236}">
                  <a16:creationId xmlns:a16="http://schemas.microsoft.com/office/drawing/2014/main" id="{2A8ADFDF-F228-461E-8A00-4EA223D3C6F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a:extLst>
                <a:ext uri="{FF2B5EF4-FFF2-40B4-BE49-F238E27FC236}">
                  <a16:creationId xmlns:a16="http://schemas.microsoft.com/office/drawing/2014/main" id="{8A408B3B-C90C-4C92-AA37-FDDAC7D10C0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96" name="Group 1295">
            <a:extLst>
              <a:ext uri="{FF2B5EF4-FFF2-40B4-BE49-F238E27FC236}">
                <a16:creationId xmlns:a16="http://schemas.microsoft.com/office/drawing/2014/main" id="{5E79575E-B6B2-4A80-BC09-5A4A9F26734E}"/>
              </a:ext>
            </a:extLst>
          </p:cNvPr>
          <p:cNvGrpSpPr/>
          <p:nvPr/>
        </p:nvGrpSpPr>
        <p:grpSpPr>
          <a:xfrm rot="2540802">
            <a:off x="-169626" y="4152900"/>
            <a:ext cx="544580" cy="346135"/>
            <a:chOff x="1459148" y="544749"/>
            <a:chExt cx="7412477" cy="5661498"/>
          </a:xfrm>
        </p:grpSpPr>
        <p:sp>
          <p:nvSpPr>
            <p:cNvPr id="1297" name="Arc 1296">
              <a:extLst>
                <a:ext uri="{FF2B5EF4-FFF2-40B4-BE49-F238E27FC236}">
                  <a16:creationId xmlns:a16="http://schemas.microsoft.com/office/drawing/2014/main" id="{4ADD152A-5F04-4764-BC6F-CA32906D3BF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37132BC3-6D69-4381-80F1-42F9B76114A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99" name="Arc 1298">
              <a:extLst>
                <a:ext uri="{FF2B5EF4-FFF2-40B4-BE49-F238E27FC236}">
                  <a16:creationId xmlns:a16="http://schemas.microsoft.com/office/drawing/2014/main" id="{19112C1D-1D1B-4118-93FD-4DC9238F353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00" name="Straight Connector 1299">
              <a:extLst>
                <a:ext uri="{FF2B5EF4-FFF2-40B4-BE49-F238E27FC236}">
                  <a16:creationId xmlns:a16="http://schemas.microsoft.com/office/drawing/2014/main" id="{E4C246A2-CDA1-499C-94DC-B868061B5D5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01" name="Straight Connector 1300">
              <a:extLst>
                <a:ext uri="{FF2B5EF4-FFF2-40B4-BE49-F238E27FC236}">
                  <a16:creationId xmlns:a16="http://schemas.microsoft.com/office/drawing/2014/main" id="{AD1A04EC-11F9-4FE2-8DD6-2D58ABF84D7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02" name="Oval 1301">
              <a:extLst>
                <a:ext uri="{FF2B5EF4-FFF2-40B4-BE49-F238E27FC236}">
                  <a16:creationId xmlns:a16="http://schemas.microsoft.com/office/drawing/2014/main" id="{ADB42E37-9AFF-454C-9D28-E30DB7468E9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3" name="Arc 1302">
              <a:extLst>
                <a:ext uri="{FF2B5EF4-FFF2-40B4-BE49-F238E27FC236}">
                  <a16:creationId xmlns:a16="http://schemas.microsoft.com/office/drawing/2014/main" id="{5C0956EF-5253-449C-9482-2262DF47C94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41DE0AF5-10EF-46AD-9F48-E477ADB7FB1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5" name="Arc 1304">
              <a:extLst>
                <a:ext uri="{FF2B5EF4-FFF2-40B4-BE49-F238E27FC236}">
                  <a16:creationId xmlns:a16="http://schemas.microsoft.com/office/drawing/2014/main" id="{3DF7A03B-7CC5-40D2-B181-3051223733C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6" name="Arc 1305">
              <a:extLst>
                <a:ext uri="{FF2B5EF4-FFF2-40B4-BE49-F238E27FC236}">
                  <a16:creationId xmlns:a16="http://schemas.microsoft.com/office/drawing/2014/main" id="{6CFA4A0D-2D96-4134-A4B0-0E5EFA99020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7" name="Straight Connector 1306">
              <a:extLst>
                <a:ext uri="{FF2B5EF4-FFF2-40B4-BE49-F238E27FC236}">
                  <a16:creationId xmlns:a16="http://schemas.microsoft.com/office/drawing/2014/main" id="{C2DFDC83-D3EE-408E-8E45-BB580332CF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a:extLst>
                <a:ext uri="{FF2B5EF4-FFF2-40B4-BE49-F238E27FC236}">
                  <a16:creationId xmlns:a16="http://schemas.microsoft.com/office/drawing/2014/main" id="{3EA62937-23FB-4E4D-ADA7-9D6BCCD5F5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a:extLst>
                <a:ext uri="{FF2B5EF4-FFF2-40B4-BE49-F238E27FC236}">
                  <a16:creationId xmlns:a16="http://schemas.microsoft.com/office/drawing/2014/main" id="{EDA68C2C-9B3D-4290-954C-CDC7B9D1812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10" name="Group 1309">
            <a:extLst>
              <a:ext uri="{FF2B5EF4-FFF2-40B4-BE49-F238E27FC236}">
                <a16:creationId xmlns:a16="http://schemas.microsoft.com/office/drawing/2014/main" id="{FC5297E2-F899-4F72-A9DD-6F0B1167C1D4}"/>
              </a:ext>
            </a:extLst>
          </p:cNvPr>
          <p:cNvGrpSpPr/>
          <p:nvPr/>
        </p:nvGrpSpPr>
        <p:grpSpPr>
          <a:xfrm rot="2540802">
            <a:off x="-169626" y="4448175"/>
            <a:ext cx="544580" cy="346135"/>
            <a:chOff x="1459148" y="544749"/>
            <a:chExt cx="7412477" cy="5661498"/>
          </a:xfrm>
        </p:grpSpPr>
        <p:sp>
          <p:nvSpPr>
            <p:cNvPr id="1311" name="Arc 1310">
              <a:extLst>
                <a:ext uri="{FF2B5EF4-FFF2-40B4-BE49-F238E27FC236}">
                  <a16:creationId xmlns:a16="http://schemas.microsoft.com/office/drawing/2014/main" id="{68BEAD70-AB53-441E-A174-84CD54460F5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1D17A291-CF7F-407F-9E7F-EF1B306186A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13" name="Arc 1312">
              <a:extLst>
                <a:ext uri="{FF2B5EF4-FFF2-40B4-BE49-F238E27FC236}">
                  <a16:creationId xmlns:a16="http://schemas.microsoft.com/office/drawing/2014/main" id="{6B871C6D-D0C8-473E-825A-066BCBB10CE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4" name="Straight Connector 1313">
              <a:extLst>
                <a:ext uri="{FF2B5EF4-FFF2-40B4-BE49-F238E27FC236}">
                  <a16:creationId xmlns:a16="http://schemas.microsoft.com/office/drawing/2014/main" id="{0DA2FE40-1124-4C27-BB88-1B87080C86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15" name="Straight Connector 1314">
              <a:extLst>
                <a:ext uri="{FF2B5EF4-FFF2-40B4-BE49-F238E27FC236}">
                  <a16:creationId xmlns:a16="http://schemas.microsoft.com/office/drawing/2014/main" id="{339051CC-6FA2-417B-AFB4-59BC77AF42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16" name="Oval 1315">
              <a:extLst>
                <a:ext uri="{FF2B5EF4-FFF2-40B4-BE49-F238E27FC236}">
                  <a16:creationId xmlns:a16="http://schemas.microsoft.com/office/drawing/2014/main" id="{FE420F74-AA8A-4D72-B8AE-4A6D48C78FC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7" name="Arc 1316">
              <a:extLst>
                <a:ext uri="{FF2B5EF4-FFF2-40B4-BE49-F238E27FC236}">
                  <a16:creationId xmlns:a16="http://schemas.microsoft.com/office/drawing/2014/main" id="{8915188D-E180-42E5-9A3A-F3DDD9D0DA6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71820B05-CA55-40D8-8236-EC7BB7CA3F7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9" name="Arc 1318">
              <a:extLst>
                <a:ext uri="{FF2B5EF4-FFF2-40B4-BE49-F238E27FC236}">
                  <a16:creationId xmlns:a16="http://schemas.microsoft.com/office/drawing/2014/main" id="{8E5BF917-656A-409A-AC45-D043F328C80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0" name="Arc 1319">
              <a:extLst>
                <a:ext uri="{FF2B5EF4-FFF2-40B4-BE49-F238E27FC236}">
                  <a16:creationId xmlns:a16="http://schemas.microsoft.com/office/drawing/2014/main" id="{C4CF8F8F-E409-4F81-A38B-66EE3E80D17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1" name="Straight Connector 1320">
              <a:extLst>
                <a:ext uri="{FF2B5EF4-FFF2-40B4-BE49-F238E27FC236}">
                  <a16:creationId xmlns:a16="http://schemas.microsoft.com/office/drawing/2014/main" id="{32E4EDA8-4859-4D5E-8586-8B5D3C54A90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68DC4BFE-9155-4B41-9675-3C7BE7AA7AE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a:extLst>
                <a:ext uri="{FF2B5EF4-FFF2-40B4-BE49-F238E27FC236}">
                  <a16:creationId xmlns:a16="http://schemas.microsoft.com/office/drawing/2014/main" id="{358A16BD-F27B-4502-A31D-D18046F0649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24" name="Group 1323">
            <a:extLst>
              <a:ext uri="{FF2B5EF4-FFF2-40B4-BE49-F238E27FC236}">
                <a16:creationId xmlns:a16="http://schemas.microsoft.com/office/drawing/2014/main" id="{8971DA67-C3BD-4485-8A4C-F4BC988409E9}"/>
              </a:ext>
            </a:extLst>
          </p:cNvPr>
          <p:cNvGrpSpPr/>
          <p:nvPr/>
        </p:nvGrpSpPr>
        <p:grpSpPr>
          <a:xfrm rot="2540802">
            <a:off x="-169626" y="4743450"/>
            <a:ext cx="544580" cy="346135"/>
            <a:chOff x="1459148" y="544749"/>
            <a:chExt cx="7412477" cy="5661498"/>
          </a:xfrm>
        </p:grpSpPr>
        <p:sp>
          <p:nvSpPr>
            <p:cNvPr id="1325" name="Arc 1324">
              <a:extLst>
                <a:ext uri="{FF2B5EF4-FFF2-40B4-BE49-F238E27FC236}">
                  <a16:creationId xmlns:a16="http://schemas.microsoft.com/office/drawing/2014/main" id="{8BAA9270-C97C-40FE-9ECB-9D879738319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D6387953-8FDC-45D8-8F5D-66903ACC814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27" name="Arc 1326">
              <a:extLst>
                <a:ext uri="{FF2B5EF4-FFF2-40B4-BE49-F238E27FC236}">
                  <a16:creationId xmlns:a16="http://schemas.microsoft.com/office/drawing/2014/main" id="{72F61B14-33A5-46E9-805F-47923BA20C3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8" name="Straight Connector 1327">
              <a:extLst>
                <a:ext uri="{FF2B5EF4-FFF2-40B4-BE49-F238E27FC236}">
                  <a16:creationId xmlns:a16="http://schemas.microsoft.com/office/drawing/2014/main" id="{EF5BB428-95EF-451A-89DE-46F8F8158E5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29" name="Straight Connector 1328">
              <a:extLst>
                <a:ext uri="{FF2B5EF4-FFF2-40B4-BE49-F238E27FC236}">
                  <a16:creationId xmlns:a16="http://schemas.microsoft.com/office/drawing/2014/main" id="{54C4CF21-883D-4638-9EE8-C976FC48AFC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30" name="Oval 1329">
              <a:extLst>
                <a:ext uri="{FF2B5EF4-FFF2-40B4-BE49-F238E27FC236}">
                  <a16:creationId xmlns:a16="http://schemas.microsoft.com/office/drawing/2014/main" id="{0BECE8A3-C1D4-430B-A1F9-3B99580C3B9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1" name="Arc 1330">
              <a:extLst>
                <a:ext uri="{FF2B5EF4-FFF2-40B4-BE49-F238E27FC236}">
                  <a16:creationId xmlns:a16="http://schemas.microsoft.com/office/drawing/2014/main" id="{6884E681-5276-4D5E-9137-4CE1244F4B1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D746086F-2DE4-487E-9158-B89EF644AEE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3" name="Arc 1332">
              <a:extLst>
                <a:ext uri="{FF2B5EF4-FFF2-40B4-BE49-F238E27FC236}">
                  <a16:creationId xmlns:a16="http://schemas.microsoft.com/office/drawing/2014/main" id="{23176DC3-5DB1-46DA-9D25-9BC69319BA3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4" name="Arc 1333">
              <a:extLst>
                <a:ext uri="{FF2B5EF4-FFF2-40B4-BE49-F238E27FC236}">
                  <a16:creationId xmlns:a16="http://schemas.microsoft.com/office/drawing/2014/main" id="{511009F6-94D6-4454-911D-FD35040F84C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5" name="Straight Connector 1334">
              <a:extLst>
                <a:ext uri="{FF2B5EF4-FFF2-40B4-BE49-F238E27FC236}">
                  <a16:creationId xmlns:a16="http://schemas.microsoft.com/office/drawing/2014/main" id="{6E09E299-6865-4269-BE85-EA5AD9D797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8B1B4B2A-660E-4B8C-A9D6-EC1150AD8D3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a:extLst>
                <a:ext uri="{FF2B5EF4-FFF2-40B4-BE49-F238E27FC236}">
                  <a16:creationId xmlns:a16="http://schemas.microsoft.com/office/drawing/2014/main" id="{71D9157A-7CAD-452A-BEBD-CEB5B36671D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38" name="Group 1337">
            <a:extLst>
              <a:ext uri="{FF2B5EF4-FFF2-40B4-BE49-F238E27FC236}">
                <a16:creationId xmlns:a16="http://schemas.microsoft.com/office/drawing/2014/main" id="{91C8EA96-2EC0-4A40-A5F6-66DB0C57CB2E}"/>
              </a:ext>
            </a:extLst>
          </p:cNvPr>
          <p:cNvGrpSpPr/>
          <p:nvPr/>
        </p:nvGrpSpPr>
        <p:grpSpPr>
          <a:xfrm rot="2540802">
            <a:off x="-169626" y="5038725"/>
            <a:ext cx="544580" cy="346135"/>
            <a:chOff x="1459148" y="544749"/>
            <a:chExt cx="7412477" cy="5661498"/>
          </a:xfrm>
        </p:grpSpPr>
        <p:sp>
          <p:nvSpPr>
            <p:cNvPr id="1339" name="Arc 1338">
              <a:extLst>
                <a:ext uri="{FF2B5EF4-FFF2-40B4-BE49-F238E27FC236}">
                  <a16:creationId xmlns:a16="http://schemas.microsoft.com/office/drawing/2014/main" id="{0EF95AB1-1AFE-452F-857B-F11D407ADF5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8F64D8C0-000B-4842-B534-C7F0D7BAB8F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41" name="Arc 1340">
              <a:extLst>
                <a:ext uri="{FF2B5EF4-FFF2-40B4-BE49-F238E27FC236}">
                  <a16:creationId xmlns:a16="http://schemas.microsoft.com/office/drawing/2014/main" id="{47B5C33A-A8CD-4901-8A6E-5579FE61DC7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2" name="Straight Connector 1341">
              <a:extLst>
                <a:ext uri="{FF2B5EF4-FFF2-40B4-BE49-F238E27FC236}">
                  <a16:creationId xmlns:a16="http://schemas.microsoft.com/office/drawing/2014/main" id="{FC2A6A01-642C-4393-B837-385E505EA42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794CB046-16D4-40D6-87D6-223772AB531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44" name="Oval 1343">
              <a:extLst>
                <a:ext uri="{FF2B5EF4-FFF2-40B4-BE49-F238E27FC236}">
                  <a16:creationId xmlns:a16="http://schemas.microsoft.com/office/drawing/2014/main" id="{8724E1DA-B676-4BBA-BF18-5BF789395CB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5" name="Arc 1344">
              <a:extLst>
                <a:ext uri="{FF2B5EF4-FFF2-40B4-BE49-F238E27FC236}">
                  <a16:creationId xmlns:a16="http://schemas.microsoft.com/office/drawing/2014/main" id="{37F02E13-5093-4BB3-845B-C037266C817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B54D0AD6-9B03-407D-9EBA-BD64C80C142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7" name="Arc 1346">
              <a:extLst>
                <a:ext uri="{FF2B5EF4-FFF2-40B4-BE49-F238E27FC236}">
                  <a16:creationId xmlns:a16="http://schemas.microsoft.com/office/drawing/2014/main" id="{17A162E6-418A-455D-80F0-DD32389A515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8" name="Arc 1347">
              <a:extLst>
                <a:ext uri="{FF2B5EF4-FFF2-40B4-BE49-F238E27FC236}">
                  <a16:creationId xmlns:a16="http://schemas.microsoft.com/office/drawing/2014/main" id="{DF20C2CF-F506-4B79-9DC6-C1F5A4907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9" name="Straight Connector 1348">
              <a:extLst>
                <a:ext uri="{FF2B5EF4-FFF2-40B4-BE49-F238E27FC236}">
                  <a16:creationId xmlns:a16="http://schemas.microsoft.com/office/drawing/2014/main" id="{E6A6F6DA-43A4-4B7C-9A2A-79F812DC52B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a:extLst>
                <a:ext uri="{FF2B5EF4-FFF2-40B4-BE49-F238E27FC236}">
                  <a16:creationId xmlns:a16="http://schemas.microsoft.com/office/drawing/2014/main" id="{673D2918-94D4-4EEB-B043-DF103CC46FC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a:extLst>
                <a:ext uri="{FF2B5EF4-FFF2-40B4-BE49-F238E27FC236}">
                  <a16:creationId xmlns:a16="http://schemas.microsoft.com/office/drawing/2014/main" id="{9DA4436B-ECC3-43D5-835D-9618966EEFD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52" name="Group 1351">
            <a:extLst>
              <a:ext uri="{FF2B5EF4-FFF2-40B4-BE49-F238E27FC236}">
                <a16:creationId xmlns:a16="http://schemas.microsoft.com/office/drawing/2014/main" id="{59D025E0-AB18-4CE3-B55A-E7CEFBFF5F26}"/>
              </a:ext>
            </a:extLst>
          </p:cNvPr>
          <p:cNvGrpSpPr/>
          <p:nvPr/>
        </p:nvGrpSpPr>
        <p:grpSpPr>
          <a:xfrm rot="2540802">
            <a:off x="-169626" y="5334000"/>
            <a:ext cx="544580" cy="346135"/>
            <a:chOff x="1459148" y="544749"/>
            <a:chExt cx="7412477" cy="5661498"/>
          </a:xfrm>
        </p:grpSpPr>
        <p:sp>
          <p:nvSpPr>
            <p:cNvPr id="1353" name="Arc 1352">
              <a:extLst>
                <a:ext uri="{FF2B5EF4-FFF2-40B4-BE49-F238E27FC236}">
                  <a16:creationId xmlns:a16="http://schemas.microsoft.com/office/drawing/2014/main" id="{026EB89A-BC92-4C73-B09C-3E6FE4D06A4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C711B221-B6F6-4469-B67E-AE4FC480705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55" name="Arc 1354">
              <a:extLst>
                <a:ext uri="{FF2B5EF4-FFF2-40B4-BE49-F238E27FC236}">
                  <a16:creationId xmlns:a16="http://schemas.microsoft.com/office/drawing/2014/main" id="{4CCD0AF4-8A37-419C-B991-6FF576D777D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6" name="Straight Connector 1355">
              <a:extLst>
                <a:ext uri="{FF2B5EF4-FFF2-40B4-BE49-F238E27FC236}">
                  <a16:creationId xmlns:a16="http://schemas.microsoft.com/office/drawing/2014/main" id="{F5902489-8462-4AE1-97F7-B39A84857E7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57" name="Straight Connector 1356">
              <a:extLst>
                <a:ext uri="{FF2B5EF4-FFF2-40B4-BE49-F238E27FC236}">
                  <a16:creationId xmlns:a16="http://schemas.microsoft.com/office/drawing/2014/main" id="{D4ECDBC8-7A08-45F5-920C-BE334A84E0E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58" name="Oval 1357">
              <a:extLst>
                <a:ext uri="{FF2B5EF4-FFF2-40B4-BE49-F238E27FC236}">
                  <a16:creationId xmlns:a16="http://schemas.microsoft.com/office/drawing/2014/main" id="{72A2B5E3-84D0-4E58-9FCA-02CABBF07CB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9" name="Arc 1358">
              <a:extLst>
                <a:ext uri="{FF2B5EF4-FFF2-40B4-BE49-F238E27FC236}">
                  <a16:creationId xmlns:a16="http://schemas.microsoft.com/office/drawing/2014/main" id="{C35ECCDF-7A16-44FD-B168-4BC8875480F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83F18C00-16C3-458E-94E3-B2C3B2ED71B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1" name="Arc 1360">
              <a:extLst>
                <a:ext uri="{FF2B5EF4-FFF2-40B4-BE49-F238E27FC236}">
                  <a16:creationId xmlns:a16="http://schemas.microsoft.com/office/drawing/2014/main" id="{F378B1EE-CB41-4460-98C7-76B2A539D68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2" name="Arc 1361">
              <a:extLst>
                <a:ext uri="{FF2B5EF4-FFF2-40B4-BE49-F238E27FC236}">
                  <a16:creationId xmlns:a16="http://schemas.microsoft.com/office/drawing/2014/main" id="{3B339739-E582-4142-A6C4-64495601A67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3" name="Straight Connector 1362">
              <a:extLst>
                <a:ext uri="{FF2B5EF4-FFF2-40B4-BE49-F238E27FC236}">
                  <a16:creationId xmlns:a16="http://schemas.microsoft.com/office/drawing/2014/main" id="{3DE70648-50E0-4AE8-9154-63005015B1D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64" name="Straight Connector 1363">
              <a:extLst>
                <a:ext uri="{FF2B5EF4-FFF2-40B4-BE49-F238E27FC236}">
                  <a16:creationId xmlns:a16="http://schemas.microsoft.com/office/drawing/2014/main" id="{77894AD9-CBAD-4113-943E-3A1112BA6DE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65" name="Straight Connector 1364">
              <a:extLst>
                <a:ext uri="{FF2B5EF4-FFF2-40B4-BE49-F238E27FC236}">
                  <a16:creationId xmlns:a16="http://schemas.microsoft.com/office/drawing/2014/main" id="{75A38E92-E0D8-4A20-AC45-E4D334F32B5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66" name="Group 1365">
            <a:extLst>
              <a:ext uri="{FF2B5EF4-FFF2-40B4-BE49-F238E27FC236}">
                <a16:creationId xmlns:a16="http://schemas.microsoft.com/office/drawing/2014/main" id="{828E3F52-45CC-4239-A5D4-5FAA8D6A8AE7}"/>
              </a:ext>
            </a:extLst>
          </p:cNvPr>
          <p:cNvGrpSpPr/>
          <p:nvPr/>
        </p:nvGrpSpPr>
        <p:grpSpPr>
          <a:xfrm rot="2540802">
            <a:off x="-169626" y="5629275"/>
            <a:ext cx="544580" cy="346135"/>
            <a:chOff x="1459148" y="544749"/>
            <a:chExt cx="7412477" cy="5661498"/>
          </a:xfrm>
        </p:grpSpPr>
        <p:sp>
          <p:nvSpPr>
            <p:cNvPr id="1367" name="Arc 1366">
              <a:extLst>
                <a:ext uri="{FF2B5EF4-FFF2-40B4-BE49-F238E27FC236}">
                  <a16:creationId xmlns:a16="http://schemas.microsoft.com/office/drawing/2014/main" id="{D537BD32-CA0C-482B-A932-9C1642358A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345D33FD-F513-4C05-AAC0-C973A982914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69" name="Arc 1368">
              <a:extLst>
                <a:ext uri="{FF2B5EF4-FFF2-40B4-BE49-F238E27FC236}">
                  <a16:creationId xmlns:a16="http://schemas.microsoft.com/office/drawing/2014/main" id="{3AB67F35-89AE-4979-9F10-3ADB1D8F566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0" name="Straight Connector 1369">
              <a:extLst>
                <a:ext uri="{FF2B5EF4-FFF2-40B4-BE49-F238E27FC236}">
                  <a16:creationId xmlns:a16="http://schemas.microsoft.com/office/drawing/2014/main" id="{E2B68C90-6E0E-41AA-B062-4FD5DF8146B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71" name="Straight Connector 1370">
              <a:extLst>
                <a:ext uri="{FF2B5EF4-FFF2-40B4-BE49-F238E27FC236}">
                  <a16:creationId xmlns:a16="http://schemas.microsoft.com/office/drawing/2014/main" id="{A4F9A69C-24FE-46E2-8918-1CE40C13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72" name="Oval 1371">
              <a:extLst>
                <a:ext uri="{FF2B5EF4-FFF2-40B4-BE49-F238E27FC236}">
                  <a16:creationId xmlns:a16="http://schemas.microsoft.com/office/drawing/2014/main" id="{91732A17-0F5D-49EF-A095-1610DF69B95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3" name="Arc 1372">
              <a:extLst>
                <a:ext uri="{FF2B5EF4-FFF2-40B4-BE49-F238E27FC236}">
                  <a16:creationId xmlns:a16="http://schemas.microsoft.com/office/drawing/2014/main" id="{FD4F7DF4-6CD6-4DF3-B5CE-3274A27B5B4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D85CA4BE-BAE7-4A62-A23D-B5D0A2BC546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5" name="Arc 1374">
              <a:extLst>
                <a:ext uri="{FF2B5EF4-FFF2-40B4-BE49-F238E27FC236}">
                  <a16:creationId xmlns:a16="http://schemas.microsoft.com/office/drawing/2014/main" id="{0A1E923F-5E87-4790-8FB5-6B5F85FF121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6" name="Arc 1375">
              <a:extLst>
                <a:ext uri="{FF2B5EF4-FFF2-40B4-BE49-F238E27FC236}">
                  <a16:creationId xmlns:a16="http://schemas.microsoft.com/office/drawing/2014/main" id="{F6B062F6-CBAC-4CB3-82A2-ADBDB4B6C0D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7" name="Straight Connector 1376">
              <a:extLst>
                <a:ext uri="{FF2B5EF4-FFF2-40B4-BE49-F238E27FC236}">
                  <a16:creationId xmlns:a16="http://schemas.microsoft.com/office/drawing/2014/main" id="{20400700-873E-4F6D-AFE7-574C4CD64F8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78" name="Straight Connector 1377">
              <a:extLst>
                <a:ext uri="{FF2B5EF4-FFF2-40B4-BE49-F238E27FC236}">
                  <a16:creationId xmlns:a16="http://schemas.microsoft.com/office/drawing/2014/main" id="{C45B3156-D219-4AB0-9D8E-B27086F197A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a:extLst>
                <a:ext uri="{FF2B5EF4-FFF2-40B4-BE49-F238E27FC236}">
                  <a16:creationId xmlns:a16="http://schemas.microsoft.com/office/drawing/2014/main" id="{D5B6A8DA-9868-46E2-A308-37DDC9F43E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80" name="Group 1379">
            <a:extLst>
              <a:ext uri="{FF2B5EF4-FFF2-40B4-BE49-F238E27FC236}">
                <a16:creationId xmlns:a16="http://schemas.microsoft.com/office/drawing/2014/main" id="{3C5F34E7-C7AB-4C77-857C-1831C9D97F82}"/>
              </a:ext>
            </a:extLst>
          </p:cNvPr>
          <p:cNvGrpSpPr/>
          <p:nvPr/>
        </p:nvGrpSpPr>
        <p:grpSpPr>
          <a:xfrm rot="2540802">
            <a:off x="-169626" y="5924550"/>
            <a:ext cx="544580" cy="346135"/>
            <a:chOff x="1459148" y="544749"/>
            <a:chExt cx="7412477" cy="5661498"/>
          </a:xfrm>
        </p:grpSpPr>
        <p:sp>
          <p:nvSpPr>
            <p:cNvPr id="1381" name="Arc 1380">
              <a:extLst>
                <a:ext uri="{FF2B5EF4-FFF2-40B4-BE49-F238E27FC236}">
                  <a16:creationId xmlns:a16="http://schemas.microsoft.com/office/drawing/2014/main" id="{75AC2AEC-2773-4874-9962-A760DBD90BE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DA8C991C-FB8C-4D4F-B71C-E5CE55CBC70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83" name="Arc 1382">
              <a:extLst>
                <a:ext uri="{FF2B5EF4-FFF2-40B4-BE49-F238E27FC236}">
                  <a16:creationId xmlns:a16="http://schemas.microsoft.com/office/drawing/2014/main" id="{593BF0EA-FE14-4092-9DE7-380B189106C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4" name="Straight Connector 1383">
              <a:extLst>
                <a:ext uri="{FF2B5EF4-FFF2-40B4-BE49-F238E27FC236}">
                  <a16:creationId xmlns:a16="http://schemas.microsoft.com/office/drawing/2014/main" id="{DCF590B3-D6B8-41E7-878A-54A59B6D2C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C30B8447-7B63-45FD-9953-E1645D251D8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6" name="Oval 1385">
              <a:extLst>
                <a:ext uri="{FF2B5EF4-FFF2-40B4-BE49-F238E27FC236}">
                  <a16:creationId xmlns:a16="http://schemas.microsoft.com/office/drawing/2014/main" id="{D9650291-5F2C-4461-A460-D982EFABADD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7" name="Arc 1386">
              <a:extLst>
                <a:ext uri="{FF2B5EF4-FFF2-40B4-BE49-F238E27FC236}">
                  <a16:creationId xmlns:a16="http://schemas.microsoft.com/office/drawing/2014/main" id="{EF8C0DF8-761A-41A9-9D5C-1E4612A6E03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BEB69D0E-1668-4380-B300-C0F202FEE95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9" name="Arc 1388">
              <a:extLst>
                <a:ext uri="{FF2B5EF4-FFF2-40B4-BE49-F238E27FC236}">
                  <a16:creationId xmlns:a16="http://schemas.microsoft.com/office/drawing/2014/main" id="{E30FAACE-F89C-43E3-8461-C92CAAA2A83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0" name="Arc 1389">
              <a:extLst>
                <a:ext uri="{FF2B5EF4-FFF2-40B4-BE49-F238E27FC236}">
                  <a16:creationId xmlns:a16="http://schemas.microsoft.com/office/drawing/2014/main" id="{9697281B-AAC4-402D-9462-C3DEA4A4C10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1" name="Straight Connector 1390">
              <a:extLst>
                <a:ext uri="{FF2B5EF4-FFF2-40B4-BE49-F238E27FC236}">
                  <a16:creationId xmlns:a16="http://schemas.microsoft.com/office/drawing/2014/main" id="{34F393D1-3428-442C-B806-83E85ECC3B0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92" name="Straight Connector 1391">
              <a:extLst>
                <a:ext uri="{FF2B5EF4-FFF2-40B4-BE49-F238E27FC236}">
                  <a16:creationId xmlns:a16="http://schemas.microsoft.com/office/drawing/2014/main" id="{33356A0E-2328-4EA9-9E72-CE9FA315091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93" name="Straight Connector 1392">
              <a:extLst>
                <a:ext uri="{FF2B5EF4-FFF2-40B4-BE49-F238E27FC236}">
                  <a16:creationId xmlns:a16="http://schemas.microsoft.com/office/drawing/2014/main" id="{2996B888-5B8B-4419-8C04-1E827FE6297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94" name="Group 1393">
            <a:extLst>
              <a:ext uri="{FF2B5EF4-FFF2-40B4-BE49-F238E27FC236}">
                <a16:creationId xmlns:a16="http://schemas.microsoft.com/office/drawing/2014/main" id="{FE612923-BE86-4BB9-BBA8-889CA853D2CB}"/>
              </a:ext>
            </a:extLst>
          </p:cNvPr>
          <p:cNvGrpSpPr/>
          <p:nvPr/>
        </p:nvGrpSpPr>
        <p:grpSpPr>
          <a:xfrm rot="2540802">
            <a:off x="-169626" y="6219825"/>
            <a:ext cx="544580" cy="346135"/>
            <a:chOff x="1459148" y="544749"/>
            <a:chExt cx="7412477" cy="5661498"/>
          </a:xfrm>
        </p:grpSpPr>
        <p:sp>
          <p:nvSpPr>
            <p:cNvPr id="1395" name="Arc 1394">
              <a:extLst>
                <a:ext uri="{FF2B5EF4-FFF2-40B4-BE49-F238E27FC236}">
                  <a16:creationId xmlns:a16="http://schemas.microsoft.com/office/drawing/2014/main" id="{BA770F90-7904-46BB-B234-2CC6A100EF7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4BCD6A99-97FB-4AD0-9702-5AE37EC3A0F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97" name="Arc 1396">
              <a:extLst>
                <a:ext uri="{FF2B5EF4-FFF2-40B4-BE49-F238E27FC236}">
                  <a16:creationId xmlns:a16="http://schemas.microsoft.com/office/drawing/2014/main" id="{59284F27-EC6B-482E-B8E2-D02CB62C0F7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8" name="Straight Connector 1397">
              <a:extLst>
                <a:ext uri="{FF2B5EF4-FFF2-40B4-BE49-F238E27FC236}">
                  <a16:creationId xmlns:a16="http://schemas.microsoft.com/office/drawing/2014/main" id="{9A6CE981-EB8E-437E-8B61-7DDA781B5CD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1392C01E-B351-4C8D-AEC9-8469C8E66A1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00" name="Oval 1399">
              <a:extLst>
                <a:ext uri="{FF2B5EF4-FFF2-40B4-BE49-F238E27FC236}">
                  <a16:creationId xmlns:a16="http://schemas.microsoft.com/office/drawing/2014/main" id="{CB231B78-B93A-479D-A232-5318AA6DBD5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1" name="Arc 1400">
              <a:extLst>
                <a:ext uri="{FF2B5EF4-FFF2-40B4-BE49-F238E27FC236}">
                  <a16:creationId xmlns:a16="http://schemas.microsoft.com/office/drawing/2014/main" id="{2021AC4C-81A2-478F-8D1B-E6481D36519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822AF803-D82E-4005-8746-D4E6CD0AFB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3" name="Arc 1402">
              <a:extLst>
                <a:ext uri="{FF2B5EF4-FFF2-40B4-BE49-F238E27FC236}">
                  <a16:creationId xmlns:a16="http://schemas.microsoft.com/office/drawing/2014/main" id="{A323AF18-74E9-4860-89E5-715C5A649E0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4" name="Arc 1403">
              <a:extLst>
                <a:ext uri="{FF2B5EF4-FFF2-40B4-BE49-F238E27FC236}">
                  <a16:creationId xmlns:a16="http://schemas.microsoft.com/office/drawing/2014/main" id="{CB42A015-B729-4F49-9DA5-DB55CEE1D2B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5" name="Straight Connector 1404">
              <a:extLst>
                <a:ext uri="{FF2B5EF4-FFF2-40B4-BE49-F238E27FC236}">
                  <a16:creationId xmlns:a16="http://schemas.microsoft.com/office/drawing/2014/main" id="{9D661AA3-39D4-4EC1-A596-95CACEBC52F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06" name="Straight Connector 1405">
              <a:extLst>
                <a:ext uri="{FF2B5EF4-FFF2-40B4-BE49-F238E27FC236}">
                  <a16:creationId xmlns:a16="http://schemas.microsoft.com/office/drawing/2014/main" id="{522840D6-1862-4C02-9B6F-C4AAD582C80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07" name="Straight Connector 1406">
              <a:extLst>
                <a:ext uri="{FF2B5EF4-FFF2-40B4-BE49-F238E27FC236}">
                  <a16:creationId xmlns:a16="http://schemas.microsoft.com/office/drawing/2014/main" id="{37BB41D6-DB8D-4970-B3CD-38B3588D42B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08" name="Group 1407">
            <a:extLst>
              <a:ext uri="{FF2B5EF4-FFF2-40B4-BE49-F238E27FC236}">
                <a16:creationId xmlns:a16="http://schemas.microsoft.com/office/drawing/2014/main" id="{CC72B3FA-ED37-4487-AF6C-37C172E93983}"/>
              </a:ext>
            </a:extLst>
          </p:cNvPr>
          <p:cNvGrpSpPr/>
          <p:nvPr/>
        </p:nvGrpSpPr>
        <p:grpSpPr>
          <a:xfrm rot="2540802">
            <a:off x="11727099" y="304800"/>
            <a:ext cx="544580" cy="346135"/>
            <a:chOff x="1459148" y="544749"/>
            <a:chExt cx="7412477" cy="5661498"/>
          </a:xfrm>
        </p:grpSpPr>
        <p:sp>
          <p:nvSpPr>
            <p:cNvPr id="1409" name="Arc 1408">
              <a:extLst>
                <a:ext uri="{FF2B5EF4-FFF2-40B4-BE49-F238E27FC236}">
                  <a16:creationId xmlns:a16="http://schemas.microsoft.com/office/drawing/2014/main" id="{D7C2A8F4-6B06-4E61-B4F4-ABBF41BA3AE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FD83D7DD-4D22-4233-ADDF-306EF6991A4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11" name="Arc 1410">
              <a:extLst>
                <a:ext uri="{FF2B5EF4-FFF2-40B4-BE49-F238E27FC236}">
                  <a16:creationId xmlns:a16="http://schemas.microsoft.com/office/drawing/2014/main" id="{780CEEFC-DED4-4076-9DF8-B2E010E7D7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2" name="Straight Connector 1411">
              <a:extLst>
                <a:ext uri="{FF2B5EF4-FFF2-40B4-BE49-F238E27FC236}">
                  <a16:creationId xmlns:a16="http://schemas.microsoft.com/office/drawing/2014/main" id="{2629C2AA-7B65-4337-9E9A-36944EF4992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13" name="Straight Connector 1412">
              <a:extLst>
                <a:ext uri="{FF2B5EF4-FFF2-40B4-BE49-F238E27FC236}">
                  <a16:creationId xmlns:a16="http://schemas.microsoft.com/office/drawing/2014/main" id="{4F04BEFA-4E85-4E02-8770-8121CAEDD13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14" name="Oval 1413">
              <a:extLst>
                <a:ext uri="{FF2B5EF4-FFF2-40B4-BE49-F238E27FC236}">
                  <a16:creationId xmlns:a16="http://schemas.microsoft.com/office/drawing/2014/main" id="{C0D6A326-4CFA-49FB-AF32-98CD04B3472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5" name="Arc 1414">
              <a:extLst>
                <a:ext uri="{FF2B5EF4-FFF2-40B4-BE49-F238E27FC236}">
                  <a16:creationId xmlns:a16="http://schemas.microsoft.com/office/drawing/2014/main" id="{388843F2-C498-4FAF-A90D-155C0070980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4CE2A286-5646-4625-A89B-18CFD2F35F5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7" name="Arc 1416">
              <a:extLst>
                <a:ext uri="{FF2B5EF4-FFF2-40B4-BE49-F238E27FC236}">
                  <a16:creationId xmlns:a16="http://schemas.microsoft.com/office/drawing/2014/main" id="{76E0C2F3-339C-4FA0-9B1A-C3C7C463FDF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8" name="Arc 1417">
              <a:extLst>
                <a:ext uri="{FF2B5EF4-FFF2-40B4-BE49-F238E27FC236}">
                  <a16:creationId xmlns:a16="http://schemas.microsoft.com/office/drawing/2014/main" id="{CBC493AD-9B0E-4A87-B950-F3142927D2F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9" name="Straight Connector 1418">
              <a:extLst>
                <a:ext uri="{FF2B5EF4-FFF2-40B4-BE49-F238E27FC236}">
                  <a16:creationId xmlns:a16="http://schemas.microsoft.com/office/drawing/2014/main" id="{D5526F43-7F35-4484-AF03-58038870EC3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a:extLst>
                <a:ext uri="{FF2B5EF4-FFF2-40B4-BE49-F238E27FC236}">
                  <a16:creationId xmlns:a16="http://schemas.microsoft.com/office/drawing/2014/main" id="{12F38145-61E7-4E02-865E-E00E31C69C8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a:extLst>
                <a:ext uri="{FF2B5EF4-FFF2-40B4-BE49-F238E27FC236}">
                  <a16:creationId xmlns:a16="http://schemas.microsoft.com/office/drawing/2014/main" id="{501F3A28-D3A0-4EA2-A0B5-698BE839EB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22" name="Group 1421">
            <a:extLst>
              <a:ext uri="{FF2B5EF4-FFF2-40B4-BE49-F238E27FC236}">
                <a16:creationId xmlns:a16="http://schemas.microsoft.com/office/drawing/2014/main" id="{ECF412E1-4F1D-4EB0-AA6D-9693E77FEAA1}"/>
              </a:ext>
            </a:extLst>
          </p:cNvPr>
          <p:cNvGrpSpPr/>
          <p:nvPr/>
        </p:nvGrpSpPr>
        <p:grpSpPr>
          <a:xfrm rot="2540802">
            <a:off x="11727099" y="600075"/>
            <a:ext cx="544580" cy="346135"/>
            <a:chOff x="1459148" y="544749"/>
            <a:chExt cx="7412477" cy="5661498"/>
          </a:xfrm>
        </p:grpSpPr>
        <p:sp>
          <p:nvSpPr>
            <p:cNvPr id="1423" name="Arc 1422">
              <a:extLst>
                <a:ext uri="{FF2B5EF4-FFF2-40B4-BE49-F238E27FC236}">
                  <a16:creationId xmlns:a16="http://schemas.microsoft.com/office/drawing/2014/main" id="{A488C86E-75F8-454D-8658-F5246A4118B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F5ADAE92-89AE-49E1-8318-EF8CFE04CBC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5" name="Arc 1424">
              <a:extLst>
                <a:ext uri="{FF2B5EF4-FFF2-40B4-BE49-F238E27FC236}">
                  <a16:creationId xmlns:a16="http://schemas.microsoft.com/office/drawing/2014/main" id="{A97C30EE-7074-4C57-8309-E0D3A5769A7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6" name="Straight Connector 1425">
              <a:extLst>
                <a:ext uri="{FF2B5EF4-FFF2-40B4-BE49-F238E27FC236}">
                  <a16:creationId xmlns:a16="http://schemas.microsoft.com/office/drawing/2014/main" id="{FE58DE56-DF30-4C45-ACBC-00E251BEFFF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7" name="Straight Connector 1426">
              <a:extLst>
                <a:ext uri="{FF2B5EF4-FFF2-40B4-BE49-F238E27FC236}">
                  <a16:creationId xmlns:a16="http://schemas.microsoft.com/office/drawing/2014/main" id="{AE9DA398-0981-41A6-90B9-30D2B714ED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8" name="Oval 1427">
              <a:extLst>
                <a:ext uri="{FF2B5EF4-FFF2-40B4-BE49-F238E27FC236}">
                  <a16:creationId xmlns:a16="http://schemas.microsoft.com/office/drawing/2014/main" id="{58D2F2D9-7CDE-4560-8D1E-B2341B3041D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9" name="Arc 1428">
              <a:extLst>
                <a:ext uri="{FF2B5EF4-FFF2-40B4-BE49-F238E27FC236}">
                  <a16:creationId xmlns:a16="http://schemas.microsoft.com/office/drawing/2014/main" id="{6659423E-E1BE-46DF-B09A-E75DB65112C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4EC751D2-F85A-4825-973A-38CF35BB0B7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1" name="Arc 1430">
              <a:extLst>
                <a:ext uri="{FF2B5EF4-FFF2-40B4-BE49-F238E27FC236}">
                  <a16:creationId xmlns:a16="http://schemas.microsoft.com/office/drawing/2014/main" id="{614A8A9E-56F2-4320-A0BD-509B01E3569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2" name="Arc 1431">
              <a:extLst>
                <a:ext uri="{FF2B5EF4-FFF2-40B4-BE49-F238E27FC236}">
                  <a16:creationId xmlns:a16="http://schemas.microsoft.com/office/drawing/2014/main" id="{A8274551-5B5B-468F-B41F-83211A0F38D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3" name="Straight Connector 1432">
              <a:extLst>
                <a:ext uri="{FF2B5EF4-FFF2-40B4-BE49-F238E27FC236}">
                  <a16:creationId xmlns:a16="http://schemas.microsoft.com/office/drawing/2014/main" id="{B978EFDB-D4EC-4B47-B503-F9212F68BFE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DFF435B6-9E1C-413B-AAB4-6C454D9C138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a:extLst>
                <a:ext uri="{FF2B5EF4-FFF2-40B4-BE49-F238E27FC236}">
                  <a16:creationId xmlns:a16="http://schemas.microsoft.com/office/drawing/2014/main" id="{2B76E435-FD85-47AD-9531-5DD49E90455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6" name="Group 1435">
            <a:extLst>
              <a:ext uri="{FF2B5EF4-FFF2-40B4-BE49-F238E27FC236}">
                <a16:creationId xmlns:a16="http://schemas.microsoft.com/office/drawing/2014/main" id="{8A6E7E7C-B30C-40D3-ABAE-724208D95C2A}"/>
              </a:ext>
            </a:extLst>
          </p:cNvPr>
          <p:cNvGrpSpPr/>
          <p:nvPr/>
        </p:nvGrpSpPr>
        <p:grpSpPr>
          <a:xfrm rot="2540802">
            <a:off x="11727099" y="895350"/>
            <a:ext cx="544580" cy="346135"/>
            <a:chOff x="1459148" y="544749"/>
            <a:chExt cx="7412477" cy="5661498"/>
          </a:xfrm>
        </p:grpSpPr>
        <p:sp>
          <p:nvSpPr>
            <p:cNvPr id="1437" name="Arc 1436">
              <a:extLst>
                <a:ext uri="{FF2B5EF4-FFF2-40B4-BE49-F238E27FC236}">
                  <a16:creationId xmlns:a16="http://schemas.microsoft.com/office/drawing/2014/main" id="{1F729488-66B9-455F-B159-0C0B3C27C46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E6FC0660-2EFA-448D-AB41-92FEF4D3E77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39" name="Arc 1438">
              <a:extLst>
                <a:ext uri="{FF2B5EF4-FFF2-40B4-BE49-F238E27FC236}">
                  <a16:creationId xmlns:a16="http://schemas.microsoft.com/office/drawing/2014/main" id="{C6A84F1F-5718-4324-AE25-10C82149A26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40" name="Straight Connector 1439">
              <a:extLst>
                <a:ext uri="{FF2B5EF4-FFF2-40B4-BE49-F238E27FC236}">
                  <a16:creationId xmlns:a16="http://schemas.microsoft.com/office/drawing/2014/main" id="{3656C056-E6D1-41BF-87A8-DEDE332C21B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41" name="Straight Connector 1440">
              <a:extLst>
                <a:ext uri="{FF2B5EF4-FFF2-40B4-BE49-F238E27FC236}">
                  <a16:creationId xmlns:a16="http://schemas.microsoft.com/office/drawing/2014/main" id="{E9404CF1-17AA-4C68-9161-4EC14269E73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42" name="Oval 1441">
              <a:extLst>
                <a:ext uri="{FF2B5EF4-FFF2-40B4-BE49-F238E27FC236}">
                  <a16:creationId xmlns:a16="http://schemas.microsoft.com/office/drawing/2014/main" id="{28A0AF46-A54F-451E-B486-66D59E58081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3" name="Arc 1442">
              <a:extLst>
                <a:ext uri="{FF2B5EF4-FFF2-40B4-BE49-F238E27FC236}">
                  <a16:creationId xmlns:a16="http://schemas.microsoft.com/office/drawing/2014/main" id="{162D6919-DAF4-40E4-AB6F-861976376D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8A5667B8-B448-447D-82EE-4E4FB596C8D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5" name="Arc 1444">
              <a:extLst>
                <a:ext uri="{FF2B5EF4-FFF2-40B4-BE49-F238E27FC236}">
                  <a16:creationId xmlns:a16="http://schemas.microsoft.com/office/drawing/2014/main" id="{82C6E280-06A1-409A-AE42-7F621231F0C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6" name="Arc 1445">
              <a:extLst>
                <a:ext uri="{FF2B5EF4-FFF2-40B4-BE49-F238E27FC236}">
                  <a16:creationId xmlns:a16="http://schemas.microsoft.com/office/drawing/2014/main" id="{D006A2C7-41F7-4BDB-AA90-22E54043E99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7" name="Straight Connector 1446">
              <a:extLst>
                <a:ext uri="{FF2B5EF4-FFF2-40B4-BE49-F238E27FC236}">
                  <a16:creationId xmlns:a16="http://schemas.microsoft.com/office/drawing/2014/main" id="{FCAB8E5E-24E7-46D8-BFF1-11974327982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4508D5F3-ADC5-40D5-8B5C-02BD9230FA6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49" name="Straight Connector 1448">
              <a:extLst>
                <a:ext uri="{FF2B5EF4-FFF2-40B4-BE49-F238E27FC236}">
                  <a16:creationId xmlns:a16="http://schemas.microsoft.com/office/drawing/2014/main" id="{74644E6F-F1D4-47FA-B27A-7E3B344CBA3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50" name="Group 1449">
            <a:extLst>
              <a:ext uri="{FF2B5EF4-FFF2-40B4-BE49-F238E27FC236}">
                <a16:creationId xmlns:a16="http://schemas.microsoft.com/office/drawing/2014/main" id="{7973310B-4718-4EE1-9F66-5BE3CD9482C0}"/>
              </a:ext>
            </a:extLst>
          </p:cNvPr>
          <p:cNvGrpSpPr/>
          <p:nvPr/>
        </p:nvGrpSpPr>
        <p:grpSpPr>
          <a:xfrm rot="2540802">
            <a:off x="11727099" y="1190625"/>
            <a:ext cx="544580" cy="346135"/>
            <a:chOff x="1459148" y="544749"/>
            <a:chExt cx="7412477" cy="5661498"/>
          </a:xfrm>
        </p:grpSpPr>
        <p:sp>
          <p:nvSpPr>
            <p:cNvPr id="1451" name="Arc 1450">
              <a:extLst>
                <a:ext uri="{FF2B5EF4-FFF2-40B4-BE49-F238E27FC236}">
                  <a16:creationId xmlns:a16="http://schemas.microsoft.com/office/drawing/2014/main" id="{D2EFA566-E99A-46E1-8658-F81A97622AE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71658763-526F-48FD-BB36-0552964A5C1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53" name="Arc 1452">
              <a:extLst>
                <a:ext uri="{FF2B5EF4-FFF2-40B4-BE49-F238E27FC236}">
                  <a16:creationId xmlns:a16="http://schemas.microsoft.com/office/drawing/2014/main" id="{45F5DE1A-DCC3-4796-B633-EE448F01748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4" name="Straight Connector 1453">
              <a:extLst>
                <a:ext uri="{FF2B5EF4-FFF2-40B4-BE49-F238E27FC236}">
                  <a16:creationId xmlns:a16="http://schemas.microsoft.com/office/drawing/2014/main" id="{E29598AC-6C98-48BF-B807-47E12EBEC77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B1CF4C11-2923-444A-8D46-5B818E30468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56" name="Oval 1455">
              <a:extLst>
                <a:ext uri="{FF2B5EF4-FFF2-40B4-BE49-F238E27FC236}">
                  <a16:creationId xmlns:a16="http://schemas.microsoft.com/office/drawing/2014/main" id="{09635079-9716-4076-845C-759C684C3CF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7" name="Arc 1456">
              <a:extLst>
                <a:ext uri="{FF2B5EF4-FFF2-40B4-BE49-F238E27FC236}">
                  <a16:creationId xmlns:a16="http://schemas.microsoft.com/office/drawing/2014/main" id="{73E74CAD-6018-4B59-9011-7556153DDDA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14F5C051-0FA7-4782-ADDA-6E2DDBEF6E2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9" name="Arc 1458">
              <a:extLst>
                <a:ext uri="{FF2B5EF4-FFF2-40B4-BE49-F238E27FC236}">
                  <a16:creationId xmlns:a16="http://schemas.microsoft.com/office/drawing/2014/main" id="{1218DD08-6659-4F83-927A-144C05E651E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0" name="Arc 1459">
              <a:extLst>
                <a:ext uri="{FF2B5EF4-FFF2-40B4-BE49-F238E27FC236}">
                  <a16:creationId xmlns:a16="http://schemas.microsoft.com/office/drawing/2014/main" id="{366426BD-0759-47C9-B545-18275CCE6BB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1" name="Straight Connector 1460">
              <a:extLst>
                <a:ext uri="{FF2B5EF4-FFF2-40B4-BE49-F238E27FC236}">
                  <a16:creationId xmlns:a16="http://schemas.microsoft.com/office/drawing/2014/main" id="{7AF8152F-632B-4B3B-8BAD-3CB81BF35AC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4B3E96C5-5C99-4A65-9A96-208305DC162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a:extLst>
                <a:ext uri="{FF2B5EF4-FFF2-40B4-BE49-F238E27FC236}">
                  <a16:creationId xmlns:a16="http://schemas.microsoft.com/office/drawing/2014/main" id="{039E8587-964F-4A94-BFB6-73F6E209F60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64" name="Group 1463">
            <a:extLst>
              <a:ext uri="{FF2B5EF4-FFF2-40B4-BE49-F238E27FC236}">
                <a16:creationId xmlns:a16="http://schemas.microsoft.com/office/drawing/2014/main" id="{BD6F0175-B32A-440F-936C-136EFB1BD649}"/>
              </a:ext>
            </a:extLst>
          </p:cNvPr>
          <p:cNvGrpSpPr/>
          <p:nvPr/>
        </p:nvGrpSpPr>
        <p:grpSpPr>
          <a:xfrm rot="2540802">
            <a:off x="11727099" y="1485900"/>
            <a:ext cx="544580" cy="346135"/>
            <a:chOff x="1459148" y="544749"/>
            <a:chExt cx="7412477" cy="5661498"/>
          </a:xfrm>
        </p:grpSpPr>
        <p:sp>
          <p:nvSpPr>
            <p:cNvPr id="1465" name="Arc 1464">
              <a:extLst>
                <a:ext uri="{FF2B5EF4-FFF2-40B4-BE49-F238E27FC236}">
                  <a16:creationId xmlns:a16="http://schemas.microsoft.com/office/drawing/2014/main" id="{A6F260AC-1750-4791-9568-FAE4D841FEB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6D0EFB5C-FE45-4399-9050-C3C7B001C96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67" name="Arc 1466">
              <a:extLst>
                <a:ext uri="{FF2B5EF4-FFF2-40B4-BE49-F238E27FC236}">
                  <a16:creationId xmlns:a16="http://schemas.microsoft.com/office/drawing/2014/main" id="{C06541AE-EDB1-4586-8F51-53E92E4BFB6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8" name="Straight Connector 1467">
              <a:extLst>
                <a:ext uri="{FF2B5EF4-FFF2-40B4-BE49-F238E27FC236}">
                  <a16:creationId xmlns:a16="http://schemas.microsoft.com/office/drawing/2014/main" id="{85EF633C-696F-4B0F-BB60-5CFB9EDBF7E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69" name="Straight Connector 1468">
              <a:extLst>
                <a:ext uri="{FF2B5EF4-FFF2-40B4-BE49-F238E27FC236}">
                  <a16:creationId xmlns:a16="http://schemas.microsoft.com/office/drawing/2014/main" id="{BC3E3CFA-96B2-4053-AC61-A661BAEBE03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70" name="Oval 1469">
              <a:extLst>
                <a:ext uri="{FF2B5EF4-FFF2-40B4-BE49-F238E27FC236}">
                  <a16:creationId xmlns:a16="http://schemas.microsoft.com/office/drawing/2014/main" id="{CE495E6F-CA18-4E42-AF95-D7A1CB07335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1" name="Arc 1470">
              <a:extLst>
                <a:ext uri="{FF2B5EF4-FFF2-40B4-BE49-F238E27FC236}">
                  <a16:creationId xmlns:a16="http://schemas.microsoft.com/office/drawing/2014/main" id="{28FA3EBD-A12F-48BC-A0E2-96DC3963316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B4ABA64B-5BB4-4E45-86D4-5ECFB4A85B7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3" name="Arc 1472">
              <a:extLst>
                <a:ext uri="{FF2B5EF4-FFF2-40B4-BE49-F238E27FC236}">
                  <a16:creationId xmlns:a16="http://schemas.microsoft.com/office/drawing/2014/main" id="{1D87BAD7-7C71-4DFE-8D9C-DC00E68115F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4" name="Arc 1473">
              <a:extLst>
                <a:ext uri="{FF2B5EF4-FFF2-40B4-BE49-F238E27FC236}">
                  <a16:creationId xmlns:a16="http://schemas.microsoft.com/office/drawing/2014/main" id="{CE538E84-7DC1-4BCF-B08F-C8AB5A73B62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5" name="Straight Connector 1474">
              <a:extLst>
                <a:ext uri="{FF2B5EF4-FFF2-40B4-BE49-F238E27FC236}">
                  <a16:creationId xmlns:a16="http://schemas.microsoft.com/office/drawing/2014/main" id="{621DBA3E-0643-4406-8502-6DF186C3BA2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76" name="Straight Connector 1475">
              <a:extLst>
                <a:ext uri="{FF2B5EF4-FFF2-40B4-BE49-F238E27FC236}">
                  <a16:creationId xmlns:a16="http://schemas.microsoft.com/office/drawing/2014/main" id="{B5166F3F-B405-425A-A08C-5AE22072990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77" name="Straight Connector 1476">
              <a:extLst>
                <a:ext uri="{FF2B5EF4-FFF2-40B4-BE49-F238E27FC236}">
                  <a16:creationId xmlns:a16="http://schemas.microsoft.com/office/drawing/2014/main" id="{18998AE5-C757-4C33-B3FC-EC944A5104C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78" name="Group 1477">
            <a:extLst>
              <a:ext uri="{FF2B5EF4-FFF2-40B4-BE49-F238E27FC236}">
                <a16:creationId xmlns:a16="http://schemas.microsoft.com/office/drawing/2014/main" id="{5FFA7E2B-840A-454E-BD70-69B772847174}"/>
              </a:ext>
            </a:extLst>
          </p:cNvPr>
          <p:cNvGrpSpPr/>
          <p:nvPr/>
        </p:nvGrpSpPr>
        <p:grpSpPr>
          <a:xfrm rot="2540802">
            <a:off x="11727099" y="1781175"/>
            <a:ext cx="544580" cy="346135"/>
            <a:chOff x="1459148" y="544749"/>
            <a:chExt cx="7412477" cy="5661498"/>
          </a:xfrm>
        </p:grpSpPr>
        <p:sp>
          <p:nvSpPr>
            <p:cNvPr id="1479" name="Arc 1478">
              <a:extLst>
                <a:ext uri="{FF2B5EF4-FFF2-40B4-BE49-F238E27FC236}">
                  <a16:creationId xmlns:a16="http://schemas.microsoft.com/office/drawing/2014/main" id="{8EFB5100-30DE-4B6A-94D8-2659964BB8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41E7AD19-6099-45D0-AF79-9A019173E4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81" name="Arc 1480">
              <a:extLst>
                <a:ext uri="{FF2B5EF4-FFF2-40B4-BE49-F238E27FC236}">
                  <a16:creationId xmlns:a16="http://schemas.microsoft.com/office/drawing/2014/main" id="{182F2612-0958-49D3-8563-3E3BAFEE0D9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2" name="Straight Connector 1481">
              <a:extLst>
                <a:ext uri="{FF2B5EF4-FFF2-40B4-BE49-F238E27FC236}">
                  <a16:creationId xmlns:a16="http://schemas.microsoft.com/office/drawing/2014/main" id="{A32BE7B1-0881-48FC-BEE2-653AA5AF39D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83" name="Straight Connector 1482">
              <a:extLst>
                <a:ext uri="{FF2B5EF4-FFF2-40B4-BE49-F238E27FC236}">
                  <a16:creationId xmlns:a16="http://schemas.microsoft.com/office/drawing/2014/main" id="{A21FE6FF-ED7A-47A3-BB4F-EE6CA0F2AB7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84" name="Oval 1483">
              <a:extLst>
                <a:ext uri="{FF2B5EF4-FFF2-40B4-BE49-F238E27FC236}">
                  <a16:creationId xmlns:a16="http://schemas.microsoft.com/office/drawing/2014/main" id="{6F2A2794-F4F7-4802-9958-2329173830E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5" name="Arc 1484">
              <a:extLst>
                <a:ext uri="{FF2B5EF4-FFF2-40B4-BE49-F238E27FC236}">
                  <a16:creationId xmlns:a16="http://schemas.microsoft.com/office/drawing/2014/main" id="{F12E3D54-6302-4B07-9990-4B5B559DD19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AF21C05F-4415-4CF8-BC28-944229A1B29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7" name="Arc 1486">
              <a:extLst>
                <a:ext uri="{FF2B5EF4-FFF2-40B4-BE49-F238E27FC236}">
                  <a16:creationId xmlns:a16="http://schemas.microsoft.com/office/drawing/2014/main" id="{E2A40D6A-8DCC-4630-9550-6C97476EEE0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8" name="Arc 1487">
              <a:extLst>
                <a:ext uri="{FF2B5EF4-FFF2-40B4-BE49-F238E27FC236}">
                  <a16:creationId xmlns:a16="http://schemas.microsoft.com/office/drawing/2014/main" id="{69FA30CB-447C-4347-8556-CADE4747455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9" name="Straight Connector 1488">
              <a:extLst>
                <a:ext uri="{FF2B5EF4-FFF2-40B4-BE49-F238E27FC236}">
                  <a16:creationId xmlns:a16="http://schemas.microsoft.com/office/drawing/2014/main" id="{C2C52E5A-3DC3-4295-922D-6569443E87B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90" name="Straight Connector 1489">
              <a:extLst>
                <a:ext uri="{FF2B5EF4-FFF2-40B4-BE49-F238E27FC236}">
                  <a16:creationId xmlns:a16="http://schemas.microsoft.com/office/drawing/2014/main" id="{6EC51596-C154-4B87-99BA-4653ABCB038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91" name="Straight Connector 1490">
              <a:extLst>
                <a:ext uri="{FF2B5EF4-FFF2-40B4-BE49-F238E27FC236}">
                  <a16:creationId xmlns:a16="http://schemas.microsoft.com/office/drawing/2014/main" id="{F363F5AA-BF8D-4321-822E-D6DD94DD80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92" name="Group 1491">
            <a:extLst>
              <a:ext uri="{FF2B5EF4-FFF2-40B4-BE49-F238E27FC236}">
                <a16:creationId xmlns:a16="http://schemas.microsoft.com/office/drawing/2014/main" id="{05B8B9F6-4AE1-4655-9B93-14DB6A70DCC2}"/>
              </a:ext>
            </a:extLst>
          </p:cNvPr>
          <p:cNvGrpSpPr/>
          <p:nvPr/>
        </p:nvGrpSpPr>
        <p:grpSpPr>
          <a:xfrm rot="2540802">
            <a:off x="11727099" y="2076450"/>
            <a:ext cx="544580" cy="346135"/>
            <a:chOff x="1459148" y="544749"/>
            <a:chExt cx="7412477" cy="5661498"/>
          </a:xfrm>
        </p:grpSpPr>
        <p:sp>
          <p:nvSpPr>
            <p:cNvPr id="1493" name="Arc 1492">
              <a:extLst>
                <a:ext uri="{FF2B5EF4-FFF2-40B4-BE49-F238E27FC236}">
                  <a16:creationId xmlns:a16="http://schemas.microsoft.com/office/drawing/2014/main" id="{DA18EDA0-F772-45F4-807B-284007D7F34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4F75DA0-F95F-4858-8E20-55F5109D51B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5" name="Arc 1494">
              <a:extLst>
                <a:ext uri="{FF2B5EF4-FFF2-40B4-BE49-F238E27FC236}">
                  <a16:creationId xmlns:a16="http://schemas.microsoft.com/office/drawing/2014/main" id="{321E2B58-69DA-4EF4-8FB6-C3907B5B279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6" name="Straight Connector 1495">
              <a:extLst>
                <a:ext uri="{FF2B5EF4-FFF2-40B4-BE49-F238E27FC236}">
                  <a16:creationId xmlns:a16="http://schemas.microsoft.com/office/drawing/2014/main" id="{87A332DE-6500-4D52-A4B7-E5A07B00705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F11973DD-4A9C-4AC4-A317-8E36AA2AB54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8" name="Oval 1497">
              <a:extLst>
                <a:ext uri="{FF2B5EF4-FFF2-40B4-BE49-F238E27FC236}">
                  <a16:creationId xmlns:a16="http://schemas.microsoft.com/office/drawing/2014/main" id="{E83AA30C-FE15-40F2-ADB3-D0E7C672F6E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9" name="Arc 1498">
              <a:extLst>
                <a:ext uri="{FF2B5EF4-FFF2-40B4-BE49-F238E27FC236}">
                  <a16:creationId xmlns:a16="http://schemas.microsoft.com/office/drawing/2014/main" id="{1E285173-12E1-42FA-B441-4B292E22E55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52490F3C-FFED-48D6-BA9E-C45343172D1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1" name="Arc 1500">
              <a:extLst>
                <a:ext uri="{FF2B5EF4-FFF2-40B4-BE49-F238E27FC236}">
                  <a16:creationId xmlns:a16="http://schemas.microsoft.com/office/drawing/2014/main" id="{9C75B8BA-FB69-4056-8568-CE7AC6F7085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2" name="Arc 1501">
              <a:extLst>
                <a:ext uri="{FF2B5EF4-FFF2-40B4-BE49-F238E27FC236}">
                  <a16:creationId xmlns:a16="http://schemas.microsoft.com/office/drawing/2014/main" id="{DA98D0FC-194C-4F50-B3D7-3E89016183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3" name="Straight Connector 1502">
              <a:extLst>
                <a:ext uri="{FF2B5EF4-FFF2-40B4-BE49-F238E27FC236}">
                  <a16:creationId xmlns:a16="http://schemas.microsoft.com/office/drawing/2014/main" id="{F57BB6B9-C467-4017-853C-2EAD3BB91D0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4" name="Straight Connector 1503">
              <a:extLst>
                <a:ext uri="{FF2B5EF4-FFF2-40B4-BE49-F238E27FC236}">
                  <a16:creationId xmlns:a16="http://schemas.microsoft.com/office/drawing/2014/main" id="{25749816-D1AF-4ADE-B32B-66D4042E39A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3B353618-C0CE-4EA7-8049-B7AD70C0DEB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6" name="Group 1505">
            <a:extLst>
              <a:ext uri="{FF2B5EF4-FFF2-40B4-BE49-F238E27FC236}">
                <a16:creationId xmlns:a16="http://schemas.microsoft.com/office/drawing/2014/main" id="{6D233510-A0AE-4888-AE1C-02B99A33DE6B}"/>
              </a:ext>
            </a:extLst>
          </p:cNvPr>
          <p:cNvGrpSpPr/>
          <p:nvPr/>
        </p:nvGrpSpPr>
        <p:grpSpPr>
          <a:xfrm rot="2540802">
            <a:off x="11727099" y="2371725"/>
            <a:ext cx="544580" cy="346135"/>
            <a:chOff x="1459148" y="544749"/>
            <a:chExt cx="7412477" cy="5661498"/>
          </a:xfrm>
        </p:grpSpPr>
        <p:sp>
          <p:nvSpPr>
            <p:cNvPr id="1507" name="Arc 1506">
              <a:extLst>
                <a:ext uri="{FF2B5EF4-FFF2-40B4-BE49-F238E27FC236}">
                  <a16:creationId xmlns:a16="http://schemas.microsoft.com/office/drawing/2014/main" id="{4E22F18C-243A-4CD0-8A09-9859EFB5422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82220C7E-4059-4CA8-9E4A-97855774DD6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09" name="Arc 1508">
              <a:extLst>
                <a:ext uri="{FF2B5EF4-FFF2-40B4-BE49-F238E27FC236}">
                  <a16:creationId xmlns:a16="http://schemas.microsoft.com/office/drawing/2014/main" id="{41280A43-CBD9-482A-9312-203B742D90C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0" name="Straight Connector 1509">
              <a:extLst>
                <a:ext uri="{FF2B5EF4-FFF2-40B4-BE49-F238E27FC236}">
                  <a16:creationId xmlns:a16="http://schemas.microsoft.com/office/drawing/2014/main" id="{A157CB1A-D0B2-4FAF-86EB-C8C78CBCA18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067CDC58-861B-42DC-A9B4-34E768CA1C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12" name="Oval 1511">
              <a:extLst>
                <a:ext uri="{FF2B5EF4-FFF2-40B4-BE49-F238E27FC236}">
                  <a16:creationId xmlns:a16="http://schemas.microsoft.com/office/drawing/2014/main" id="{430B8A7E-94AA-4B3F-ADC4-70FC9094EF0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3" name="Arc 1512">
              <a:extLst>
                <a:ext uri="{FF2B5EF4-FFF2-40B4-BE49-F238E27FC236}">
                  <a16:creationId xmlns:a16="http://schemas.microsoft.com/office/drawing/2014/main" id="{613308AB-6929-4B14-AAA0-A92A43148F9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E7800DA0-3272-4B84-B28F-4AFFBFCA7C4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5" name="Arc 1514">
              <a:extLst>
                <a:ext uri="{FF2B5EF4-FFF2-40B4-BE49-F238E27FC236}">
                  <a16:creationId xmlns:a16="http://schemas.microsoft.com/office/drawing/2014/main" id="{2E5C88B2-83F9-4966-967B-FDE827F0EAE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6" name="Arc 1515">
              <a:extLst>
                <a:ext uri="{FF2B5EF4-FFF2-40B4-BE49-F238E27FC236}">
                  <a16:creationId xmlns:a16="http://schemas.microsoft.com/office/drawing/2014/main" id="{13DFC850-713B-4006-A45D-1C56F706370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7" name="Straight Connector 1516">
              <a:extLst>
                <a:ext uri="{FF2B5EF4-FFF2-40B4-BE49-F238E27FC236}">
                  <a16:creationId xmlns:a16="http://schemas.microsoft.com/office/drawing/2014/main" id="{4965A59F-3E25-48CE-A709-10134FEB3B3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18" name="Straight Connector 1517">
              <a:extLst>
                <a:ext uri="{FF2B5EF4-FFF2-40B4-BE49-F238E27FC236}">
                  <a16:creationId xmlns:a16="http://schemas.microsoft.com/office/drawing/2014/main" id="{62585115-AD9D-4D93-B9BA-9520AA21B9F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19" name="Straight Connector 1518">
              <a:extLst>
                <a:ext uri="{FF2B5EF4-FFF2-40B4-BE49-F238E27FC236}">
                  <a16:creationId xmlns:a16="http://schemas.microsoft.com/office/drawing/2014/main" id="{C7AFF843-ADD0-4F1C-80F8-24574FE2127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20" name="Group 1519">
            <a:extLst>
              <a:ext uri="{FF2B5EF4-FFF2-40B4-BE49-F238E27FC236}">
                <a16:creationId xmlns:a16="http://schemas.microsoft.com/office/drawing/2014/main" id="{717C674B-F4E9-4C6F-AB38-60B5F1DBDC35}"/>
              </a:ext>
            </a:extLst>
          </p:cNvPr>
          <p:cNvGrpSpPr/>
          <p:nvPr/>
        </p:nvGrpSpPr>
        <p:grpSpPr>
          <a:xfrm rot="2540802">
            <a:off x="11727099" y="2667000"/>
            <a:ext cx="544580" cy="346135"/>
            <a:chOff x="1459148" y="544749"/>
            <a:chExt cx="7412477" cy="5661498"/>
          </a:xfrm>
        </p:grpSpPr>
        <p:sp>
          <p:nvSpPr>
            <p:cNvPr id="1521" name="Arc 1520">
              <a:extLst>
                <a:ext uri="{FF2B5EF4-FFF2-40B4-BE49-F238E27FC236}">
                  <a16:creationId xmlns:a16="http://schemas.microsoft.com/office/drawing/2014/main" id="{931B0799-9871-47F5-B05E-835DC529A90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97F2ED8F-8DAB-4A7E-8F12-D603868C29F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23" name="Arc 1522">
              <a:extLst>
                <a:ext uri="{FF2B5EF4-FFF2-40B4-BE49-F238E27FC236}">
                  <a16:creationId xmlns:a16="http://schemas.microsoft.com/office/drawing/2014/main" id="{9D1D0893-32CD-4766-AEAF-B1B9B62E1D4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4" name="Straight Connector 1523">
              <a:extLst>
                <a:ext uri="{FF2B5EF4-FFF2-40B4-BE49-F238E27FC236}">
                  <a16:creationId xmlns:a16="http://schemas.microsoft.com/office/drawing/2014/main" id="{53FE210C-14FB-4D09-BB1A-AC16DD0C067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856B6DBD-A628-41BE-B709-AEF685696D3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26" name="Oval 1525">
              <a:extLst>
                <a:ext uri="{FF2B5EF4-FFF2-40B4-BE49-F238E27FC236}">
                  <a16:creationId xmlns:a16="http://schemas.microsoft.com/office/drawing/2014/main" id="{FD531453-ADB0-4D0E-A78F-4687BE07573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7" name="Arc 1526">
              <a:extLst>
                <a:ext uri="{FF2B5EF4-FFF2-40B4-BE49-F238E27FC236}">
                  <a16:creationId xmlns:a16="http://schemas.microsoft.com/office/drawing/2014/main" id="{58AE725D-E2F1-48AD-A83A-DEA261BBA06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2FC96ADB-BDB3-43F7-BA09-F9A6794B93F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9" name="Arc 1528">
              <a:extLst>
                <a:ext uri="{FF2B5EF4-FFF2-40B4-BE49-F238E27FC236}">
                  <a16:creationId xmlns:a16="http://schemas.microsoft.com/office/drawing/2014/main" id="{BC04950A-2502-4331-9E68-D2BDCD0CB1F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0" name="Arc 1529">
              <a:extLst>
                <a:ext uri="{FF2B5EF4-FFF2-40B4-BE49-F238E27FC236}">
                  <a16:creationId xmlns:a16="http://schemas.microsoft.com/office/drawing/2014/main" id="{EA0BC44D-4388-4A6C-9DEF-411B523A316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1" name="Straight Connector 1530">
              <a:extLst>
                <a:ext uri="{FF2B5EF4-FFF2-40B4-BE49-F238E27FC236}">
                  <a16:creationId xmlns:a16="http://schemas.microsoft.com/office/drawing/2014/main" id="{007FA9B8-3A33-4334-A7D6-45D7D0F43D2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C1F9FE70-4BAD-41CF-9F4F-9554DB46FB2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33" name="Straight Connector 1532">
              <a:extLst>
                <a:ext uri="{FF2B5EF4-FFF2-40B4-BE49-F238E27FC236}">
                  <a16:creationId xmlns:a16="http://schemas.microsoft.com/office/drawing/2014/main" id="{FE3FB9C1-D4A4-41AF-8531-D20D1AD690A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34" name="Group 1533">
            <a:extLst>
              <a:ext uri="{FF2B5EF4-FFF2-40B4-BE49-F238E27FC236}">
                <a16:creationId xmlns:a16="http://schemas.microsoft.com/office/drawing/2014/main" id="{09A33DB6-7096-459C-B868-12FFD9A65E84}"/>
              </a:ext>
            </a:extLst>
          </p:cNvPr>
          <p:cNvGrpSpPr/>
          <p:nvPr/>
        </p:nvGrpSpPr>
        <p:grpSpPr>
          <a:xfrm rot="2540802">
            <a:off x="11727099" y="2962275"/>
            <a:ext cx="544580" cy="346135"/>
            <a:chOff x="1459148" y="544749"/>
            <a:chExt cx="7412477" cy="5661498"/>
          </a:xfrm>
        </p:grpSpPr>
        <p:sp>
          <p:nvSpPr>
            <p:cNvPr id="1535" name="Arc 1534">
              <a:extLst>
                <a:ext uri="{FF2B5EF4-FFF2-40B4-BE49-F238E27FC236}">
                  <a16:creationId xmlns:a16="http://schemas.microsoft.com/office/drawing/2014/main" id="{B4E2D681-8265-4318-942D-C8D62585ECF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4CC915CB-7D96-4B61-8F18-E84B4574622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37" name="Arc 1536">
              <a:extLst>
                <a:ext uri="{FF2B5EF4-FFF2-40B4-BE49-F238E27FC236}">
                  <a16:creationId xmlns:a16="http://schemas.microsoft.com/office/drawing/2014/main" id="{836696B2-DFD9-45CD-8EC0-40D3119BBFA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8" name="Straight Connector 1537">
              <a:extLst>
                <a:ext uri="{FF2B5EF4-FFF2-40B4-BE49-F238E27FC236}">
                  <a16:creationId xmlns:a16="http://schemas.microsoft.com/office/drawing/2014/main" id="{E1D8237F-BC7E-45F0-BE01-FF6806E40FF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39" name="Straight Connector 1538">
              <a:extLst>
                <a:ext uri="{FF2B5EF4-FFF2-40B4-BE49-F238E27FC236}">
                  <a16:creationId xmlns:a16="http://schemas.microsoft.com/office/drawing/2014/main" id="{4B161AD7-00F7-4E7D-811D-4B3EEC27A87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40" name="Oval 1539">
              <a:extLst>
                <a:ext uri="{FF2B5EF4-FFF2-40B4-BE49-F238E27FC236}">
                  <a16:creationId xmlns:a16="http://schemas.microsoft.com/office/drawing/2014/main" id="{38D2734E-3F62-4862-9059-37C45F16FB4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1" name="Arc 1540">
              <a:extLst>
                <a:ext uri="{FF2B5EF4-FFF2-40B4-BE49-F238E27FC236}">
                  <a16:creationId xmlns:a16="http://schemas.microsoft.com/office/drawing/2014/main" id="{508CB6C9-6E64-4D3B-888F-14917A2E48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F271D710-CE8E-48CA-A31F-3159D90487B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3" name="Arc 1542">
              <a:extLst>
                <a:ext uri="{FF2B5EF4-FFF2-40B4-BE49-F238E27FC236}">
                  <a16:creationId xmlns:a16="http://schemas.microsoft.com/office/drawing/2014/main" id="{0C97F0AC-2E9B-4D61-AD12-3B2DD4F946F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4" name="Arc 1543">
              <a:extLst>
                <a:ext uri="{FF2B5EF4-FFF2-40B4-BE49-F238E27FC236}">
                  <a16:creationId xmlns:a16="http://schemas.microsoft.com/office/drawing/2014/main" id="{058E104E-E5BD-4E5E-82F9-1179C9E9555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5" name="Straight Connector 1544">
              <a:extLst>
                <a:ext uri="{FF2B5EF4-FFF2-40B4-BE49-F238E27FC236}">
                  <a16:creationId xmlns:a16="http://schemas.microsoft.com/office/drawing/2014/main" id="{ABBDDE4C-7CB2-43F1-9EFC-13F69243A46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46" name="Straight Connector 1545">
              <a:extLst>
                <a:ext uri="{FF2B5EF4-FFF2-40B4-BE49-F238E27FC236}">
                  <a16:creationId xmlns:a16="http://schemas.microsoft.com/office/drawing/2014/main" id="{17F86768-9B55-49CC-A05E-7D348C54913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47" name="Straight Connector 1546">
              <a:extLst>
                <a:ext uri="{FF2B5EF4-FFF2-40B4-BE49-F238E27FC236}">
                  <a16:creationId xmlns:a16="http://schemas.microsoft.com/office/drawing/2014/main" id="{1B33400E-9A95-4700-BAAE-AAFA54F66A8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48" name="Group 1547">
            <a:extLst>
              <a:ext uri="{FF2B5EF4-FFF2-40B4-BE49-F238E27FC236}">
                <a16:creationId xmlns:a16="http://schemas.microsoft.com/office/drawing/2014/main" id="{662DA8DF-1C55-452B-9726-8805850AF63A}"/>
              </a:ext>
            </a:extLst>
          </p:cNvPr>
          <p:cNvGrpSpPr/>
          <p:nvPr/>
        </p:nvGrpSpPr>
        <p:grpSpPr>
          <a:xfrm rot="2540802">
            <a:off x="11727099" y="3257550"/>
            <a:ext cx="544580" cy="346135"/>
            <a:chOff x="1459148" y="544749"/>
            <a:chExt cx="7412477" cy="5661498"/>
          </a:xfrm>
        </p:grpSpPr>
        <p:sp>
          <p:nvSpPr>
            <p:cNvPr id="1549" name="Arc 1548">
              <a:extLst>
                <a:ext uri="{FF2B5EF4-FFF2-40B4-BE49-F238E27FC236}">
                  <a16:creationId xmlns:a16="http://schemas.microsoft.com/office/drawing/2014/main" id="{E52F5A49-1A81-4D0C-8E78-12F3860906A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CD3A3186-2092-4F71-AE2A-3E93563441E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51" name="Arc 1550">
              <a:extLst>
                <a:ext uri="{FF2B5EF4-FFF2-40B4-BE49-F238E27FC236}">
                  <a16:creationId xmlns:a16="http://schemas.microsoft.com/office/drawing/2014/main" id="{7198CD14-9842-401A-85FD-99DE7CF6827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2" name="Straight Connector 1551">
              <a:extLst>
                <a:ext uri="{FF2B5EF4-FFF2-40B4-BE49-F238E27FC236}">
                  <a16:creationId xmlns:a16="http://schemas.microsoft.com/office/drawing/2014/main" id="{4759DDF8-4C0D-488C-B135-1F5CFBD8750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53" name="Straight Connector 1552">
              <a:extLst>
                <a:ext uri="{FF2B5EF4-FFF2-40B4-BE49-F238E27FC236}">
                  <a16:creationId xmlns:a16="http://schemas.microsoft.com/office/drawing/2014/main" id="{D001C844-6673-4F97-BE1F-AB559B21406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54" name="Oval 1553">
              <a:extLst>
                <a:ext uri="{FF2B5EF4-FFF2-40B4-BE49-F238E27FC236}">
                  <a16:creationId xmlns:a16="http://schemas.microsoft.com/office/drawing/2014/main" id="{BF3A94E3-2DE1-4581-AD7D-1A030B03D54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5" name="Arc 1554">
              <a:extLst>
                <a:ext uri="{FF2B5EF4-FFF2-40B4-BE49-F238E27FC236}">
                  <a16:creationId xmlns:a16="http://schemas.microsoft.com/office/drawing/2014/main" id="{109670F7-3AA9-4323-A6AE-DCD26D1AFBD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B507D158-3699-4BBE-A708-66E9BCFD139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7" name="Arc 1556">
              <a:extLst>
                <a:ext uri="{FF2B5EF4-FFF2-40B4-BE49-F238E27FC236}">
                  <a16:creationId xmlns:a16="http://schemas.microsoft.com/office/drawing/2014/main" id="{8EF8C1EF-9752-41F3-9822-23548057D4A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8" name="Arc 1557">
              <a:extLst>
                <a:ext uri="{FF2B5EF4-FFF2-40B4-BE49-F238E27FC236}">
                  <a16:creationId xmlns:a16="http://schemas.microsoft.com/office/drawing/2014/main" id="{4F13FA5C-A9B6-4495-986C-8766C6038B7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9" name="Straight Connector 1558">
              <a:extLst>
                <a:ext uri="{FF2B5EF4-FFF2-40B4-BE49-F238E27FC236}">
                  <a16:creationId xmlns:a16="http://schemas.microsoft.com/office/drawing/2014/main" id="{46CFB24A-4EA4-4E8A-B0EE-5D9DAC738BB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60" name="Straight Connector 1559">
              <a:extLst>
                <a:ext uri="{FF2B5EF4-FFF2-40B4-BE49-F238E27FC236}">
                  <a16:creationId xmlns:a16="http://schemas.microsoft.com/office/drawing/2014/main" id="{E2FEF34E-8CF0-4823-B0BE-8ACB4C015CB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61" name="Straight Connector 1560">
              <a:extLst>
                <a:ext uri="{FF2B5EF4-FFF2-40B4-BE49-F238E27FC236}">
                  <a16:creationId xmlns:a16="http://schemas.microsoft.com/office/drawing/2014/main" id="{5D7786F1-ABFE-4EFC-9D44-ADEBB316F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62" name="Group 1561">
            <a:extLst>
              <a:ext uri="{FF2B5EF4-FFF2-40B4-BE49-F238E27FC236}">
                <a16:creationId xmlns:a16="http://schemas.microsoft.com/office/drawing/2014/main" id="{53B6D0D7-FB56-410E-9816-E086D1EEA27C}"/>
              </a:ext>
            </a:extLst>
          </p:cNvPr>
          <p:cNvGrpSpPr/>
          <p:nvPr/>
        </p:nvGrpSpPr>
        <p:grpSpPr>
          <a:xfrm rot="2540802">
            <a:off x="11727099" y="3552825"/>
            <a:ext cx="544580" cy="346135"/>
            <a:chOff x="1459148" y="544749"/>
            <a:chExt cx="7412477" cy="5661498"/>
          </a:xfrm>
        </p:grpSpPr>
        <p:sp>
          <p:nvSpPr>
            <p:cNvPr id="1563" name="Arc 1562">
              <a:extLst>
                <a:ext uri="{FF2B5EF4-FFF2-40B4-BE49-F238E27FC236}">
                  <a16:creationId xmlns:a16="http://schemas.microsoft.com/office/drawing/2014/main" id="{46A70F5C-0E7B-40EF-A911-52F23CAD486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8A8B8058-6729-4354-B6B4-0C716448EF4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65" name="Arc 1564">
              <a:extLst>
                <a:ext uri="{FF2B5EF4-FFF2-40B4-BE49-F238E27FC236}">
                  <a16:creationId xmlns:a16="http://schemas.microsoft.com/office/drawing/2014/main" id="{95417EB2-D054-4BAA-B4A2-B33F7D6681F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6" name="Straight Connector 1565">
              <a:extLst>
                <a:ext uri="{FF2B5EF4-FFF2-40B4-BE49-F238E27FC236}">
                  <a16:creationId xmlns:a16="http://schemas.microsoft.com/office/drawing/2014/main" id="{316EF988-E839-4138-8279-CDEC23815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67" name="Straight Connector 1566">
              <a:extLst>
                <a:ext uri="{FF2B5EF4-FFF2-40B4-BE49-F238E27FC236}">
                  <a16:creationId xmlns:a16="http://schemas.microsoft.com/office/drawing/2014/main" id="{74F6D783-1940-45B8-B0C1-23F7C0FBCA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68" name="Oval 1567">
              <a:extLst>
                <a:ext uri="{FF2B5EF4-FFF2-40B4-BE49-F238E27FC236}">
                  <a16:creationId xmlns:a16="http://schemas.microsoft.com/office/drawing/2014/main" id="{4D21E2E7-4EFF-4B93-93F3-CDDCC2B8B7D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9" name="Arc 1568">
              <a:extLst>
                <a:ext uri="{FF2B5EF4-FFF2-40B4-BE49-F238E27FC236}">
                  <a16:creationId xmlns:a16="http://schemas.microsoft.com/office/drawing/2014/main" id="{79530036-FBF6-4F93-B0C7-83A07B4E31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7F13F489-2128-4DC6-A8A9-BE22AC939EC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1" name="Arc 1570">
              <a:extLst>
                <a:ext uri="{FF2B5EF4-FFF2-40B4-BE49-F238E27FC236}">
                  <a16:creationId xmlns:a16="http://schemas.microsoft.com/office/drawing/2014/main" id="{94B1EA7B-1B3F-411A-8075-2815642239A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2" name="Arc 1571">
              <a:extLst>
                <a:ext uri="{FF2B5EF4-FFF2-40B4-BE49-F238E27FC236}">
                  <a16:creationId xmlns:a16="http://schemas.microsoft.com/office/drawing/2014/main" id="{4138B515-72BC-4141-9245-854DCFBF165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3" name="Straight Connector 1572">
              <a:extLst>
                <a:ext uri="{FF2B5EF4-FFF2-40B4-BE49-F238E27FC236}">
                  <a16:creationId xmlns:a16="http://schemas.microsoft.com/office/drawing/2014/main" id="{C2C2525E-40CE-4DCA-85F7-3E2CBD42478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09BCFBAB-9623-4C7B-ABD4-A8262236426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75" name="Straight Connector 1574">
              <a:extLst>
                <a:ext uri="{FF2B5EF4-FFF2-40B4-BE49-F238E27FC236}">
                  <a16:creationId xmlns:a16="http://schemas.microsoft.com/office/drawing/2014/main" id="{43EAF4A3-5804-4B6F-926C-16B1D92FAD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76" name="Group 1575">
            <a:extLst>
              <a:ext uri="{FF2B5EF4-FFF2-40B4-BE49-F238E27FC236}">
                <a16:creationId xmlns:a16="http://schemas.microsoft.com/office/drawing/2014/main" id="{E8711ADF-CA46-471B-A0DC-7AC40E8B7335}"/>
              </a:ext>
            </a:extLst>
          </p:cNvPr>
          <p:cNvGrpSpPr/>
          <p:nvPr/>
        </p:nvGrpSpPr>
        <p:grpSpPr>
          <a:xfrm rot="2540802">
            <a:off x="11727099" y="3848100"/>
            <a:ext cx="544580" cy="346135"/>
            <a:chOff x="1459148" y="544749"/>
            <a:chExt cx="7412477" cy="5661498"/>
          </a:xfrm>
        </p:grpSpPr>
        <p:sp>
          <p:nvSpPr>
            <p:cNvPr id="1577" name="Arc 1576">
              <a:extLst>
                <a:ext uri="{FF2B5EF4-FFF2-40B4-BE49-F238E27FC236}">
                  <a16:creationId xmlns:a16="http://schemas.microsoft.com/office/drawing/2014/main" id="{00A82176-6BE2-4280-A58A-6DEF2EBE897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69D335F6-ACBC-462B-A82B-93A6061FF80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79" name="Arc 1578">
              <a:extLst>
                <a:ext uri="{FF2B5EF4-FFF2-40B4-BE49-F238E27FC236}">
                  <a16:creationId xmlns:a16="http://schemas.microsoft.com/office/drawing/2014/main" id="{8A2B2439-0A0A-4160-9E2D-4CFD2B51C3A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80" name="Straight Connector 1579">
              <a:extLst>
                <a:ext uri="{FF2B5EF4-FFF2-40B4-BE49-F238E27FC236}">
                  <a16:creationId xmlns:a16="http://schemas.microsoft.com/office/drawing/2014/main" id="{8C476DD3-CB10-4A19-90D7-D2072A0F42C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81" name="Straight Connector 1580">
              <a:extLst>
                <a:ext uri="{FF2B5EF4-FFF2-40B4-BE49-F238E27FC236}">
                  <a16:creationId xmlns:a16="http://schemas.microsoft.com/office/drawing/2014/main" id="{9831147C-0105-4353-A7F7-3ECC7DFCB62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82" name="Oval 1581">
              <a:extLst>
                <a:ext uri="{FF2B5EF4-FFF2-40B4-BE49-F238E27FC236}">
                  <a16:creationId xmlns:a16="http://schemas.microsoft.com/office/drawing/2014/main" id="{2FB12986-B38C-40CA-90C8-81062F4119D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3" name="Arc 1582">
              <a:extLst>
                <a:ext uri="{FF2B5EF4-FFF2-40B4-BE49-F238E27FC236}">
                  <a16:creationId xmlns:a16="http://schemas.microsoft.com/office/drawing/2014/main" id="{FA4B8813-356F-4362-B0C0-2608DB68859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FBE7996-0134-4223-884E-93D2A0F3A38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5" name="Arc 1584">
              <a:extLst>
                <a:ext uri="{FF2B5EF4-FFF2-40B4-BE49-F238E27FC236}">
                  <a16:creationId xmlns:a16="http://schemas.microsoft.com/office/drawing/2014/main" id="{4F29AB4C-09B4-478C-A9D6-48C2836D823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6" name="Arc 1585">
              <a:extLst>
                <a:ext uri="{FF2B5EF4-FFF2-40B4-BE49-F238E27FC236}">
                  <a16:creationId xmlns:a16="http://schemas.microsoft.com/office/drawing/2014/main" id="{FD73F980-C299-471E-9281-554ECB64FC7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7" name="Straight Connector 1586">
              <a:extLst>
                <a:ext uri="{FF2B5EF4-FFF2-40B4-BE49-F238E27FC236}">
                  <a16:creationId xmlns:a16="http://schemas.microsoft.com/office/drawing/2014/main" id="{D79A6E7D-9A7C-4381-9D3F-E4E5D465C9D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8" name="Straight Connector 1587">
              <a:extLst>
                <a:ext uri="{FF2B5EF4-FFF2-40B4-BE49-F238E27FC236}">
                  <a16:creationId xmlns:a16="http://schemas.microsoft.com/office/drawing/2014/main" id="{8A05E435-158B-4FC3-8F58-6E0FAA2C14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a:extLst>
                <a:ext uri="{FF2B5EF4-FFF2-40B4-BE49-F238E27FC236}">
                  <a16:creationId xmlns:a16="http://schemas.microsoft.com/office/drawing/2014/main" id="{CB8BD880-B42A-4119-BA92-DCA55E96DF8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90" name="Group 1589">
            <a:extLst>
              <a:ext uri="{FF2B5EF4-FFF2-40B4-BE49-F238E27FC236}">
                <a16:creationId xmlns:a16="http://schemas.microsoft.com/office/drawing/2014/main" id="{51E0B7A9-517F-4390-949A-2E30689EF8CB}"/>
              </a:ext>
            </a:extLst>
          </p:cNvPr>
          <p:cNvGrpSpPr/>
          <p:nvPr/>
        </p:nvGrpSpPr>
        <p:grpSpPr>
          <a:xfrm rot="2540802">
            <a:off x="11727099" y="4143375"/>
            <a:ext cx="544580" cy="346135"/>
            <a:chOff x="1459148" y="544749"/>
            <a:chExt cx="7412477" cy="5661498"/>
          </a:xfrm>
        </p:grpSpPr>
        <p:sp>
          <p:nvSpPr>
            <p:cNvPr id="1591" name="Arc 1590">
              <a:extLst>
                <a:ext uri="{FF2B5EF4-FFF2-40B4-BE49-F238E27FC236}">
                  <a16:creationId xmlns:a16="http://schemas.microsoft.com/office/drawing/2014/main" id="{698948DA-D9F2-41CB-A6AE-76D765FDA02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83CC4865-4076-4ED3-9F14-37F57091234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93" name="Arc 1592">
              <a:extLst>
                <a:ext uri="{FF2B5EF4-FFF2-40B4-BE49-F238E27FC236}">
                  <a16:creationId xmlns:a16="http://schemas.microsoft.com/office/drawing/2014/main" id="{15A0B21E-1815-4438-8221-E590F774AD3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4" name="Straight Connector 1593">
              <a:extLst>
                <a:ext uri="{FF2B5EF4-FFF2-40B4-BE49-F238E27FC236}">
                  <a16:creationId xmlns:a16="http://schemas.microsoft.com/office/drawing/2014/main" id="{565223C4-AFC1-410F-A27B-BBEFDD9F7F1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3B23A826-7291-47A0-9B41-4B301D7F88A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96" name="Oval 1595">
              <a:extLst>
                <a:ext uri="{FF2B5EF4-FFF2-40B4-BE49-F238E27FC236}">
                  <a16:creationId xmlns:a16="http://schemas.microsoft.com/office/drawing/2014/main" id="{B6FA2AD8-C5FA-4074-ABDF-71DFF31D2AE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7" name="Arc 1596">
              <a:extLst>
                <a:ext uri="{FF2B5EF4-FFF2-40B4-BE49-F238E27FC236}">
                  <a16:creationId xmlns:a16="http://schemas.microsoft.com/office/drawing/2014/main" id="{A57754CC-9102-4102-8616-92621D9713D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E39DF689-3C30-4C88-8E1D-3F7AF28DEAD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9" name="Arc 1598">
              <a:extLst>
                <a:ext uri="{FF2B5EF4-FFF2-40B4-BE49-F238E27FC236}">
                  <a16:creationId xmlns:a16="http://schemas.microsoft.com/office/drawing/2014/main" id="{FFE911D7-FCFB-42C6-B18E-6503DA0EC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0" name="Arc 1599">
              <a:extLst>
                <a:ext uri="{FF2B5EF4-FFF2-40B4-BE49-F238E27FC236}">
                  <a16:creationId xmlns:a16="http://schemas.microsoft.com/office/drawing/2014/main" id="{2D9EBFA7-F9CD-4FEA-9F9E-85A4C8EE1F2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1" name="Straight Connector 1600">
              <a:extLst>
                <a:ext uri="{FF2B5EF4-FFF2-40B4-BE49-F238E27FC236}">
                  <a16:creationId xmlns:a16="http://schemas.microsoft.com/office/drawing/2014/main" id="{80203039-8112-4166-8291-87068C83A59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02" name="Straight Connector 1601">
              <a:extLst>
                <a:ext uri="{FF2B5EF4-FFF2-40B4-BE49-F238E27FC236}">
                  <a16:creationId xmlns:a16="http://schemas.microsoft.com/office/drawing/2014/main" id="{6CC2F84D-0B81-4860-992F-55A649D1B72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03" name="Straight Connector 1602">
              <a:extLst>
                <a:ext uri="{FF2B5EF4-FFF2-40B4-BE49-F238E27FC236}">
                  <a16:creationId xmlns:a16="http://schemas.microsoft.com/office/drawing/2014/main" id="{6A942505-16C0-4280-8C53-8E5C4AA1014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04" name="Group 1603">
            <a:extLst>
              <a:ext uri="{FF2B5EF4-FFF2-40B4-BE49-F238E27FC236}">
                <a16:creationId xmlns:a16="http://schemas.microsoft.com/office/drawing/2014/main" id="{4430F533-DFF1-42DA-A01B-3EEAAC8BF972}"/>
              </a:ext>
            </a:extLst>
          </p:cNvPr>
          <p:cNvGrpSpPr/>
          <p:nvPr/>
        </p:nvGrpSpPr>
        <p:grpSpPr>
          <a:xfrm rot="2540802">
            <a:off x="11727099" y="4438650"/>
            <a:ext cx="544580" cy="346135"/>
            <a:chOff x="1459148" y="544749"/>
            <a:chExt cx="7412477" cy="5661498"/>
          </a:xfrm>
        </p:grpSpPr>
        <p:sp>
          <p:nvSpPr>
            <p:cNvPr id="1605" name="Arc 1604">
              <a:extLst>
                <a:ext uri="{FF2B5EF4-FFF2-40B4-BE49-F238E27FC236}">
                  <a16:creationId xmlns:a16="http://schemas.microsoft.com/office/drawing/2014/main" id="{51470850-47E8-450C-A713-AD2CA2FA662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AE514BAE-222B-45B9-AB72-BB525250E29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07" name="Arc 1606">
              <a:extLst>
                <a:ext uri="{FF2B5EF4-FFF2-40B4-BE49-F238E27FC236}">
                  <a16:creationId xmlns:a16="http://schemas.microsoft.com/office/drawing/2014/main" id="{8C76BC39-33B9-4331-9D18-B51144DDCA9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8" name="Straight Connector 1607">
              <a:extLst>
                <a:ext uri="{FF2B5EF4-FFF2-40B4-BE49-F238E27FC236}">
                  <a16:creationId xmlns:a16="http://schemas.microsoft.com/office/drawing/2014/main" id="{11FEA0D1-0CBA-434F-9065-0260BBEBCAE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09" name="Straight Connector 1608">
              <a:extLst>
                <a:ext uri="{FF2B5EF4-FFF2-40B4-BE49-F238E27FC236}">
                  <a16:creationId xmlns:a16="http://schemas.microsoft.com/office/drawing/2014/main" id="{7BA03581-53D9-415C-8743-58EE45B62A1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10" name="Oval 1609">
              <a:extLst>
                <a:ext uri="{FF2B5EF4-FFF2-40B4-BE49-F238E27FC236}">
                  <a16:creationId xmlns:a16="http://schemas.microsoft.com/office/drawing/2014/main" id="{9936C174-2154-4D4E-8860-5B03D8B855D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1" name="Arc 1610">
              <a:extLst>
                <a:ext uri="{FF2B5EF4-FFF2-40B4-BE49-F238E27FC236}">
                  <a16:creationId xmlns:a16="http://schemas.microsoft.com/office/drawing/2014/main" id="{36B4A826-5AE2-4C09-9C36-DF9BB705033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531B2274-781D-437E-A264-F3A76C9E9A1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3" name="Arc 1612">
              <a:extLst>
                <a:ext uri="{FF2B5EF4-FFF2-40B4-BE49-F238E27FC236}">
                  <a16:creationId xmlns:a16="http://schemas.microsoft.com/office/drawing/2014/main" id="{783C6DB5-318C-425F-9A36-12B8F2C005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4" name="Arc 1613">
              <a:extLst>
                <a:ext uri="{FF2B5EF4-FFF2-40B4-BE49-F238E27FC236}">
                  <a16:creationId xmlns:a16="http://schemas.microsoft.com/office/drawing/2014/main" id="{93ACEF3D-4CD7-4F9F-89D6-4B7CD3DD795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5" name="Straight Connector 1614">
              <a:extLst>
                <a:ext uri="{FF2B5EF4-FFF2-40B4-BE49-F238E27FC236}">
                  <a16:creationId xmlns:a16="http://schemas.microsoft.com/office/drawing/2014/main" id="{DF4853AA-468C-4F11-B8C7-C9C631EE3D6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16" name="Straight Connector 1615">
              <a:extLst>
                <a:ext uri="{FF2B5EF4-FFF2-40B4-BE49-F238E27FC236}">
                  <a16:creationId xmlns:a16="http://schemas.microsoft.com/office/drawing/2014/main" id="{7042F1ED-82BD-42A2-A53F-3D74FFF1275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17" name="Straight Connector 1616">
              <a:extLst>
                <a:ext uri="{FF2B5EF4-FFF2-40B4-BE49-F238E27FC236}">
                  <a16:creationId xmlns:a16="http://schemas.microsoft.com/office/drawing/2014/main" id="{D40BD0E3-6CFF-498A-83E5-3044AF7306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18" name="Group 1617">
            <a:extLst>
              <a:ext uri="{FF2B5EF4-FFF2-40B4-BE49-F238E27FC236}">
                <a16:creationId xmlns:a16="http://schemas.microsoft.com/office/drawing/2014/main" id="{AB0D9C00-D51A-4042-9724-1F84CFC4B987}"/>
              </a:ext>
            </a:extLst>
          </p:cNvPr>
          <p:cNvGrpSpPr/>
          <p:nvPr/>
        </p:nvGrpSpPr>
        <p:grpSpPr>
          <a:xfrm rot="2540802">
            <a:off x="11727099" y="4733925"/>
            <a:ext cx="544580" cy="346135"/>
            <a:chOff x="1459148" y="544749"/>
            <a:chExt cx="7412477" cy="5661498"/>
          </a:xfrm>
        </p:grpSpPr>
        <p:sp>
          <p:nvSpPr>
            <p:cNvPr id="1619" name="Arc 1618">
              <a:extLst>
                <a:ext uri="{FF2B5EF4-FFF2-40B4-BE49-F238E27FC236}">
                  <a16:creationId xmlns:a16="http://schemas.microsoft.com/office/drawing/2014/main" id="{17432737-62CD-4138-8CB3-51E76B4581F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FD19EF8C-D834-449F-9791-BF412E1BAB8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21" name="Arc 1620">
              <a:extLst>
                <a:ext uri="{FF2B5EF4-FFF2-40B4-BE49-F238E27FC236}">
                  <a16:creationId xmlns:a16="http://schemas.microsoft.com/office/drawing/2014/main" id="{048B6A7F-ABBB-4021-BA25-5098F6339CA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2" name="Straight Connector 1621">
              <a:extLst>
                <a:ext uri="{FF2B5EF4-FFF2-40B4-BE49-F238E27FC236}">
                  <a16:creationId xmlns:a16="http://schemas.microsoft.com/office/drawing/2014/main" id="{89C6217E-5603-4B1C-9A07-D3AEAF4C196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23" name="Straight Connector 1622">
              <a:extLst>
                <a:ext uri="{FF2B5EF4-FFF2-40B4-BE49-F238E27FC236}">
                  <a16:creationId xmlns:a16="http://schemas.microsoft.com/office/drawing/2014/main" id="{69287E8E-E0B6-4D55-ACE9-4677E3EF62F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24" name="Oval 1623">
              <a:extLst>
                <a:ext uri="{FF2B5EF4-FFF2-40B4-BE49-F238E27FC236}">
                  <a16:creationId xmlns:a16="http://schemas.microsoft.com/office/drawing/2014/main" id="{C74B5E2D-8836-4B06-9C5E-DEDEC07CF12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5" name="Arc 1624">
              <a:extLst>
                <a:ext uri="{FF2B5EF4-FFF2-40B4-BE49-F238E27FC236}">
                  <a16:creationId xmlns:a16="http://schemas.microsoft.com/office/drawing/2014/main" id="{C571C210-63D2-4CB3-A77F-BE5CA2A4011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64401E0-76B3-40FA-B764-D95C3FE24C2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7" name="Arc 1626">
              <a:extLst>
                <a:ext uri="{FF2B5EF4-FFF2-40B4-BE49-F238E27FC236}">
                  <a16:creationId xmlns:a16="http://schemas.microsoft.com/office/drawing/2014/main" id="{991BCEC7-56AB-477C-80A7-0DD7260B728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8" name="Arc 1627">
              <a:extLst>
                <a:ext uri="{FF2B5EF4-FFF2-40B4-BE49-F238E27FC236}">
                  <a16:creationId xmlns:a16="http://schemas.microsoft.com/office/drawing/2014/main" id="{FBD39C3D-1061-4649-8D65-EDA92DFDFD2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9" name="Straight Connector 1628">
              <a:extLst>
                <a:ext uri="{FF2B5EF4-FFF2-40B4-BE49-F238E27FC236}">
                  <a16:creationId xmlns:a16="http://schemas.microsoft.com/office/drawing/2014/main" id="{A9F5D029-FFE5-4ABF-9502-EBEE0716E79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a:extLst>
                <a:ext uri="{FF2B5EF4-FFF2-40B4-BE49-F238E27FC236}">
                  <a16:creationId xmlns:a16="http://schemas.microsoft.com/office/drawing/2014/main" id="{7C5CF5E3-FE16-4265-8365-5104AB6F260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a:extLst>
                <a:ext uri="{FF2B5EF4-FFF2-40B4-BE49-F238E27FC236}">
                  <a16:creationId xmlns:a16="http://schemas.microsoft.com/office/drawing/2014/main" id="{0A5BB7FE-C3F9-411D-ABE7-E63EE0BFD30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32" name="Group 1631">
            <a:extLst>
              <a:ext uri="{FF2B5EF4-FFF2-40B4-BE49-F238E27FC236}">
                <a16:creationId xmlns:a16="http://schemas.microsoft.com/office/drawing/2014/main" id="{A71CA89E-35F5-4CCD-8F1B-EDF1C8507130}"/>
              </a:ext>
            </a:extLst>
          </p:cNvPr>
          <p:cNvGrpSpPr/>
          <p:nvPr/>
        </p:nvGrpSpPr>
        <p:grpSpPr>
          <a:xfrm rot="2540802">
            <a:off x="11727099" y="5029200"/>
            <a:ext cx="544580" cy="346135"/>
            <a:chOff x="1459148" y="544749"/>
            <a:chExt cx="7412477" cy="5661498"/>
          </a:xfrm>
        </p:grpSpPr>
        <p:sp>
          <p:nvSpPr>
            <p:cNvPr id="1633" name="Arc 1632">
              <a:extLst>
                <a:ext uri="{FF2B5EF4-FFF2-40B4-BE49-F238E27FC236}">
                  <a16:creationId xmlns:a16="http://schemas.microsoft.com/office/drawing/2014/main" id="{17CE2863-26EE-44D4-B4B2-241BB830FBE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F209A986-384A-4445-9F45-1CE6C06DC72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35" name="Arc 1634">
              <a:extLst>
                <a:ext uri="{FF2B5EF4-FFF2-40B4-BE49-F238E27FC236}">
                  <a16:creationId xmlns:a16="http://schemas.microsoft.com/office/drawing/2014/main" id="{AA14FAFC-879C-4283-AA06-6806B3B652A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6" name="Straight Connector 1635">
              <a:extLst>
                <a:ext uri="{FF2B5EF4-FFF2-40B4-BE49-F238E27FC236}">
                  <a16:creationId xmlns:a16="http://schemas.microsoft.com/office/drawing/2014/main" id="{88495F84-B0D3-4B49-9BCD-9BFCC12E6A1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8E9307B9-4B7D-4457-B99E-6354F3DE94E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38" name="Oval 1637">
              <a:extLst>
                <a:ext uri="{FF2B5EF4-FFF2-40B4-BE49-F238E27FC236}">
                  <a16:creationId xmlns:a16="http://schemas.microsoft.com/office/drawing/2014/main" id="{B1D6BEED-5BC0-4CEC-9088-EF44A7CF49C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9" name="Arc 1638">
              <a:extLst>
                <a:ext uri="{FF2B5EF4-FFF2-40B4-BE49-F238E27FC236}">
                  <a16:creationId xmlns:a16="http://schemas.microsoft.com/office/drawing/2014/main" id="{97494777-BF20-4F53-BE2D-7EB6F64AEA9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A4809F2D-58DE-48F3-A1FF-0B2FBFB2AA5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1" name="Arc 1640">
              <a:extLst>
                <a:ext uri="{FF2B5EF4-FFF2-40B4-BE49-F238E27FC236}">
                  <a16:creationId xmlns:a16="http://schemas.microsoft.com/office/drawing/2014/main" id="{6590C7AD-9033-4A35-8914-71A501632A8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2" name="Arc 1641">
              <a:extLst>
                <a:ext uri="{FF2B5EF4-FFF2-40B4-BE49-F238E27FC236}">
                  <a16:creationId xmlns:a16="http://schemas.microsoft.com/office/drawing/2014/main" id="{793EB2B3-2ED5-49EA-9315-35CC4B4C115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3" name="Straight Connector 1642">
              <a:extLst>
                <a:ext uri="{FF2B5EF4-FFF2-40B4-BE49-F238E27FC236}">
                  <a16:creationId xmlns:a16="http://schemas.microsoft.com/office/drawing/2014/main" id="{5EE019E0-30FC-4E37-ABB4-2C874A70695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a:extLst>
                <a:ext uri="{FF2B5EF4-FFF2-40B4-BE49-F238E27FC236}">
                  <a16:creationId xmlns:a16="http://schemas.microsoft.com/office/drawing/2014/main" id="{733C50CE-7823-42D5-B8DD-201A90559DE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a:extLst>
                <a:ext uri="{FF2B5EF4-FFF2-40B4-BE49-F238E27FC236}">
                  <a16:creationId xmlns:a16="http://schemas.microsoft.com/office/drawing/2014/main" id="{D35B5D52-8D85-481C-A96B-1BC7D774F04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46" name="Group 1645">
            <a:extLst>
              <a:ext uri="{FF2B5EF4-FFF2-40B4-BE49-F238E27FC236}">
                <a16:creationId xmlns:a16="http://schemas.microsoft.com/office/drawing/2014/main" id="{5BB5FBA3-2382-4711-A2FE-D932CEC1367F}"/>
              </a:ext>
            </a:extLst>
          </p:cNvPr>
          <p:cNvGrpSpPr/>
          <p:nvPr/>
        </p:nvGrpSpPr>
        <p:grpSpPr>
          <a:xfrm rot="2540802">
            <a:off x="11727099" y="5324475"/>
            <a:ext cx="544580" cy="346135"/>
            <a:chOff x="1459148" y="544749"/>
            <a:chExt cx="7412477" cy="5661498"/>
          </a:xfrm>
        </p:grpSpPr>
        <p:sp>
          <p:nvSpPr>
            <p:cNvPr id="1647" name="Arc 1646">
              <a:extLst>
                <a:ext uri="{FF2B5EF4-FFF2-40B4-BE49-F238E27FC236}">
                  <a16:creationId xmlns:a16="http://schemas.microsoft.com/office/drawing/2014/main" id="{10A2FE21-4EBD-4796-9892-9A61EA5FF2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A18D34B6-D90F-4621-B4E4-040E5D1814D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49" name="Arc 1648">
              <a:extLst>
                <a:ext uri="{FF2B5EF4-FFF2-40B4-BE49-F238E27FC236}">
                  <a16:creationId xmlns:a16="http://schemas.microsoft.com/office/drawing/2014/main" id="{10C800F0-4808-4097-ACC8-299C8709FFD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0" name="Straight Connector 1649">
              <a:extLst>
                <a:ext uri="{FF2B5EF4-FFF2-40B4-BE49-F238E27FC236}">
                  <a16:creationId xmlns:a16="http://schemas.microsoft.com/office/drawing/2014/main" id="{A6DD413E-1F37-4034-8689-4B474A0782A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C6DBF43A-66B8-4796-BFFF-8E8A882FC9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52" name="Oval 1651">
              <a:extLst>
                <a:ext uri="{FF2B5EF4-FFF2-40B4-BE49-F238E27FC236}">
                  <a16:creationId xmlns:a16="http://schemas.microsoft.com/office/drawing/2014/main" id="{596A9CFD-6F84-4AC2-B94C-1CA61435A71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3" name="Arc 1652">
              <a:extLst>
                <a:ext uri="{FF2B5EF4-FFF2-40B4-BE49-F238E27FC236}">
                  <a16:creationId xmlns:a16="http://schemas.microsoft.com/office/drawing/2014/main" id="{8C23C466-AD30-4AFE-8725-1DC710F066C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34AB2E5-998A-4A28-B708-C43CBD2CCFF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5" name="Arc 1654">
              <a:extLst>
                <a:ext uri="{FF2B5EF4-FFF2-40B4-BE49-F238E27FC236}">
                  <a16:creationId xmlns:a16="http://schemas.microsoft.com/office/drawing/2014/main" id="{57EC10DA-0C69-423C-B334-414A274D4C2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6" name="Arc 1655">
              <a:extLst>
                <a:ext uri="{FF2B5EF4-FFF2-40B4-BE49-F238E27FC236}">
                  <a16:creationId xmlns:a16="http://schemas.microsoft.com/office/drawing/2014/main" id="{60BC8D7F-77A8-420A-9BFB-E368BB9B6B5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7" name="Straight Connector 1656">
              <a:extLst>
                <a:ext uri="{FF2B5EF4-FFF2-40B4-BE49-F238E27FC236}">
                  <a16:creationId xmlns:a16="http://schemas.microsoft.com/office/drawing/2014/main" id="{FAAF76BA-3698-4238-8CA5-2C114B502B3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E36E5EB0-03BA-42C9-AEA0-79FFFB5A042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a:extLst>
                <a:ext uri="{FF2B5EF4-FFF2-40B4-BE49-F238E27FC236}">
                  <a16:creationId xmlns:a16="http://schemas.microsoft.com/office/drawing/2014/main" id="{AC37F584-7B10-4A1E-8647-9D534F0B363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60" name="Group 1659">
            <a:extLst>
              <a:ext uri="{FF2B5EF4-FFF2-40B4-BE49-F238E27FC236}">
                <a16:creationId xmlns:a16="http://schemas.microsoft.com/office/drawing/2014/main" id="{5DF50DEC-3E1E-4D04-A922-8111FAFDBBC5}"/>
              </a:ext>
            </a:extLst>
          </p:cNvPr>
          <p:cNvGrpSpPr/>
          <p:nvPr/>
        </p:nvGrpSpPr>
        <p:grpSpPr>
          <a:xfrm rot="2540802">
            <a:off x="11727099" y="5619750"/>
            <a:ext cx="544580" cy="346135"/>
            <a:chOff x="1459148" y="544749"/>
            <a:chExt cx="7412477" cy="5661498"/>
          </a:xfrm>
        </p:grpSpPr>
        <p:sp>
          <p:nvSpPr>
            <p:cNvPr id="1661" name="Arc 1660">
              <a:extLst>
                <a:ext uri="{FF2B5EF4-FFF2-40B4-BE49-F238E27FC236}">
                  <a16:creationId xmlns:a16="http://schemas.microsoft.com/office/drawing/2014/main" id="{62934264-496B-4CED-A57C-2F09B530155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5F85F86B-01FD-4339-B455-F728A0E2FD0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63" name="Arc 1662">
              <a:extLst>
                <a:ext uri="{FF2B5EF4-FFF2-40B4-BE49-F238E27FC236}">
                  <a16:creationId xmlns:a16="http://schemas.microsoft.com/office/drawing/2014/main" id="{AC56C4A9-5E08-4746-951E-52831A59FD5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4" name="Straight Connector 1663">
              <a:extLst>
                <a:ext uri="{FF2B5EF4-FFF2-40B4-BE49-F238E27FC236}">
                  <a16:creationId xmlns:a16="http://schemas.microsoft.com/office/drawing/2014/main" id="{D67FF5EF-3F01-40BC-95CC-2709D61F06E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65" name="Straight Connector 1664">
              <a:extLst>
                <a:ext uri="{FF2B5EF4-FFF2-40B4-BE49-F238E27FC236}">
                  <a16:creationId xmlns:a16="http://schemas.microsoft.com/office/drawing/2014/main" id="{83140E61-1C97-4999-BDA2-3736FB91FBA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6" name="Oval 1665">
              <a:extLst>
                <a:ext uri="{FF2B5EF4-FFF2-40B4-BE49-F238E27FC236}">
                  <a16:creationId xmlns:a16="http://schemas.microsoft.com/office/drawing/2014/main" id="{60E8D4FF-5E15-4073-A6A6-54F679FC41D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7" name="Arc 1666">
              <a:extLst>
                <a:ext uri="{FF2B5EF4-FFF2-40B4-BE49-F238E27FC236}">
                  <a16:creationId xmlns:a16="http://schemas.microsoft.com/office/drawing/2014/main" id="{6E10533B-D42B-4610-A64E-DA79FCA3BA6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51420F2B-DE59-4E5C-8F3B-40F9A6647F9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9" name="Arc 1668">
              <a:extLst>
                <a:ext uri="{FF2B5EF4-FFF2-40B4-BE49-F238E27FC236}">
                  <a16:creationId xmlns:a16="http://schemas.microsoft.com/office/drawing/2014/main" id="{9DE06FCB-363C-4744-9535-7504C972FB2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0" name="Arc 1669">
              <a:extLst>
                <a:ext uri="{FF2B5EF4-FFF2-40B4-BE49-F238E27FC236}">
                  <a16:creationId xmlns:a16="http://schemas.microsoft.com/office/drawing/2014/main" id="{33E65C81-1C81-4FF6-BC18-4495EFA9447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1" name="Straight Connector 1670">
              <a:extLst>
                <a:ext uri="{FF2B5EF4-FFF2-40B4-BE49-F238E27FC236}">
                  <a16:creationId xmlns:a16="http://schemas.microsoft.com/office/drawing/2014/main" id="{A9D68D69-522D-4660-AB98-5A94D78104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72" name="Straight Connector 1671">
              <a:extLst>
                <a:ext uri="{FF2B5EF4-FFF2-40B4-BE49-F238E27FC236}">
                  <a16:creationId xmlns:a16="http://schemas.microsoft.com/office/drawing/2014/main" id="{5C3A6E68-922C-4D3E-8685-1620010DB11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73" name="Straight Connector 1672">
              <a:extLst>
                <a:ext uri="{FF2B5EF4-FFF2-40B4-BE49-F238E27FC236}">
                  <a16:creationId xmlns:a16="http://schemas.microsoft.com/office/drawing/2014/main" id="{C65A0709-6C98-4259-BA17-10186FC5486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74" name="Group 1673">
            <a:extLst>
              <a:ext uri="{FF2B5EF4-FFF2-40B4-BE49-F238E27FC236}">
                <a16:creationId xmlns:a16="http://schemas.microsoft.com/office/drawing/2014/main" id="{716B11B1-410C-466F-BB13-4AC50F4EA9F1}"/>
              </a:ext>
            </a:extLst>
          </p:cNvPr>
          <p:cNvGrpSpPr/>
          <p:nvPr/>
        </p:nvGrpSpPr>
        <p:grpSpPr>
          <a:xfrm rot="2540802">
            <a:off x="11727099" y="5915025"/>
            <a:ext cx="544580" cy="346135"/>
            <a:chOff x="1459148" y="544749"/>
            <a:chExt cx="7412477" cy="5661498"/>
          </a:xfrm>
        </p:grpSpPr>
        <p:sp>
          <p:nvSpPr>
            <p:cNvPr id="1675" name="Arc 1674">
              <a:extLst>
                <a:ext uri="{FF2B5EF4-FFF2-40B4-BE49-F238E27FC236}">
                  <a16:creationId xmlns:a16="http://schemas.microsoft.com/office/drawing/2014/main" id="{65DD3A23-E2F4-4F3F-9534-EACF36089E7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744D44F1-0251-4C02-B0F0-0B77368424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77" name="Arc 1676">
              <a:extLst>
                <a:ext uri="{FF2B5EF4-FFF2-40B4-BE49-F238E27FC236}">
                  <a16:creationId xmlns:a16="http://schemas.microsoft.com/office/drawing/2014/main" id="{33786D30-2FB9-4110-8796-277DF64B43C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8" name="Straight Connector 1677">
              <a:extLst>
                <a:ext uri="{FF2B5EF4-FFF2-40B4-BE49-F238E27FC236}">
                  <a16:creationId xmlns:a16="http://schemas.microsoft.com/office/drawing/2014/main" id="{5B38B99D-7D68-4EB6-A1CC-2B528A6C37B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79" name="Straight Connector 1678">
              <a:extLst>
                <a:ext uri="{FF2B5EF4-FFF2-40B4-BE49-F238E27FC236}">
                  <a16:creationId xmlns:a16="http://schemas.microsoft.com/office/drawing/2014/main" id="{3521D1CA-453D-4306-BC8F-F9E3930DAA1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80" name="Oval 1679">
              <a:extLst>
                <a:ext uri="{FF2B5EF4-FFF2-40B4-BE49-F238E27FC236}">
                  <a16:creationId xmlns:a16="http://schemas.microsoft.com/office/drawing/2014/main" id="{8505E5CD-DD32-454E-99A8-C2337BC5589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1" name="Arc 1680">
              <a:extLst>
                <a:ext uri="{FF2B5EF4-FFF2-40B4-BE49-F238E27FC236}">
                  <a16:creationId xmlns:a16="http://schemas.microsoft.com/office/drawing/2014/main" id="{4B753104-24BF-4E22-8C6A-0F3156788E0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3A46DE69-C731-4FC0-BAAE-94BBFAD82BE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3" name="Arc 1682">
              <a:extLst>
                <a:ext uri="{FF2B5EF4-FFF2-40B4-BE49-F238E27FC236}">
                  <a16:creationId xmlns:a16="http://schemas.microsoft.com/office/drawing/2014/main" id="{88D9CA5D-DB19-4C8A-818A-6A74D5799D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4" name="Arc 1683">
              <a:extLst>
                <a:ext uri="{FF2B5EF4-FFF2-40B4-BE49-F238E27FC236}">
                  <a16:creationId xmlns:a16="http://schemas.microsoft.com/office/drawing/2014/main" id="{2AB36591-D4D8-425B-9D37-B812B993BF6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5" name="Straight Connector 1684">
              <a:extLst>
                <a:ext uri="{FF2B5EF4-FFF2-40B4-BE49-F238E27FC236}">
                  <a16:creationId xmlns:a16="http://schemas.microsoft.com/office/drawing/2014/main" id="{DCB646B7-3DCE-47B0-AFFB-BAC2F92F194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C8A35905-4EA2-49CB-9ACB-DC7447FD869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87" name="Straight Connector 1686">
              <a:extLst>
                <a:ext uri="{FF2B5EF4-FFF2-40B4-BE49-F238E27FC236}">
                  <a16:creationId xmlns:a16="http://schemas.microsoft.com/office/drawing/2014/main" id="{27A4A25F-0F55-45F4-86CC-D5D4277DE26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88" name="Group 1687">
            <a:extLst>
              <a:ext uri="{FF2B5EF4-FFF2-40B4-BE49-F238E27FC236}">
                <a16:creationId xmlns:a16="http://schemas.microsoft.com/office/drawing/2014/main" id="{CA2F5B9F-E50F-4292-A043-FB2EA84F8D17}"/>
              </a:ext>
            </a:extLst>
          </p:cNvPr>
          <p:cNvGrpSpPr/>
          <p:nvPr/>
        </p:nvGrpSpPr>
        <p:grpSpPr>
          <a:xfrm rot="2540802">
            <a:off x="11727099" y="6210300"/>
            <a:ext cx="544580" cy="346135"/>
            <a:chOff x="1459148" y="544749"/>
            <a:chExt cx="7412477" cy="5661498"/>
          </a:xfrm>
        </p:grpSpPr>
        <p:sp>
          <p:nvSpPr>
            <p:cNvPr id="1689" name="Arc 1688">
              <a:extLst>
                <a:ext uri="{FF2B5EF4-FFF2-40B4-BE49-F238E27FC236}">
                  <a16:creationId xmlns:a16="http://schemas.microsoft.com/office/drawing/2014/main" id="{631AE66D-51E0-4617-AAEE-7426DA9EED0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F0A58E9D-04B0-4DA2-AEC0-B10FA9CF8A4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91" name="Arc 1690">
              <a:extLst>
                <a:ext uri="{FF2B5EF4-FFF2-40B4-BE49-F238E27FC236}">
                  <a16:creationId xmlns:a16="http://schemas.microsoft.com/office/drawing/2014/main" id="{4ADC36BD-5B5A-4EA0-9FAB-359324D36F2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2" name="Straight Connector 1691">
              <a:extLst>
                <a:ext uri="{FF2B5EF4-FFF2-40B4-BE49-F238E27FC236}">
                  <a16:creationId xmlns:a16="http://schemas.microsoft.com/office/drawing/2014/main" id="{F2ECB71F-FF9C-43FE-984F-E92D61ABD97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93" name="Straight Connector 1692">
              <a:extLst>
                <a:ext uri="{FF2B5EF4-FFF2-40B4-BE49-F238E27FC236}">
                  <a16:creationId xmlns:a16="http://schemas.microsoft.com/office/drawing/2014/main" id="{28BD93D4-DE7F-45CE-9A17-9DB487CD161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94" name="Oval 1693">
              <a:extLst>
                <a:ext uri="{FF2B5EF4-FFF2-40B4-BE49-F238E27FC236}">
                  <a16:creationId xmlns:a16="http://schemas.microsoft.com/office/drawing/2014/main" id="{B3AD09F2-0D45-4831-B5A1-C4789A4E7BB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5" name="Arc 1694">
              <a:extLst>
                <a:ext uri="{FF2B5EF4-FFF2-40B4-BE49-F238E27FC236}">
                  <a16:creationId xmlns:a16="http://schemas.microsoft.com/office/drawing/2014/main" id="{564E191F-F6C3-4D91-BF3B-D74125874BE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B7264A8-C259-4FB4-AD5C-42FF0DAF557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7" name="Arc 1696">
              <a:extLst>
                <a:ext uri="{FF2B5EF4-FFF2-40B4-BE49-F238E27FC236}">
                  <a16:creationId xmlns:a16="http://schemas.microsoft.com/office/drawing/2014/main" id="{6F2090A4-873C-4232-BE5D-9CD444BC636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8" name="Arc 1697">
              <a:extLst>
                <a:ext uri="{FF2B5EF4-FFF2-40B4-BE49-F238E27FC236}">
                  <a16:creationId xmlns:a16="http://schemas.microsoft.com/office/drawing/2014/main" id="{370CCA97-38AD-425D-A390-EF0F5DF1BF6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9" name="Straight Connector 1698">
              <a:extLst>
                <a:ext uri="{FF2B5EF4-FFF2-40B4-BE49-F238E27FC236}">
                  <a16:creationId xmlns:a16="http://schemas.microsoft.com/office/drawing/2014/main" id="{EE2F91B4-6DEA-43D6-A419-C2AF5FA5987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B8E6AD8C-A028-453E-9CB8-36225B5A2D8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01" name="Straight Connector 1700">
              <a:extLst>
                <a:ext uri="{FF2B5EF4-FFF2-40B4-BE49-F238E27FC236}">
                  <a16:creationId xmlns:a16="http://schemas.microsoft.com/office/drawing/2014/main" id="{A51A05DC-E3B2-4BCB-A9F2-142CEEA60A8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118" name="Content Placeholder 3">
            <a:extLst>
              <a:ext uri="{FF2B5EF4-FFF2-40B4-BE49-F238E27FC236}">
                <a16:creationId xmlns:a16="http://schemas.microsoft.com/office/drawing/2014/main" id="{C7689822-4341-4909-9C35-C871205089D8}"/>
              </a:ext>
            </a:extLst>
          </p:cNvPr>
          <p:cNvSpPr txBox="1">
            <a:spLocks/>
          </p:cNvSpPr>
          <p:nvPr/>
        </p:nvSpPr>
        <p:spPr>
          <a:xfrm>
            <a:off x="8777113" y="2914073"/>
            <a:ext cx="3414888" cy="2415017"/>
          </a:xfrm>
          <a:prstGeom prst="rect">
            <a:avLst/>
          </a:prstGeom>
          <a:noFill/>
          <a:ln>
            <a:solidFill>
              <a:schemeClr val="bg1"/>
            </a:solid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rgbClr val="00B050"/>
              </a:buClr>
              <a:buFont typeface="Wingdings" panose="05000000000000000000" pitchFamily="2" charset="2"/>
              <a:buChar char="v"/>
            </a:pPr>
            <a:r>
              <a:rPr lang="bn-BD" sz="4000" b="1" dirty="0">
                <a:latin typeface="NikoshBAN" pitchFamily="2" charset="0"/>
                <a:cs typeface="NikoshBAN" pitchFamily="2" charset="0"/>
              </a:rPr>
              <a:t>বিষয়ঃ গণিত</a:t>
            </a:r>
          </a:p>
          <a:p>
            <a:pPr>
              <a:buClr>
                <a:srgbClr val="00B050"/>
              </a:buClr>
              <a:buFont typeface="Wingdings" panose="05000000000000000000" pitchFamily="2" charset="2"/>
              <a:buChar char="v"/>
            </a:pPr>
            <a:r>
              <a:rPr lang="bn-BD" sz="4000" b="1" dirty="0">
                <a:latin typeface="NikoshBAN" pitchFamily="2" charset="0"/>
                <a:cs typeface="NikoshBAN" pitchFamily="2" charset="0"/>
              </a:rPr>
              <a:t>অধ্যায়</a:t>
            </a:r>
            <a:r>
              <a:rPr lang="bn-IN" sz="4000" b="1" dirty="0">
                <a:latin typeface="NikoshBAN" pitchFamily="2" charset="0"/>
                <a:cs typeface="NikoshBAN" pitchFamily="2" charset="0"/>
              </a:rPr>
              <a:t>ঃ</a:t>
            </a:r>
            <a:r>
              <a:rPr lang="bn-BD" sz="4000" b="1" dirty="0">
                <a:latin typeface="NikoshBAN" pitchFamily="2" charset="0"/>
                <a:cs typeface="NikoshBAN" pitchFamily="2" charset="0"/>
              </a:rPr>
              <a:t> </a:t>
            </a:r>
            <a:r>
              <a:rPr lang="bn-IN" sz="4000" b="1" dirty="0">
                <a:latin typeface="NikoshBAN" pitchFamily="2" charset="0"/>
                <a:cs typeface="NikoshBAN" pitchFamily="2" charset="0"/>
              </a:rPr>
              <a:t>অষ্টম</a:t>
            </a:r>
            <a:endParaRPr lang="bn-BD" sz="4000" b="1" dirty="0">
              <a:latin typeface="NikoshBAN" pitchFamily="2" charset="0"/>
              <a:cs typeface="NikoshBAN" pitchFamily="2" charset="0"/>
            </a:endParaRPr>
          </a:p>
          <a:p>
            <a:pPr>
              <a:buClr>
                <a:srgbClr val="00B050"/>
              </a:buClr>
              <a:buFont typeface="Wingdings" panose="05000000000000000000" pitchFamily="2" charset="2"/>
              <a:buChar char="v"/>
            </a:pPr>
            <a:r>
              <a:rPr lang="bn-BD" sz="4000" b="1" dirty="0">
                <a:latin typeface="NikoshBAN" pitchFamily="2" charset="0"/>
                <a:cs typeface="NikoshBAN" pitchFamily="2" charset="0"/>
              </a:rPr>
              <a:t>শ্রেণীঃ </a:t>
            </a:r>
            <a:r>
              <a:rPr lang="bn-IN" sz="4000" b="1" dirty="0">
                <a:latin typeface="NikoshBAN" pitchFamily="2" charset="0"/>
                <a:cs typeface="NikoshBAN" pitchFamily="2" charset="0"/>
              </a:rPr>
              <a:t>নবম-দশম</a:t>
            </a:r>
            <a:endParaRPr lang="bn-BD" sz="4000" b="1" dirty="0">
              <a:latin typeface="NikoshBAN" pitchFamily="2" charset="0"/>
              <a:cs typeface="NikoshBAN" pitchFamily="2" charset="0"/>
            </a:endParaRPr>
          </a:p>
          <a:p>
            <a:pPr marL="0" indent="0">
              <a:buClr>
                <a:srgbClr val="00B050"/>
              </a:buClr>
              <a:buNone/>
            </a:pPr>
            <a:endParaRPr lang="en-US" sz="4000" b="1" dirty="0">
              <a:latin typeface="NikoshBAN" pitchFamily="2" charset="0"/>
              <a:cs typeface="NikoshBAN" pitchFamily="2" charset="0"/>
            </a:endParaRPr>
          </a:p>
        </p:txBody>
      </p:sp>
      <p:sp>
        <p:nvSpPr>
          <p:cNvPr id="119" name="Content Placeholder 4">
            <a:extLst>
              <a:ext uri="{FF2B5EF4-FFF2-40B4-BE49-F238E27FC236}">
                <a16:creationId xmlns:a16="http://schemas.microsoft.com/office/drawing/2014/main" id="{7D8F1026-BD8E-4D58-9D96-230559FBCB82}"/>
              </a:ext>
            </a:extLst>
          </p:cNvPr>
          <p:cNvSpPr txBox="1">
            <a:spLocks/>
          </p:cNvSpPr>
          <p:nvPr/>
        </p:nvSpPr>
        <p:spPr>
          <a:xfrm>
            <a:off x="4886960" y="1623247"/>
            <a:ext cx="4434395" cy="4308872"/>
          </a:xfrm>
          <a:prstGeom prst="rect">
            <a:avLst/>
          </a:prstGeom>
          <a:noFill/>
          <a:ln>
            <a:solidFill>
              <a:schemeClr val="bg1"/>
            </a:solidFill>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bn-BD" sz="5400" b="1" dirty="0">
                <a:ln w="3175">
                  <a:noFill/>
                </a:ln>
                <a:solidFill>
                  <a:srgbClr val="7030A0"/>
                </a:solidFill>
                <a:latin typeface="NikoshBAN" pitchFamily="2" charset="0"/>
                <a:cs typeface="NikoshBAN" pitchFamily="2" charset="0"/>
              </a:rPr>
              <a:t>বরুণ দেবনাথ</a:t>
            </a:r>
            <a:r>
              <a:rPr lang="bn-IN" sz="5400" b="1" dirty="0">
                <a:ln w="3175">
                  <a:noFill/>
                </a:ln>
                <a:solidFill>
                  <a:srgbClr val="7030A0"/>
                </a:solidFill>
                <a:latin typeface="NikoshBAN" pitchFamily="2" charset="0"/>
                <a:cs typeface="NikoshBAN" pitchFamily="2" charset="0"/>
              </a:rPr>
              <a:t> </a:t>
            </a:r>
            <a:r>
              <a:rPr kumimoji="0" lang="bn-BD" sz="5400" b="1" i="0" u="none" strike="noStrike" kern="1200" cap="none" spc="0" normalizeH="0" baseline="0" noProof="0" dirty="0">
                <a:ln w="3175">
                  <a:noFill/>
                </a:ln>
                <a:solidFill>
                  <a:srgbClr val="7030A0"/>
                </a:solidFill>
                <a:uLnTx/>
                <a:uFillTx/>
                <a:latin typeface="NikoshBAN" pitchFamily="2" charset="0"/>
                <a:cs typeface="NikoshBAN" pitchFamily="2" charset="0"/>
              </a:rPr>
              <a:t> </a:t>
            </a:r>
          </a:p>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kumimoji="0" lang="bn-BD" sz="4000" b="1" i="0" u="none" strike="noStrike" kern="1200" cap="none" spc="0" normalizeH="0" baseline="0" noProof="0" dirty="0">
                <a:ln w="3175">
                  <a:noFill/>
                </a:ln>
                <a:solidFill>
                  <a:srgbClr val="7030A0"/>
                </a:solidFill>
                <a:uLnTx/>
                <a:uFillTx/>
                <a:latin typeface="NikoshBAN" pitchFamily="2" charset="0"/>
                <a:cs typeface="NikoshBAN" pitchFamily="2" charset="0"/>
              </a:rPr>
              <a:t>সহকারি শিক্ষক (</a:t>
            </a:r>
            <a:r>
              <a:rPr lang="bn-BD" sz="4000" b="1" noProof="0" dirty="0">
                <a:ln w="3175">
                  <a:noFill/>
                </a:ln>
                <a:solidFill>
                  <a:srgbClr val="7030A0"/>
                </a:solidFill>
                <a:latin typeface="NikoshBAN" pitchFamily="2" charset="0"/>
                <a:cs typeface="NikoshBAN" pitchFamily="2" charset="0"/>
              </a:rPr>
              <a:t>আইসিটি</a:t>
            </a:r>
            <a:r>
              <a:rPr kumimoji="0" lang="bn-BD" sz="4000" b="1" i="0" u="none" strike="noStrike" kern="1200" cap="none" spc="0" normalizeH="0" baseline="0" noProof="0" dirty="0">
                <a:ln w="3175">
                  <a:noFill/>
                </a:ln>
                <a:solidFill>
                  <a:srgbClr val="7030A0"/>
                </a:solidFill>
                <a:uLnTx/>
                <a:uFillTx/>
                <a:latin typeface="NikoshBAN" pitchFamily="2" charset="0"/>
                <a:cs typeface="NikoshBAN" pitchFamily="2" charset="0"/>
              </a:rPr>
              <a:t>) </a:t>
            </a:r>
          </a:p>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bn-BD" sz="4000" b="1" dirty="0">
                <a:solidFill>
                  <a:srgbClr val="7030A0"/>
                </a:solidFill>
                <a:latin typeface="NikoshBAN" panose="02000000000000000000" pitchFamily="2" charset="0"/>
                <a:cs typeface="NikoshBAN" panose="02000000000000000000" pitchFamily="2" charset="0"/>
              </a:rPr>
              <a:t>হারতা</a:t>
            </a:r>
            <a:r>
              <a:rPr kumimoji="0" lang="bn-BD" sz="4000" b="1" i="0" u="none" strike="noStrike" kern="1200" cap="none" spc="0" normalizeH="0" baseline="0" noProof="0" dirty="0">
                <a:ln w="3175">
                  <a:noFill/>
                </a:ln>
                <a:solidFill>
                  <a:srgbClr val="7030A0"/>
                </a:solidFill>
                <a:uLnTx/>
                <a:uFillTx/>
                <a:latin typeface="NikoshBAN" pitchFamily="2" charset="0"/>
                <a:cs typeface="NikoshBAN" pitchFamily="2" charset="0"/>
              </a:rPr>
              <a:t> স্কুল</a:t>
            </a:r>
            <a:r>
              <a:rPr kumimoji="0" lang="bn-BD" sz="4000" b="1" i="0" u="none" strike="noStrike" kern="1200" cap="none" spc="0" normalizeH="0" noProof="0" dirty="0">
                <a:ln w="3175">
                  <a:noFill/>
                </a:ln>
                <a:solidFill>
                  <a:srgbClr val="7030A0"/>
                </a:solidFill>
                <a:uLnTx/>
                <a:uFillTx/>
                <a:latin typeface="NikoshBAN" pitchFamily="2" charset="0"/>
                <a:cs typeface="NikoshBAN" pitchFamily="2" charset="0"/>
              </a:rPr>
              <a:t> এন্ড কলেজ</a:t>
            </a:r>
            <a:endParaRPr kumimoji="0" lang="en-US" sz="4000" b="1" i="0" u="none" strike="noStrike" kern="1200" cap="none" spc="0" normalizeH="0" baseline="0" noProof="0" dirty="0">
              <a:ln w="3175">
                <a:noFill/>
              </a:ln>
              <a:solidFill>
                <a:srgbClr val="7030A0"/>
              </a:solidFill>
              <a:uLnTx/>
              <a:uFillTx/>
              <a:latin typeface="NikoshBAN" pitchFamily="2" charset="0"/>
              <a:cs typeface="NikoshBAN" pitchFamily="2" charset="0"/>
            </a:endParaRPr>
          </a:p>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bn-BD" sz="4000" b="1" dirty="0">
                <a:ln w="3175">
                  <a:noFill/>
                </a:ln>
                <a:solidFill>
                  <a:srgbClr val="7030A0"/>
                </a:solidFill>
                <a:latin typeface="NikoshBAN" pitchFamily="2" charset="0"/>
                <a:cs typeface="NikoshBAN" pitchFamily="2" charset="0"/>
              </a:rPr>
              <a:t>হারতা</a:t>
            </a:r>
            <a:r>
              <a:rPr lang="bn-IN" sz="4000" b="1" dirty="0">
                <a:ln w="3175">
                  <a:noFill/>
                </a:ln>
                <a:solidFill>
                  <a:srgbClr val="7030A0"/>
                </a:solidFill>
                <a:latin typeface="NikoshBAN" pitchFamily="2" charset="0"/>
                <a:cs typeface="NikoshBAN" pitchFamily="2" charset="0"/>
              </a:rPr>
              <a:t>, </a:t>
            </a:r>
            <a:r>
              <a:rPr lang="bn-BD" sz="4000" b="1" dirty="0">
                <a:ln w="3175">
                  <a:noFill/>
                </a:ln>
                <a:solidFill>
                  <a:srgbClr val="7030A0"/>
                </a:solidFill>
                <a:latin typeface="NikoshBAN" pitchFamily="2" charset="0"/>
                <a:cs typeface="NikoshBAN" pitchFamily="2" charset="0"/>
              </a:rPr>
              <a:t>বরিশাল</a:t>
            </a:r>
            <a:r>
              <a:rPr kumimoji="0" lang="bn-BD" sz="4000" b="1" i="0" u="none" strike="noStrike" kern="1200" cap="none" spc="0" normalizeH="0" baseline="0" noProof="0" dirty="0">
                <a:ln w="3175">
                  <a:noFill/>
                </a:ln>
                <a:solidFill>
                  <a:srgbClr val="7030A0"/>
                </a:solidFill>
                <a:uLnTx/>
                <a:uFillTx/>
                <a:latin typeface="NikoshBAN" pitchFamily="2" charset="0"/>
                <a:cs typeface="NikoshBAN" pitchFamily="2" charset="0"/>
              </a:rPr>
              <a:t>। </a:t>
            </a:r>
            <a:r>
              <a:rPr kumimoji="0" lang="bn-IN" sz="4000" b="1" i="0" u="none" strike="noStrike" kern="1200" cap="none" spc="0" normalizeH="0" baseline="0" noProof="0" dirty="0">
                <a:ln w="3175">
                  <a:noFill/>
                </a:ln>
                <a:solidFill>
                  <a:srgbClr val="7030A0"/>
                </a:solidFill>
                <a:uLnTx/>
                <a:uFillTx/>
                <a:latin typeface="NikoshBAN" pitchFamily="2" charset="0"/>
                <a:cs typeface="NikoshBAN" pitchFamily="2" charset="0"/>
              </a:rPr>
              <a:t> </a:t>
            </a:r>
            <a:endParaRPr kumimoji="0" lang="bn-BD" sz="4000" b="1" i="0" u="none" strike="noStrike" kern="1200" cap="none" spc="0" normalizeH="0" baseline="0" noProof="0" dirty="0">
              <a:ln w="3175">
                <a:noFill/>
              </a:ln>
              <a:solidFill>
                <a:srgbClr val="7030A0"/>
              </a:solidFill>
              <a:uLnTx/>
              <a:uFillTx/>
              <a:latin typeface="NikoshBAN" pitchFamily="2" charset="0"/>
              <a:cs typeface="NikoshBAN" pitchFamily="2" charset="0"/>
            </a:endParaRPr>
          </a:p>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kumimoji="0" lang="bn-BD" sz="4000" b="1" i="0" u="none" strike="noStrike" kern="1200" cap="none" spc="0" normalizeH="0" baseline="0" noProof="0" dirty="0">
                <a:ln w="3175">
                  <a:noFill/>
                </a:ln>
                <a:solidFill>
                  <a:srgbClr val="7030A0"/>
                </a:solidFill>
                <a:uLnTx/>
                <a:uFillTx/>
                <a:latin typeface="NikoshBAN" pitchFamily="2" charset="0"/>
                <a:cs typeface="NikoshBAN" pitchFamily="2" charset="0"/>
              </a:rPr>
              <a:t>ইমেইলঃ</a:t>
            </a:r>
            <a:r>
              <a:rPr kumimoji="0" lang="en-US" sz="4000" b="1" i="0" u="none" strike="noStrike" kern="1200" cap="none" spc="0" normalizeH="0" baseline="0" noProof="0" dirty="0">
                <a:ln w="3175">
                  <a:noFill/>
                </a:ln>
                <a:solidFill>
                  <a:srgbClr val="7030A0"/>
                </a:solidFill>
                <a:uLnTx/>
                <a:uFillTx/>
                <a:latin typeface="NikoshBAN" pitchFamily="2" charset="0"/>
                <a:cs typeface="NikoshBAN" pitchFamily="2" charset="0"/>
              </a:rPr>
              <a:t> </a:t>
            </a:r>
            <a:r>
              <a:rPr lang="en-US" sz="2400" b="1" noProof="0" dirty="0">
                <a:ln w="3175">
                  <a:noFill/>
                </a:ln>
                <a:solidFill>
                  <a:srgbClr val="7030A0"/>
                </a:solidFill>
                <a:latin typeface="NikoshBAN" panose="02000000000000000000" pitchFamily="2" charset="0"/>
                <a:cs typeface="NikoshBAN" panose="02000000000000000000" pitchFamily="2" charset="0"/>
              </a:rPr>
              <a:t>barundebnath</a:t>
            </a:r>
            <a:r>
              <a:rPr lang="en-US" sz="2400" b="1" noProof="0" dirty="0">
                <a:ln w="3175">
                  <a:noFill/>
                </a:ln>
                <a:solidFill>
                  <a:srgbClr val="7030A0"/>
                </a:solidFill>
                <a:latin typeface="MS Reference Sans Serif" panose="020B0604030504040204" pitchFamily="34" charset="0"/>
                <a:cs typeface="NikoshBAN" panose="02000000000000000000" pitchFamily="2" charset="0"/>
              </a:rPr>
              <a:t>2</a:t>
            </a:r>
            <a:r>
              <a:rPr kumimoji="0" lang="en-US" sz="2400" b="1" i="0" u="none" strike="noStrike" kern="1200" cap="none" spc="0" normalizeH="0" baseline="0" noProof="0" dirty="0">
                <a:ln w="3175">
                  <a:noFill/>
                </a:ln>
                <a:solidFill>
                  <a:srgbClr val="7030A0"/>
                </a:solidFill>
                <a:uLnTx/>
                <a:uFillTx/>
                <a:latin typeface="NikoshBAN" panose="02000000000000000000" pitchFamily="2" charset="0"/>
                <a:cs typeface="NikoshBAN" panose="02000000000000000000" pitchFamily="2" charset="0"/>
              </a:rPr>
              <a:t>@gmail.com</a:t>
            </a:r>
            <a:endParaRPr kumimoji="0" lang="bn-BD" sz="2400" b="1" i="0" u="none" strike="noStrike" kern="1200" cap="none" spc="0" normalizeH="0" baseline="0" noProof="0" dirty="0">
              <a:ln w="3175">
                <a:noFill/>
              </a:ln>
              <a:solidFill>
                <a:srgbClr val="7030A0"/>
              </a:solidFill>
              <a:uLnTx/>
              <a:uFillTx/>
              <a:latin typeface="NikoshBAN" panose="02000000000000000000" pitchFamily="2" charset="0"/>
              <a:cs typeface="NikoshBAN" panose="02000000000000000000" pitchFamily="2" charset="0"/>
            </a:endParaRPr>
          </a:p>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kumimoji="0" lang="bn-BD" sz="3600" b="1" i="0" u="none" strike="noStrike" kern="1200" cap="none" spc="0" normalizeH="0" baseline="0" noProof="0" dirty="0">
                <a:ln w="3175">
                  <a:noFill/>
                </a:ln>
                <a:solidFill>
                  <a:srgbClr val="7030A0"/>
                </a:solidFill>
                <a:uLnTx/>
                <a:uFillTx/>
                <a:latin typeface="NikoshBAN" panose="02000000000000000000" pitchFamily="2" charset="0"/>
                <a:cs typeface="NikoshBAN" panose="02000000000000000000" pitchFamily="2" charset="0"/>
              </a:rPr>
              <a:t>মোবাইলঃ</a:t>
            </a:r>
            <a:r>
              <a:rPr kumimoji="0" lang="en-US" sz="3600" b="1" i="0" u="none" strike="noStrike" kern="1200" cap="none" spc="0" normalizeH="0" baseline="0" noProof="0" dirty="0">
                <a:ln w="3175">
                  <a:noFill/>
                </a:ln>
                <a:solidFill>
                  <a:srgbClr val="7030A0"/>
                </a:solidFill>
                <a:uLnTx/>
                <a:uFillTx/>
                <a:latin typeface="NikoshBAN" pitchFamily="2" charset="0"/>
                <a:cs typeface="NikoshBAN" pitchFamily="2" charset="0"/>
              </a:rPr>
              <a:t> </a:t>
            </a:r>
            <a:r>
              <a:rPr kumimoji="0" lang="bn-BD" sz="3600" b="1" i="0" u="none" strike="noStrike" kern="1200" cap="none" spc="0" normalizeH="0" baseline="0" noProof="0" dirty="0">
                <a:ln w="3175">
                  <a:noFill/>
                </a:ln>
                <a:solidFill>
                  <a:srgbClr val="7030A0"/>
                </a:solidFill>
                <a:uLnTx/>
                <a:uFillTx/>
                <a:latin typeface="NikoshBAN" pitchFamily="2" charset="0"/>
                <a:cs typeface="NikoshBAN" pitchFamily="2" charset="0"/>
              </a:rPr>
              <a:t>০১৭</a:t>
            </a:r>
            <a:r>
              <a:rPr kumimoji="0" lang="en-US" sz="3600" b="1" i="0" u="none" strike="noStrike" kern="1200" cap="none" spc="0" normalizeH="0" baseline="0" noProof="0" dirty="0">
                <a:ln w="3175">
                  <a:noFill/>
                </a:ln>
                <a:solidFill>
                  <a:srgbClr val="7030A0"/>
                </a:solidFill>
                <a:uLnTx/>
                <a:uFillTx/>
                <a:latin typeface="NikoshBAN" pitchFamily="2" charset="0"/>
                <a:cs typeface="NikoshBAN" pitchFamily="2" charset="0"/>
              </a:rPr>
              <a:t>40629386</a:t>
            </a:r>
          </a:p>
        </p:txBody>
      </p:sp>
      <p:sp>
        <p:nvSpPr>
          <p:cNvPr id="120" name="Title 1">
            <a:extLst>
              <a:ext uri="{FF2B5EF4-FFF2-40B4-BE49-F238E27FC236}">
                <a16:creationId xmlns:a16="http://schemas.microsoft.com/office/drawing/2014/main" id="{EEDFE99D-0332-403E-8A1B-58320A1D0DB3}"/>
              </a:ext>
            </a:extLst>
          </p:cNvPr>
          <p:cNvSpPr txBox="1">
            <a:spLocks/>
          </p:cNvSpPr>
          <p:nvPr/>
        </p:nvSpPr>
        <p:spPr>
          <a:xfrm>
            <a:off x="5120639" y="616113"/>
            <a:ext cx="3281681" cy="1116713"/>
          </a:xfrm>
          <a:prstGeom prst="rect">
            <a:avLst/>
          </a:prstGeom>
          <a:solidFill>
            <a:schemeClr val="bg1"/>
          </a:solidFill>
          <a:ln>
            <a:noFill/>
          </a:ln>
        </p:spPr>
        <p:txBody>
          <a:bodyP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bn-BD" sz="7200" b="1" i="0" u="sng" strike="noStrike" kern="1200" cap="none" spc="0" normalizeH="0" baseline="0" noProof="0" dirty="0">
                <a:solidFill>
                  <a:schemeClr val="accent2">
                    <a:lumMod val="50000"/>
                  </a:schemeClr>
                </a:solidFill>
                <a:effectLst>
                  <a:outerShdw blurRad="50800" dist="38100" dir="2700000" algn="tl" rotWithShape="0">
                    <a:prstClr val="black">
                      <a:alpha val="40000"/>
                    </a:prstClr>
                  </a:outerShdw>
                </a:effectLst>
                <a:uLnTx/>
                <a:uFillTx/>
                <a:latin typeface="NikoshBAN" pitchFamily="2" charset="0"/>
                <a:ea typeface="+mj-ea"/>
                <a:cs typeface="NikoshBAN" pitchFamily="2" charset="0"/>
              </a:rPr>
              <a:t>পরিচিতি</a:t>
            </a:r>
            <a:br>
              <a:rPr kumimoji="0" lang="bn-BD" sz="4800" b="1" i="0" u="sng" strike="noStrike" kern="1200" cap="none" spc="0" normalizeH="0" baseline="0" noProof="0" dirty="0">
                <a:solidFill>
                  <a:schemeClr val="accent2">
                    <a:lumMod val="50000"/>
                  </a:schemeClr>
                </a:solidFill>
                <a:effectLst>
                  <a:outerShdw blurRad="50800" dist="38100" dir="2700000" algn="tl" rotWithShape="0">
                    <a:prstClr val="black">
                      <a:alpha val="40000"/>
                    </a:prstClr>
                  </a:outerShdw>
                </a:effectLst>
                <a:uLnTx/>
                <a:uFillTx/>
                <a:latin typeface="NikoshBAN" pitchFamily="2" charset="0"/>
                <a:ea typeface="+mj-ea"/>
                <a:cs typeface="NikoshBAN" pitchFamily="2" charset="0"/>
              </a:rPr>
            </a:br>
            <a:endParaRPr kumimoji="0" lang="en-US" sz="4800" b="1" i="0" u="sng" strike="noStrike" kern="1200" cap="none" spc="0" normalizeH="0" baseline="0" noProof="0" dirty="0">
              <a:solidFill>
                <a:schemeClr val="accent2">
                  <a:lumMod val="50000"/>
                </a:schemeClr>
              </a:solidFill>
              <a:effectLst>
                <a:outerShdw blurRad="50800" dist="38100" dir="2700000" algn="tl" rotWithShape="0">
                  <a:prstClr val="black">
                    <a:alpha val="40000"/>
                  </a:prstClr>
                </a:outerShdw>
              </a:effectLst>
              <a:uLnTx/>
              <a:uFillTx/>
              <a:latin typeface="NikoshBAN" pitchFamily="2" charset="0"/>
              <a:ea typeface="+mj-ea"/>
              <a:cs typeface="NikoshBAN" pitchFamily="2" charset="0"/>
            </a:endParaRPr>
          </a:p>
        </p:txBody>
      </p:sp>
      <p:pic>
        <p:nvPicPr>
          <p:cNvPr id="121" name="Picture 120">
            <a:extLst>
              <a:ext uri="{FF2B5EF4-FFF2-40B4-BE49-F238E27FC236}">
                <a16:creationId xmlns:a16="http://schemas.microsoft.com/office/drawing/2014/main" id="{54637C03-B5AD-4AAD-8999-11402030C18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64953" y="1738546"/>
            <a:ext cx="3657600" cy="3657600"/>
          </a:xfrm>
          <a:prstGeom prst="ellipse">
            <a:avLst/>
          </a:prstGeom>
          <a:solidFill>
            <a:schemeClr val="bg1"/>
          </a:solidFill>
          <a:ln w="28575" cap="rnd">
            <a:solidFill>
              <a:schemeClr val="tx1"/>
            </a:solidFill>
            <a:prstDash val="solid"/>
          </a:ln>
          <a:effectLst>
            <a:outerShdw blurRad="127000" algn="bl" rotWithShape="0">
              <a:srgbClr val="000000"/>
            </a:outerShdw>
          </a:effectLst>
        </p:spPr>
      </p:pic>
      <p:grpSp>
        <p:nvGrpSpPr>
          <p:cNvPr id="122" name="Group 121">
            <a:extLst>
              <a:ext uri="{FF2B5EF4-FFF2-40B4-BE49-F238E27FC236}">
                <a16:creationId xmlns:a16="http://schemas.microsoft.com/office/drawing/2014/main" id="{017D3A6F-AD15-4AF9-AD97-160F16340871}"/>
              </a:ext>
            </a:extLst>
          </p:cNvPr>
          <p:cNvGrpSpPr/>
          <p:nvPr/>
        </p:nvGrpSpPr>
        <p:grpSpPr>
          <a:xfrm>
            <a:off x="-406647" y="323403"/>
            <a:ext cx="6506604" cy="6434818"/>
            <a:chOff x="2895600" y="219075"/>
            <a:chExt cx="6400800" cy="6400800"/>
          </a:xfrm>
        </p:grpSpPr>
        <p:sp>
          <p:nvSpPr>
            <p:cNvPr id="123" name="Freeform: Shape 122">
              <a:extLst>
                <a:ext uri="{FF2B5EF4-FFF2-40B4-BE49-F238E27FC236}">
                  <a16:creationId xmlns:a16="http://schemas.microsoft.com/office/drawing/2014/main" id="{04CE81E4-8842-4A64-A5C3-8A47003E0523}"/>
                </a:ext>
              </a:extLst>
            </p:cNvPr>
            <p:cNvSpPr/>
            <p:nvPr/>
          </p:nvSpPr>
          <p:spPr>
            <a:xfrm>
              <a:off x="3352799" y="676276"/>
              <a:ext cx="5486400" cy="5486401"/>
            </a:xfrm>
            <a:custGeom>
              <a:avLst/>
              <a:gdLst>
                <a:gd name="connsiteX0" fmla="*/ 2743200 w 5486400"/>
                <a:gd name="connsiteY0" fmla="*/ 228600 h 5486400"/>
                <a:gd name="connsiteX1" fmla="*/ 2255080 w 5486400"/>
                <a:gd name="connsiteY1" fmla="*/ 921512 h 5486400"/>
                <a:gd name="connsiteX2" fmla="*/ 1485900 w 5486400"/>
                <a:gd name="connsiteY2" fmla="*/ 565493 h 5486400"/>
                <a:gd name="connsiteX3" fmla="*/ 1409632 w 5486400"/>
                <a:gd name="connsiteY3" fmla="*/ 1409632 h 5486400"/>
                <a:gd name="connsiteX4" fmla="*/ 565493 w 5486400"/>
                <a:gd name="connsiteY4" fmla="*/ 1485900 h 5486400"/>
                <a:gd name="connsiteX5" fmla="*/ 921512 w 5486400"/>
                <a:gd name="connsiteY5" fmla="*/ 2255080 h 5486400"/>
                <a:gd name="connsiteX6" fmla="*/ 228600 w 5486400"/>
                <a:gd name="connsiteY6" fmla="*/ 2743200 h 5486400"/>
                <a:gd name="connsiteX7" fmla="*/ 921512 w 5486400"/>
                <a:gd name="connsiteY7" fmla="*/ 3231320 h 5486400"/>
                <a:gd name="connsiteX8" fmla="*/ 565493 w 5486400"/>
                <a:gd name="connsiteY8" fmla="*/ 4000500 h 5486400"/>
                <a:gd name="connsiteX9" fmla="*/ 1409632 w 5486400"/>
                <a:gd name="connsiteY9" fmla="*/ 4076768 h 5486400"/>
                <a:gd name="connsiteX10" fmla="*/ 1485900 w 5486400"/>
                <a:gd name="connsiteY10" fmla="*/ 4920907 h 5486400"/>
                <a:gd name="connsiteX11" fmla="*/ 2255080 w 5486400"/>
                <a:gd name="connsiteY11" fmla="*/ 4564888 h 5486400"/>
                <a:gd name="connsiteX12" fmla="*/ 2743200 w 5486400"/>
                <a:gd name="connsiteY12" fmla="*/ 5257800 h 5486400"/>
                <a:gd name="connsiteX13" fmla="*/ 3231320 w 5486400"/>
                <a:gd name="connsiteY13" fmla="*/ 4564888 h 5486400"/>
                <a:gd name="connsiteX14" fmla="*/ 4000500 w 5486400"/>
                <a:gd name="connsiteY14" fmla="*/ 4920907 h 5486400"/>
                <a:gd name="connsiteX15" fmla="*/ 4076768 w 5486400"/>
                <a:gd name="connsiteY15" fmla="*/ 4076768 h 5486400"/>
                <a:gd name="connsiteX16" fmla="*/ 4920907 w 5486400"/>
                <a:gd name="connsiteY16" fmla="*/ 4000500 h 5486400"/>
                <a:gd name="connsiteX17" fmla="*/ 4564888 w 5486400"/>
                <a:gd name="connsiteY17" fmla="*/ 3231320 h 5486400"/>
                <a:gd name="connsiteX18" fmla="*/ 5257800 w 5486400"/>
                <a:gd name="connsiteY18" fmla="*/ 2743200 h 5486400"/>
                <a:gd name="connsiteX19" fmla="*/ 4564888 w 5486400"/>
                <a:gd name="connsiteY19" fmla="*/ 2255080 h 5486400"/>
                <a:gd name="connsiteX20" fmla="*/ 4920907 w 5486400"/>
                <a:gd name="connsiteY20" fmla="*/ 1485900 h 5486400"/>
                <a:gd name="connsiteX21" fmla="*/ 4076768 w 5486400"/>
                <a:gd name="connsiteY21" fmla="*/ 1409632 h 5486400"/>
                <a:gd name="connsiteX22" fmla="*/ 4000500 w 5486400"/>
                <a:gd name="connsiteY22" fmla="*/ 565493 h 5486400"/>
                <a:gd name="connsiteX23" fmla="*/ 3231320 w 5486400"/>
                <a:gd name="connsiteY23" fmla="*/ 921512 h 5486400"/>
                <a:gd name="connsiteX24" fmla="*/ 2743200 w 5486400"/>
                <a:gd name="connsiteY24" fmla="*/ 0 h 5486400"/>
                <a:gd name="connsiteX25" fmla="*/ 3275694 w 5486400"/>
                <a:gd name="connsiteY25" fmla="*/ 755904 h 5486400"/>
                <a:gd name="connsiteX26" fmla="*/ 4114800 w 5486400"/>
                <a:gd name="connsiteY26" fmla="*/ 367519 h 5486400"/>
                <a:gd name="connsiteX27" fmla="*/ 4198001 w 5486400"/>
                <a:gd name="connsiteY27" fmla="*/ 1288399 h 5486400"/>
                <a:gd name="connsiteX28" fmla="*/ 5118881 w 5486400"/>
                <a:gd name="connsiteY28" fmla="*/ 1371600 h 5486400"/>
                <a:gd name="connsiteX29" fmla="*/ 4730496 w 5486400"/>
                <a:gd name="connsiteY29" fmla="*/ 2210706 h 5486400"/>
                <a:gd name="connsiteX30" fmla="*/ 5486400 w 5486400"/>
                <a:gd name="connsiteY30" fmla="*/ 2743200 h 5486400"/>
                <a:gd name="connsiteX31" fmla="*/ 4730496 w 5486400"/>
                <a:gd name="connsiteY31" fmla="*/ 3275694 h 5486400"/>
                <a:gd name="connsiteX32" fmla="*/ 5118881 w 5486400"/>
                <a:gd name="connsiteY32" fmla="*/ 4114800 h 5486400"/>
                <a:gd name="connsiteX33" fmla="*/ 4198001 w 5486400"/>
                <a:gd name="connsiteY33" fmla="*/ 4198001 h 5486400"/>
                <a:gd name="connsiteX34" fmla="*/ 4114800 w 5486400"/>
                <a:gd name="connsiteY34" fmla="*/ 5118881 h 5486400"/>
                <a:gd name="connsiteX35" fmla="*/ 3275694 w 5486400"/>
                <a:gd name="connsiteY35" fmla="*/ 4730496 h 5486400"/>
                <a:gd name="connsiteX36" fmla="*/ 2743200 w 5486400"/>
                <a:gd name="connsiteY36" fmla="*/ 5486400 h 5486400"/>
                <a:gd name="connsiteX37" fmla="*/ 2210706 w 5486400"/>
                <a:gd name="connsiteY37" fmla="*/ 4730496 h 5486400"/>
                <a:gd name="connsiteX38" fmla="*/ 1371600 w 5486400"/>
                <a:gd name="connsiteY38" fmla="*/ 5118881 h 5486400"/>
                <a:gd name="connsiteX39" fmla="*/ 1288399 w 5486400"/>
                <a:gd name="connsiteY39" fmla="*/ 4198001 h 5486400"/>
                <a:gd name="connsiteX40" fmla="*/ 367519 w 5486400"/>
                <a:gd name="connsiteY40" fmla="*/ 4114800 h 5486400"/>
                <a:gd name="connsiteX41" fmla="*/ 755904 w 5486400"/>
                <a:gd name="connsiteY41" fmla="*/ 3275694 h 5486400"/>
                <a:gd name="connsiteX42" fmla="*/ 0 w 5486400"/>
                <a:gd name="connsiteY42" fmla="*/ 2743200 h 5486400"/>
                <a:gd name="connsiteX43" fmla="*/ 755904 w 5486400"/>
                <a:gd name="connsiteY43" fmla="*/ 2210706 h 5486400"/>
                <a:gd name="connsiteX44" fmla="*/ 367519 w 5486400"/>
                <a:gd name="connsiteY44" fmla="*/ 1371600 h 5486400"/>
                <a:gd name="connsiteX45" fmla="*/ 1288399 w 5486400"/>
                <a:gd name="connsiteY45" fmla="*/ 1288399 h 5486400"/>
                <a:gd name="connsiteX46" fmla="*/ 1371600 w 5486400"/>
                <a:gd name="connsiteY46" fmla="*/ 367519 h 5486400"/>
                <a:gd name="connsiteX47" fmla="*/ 2210706 w 5486400"/>
                <a:gd name="connsiteY47" fmla="*/ 755904 h 54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486400" h="5486400">
                  <a:moveTo>
                    <a:pt x="2743200" y="228600"/>
                  </a:moveTo>
                  <a:lnTo>
                    <a:pt x="2255080" y="921512"/>
                  </a:lnTo>
                  <a:lnTo>
                    <a:pt x="1485900" y="565493"/>
                  </a:lnTo>
                  <a:lnTo>
                    <a:pt x="1409632" y="1409632"/>
                  </a:lnTo>
                  <a:lnTo>
                    <a:pt x="565493" y="1485900"/>
                  </a:lnTo>
                  <a:lnTo>
                    <a:pt x="921512" y="2255080"/>
                  </a:lnTo>
                  <a:lnTo>
                    <a:pt x="228600" y="2743200"/>
                  </a:lnTo>
                  <a:lnTo>
                    <a:pt x="921512" y="3231320"/>
                  </a:lnTo>
                  <a:lnTo>
                    <a:pt x="565493" y="4000500"/>
                  </a:lnTo>
                  <a:lnTo>
                    <a:pt x="1409632" y="4076768"/>
                  </a:lnTo>
                  <a:lnTo>
                    <a:pt x="1485900" y="4920907"/>
                  </a:lnTo>
                  <a:lnTo>
                    <a:pt x="2255080" y="4564888"/>
                  </a:lnTo>
                  <a:lnTo>
                    <a:pt x="2743200" y="5257800"/>
                  </a:lnTo>
                  <a:lnTo>
                    <a:pt x="3231320" y="4564888"/>
                  </a:lnTo>
                  <a:lnTo>
                    <a:pt x="4000500" y="4920907"/>
                  </a:lnTo>
                  <a:lnTo>
                    <a:pt x="4076768" y="4076768"/>
                  </a:lnTo>
                  <a:lnTo>
                    <a:pt x="4920907" y="4000500"/>
                  </a:lnTo>
                  <a:lnTo>
                    <a:pt x="4564888" y="3231320"/>
                  </a:lnTo>
                  <a:lnTo>
                    <a:pt x="5257800" y="2743200"/>
                  </a:lnTo>
                  <a:lnTo>
                    <a:pt x="4564888" y="2255080"/>
                  </a:lnTo>
                  <a:lnTo>
                    <a:pt x="4920907" y="1485900"/>
                  </a:lnTo>
                  <a:lnTo>
                    <a:pt x="4076768" y="1409632"/>
                  </a:lnTo>
                  <a:lnTo>
                    <a:pt x="4000500" y="565493"/>
                  </a:lnTo>
                  <a:lnTo>
                    <a:pt x="3231320" y="921512"/>
                  </a:lnTo>
                  <a:close/>
                  <a:moveTo>
                    <a:pt x="2743200" y="0"/>
                  </a:moveTo>
                  <a:lnTo>
                    <a:pt x="3275694" y="755904"/>
                  </a:lnTo>
                  <a:lnTo>
                    <a:pt x="4114800" y="367519"/>
                  </a:lnTo>
                  <a:lnTo>
                    <a:pt x="4198001" y="1288399"/>
                  </a:lnTo>
                  <a:lnTo>
                    <a:pt x="5118881" y="1371600"/>
                  </a:lnTo>
                  <a:lnTo>
                    <a:pt x="4730496" y="2210706"/>
                  </a:lnTo>
                  <a:lnTo>
                    <a:pt x="5486400" y="2743200"/>
                  </a:lnTo>
                  <a:lnTo>
                    <a:pt x="4730496" y="3275694"/>
                  </a:lnTo>
                  <a:lnTo>
                    <a:pt x="5118881" y="4114800"/>
                  </a:lnTo>
                  <a:lnTo>
                    <a:pt x="4198001" y="4198001"/>
                  </a:lnTo>
                  <a:lnTo>
                    <a:pt x="4114800" y="5118881"/>
                  </a:lnTo>
                  <a:lnTo>
                    <a:pt x="3275694" y="4730496"/>
                  </a:lnTo>
                  <a:lnTo>
                    <a:pt x="2743200" y="5486400"/>
                  </a:lnTo>
                  <a:lnTo>
                    <a:pt x="2210706" y="4730496"/>
                  </a:lnTo>
                  <a:lnTo>
                    <a:pt x="1371600" y="5118881"/>
                  </a:lnTo>
                  <a:lnTo>
                    <a:pt x="1288399" y="4198001"/>
                  </a:lnTo>
                  <a:lnTo>
                    <a:pt x="367519" y="4114800"/>
                  </a:lnTo>
                  <a:lnTo>
                    <a:pt x="755904" y="3275694"/>
                  </a:lnTo>
                  <a:lnTo>
                    <a:pt x="0" y="2743200"/>
                  </a:lnTo>
                  <a:lnTo>
                    <a:pt x="755904" y="2210706"/>
                  </a:lnTo>
                  <a:lnTo>
                    <a:pt x="367519" y="1371600"/>
                  </a:lnTo>
                  <a:lnTo>
                    <a:pt x="1288399" y="1288399"/>
                  </a:lnTo>
                  <a:lnTo>
                    <a:pt x="1371600" y="367519"/>
                  </a:lnTo>
                  <a:lnTo>
                    <a:pt x="2210706" y="755904"/>
                  </a:lnTo>
                  <a:close/>
                </a:path>
              </a:pathLst>
            </a:custGeom>
            <a:gradFill>
              <a:gsLst>
                <a:gs pos="5000">
                  <a:srgbClr val="0A0AB6"/>
                </a:gs>
                <a:gs pos="100000">
                  <a:srgbClr val="E7E709"/>
                </a:gs>
                <a:gs pos="41000">
                  <a:srgbClr val="00B050"/>
                </a:gs>
                <a:gs pos="73000">
                  <a:srgbClr val="7030A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4" name="Oval 123">
              <a:extLst>
                <a:ext uri="{FF2B5EF4-FFF2-40B4-BE49-F238E27FC236}">
                  <a16:creationId xmlns:a16="http://schemas.microsoft.com/office/drawing/2014/main" id="{7D720E0C-EB1A-4EA4-85B7-490CB7D31177}"/>
                </a:ext>
              </a:extLst>
            </p:cNvPr>
            <p:cNvSpPr/>
            <p:nvPr/>
          </p:nvSpPr>
          <p:spPr>
            <a:xfrm>
              <a:off x="2895600" y="219075"/>
              <a:ext cx="6400800" cy="64008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4">
            <a:extLst>
              <a:ext uri="{FF2B5EF4-FFF2-40B4-BE49-F238E27FC236}">
                <a16:creationId xmlns:a16="http://schemas.microsoft.com/office/drawing/2014/main" id="{518545C6-202C-415C-B5E0-4EAB3A42F472}"/>
              </a:ext>
            </a:extLst>
          </p:cNvPr>
          <p:cNvGrpSpPr/>
          <p:nvPr/>
        </p:nvGrpSpPr>
        <p:grpSpPr>
          <a:xfrm>
            <a:off x="-132803" y="641687"/>
            <a:ext cx="5853112" cy="5851319"/>
            <a:chOff x="2986088" y="320040"/>
            <a:chExt cx="6219825" cy="6217920"/>
          </a:xfrm>
        </p:grpSpPr>
        <p:sp>
          <p:nvSpPr>
            <p:cNvPr id="126" name="Freeform: Shape 125">
              <a:extLst>
                <a:ext uri="{FF2B5EF4-FFF2-40B4-BE49-F238E27FC236}">
                  <a16:creationId xmlns:a16="http://schemas.microsoft.com/office/drawing/2014/main" id="{4B5EB191-1E25-4ECF-8F72-AF556DE5B44C}"/>
                </a:ext>
              </a:extLst>
            </p:cNvPr>
            <p:cNvSpPr/>
            <p:nvPr/>
          </p:nvSpPr>
          <p:spPr>
            <a:xfrm>
              <a:off x="3956481" y="1338309"/>
              <a:ext cx="4206240" cy="4206240"/>
            </a:xfrm>
            <a:custGeom>
              <a:avLst/>
              <a:gdLst>
                <a:gd name="connsiteX0" fmla="*/ 2121763 w 4206240"/>
                <a:gd name="connsiteY0" fmla="*/ 261891 h 4206240"/>
                <a:gd name="connsiteX1" fmla="*/ 292963 w 4206240"/>
                <a:gd name="connsiteY1" fmla="*/ 2090691 h 4206240"/>
                <a:gd name="connsiteX2" fmla="*/ 2121763 w 4206240"/>
                <a:gd name="connsiteY2" fmla="*/ 3919491 h 4206240"/>
                <a:gd name="connsiteX3" fmla="*/ 3950563 w 4206240"/>
                <a:gd name="connsiteY3" fmla="*/ 2090691 h 4206240"/>
                <a:gd name="connsiteX4" fmla="*/ 2121763 w 4206240"/>
                <a:gd name="connsiteY4" fmla="*/ 261891 h 4206240"/>
                <a:gd name="connsiteX5" fmla="*/ 2103120 w 4206240"/>
                <a:gd name="connsiteY5" fmla="*/ 0 h 4206240"/>
                <a:gd name="connsiteX6" fmla="*/ 4206240 w 4206240"/>
                <a:gd name="connsiteY6" fmla="*/ 2103120 h 4206240"/>
                <a:gd name="connsiteX7" fmla="*/ 2103120 w 4206240"/>
                <a:gd name="connsiteY7" fmla="*/ 4206240 h 4206240"/>
                <a:gd name="connsiteX8" fmla="*/ 0 w 4206240"/>
                <a:gd name="connsiteY8" fmla="*/ 2103120 h 4206240"/>
                <a:gd name="connsiteX9" fmla="*/ 2103120 w 4206240"/>
                <a:gd name="connsiteY9" fmla="*/ 0 h 420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06240" h="4206240">
                  <a:moveTo>
                    <a:pt x="2121763" y="261891"/>
                  </a:moveTo>
                  <a:cubicBezTo>
                    <a:pt x="1111745" y="261891"/>
                    <a:pt x="292963" y="1080673"/>
                    <a:pt x="292963" y="2090691"/>
                  </a:cubicBezTo>
                  <a:cubicBezTo>
                    <a:pt x="292963" y="3100709"/>
                    <a:pt x="1111745" y="3919491"/>
                    <a:pt x="2121763" y="3919491"/>
                  </a:cubicBezTo>
                  <a:cubicBezTo>
                    <a:pt x="3131781" y="3919491"/>
                    <a:pt x="3950563" y="3100709"/>
                    <a:pt x="3950563" y="2090691"/>
                  </a:cubicBezTo>
                  <a:cubicBezTo>
                    <a:pt x="3950563" y="1080673"/>
                    <a:pt x="3131781" y="261891"/>
                    <a:pt x="2121763" y="261891"/>
                  </a:cubicBezTo>
                  <a:close/>
                  <a:moveTo>
                    <a:pt x="2103120" y="0"/>
                  </a:moveTo>
                  <a:cubicBezTo>
                    <a:pt x="3264641" y="0"/>
                    <a:pt x="4206240" y="941599"/>
                    <a:pt x="4206240" y="2103120"/>
                  </a:cubicBezTo>
                  <a:cubicBezTo>
                    <a:pt x="4206240" y="3264641"/>
                    <a:pt x="3264641" y="4206240"/>
                    <a:pt x="2103120" y="4206240"/>
                  </a:cubicBezTo>
                  <a:cubicBezTo>
                    <a:pt x="941599" y="4206240"/>
                    <a:pt x="0" y="3264641"/>
                    <a:pt x="0" y="2103120"/>
                  </a:cubicBezTo>
                  <a:cubicBezTo>
                    <a:pt x="0" y="941599"/>
                    <a:pt x="941599" y="0"/>
                    <a:pt x="2103120" y="0"/>
                  </a:cubicBezTo>
                  <a:close/>
                </a:path>
              </a:pathLst>
            </a:custGeom>
            <a:gradFill>
              <a:gsLst>
                <a:gs pos="0">
                  <a:srgbClr val="0A0AB6"/>
                </a:gs>
                <a:gs pos="100000">
                  <a:srgbClr val="E7E709"/>
                </a:gs>
                <a:gs pos="38000">
                  <a:srgbClr val="00B0F0"/>
                </a:gs>
                <a:gs pos="71000">
                  <a:schemeClr val="accent1">
                    <a:lumMod val="30000"/>
                    <a:lumOff val="70000"/>
                  </a:schemeClr>
                </a:gs>
              </a:gsLst>
              <a:lin ang="5400000" scaled="1"/>
            </a:gradFill>
            <a:ln>
              <a:noFill/>
            </a:ln>
          </p:spPr>
          <p:style>
            <a:lnRef idx="2">
              <a:schemeClr val="accent2">
                <a:shade val="50000"/>
              </a:schemeClr>
            </a:lnRef>
            <a:fillRef idx="1">
              <a:schemeClr val="accent2"/>
            </a:fillRef>
            <a:effectRef idx="0">
              <a:schemeClr val="accent2"/>
            </a:effectRef>
            <a:fontRef idx="minor">
              <a:schemeClr val="lt1"/>
            </a:fontRef>
          </p:style>
          <p:txBody>
            <a:bodyPr wrap="square" rtlCol="0" anchor="ctr">
              <a:noAutofit/>
            </a:bodyPr>
            <a:lstStyle/>
            <a:p>
              <a:pPr algn="ctr"/>
              <a:endParaRPr lang="en-US" dirty="0"/>
            </a:p>
          </p:txBody>
        </p:sp>
        <p:sp>
          <p:nvSpPr>
            <p:cNvPr id="127" name="Oval 126">
              <a:extLst>
                <a:ext uri="{FF2B5EF4-FFF2-40B4-BE49-F238E27FC236}">
                  <a16:creationId xmlns:a16="http://schemas.microsoft.com/office/drawing/2014/main" id="{42F290FA-92B2-4816-879B-09B132A6CAB6}"/>
                </a:ext>
              </a:extLst>
            </p:cNvPr>
            <p:cNvSpPr/>
            <p:nvPr/>
          </p:nvSpPr>
          <p:spPr>
            <a:xfrm>
              <a:off x="2986088" y="320040"/>
              <a:ext cx="6219825" cy="621792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w="0"/>
                <a:solidFill>
                  <a:schemeClr val="tx1"/>
                </a:solidFill>
                <a:effectLst>
                  <a:outerShdw blurRad="38100" dist="19050" dir="2700000" algn="tl" rotWithShape="0">
                    <a:schemeClr val="dk1">
                      <a:alpha val="40000"/>
                    </a:schemeClr>
                  </a:outerShdw>
                </a:effectLst>
              </a:endParaRPr>
            </a:p>
          </p:txBody>
        </p:sp>
      </p:grpSp>
    </p:spTree>
    <p:extLst>
      <p:ext uri="{BB962C8B-B14F-4D97-AF65-F5344CB8AC3E}">
        <p14:creationId xmlns:p14="http://schemas.microsoft.com/office/powerpoint/2010/main" val="1453635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utoRev="1" fill="remove" nodeType="withEffect">
                                  <p:stCondLst>
                                    <p:cond delay="0"/>
                                  </p:stCondLst>
                                  <p:childTnLst>
                                    <p:animRot by="-21600000">
                                      <p:cBhvr>
                                        <p:cTn id="6" dur="5000" fill="hold"/>
                                        <p:tgtEl>
                                          <p:spTgt spid="122"/>
                                        </p:tgtEl>
                                        <p:attrNameLst>
                                          <p:attrName>r</p:attrName>
                                        </p:attrNameLst>
                                      </p:cBhvr>
                                    </p:animRot>
                                  </p:childTnLst>
                                </p:cTn>
                              </p:par>
                              <p:par>
                                <p:cTn id="7" presetID="8" presetClass="emph" presetSubtype="0" autoRev="1" fill="hold" nodeType="withEffect">
                                  <p:stCondLst>
                                    <p:cond delay="0"/>
                                  </p:stCondLst>
                                  <p:childTnLst>
                                    <p:animRot by="21600000">
                                      <p:cBhvr>
                                        <p:cTn id="8" dur="5000" fill="hold"/>
                                        <p:tgtEl>
                                          <p:spTgt spid="125"/>
                                        </p:tgtEl>
                                        <p:attrNameLst>
                                          <p:attrName>r</p:attrName>
                                        </p:attrNameLst>
                                      </p:cBhvr>
                                    </p:animRot>
                                  </p:childTnLst>
                                </p:cTn>
                              </p:par>
                              <p:par>
                                <p:cTn id="9" presetID="53" presetClass="entr" presetSubtype="16" fill="hold" grpId="0" nodeType="withEffect">
                                  <p:stCondLst>
                                    <p:cond delay="0"/>
                                  </p:stCondLst>
                                  <p:childTnLst>
                                    <p:set>
                                      <p:cBhvr>
                                        <p:cTn id="10" dur="1" fill="hold">
                                          <p:stCondLst>
                                            <p:cond delay="0"/>
                                          </p:stCondLst>
                                        </p:cTn>
                                        <p:tgtEl>
                                          <p:spTgt spid="119"/>
                                        </p:tgtEl>
                                        <p:attrNameLst>
                                          <p:attrName>style.visibility</p:attrName>
                                        </p:attrNameLst>
                                      </p:cBhvr>
                                      <p:to>
                                        <p:strVal val="visible"/>
                                      </p:to>
                                    </p:set>
                                    <p:anim calcmode="lin" valueType="num">
                                      <p:cBhvr>
                                        <p:cTn id="11" dur="500" fill="hold"/>
                                        <p:tgtEl>
                                          <p:spTgt spid="119"/>
                                        </p:tgtEl>
                                        <p:attrNameLst>
                                          <p:attrName>ppt_w</p:attrName>
                                        </p:attrNameLst>
                                      </p:cBhvr>
                                      <p:tavLst>
                                        <p:tav tm="0">
                                          <p:val>
                                            <p:fltVal val="0"/>
                                          </p:val>
                                        </p:tav>
                                        <p:tav tm="100000">
                                          <p:val>
                                            <p:strVal val="#ppt_w"/>
                                          </p:val>
                                        </p:tav>
                                      </p:tavLst>
                                    </p:anim>
                                    <p:anim calcmode="lin" valueType="num">
                                      <p:cBhvr>
                                        <p:cTn id="12" dur="500" fill="hold"/>
                                        <p:tgtEl>
                                          <p:spTgt spid="119"/>
                                        </p:tgtEl>
                                        <p:attrNameLst>
                                          <p:attrName>ppt_h</p:attrName>
                                        </p:attrNameLst>
                                      </p:cBhvr>
                                      <p:tavLst>
                                        <p:tav tm="0">
                                          <p:val>
                                            <p:fltVal val="0"/>
                                          </p:val>
                                        </p:tav>
                                        <p:tav tm="100000">
                                          <p:val>
                                            <p:strVal val="#ppt_h"/>
                                          </p:val>
                                        </p:tav>
                                      </p:tavLst>
                                    </p:anim>
                                    <p:animEffect transition="in" filter="fade">
                                      <p:cBhvr>
                                        <p:cTn id="13" dur="500"/>
                                        <p:tgtEl>
                                          <p:spTgt spid="11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18"/>
                                        </p:tgtEl>
                                        <p:attrNameLst>
                                          <p:attrName>style.visibility</p:attrName>
                                        </p:attrNameLst>
                                      </p:cBhvr>
                                      <p:to>
                                        <p:strVal val="visible"/>
                                      </p:to>
                                    </p:set>
                                    <p:anim calcmode="lin" valueType="num">
                                      <p:cBhvr>
                                        <p:cTn id="16" dur="500" fill="hold"/>
                                        <p:tgtEl>
                                          <p:spTgt spid="118"/>
                                        </p:tgtEl>
                                        <p:attrNameLst>
                                          <p:attrName>ppt_w</p:attrName>
                                        </p:attrNameLst>
                                      </p:cBhvr>
                                      <p:tavLst>
                                        <p:tav tm="0">
                                          <p:val>
                                            <p:fltVal val="0"/>
                                          </p:val>
                                        </p:tav>
                                        <p:tav tm="100000">
                                          <p:val>
                                            <p:strVal val="#ppt_w"/>
                                          </p:val>
                                        </p:tav>
                                      </p:tavLst>
                                    </p:anim>
                                    <p:anim calcmode="lin" valueType="num">
                                      <p:cBhvr>
                                        <p:cTn id="17" dur="500" fill="hold"/>
                                        <p:tgtEl>
                                          <p:spTgt spid="118"/>
                                        </p:tgtEl>
                                        <p:attrNameLst>
                                          <p:attrName>ppt_h</p:attrName>
                                        </p:attrNameLst>
                                      </p:cBhvr>
                                      <p:tavLst>
                                        <p:tav tm="0">
                                          <p:val>
                                            <p:fltVal val="0"/>
                                          </p:val>
                                        </p:tav>
                                        <p:tav tm="100000">
                                          <p:val>
                                            <p:strVal val="#ppt_h"/>
                                          </p:val>
                                        </p:tav>
                                      </p:tavLst>
                                    </p:anim>
                                    <p:animEffect transition="in" filter="fade">
                                      <p:cBhvr>
                                        <p:cTn id="18" dur="500"/>
                                        <p:tgtEl>
                                          <p:spTgt spid="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AB65863F-6700-4AE7-A702-8A7D42B8DC80}"/>
              </a:ext>
            </a:extLst>
          </p:cNvPr>
          <p:cNvGrpSpPr/>
          <p:nvPr/>
        </p:nvGrpSpPr>
        <p:grpSpPr>
          <a:xfrm>
            <a:off x="9337040" y="1671320"/>
            <a:ext cx="2743200" cy="2743200"/>
            <a:chOff x="4724400" y="2057400"/>
            <a:chExt cx="2743200" cy="2743200"/>
          </a:xfrm>
        </p:grpSpPr>
        <p:sp>
          <p:nvSpPr>
            <p:cNvPr id="113" name="Oval 112">
              <a:extLst>
                <a:ext uri="{FF2B5EF4-FFF2-40B4-BE49-F238E27FC236}">
                  <a16:creationId xmlns:a16="http://schemas.microsoft.com/office/drawing/2014/main" id="{8A56E9B4-5950-4A78-8C10-355C7F618449}"/>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C8A914A8-418B-4448-9D9D-D4868977A279}"/>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30" name="TextBox 129">
                <a:extLst>
                  <a:ext uri="{FF2B5EF4-FFF2-40B4-BE49-F238E27FC236}">
                    <a16:creationId xmlns:a16="http://schemas.microsoft.com/office/drawing/2014/main" id="{5D998168-095A-4CC5-8449-BC35799F5C79}"/>
                  </a:ext>
                </a:extLst>
              </p:cNvPr>
              <p:cNvSpPr txBox="1"/>
              <p:nvPr/>
            </p:nvSpPr>
            <p:spPr>
              <a:xfrm>
                <a:off x="10476270" y="4291779"/>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14</m:t>
                          </m:r>
                        </m:sub>
                      </m:sSub>
                    </m:oMath>
                  </m:oMathPara>
                </a14:m>
                <a:endParaRPr lang="en-US" sz="2400" dirty="0"/>
              </a:p>
            </p:txBody>
          </p:sp>
        </mc:Choice>
        <mc:Fallback xmlns="">
          <p:sp>
            <p:nvSpPr>
              <p:cNvPr id="130" name="TextBox 129">
                <a:extLst>
                  <a:ext uri="{FF2B5EF4-FFF2-40B4-BE49-F238E27FC236}">
                    <a16:creationId xmlns:a16="http://schemas.microsoft.com/office/drawing/2014/main" id="{5D998168-095A-4CC5-8449-BC35799F5C79}"/>
                  </a:ext>
                </a:extLst>
              </p:cNvPr>
              <p:cNvSpPr txBox="1">
                <a:spLocks noRot="1" noChangeAspect="1" noMove="1" noResize="1" noEditPoints="1" noAdjustHandles="1" noChangeArrowheads="1" noChangeShapeType="1" noTextEdit="1"/>
              </p:cNvSpPr>
              <p:nvPr/>
            </p:nvSpPr>
            <p:spPr>
              <a:xfrm>
                <a:off x="10476270" y="4291779"/>
                <a:ext cx="535857" cy="461665"/>
              </a:xfrm>
              <a:prstGeom prst="rect">
                <a:avLst/>
              </a:prstGeom>
              <a:blipFill>
                <a:blip r:embed="rId2"/>
                <a:stretch>
                  <a:fillRect l="-3448" r="-8046" b="-10526"/>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4564910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Picture 39">
            <a:extLst>
              <a:ext uri="{FF2B5EF4-FFF2-40B4-BE49-F238E27FC236}">
                <a16:creationId xmlns:a16="http://schemas.microsoft.com/office/drawing/2014/main" id="{E14B1E24-F681-434E-805C-94B4EF3E24D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8349" y="2460991"/>
            <a:ext cx="935601" cy="473837"/>
          </a:xfrm>
          <a:prstGeom prst="rect">
            <a:avLst/>
          </a:prstGeom>
        </p:spPr>
      </p:pic>
      <p:pic>
        <p:nvPicPr>
          <p:cNvPr id="41" name="Picture 40">
            <a:extLst>
              <a:ext uri="{FF2B5EF4-FFF2-40B4-BE49-F238E27FC236}">
                <a16:creationId xmlns:a16="http://schemas.microsoft.com/office/drawing/2014/main" id="{FD01904E-6DE5-4042-8739-3C9FE511384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7709" y="3649711"/>
            <a:ext cx="935601" cy="473837"/>
          </a:xfrm>
          <a:prstGeom prst="rect">
            <a:avLst/>
          </a:prstGeom>
        </p:spPr>
      </p:pic>
      <p:pic>
        <p:nvPicPr>
          <p:cNvPr id="42" name="Picture 41">
            <a:extLst>
              <a:ext uri="{FF2B5EF4-FFF2-40B4-BE49-F238E27FC236}">
                <a16:creationId xmlns:a16="http://schemas.microsoft.com/office/drawing/2014/main" id="{F1CA0606-A718-465A-A376-B5C8425F2DD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8349" y="4856573"/>
            <a:ext cx="935601" cy="473837"/>
          </a:xfrm>
          <a:prstGeom prst="rect">
            <a:avLst/>
          </a:prstGeom>
        </p:spPr>
      </p:pic>
      <p:grpSp>
        <p:nvGrpSpPr>
          <p:cNvPr id="2" name="Group 1">
            <a:extLst>
              <a:ext uri="{FF2B5EF4-FFF2-40B4-BE49-F238E27FC236}">
                <a16:creationId xmlns:a16="http://schemas.microsoft.com/office/drawing/2014/main" id="{E5660FCA-8106-440E-9B11-3DCEC65CD3EA}"/>
              </a:ext>
            </a:extLst>
          </p:cNvPr>
          <p:cNvGrpSpPr/>
          <p:nvPr/>
        </p:nvGrpSpPr>
        <p:grpSpPr>
          <a:xfrm>
            <a:off x="1059028" y="914398"/>
            <a:ext cx="7021293" cy="981269"/>
            <a:chOff x="1031026" y="466530"/>
            <a:chExt cx="7021293" cy="981269"/>
          </a:xfrm>
        </p:grpSpPr>
        <p:sp>
          <p:nvSpPr>
            <p:cNvPr id="44" name="Rectangle: Diagonal Corners Snipped 43">
              <a:extLst>
                <a:ext uri="{FF2B5EF4-FFF2-40B4-BE49-F238E27FC236}">
                  <a16:creationId xmlns:a16="http://schemas.microsoft.com/office/drawing/2014/main" id="{BE5EC051-7A27-4210-AD3E-6B1F8FC2D042}"/>
                </a:ext>
              </a:extLst>
            </p:cNvPr>
            <p:cNvSpPr/>
            <p:nvPr/>
          </p:nvSpPr>
          <p:spPr>
            <a:xfrm>
              <a:off x="2216520" y="706337"/>
              <a:ext cx="4840527" cy="506643"/>
            </a:xfrm>
            <a:prstGeom prst="snip2DiagRect">
              <a:avLst/>
            </a:prstGeom>
            <a:noFill/>
            <a:ln w="28575">
              <a:gradFill>
                <a:gsLst>
                  <a:gs pos="0">
                    <a:srgbClr val="FF00FF"/>
                  </a:gs>
                  <a:gs pos="95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4000" dirty="0">
                  <a:solidFill>
                    <a:srgbClr val="7030A0"/>
                  </a:solidFill>
                  <a:latin typeface="NikoshBAN" panose="02000000000000000000" pitchFamily="2" charset="0"/>
                  <a:cs typeface="NikoshBAN" panose="02000000000000000000" pitchFamily="2" charset="0"/>
                </a:rPr>
                <a:t>আজকে যা শিখতে পারবেঃ</a:t>
              </a:r>
              <a:endParaRPr lang="en-US" sz="4000" dirty="0">
                <a:solidFill>
                  <a:srgbClr val="7030A0"/>
                </a:solidFill>
                <a:latin typeface="NikoshBAN" panose="02000000000000000000" pitchFamily="2" charset="0"/>
                <a:cs typeface="NikoshBAN" panose="02000000000000000000" pitchFamily="2" charset="0"/>
              </a:endParaRPr>
            </a:p>
          </p:txBody>
        </p:sp>
        <p:grpSp>
          <p:nvGrpSpPr>
            <p:cNvPr id="45" name="Group 44">
              <a:extLst>
                <a:ext uri="{FF2B5EF4-FFF2-40B4-BE49-F238E27FC236}">
                  <a16:creationId xmlns:a16="http://schemas.microsoft.com/office/drawing/2014/main" id="{842FEFBC-ACD6-497A-B55F-C551FBA77AB9}"/>
                </a:ext>
              </a:extLst>
            </p:cNvPr>
            <p:cNvGrpSpPr/>
            <p:nvPr/>
          </p:nvGrpSpPr>
          <p:grpSpPr>
            <a:xfrm>
              <a:off x="1031026" y="466530"/>
              <a:ext cx="1422927" cy="978050"/>
              <a:chOff x="1459148" y="544749"/>
              <a:chExt cx="7412477" cy="5661498"/>
            </a:xfrm>
          </p:grpSpPr>
          <p:sp>
            <p:nvSpPr>
              <p:cNvPr id="60" name="Arc 59">
                <a:extLst>
                  <a:ext uri="{FF2B5EF4-FFF2-40B4-BE49-F238E27FC236}">
                    <a16:creationId xmlns:a16="http://schemas.microsoft.com/office/drawing/2014/main" id="{6E89BA0C-EFCC-432D-B413-29BA6A9E179D}"/>
                  </a:ext>
                </a:extLst>
              </p:cNvPr>
              <p:cNvSpPr/>
              <p:nvPr/>
            </p:nvSpPr>
            <p:spPr>
              <a:xfrm>
                <a:off x="5600748" y="2332810"/>
                <a:ext cx="1983686" cy="2100241"/>
              </a:xfrm>
              <a:prstGeom prst="arc">
                <a:avLst>
                  <a:gd name="adj1" fmla="val 64855"/>
                  <a:gd name="adj2" fmla="val 56121"/>
                </a:avLst>
              </a:prstGeom>
              <a:ln w="19050">
                <a:gradFill>
                  <a:gsLst>
                    <a:gs pos="0">
                      <a:srgbClr val="FF00FF"/>
                    </a:gs>
                    <a:gs pos="95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 name="Straight Connector 60">
                <a:extLst>
                  <a:ext uri="{FF2B5EF4-FFF2-40B4-BE49-F238E27FC236}">
                    <a16:creationId xmlns:a16="http://schemas.microsoft.com/office/drawing/2014/main" id="{79AC3583-5080-4D43-A2A5-1A83F6EB00BF}"/>
                  </a:ext>
                </a:extLst>
              </p:cNvPr>
              <p:cNvCxnSpPr>
                <a:cxnSpLocks/>
              </p:cNvCxnSpPr>
              <p:nvPr/>
            </p:nvCxnSpPr>
            <p:spPr>
              <a:xfrm>
                <a:off x="3761903" y="3379597"/>
                <a:ext cx="2816519" cy="0"/>
              </a:xfrm>
              <a:prstGeom prst="line">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62" name="Arc 61">
                <a:extLst>
                  <a:ext uri="{FF2B5EF4-FFF2-40B4-BE49-F238E27FC236}">
                    <a16:creationId xmlns:a16="http://schemas.microsoft.com/office/drawing/2014/main" id="{384C6134-C8E9-4B5C-AE86-49636952F4CE}"/>
                  </a:ext>
                </a:extLst>
              </p:cNvPr>
              <p:cNvSpPr/>
              <p:nvPr/>
            </p:nvSpPr>
            <p:spPr>
              <a:xfrm>
                <a:off x="1459148" y="972653"/>
                <a:ext cx="4534138" cy="4800552"/>
              </a:xfrm>
              <a:prstGeom prst="arc">
                <a:avLst>
                  <a:gd name="adj1" fmla="val 2558778"/>
                  <a:gd name="adj2" fmla="val 3406394"/>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3" name="Straight Connector 62">
                <a:extLst>
                  <a:ext uri="{FF2B5EF4-FFF2-40B4-BE49-F238E27FC236}">
                    <a16:creationId xmlns:a16="http://schemas.microsoft.com/office/drawing/2014/main" id="{356931F5-9DE7-4FA5-A97E-B13E21741A0E}"/>
                  </a:ext>
                </a:extLst>
              </p:cNvPr>
              <p:cNvCxnSpPr>
                <a:cxnSpLocks/>
              </p:cNvCxnSpPr>
              <p:nvPr/>
            </p:nvCxnSpPr>
            <p:spPr>
              <a:xfrm flipH="1" flipV="1">
                <a:off x="6224192" y="2382815"/>
                <a:ext cx="354230" cy="991782"/>
              </a:xfrm>
              <a:prstGeom prst="line">
                <a:avLst/>
              </a:prstGeom>
              <a:ln w="19050">
                <a:gradFill>
                  <a:gsLst>
                    <a:gs pos="0">
                      <a:srgbClr val="FF00FF"/>
                    </a:gs>
                    <a:gs pos="95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1115A6D-09BA-44B2-90E2-EC0981A39AAF}"/>
                  </a:ext>
                </a:extLst>
              </p:cNvPr>
              <p:cNvCxnSpPr>
                <a:cxnSpLocks/>
              </p:cNvCxnSpPr>
              <p:nvPr/>
            </p:nvCxnSpPr>
            <p:spPr>
              <a:xfrm flipV="1">
                <a:off x="6232064" y="3366262"/>
                <a:ext cx="354230" cy="1000115"/>
              </a:xfrm>
              <a:prstGeom prst="line">
                <a:avLst/>
              </a:prstGeom>
              <a:ln w="19050">
                <a:gradFill>
                  <a:gsLst>
                    <a:gs pos="0">
                      <a:srgbClr val="FF00FF"/>
                    </a:gs>
                    <a:gs pos="95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65" name="Oval 64">
                <a:extLst>
                  <a:ext uri="{FF2B5EF4-FFF2-40B4-BE49-F238E27FC236}">
                    <a16:creationId xmlns:a16="http://schemas.microsoft.com/office/drawing/2014/main" id="{32BC312D-9C22-467B-850E-775330B91149}"/>
                  </a:ext>
                </a:extLst>
              </p:cNvPr>
              <p:cNvSpPr/>
              <p:nvPr/>
            </p:nvSpPr>
            <p:spPr>
              <a:xfrm>
                <a:off x="3761644" y="3361869"/>
                <a:ext cx="28338" cy="30003"/>
              </a:xfrm>
              <a:prstGeom prst="ellipse">
                <a:avLst/>
              </a:prstGeom>
              <a:solidFill>
                <a:srgbClr val="002060"/>
              </a:solidFill>
              <a:ln w="19050">
                <a:gradFill>
                  <a:gsLst>
                    <a:gs pos="0">
                      <a:srgbClr val="FF00FF"/>
                    </a:gs>
                    <a:gs pos="95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Arc 65">
                <a:extLst>
                  <a:ext uri="{FF2B5EF4-FFF2-40B4-BE49-F238E27FC236}">
                    <a16:creationId xmlns:a16="http://schemas.microsoft.com/office/drawing/2014/main" id="{251E84B4-BE2D-493F-9DEA-0A20FEF64DAB}"/>
                  </a:ext>
                </a:extLst>
              </p:cNvPr>
              <p:cNvSpPr/>
              <p:nvPr/>
            </p:nvSpPr>
            <p:spPr>
              <a:xfrm>
                <a:off x="3751695" y="1882758"/>
                <a:ext cx="2833836" cy="3000345"/>
              </a:xfrm>
              <a:prstGeom prst="arc">
                <a:avLst>
                  <a:gd name="adj1" fmla="val 64855"/>
                  <a:gd name="adj2" fmla="val 56121"/>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 name="Arc 66">
                <a:extLst>
                  <a:ext uri="{FF2B5EF4-FFF2-40B4-BE49-F238E27FC236}">
                    <a16:creationId xmlns:a16="http://schemas.microsoft.com/office/drawing/2014/main" id="{F3579C3E-9669-4389-8D9C-A2335DA094A6}"/>
                  </a:ext>
                </a:extLst>
              </p:cNvPr>
              <p:cNvSpPr/>
              <p:nvPr/>
            </p:nvSpPr>
            <p:spPr>
              <a:xfrm>
                <a:off x="1469644" y="965986"/>
                <a:ext cx="4534138" cy="4800552"/>
              </a:xfrm>
              <a:prstGeom prst="arc">
                <a:avLst>
                  <a:gd name="adj1" fmla="val 18137369"/>
                  <a:gd name="adj2" fmla="val 18904107"/>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Arc 67">
                <a:extLst>
                  <a:ext uri="{FF2B5EF4-FFF2-40B4-BE49-F238E27FC236}">
                    <a16:creationId xmlns:a16="http://schemas.microsoft.com/office/drawing/2014/main" id="{66EDF626-CBE7-4582-A244-F382F32712E9}"/>
                  </a:ext>
                </a:extLst>
              </p:cNvPr>
              <p:cNvSpPr/>
              <p:nvPr/>
            </p:nvSpPr>
            <p:spPr>
              <a:xfrm>
                <a:off x="4334863" y="965319"/>
                <a:ext cx="4534138" cy="4800552"/>
              </a:xfrm>
              <a:prstGeom prst="arc">
                <a:avLst>
                  <a:gd name="adj1" fmla="val 13464668"/>
                  <a:gd name="adj2" fmla="val 14221242"/>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 name="Arc 68">
                <a:extLst>
                  <a:ext uri="{FF2B5EF4-FFF2-40B4-BE49-F238E27FC236}">
                    <a16:creationId xmlns:a16="http://schemas.microsoft.com/office/drawing/2014/main" id="{4851C62C-2B83-424C-8A6F-5287C9043780}"/>
                  </a:ext>
                </a:extLst>
              </p:cNvPr>
              <p:cNvSpPr/>
              <p:nvPr/>
            </p:nvSpPr>
            <p:spPr>
              <a:xfrm>
                <a:off x="4337487" y="965319"/>
                <a:ext cx="4534138" cy="4800552"/>
              </a:xfrm>
              <a:prstGeom prst="arc">
                <a:avLst>
                  <a:gd name="adj1" fmla="val 7337045"/>
                  <a:gd name="adj2" fmla="val 8125960"/>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 name="Straight Connector 69">
                <a:extLst>
                  <a:ext uri="{FF2B5EF4-FFF2-40B4-BE49-F238E27FC236}">
                    <a16:creationId xmlns:a16="http://schemas.microsoft.com/office/drawing/2014/main" id="{DC66EE49-D706-49E4-A85E-0CA9ABE176DD}"/>
                  </a:ext>
                </a:extLst>
              </p:cNvPr>
              <p:cNvCxnSpPr>
                <a:cxnSpLocks/>
              </p:cNvCxnSpPr>
              <p:nvPr/>
            </p:nvCxnSpPr>
            <p:spPr>
              <a:xfrm flipV="1">
                <a:off x="3768200" y="2082781"/>
                <a:ext cx="3235297" cy="1291815"/>
              </a:xfrm>
              <a:prstGeom prst="line">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70F53E48-7160-4C52-AAA6-AAAD4C59ACBE}"/>
                  </a:ext>
                </a:extLst>
              </p:cNvPr>
              <p:cNvCxnSpPr>
                <a:cxnSpLocks/>
              </p:cNvCxnSpPr>
              <p:nvPr/>
            </p:nvCxnSpPr>
            <p:spPr>
              <a:xfrm>
                <a:off x="3760329" y="3374596"/>
                <a:ext cx="3219553" cy="1291815"/>
              </a:xfrm>
              <a:prstGeom prst="line">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96E3FA70-38C0-4AD2-8B25-939D36BCF9B7}"/>
                  </a:ext>
                </a:extLst>
              </p:cNvPr>
              <p:cNvCxnSpPr>
                <a:cxnSpLocks/>
              </p:cNvCxnSpPr>
              <p:nvPr/>
            </p:nvCxnSpPr>
            <p:spPr>
              <a:xfrm>
                <a:off x="5165387" y="544749"/>
                <a:ext cx="0" cy="5661498"/>
              </a:xfrm>
              <a:prstGeom prst="line">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5E792352-DD9C-445B-81F6-2E1383672FDB}"/>
                </a:ext>
              </a:extLst>
            </p:cNvPr>
            <p:cNvGrpSpPr/>
            <p:nvPr/>
          </p:nvGrpSpPr>
          <p:grpSpPr>
            <a:xfrm>
              <a:off x="6647794" y="503853"/>
              <a:ext cx="1404525" cy="943946"/>
              <a:chOff x="1459148" y="544749"/>
              <a:chExt cx="7412477" cy="5661498"/>
            </a:xfrm>
          </p:grpSpPr>
          <p:sp>
            <p:nvSpPr>
              <p:cNvPr id="47" name="Arc 46">
                <a:extLst>
                  <a:ext uri="{FF2B5EF4-FFF2-40B4-BE49-F238E27FC236}">
                    <a16:creationId xmlns:a16="http://schemas.microsoft.com/office/drawing/2014/main" id="{A569C361-73CB-40B9-8F0E-9652549A974B}"/>
                  </a:ext>
                </a:extLst>
              </p:cNvPr>
              <p:cNvSpPr/>
              <p:nvPr/>
            </p:nvSpPr>
            <p:spPr>
              <a:xfrm>
                <a:off x="5600748" y="2332810"/>
                <a:ext cx="1983686" cy="2100241"/>
              </a:xfrm>
              <a:prstGeom prst="arc">
                <a:avLst>
                  <a:gd name="adj1" fmla="val 64855"/>
                  <a:gd name="adj2" fmla="val 56121"/>
                </a:avLst>
              </a:prstGeom>
              <a:ln w="19050">
                <a:gradFill>
                  <a:gsLst>
                    <a:gs pos="0">
                      <a:srgbClr val="FF00FF"/>
                    </a:gs>
                    <a:gs pos="95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 name="Straight Connector 47">
                <a:extLst>
                  <a:ext uri="{FF2B5EF4-FFF2-40B4-BE49-F238E27FC236}">
                    <a16:creationId xmlns:a16="http://schemas.microsoft.com/office/drawing/2014/main" id="{0E0B5F72-93A5-45EB-85DE-8A893ADCB458}"/>
                  </a:ext>
                </a:extLst>
              </p:cNvPr>
              <p:cNvCxnSpPr>
                <a:cxnSpLocks/>
              </p:cNvCxnSpPr>
              <p:nvPr/>
            </p:nvCxnSpPr>
            <p:spPr>
              <a:xfrm>
                <a:off x="3761903" y="3379597"/>
                <a:ext cx="2816519" cy="0"/>
              </a:xfrm>
              <a:prstGeom prst="line">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49" name="Arc 48">
                <a:extLst>
                  <a:ext uri="{FF2B5EF4-FFF2-40B4-BE49-F238E27FC236}">
                    <a16:creationId xmlns:a16="http://schemas.microsoft.com/office/drawing/2014/main" id="{969EAA94-702E-4D2E-8A68-6B85F88AEBBA}"/>
                  </a:ext>
                </a:extLst>
              </p:cNvPr>
              <p:cNvSpPr/>
              <p:nvPr/>
            </p:nvSpPr>
            <p:spPr>
              <a:xfrm>
                <a:off x="1459148" y="972653"/>
                <a:ext cx="4534138" cy="4800552"/>
              </a:xfrm>
              <a:prstGeom prst="arc">
                <a:avLst>
                  <a:gd name="adj1" fmla="val 2558778"/>
                  <a:gd name="adj2" fmla="val 3406394"/>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 name="Straight Connector 49">
                <a:extLst>
                  <a:ext uri="{FF2B5EF4-FFF2-40B4-BE49-F238E27FC236}">
                    <a16:creationId xmlns:a16="http://schemas.microsoft.com/office/drawing/2014/main" id="{C29054B1-6ED3-4191-A2C7-82B603423C8B}"/>
                  </a:ext>
                </a:extLst>
              </p:cNvPr>
              <p:cNvCxnSpPr>
                <a:cxnSpLocks/>
              </p:cNvCxnSpPr>
              <p:nvPr/>
            </p:nvCxnSpPr>
            <p:spPr>
              <a:xfrm flipH="1" flipV="1">
                <a:off x="6224192" y="2382815"/>
                <a:ext cx="354230" cy="991782"/>
              </a:xfrm>
              <a:prstGeom prst="line">
                <a:avLst/>
              </a:prstGeom>
              <a:ln w="19050">
                <a:gradFill>
                  <a:gsLst>
                    <a:gs pos="0">
                      <a:srgbClr val="FF00FF"/>
                    </a:gs>
                    <a:gs pos="95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A69A4E38-28A0-4A6E-BFE2-7378556CE645}"/>
                  </a:ext>
                </a:extLst>
              </p:cNvPr>
              <p:cNvCxnSpPr>
                <a:cxnSpLocks/>
              </p:cNvCxnSpPr>
              <p:nvPr/>
            </p:nvCxnSpPr>
            <p:spPr>
              <a:xfrm flipV="1">
                <a:off x="6232064" y="3366262"/>
                <a:ext cx="354230" cy="1000115"/>
              </a:xfrm>
              <a:prstGeom prst="line">
                <a:avLst/>
              </a:prstGeom>
              <a:ln w="19050">
                <a:gradFill>
                  <a:gsLst>
                    <a:gs pos="0">
                      <a:srgbClr val="FF00FF"/>
                    </a:gs>
                    <a:gs pos="95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52" name="Oval 51">
                <a:extLst>
                  <a:ext uri="{FF2B5EF4-FFF2-40B4-BE49-F238E27FC236}">
                    <a16:creationId xmlns:a16="http://schemas.microsoft.com/office/drawing/2014/main" id="{32272BAA-0496-406E-8C98-AF4B66E52B9F}"/>
                  </a:ext>
                </a:extLst>
              </p:cNvPr>
              <p:cNvSpPr/>
              <p:nvPr/>
            </p:nvSpPr>
            <p:spPr>
              <a:xfrm>
                <a:off x="3761644" y="3361869"/>
                <a:ext cx="28338" cy="30003"/>
              </a:xfrm>
              <a:prstGeom prst="ellipse">
                <a:avLst/>
              </a:prstGeom>
              <a:solidFill>
                <a:srgbClr val="002060"/>
              </a:solidFill>
              <a:ln w="19050">
                <a:gradFill>
                  <a:gsLst>
                    <a:gs pos="0">
                      <a:srgbClr val="FF00FF"/>
                    </a:gs>
                    <a:gs pos="95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Arc 52">
                <a:extLst>
                  <a:ext uri="{FF2B5EF4-FFF2-40B4-BE49-F238E27FC236}">
                    <a16:creationId xmlns:a16="http://schemas.microsoft.com/office/drawing/2014/main" id="{EB85D724-0594-4174-8439-A226FD856FE7}"/>
                  </a:ext>
                </a:extLst>
              </p:cNvPr>
              <p:cNvSpPr/>
              <p:nvPr/>
            </p:nvSpPr>
            <p:spPr>
              <a:xfrm>
                <a:off x="3751695" y="1882758"/>
                <a:ext cx="2833836" cy="3000345"/>
              </a:xfrm>
              <a:prstGeom prst="arc">
                <a:avLst>
                  <a:gd name="adj1" fmla="val 64855"/>
                  <a:gd name="adj2" fmla="val 56121"/>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 name="Arc 53">
                <a:extLst>
                  <a:ext uri="{FF2B5EF4-FFF2-40B4-BE49-F238E27FC236}">
                    <a16:creationId xmlns:a16="http://schemas.microsoft.com/office/drawing/2014/main" id="{EAF23659-1D8E-49F1-BD30-210C81C75CE7}"/>
                  </a:ext>
                </a:extLst>
              </p:cNvPr>
              <p:cNvSpPr/>
              <p:nvPr/>
            </p:nvSpPr>
            <p:spPr>
              <a:xfrm>
                <a:off x="1469644" y="965986"/>
                <a:ext cx="4534138" cy="4800552"/>
              </a:xfrm>
              <a:prstGeom prst="arc">
                <a:avLst>
                  <a:gd name="adj1" fmla="val 18137369"/>
                  <a:gd name="adj2" fmla="val 18904107"/>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 name="Arc 54">
                <a:extLst>
                  <a:ext uri="{FF2B5EF4-FFF2-40B4-BE49-F238E27FC236}">
                    <a16:creationId xmlns:a16="http://schemas.microsoft.com/office/drawing/2014/main" id="{977F2BE5-7D30-42F4-946A-594A20BDCC16}"/>
                  </a:ext>
                </a:extLst>
              </p:cNvPr>
              <p:cNvSpPr/>
              <p:nvPr/>
            </p:nvSpPr>
            <p:spPr>
              <a:xfrm>
                <a:off x="4334863" y="965319"/>
                <a:ext cx="4534138" cy="4800552"/>
              </a:xfrm>
              <a:prstGeom prst="arc">
                <a:avLst>
                  <a:gd name="adj1" fmla="val 13464668"/>
                  <a:gd name="adj2" fmla="val 14221242"/>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 name="Arc 55">
                <a:extLst>
                  <a:ext uri="{FF2B5EF4-FFF2-40B4-BE49-F238E27FC236}">
                    <a16:creationId xmlns:a16="http://schemas.microsoft.com/office/drawing/2014/main" id="{D2201BB9-5080-4514-8A7E-49179E4E071D}"/>
                  </a:ext>
                </a:extLst>
              </p:cNvPr>
              <p:cNvSpPr/>
              <p:nvPr/>
            </p:nvSpPr>
            <p:spPr>
              <a:xfrm>
                <a:off x="4337487" y="965319"/>
                <a:ext cx="4534138" cy="4800552"/>
              </a:xfrm>
              <a:prstGeom prst="arc">
                <a:avLst>
                  <a:gd name="adj1" fmla="val 7337045"/>
                  <a:gd name="adj2" fmla="val 8125960"/>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 name="Straight Connector 56">
                <a:extLst>
                  <a:ext uri="{FF2B5EF4-FFF2-40B4-BE49-F238E27FC236}">
                    <a16:creationId xmlns:a16="http://schemas.microsoft.com/office/drawing/2014/main" id="{E32E99DC-DAEF-46B3-BCCB-7C2DF9D33007}"/>
                  </a:ext>
                </a:extLst>
              </p:cNvPr>
              <p:cNvCxnSpPr>
                <a:cxnSpLocks/>
              </p:cNvCxnSpPr>
              <p:nvPr/>
            </p:nvCxnSpPr>
            <p:spPr>
              <a:xfrm flipV="1">
                <a:off x="3768200" y="2082781"/>
                <a:ext cx="3235297" cy="1291815"/>
              </a:xfrm>
              <a:prstGeom prst="line">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673C9A76-1072-4112-B5E0-376CA848A24D}"/>
                  </a:ext>
                </a:extLst>
              </p:cNvPr>
              <p:cNvCxnSpPr>
                <a:cxnSpLocks/>
              </p:cNvCxnSpPr>
              <p:nvPr/>
            </p:nvCxnSpPr>
            <p:spPr>
              <a:xfrm>
                <a:off x="3760329" y="3374596"/>
                <a:ext cx="3219553" cy="1291815"/>
              </a:xfrm>
              <a:prstGeom prst="line">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D2B587A4-FB5B-405A-ADE6-68A4CA35E4CB}"/>
                  </a:ext>
                </a:extLst>
              </p:cNvPr>
              <p:cNvCxnSpPr>
                <a:cxnSpLocks/>
              </p:cNvCxnSpPr>
              <p:nvPr/>
            </p:nvCxnSpPr>
            <p:spPr>
              <a:xfrm>
                <a:off x="5165387" y="544749"/>
                <a:ext cx="0" cy="5661498"/>
              </a:xfrm>
              <a:prstGeom prst="line">
                <a:avLst/>
              </a:prstGeom>
              <a:ln w="19050">
                <a:gradFill>
                  <a:gsLst>
                    <a:gs pos="0">
                      <a:srgbClr val="FF00FF"/>
                    </a:gs>
                    <a:gs pos="95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5D3DD7C6-FC7B-4316-AAE6-E223B2A7E592}"/>
              </a:ext>
            </a:extLst>
          </p:cNvPr>
          <p:cNvGrpSpPr/>
          <p:nvPr/>
        </p:nvGrpSpPr>
        <p:grpSpPr>
          <a:xfrm>
            <a:off x="1236306" y="2337106"/>
            <a:ext cx="6688500" cy="801088"/>
            <a:chOff x="1236306" y="2337106"/>
            <a:chExt cx="6688500" cy="801088"/>
          </a:xfrm>
        </p:grpSpPr>
        <p:sp>
          <p:nvSpPr>
            <p:cNvPr id="74" name="Rectangle: Diagonal Corners Snipped 73">
              <a:extLst>
                <a:ext uri="{FF2B5EF4-FFF2-40B4-BE49-F238E27FC236}">
                  <a16:creationId xmlns:a16="http://schemas.microsoft.com/office/drawing/2014/main" id="{04303919-BEB0-48BA-B2EB-FDA467C7BD64}"/>
                </a:ext>
              </a:extLst>
            </p:cNvPr>
            <p:cNvSpPr/>
            <p:nvPr/>
          </p:nvSpPr>
          <p:spPr>
            <a:xfrm>
              <a:off x="2183361" y="2496264"/>
              <a:ext cx="4945231" cy="489532"/>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3200" dirty="0">
                  <a:solidFill>
                    <a:srgbClr val="7030A0"/>
                  </a:solidFill>
                  <a:latin typeface="NikoshBAN" panose="02000000000000000000" pitchFamily="2" charset="0"/>
                  <a:cs typeface="NikoshBAN" panose="02000000000000000000" pitchFamily="2" charset="0"/>
                </a:rPr>
                <a:t>স্পর্শক কী তা ব্যাখ্যা করতে পারবেঃ</a:t>
              </a:r>
              <a:endParaRPr lang="en-US" sz="3200" dirty="0">
                <a:solidFill>
                  <a:srgbClr val="7030A0"/>
                </a:solidFill>
                <a:latin typeface="NikoshBAN" panose="02000000000000000000" pitchFamily="2" charset="0"/>
                <a:cs typeface="NikoshBAN" panose="02000000000000000000" pitchFamily="2" charset="0"/>
              </a:endParaRPr>
            </a:p>
          </p:txBody>
        </p:sp>
        <p:grpSp>
          <p:nvGrpSpPr>
            <p:cNvPr id="75" name="Group 74">
              <a:extLst>
                <a:ext uri="{FF2B5EF4-FFF2-40B4-BE49-F238E27FC236}">
                  <a16:creationId xmlns:a16="http://schemas.microsoft.com/office/drawing/2014/main" id="{27874172-6920-4756-A865-F7F7D49E3194}"/>
                </a:ext>
              </a:extLst>
            </p:cNvPr>
            <p:cNvGrpSpPr/>
            <p:nvPr/>
          </p:nvGrpSpPr>
          <p:grpSpPr>
            <a:xfrm>
              <a:off x="1236306" y="2337106"/>
              <a:ext cx="1105685" cy="779321"/>
              <a:chOff x="1459148" y="544749"/>
              <a:chExt cx="7412477" cy="5661498"/>
            </a:xfrm>
          </p:grpSpPr>
          <p:sp>
            <p:nvSpPr>
              <p:cNvPr id="90" name="Arc 89">
                <a:extLst>
                  <a:ext uri="{FF2B5EF4-FFF2-40B4-BE49-F238E27FC236}">
                    <a16:creationId xmlns:a16="http://schemas.microsoft.com/office/drawing/2014/main" id="{01B1A6E9-1934-4465-B2AD-6989F1DD4B17}"/>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 name="Straight Connector 90">
                <a:extLst>
                  <a:ext uri="{FF2B5EF4-FFF2-40B4-BE49-F238E27FC236}">
                    <a16:creationId xmlns:a16="http://schemas.microsoft.com/office/drawing/2014/main" id="{237A35B2-6F63-460C-8C03-4ADD18495544}"/>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92" name="Arc 91">
                <a:extLst>
                  <a:ext uri="{FF2B5EF4-FFF2-40B4-BE49-F238E27FC236}">
                    <a16:creationId xmlns:a16="http://schemas.microsoft.com/office/drawing/2014/main" id="{4EFED522-22E6-44CE-A2AA-03141601728C}"/>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 name="Straight Connector 92">
                <a:extLst>
                  <a:ext uri="{FF2B5EF4-FFF2-40B4-BE49-F238E27FC236}">
                    <a16:creationId xmlns:a16="http://schemas.microsoft.com/office/drawing/2014/main" id="{8AFF86A5-003C-4D64-8FD9-ABF974ED0FAD}"/>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D32B972B-87E4-4BE2-8E64-B3F69C43EA84}"/>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95" name="Oval 94">
                <a:extLst>
                  <a:ext uri="{FF2B5EF4-FFF2-40B4-BE49-F238E27FC236}">
                    <a16:creationId xmlns:a16="http://schemas.microsoft.com/office/drawing/2014/main" id="{6E3D2263-0678-4FF2-8E6E-1762579E4973}"/>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Arc 95">
                <a:extLst>
                  <a:ext uri="{FF2B5EF4-FFF2-40B4-BE49-F238E27FC236}">
                    <a16:creationId xmlns:a16="http://schemas.microsoft.com/office/drawing/2014/main" id="{CCA89E17-58B7-489B-B703-93AF7007F075}"/>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 name="Arc 96">
                <a:extLst>
                  <a:ext uri="{FF2B5EF4-FFF2-40B4-BE49-F238E27FC236}">
                    <a16:creationId xmlns:a16="http://schemas.microsoft.com/office/drawing/2014/main" id="{71B8DF18-33E6-4741-89FA-C185EEE9FEDE}"/>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 name="Arc 97">
                <a:extLst>
                  <a:ext uri="{FF2B5EF4-FFF2-40B4-BE49-F238E27FC236}">
                    <a16:creationId xmlns:a16="http://schemas.microsoft.com/office/drawing/2014/main" id="{68BAD7AF-1019-4799-81C5-9335DE879167}"/>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 name="Arc 98">
                <a:extLst>
                  <a:ext uri="{FF2B5EF4-FFF2-40B4-BE49-F238E27FC236}">
                    <a16:creationId xmlns:a16="http://schemas.microsoft.com/office/drawing/2014/main" id="{9C4FDE7C-BA2E-45E6-B300-BE27775F575B}"/>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0" name="Straight Connector 99">
                <a:extLst>
                  <a:ext uri="{FF2B5EF4-FFF2-40B4-BE49-F238E27FC236}">
                    <a16:creationId xmlns:a16="http://schemas.microsoft.com/office/drawing/2014/main" id="{5FA5E63C-224C-4D9C-ACE9-717ACE95723B}"/>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A31420A2-8460-4220-A7F1-3C1E061C39F7}"/>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E9D37C9E-78D2-48F3-9796-6CD08095AC52}"/>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133" name="Group 132">
              <a:extLst>
                <a:ext uri="{FF2B5EF4-FFF2-40B4-BE49-F238E27FC236}">
                  <a16:creationId xmlns:a16="http://schemas.microsoft.com/office/drawing/2014/main" id="{4721F7B1-D18B-4ACC-AB12-DA591B7F384A}"/>
                </a:ext>
              </a:extLst>
            </p:cNvPr>
            <p:cNvGrpSpPr/>
            <p:nvPr/>
          </p:nvGrpSpPr>
          <p:grpSpPr>
            <a:xfrm>
              <a:off x="6819121" y="2358873"/>
              <a:ext cx="1105685" cy="779321"/>
              <a:chOff x="1459148" y="544749"/>
              <a:chExt cx="7412477" cy="5661498"/>
            </a:xfrm>
          </p:grpSpPr>
          <p:sp>
            <p:nvSpPr>
              <p:cNvPr id="163" name="Arc 162">
                <a:extLst>
                  <a:ext uri="{FF2B5EF4-FFF2-40B4-BE49-F238E27FC236}">
                    <a16:creationId xmlns:a16="http://schemas.microsoft.com/office/drawing/2014/main" id="{91502F52-064C-4E63-8636-5D1552685ADD}"/>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F61F3A76-0CAC-471D-8D04-1E3223B5F54B}"/>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5" name="Arc 164">
                <a:extLst>
                  <a:ext uri="{FF2B5EF4-FFF2-40B4-BE49-F238E27FC236}">
                    <a16:creationId xmlns:a16="http://schemas.microsoft.com/office/drawing/2014/main" id="{8E545C05-6D88-46DE-B8B6-5605F0AD718E}"/>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 name="Straight Connector 165">
                <a:extLst>
                  <a:ext uri="{FF2B5EF4-FFF2-40B4-BE49-F238E27FC236}">
                    <a16:creationId xmlns:a16="http://schemas.microsoft.com/office/drawing/2014/main" id="{54E2967C-942B-4CA2-A93F-D15504F1A1EE}"/>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5A440862-530F-43C6-901D-E18CE5245699}"/>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168" name="Oval 167">
                <a:extLst>
                  <a:ext uri="{FF2B5EF4-FFF2-40B4-BE49-F238E27FC236}">
                    <a16:creationId xmlns:a16="http://schemas.microsoft.com/office/drawing/2014/main" id="{06549237-AB30-46AF-8A38-9D221E26DDB2}"/>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Arc 168">
                <a:extLst>
                  <a:ext uri="{FF2B5EF4-FFF2-40B4-BE49-F238E27FC236}">
                    <a16:creationId xmlns:a16="http://schemas.microsoft.com/office/drawing/2014/main" id="{29F4F186-D1DA-4435-A47C-9C2D10498AF0}"/>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4C88F5FC-65C3-4F42-BDE1-9759210743B6}"/>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 name="Arc 170">
                <a:extLst>
                  <a:ext uri="{FF2B5EF4-FFF2-40B4-BE49-F238E27FC236}">
                    <a16:creationId xmlns:a16="http://schemas.microsoft.com/office/drawing/2014/main" id="{564A2A2C-D8BD-4BAF-AA28-90A59B37E015}"/>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 name="Arc 171">
                <a:extLst>
                  <a:ext uri="{FF2B5EF4-FFF2-40B4-BE49-F238E27FC236}">
                    <a16:creationId xmlns:a16="http://schemas.microsoft.com/office/drawing/2014/main" id="{544CC96E-08DA-42E3-B07B-C942DF27DA03}"/>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 name="Straight Connector 172">
                <a:extLst>
                  <a:ext uri="{FF2B5EF4-FFF2-40B4-BE49-F238E27FC236}">
                    <a16:creationId xmlns:a16="http://schemas.microsoft.com/office/drawing/2014/main" id="{667D7D83-19E4-4E77-956A-F9AB76D2F2BF}"/>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6A0C300-A4E6-4DE4-ADC9-367B8B824B26}"/>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D09E9E-987A-43A2-9401-A121A01CA88C}"/>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9" name="Group 8">
            <a:extLst>
              <a:ext uri="{FF2B5EF4-FFF2-40B4-BE49-F238E27FC236}">
                <a16:creationId xmlns:a16="http://schemas.microsoft.com/office/drawing/2014/main" id="{7F2C2DE9-5F8D-4638-B010-4DB220D76669}"/>
              </a:ext>
            </a:extLst>
          </p:cNvPr>
          <p:cNvGrpSpPr/>
          <p:nvPr/>
        </p:nvGrpSpPr>
        <p:grpSpPr>
          <a:xfrm>
            <a:off x="1258078" y="3525205"/>
            <a:ext cx="9599651" cy="801087"/>
            <a:chOff x="1258078" y="3525205"/>
            <a:chExt cx="9599651" cy="801087"/>
          </a:xfrm>
        </p:grpSpPr>
        <p:sp>
          <p:nvSpPr>
            <p:cNvPr id="104" name="Rectangle: Diagonal Corners Snipped 103">
              <a:extLst>
                <a:ext uri="{FF2B5EF4-FFF2-40B4-BE49-F238E27FC236}">
                  <a16:creationId xmlns:a16="http://schemas.microsoft.com/office/drawing/2014/main" id="{924A7070-B8D2-4377-AE97-FB95F59D43E5}"/>
                </a:ext>
              </a:extLst>
            </p:cNvPr>
            <p:cNvSpPr/>
            <p:nvPr/>
          </p:nvSpPr>
          <p:spPr>
            <a:xfrm>
              <a:off x="2188531" y="3665697"/>
              <a:ext cx="7879206" cy="495757"/>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3200" dirty="0">
                  <a:solidFill>
                    <a:srgbClr val="7030A0"/>
                  </a:solidFill>
                  <a:latin typeface="NikoshBAN" panose="02000000000000000000" pitchFamily="2" charset="0"/>
                  <a:cs typeface="NikoshBAN" panose="02000000000000000000" pitchFamily="2" charset="0"/>
                </a:rPr>
                <a:t>বৃত্তের বহিঃস্থ কোন বিন্দু থেকে বৃত্তটির স্পর্শক আঁকতে পরবেঃ</a:t>
              </a:r>
              <a:endParaRPr lang="en-US" sz="3200" dirty="0">
                <a:solidFill>
                  <a:srgbClr val="7030A0"/>
                </a:solidFill>
                <a:latin typeface="NikoshBAN" panose="02000000000000000000" pitchFamily="2" charset="0"/>
                <a:cs typeface="NikoshBAN" panose="02000000000000000000" pitchFamily="2" charset="0"/>
              </a:endParaRPr>
            </a:p>
          </p:txBody>
        </p:sp>
        <p:grpSp>
          <p:nvGrpSpPr>
            <p:cNvPr id="176" name="Group 175">
              <a:extLst>
                <a:ext uri="{FF2B5EF4-FFF2-40B4-BE49-F238E27FC236}">
                  <a16:creationId xmlns:a16="http://schemas.microsoft.com/office/drawing/2014/main" id="{0C92FC69-D9B5-43AE-88B2-C34FDF993A8B}"/>
                </a:ext>
              </a:extLst>
            </p:cNvPr>
            <p:cNvGrpSpPr/>
            <p:nvPr/>
          </p:nvGrpSpPr>
          <p:grpSpPr>
            <a:xfrm>
              <a:off x="1258078" y="3525205"/>
              <a:ext cx="1105685" cy="779321"/>
              <a:chOff x="1459148" y="544749"/>
              <a:chExt cx="7412477" cy="5661498"/>
            </a:xfrm>
          </p:grpSpPr>
          <p:sp>
            <p:nvSpPr>
              <p:cNvPr id="177" name="Arc 176">
                <a:extLst>
                  <a:ext uri="{FF2B5EF4-FFF2-40B4-BE49-F238E27FC236}">
                    <a16:creationId xmlns:a16="http://schemas.microsoft.com/office/drawing/2014/main" id="{09FC5298-9715-4C49-B37B-005BFBAC4F0E}"/>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F51FA357-D79F-4104-9E32-2C26E213C957}"/>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9" name="Arc 178">
                <a:extLst>
                  <a:ext uri="{FF2B5EF4-FFF2-40B4-BE49-F238E27FC236}">
                    <a16:creationId xmlns:a16="http://schemas.microsoft.com/office/drawing/2014/main" id="{AD144FC0-4C91-41BD-9364-6EC764464C2C}"/>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 name="Straight Connector 179">
                <a:extLst>
                  <a:ext uri="{FF2B5EF4-FFF2-40B4-BE49-F238E27FC236}">
                    <a16:creationId xmlns:a16="http://schemas.microsoft.com/office/drawing/2014/main" id="{902EA4AF-55CF-4196-AF43-31C1FA6EAB32}"/>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316A1F04-FF8F-459E-BA5B-C0CAE9FC1264}"/>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182" name="Oval 181">
                <a:extLst>
                  <a:ext uri="{FF2B5EF4-FFF2-40B4-BE49-F238E27FC236}">
                    <a16:creationId xmlns:a16="http://schemas.microsoft.com/office/drawing/2014/main" id="{C37D6293-2249-4D00-B06A-9BF8A8D9743F}"/>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Arc 182">
                <a:extLst>
                  <a:ext uri="{FF2B5EF4-FFF2-40B4-BE49-F238E27FC236}">
                    <a16:creationId xmlns:a16="http://schemas.microsoft.com/office/drawing/2014/main" id="{78645020-0327-4095-B117-8246098457E4}"/>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FE686C1F-590B-4445-8548-AEE96A17C692}"/>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5" name="Arc 184">
                <a:extLst>
                  <a:ext uri="{FF2B5EF4-FFF2-40B4-BE49-F238E27FC236}">
                    <a16:creationId xmlns:a16="http://schemas.microsoft.com/office/drawing/2014/main" id="{1FA77AE7-4374-4CE6-A23E-BF8D04C3E382}"/>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6" name="Arc 185">
                <a:extLst>
                  <a:ext uri="{FF2B5EF4-FFF2-40B4-BE49-F238E27FC236}">
                    <a16:creationId xmlns:a16="http://schemas.microsoft.com/office/drawing/2014/main" id="{28CF0E82-97A5-4DD4-8AD6-2AA4A5A2BFBB}"/>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7" name="Straight Connector 186">
                <a:extLst>
                  <a:ext uri="{FF2B5EF4-FFF2-40B4-BE49-F238E27FC236}">
                    <a16:creationId xmlns:a16="http://schemas.microsoft.com/office/drawing/2014/main" id="{C23DD573-5C3B-4AA7-A3D8-222BBBBBA7E0}"/>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CE952DF7-EC43-4B3D-BD47-02555C57D19D}"/>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D031EAAB-3382-4818-9DC6-7B3000575E70}"/>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80B38B02-6426-43F6-B121-818979269B81}"/>
                </a:ext>
              </a:extLst>
            </p:cNvPr>
            <p:cNvGrpSpPr/>
            <p:nvPr/>
          </p:nvGrpSpPr>
          <p:grpSpPr>
            <a:xfrm>
              <a:off x="9752044" y="3546971"/>
              <a:ext cx="1105685" cy="779321"/>
              <a:chOff x="1459148" y="544749"/>
              <a:chExt cx="7412477" cy="5661498"/>
            </a:xfrm>
          </p:grpSpPr>
          <p:sp>
            <p:nvSpPr>
              <p:cNvPr id="191" name="Arc 190">
                <a:extLst>
                  <a:ext uri="{FF2B5EF4-FFF2-40B4-BE49-F238E27FC236}">
                    <a16:creationId xmlns:a16="http://schemas.microsoft.com/office/drawing/2014/main" id="{A036A7DF-68C4-41BA-839C-2C917841949B}"/>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E73008A5-F97E-4D72-A8B1-F467683BFA8F}"/>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193" name="Arc 192">
                <a:extLst>
                  <a:ext uri="{FF2B5EF4-FFF2-40B4-BE49-F238E27FC236}">
                    <a16:creationId xmlns:a16="http://schemas.microsoft.com/office/drawing/2014/main" id="{455E209F-CFDB-4602-AA17-1B8437433ABD}"/>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4" name="Straight Connector 193">
                <a:extLst>
                  <a:ext uri="{FF2B5EF4-FFF2-40B4-BE49-F238E27FC236}">
                    <a16:creationId xmlns:a16="http://schemas.microsoft.com/office/drawing/2014/main" id="{1E54FEF0-1894-41C3-AB6B-E6C2CD2C65B4}"/>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ED6566D3-D7A0-4ECB-BF2A-75D625B5469C}"/>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20736C84-F5EE-4B11-B965-A69F0CE71910}"/>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Arc 196">
                <a:extLst>
                  <a:ext uri="{FF2B5EF4-FFF2-40B4-BE49-F238E27FC236}">
                    <a16:creationId xmlns:a16="http://schemas.microsoft.com/office/drawing/2014/main" id="{6914E861-2A58-4D87-A0EB-C02897703562}"/>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B2A27178-034F-4804-8144-E73CB33E330E}"/>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 name="Arc 198">
                <a:extLst>
                  <a:ext uri="{FF2B5EF4-FFF2-40B4-BE49-F238E27FC236}">
                    <a16:creationId xmlns:a16="http://schemas.microsoft.com/office/drawing/2014/main" id="{EDAC83A5-BC3B-4E43-B25A-1AD04047B92D}"/>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0" name="Arc 199">
                <a:extLst>
                  <a:ext uri="{FF2B5EF4-FFF2-40B4-BE49-F238E27FC236}">
                    <a16:creationId xmlns:a16="http://schemas.microsoft.com/office/drawing/2014/main" id="{AE21882C-C269-4FD5-A405-BE7174620B12}"/>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1" name="Straight Connector 200">
                <a:extLst>
                  <a:ext uri="{FF2B5EF4-FFF2-40B4-BE49-F238E27FC236}">
                    <a16:creationId xmlns:a16="http://schemas.microsoft.com/office/drawing/2014/main" id="{DC6B7247-D1AA-406F-A02B-3C26C60F5644}"/>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F22F3E25-5A6A-4847-96D6-15A72B3B36CF}"/>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9E083F28-8A14-4005-8123-22C074A39FCC}"/>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11" name="Group 10">
            <a:extLst>
              <a:ext uri="{FF2B5EF4-FFF2-40B4-BE49-F238E27FC236}">
                <a16:creationId xmlns:a16="http://schemas.microsoft.com/office/drawing/2014/main" id="{533F720B-6D11-4089-B17C-2AE9219FF1DA}"/>
              </a:ext>
            </a:extLst>
          </p:cNvPr>
          <p:cNvGrpSpPr/>
          <p:nvPr/>
        </p:nvGrpSpPr>
        <p:grpSpPr>
          <a:xfrm>
            <a:off x="1261189" y="4722634"/>
            <a:ext cx="10482947" cy="797981"/>
            <a:chOff x="1261189" y="4722634"/>
            <a:chExt cx="10482947" cy="797981"/>
          </a:xfrm>
        </p:grpSpPr>
        <p:sp>
          <p:nvSpPr>
            <p:cNvPr id="134" name="Rectangle: Diagonal Corners Snipped 133">
              <a:extLst>
                <a:ext uri="{FF2B5EF4-FFF2-40B4-BE49-F238E27FC236}">
                  <a16:creationId xmlns:a16="http://schemas.microsoft.com/office/drawing/2014/main" id="{B8B3B911-12EF-4F4E-A659-7D1331ED1DBD}"/>
                </a:ext>
              </a:extLst>
            </p:cNvPr>
            <p:cNvSpPr/>
            <p:nvPr/>
          </p:nvSpPr>
          <p:spPr>
            <a:xfrm>
              <a:off x="2190083" y="4863133"/>
              <a:ext cx="8764059" cy="492640"/>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3200" dirty="0">
                  <a:solidFill>
                    <a:srgbClr val="7030A0"/>
                  </a:solidFill>
                  <a:latin typeface="NikoshBAN" panose="02000000000000000000" pitchFamily="2" charset="0"/>
                  <a:cs typeface="NikoshBAN" panose="02000000000000000000" pitchFamily="2" charset="0"/>
                </a:rPr>
                <a:t>প্রদত্ত উপাত্ত হতে কম্পাস ও রুলারের সাহায্যে স্পর্শক আঁকতে পারবে।</a:t>
              </a:r>
              <a:endParaRPr lang="en-US" sz="3200" dirty="0">
                <a:solidFill>
                  <a:srgbClr val="7030A0"/>
                </a:solidFill>
                <a:latin typeface="NikoshBAN" panose="02000000000000000000" pitchFamily="2" charset="0"/>
                <a:cs typeface="NikoshBAN" panose="02000000000000000000" pitchFamily="2" charset="0"/>
              </a:endParaRPr>
            </a:p>
          </p:txBody>
        </p:sp>
        <p:grpSp>
          <p:nvGrpSpPr>
            <p:cNvPr id="204" name="Group 203">
              <a:extLst>
                <a:ext uri="{FF2B5EF4-FFF2-40B4-BE49-F238E27FC236}">
                  <a16:creationId xmlns:a16="http://schemas.microsoft.com/office/drawing/2014/main" id="{E0CA7ED4-270E-44C7-8586-9FE8E6E488B4}"/>
                </a:ext>
              </a:extLst>
            </p:cNvPr>
            <p:cNvGrpSpPr/>
            <p:nvPr/>
          </p:nvGrpSpPr>
          <p:grpSpPr>
            <a:xfrm>
              <a:off x="1261189" y="4722634"/>
              <a:ext cx="1105685" cy="779321"/>
              <a:chOff x="1459148" y="544749"/>
              <a:chExt cx="7412477" cy="5661498"/>
            </a:xfrm>
          </p:grpSpPr>
          <p:sp>
            <p:nvSpPr>
              <p:cNvPr id="205" name="Arc 204">
                <a:extLst>
                  <a:ext uri="{FF2B5EF4-FFF2-40B4-BE49-F238E27FC236}">
                    <a16:creationId xmlns:a16="http://schemas.microsoft.com/office/drawing/2014/main" id="{7E6F49F1-2022-478D-BBBA-63A786B1F026}"/>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31DA2AC1-2F5C-4E63-9A9F-343581CE9F76}"/>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7" name="Arc 206">
                <a:extLst>
                  <a:ext uri="{FF2B5EF4-FFF2-40B4-BE49-F238E27FC236}">
                    <a16:creationId xmlns:a16="http://schemas.microsoft.com/office/drawing/2014/main" id="{F24862F1-1425-4696-BC69-C5DAE128010D}"/>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8" name="Straight Connector 207">
                <a:extLst>
                  <a:ext uri="{FF2B5EF4-FFF2-40B4-BE49-F238E27FC236}">
                    <a16:creationId xmlns:a16="http://schemas.microsoft.com/office/drawing/2014/main" id="{619FD5D3-6706-4326-AFF1-12259561FF96}"/>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F7860ADA-8008-48C8-BC03-142DF2A7B8DC}"/>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210" name="Oval 209">
                <a:extLst>
                  <a:ext uri="{FF2B5EF4-FFF2-40B4-BE49-F238E27FC236}">
                    <a16:creationId xmlns:a16="http://schemas.microsoft.com/office/drawing/2014/main" id="{B7A2085B-3646-4E7E-9713-796C2E2BBD4F}"/>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Arc 210">
                <a:extLst>
                  <a:ext uri="{FF2B5EF4-FFF2-40B4-BE49-F238E27FC236}">
                    <a16:creationId xmlns:a16="http://schemas.microsoft.com/office/drawing/2014/main" id="{C72EE8B5-78B8-44F4-8A91-3917C1DC23B2}"/>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BE3C46A9-8EC0-499F-94D9-B1D3F293F240}"/>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 name="Arc 212">
                <a:extLst>
                  <a:ext uri="{FF2B5EF4-FFF2-40B4-BE49-F238E27FC236}">
                    <a16:creationId xmlns:a16="http://schemas.microsoft.com/office/drawing/2014/main" id="{A91C375D-6550-4268-BE18-9BED44AB1BD1}"/>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4" name="Arc 213">
                <a:extLst>
                  <a:ext uri="{FF2B5EF4-FFF2-40B4-BE49-F238E27FC236}">
                    <a16:creationId xmlns:a16="http://schemas.microsoft.com/office/drawing/2014/main" id="{E7A55C17-682A-4299-B196-7E88E4178F97}"/>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5" name="Straight Connector 214">
                <a:extLst>
                  <a:ext uri="{FF2B5EF4-FFF2-40B4-BE49-F238E27FC236}">
                    <a16:creationId xmlns:a16="http://schemas.microsoft.com/office/drawing/2014/main" id="{A744F701-467C-4E6C-90BB-126B981924F5}"/>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C302C789-9BA5-4034-ABEE-D7A708CCB656}"/>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F603FE81-8A62-4405-98F7-E9823A9FE372}"/>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218" name="Group 217">
              <a:extLst>
                <a:ext uri="{FF2B5EF4-FFF2-40B4-BE49-F238E27FC236}">
                  <a16:creationId xmlns:a16="http://schemas.microsoft.com/office/drawing/2014/main" id="{10C89625-53FC-4946-B7E3-EBF0559477A1}"/>
                </a:ext>
              </a:extLst>
            </p:cNvPr>
            <p:cNvGrpSpPr/>
            <p:nvPr/>
          </p:nvGrpSpPr>
          <p:grpSpPr>
            <a:xfrm>
              <a:off x="10638451" y="4741294"/>
              <a:ext cx="1105685" cy="779321"/>
              <a:chOff x="1459148" y="544749"/>
              <a:chExt cx="7412477" cy="5661498"/>
            </a:xfrm>
          </p:grpSpPr>
          <p:sp>
            <p:nvSpPr>
              <p:cNvPr id="219" name="Arc 218">
                <a:extLst>
                  <a:ext uri="{FF2B5EF4-FFF2-40B4-BE49-F238E27FC236}">
                    <a16:creationId xmlns:a16="http://schemas.microsoft.com/office/drawing/2014/main" id="{DE67FBC4-A4CC-480E-9BB2-F9552A68069C}"/>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5B0D3D43-331C-4F02-AD91-8B39EF63E3F3}"/>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221" name="Arc 220">
                <a:extLst>
                  <a:ext uri="{FF2B5EF4-FFF2-40B4-BE49-F238E27FC236}">
                    <a16:creationId xmlns:a16="http://schemas.microsoft.com/office/drawing/2014/main" id="{063DA628-6D2D-49A7-89E7-DCFAEB485A1E}"/>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2" name="Straight Connector 221">
                <a:extLst>
                  <a:ext uri="{FF2B5EF4-FFF2-40B4-BE49-F238E27FC236}">
                    <a16:creationId xmlns:a16="http://schemas.microsoft.com/office/drawing/2014/main" id="{796C2BB2-FB08-435D-8856-BE27C8ACFE5C}"/>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A087A852-2316-40D6-BB86-DF111C331758}"/>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224" name="Oval 223">
                <a:extLst>
                  <a:ext uri="{FF2B5EF4-FFF2-40B4-BE49-F238E27FC236}">
                    <a16:creationId xmlns:a16="http://schemas.microsoft.com/office/drawing/2014/main" id="{A32720BC-EACD-4D2A-A039-EDF3F035E0F6}"/>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Arc 224">
                <a:extLst>
                  <a:ext uri="{FF2B5EF4-FFF2-40B4-BE49-F238E27FC236}">
                    <a16:creationId xmlns:a16="http://schemas.microsoft.com/office/drawing/2014/main" id="{45D82698-7453-46F4-8D32-552A3DFE6A0D}"/>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18B4342C-A1B6-4878-B622-D6B4250D7E67}"/>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 name="Arc 226">
                <a:extLst>
                  <a:ext uri="{FF2B5EF4-FFF2-40B4-BE49-F238E27FC236}">
                    <a16:creationId xmlns:a16="http://schemas.microsoft.com/office/drawing/2014/main" id="{A58D6F0D-5756-46C2-9BE9-1C5007D0CFBC}"/>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8" name="Arc 227">
                <a:extLst>
                  <a:ext uri="{FF2B5EF4-FFF2-40B4-BE49-F238E27FC236}">
                    <a16:creationId xmlns:a16="http://schemas.microsoft.com/office/drawing/2014/main" id="{782A69B7-7F9D-46EA-B347-9F662CDB566A}"/>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9" name="Straight Connector 228">
                <a:extLst>
                  <a:ext uri="{FF2B5EF4-FFF2-40B4-BE49-F238E27FC236}">
                    <a16:creationId xmlns:a16="http://schemas.microsoft.com/office/drawing/2014/main" id="{040BFE1C-789C-46C7-A18E-80765F3A29E7}"/>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01A01ED5-3243-4C19-B0A4-68D37C1AAE21}"/>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7CAA8EF-EED7-490C-991B-06665511D00F}"/>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125" name="Group 124">
            <a:extLst>
              <a:ext uri="{FF2B5EF4-FFF2-40B4-BE49-F238E27FC236}">
                <a16:creationId xmlns:a16="http://schemas.microsoft.com/office/drawing/2014/main" id="{ADA81ACE-25AE-4CE8-9CD6-DB3250AD0853}"/>
              </a:ext>
            </a:extLst>
          </p:cNvPr>
          <p:cNvGrpSpPr/>
          <p:nvPr/>
        </p:nvGrpSpPr>
        <p:grpSpPr>
          <a:xfrm rot="2540802">
            <a:off x="-179151" y="9525"/>
            <a:ext cx="544580" cy="346135"/>
            <a:chOff x="1459148" y="544749"/>
            <a:chExt cx="7412477" cy="5661498"/>
          </a:xfrm>
        </p:grpSpPr>
        <p:sp>
          <p:nvSpPr>
            <p:cNvPr id="126" name="Arc 125">
              <a:extLst>
                <a:ext uri="{FF2B5EF4-FFF2-40B4-BE49-F238E27FC236}">
                  <a16:creationId xmlns:a16="http://schemas.microsoft.com/office/drawing/2014/main" id="{DC2C7331-5B8B-4550-8CEC-A9ED4295AA1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7" name="Straight Connector 126">
              <a:extLst>
                <a:ext uri="{FF2B5EF4-FFF2-40B4-BE49-F238E27FC236}">
                  <a16:creationId xmlns:a16="http://schemas.microsoft.com/office/drawing/2014/main" id="{3A6D36C6-B91F-4261-B9F7-96574E41FFB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 name="Arc 127">
              <a:extLst>
                <a:ext uri="{FF2B5EF4-FFF2-40B4-BE49-F238E27FC236}">
                  <a16:creationId xmlns:a16="http://schemas.microsoft.com/office/drawing/2014/main" id="{37DA315E-22F7-4401-9D6C-2C439DD8866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 name="Straight Connector 128">
              <a:extLst>
                <a:ext uri="{FF2B5EF4-FFF2-40B4-BE49-F238E27FC236}">
                  <a16:creationId xmlns:a16="http://schemas.microsoft.com/office/drawing/2014/main" id="{BF26DB92-140E-4751-B50A-7C9C068E362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DE570E92-2231-45AC-8507-105FB20DEFB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1B00A344-17D7-4529-B85E-C568D547A94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Arc 131">
              <a:extLst>
                <a:ext uri="{FF2B5EF4-FFF2-40B4-BE49-F238E27FC236}">
                  <a16:creationId xmlns:a16="http://schemas.microsoft.com/office/drawing/2014/main" id="{967EE229-D6A5-4339-889A-D93A4610CBC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 name="Arc 134">
              <a:extLst>
                <a:ext uri="{FF2B5EF4-FFF2-40B4-BE49-F238E27FC236}">
                  <a16:creationId xmlns:a16="http://schemas.microsoft.com/office/drawing/2014/main" id="{8B7A80EF-4060-4668-A587-89226073639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 name="Arc 135">
              <a:extLst>
                <a:ext uri="{FF2B5EF4-FFF2-40B4-BE49-F238E27FC236}">
                  <a16:creationId xmlns:a16="http://schemas.microsoft.com/office/drawing/2014/main" id="{0C126F7E-D294-4B52-A107-D33F26FA08A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 name="Arc 136">
              <a:extLst>
                <a:ext uri="{FF2B5EF4-FFF2-40B4-BE49-F238E27FC236}">
                  <a16:creationId xmlns:a16="http://schemas.microsoft.com/office/drawing/2014/main" id="{662DD7DF-1933-4B54-9BB2-1D5AAF5B2D5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 name="Straight Connector 137">
              <a:extLst>
                <a:ext uri="{FF2B5EF4-FFF2-40B4-BE49-F238E27FC236}">
                  <a16:creationId xmlns:a16="http://schemas.microsoft.com/office/drawing/2014/main" id="{6D78D49F-E785-433E-ADF3-1171CEB1408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C442072C-BE00-4AC5-AFE5-7AF84846F3D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98296EDF-1981-4F54-AB02-3AB6E44DF84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1" name="Group 140">
            <a:extLst>
              <a:ext uri="{FF2B5EF4-FFF2-40B4-BE49-F238E27FC236}">
                <a16:creationId xmlns:a16="http://schemas.microsoft.com/office/drawing/2014/main" id="{5E918511-ABAC-44DA-A041-C8AC5C5093B9}"/>
              </a:ext>
            </a:extLst>
          </p:cNvPr>
          <p:cNvGrpSpPr/>
          <p:nvPr/>
        </p:nvGrpSpPr>
        <p:grpSpPr>
          <a:xfrm rot="2540802">
            <a:off x="135174" y="9525"/>
            <a:ext cx="544580" cy="346135"/>
            <a:chOff x="1459148" y="544749"/>
            <a:chExt cx="7412477" cy="5661498"/>
          </a:xfrm>
        </p:grpSpPr>
        <p:sp>
          <p:nvSpPr>
            <p:cNvPr id="142" name="Arc 141">
              <a:extLst>
                <a:ext uri="{FF2B5EF4-FFF2-40B4-BE49-F238E27FC236}">
                  <a16:creationId xmlns:a16="http://schemas.microsoft.com/office/drawing/2014/main" id="{664D2585-03FE-41D9-8FCB-EAE13231C4F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 name="Straight Connector 142">
              <a:extLst>
                <a:ext uri="{FF2B5EF4-FFF2-40B4-BE49-F238E27FC236}">
                  <a16:creationId xmlns:a16="http://schemas.microsoft.com/office/drawing/2014/main" id="{F684FBB8-A176-4566-8E72-3C3AF1EC479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4" name="Arc 143">
              <a:extLst>
                <a:ext uri="{FF2B5EF4-FFF2-40B4-BE49-F238E27FC236}">
                  <a16:creationId xmlns:a16="http://schemas.microsoft.com/office/drawing/2014/main" id="{B9A27E03-F374-4397-97FB-02301E0B4BB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 name="Straight Connector 144">
              <a:extLst>
                <a:ext uri="{FF2B5EF4-FFF2-40B4-BE49-F238E27FC236}">
                  <a16:creationId xmlns:a16="http://schemas.microsoft.com/office/drawing/2014/main" id="{68D9FBDB-197F-4AFD-AEA1-74836658F06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31C373DC-C0E1-4543-A4F3-EC089A8D707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7" name="Oval 146">
              <a:extLst>
                <a:ext uri="{FF2B5EF4-FFF2-40B4-BE49-F238E27FC236}">
                  <a16:creationId xmlns:a16="http://schemas.microsoft.com/office/drawing/2014/main" id="{B22C85EC-F07E-4F0E-B224-4023B71134E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Arc 147">
              <a:extLst>
                <a:ext uri="{FF2B5EF4-FFF2-40B4-BE49-F238E27FC236}">
                  <a16:creationId xmlns:a16="http://schemas.microsoft.com/office/drawing/2014/main" id="{572D635D-DAF8-42F5-8957-993830D77AF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 name="Arc 148">
              <a:extLst>
                <a:ext uri="{FF2B5EF4-FFF2-40B4-BE49-F238E27FC236}">
                  <a16:creationId xmlns:a16="http://schemas.microsoft.com/office/drawing/2014/main" id="{C7BAF9D5-F44A-4DCA-ABAE-A165A22CE2C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Arc 149">
              <a:extLst>
                <a:ext uri="{FF2B5EF4-FFF2-40B4-BE49-F238E27FC236}">
                  <a16:creationId xmlns:a16="http://schemas.microsoft.com/office/drawing/2014/main" id="{44953677-CDD7-4111-9DEA-B1C09CBCD48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 name="Arc 150">
              <a:extLst>
                <a:ext uri="{FF2B5EF4-FFF2-40B4-BE49-F238E27FC236}">
                  <a16:creationId xmlns:a16="http://schemas.microsoft.com/office/drawing/2014/main" id="{D10D365E-7367-4C6A-8BC0-930129CF6A5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 name="Straight Connector 151">
              <a:extLst>
                <a:ext uri="{FF2B5EF4-FFF2-40B4-BE49-F238E27FC236}">
                  <a16:creationId xmlns:a16="http://schemas.microsoft.com/office/drawing/2014/main" id="{F7036877-810F-4632-8FC4-45B0B019AF0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56D80AF-9497-40C9-BCA2-0CFFBC145FC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767B7C8F-DD70-47EB-8693-3BC38B66D5B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206A4E56-16C6-4783-8770-37204487523A}"/>
              </a:ext>
            </a:extLst>
          </p:cNvPr>
          <p:cNvGrpSpPr/>
          <p:nvPr/>
        </p:nvGrpSpPr>
        <p:grpSpPr>
          <a:xfrm rot="2540802">
            <a:off x="449499" y="9525"/>
            <a:ext cx="544580" cy="346135"/>
            <a:chOff x="1459148" y="544749"/>
            <a:chExt cx="7412477" cy="5661498"/>
          </a:xfrm>
        </p:grpSpPr>
        <p:sp>
          <p:nvSpPr>
            <p:cNvPr id="156" name="Arc 155">
              <a:extLst>
                <a:ext uri="{FF2B5EF4-FFF2-40B4-BE49-F238E27FC236}">
                  <a16:creationId xmlns:a16="http://schemas.microsoft.com/office/drawing/2014/main" id="{0D081776-EE68-40D5-A221-4CBF7D299DB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 name="Straight Connector 156">
              <a:extLst>
                <a:ext uri="{FF2B5EF4-FFF2-40B4-BE49-F238E27FC236}">
                  <a16:creationId xmlns:a16="http://schemas.microsoft.com/office/drawing/2014/main" id="{4A8CBB0B-112F-4B36-B633-66A40A1157B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8" name="Arc 157">
              <a:extLst>
                <a:ext uri="{FF2B5EF4-FFF2-40B4-BE49-F238E27FC236}">
                  <a16:creationId xmlns:a16="http://schemas.microsoft.com/office/drawing/2014/main" id="{32FF7F6C-09A5-47BB-8F0C-317B8D75118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 name="Straight Connector 158">
              <a:extLst>
                <a:ext uri="{FF2B5EF4-FFF2-40B4-BE49-F238E27FC236}">
                  <a16:creationId xmlns:a16="http://schemas.microsoft.com/office/drawing/2014/main" id="{DBDB4874-A160-4F97-BA16-7A4D92A70A1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304E5C5-A1A6-49E5-9608-035C36B0861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1" name="Oval 160">
              <a:extLst>
                <a:ext uri="{FF2B5EF4-FFF2-40B4-BE49-F238E27FC236}">
                  <a16:creationId xmlns:a16="http://schemas.microsoft.com/office/drawing/2014/main" id="{FFAB9D22-236E-43DE-A2C7-CD105E5C086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Arc 161">
              <a:extLst>
                <a:ext uri="{FF2B5EF4-FFF2-40B4-BE49-F238E27FC236}">
                  <a16:creationId xmlns:a16="http://schemas.microsoft.com/office/drawing/2014/main" id="{539CC38A-3356-482E-80FB-A0498AF5587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2" name="Arc 231">
              <a:extLst>
                <a:ext uri="{FF2B5EF4-FFF2-40B4-BE49-F238E27FC236}">
                  <a16:creationId xmlns:a16="http://schemas.microsoft.com/office/drawing/2014/main" id="{1D8F0A71-2AA4-42C3-89B7-DB1906074A3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 name="Arc 232">
              <a:extLst>
                <a:ext uri="{FF2B5EF4-FFF2-40B4-BE49-F238E27FC236}">
                  <a16:creationId xmlns:a16="http://schemas.microsoft.com/office/drawing/2014/main" id="{401645F6-5993-4D6F-9D66-02967428556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4" name="Arc 233">
              <a:extLst>
                <a:ext uri="{FF2B5EF4-FFF2-40B4-BE49-F238E27FC236}">
                  <a16:creationId xmlns:a16="http://schemas.microsoft.com/office/drawing/2014/main" id="{74E697FF-6CD7-43AF-A1AC-37AD5E6C999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5" name="Straight Connector 234">
              <a:extLst>
                <a:ext uri="{FF2B5EF4-FFF2-40B4-BE49-F238E27FC236}">
                  <a16:creationId xmlns:a16="http://schemas.microsoft.com/office/drawing/2014/main" id="{354AE00C-D7AD-4E56-AABD-C25C4B4F60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87FCCE35-2F93-47C3-A3D0-2283C593222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EE673BEF-63CC-4FDE-817F-3AFD51D5D5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38" name="Group 237">
            <a:extLst>
              <a:ext uri="{FF2B5EF4-FFF2-40B4-BE49-F238E27FC236}">
                <a16:creationId xmlns:a16="http://schemas.microsoft.com/office/drawing/2014/main" id="{C30B3B85-C4AB-42BC-AEF6-DBB9B744AB54}"/>
              </a:ext>
            </a:extLst>
          </p:cNvPr>
          <p:cNvGrpSpPr/>
          <p:nvPr/>
        </p:nvGrpSpPr>
        <p:grpSpPr>
          <a:xfrm rot="2540802">
            <a:off x="763824" y="9525"/>
            <a:ext cx="544580" cy="346135"/>
            <a:chOff x="1459148" y="544749"/>
            <a:chExt cx="7412477" cy="5661498"/>
          </a:xfrm>
        </p:grpSpPr>
        <p:sp>
          <p:nvSpPr>
            <p:cNvPr id="239" name="Arc 238">
              <a:extLst>
                <a:ext uri="{FF2B5EF4-FFF2-40B4-BE49-F238E27FC236}">
                  <a16:creationId xmlns:a16="http://schemas.microsoft.com/office/drawing/2014/main" id="{867F127D-B114-4667-A0DB-A0A57947480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0" name="Straight Connector 239">
              <a:extLst>
                <a:ext uri="{FF2B5EF4-FFF2-40B4-BE49-F238E27FC236}">
                  <a16:creationId xmlns:a16="http://schemas.microsoft.com/office/drawing/2014/main" id="{14675B19-54C6-4CDF-85B9-7080EE10E5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1" name="Arc 240">
              <a:extLst>
                <a:ext uri="{FF2B5EF4-FFF2-40B4-BE49-F238E27FC236}">
                  <a16:creationId xmlns:a16="http://schemas.microsoft.com/office/drawing/2014/main" id="{526E9D3F-9F1F-44E0-B2F5-D57ED2670A0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2" name="Straight Connector 241">
              <a:extLst>
                <a:ext uri="{FF2B5EF4-FFF2-40B4-BE49-F238E27FC236}">
                  <a16:creationId xmlns:a16="http://schemas.microsoft.com/office/drawing/2014/main" id="{F25D94B7-6745-49AA-B286-1D3CA6D5602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09707777-F73B-4201-8304-3915B7271C2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44" name="Oval 243">
              <a:extLst>
                <a:ext uri="{FF2B5EF4-FFF2-40B4-BE49-F238E27FC236}">
                  <a16:creationId xmlns:a16="http://schemas.microsoft.com/office/drawing/2014/main" id="{454DB027-B867-49BB-8157-203DF8C7141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Arc 244">
              <a:extLst>
                <a:ext uri="{FF2B5EF4-FFF2-40B4-BE49-F238E27FC236}">
                  <a16:creationId xmlns:a16="http://schemas.microsoft.com/office/drawing/2014/main" id="{EC099D1E-AE66-486E-B088-3777628915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6" name="Arc 245">
              <a:extLst>
                <a:ext uri="{FF2B5EF4-FFF2-40B4-BE49-F238E27FC236}">
                  <a16:creationId xmlns:a16="http://schemas.microsoft.com/office/drawing/2014/main" id="{E146F81F-3372-4486-AEE5-979924AEDED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 name="Arc 246">
              <a:extLst>
                <a:ext uri="{FF2B5EF4-FFF2-40B4-BE49-F238E27FC236}">
                  <a16:creationId xmlns:a16="http://schemas.microsoft.com/office/drawing/2014/main" id="{6198110E-513F-460E-B619-7F57360F3BC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8" name="Arc 247">
              <a:extLst>
                <a:ext uri="{FF2B5EF4-FFF2-40B4-BE49-F238E27FC236}">
                  <a16:creationId xmlns:a16="http://schemas.microsoft.com/office/drawing/2014/main" id="{EA34D977-6A87-412E-91F9-49D59068EE1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9" name="Straight Connector 248">
              <a:extLst>
                <a:ext uri="{FF2B5EF4-FFF2-40B4-BE49-F238E27FC236}">
                  <a16:creationId xmlns:a16="http://schemas.microsoft.com/office/drawing/2014/main" id="{C56EDDA8-06BB-43A8-9B15-9CA30D4E3BE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BCB2C8CF-8471-4B93-8E12-488337581AC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55E28574-C5F1-420E-A91C-1E659EC1720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2" name="Group 251">
            <a:extLst>
              <a:ext uri="{FF2B5EF4-FFF2-40B4-BE49-F238E27FC236}">
                <a16:creationId xmlns:a16="http://schemas.microsoft.com/office/drawing/2014/main" id="{B26C114F-EAC3-49CF-96C5-3841463D3862}"/>
              </a:ext>
            </a:extLst>
          </p:cNvPr>
          <p:cNvGrpSpPr/>
          <p:nvPr/>
        </p:nvGrpSpPr>
        <p:grpSpPr>
          <a:xfrm rot="2540802">
            <a:off x="1078149" y="9525"/>
            <a:ext cx="544580" cy="346135"/>
            <a:chOff x="1459148" y="544749"/>
            <a:chExt cx="7412477" cy="5661498"/>
          </a:xfrm>
        </p:grpSpPr>
        <p:sp>
          <p:nvSpPr>
            <p:cNvPr id="253" name="Arc 252">
              <a:extLst>
                <a:ext uri="{FF2B5EF4-FFF2-40B4-BE49-F238E27FC236}">
                  <a16:creationId xmlns:a16="http://schemas.microsoft.com/office/drawing/2014/main" id="{C208F497-7D9F-4C55-ACD3-31BF974804F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4" name="Straight Connector 253">
              <a:extLst>
                <a:ext uri="{FF2B5EF4-FFF2-40B4-BE49-F238E27FC236}">
                  <a16:creationId xmlns:a16="http://schemas.microsoft.com/office/drawing/2014/main" id="{5C587453-92FD-4B14-9C49-49E9FF08341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55" name="Arc 254">
              <a:extLst>
                <a:ext uri="{FF2B5EF4-FFF2-40B4-BE49-F238E27FC236}">
                  <a16:creationId xmlns:a16="http://schemas.microsoft.com/office/drawing/2014/main" id="{590FB5F0-6B28-4B0A-A00C-447F221466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6" name="Straight Connector 255">
              <a:extLst>
                <a:ext uri="{FF2B5EF4-FFF2-40B4-BE49-F238E27FC236}">
                  <a16:creationId xmlns:a16="http://schemas.microsoft.com/office/drawing/2014/main" id="{14A54AD6-9A16-4E79-97E7-24C2D0392B3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D7B84305-7B65-424A-B973-260EC13C49A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58" name="Oval 257">
              <a:extLst>
                <a:ext uri="{FF2B5EF4-FFF2-40B4-BE49-F238E27FC236}">
                  <a16:creationId xmlns:a16="http://schemas.microsoft.com/office/drawing/2014/main" id="{84259121-31ED-418D-BD45-F26C50020A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Arc 258">
              <a:extLst>
                <a:ext uri="{FF2B5EF4-FFF2-40B4-BE49-F238E27FC236}">
                  <a16:creationId xmlns:a16="http://schemas.microsoft.com/office/drawing/2014/main" id="{848F2BFB-DD2F-4213-9937-52529AECC7C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0" name="Arc 259">
              <a:extLst>
                <a:ext uri="{FF2B5EF4-FFF2-40B4-BE49-F238E27FC236}">
                  <a16:creationId xmlns:a16="http://schemas.microsoft.com/office/drawing/2014/main" id="{FF8E9E33-A5B9-45A0-8A73-C579CE883BF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1" name="Arc 260">
              <a:extLst>
                <a:ext uri="{FF2B5EF4-FFF2-40B4-BE49-F238E27FC236}">
                  <a16:creationId xmlns:a16="http://schemas.microsoft.com/office/drawing/2014/main" id="{70D1D22F-FFEA-4871-9A6E-1EE83168049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2" name="Arc 261">
              <a:extLst>
                <a:ext uri="{FF2B5EF4-FFF2-40B4-BE49-F238E27FC236}">
                  <a16:creationId xmlns:a16="http://schemas.microsoft.com/office/drawing/2014/main" id="{7A472B19-5079-4A28-A730-6CA78E18F13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3" name="Straight Connector 262">
              <a:extLst>
                <a:ext uri="{FF2B5EF4-FFF2-40B4-BE49-F238E27FC236}">
                  <a16:creationId xmlns:a16="http://schemas.microsoft.com/office/drawing/2014/main" id="{0DAA9C1E-28D7-4462-AC20-735ABDDAF87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F488AF44-544D-446A-BC16-E7CD9F32572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2ADEA6F7-733A-4212-A309-B036D871C15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66" name="Group 265">
            <a:extLst>
              <a:ext uri="{FF2B5EF4-FFF2-40B4-BE49-F238E27FC236}">
                <a16:creationId xmlns:a16="http://schemas.microsoft.com/office/drawing/2014/main" id="{4BCCBE8E-F207-40A2-A251-11751FAD5319}"/>
              </a:ext>
            </a:extLst>
          </p:cNvPr>
          <p:cNvGrpSpPr/>
          <p:nvPr/>
        </p:nvGrpSpPr>
        <p:grpSpPr>
          <a:xfrm rot="2540802">
            <a:off x="1392474" y="9525"/>
            <a:ext cx="544580" cy="346135"/>
            <a:chOff x="1459148" y="544749"/>
            <a:chExt cx="7412477" cy="5661498"/>
          </a:xfrm>
        </p:grpSpPr>
        <p:sp>
          <p:nvSpPr>
            <p:cNvPr id="267" name="Arc 266">
              <a:extLst>
                <a:ext uri="{FF2B5EF4-FFF2-40B4-BE49-F238E27FC236}">
                  <a16:creationId xmlns:a16="http://schemas.microsoft.com/office/drawing/2014/main" id="{281E30DE-7868-419D-B9A6-02525D7A498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8" name="Straight Connector 267">
              <a:extLst>
                <a:ext uri="{FF2B5EF4-FFF2-40B4-BE49-F238E27FC236}">
                  <a16:creationId xmlns:a16="http://schemas.microsoft.com/office/drawing/2014/main" id="{6D2CE51E-3180-4A1C-B482-44CA27E846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69" name="Arc 268">
              <a:extLst>
                <a:ext uri="{FF2B5EF4-FFF2-40B4-BE49-F238E27FC236}">
                  <a16:creationId xmlns:a16="http://schemas.microsoft.com/office/drawing/2014/main" id="{B91353A3-D990-4F4D-8E22-DCB60187B51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0" name="Straight Connector 269">
              <a:extLst>
                <a:ext uri="{FF2B5EF4-FFF2-40B4-BE49-F238E27FC236}">
                  <a16:creationId xmlns:a16="http://schemas.microsoft.com/office/drawing/2014/main" id="{C5091CFF-729B-483D-8910-8535F1B9EA9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519D2C22-980F-4F49-B832-F46E0EC23C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2" name="Oval 271">
              <a:extLst>
                <a:ext uri="{FF2B5EF4-FFF2-40B4-BE49-F238E27FC236}">
                  <a16:creationId xmlns:a16="http://schemas.microsoft.com/office/drawing/2014/main" id="{9D33F8E9-B1A1-447B-BD4D-BE30ACC44B4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Arc 272">
              <a:extLst>
                <a:ext uri="{FF2B5EF4-FFF2-40B4-BE49-F238E27FC236}">
                  <a16:creationId xmlns:a16="http://schemas.microsoft.com/office/drawing/2014/main" id="{7934B587-8AA3-439C-BE64-46EAF2451D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4" name="Arc 273">
              <a:extLst>
                <a:ext uri="{FF2B5EF4-FFF2-40B4-BE49-F238E27FC236}">
                  <a16:creationId xmlns:a16="http://schemas.microsoft.com/office/drawing/2014/main" id="{072AF25F-F6E5-43CB-A75B-A8A2AD7295D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5" name="Arc 274">
              <a:extLst>
                <a:ext uri="{FF2B5EF4-FFF2-40B4-BE49-F238E27FC236}">
                  <a16:creationId xmlns:a16="http://schemas.microsoft.com/office/drawing/2014/main" id="{74336985-3C04-43B3-A2F3-97C1649E85D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6" name="Arc 275">
              <a:extLst>
                <a:ext uri="{FF2B5EF4-FFF2-40B4-BE49-F238E27FC236}">
                  <a16:creationId xmlns:a16="http://schemas.microsoft.com/office/drawing/2014/main" id="{3E5F15D7-7C3C-4A28-AA19-BC42D7FACA3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7" name="Straight Connector 276">
              <a:extLst>
                <a:ext uri="{FF2B5EF4-FFF2-40B4-BE49-F238E27FC236}">
                  <a16:creationId xmlns:a16="http://schemas.microsoft.com/office/drawing/2014/main" id="{E5783CA3-79D5-4446-A691-6108659EF77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id="{43D6341A-3FF1-4A42-B23B-C8CDCB25564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6BA94C2A-B505-42F4-8E35-7C4BE3AD4A9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0" name="Group 279">
            <a:extLst>
              <a:ext uri="{FF2B5EF4-FFF2-40B4-BE49-F238E27FC236}">
                <a16:creationId xmlns:a16="http://schemas.microsoft.com/office/drawing/2014/main" id="{722FE7D7-53E5-420B-B6E9-B39F234E17A9}"/>
              </a:ext>
            </a:extLst>
          </p:cNvPr>
          <p:cNvGrpSpPr/>
          <p:nvPr/>
        </p:nvGrpSpPr>
        <p:grpSpPr>
          <a:xfrm rot="2540802">
            <a:off x="1706799" y="9525"/>
            <a:ext cx="544580" cy="346135"/>
            <a:chOff x="1459148" y="544749"/>
            <a:chExt cx="7412477" cy="5661498"/>
          </a:xfrm>
        </p:grpSpPr>
        <p:sp>
          <p:nvSpPr>
            <p:cNvPr id="281" name="Arc 280">
              <a:extLst>
                <a:ext uri="{FF2B5EF4-FFF2-40B4-BE49-F238E27FC236}">
                  <a16:creationId xmlns:a16="http://schemas.microsoft.com/office/drawing/2014/main" id="{A5A5E7A9-02F1-4BDB-9E66-B53EC247C55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2" name="Straight Connector 281">
              <a:extLst>
                <a:ext uri="{FF2B5EF4-FFF2-40B4-BE49-F238E27FC236}">
                  <a16:creationId xmlns:a16="http://schemas.microsoft.com/office/drawing/2014/main" id="{9B73D80D-57EE-42B0-A3BE-E15E35B2C0D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3" name="Arc 282">
              <a:extLst>
                <a:ext uri="{FF2B5EF4-FFF2-40B4-BE49-F238E27FC236}">
                  <a16:creationId xmlns:a16="http://schemas.microsoft.com/office/drawing/2014/main" id="{AECBA849-AE96-4306-BC1E-379676BA1D0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4" name="Straight Connector 283">
              <a:extLst>
                <a:ext uri="{FF2B5EF4-FFF2-40B4-BE49-F238E27FC236}">
                  <a16:creationId xmlns:a16="http://schemas.microsoft.com/office/drawing/2014/main" id="{8F84AA1A-C2E2-4F55-970B-CA0D2F5D468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79C36897-6211-4BBC-AAC5-D1EE096F3F4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86" name="Oval 285">
              <a:extLst>
                <a:ext uri="{FF2B5EF4-FFF2-40B4-BE49-F238E27FC236}">
                  <a16:creationId xmlns:a16="http://schemas.microsoft.com/office/drawing/2014/main" id="{108BF11D-7DFE-4B14-B10F-0983D3AA4C0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Arc 286">
              <a:extLst>
                <a:ext uri="{FF2B5EF4-FFF2-40B4-BE49-F238E27FC236}">
                  <a16:creationId xmlns:a16="http://schemas.microsoft.com/office/drawing/2014/main" id="{89B808E8-4CBB-42E3-A92A-8647B88A9BE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8" name="Arc 287">
              <a:extLst>
                <a:ext uri="{FF2B5EF4-FFF2-40B4-BE49-F238E27FC236}">
                  <a16:creationId xmlns:a16="http://schemas.microsoft.com/office/drawing/2014/main" id="{468B93FC-2051-46CC-ACF2-E811763BDEA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 name="Arc 288">
              <a:extLst>
                <a:ext uri="{FF2B5EF4-FFF2-40B4-BE49-F238E27FC236}">
                  <a16:creationId xmlns:a16="http://schemas.microsoft.com/office/drawing/2014/main" id="{41161139-3EF1-4B46-87B6-AEAF6DA521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0" name="Arc 289">
              <a:extLst>
                <a:ext uri="{FF2B5EF4-FFF2-40B4-BE49-F238E27FC236}">
                  <a16:creationId xmlns:a16="http://schemas.microsoft.com/office/drawing/2014/main" id="{33F53C61-909D-4C84-B2CD-D8EC51F4485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1" name="Straight Connector 290">
              <a:extLst>
                <a:ext uri="{FF2B5EF4-FFF2-40B4-BE49-F238E27FC236}">
                  <a16:creationId xmlns:a16="http://schemas.microsoft.com/office/drawing/2014/main" id="{9F960F96-380D-4C08-9990-CFFEF7EBD3A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245DEF59-4969-4FBA-90B5-1155D36F784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a:extLst>
                <a:ext uri="{FF2B5EF4-FFF2-40B4-BE49-F238E27FC236}">
                  <a16:creationId xmlns:a16="http://schemas.microsoft.com/office/drawing/2014/main" id="{19F04DCF-EA1F-453D-95AF-378EC01AA8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94" name="Group 293">
            <a:extLst>
              <a:ext uri="{FF2B5EF4-FFF2-40B4-BE49-F238E27FC236}">
                <a16:creationId xmlns:a16="http://schemas.microsoft.com/office/drawing/2014/main" id="{C7B9EE61-830B-45C6-9FD5-1508210AED77}"/>
              </a:ext>
            </a:extLst>
          </p:cNvPr>
          <p:cNvGrpSpPr/>
          <p:nvPr/>
        </p:nvGrpSpPr>
        <p:grpSpPr>
          <a:xfrm rot="2540802">
            <a:off x="2021124" y="9525"/>
            <a:ext cx="544580" cy="346135"/>
            <a:chOff x="1459148" y="544749"/>
            <a:chExt cx="7412477" cy="5661498"/>
          </a:xfrm>
        </p:grpSpPr>
        <p:sp>
          <p:nvSpPr>
            <p:cNvPr id="295" name="Arc 294">
              <a:extLst>
                <a:ext uri="{FF2B5EF4-FFF2-40B4-BE49-F238E27FC236}">
                  <a16:creationId xmlns:a16="http://schemas.microsoft.com/office/drawing/2014/main" id="{18878C48-F713-49F7-A9D8-08C04829B53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6" name="Straight Connector 295">
              <a:extLst>
                <a:ext uri="{FF2B5EF4-FFF2-40B4-BE49-F238E27FC236}">
                  <a16:creationId xmlns:a16="http://schemas.microsoft.com/office/drawing/2014/main" id="{EED60874-9CAB-46D6-8EED-647A26A6191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97" name="Arc 296">
              <a:extLst>
                <a:ext uri="{FF2B5EF4-FFF2-40B4-BE49-F238E27FC236}">
                  <a16:creationId xmlns:a16="http://schemas.microsoft.com/office/drawing/2014/main" id="{A61DA8D8-D2FF-45E9-9FEF-2B609DF1973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8" name="Straight Connector 297">
              <a:extLst>
                <a:ext uri="{FF2B5EF4-FFF2-40B4-BE49-F238E27FC236}">
                  <a16:creationId xmlns:a16="http://schemas.microsoft.com/office/drawing/2014/main" id="{50BFA4C4-62D2-44AE-811C-600F80A897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A6D771A0-93AC-4721-A52E-2C864303AB7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0" name="Oval 299">
              <a:extLst>
                <a:ext uri="{FF2B5EF4-FFF2-40B4-BE49-F238E27FC236}">
                  <a16:creationId xmlns:a16="http://schemas.microsoft.com/office/drawing/2014/main" id="{0B13C030-D531-412F-8E24-7204E5AC81D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Arc 300">
              <a:extLst>
                <a:ext uri="{FF2B5EF4-FFF2-40B4-BE49-F238E27FC236}">
                  <a16:creationId xmlns:a16="http://schemas.microsoft.com/office/drawing/2014/main" id="{94F28120-68C9-4023-8D18-CE5BE3FD39E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2" name="Arc 301">
              <a:extLst>
                <a:ext uri="{FF2B5EF4-FFF2-40B4-BE49-F238E27FC236}">
                  <a16:creationId xmlns:a16="http://schemas.microsoft.com/office/drawing/2014/main" id="{96ED703B-749D-4D54-9EED-BF86ABBAD21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3" name="Arc 302">
              <a:extLst>
                <a:ext uri="{FF2B5EF4-FFF2-40B4-BE49-F238E27FC236}">
                  <a16:creationId xmlns:a16="http://schemas.microsoft.com/office/drawing/2014/main" id="{867DE723-ADA8-401A-979F-F024C985EB4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4" name="Arc 303">
              <a:extLst>
                <a:ext uri="{FF2B5EF4-FFF2-40B4-BE49-F238E27FC236}">
                  <a16:creationId xmlns:a16="http://schemas.microsoft.com/office/drawing/2014/main" id="{2EB08414-25B6-486E-8408-89ADD082A01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05" name="Straight Connector 304">
              <a:extLst>
                <a:ext uri="{FF2B5EF4-FFF2-40B4-BE49-F238E27FC236}">
                  <a16:creationId xmlns:a16="http://schemas.microsoft.com/office/drawing/2014/main" id="{4E8CC852-A226-4A90-880A-BEB1BC3C339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39D5A062-2420-496C-A732-0F2D9B63C89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029B0CD7-BBD2-45D4-AA4F-652DD429A90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08" name="Group 307">
            <a:extLst>
              <a:ext uri="{FF2B5EF4-FFF2-40B4-BE49-F238E27FC236}">
                <a16:creationId xmlns:a16="http://schemas.microsoft.com/office/drawing/2014/main" id="{EA6098CF-3716-4A96-8399-F998972884C2}"/>
              </a:ext>
            </a:extLst>
          </p:cNvPr>
          <p:cNvGrpSpPr/>
          <p:nvPr/>
        </p:nvGrpSpPr>
        <p:grpSpPr>
          <a:xfrm rot="2540802">
            <a:off x="2335449" y="9525"/>
            <a:ext cx="544580" cy="346135"/>
            <a:chOff x="1459148" y="544749"/>
            <a:chExt cx="7412477" cy="5661498"/>
          </a:xfrm>
        </p:grpSpPr>
        <p:sp>
          <p:nvSpPr>
            <p:cNvPr id="309" name="Arc 308">
              <a:extLst>
                <a:ext uri="{FF2B5EF4-FFF2-40B4-BE49-F238E27FC236}">
                  <a16:creationId xmlns:a16="http://schemas.microsoft.com/office/drawing/2014/main" id="{FCFCADF1-43BB-48B1-85DB-2346E192FF5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0" name="Straight Connector 309">
              <a:extLst>
                <a:ext uri="{FF2B5EF4-FFF2-40B4-BE49-F238E27FC236}">
                  <a16:creationId xmlns:a16="http://schemas.microsoft.com/office/drawing/2014/main" id="{85FF4A33-1677-43E0-B2F5-68C49E4D500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1" name="Arc 310">
              <a:extLst>
                <a:ext uri="{FF2B5EF4-FFF2-40B4-BE49-F238E27FC236}">
                  <a16:creationId xmlns:a16="http://schemas.microsoft.com/office/drawing/2014/main" id="{70C1E5D2-5F51-44A3-B27E-C07F78AACDA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2" name="Straight Connector 311">
              <a:extLst>
                <a:ext uri="{FF2B5EF4-FFF2-40B4-BE49-F238E27FC236}">
                  <a16:creationId xmlns:a16="http://schemas.microsoft.com/office/drawing/2014/main" id="{6C1C2A1D-F613-414C-B65B-8F66A00273E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25A48F2C-DC7F-4B7D-9A73-6B68A4C4C7E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14" name="Oval 313">
              <a:extLst>
                <a:ext uri="{FF2B5EF4-FFF2-40B4-BE49-F238E27FC236}">
                  <a16:creationId xmlns:a16="http://schemas.microsoft.com/office/drawing/2014/main" id="{7E649184-293C-4228-8FC8-FEBDD17F249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Arc 314">
              <a:extLst>
                <a:ext uri="{FF2B5EF4-FFF2-40B4-BE49-F238E27FC236}">
                  <a16:creationId xmlns:a16="http://schemas.microsoft.com/office/drawing/2014/main" id="{A50DE2A4-48B9-4B82-A181-49843A76EE5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6" name="Arc 315">
              <a:extLst>
                <a:ext uri="{FF2B5EF4-FFF2-40B4-BE49-F238E27FC236}">
                  <a16:creationId xmlns:a16="http://schemas.microsoft.com/office/drawing/2014/main" id="{32E8C70B-1A81-4D2B-97C4-D10686E5E3E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7" name="Arc 316">
              <a:extLst>
                <a:ext uri="{FF2B5EF4-FFF2-40B4-BE49-F238E27FC236}">
                  <a16:creationId xmlns:a16="http://schemas.microsoft.com/office/drawing/2014/main" id="{502AFE00-B3B0-4CFD-8674-C3348F034D9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8" name="Arc 317">
              <a:extLst>
                <a:ext uri="{FF2B5EF4-FFF2-40B4-BE49-F238E27FC236}">
                  <a16:creationId xmlns:a16="http://schemas.microsoft.com/office/drawing/2014/main" id="{6982B913-5FD2-4581-9B38-BC3EF17B6E6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9" name="Straight Connector 318">
              <a:extLst>
                <a:ext uri="{FF2B5EF4-FFF2-40B4-BE49-F238E27FC236}">
                  <a16:creationId xmlns:a16="http://schemas.microsoft.com/office/drawing/2014/main" id="{BBF92A4F-77BD-47E0-BE61-A2A4225E386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19C7C002-3BF7-4CB3-99D4-F55C547B7BF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77851F19-9526-4C77-B448-0F6F3DB01B6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2" name="Group 321">
            <a:extLst>
              <a:ext uri="{FF2B5EF4-FFF2-40B4-BE49-F238E27FC236}">
                <a16:creationId xmlns:a16="http://schemas.microsoft.com/office/drawing/2014/main" id="{AD31149C-8AED-4CDC-8B9F-3EB4D568D396}"/>
              </a:ext>
            </a:extLst>
          </p:cNvPr>
          <p:cNvGrpSpPr/>
          <p:nvPr/>
        </p:nvGrpSpPr>
        <p:grpSpPr>
          <a:xfrm rot="2540802">
            <a:off x="2649774" y="9525"/>
            <a:ext cx="544580" cy="346135"/>
            <a:chOff x="1459148" y="544749"/>
            <a:chExt cx="7412477" cy="5661498"/>
          </a:xfrm>
        </p:grpSpPr>
        <p:sp>
          <p:nvSpPr>
            <p:cNvPr id="323" name="Arc 322">
              <a:extLst>
                <a:ext uri="{FF2B5EF4-FFF2-40B4-BE49-F238E27FC236}">
                  <a16:creationId xmlns:a16="http://schemas.microsoft.com/office/drawing/2014/main" id="{F1096713-78CE-4AC5-8242-57DCE83A8FD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24" name="Straight Connector 323">
              <a:extLst>
                <a:ext uri="{FF2B5EF4-FFF2-40B4-BE49-F238E27FC236}">
                  <a16:creationId xmlns:a16="http://schemas.microsoft.com/office/drawing/2014/main" id="{32789962-5055-4ED4-92B7-14664F9B183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25" name="Arc 324">
              <a:extLst>
                <a:ext uri="{FF2B5EF4-FFF2-40B4-BE49-F238E27FC236}">
                  <a16:creationId xmlns:a16="http://schemas.microsoft.com/office/drawing/2014/main" id="{581B14A4-6801-4B17-B37D-A9820B3FC99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26" name="Straight Connector 325">
              <a:extLst>
                <a:ext uri="{FF2B5EF4-FFF2-40B4-BE49-F238E27FC236}">
                  <a16:creationId xmlns:a16="http://schemas.microsoft.com/office/drawing/2014/main" id="{C48B4CDB-50B2-4558-86F3-4499982605A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94A7A153-1E0A-4127-B4FD-E4AC1036F00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28" name="Oval 327">
              <a:extLst>
                <a:ext uri="{FF2B5EF4-FFF2-40B4-BE49-F238E27FC236}">
                  <a16:creationId xmlns:a16="http://schemas.microsoft.com/office/drawing/2014/main" id="{E59E21B3-A9E2-494A-9965-276549C887F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Arc 328">
              <a:extLst>
                <a:ext uri="{FF2B5EF4-FFF2-40B4-BE49-F238E27FC236}">
                  <a16:creationId xmlns:a16="http://schemas.microsoft.com/office/drawing/2014/main" id="{C9BE4B23-56FA-4067-A7F7-7F814EA2003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0" name="Arc 329">
              <a:extLst>
                <a:ext uri="{FF2B5EF4-FFF2-40B4-BE49-F238E27FC236}">
                  <a16:creationId xmlns:a16="http://schemas.microsoft.com/office/drawing/2014/main" id="{9EB3D6CF-E81E-42A9-A03C-6E09DF8F29B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 name="Arc 330">
              <a:extLst>
                <a:ext uri="{FF2B5EF4-FFF2-40B4-BE49-F238E27FC236}">
                  <a16:creationId xmlns:a16="http://schemas.microsoft.com/office/drawing/2014/main" id="{6ACA5493-426F-418B-AC28-5F3D4C35F2F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2" name="Arc 331">
              <a:extLst>
                <a:ext uri="{FF2B5EF4-FFF2-40B4-BE49-F238E27FC236}">
                  <a16:creationId xmlns:a16="http://schemas.microsoft.com/office/drawing/2014/main" id="{33192C8F-38E5-47B4-88DA-65D1ABBEE62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3" name="Straight Connector 332">
              <a:extLst>
                <a:ext uri="{FF2B5EF4-FFF2-40B4-BE49-F238E27FC236}">
                  <a16:creationId xmlns:a16="http://schemas.microsoft.com/office/drawing/2014/main" id="{56C6B9F2-6828-4142-9FD1-57CF9CF607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B26E424-5803-4E10-9469-1FE97B62AC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840BDDF8-C31F-4CF6-8F88-AAC013141D0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36" name="Group 335">
            <a:extLst>
              <a:ext uri="{FF2B5EF4-FFF2-40B4-BE49-F238E27FC236}">
                <a16:creationId xmlns:a16="http://schemas.microsoft.com/office/drawing/2014/main" id="{21B634AB-B877-4957-812C-44BD41E8CD86}"/>
              </a:ext>
            </a:extLst>
          </p:cNvPr>
          <p:cNvGrpSpPr/>
          <p:nvPr/>
        </p:nvGrpSpPr>
        <p:grpSpPr>
          <a:xfrm rot="2540802">
            <a:off x="2964099" y="0"/>
            <a:ext cx="544580" cy="346135"/>
            <a:chOff x="1459148" y="544749"/>
            <a:chExt cx="7412477" cy="5661498"/>
          </a:xfrm>
        </p:grpSpPr>
        <p:sp>
          <p:nvSpPr>
            <p:cNvPr id="337" name="Arc 336">
              <a:extLst>
                <a:ext uri="{FF2B5EF4-FFF2-40B4-BE49-F238E27FC236}">
                  <a16:creationId xmlns:a16="http://schemas.microsoft.com/office/drawing/2014/main" id="{BEFEED0B-5A64-4CC5-8322-88BD05E7135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8" name="Straight Connector 337">
              <a:extLst>
                <a:ext uri="{FF2B5EF4-FFF2-40B4-BE49-F238E27FC236}">
                  <a16:creationId xmlns:a16="http://schemas.microsoft.com/office/drawing/2014/main" id="{6F6C7801-8E90-4795-9916-1F0BE46688B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39" name="Arc 338">
              <a:extLst>
                <a:ext uri="{FF2B5EF4-FFF2-40B4-BE49-F238E27FC236}">
                  <a16:creationId xmlns:a16="http://schemas.microsoft.com/office/drawing/2014/main" id="{FB173ADB-EB04-4E6D-8553-F9256603149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0" name="Straight Connector 339">
              <a:extLst>
                <a:ext uri="{FF2B5EF4-FFF2-40B4-BE49-F238E27FC236}">
                  <a16:creationId xmlns:a16="http://schemas.microsoft.com/office/drawing/2014/main" id="{02A65779-EC9C-4ABF-B654-3E40B5D3795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6F7A3DBB-8081-4219-9EDA-D9ED9D9D41D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BD2A484-A980-44DE-901C-2C3F9AA06D0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Arc 342">
              <a:extLst>
                <a:ext uri="{FF2B5EF4-FFF2-40B4-BE49-F238E27FC236}">
                  <a16:creationId xmlns:a16="http://schemas.microsoft.com/office/drawing/2014/main" id="{341AC316-037C-411F-ADC5-68E6B69A14D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4" name="Arc 343">
              <a:extLst>
                <a:ext uri="{FF2B5EF4-FFF2-40B4-BE49-F238E27FC236}">
                  <a16:creationId xmlns:a16="http://schemas.microsoft.com/office/drawing/2014/main" id="{98F44D76-1BC8-4BB7-AA41-1E0C7751E45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 name="Arc 344">
              <a:extLst>
                <a:ext uri="{FF2B5EF4-FFF2-40B4-BE49-F238E27FC236}">
                  <a16:creationId xmlns:a16="http://schemas.microsoft.com/office/drawing/2014/main" id="{8D4254A8-83E3-4B95-B4E6-DD0895516C1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6" name="Arc 345">
              <a:extLst>
                <a:ext uri="{FF2B5EF4-FFF2-40B4-BE49-F238E27FC236}">
                  <a16:creationId xmlns:a16="http://schemas.microsoft.com/office/drawing/2014/main" id="{25CE6FD4-D755-42A7-927A-B55DDC20E81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7" name="Straight Connector 346">
              <a:extLst>
                <a:ext uri="{FF2B5EF4-FFF2-40B4-BE49-F238E27FC236}">
                  <a16:creationId xmlns:a16="http://schemas.microsoft.com/office/drawing/2014/main" id="{FE37BBF2-943A-490E-90F5-5F49F5C0926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63367756-452D-470B-92C7-C445AD2D6C9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54E8CCF9-FA5C-454E-A69B-241FF2185B9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0" name="Group 349">
            <a:extLst>
              <a:ext uri="{FF2B5EF4-FFF2-40B4-BE49-F238E27FC236}">
                <a16:creationId xmlns:a16="http://schemas.microsoft.com/office/drawing/2014/main" id="{5007AA3F-8593-46DB-8E40-BE1CF6BF12EE}"/>
              </a:ext>
            </a:extLst>
          </p:cNvPr>
          <p:cNvGrpSpPr/>
          <p:nvPr/>
        </p:nvGrpSpPr>
        <p:grpSpPr>
          <a:xfrm rot="2540802">
            <a:off x="3278424" y="9525"/>
            <a:ext cx="544580" cy="346135"/>
            <a:chOff x="1459148" y="544749"/>
            <a:chExt cx="7412477" cy="5661498"/>
          </a:xfrm>
        </p:grpSpPr>
        <p:sp>
          <p:nvSpPr>
            <p:cNvPr id="351" name="Arc 350">
              <a:extLst>
                <a:ext uri="{FF2B5EF4-FFF2-40B4-BE49-F238E27FC236}">
                  <a16:creationId xmlns:a16="http://schemas.microsoft.com/office/drawing/2014/main" id="{8682CBC0-8D71-428D-A344-237E2B386EF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2" name="Straight Connector 351">
              <a:extLst>
                <a:ext uri="{FF2B5EF4-FFF2-40B4-BE49-F238E27FC236}">
                  <a16:creationId xmlns:a16="http://schemas.microsoft.com/office/drawing/2014/main" id="{C10CC863-B9E5-4AC7-84B9-5A29F7A0BA5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3" name="Arc 352">
              <a:extLst>
                <a:ext uri="{FF2B5EF4-FFF2-40B4-BE49-F238E27FC236}">
                  <a16:creationId xmlns:a16="http://schemas.microsoft.com/office/drawing/2014/main" id="{9038D677-DE11-4A5D-BBAE-478CD719951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4" name="Straight Connector 353">
              <a:extLst>
                <a:ext uri="{FF2B5EF4-FFF2-40B4-BE49-F238E27FC236}">
                  <a16:creationId xmlns:a16="http://schemas.microsoft.com/office/drawing/2014/main" id="{903A9CCE-CC8B-410D-8499-4DC6C24FE66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868264BE-650B-4462-B587-0A0C0BCB063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56" name="Oval 355">
              <a:extLst>
                <a:ext uri="{FF2B5EF4-FFF2-40B4-BE49-F238E27FC236}">
                  <a16:creationId xmlns:a16="http://schemas.microsoft.com/office/drawing/2014/main" id="{D01D582B-DCD5-488C-84EB-D72B06D1C54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Arc 356">
              <a:extLst>
                <a:ext uri="{FF2B5EF4-FFF2-40B4-BE49-F238E27FC236}">
                  <a16:creationId xmlns:a16="http://schemas.microsoft.com/office/drawing/2014/main" id="{4CE71E1B-9D42-422A-ADD3-216EA5AF6F5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8" name="Arc 357">
              <a:extLst>
                <a:ext uri="{FF2B5EF4-FFF2-40B4-BE49-F238E27FC236}">
                  <a16:creationId xmlns:a16="http://schemas.microsoft.com/office/drawing/2014/main" id="{D9A175CF-C0DA-464B-AEE1-65F98C53596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9" name="Arc 358">
              <a:extLst>
                <a:ext uri="{FF2B5EF4-FFF2-40B4-BE49-F238E27FC236}">
                  <a16:creationId xmlns:a16="http://schemas.microsoft.com/office/drawing/2014/main" id="{A77ACC96-A571-4CE7-BB1B-1CA6001E516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0" name="Arc 359">
              <a:extLst>
                <a:ext uri="{FF2B5EF4-FFF2-40B4-BE49-F238E27FC236}">
                  <a16:creationId xmlns:a16="http://schemas.microsoft.com/office/drawing/2014/main" id="{D0717A74-C9EA-4E0F-A564-F3DA69513B6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1" name="Straight Connector 360">
              <a:extLst>
                <a:ext uri="{FF2B5EF4-FFF2-40B4-BE49-F238E27FC236}">
                  <a16:creationId xmlns:a16="http://schemas.microsoft.com/office/drawing/2014/main" id="{A40F7D9A-A796-4CA0-8F59-993BA99EF6C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088FBA4-CB22-4FEF-BBB8-5183F03C4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5707A6CB-5719-4CD8-8F3D-D61BFCFFA0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64" name="Group 363">
            <a:extLst>
              <a:ext uri="{FF2B5EF4-FFF2-40B4-BE49-F238E27FC236}">
                <a16:creationId xmlns:a16="http://schemas.microsoft.com/office/drawing/2014/main" id="{8018DB05-A681-4C76-8062-04D26B422629}"/>
              </a:ext>
            </a:extLst>
          </p:cNvPr>
          <p:cNvGrpSpPr/>
          <p:nvPr/>
        </p:nvGrpSpPr>
        <p:grpSpPr>
          <a:xfrm rot="2540802">
            <a:off x="3592749" y="9525"/>
            <a:ext cx="544580" cy="346135"/>
            <a:chOff x="1459148" y="544749"/>
            <a:chExt cx="7412477" cy="5661498"/>
          </a:xfrm>
        </p:grpSpPr>
        <p:sp>
          <p:nvSpPr>
            <p:cNvPr id="365" name="Arc 364">
              <a:extLst>
                <a:ext uri="{FF2B5EF4-FFF2-40B4-BE49-F238E27FC236}">
                  <a16:creationId xmlns:a16="http://schemas.microsoft.com/office/drawing/2014/main" id="{AA7CBD77-0F23-4A3C-9CFC-2FF68300A97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66" name="Straight Connector 365">
              <a:extLst>
                <a:ext uri="{FF2B5EF4-FFF2-40B4-BE49-F238E27FC236}">
                  <a16:creationId xmlns:a16="http://schemas.microsoft.com/office/drawing/2014/main" id="{B7164E8C-5A80-4CFD-A702-23FDB195BDA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67" name="Arc 366">
              <a:extLst>
                <a:ext uri="{FF2B5EF4-FFF2-40B4-BE49-F238E27FC236}">
                  <a16:creationId xmlns:a16="http://schemas.microsoft.com/office/drawing/2014/main" id="{0EF8FAAF-771E-42AF-A3DE-E3A69A8CF54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8" name="Straight Connector 367">
              <a:extLst>
                <a:ext uri="{FF2B5EF4-FFF2-40B4-BE49-F238E27FC236}">
                  <a16:creationId xmlns:a16="http://schemas.microsoft.com/office/drawing/2014/main" id="{6559075D-FF21-48D0-95C5-D244286C01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31713BD1-459B-4037-9708-6E3E3CE8C0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0" name="Oval 369">
              <a:extLst>
                <a:ext uri="{FF2B5EF4-FFF2-40B4-BE49-F238E27FC236}">
                  <a16:creationId xmlns:a16="http://schemas.microsoft.com/office/drawing/2014/main" id="{7CA730CB-8D37-44A9-BEBD-17FBE0D2F81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Arc 370">
              <a:extLst>
                <a:ext uri="{FF2B5EF4-FFF2-40B4-BE49-F238E27FC236}">
                  <a16:creationId xmlns:a16="http://schemas.microsoft.com/office/drawing/2014/main" id="{573A1BFE-6373-4CDF-9DC9-D7F2D1A4DE5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2" name="Arc 371">
              <a:extLst>
                <a:ext uri="{FF2B5EF4-FFF2-40B4-BE49-F238E27FC236}">
                  <a16:creationId xmlns:a16="http://schemas.microsoft.com/office/drawing/2014/main" id="{7942C449-B0BB-4303-B082-7731A361328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3" name="Arc 372">
              <a:extLst>
                <a:ext uri="{FF2B5EF4-FFF2-40B4-BE49-F238E27FC236}">
                  <a16:creationId xmlns:a16="http://schemas.microsoft.com/office/drawing/2014/main" id="{14D427F4-BD3F-489B-A514-78D922FB87F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4" name="Arc 373">
              <a:extLst>
                <a:ext uri="{FF2B5EF4-FFF2-40B4-BE49-F238E27FC236}">
                  <a16:creationId xmlns:a16="http://schemas.microsoft.com/office/drawing/2014/main" id="{AAAF7761-ECCD-4AF0-95E2-3B22ADC63F3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75" name="Straight Connector 374">
              <a:extLst>
                <a:ext uri="{FF2B5EF4-FFF2-40B4-BE49-F238E27FC236}">
                  <a16:creationId xmlns:a16="http://schemas.microsoft.com/office/drawing/2014/main" id="{977447D4-7100-49A4-944B-37F6F19B4BE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648D6213-57B3-46A4-8C1E-8F3C373685D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784BCCCC-C738-4403-B05A-CE405F94851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78" name="Group 377">
            <a:extLst>
              <a:ext uri="{FF2B5EF4-FFF2-40B4-BE49-F238E27FC236}">
                <a16:creationId xmlns:a16="http://schemas.microsoft.com/office/drawing/2014/main" id="{81759F04-5B68-431D-A412-E0D84354EF4E}"/>
              </a:ext>
            </a:extLst>
          </p:cNvPr>
          <p:cNvGrpSpPr/>
          <p:nvPr/>
        </p:nvGrpSpPr>
        <p:grpSpPr>
          <a:xfrm rot="2540802">
            <a:off x="3907074" y="0"/>
            <a:ext cx="544580" cy="346135"/>
            <a:chOff x="1459148" y="544749"/>
            <a:chExt cx="7412477" cy="5661498"/>
          </a:xfrm>
        </p:grpSpPr>
        <p:sp>
          <p:nvSpPr>
            <p:cNvPr id="379" name="Arc 378">
              <a:extLst>
                <a:ext uri="{FF2B5EF4-FFF2-40B4-BE49-F238E27FC236}">
                  <a16:creationId xmlns:a16="http://schemas.microsoft.com/office/drawing/2014/main" id="{5DCFC212-D89F-4233-B083-23F5164D8F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0" name="Straight Connector 379">
              <a:extLst>
                <a:ext uri="{FF2B5EF4-FFF2-40B4-BE49-F238E27FC236}">
                  <a16:creationId xmlns:a16="http://schemas.microsoft.com/office/drawing/2014/main" id="{8C300621-2191-47F9-9BD9-32D95B8AF8C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1" name="Arc 380">
              <a:extLst>
                <a:ext uri="{FF2B5EF4-FFF2-40B4-BE49-F238E27FC236}">
                  <a16:creationId xmlns:a16="http://schemas.microsoft.com/office/drawing/2014/main" id="{B45F1A17-C3CE-479F-B176-5AA2D50F1DF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2" name="Straight Connector 381">
              <a:extLst>
                <a:ext uri="{FF2B5EF4-FFF2-40B4-BE49-F238E27FC236}">
                  <a16:creationId xmlns:a16="http://schemas.microsoft.com/office/drawing/2014/main" id="{C44DE4DB-5310-4393-BB25-0C31E3968F1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AC1BDF63-D161-41D6-B563-5D4390FE376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84" name="Oval 383">
              <a:extLst>
                <a:ext uri="{FF2B5EF4-FFF2-40B4-BE49-F238E27FC236}">
                  <a16:creationId xmlns:a16="http://schemas.microsoft.com/office/drawing/2014/main" id="{FB91C1D4-104C-4FA7-B4AB-F7E63E38FCB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Arc 384">
              <a:extLst>
                <a:ext uri="{FF2B5EF4-FFF2-40B4-BE49-F238E27FC236}">
                  <a16:creationId xmlns:a16="http://schemas.microsoft.com/office/drawing/2014/main" id="{2FB52D59-8BD3-4C36-8C7E-93E63520484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6" name="Arc 385">
              <a:extLst>
                <a:ext uri="{FF2B5EF4-FFF2-40B4-BE49-F238E27FC236}">
                  <a16:creationId xmlns:a16="http://schemas.microsoft.com/office/drawing/2014/main" id="{05EAFE1C-0E8A-4AFD-9BB1-AF340F83049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Arc 386">
              <a:extLst>
                <a:ext uri="{FF2B5EF4-FFF2-40B4-BE49-F238E27FC236}">
                  <a16:creationId xmlns:a16="http://schemas.microsoft.com/office/drawing/2014/main" id="{A1166EF6-547F-4261-BE8E-CFDC697648B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8" name="Arc 387">
              <a:extLst>
                <a:ext uri="{FF2B5EF4-FFF2-40B4-BE49-F238E27FC236}">
                  <a16:creationId xmlns:a16="http://schemas.microsoft.com/office/drawing/2014/main" id="{F1101558-292D-4580-9ECA-0CA9268D24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9" name="Straight Connector 388">
              <a:extLst>
                <a:ext uri="{FF2B5EF4-FFF2-40B4-BE49-F238E27FC236}">
                  <a16:creationId xmlns:a16="http://schemas.microsoft.com/office/drawing/2014/main" id="{C1375518-8043-4171-A387-82BE460FD24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CBF6329A-E3C7-4BD8-905B-E4988482127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a:extLst>
                <a:ext uri="{FF2B5EF4-FFF2-40B4-BE49-F238E27FC236}">
                  <a16:creationId xmlns:a16="http://schemas.microsoft.com/office/drawing/2014/main" id="{D89A022E-C820-4C94-A963-78AAA781165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2" name="Group 391">
            <a:extLst>
              <a:ext uri="{FF2B5EF4-FFF2-40B4-BE49-F238E27FC236}">
                <a16:creationId xmlns:a16="http://schemas.microsoft.com/office/drawing/2014/main" id="{16AE78EC-7015-4A25-A561-DE10583404C4}"/>
              </a:ext>
            </a:extLst>
          </p:cNvPr>
          <p:cNvGrpSpPr/>
          <p:nvPr/>
        </p:nvGrpSpPr>
        <p:grpSpPr>
          <a:xfrm rot="2540802">
            <a:off x="4221399" y="0"/>
            <a:ext cx="544580" cy="346135"/>
            <a:chOff x="1459148" y="544749"/>
            <a:chExt cx="7412477" cy="5661498"/>
          </a:xfrm>
        </p:grpSpPr>
        <p:sp>
          <p:nvSpPr>
            <p:cNvPr id="393" name="Arc 392">
              <a:extLst>
                <a:ext uri="{FF2B5EF4-FFF2-40B4-BE49-F238E27FC236}">
                  <a16:creationId xmlns:a16="http://schemas.microsoft.com/office/drawing/2014/main" id="{04487C5A-8715-4160-9B62-8F7EFF487B1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94" name="Straight Connector 393">
              <a:extLst>
                <a:ext uri="{FF2B5EF4-FFF2-40B4-BE49-F238E27FC236}">
                  <a16:creationId xmlns:a16="http://schemas.microsoft.com/office/drawing/2014/main" id="{CDB2425A-3291-4B28-B2C3-719A4B7B9A4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95" name="Arc 394">
              <a:extLst>
                <a:ext uri="{FF2B5EF4-FFF2-40B4-BE49-F238E27FC236}">
                  <a16:creationId xmlns:a16="http://schemas.microsoft.com/office/drawing/2014/main" id="{7AF3C6AF-E19C-4596-BE1C-959CDABD494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6" name="Straight Connector 395">
              <a:extLst>
                <a:ext uri="{FF2B5EF4-FFF2-40B4-BE49-F238E27FC236}">
                  <a16:creationId xmlns:a16="http://schemas.microsoft.com/office/drawing/2014/main" id="{A6A76865-4F8A-40A8-A293-8339D2DCA8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8E0DA266-4262-4322-87D1-AE22F01CCD4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98" name="Oval 397">
              <a:extLst>
                <a:ext uri="{FF2B5EF4-FFF2-40B4-BE49-F238E27FC236}">
                  <a16:creationId xmlns:a16="http://schemas.microsoft.com/office/drawing/2014/main" id="{48FC6052-A553-4D87-8FB3-9AE38436DD3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Arc 398">
              <a:extLst>
                <a:ext uri="{FF2B5EF4-FFF2-40B4-BE49-F238E27FC236}">
                  <a16:creationId xmlns:a16="http://schemas.microsoft.com/office/drawing/2014/main" id="{16FA869E-73B4-42E0-9871-FC515984EA9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0" name="Arc 399">
              <a:extLst>
                <a:ext uri="{FF2B5EF4-FFF2-40B4-BE49-F238E27FC236}">
                  <a16:creationId xmlns:a16="http://schemas.microsoft.com/office/drawing/2014/main" id="{E5CCE3C1-EADF-4FD5-BAA4-7ED4B62BC5A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1" name="Arc 400">
              <a:extLst>
                <a:ext uri="{FF2B5EF4-FFF2-40B4-BE49-F238E27FC236}">
                  <a16:creationId xmlns:a16="http://schemas.microsoft.com/office/drawing/2014/main" id="{5740CA51-F2AF-4DA6-9B83-8C3A7FC2D8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2" name="Arc 401">
              <a:extLst>
                <a:ext uri="{FF2B5EF4-FFF2-40B4-BE49-F238E27FC236}">
                  <a16:creationId xmlns:a16="http://schemas.microsoft.com/office/drawing/2014/main" id="{F996DE47-2E85-4C59-A9C1-3B5DF477C47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3" name="Straight Connector 402">
              <a:extLst>
                <a:ext uri="{FF2B5EF4-FFF2-40B4-BE49-F238E27FC236}">
                  <a16:creationId xmlns:a16="http://schemas.microsoft.com/office/drawing/2014/main" id="{468757C4-5807-4B06-8E8F-45EF0BEE0AF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640E2BB5-E7C6-4A29-A393-4D0DC5A30C3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35966C9C-0087-4523-80AF-2EB2F7D3BF6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06" name="Group 405">
            <a:extLst>
              <a:ext uri="{FF2B5EF4-FFF2-40B4-BE49-F238E27FC236}">
                <a16:creationId xmlns:a16="http://schemas.microsoft.com/office/drawing/2014/main" id="{6A30E144-2358-41E5-800E-CFA1A5CD94A4}"/>
              </a:ext>
            </a:extLst>
          </p:cNvPr>
          <p:cNvGrpSpPr/>
          <p:nvPr/>
        </p:nvGrpSpPr>
        <p:grpSpPr>
          <a:xfrm rot="2540802">
            <a:off x="4535724" y="9525"/>
            <a:ext cx="544580" cy="346135"/>
            <a:chOff x="1459148" y="544749"/>
            <a:chExt cx="7412477" cy="5661498"/>
          </a:xfrm>
        </p:grpSpPr>
        <p:sp>
          <p:nvSpPr>
            <p:cNvPr id="407" name="Arc 406">
              <a:extLst>
                <a:ext uri="{FF2B5EF4-FFF2-40B4-BE49-F238E27FC236}">
                  <a16:creationId xmlns:a16="http://schemas.microsoft.com/office/drawing/2014/main" id="{1BEF3692-16A5-4D14-AE78-0A5CC0DD888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8" name="Straight Connector 407">
              <a:extLst>
                <a:ext uri="{FF2B5EF4-FFF2-40B4-BE49-F238E27FC236}">
                  <a16:creationId xmlns:a16="http://schemas.microsoft.com/office/drawing/2014/main" id="{75469220-4DA5-4857-926B-8BD2787AE0F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09" name="Arc 408">
              <a:extLst>
                <a:ext uri="{FF2B5EF4-FFF2-40B4-BE49-F238E27FC236}">
                  <a16:creationId xmlns:a16="http://schemas.microsoft.com/office/drawing/2014/main" id="{AD253379-E898-41FF-B4F4-DAC2FD66720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0" name="Straight Connector 409">
              <a:extLst>
                <a:ext uri="{FF2B5EF4-FFF2-40B4-BE49-F238E27FC236}">
                  <a16:creationId xmlns:a16="http://schemas.microsoft.com/office/drawing/2014/main" id="{93EBD0F6-FC5C-4C17-9BCA-431029A1034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5733DD72-81EB-4045-A59A-282AB951A0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2" name="Oval 411">
              <a:extLst>
                <a:ext uri="{FF2B5EF4-FFF2-40B4-BE49-F238E27FC236}">
                  <a16:creationId xmlns:a16="http://schemas.microsoft.com/office/drawing/2014/main" id="{289A6909-5F63-4D50-B78C-1F3372E9242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Arc 412">
              <a:extLst>
                <a:ext uri="{FF2B5EF4-FFF2-40B4-BE49-F238E27FC236}">
                  <a16:creationId xmlns:a16="http://schemas.microsoft.com/office/drawing/2014/main" id="{E607A056-AE6F-4656-9F08-5E428F08FD6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4" name="Arc 413">
              <a:extLst>
                <a:ext uri="{FF2B5EF4-FFF2-40B4-BE49-F238E27FC236}">
                  <a16:creationId xmlns:a16="http://schemas.microsoft.com/office/drawing/2014/main" id="{2BAC5DC3-3C66-43E3-B72E-F0B82C02E4F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5" name="Arc 414">
              <a:extLst>
                <a:ext uri="{FF2B5EF4-FFF2-40B4-BE49-F238E27FC236}">
                  <a16:creationId xmlns:a16="http://schemas.microsoft.com/office/drawing/2014/main" id="{A4AC1D50-BAAB-4CD1-8EFA-42665B3A6C4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6" name="Arc 415">
              <a:extLst>
                <a:ext uri="{FF2B5EF4-FFF2-40B4-BE49-F238E27FC236}">
                  <a16:creationId xmlns:a16="http://schemas.microsoft.com/office/drawing/2014/main" id="{9DB30693-D00C-4AF3-B30F-9F0B57F4BE6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7" name="Straight Connector 416">
              <a:extLst>
                <a:ext uri="{FF2B5EF4-FFF2-40B4-BE49-F238E27FC236}">
                  <a16:creationId xmlns:a16="http://schemas.microsoft.com/office/drawing/2014/main" id="{65CF6D04-324E-4AAA-8F22-892DD94DB7B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8C602528-514B-435E-AF08-EC92D0C613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39077D32-B71A-40BC-AAA0-707DA980C2F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0" name="Group 419">
            <a:extLst>
              <a:ext uri="{FF2B5EF4-FFF2-40B4-BE49-F238E27FC236}">
                <a16:creationId xmlns:a16="http://schemas.microsoft.com/office/drawing/2014/main" id="{943557E4-9877-419D-8E34-F40FE64DD4F9}"/>
              </a:ext>
            </a:extLst>
          </p:cNvPr>
          <p:cNvGrpSpPr/>
          <p:nvPr/>
        </p:nvGrpSpPr>
        <p:grpSpPr>
          <a:xfrm rot="2540802">
            <a:off x="4850049" y="9525"/>
            <a:ext cx="544580" cy="346135"/>
            <a:chOff x="1459148" y="544749"/>
            <a:chExt cx="7412477" cy="5661498"/>
          </a:xfrm>
        </p:grpSpPr>
        <p:sp>
          <p:nvSpPr>
            <p:cNvPr id="421" name="Arc 420">
              <a:extLst>
                <a:ext uri="{FF2B5EF4-FFF2-40B4-BE49-F238E27FC236}">
                  <a16:creationId xmlns:a16="http://schemas.microsoft.com/office/drawing/2014/main" id="{2C19A7C2-7C69-4FF7-A4FB-18CFFE832DE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2" name="Straight Connector 421">
              <a:extLst>
                <a:ext uri="{FF2B5EF4-FFF2-40B4-BE49-F238E27FC236}">
                  <a16:creationId xmlns:a16="http://schemas.microsoft.com/office/drawing/2014/main" id="{5ABEC553-C7BD-4F30-A35C-A759043FA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3" name="Arc 422">
              <a:extLst>
                <a:ext uri="{FF2B5EF4-FFF2-40B4-BE49-F238E27FC236}">
                  <a16:creationId xmlns:a16="http://schemas.microsoft.com/office/drawing/2014/main" id="{9533CE8A-AC09-4C00-88E4-DA739FA147C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24" name="Straight Connector 423">
              <a:extLst>
                <a:ext uri="{FF2B5EF4-FFF2-40B4-BE49-F238E27FC236}">
                  <a16:creationId xmlns:a16="http://schemas.microsoft.com/office/drawing/2014/main" id="{F8DA18EE-3809-4922-A3E3-F95BF7E35A5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136AA093-9C8C-402D-8DB1-4FBF23C9D04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26" name="Oval 425">
              <a:extLst>
                <a:ext uri="{FF2B5EF4-FFF2-40B4-BE49-F238E27FC236}">
                  <a16:creationId xmlns:a16="http://schemas.microsoft.com/office/drawing/2014/main" id="{6EAD53B1-8266-4A4D-AB9D-45CBAA00D6C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Arc 426">
              <a:extLst>
                <a:ext uri="{FF2B5EF4-FFF2-40B4-BE49-F238E27FC236}">
                  <a16:creationId xmlns:a16="http://schemas.microsoft.com/office/drawing/2014/main" id="{78187866-353D-49FF-BAAE-3200B94EDCA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8" name="Arc 427">
              <a:extLst>
                <a:ext uri="{FF2B5EF4-FFF2-40B4-BE49-F238E27FC236}">
                  <a16:creationId xmlns:a16="http://schemas.microsoft.com/office/drawing/2014/main" id="{13CA8431-C3E3-40EC-A949-ED446E0AE0A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9" name="Arc 428">
              <a:extLst>
                <a:ext uri="{FF2B5EF4-FFF2-40B4-BE49-F238E27FC236}">
                  <a16:creationId xmlns:a16="http://schemas.microsoft.com/office/drawing/2014/main" id="{BC471D1E-6C66-4733-87B9-2096452ADD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0" name="Arc 429">
              <a:extLst>
                <a:ext uri="{FF2B5EF4-FFF2-40B4-BE49-F238E27FC236}">
                  <a16:creationId xmlns:a16="http://schemas.microsoft.com/office/drawing/2014/main" id="{DA09CEC8-3F61-4880-B996-30CBD5FF3A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1" name="Straight Connector 430">
              <a:extLst>
                <a:ext uri="{FF2B5EF4-FFF2-40B4-BE49-F238E27FC236}">
                  <a16:creationId xmlns:a16="http://schemas.microsoft.com/office/drawing/2014/main" id="{C676782F-AB9C-4416-8B24-B3FBC185CD1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4039E8FD-63A1-41C2-95DD-9793E88DEE1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311F293E-2E23-419E-9902-46001D93E71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34" name="Group 433">
            <a:extLst>
              <a:ext uri="{FF2B5EF4-FFF2-40B4-BE49-F238E27FC236}">
                <a16:creationId xmlns:a16="http://schemas.microsoft.com/office/drawing/2014/main" id="{B78C645F-E503-4436-BAFE-39A4C65AD362}"/>
              </a:ext>
            </a:extLst>
          </p:cNvPr>
          <p:cNvGrpSpPr/>
          <p:nvPr/>
        </p:nvGrpSpPr>
        <p:grpSpPr>
          <a:xfrm rot="2540802">
            <a:off x="5164374" y="0"/>
            <a:ext cx="544580" cy="346135"/>
            <a:chOff x="1459148" y="544749"/>
            <a:chExt cx="7412477" cy="5661498"/>
          </a:xfrm>
        </p:grpSpPr>
        <p:sp>
          <p:nvSpPr>
            <p:cNvPr id="435" name="Arc 434">
              <a:extLst>
                <a:ext uri="{FF2B5EF4-FFF2-40B4-BE49-F238E27FC236}">
                  <a16:creationId xmlns:a16="http://schemas.microsoft.com/office/drawing/2014/main" id="{4E1606FC-D433-4335-B983-5B41D6C30A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36" name="Straight Connector 435">
              <a:extLst>
                <a:ext uri="{FF2B5EF4-FFF2-40B4-BE49-F238E27FC236}">
                  <a16:creationId xmlns:a16="http://schemas.microsoft.com/office/drawing/2014/main" id="{2925663D-BE16-4DFD-B676-768AC731AD0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37" name="Arc 436">
              <a:extLst>
                <a:ext uri="{FF2B5EF4-FFF2-40B4-BE49-F238E27FC236}">
                  <a16:creationId xmlns:a16="http://schemas.microsoft.com/office/drawing/2014/main" id="{0C66C6C0-E488-4B67-BE72-3A4A4753A56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8" name="Straight Connector 437">
              <a:extLst>
                <a:ext uri="{FF2B5EF4-FFF2-40B4-BE49-F238E27FC236}">
                  <a16:creationId xmlns:a16="http://schemas.microsoft.com/office/drawing/2014/main" id="{285EC7C2-EFC9-4262-9EF2-1A5D20DEF43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6FDF6F69-E27D-4CCD-BF77-D578EEC090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0" name="Oval 439">
              <a:extLst>
                <a:ext uri="{FF2B5EF4-FFF2-40B4-BE49-F238E27FC236}">
                  <a16:creationId xmlns:a16="http://schemas.microsoft.com/office/drawing/2014/main" id="{D603B9D8-D822-4D4E-B90E-C3676CAFC88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Arc 440">
              <a:extLst>
                <a:ext uri="{FF2B5EF4-FFF2-40B4-BE49-F238E27FC236}">
                  <a16:creationId xmlns:a16="http://schemas.microsoft.com/office/drawing/2014/main" id="{A48C39C3-5EE2-4E4F-BDD4-CD0A5095119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2" name="Arc 441">
              <a:extLst>
                <a:ext uri="{FF2B5EF4-FFF2-40B4-BE49-F238E27FC236}">
                  <a16:creationId xmlns:a16="http://schemas.microsoft.com/office/drawing/2014/main" id="{9088E62F-6137-4C4F-A19F-DE9CE2BC9D3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3" name="Arc 442">
              <a:extLst>
                <a:ext uri="{FF2B5EF4-FFF2-40B4-BE49-F238E27FC236}">
                  <a16:creationId xmlns:a16="http://schemas.microsoft.com/office/drawing/2014/main" id="{521C5919-95FE-47C0-B083-95839F40E25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4" name="Arc 443">
              <a:extLst>
                <a:ext uri="{FF2B5EF4-FFF2-40B4-BE49-F238E27FC236}">
                  <a16:creationId xmlns:a16="http://schemas.microsoft.com/office/drawing/2014/main" id="{429306A6-BEF8-4FDA-8F1C-01BC797A2EC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45" name="Straight Connector 444">
              <a:extLst>
                <a:ext uri="{FF2B5EF4-FFF2-40B4-BE49-F238E27FC236}">
                  <a16:creationId xmlns:a16="http://schemas.microsoft.com/office/drawing/2014/main" id="{E5E13229-8213-44BE-A9CD-BD23456B621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2DA4D14D-D41A-4C23-BB63-23445C8097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B409CCE9-1053-4F93-80BE-54C1555E3FD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48" name="Group 447">
            <a:extLst>
              <a:ext uri="{FF2B5EF4-FFF2-40B4-BE49-F238E27FC236}">
                <a16:creationId xmlns:a16="http://schemas.microsoft.com/office/drawing/2014/main" id="{CF8266E2-A4F8-466C-BA65-E5CAF750B377}"/>
              </a:ext>
            </a:extLst>
          </p:cNvPr>
          <p:cNvGrpSpPr/>
          <p:nvPr/>
        </p:nvGrpSpPr>
        <p:grpSpPr>
          <a:xfrm rot="2540802">
            <a:off x="5478699" y="0"/>
            <a:ext cx="544580" cy="346135"/>
            <a:chOff x="1459148" y="544749"/>
            <a:chExt cx="7412477" cy="5661498"/>
          </a:xfrm>
        </p:grpSpPr>
        <p:sp>
          <p:nvSpPr>
            <p:cNvPr id="449" name="Arc 448">
              <a:extLst>
                <a:ext uri="{FF2B5EF4-FFF2-40B4-BE49-F238E27FC236}">
                  <a16:creationId xmlns:a16="http://schemas.microsoft.com/office/drawing/2014/main" id="{D888E0CA-5B36-4A97-8D6B-2C7D569966D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0" name="Straight Connector 449">
              <a:extLst>
                <a:ext uri="{FF2B5EF4-FFF2-40B4-BE49-F238E27FC236}">
                  <a16:creationId xmlns:a16="http://schemas.microsoft.com/office/drawing/2014/main" id="{78878675-FDE0-4655-A6D6-15D8F45A8CF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1" name="Arc 450">
              <a:extLst>
                <a:ext uri="{FF2B5EF4-FFF2-40B4-BE49-F238E27FC236}">
                  <a16:creationId xmlns:a16="http://schemas.microsoft.com/office/drawing/2014/main" id="{75898248-F559-49BB-B22A-A9363D23A93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2" name="Straight Connector 451">
              <a:extLst>
                <a:ext uri="{FF2B5EF4-FFF2-40B4-BE49-F238E27FC236}">
                  <a16:creationId xmlns:a16="http://schemas.microsoft.com/office/drawing/2014/main" id="{56306D5C-5800-42B8-9B03-3397D234E81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46AD134C-9E5E-407C-BFB8-C6AF85BBB7A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54" name="Oval 453">
              <a:extLst>
                <a:ext uri="{FF2B5EF4-FFF2-40B4-BE49-F238E27FC236}">
                  <a16:creationId xmlns:a16="http://schemas.microsoft.com/office/drawing/2014/main" id="{2FA5A0AB-325B-49EC-951A-CF9292AC3A9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Arc 454">
              <a:extLst>
                <a:ext uri="{FF2B5EF4-FFF2-40B4-BE49-F238E27FC236}">
                  <a16:creationId xmlns:a16="http://schemas.microsoft.com/office/drawing/2014/main" id="{C0910AEB-8F30-4BBA-9120-C02C8576BA3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6" name="Arc 455">
              <a:extLst>
                <a:ext uri="{FF2B5EF4-FFF2-40B4-BE49-F238E27FC236}">
                  <a16:creationId xmlns:a16="http://schemas.microsoft.com/office/drawing/2014/main" id="{DB79A81B-0D47-415A-84A9-073AC01BD89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7" name="Arc 456">
              <a:extLst>
                <a:ext uri="{FF2B5EF4-FFF2-40B4-BE49-F238E27FC236}">
                  <a16:creationId xmlns:a16="http://schemas.microsoft.com/office/drawing/2014/main" id="{F90CA548-7B94-43EE-9884-05A10EFE0FB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8" name="Arc 457">
              <a:extLst>
                <a:ext uri="{FF2B5EF4-FFF2-40B4-BE49-F238E27FC236}">
                  <a16:creationId xmlns:a16="http://schemas.microsoft.com/office/drawing/2014/main" id="{1762D5EC-6D7A-4FE5-BA9D-9CAE4123C2E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9" name="Straight Connector 458">
              <a:extLst>
                <a:ext uri="{FF2B5EF4-FFF2-40B4-BE49-F238E27FC236}">
                  <a16:creationId xmlns:a16="http://schemas.microsoft.com/office/drawing/2014/main" id="{00B9DE88-526B-45AB-B7EB-75BBEFCF90E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25CA081-D682-4CEB-BE51-335BCAA0BF7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A0766A25-6897-4DFE-88A9-4514020C107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2" name="Group 461">
            <a:extLst>
              <a:ext uri="{FF2B5EF4-FFF2-40B4-BE49-F238E27FC236}">
                <a16:creationId xmlns:a16="http://schemas.microsoft.com/office/drawing/2014/main" id="{4BB6E426-9B61-42C9-B1BC-4F391A38FC25}"/>
              </a:ext>
            </a:extLst>
          </p:cNvPr>
          <p:cNvGrpSpPr/>
          <p:nvPr/>
        </p:nvGrpSpPr>
        <p:grpSpPr>
          <a:xfrm rot="2540802">
            <a:off x="5793024" y="0"/>
            <a:ext cx="544580" cy="346135"/>
            <a:chOff x="1459148" y="544749"/>
            <a:chExt cx="7412477" cy="5661498"/>
          </a:xfrm>
        </p:grpSpPr>
        <p:sp>
          <p:nvSpPr>
            <p:cNvPr id="463" name="Arc 462">
              <a:extLst>
                <a:ext uri="{FF2B5EF4-FFF2-40B4-BE49-F238E27FC236}">
                  <a16:creationId xmlns:a16="http://schemas.microsoft.com/office/drawing/2014/main" id="{AC957E21-FB32-4DF6-B184-FD20A76FEEE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64" name="Straight Connector 463">
              <a:extLst>
                <a:ext uri="{FF2B5EF4-FFF2-40B4-BE49-F238E27FC236}">
                  <a16:creationId xmlns:a16="http://schemas.microsoft.com/office/drawing/2014/main" id="{C3298835-405C-41E0-AC1C-FA44392CA7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65" name="Arc 464">
              <a:extLst>
                <a:ext uri="{FF2B5EF4-FFF2-40B4-BE49-F238E27FC236}">
                  <a16:creationId xmlns:a16="http://schemas.microsoft.com/office/drawing/2014/main" id="{0F7C25EC-0086-429A-91B9-A0804CFEE77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6" name="Straight Connector 465">
              <a:extLst>
                <a:ext uri="{FF2B5EF4-FFF2-40B4-BE49-F238E27FC236}">
                  <a16:creationId xmlns:a16="http://schemas.microsoft.com/office/drawing/2014/main" id="{D293FC33-F91B-4F71-8D4D-B4585AB284B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43AE2BB0-699E-4F7E-A6F0-B3E2265AE4C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68" name="Oval 467">
              <a:extLst>
                <a:ext uri="{FF2B5EF4-FFF2-40B4-BE49-F238E27FC236}">
                  <a16:creationId xmlns:a16="http://schemas.microsoft.com/office/drawing/2014/main" id="{8FA1D939-F83B-4E25-A68B-00706129E00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Arc 468">
              <a:extLst>
                <a:ext uri="{FF2B5EF4-FFF2-40B4-BE49-F238E27FC236}">
                  <a16:creationId xmlns:a16="http://schemas.microsoft.com/office/drawing/2014/main" id="{7F6E0378-6E86-4260-B4B6-9903DF1E9BB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0" name="Arc 469">
              <a:extLst>
                <a:ext uri="{FF2B5EF4-FFF2-40B4-BE49-F238E27FC236}">
                  <a16:creationId xmlns:a16="http://schemas.microsoft.com/office/drawing/2014/main" id="{F3DF238E-D398-4324-B0ED-207ADC92F52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1" name="Arc 470">
              <a:extLst>
                <a:ext uri="{FF2B5EF4-FFF2-40B4-BE49-F238E27FC236}">
                  <a16:creationId xmlns:a16="http://schemas.microsoft.com/office/drawing/2014/main" id="{76DAE855-F2A0-4A6F-ACD1-0BA56E3858F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2" name="Arc 471">
              <a:extLst>
                <a:ext uri="{FF2B5EF4-FFF2-40B4-BE49-F238E27FC236}">
                  <a16:creationId xmlns:a16="http://schemas.microsoft.com/office/drawing/2014/main" id="{6F5A1A8C-5E47-4B29-9658-AA7FA9D9FD8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3" name="Straight Connector 472">
              <a:extLst>
                <a:ext uri="{FF2B5EF4-FFF2-40B4-BE49-F238E27FC236}">
                  <a16:creationId xmlns:a16="http://schemas.microsoft.com/office/drawing/2014/main" id="{050B1C5B-C0E1-49AC-B410-2F306C9CF0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F998494-D85D-48B0-B3A7-803DB89C035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CB50977F-E418-4D3E-8066-7297369DBFE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76" name="Group 475">
            <a:extLst>
              <a:ext uri="{FF2B5EF4-FFF2-40B4-BE49-F238E27FC236}">
                <a16:creationId xmlns:a16="http://schemas.microsoft.com/office/drawing/2014/main" id="{DB02D3F9-B1DD-46A0-A8DF-EB202686EEEC}"/>
              </a:ext>
            </a:extLst>
          </p:cNvPr>
          <p:cNvGrpSpPr/>
          <p:nvPr/>
        </p:nvGrpSpPr>
        <p:grpSpPr>
          <a:xfrm rot="2540802">
            <a:off x="6107349" y="0"/>
            <a:ext cx="544580" cy="346135"/>
            <a:chOff x="1459148" y="544749"/>
            <a:chExt cx="7412477" cy="5661498"/>
          </a:xfrm>
        </p:grpSpPr>
        <p:sp>
          <p:nvSpPr>
            <p:cNvPr id="477" name="Arc 476">
              <a:extLst>
                <a:ext uri="{FF2B5EF4-FFF2-40B4-BE49-F238E27FC236}">
                  <a16:creationId xmlns:a16="http://schemas.microsoft.com/office/drawing/2014/main" id="{0341343E-C21A-45A6-A8F1-3C3F9551759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8" name="Straight Connector 477">
              <a:extLst>
                <a:ext uri="{FF2B5EF4-FFF2-40B4-BE49-F238E27FC236}">
                  <a16:creationId xmlns:a16="http://schemas.microsoft.com/office/drawing/2014/main" id="{82BB0C22-A013-4A24-8791-69C1522BA0B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79" name="Arc 478">
              <a:extLst>
                <a:ext uri="{FF2B5EF4-FFF2-40B4-BE49-F238E27FC236}">
                  <a16:creationId xmlns:a16="http://schemas.microsoft.com/office/drawing/2014/main" id="{B14EFC18-E5AD-4FF6-A96D-8038A4A97EE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0" name="Straight Connector 479">
              <a:extLst>
                <a:ext uri="{FF2B5EF4-FFF2-40B4-BE49-F238E27FC236}">
                  <a16:creationId xmlns:a16="http://schemas.microsoft.com/office/drawing/2014/main" id="{9A1A9691-28AE-4ADD-A9EE-7F1503D8D41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17676B5E-7B12-45E1-81B7-A26B3A1B804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E5D06340-1294-4442-BC81-DCB68BF3752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Arc 482">
              <a:extLst>
                <a:ext uri="{FF2B5EF4-FFF2-40B4-BE49-F238E27FC236}">
                  <a16:creationId xmlns:a16="http://schemas.microsoft.com/office/drawing/2014/main" id="{D8F83B58-6633-4A1E-A582-528319448AD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4" name="Arc 483">
              <a:extLst>
                <a:ext uri="{FF2B5EF4-FFF2-40B4-BE49-F238E27FC236}">
                  <a16:creationId xmlns:a16="http://schemas.microsoft.com/office/drawing/2014/main" id="{6AFB866E-D6D8-485F-B572-4532E1284BD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5" name="Arc 484">
              <a:extLst>
                <a:ext uri="{FF2B5EF4-FFF2-40B4-BE49-F238E27FC236}">
                  <a16:creationId xmlns:a16="http://schemas.microsoft.com/office/drawing/2014/main" id="{2A23BB50-97DA-4937-9AD8-98B88713BB1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6" name="Arc 485">
              <a:extLst>
                <a:ext uri="{FF2B5EF4-FFF2-40B4-BE49-F238E27FC236}">
                  <a16:creationId xmlns:a16="http://schemas.microsoft.com/office/drawing/2014/main" id="{BF93B430-6E9B-4B64-A2B6-FF9C55BA55E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7" name="Straight Connector 486">
              <a:extLst>
                <a:ext uri="{FF2B5EF4-FFF2-40B4-BE49-F238E27FC236}">
                  <a16:creationId xmlns:a16="http://schemas.microsoft.com/office/drawing/2014/main" id="{BE837628-EFD1-40B7-B34D-414DF4C5E78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EEA90E87-4EE5-4A42-84A4-DE52280726E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90BDE281-D743-429F-A06C-A88B60C41BB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0" name="Group 489">
            <a:extLst>
              <a:ext uri="{FF2B5EF4-FFF2-40B4-BE49-F238E27FC236}">
                <a16:creationId xmlns:a16="http://schemas.microsoft.com/office/drawing/2014/main" id="{DF174F97-BB98-41C4-BF28-509553F92431}"/>
              </a:ext>
            </a:extLst>
          </p:cNvPr>
          <p:cNvGrpSpPr/>
          <p:nvPr/>
        </p:nvGrpSpPr>
        <p:grpSpPr>
          <a:xfrm rot="2540802">
            <a:off x="6421674" y="9525"/>
            <a:ext cx="544580" cy="346135"/>
            <a:chOff x="1459148" y="544749"/>
            <a:chExt cx="7412477" cy="5661498"/>
          </a:xfrm>
        </p:grpSpPr>
        <p:sp>
          <p:nvSpPr>
            <p:cNvPr id="491" name="Arc 490">
              <a:extLst>
                <a:ext uri="{FF2B5EF4-FFF2-40B4-BE49-F238E27FC236}">
                  <a16:creationId xmlns:a16="http://schemas.microsoft.com/office/drawing/2014/main" id="{1C27C8EB-3B17-4A95-93A3-1C78D2219D3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2" name="Straight Connector 491">
              <a:extLst>
                <a:ext uri="{FF2B5EF4-FFF2-40B4-BE49-F238E27FC236}">
                  <a16:creationId xmlns:a16="http://schemas.microsoft.com/office/drawing/2014/main" id="{AA6CB72D-80CD-4C0B-B84B-387969D72BA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3" name="Arc 492">
              <a:extLst>
                <a:ext uri="{FF2B5EF4-FFF2-40B4-BE49-F238E27FC236}">
                  <a16:creationId xmlns:a16="http://schemas.microsoft.com/office/drawing/2014/main" id="{36874CB2-B43A-4C65-860C-A4C5DA8FCB8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94" name="Straight Connector 493">
              <a:extLst>
                <a:ext uri="{FF2B5EF4-FFF2-40B4-BE49-F238E27FC236}">
                  <a16:creationId xmlns:a16="http://schemas.microsoft.com/office/drawing/2014/main" id="{2D8E5B02-4986-4C95-84C8-D5432BDCC83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F180EC4A-F84A-4BC6-B187-944E96D40CD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96" name="Oval 495">
              <a:extLst>
                <a:ext uri="{FF2B5EF4-FFF2-40B4-BE49-F238E27FC236}">
                  <a16:creationId xmlns:a16="http://schemas.microsoft.com/office/drawing/2014/main" id="{F3D5A09C-6E34-4638-92AA-6C2D1214382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Arc 496">
              <a:extLst>
                <a:ext uri="{FF2B5EF4-FFF2-40B4-BE49-F238E27FC236}">
                  <a16:creationId xmlns:a16="http://schemas.microsoft.com/office/drawing/2014/main" id="{831818C7-720B-4534-84C3-543B49379E2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8" name="Arc 497">
              <a:extLst>
                <a:ext uri="{FF2B5EF4-FFF2-40B4-BE49-F238E27FC236}">
                  <a16:creationId xmlns:a16="http://schemas.microsoft.com/office/drawing/2014/main" id="{25EAD83C-7DEC-43A3-AD2E-11ADAAC16B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9" name="Arc 498">
              <a:extLst>
                <a:ext uri="{FF2B5EF4-FFF2-40B4-BE49-F238E27FC236}">
                  <a16:creationId xmlns:a16="http://schemas.microsoft.com/office/drawing/2014/main" id="{3D6BBB24-71AE-4D8D-98DD-C1DC530FF3E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0" name="Arc 499">
              <a:extLst>
                <a:ext uri="{FF2B5EF4-FFF2-40B4-BE49-F238E27FC236}">
                  <a16:creationId xmlns:a16="http://schemas.microsoft.com/office/drawing/2014/main" id="{C4729995-051B-4B1C-B279-A44C1F47762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1" name="Straight Connector 500">
              <a:extLst>
                <a:ext uri="{FF2B5EF4-FFF2-40B4-BE49-F238E27FC236}">
                  <a16:creationId xmlns:a16="http://schemas.microsoft.com/office/drawing/2014/main" id="{BC3C539B-1943-462B-BFA3-A81EFB8F74C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F6A4D6-D7E1-4878-A0F6-2D4D31D5F17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BFE0F7DD-E43D-443C-BE45-9303A2C11A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04" name="Group 503">
            <a:extLst>
              <a:ext uri="{FF2B5EF4-FFF2-40B4-BE49-F238E27FC236}">
                <a16:creationId xmlns:a16="http://schemas.microsoft.com/office/drawing/2014/main" id="{95D14899-047C-450A-A7B3-1E3F849C19EE}"/>
              </a:ext>
            </a:extLst>
          </p:cNvPr>
          <p:cNvGrpSpPr/>
          <p:nvPr/>
        </p:nvGrpSpPr>
        <p:grpSpPr>
          <a:xfrm rot="2540802">
            <a:off x="6735999" y="9525"/>
            <a:ext cx="544580" cy="346135"/>
            <a:chOff x="1459148" y="544749"/>
            <a:chExt cx="7412477" cy="5661498"/>
          </a:xfrm>
        </p:grpSpPr>
        <p:sp>
          <p:nvSpPr>
            <p:cNvPr id="505" name="Arc 504">
              <a:extLst>
                <a:ext uri="{FF2B5EF4-FFF2-40B4-BE49-F238E27FC236}">
                  <a16:creationId xmlns:a16="http://schemas.microsoft.com/office/drawing/2014/main" id="{E4425798-F6F7-4B36-BA55-1ABB5E78DDF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06" name="Straight Connector 505">
              <a:extLst>
                <a:ext uri="{FF2B5EF4-FFF2-40B4-BE49-F238E27FC236}">
                  <a16:creationId xmlns:a16="http://schemas.microsoft.com/office/drawing/2014/main" id="{F376C824-1A19-48CB-97A1-7588507272F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07" name="Arc 506">
              <a:extLst>
                <a:ext uri="{FF2B5EF4-FFF2-40B4-BE49-F238E27FC236}">
                  <a16:creationId xmlns:a16="http://schemas.microsoft.com/office/drawing/2014/main" id="{419E8CE3-8021-47E4-99DB-438D18CBEF0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8" name="Straight Connector 507">
              <a:extLst>
                <a:ext uri="{FF2B5EF4-FFF2-40B4-BE49-F238E27FC236}">
                  <a16:creationId xmlns:a16="http://schemas.microsoft.com/office/drawing/2014/main" id="{21844BF3-32A0-410D-9F46-6C9AF4F276E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7190C124-D90E-4396-BB79-4F2B661237E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0" name="Oval 509">
              <a:extLst>
                <a:ext uri="{FF2B5EF4-FFF2-40B4-BE49-F238E27FC236}">
                  <a16:creationId xmlns:a16="http://schemas.microsoft.com/office/drawing/2014/main" id="{1D733985-3A39-4A62-98C2-49170AEA6BD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Arc 510">
              <a:extLst>
                <a:ext uri="{FF2B5EF4-FFF2-40B4-BE49-F238E27FC236}">
                  <a16:creationId xmlns:a16="http://schemas.microsoft.com/office/drawing/2014/main" id="{3392514C-C57A-4217-A305-C124237C29C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2" name="Arc 511">
              <a:extLst>
                <a:ext uri="{FF2B5EF4-FFF2-40B4-BE49-F238E27FC236}">
                  <a16:creationId xmlns:a16="http://schemas.microsoft.com/office/drawing/2014/main" id="{1AD7C0A9-7858-4EB7-86BF-6C4336E72AB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3" name="Arc 512">
              <a:extLst>
                <a:ext uri="{FF2B5EF4-FFF2-40B4-BE49-F238E27FC236}">
                  <a16:creationId xmlns:a16="http://schemas.microsoft.com/office/drawing/2014/main" id="{D8DE2DE9-4A17-4128-A2D8-7A7EDF87AE0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4" name="Arc 513">
              <a:extLst>
                <a:ext uri="{FF2B5EF4-FFF2-40B4-BE49-F238E27FC236}">
                  <a16:creationId xmlns:a16="http://schemas.microsoft.com/office/drawing/2014/main" id="{34085446-8C01-4648-98D5-199BCAB86EF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15" name="Straight Connector 514">
              <a:extLst>
                <a:ext uri="{FF2B5EF4-FFF2-40B4-BE49-F238E27FC236}">
                  <a16:creationId xmlns:a16="http://schemas.microsoft.com/office/drawing/2014/main" id="{0523FAEC-1492-4E3B-9461-B3BF66329F6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16" name="Straight Connector 515">
              <a:extLst>
                <a:ext uri="{FF2B5EF4-FFF2-40B4-BE49-F238E27FC236}">
                  <a16:creationId xmlns:a16="http://schemas.microsoft.com/office/drawing/2014/main" id="{9362E009-755E-4E0C-91C7-FA2EC33408A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17" name="Straight Connector 516">
              <a:extLst>
                <a:ext uri="{FF2B5EF4-FFF2-40B4-BE49-F238E27FC236}">
                  <a16:creationId xmlns:a16="http://schemas.microsoft.com/office/drawing/2014/main" id="{4E6B1DFA-7D92-4746-A3B0-264BAB542A9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18" name="Group 517">
            <a:extLst>
              <a:ext uri="{FF2B5EF4-FFF2-40B4-BE49-F238E27FC236}">
                <a16:creationId xmlns:a16="http://schemas.microsoft.com/office/drawing/2014/main" id="{EF69E402-CBFE-4FFF-8A65-BC4ED3804FC5}"/>
              </a:ext>
            </a:extLst>
          </p:cNvPr>
          <p:cNvGrpSpPr/>
          <p:nvPr/>
        </p:nvGrpSpPr>
        <p:grpSpPr>
          <a:xfrm rot="2540802">
            <a:off x="7050324" y="9525"/>
            <a:ext cx="544580" cy="346135"/>
            <a:chOff x="1459148" y="544749"/>
            <a:chExt cx="7412477" cy="5661498"/>
          </a:xfrm>
        </p:grpSpPr>
        <p:sp>
          <p:nvSpPr>
            <p:cNvPr id="519" name="Arc 518">
              <a:extLst>
                <a:ext uri="{FF2B5EF4-FFF2-40B4-BE49-F238E27FC236}">
                  <a16:creationId xmlns:a16="http://schemas.microsoft.com/office/drawing/2014/main" id="{D7D41C32-2F63-4159-A2A2-E6841C2A7FF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0" name="Straight Connector 519">
              <a:extLst>
                <a:ext uri="{FF2B5EF4-FFF2-40B4-BE49-F238E27FC236}">
                  <a16:creationId xmlns:a16="http://schemas.microsoft.com/office/drawing/2014/main" id="{513F8817-354D-42B8-A8B2-EE5FF8A9FD0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1" name="Arc 520">
              <a:extLst>
                <a:ext uri="{FF2B5EF4-FFF2-40B4-BE49-F238E27FC236}">
                  <a16:creationId xmlns:a16="http://schemas.microsoft.com/office/drawing/2014/main" id="{AB20D301-7A2A-4EE9-A859-4C5422AB323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2" name="Straight Connector 521">
              <a:extLst>
                <a:ext uri="{FF2B5EF4-FFF2-40B4-BE49-F238E27FC236}">
                  <a16:creationId xmlns:a16="http://schemas.microsoft.com/office/drawing/2014/main" id="{1BF15E7D-892C-45D1-AB78-502DE934A1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11E73C45-4A95-48CC-8886-DEDBB26955C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24" name="Oval 523">
              <a:extLst>
                <a:ext uri="{FF2B5EF4-FFF2-40B4-BE49-F238E27FC236}">
                  <a16:creationId xmlns:a16="http://schemas.microsoft.com/office/drawing/2014/main" id="{8408840B-D2AC-4CEB-912D-8475CBD4529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Arc 524">
              <a:extLst>
                <a:ext uri="{FF2B5EF4-FFF2-40B4-BE49-F238E27FC236}">
                  <a16:creationId xmlns:a16="http://schemas.microsoft.com/office/drawing/2014/main" id="{C1A854FD-DC96-44B6-954E-90698C2256C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6" name="Arc 525">
              <a:extLst>
                <a:ext uri="{FF2B5EF4-FFF2-40B4-BE49-F238E27FC236}">
                  <a16:creationId xmlns:a16="http://schemas.microsoft.com/office/drawing/2014/main" id="{8B4DF331-1870-4BE4-8CB9-708B9B7588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7" name="Arc 526">
              <a:extLst>
                <a:ext uri="{FF2B5EF4-FFF2-40B4-BE49-F238E27FC236}">
                  <a16:creationId xmlns:a16="http://schemas.microsoft.com/office/drawing/2014/main" id="{BA512226-A363-4F59-A140-6BC5305B48A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8" name="Arc 527">
              <a:extLst>
                <a:ext uri="{FF2B5EF4-FFF2-40B4-BE49-F238E27FC236}">
                  <a16:creationId xmlns:a16="http://schemas.microsoft.com/office/drawing/2014/main" id="{24368A19-A527-4DB3-976C-E91D9BF3EC4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9" name="Straight Connector 528">
              <a:extLst>
                <a:ext uri="{FF2B5EF4-FFF2-40B4-BE49-F238E27FC236}">
                  <a16:creationId xmlns:a16="http://schemas.microsoft.com/office/drawing/2014/main" id="{CBBCD71E-ECF9-479F-8532-62C9FF5E887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91EBE833-2748-4ACA-BD70-A6AF071E244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0C2BF8EF-0B05-4FA3-A61B-F417C3C3DAA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2" name="Group 531">
            <a:extLst>
              <a:ext uri="{FF2B5EF4-FFF2-40B4-BE49-F238E27FC236}">
                <a16:creationId xmlns:a16="http://schemas.microsoft.com/office/drawing/2014/main" id="{8BC9DAA9-55B9-49A4-AAFF-37852EFEB049}"/>
              </a:ext>
            </a:extLst>
          </p:cNvPr>
          <p:cNvGrpSpPr/>
          <p:nvPr/>
        </p:nvGrpSpPr>
        <p:grpSpPr>
          <a:xfrm rot="2540802">
            <a:off x="7364649" y="9525"/>
            <a:ext cx="544580" cy="346135"/>
            <a:chOff x="1459148" y="544749"/>
            <a:chExt cx="7412477" cy="5661498"/>
          </a:xfrm>
        </p:grpSpPr>
        <p:sp>
          <p:nvSpPr>
            <p:cNvPr id="533" name="Arc 532">
              <a:extLst>
                <a:ext uri="{FF2B5EF4-FFF2-40B4-BE49-F238E27FC236}">
                  <a16:creationId xmlns:a16="http://schemas.microsoft.com/office/drawing/2014/main" id="{B374FB89-A1AF-4573-A0D8-BB572CB25DB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34" name="Straight Connector 533">
              <a:extLst>
                <a:ext uri="{FF2B5EF4-FFF2-40B4-BE49-F238E27FC236}">
                  <a16:creationId xmlns:a16="http://schemas.microsoft.com/office/drawing/2014/main" id="{341D205E-31CD-4735-990C-611C5DBF9B8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35" name="Arc 534">
              <a:extLst>
                <a:ext uri="{FF2B5EF4-FFF2-40B4-BE49-F238E27FC236}">
                  <a16:creationId xmlns:a16="http://schemas.microsoft.com/office/drawing/2014/main" id="{0AC3A07C-2D97-48C9-B7B1-236D8243734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6" name="Straight Connector 535">
              <a:extLst>
                <a:ext uri="{FF2B5EF4-FFF2-40B4-BE49-F238E27FC236}">
                  <a16:creationId xmlns:a16="http://schemas.microsoft.com/office/drawing/2014/main" id="{5DD9FB35-E080-41A3-9108-E031CDD4186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F1BE0315-06BF-427B-AC59-86AA3666538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38" name="Oval 537">
              <a:extLst>
                <a:ext uri="{FF2B5EF4-FFF2-40B4-BE49-F238E27FC236}">
                  <a16:creationId xmlns:a16="http://schemas.microsoft.com/office/drawing/2014/main" id="{7DFFDA2C-C256-4200-8561-228CC4AC6C5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Arc 538">
              <a:extLst>
                <a:ext uri="{FF2B5EF4-FFF2-40B4-BE49-F238E27FC236}">
                  <a16:creationId xmlns:a16="http://schemas.microsoft.com/office/drawing/2014/main" id="{793C64DE-0A37-48F0-8BBB-C36C278B4E2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0" name="Arc 539">
              <a:extLst>
                <a:ext uri="{FF2B5EF4-FFF2-40B4-BE49-F238E27FC236}">
                  <a16:creationId xmlns:a16="http://schemas.microsoft.com/office/drawing/2014/main" id="{6C7BA82A-6F91-431D-8184-E3E244F4DDA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1" name="Arc 540">
              <a:extLst>
                <a:ext uri="{FF2B5EF4-FFF2-40B4-BE49-F238E27FC236}">
                  <a16:creationId xmlns:a16="http://schemas.microsoft.com/office/drawing/2014/main" id="{5ED7EB05-8C32-4D79-A7AB-A8C87C85886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2" name="Arc 541">
              <a:extLst>
                <a:ext uri="{FF2B5EF4-FFF2-40B4-BE49-F238E27FC236}">
                  <a16:creationId xmlns:a16="http://schemas.microsoft.com/office/drawing/2014/main" id="{A35BC830-A6E3-4B51-8E50-99934F38237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3" name="Straight Connector 542">
              <a:extLst>
                <a:ext uri="{FF2B5EF4-FFF2-40B4-BE49-F238E27FC236}">
                  <a16:creationId xmlns:a16="http://schemas.microsoft.com/office/drawing/2014/main" id="{D3E23F66-1536-49B9-8DE8-729FEA6BCA7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a:extLst>
                <a:ext uri="{FF2B5EF4-FFF2-40B4-BE49-F238E27FC236}">
                  <a16:creationId xmlns:a16="http://schemas.microsoft.com/office/drawing/2014/main" id="{57D86316-89F8-4199-81D0-ED492FA76EE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a:extLst>
                <a:ext uri="{FF2B5EF4-FFF2-40B4-BE49-F238E27FC236}">
                  <a16:creationId xmlns:a16="http://schemas.microsoft.com/office/drawing/2014/main" id="{E438080E-19EA-4CBF-94AA-6180A1ADA1D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46" name="Group 545">
            <a:extLst>
              <a:ext uri="{FF2B5EF4-FFF2-40B4-BE49-F238E27FC236}">
                <a16:creationId xmlns:a16="http://schemas.microsoft.com/office/drawing/2014/main" id="{E3872035-9C4A-4553-A33C-B8655A0C1D8C}"/>
              </a:ext>
            </a:extLst>
          </p:cNvPr>
          <p:cNvGrpSpPr/>
          <p:nvPr/>
        </p:nvGrpSpPr>
        <p:grpSpPr>
          <a:xfrm rot="2540802">
            <a:off x="7678974" y="9525"/>
            <a:ext cx="544580" cy="346135"/>
            <a:chOff x="1459148" y="544749"/>
            <a:chExt cx="7412477" cy="5661498"/>
          </a:xfrm>
        </p:grpSpPr>
        <p:sp>
          <p:nvSpPr>
            <p:cNvPr id="547" name="Arc 546">
              <a:extLst>
                <a:ext uri="{FF2B5EF4-FFF2-40B4-BE49-F238E27FC236}">
                  <a16:creationId xmlns:a16="http://schemas.microsoft.com/office/drawing/2014/main" id="{6A82CF03-0934-4F7C-A27B-104EEF367BA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8" name="Straight Connector 547">
              <a:extLst>
                <a:ext uri="{FF2B5EF4-FFF2-40B4-BE49-F238E27FC236}">
                  <a16:creationId xmlns:a16="http://schemas.microsoft.com/office/drawing/2014/main" id="{5340B6EC-92DF-45E4-A3B6-D43CD1EA8C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49" name="Arc 548">
              <a:extLst>
                <a:ext uri="{FF2B5EF4-FFF2-40B4-BE49-F238E27FC236}">
                  <a16:creationId xmlns:a16="http://schemas.microsoft.com/office/drawing/2014/main" id="{5A8A733C-4D0F-4280-8EC1-BC0E4CC573B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0" name="Straight Connector 549">
              <a:extLst>
                <a:ext uri="{FF2B5EF4-FFF2-40B4-BE49-F238E27FC236}">
                  <a16:creationId xmlns:a16="http://schemas.microsoft.com/office/drawing/2014/main" id="{1D461709-4135-4B75-B0B2-8C026BD3661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2B67AA53-284D-41FA-95AE-6375981D0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2" name="Oval 551">
              <a:extLst>
                <a:ext uri="{FF2B5EF4-FFF2-40B4-BE49-F238E27FC236}">
                  <a16:creationId xmlns:a16="http://schemas.microsoft.com/office/drawing/2014/main" id="{8927BC9D-DF72-4ADF-92E1-943404C545F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Arc 552">
              <a:extLst>
                <a:ext uri="{FF2B5EF4-FFF2-40B4-BE49-F238E27FC236}">
                  <a16:creationId xmlns:a16="http://schemas.microsoft.com/office/drawing/2014/main" id="{AE49FB68-5C10-4C4F-9336-D851DF7374D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4" name="Arc 553">
              <a:extLst>
                <a:ext uri="{FF2B5EF4-FFF2-40B4-BE49-F238E27FC236}">
                  <a16:creationId xmlns:a16="http://schemas.microsoft.com/office/drawing/2014/main" id="{FD85F3A6-829B-47BC-9FA3-BA7AD3BC42E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5" name="Arc 554">
              <a:extLst>
                <a:ext uri="{FF2B5EF4-FFF2-40B4-BE49-F238E27FC236}">
                  <a16:creationId xmlns:a16="http://schemas.microsoft.com/office/drawing/2014/main" id="{E149E27B-2244-4AB4-81B7-AB29E94E289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6" name="Arc 555">
              <a:extLst>
                <a:ext uri="{FF2B5EF4-FFF2-40B4-BE49-F238E27FC236}">
                  <a16:creationId xmlns:a16="http://schemas.microsoft.com/office/drawing/2014/main" id="{74D18967-FF48-40BE-AC55-1705F184C2E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7" name="Straight Connector 556">
              <a:extLst>
                <a:ext uri="{FF2B5EF4-FFF2-40B4-BE49-F238E27FC236}">
                  <a16:creationId xmlns:a16="http://schemas.microsoft.com/office/drawing/2014/main" id="{264983B0-F8DC-451F-BBC1-0AA9EA91176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a:extLst>
                <a:ext uri="{FF2B5EF4-FFF2-40B4-BE49-F238E27FC236}">
                  <a16:creationId xmlns:a16="http://schemas.microsoft.com/office/drawing/2014/main" id="{926FFF08-05DB-4380-9C76-51AC92CB39A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a:extLst>
                <a:ext uri="{FF2B5EF4-FFF2-40B4-BE49-F238E27FC236}">
                  <a16:creationId xmlns:a16="http://schemas.microsoft.com/office/drawing/2014/main" id="{97EE926A-5659-40B3-9F49-401CA77DFE4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0" name="Group 559">
            <a:extLst>
              <a:ext uri="{FF2B5EF4-FFF2-40B4-BE49-F238E27FC236}">
                <a16:creationId xmlns:a16="http://schemas.microsoft.com/office/drawing/2014/main" id="{0CE7EE75-6009-40DE-8220-3458E12A7E34}"/>
              </a:ext>
            </a:extLst>
          </p:cNvPr>
          <p:cNvGrpSpPr/>
          <p:nvPr/>
        </p:nvGrpSpPr>
        <p:grpSpPr>
          <a:xfrm rot="2540802">
            <a:off x="7993299" y="9525"/>
            <a:ext cx="544580" cy="346135"/>
            <a:chOff x="1459148" y="544749"/>
            <a:chExt cx="7412477" cy="5661498"/>
          </a:xfrm>
        </p:grpSpPr>
        <p:sp>
          <p:nvSpPr>
            <p:cNvPr id="561" name="Arc 560">
              <a:extLst>
                <a:ext uri="{FF2B5EF4-FFF2-40B4-BE49-F238E27FC236}">
                  <a16:creationId xmlns:a16="http://schemas.microsoft.com/office/drawing/2014/main" id="{B97E7429-E65F-4F61-BFAD-2527ACCA8E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2" name="Straight Connector 561">
              <a:extLst>
                <a:ext uri="{FF2B5EF4-FFF2-40B4-BE49-F238E27FC236}">
                  <a16:creationId xmlns:a16="http://schemas.microsoft.com/office/drawing/2014/main" id="{D1AC662F-99EF-46D9-85FA-C1DB2685694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3" name="Arc 562">
              <a:extLst>
                <a:ext uri="{FF2B5EF4-FFF2-40B4-BE49-F238E27FC236}">
                  <a16:creationId xmlns:a16="http://schemas.microsoft.com/office/drawing/2014/main" id="{B917EB97-CC46-4FC0-97E2-53D99793CB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64" name="Straight Connector 563">
              <a:extLst>
                <a:ext uri="{FF2B5EF4-FFF2-40B4-BE49-F238E27FC236}">
                  <a16:creationId xmlns:a16="http://schemas.microsoft.com/office/drawing/2014/main" id="{F55C6B74-D02D-4872-AD2D-5966E105BB3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DA03358B-8C22-46AD-8652-2D2F336B76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66" name="Oval 565">
              <a:extLst>
                <a:ext uri="{FF2B5EF4-FFF2-40B4-BE49-F238E27FC236}">
                  <a16:creationId xmlns:a16="http://schemas.microsoft.com/office/drawing/2014/main" id="{144EDD3F-2AA3-4F20-A4A9-05A75E09D2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Arc 566">
              <a:extLst>
                <a:ext uri="{FF2B5EF4-FFF2-40B4-BE49-F238E27FC236}">
                  <a16:creationId xmlns:a16="http://schemas.microsoft.com/office/drawing/2014/main" id="{A60F0052-9E61-405E-B949-1C5F4F95782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8" name="Arc 567">
              <a:extLst>
                <a:ext uri="{FF2B5EF4-FFF2-40B4-BE49-F238E27FC236}">
                  <a16:creationId xmlns:a16="http://schemas.microsoft.com/office/drawing/2014/main" id="{B44433B2-09F1-46B6-84FE-1840E11814E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9" name="Arc 568">
              <a:extLst>
                <a:ext uri="{FF2B5EF4-FFF2-40B4-BE49-F238E27FC236}">
                  <a16:creationId xmlns:a16="http://schemas.microsoft.com/office/drawing/2014/main" id="{CA9B16AD-F46E-40E7-9FE7-6EC8F7294FE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0" name="Arc 569">
              <a:extLst>
                <a:ext uri="{FF2B5EF4-FFF2-40B4-BE49-F238E27FC236}">
                  <a16:creationId xmlns:a16="http://schemas.microsoft.com/office/drawing/2014/main" id="{CD903A88-CF96-459E-B750-D747FFA326C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1" name="Straight Connector 570">
              <a:extLst>
                <a:ext uri="{FF2B5EF4-FFF2-40B4-BE49-F238E27FC236}">
                  <a16:creationId xmlns:a16="http://schemas.microsoft.com/office/drawing/2014/main" id="{71E3FF95-047F-4637-BCBE-C6C284C813C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A1889E86-B558-4860-B860-249AFAD01D0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3" name="Straight Connector 572">
              <a:extLst>
                <a:ext uri="{FF2B5EF4-FFF2-40B4-BE49-F238E27FC236}">
                  <a16:creationId xmlns:a16="http://schemas.microsoft.com/office/drawing/2014/main" id="{6D40E232-DCCA-4C9A-A989-C6DB27C9206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74" name="Group 573">
            <a:extLst>
              <a:ext uri="{FF2B5EF4-FFF2-40B4-BE49-F238E27FC236}">
                <a16:creationId xmlns:a16="http://schemas.microsoft.com/office/drawing/2014/main" id="{3A418EE7-68D9-4AD0-99A2-3F28B48FC6AF}"/>
              </a:ext>
            </a:extLst>
          </p:cNvPr>
          <p:cNvGrpSpPr/>
          <p:nvPr/>
        </p:nvGrpSpPr>
        <p:grpSpPr>
          <a:xfrm rot="2540802">
            <a:off x="8307624" y="9525"/>
            <a:ext cx="544580" cy="346135"/>
            <a:chOff x="1459148" y="544749"/>
            <a:chExt cx="7412477" cy="5661498"/>
          </a:xfrm>
        </p:grpSpPr>
        <p:sp>
          <p:nvSpPr>
            <p:cNvPr id="575" name="Arc 574">
              <a:extLst>
                <a:ext uri="{FF2B5EF4-FFF2-40B4-BE49-F238E27FC236}">
                  <a16:creationId xmlns:a16="http://schemas.microsoft.com/office/drawing/2014/main" id="{2C7C98B5-9FB5-462B-95BB-44A44EEF356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76" name="Straight Connector 575">
              <a:extLst>
                <a:ext uri="{FF2B5EF4-FFF2-40B4-BE49-F238E27FC236}">
                  <a16:creationId xmlns:a16="http://schemas.microsoft.com/office/drawing/2014/main" id="{3AAB9D7B-FC7C-4F0C-8297-8ED71B438BD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77" name="Arc 576">
              <a:extLst>
                <a:ext uri="{FF2B5EF4-FFF2-40B4-BE49-F238E27FC236}">
                  <a16:creationId xmlns:a16="http://schemas.microsoft.com/office/drawing/2014/main" id="{D6DD9171-448C-4914-B303-8F708F753D8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8" name="Straight Connector 577">
              <a:extLst>
                <a:ext uri="{FF2B5EF4-FFF2-40B4-BE49-F238E27FC236}">
                  <a16:creationId xmlns:a16="http://schemas.microsoft.com/office/drawing/2014/main" id="{6C2762C4-E4A7-4FAC-BC69-333EC4E3602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09CA098D-208D-44F3-AFBC-7A2C4FE674B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0" name="Oval 579">
              <a:extLst>
                <a:ext uri="{FF2B5EF4-FFF2-40B4-BE49-F238E27FC236}">
                  <a16:creationId xmlns:a16="http://schemas.microsoft.com/office/drawing/2014/main" id="{B6874DAF-680B-46B8-BBBD-DF440AAD8E7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Arc 580">
              <a:extLst>
                <a:ext uri="{FF2B5EF4-FFF2-40B4-BE49-F238E27FC236}">
                  <a16:creationId xmlns:a16="http://schemas.microsoft.com/office/drawing/2014/main" id="{D02C2FC6-3119-4F1B-8834-34C07C3BDA6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2" name="Arc 581">
              <a:extLst>
                <a:ext uri="{FF2B5EF4-FFF2-40B4-BE49-F238E27FC236}">
                  <a16:creationId xmlns:a16="http://schemas.microsoft.com/office/drawing/2014/main" id="{10FAF8F0-C307-4E84-8C84-5C128850AB7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3" name="Arc 582">
              <a:extLst>
                <a:ext uri="{FF2B5EF4-FFF2-40B4-BE49-F238E27FC236}">
                  <a16:creationId xmlns:a16="http://schemas.microsoft.com/office/drawing/2014/main" id="{AB37F265-88B2-4C45-AFC0-66958EA8B96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4" name="Arc 583">
              <a:extLst>
                <a:ext uri="{FF2B5EF4-FFF2-40B4-BE49-F238E27FC236}">
                  <a16:creationId xmlns:a16="http://schemas.microsoft.com/office/drawing/2014/main" id="{D50C3023-9701-4C76-A229-4FC508E61AA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85" name="Straight Connector 584">
              <a:extLst>
                <a:ext uri="{FF2B5EF4-FFF2-40B4-BE49-F238E27FC236}">
                  <a16:creationId xmlns:a16="http://schemas.microsoft.com/office/drawing/2014/main" id="{0F083A38-9E71-4F53-9628-FFA73C8614C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a:extLst>
                <a:ext uri="{FF2B5EF4-FFF2-40B4-BE49-F238E27FC236}">
                  <a16:creationId xmlns:a16="http://schemas.microsoft.com/office/drawing/2014/main" id="{E4DFC88A-D241-4E2F-A661-5078F613868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21519889-8522-4805-9DA5-BA5CAA52E5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88" name="Group 587">
            <a:extLst>
              <a:ext uri="{FF2B5EF4-FFF2-40B4-BE49-F238E27FC236}">
                <a16:creationId xmlns:a16="http://schemas.microsoft.com/office/drawing/2014/main" id="{51D0CEB1-EE44-4F54-8239-6ED58C56D3B5}"/>
              </a:ext>
            </a:extLst>
          </p:cNvPr>
          <p:cNvGrpSpPr/>
          <p:nvPr/>
        </p:nvGrpSpPr>
        <p:grpSpPr>
          <a:xfrm rot="2540802">
            <a:off x="8621949" y="9525"/>
            <a:ext cx="544580" cy="346135"/>
            <a:chOff x="1459148" y="544749"/>
            <a:chExt cx="7412477" cy="5661498"/>
          </a:xfrm>
        </p:grpSpPr>
        <p:sp>
          <p:nvSpPr>
            <p:cNvPr id="589" name="Arc 588">
              <a:extLst>
                <a:ext uri="{FF2B5EF4-FFF2-40B4-BE49-F238E27FC236}">
                  <a16:creationId xmlns:a16="http://schemas.microsoft.com/office/drawing/2014/main" id="{E2C13BEB-CBE2-43E1-91D7-EB205C6123F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0" name="Straight Connector 589">
              <a:extLst>
                <a:ext uri="{FF2B5EF4-FFF2-40B4-BE49-F238E27FC236}">
                  <a16:creationId xmlns:a16="http://schemas.microsoft.com/office/drawing/2014/main" id="{967C2525-5FE8-45BF-9921-CC61CBDF32C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1" name="Arc 590">
              <a:extLst>
                <a:ext uri="{FF2B5EF4-FFF2-40B4-BE49-F238E27FC236}">
                  <a16:creationId xmlns:a16="http://schemas.microsoft.com/office/drawing/2014/main" id="{CD39729A-D993-4E3D-825D-61B2B1DAB57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2" name="Straight Connector 591">
              <a:extLst>
                <a:ext uri="{FF2B5EF4-FFF2-40B4-BE49-F238E27FC236}">
                  <a16:creationId xmlns:a16="http://schemas.microsoft.com/office/drawing/2014/main" id="{2CAD6916-69D9-4FF8-9D49-ABD47806B96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864D33F-5B14-429E-A5B7-356710D2532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94" name="Oval 593">
              <a:extLst>
                <a:ext uri="{FF2B5EF4-FFF2-40B4-BE49-F238E27FC236}">
                  <a16:creationId xmlns:a16="http://schemas.microsoft.com/office/drawing/2014/main" id="{688C1B04-4D7D-4828-A512-9537DBA8DCE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Arc 594">
              <a:extLst>
                <a:ext uri="{FF2B5EF4-FFF2-40B4-BE49-F238E27FC236}">
                  <a16:creationId xmlns:a16="http://schemas.microsoft.com/office/drawing/2014/main" id="{EC5459D2-1A29-4222-A8CD-5CC1B21DF81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6" name="Arc 595">
              <a:extLst>
                <a:ext uri="{FF2B5EF4-FFF2-40B4-BE49-F238E27FC236}">
                  <a16:creationId xmlns:a16="http://schemas.microsoft.com/office/drawing/2014/main" id="{ECA20FCF-818D-4D15-97DD-A62071BEB7C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7" name="Arc 596">
              <a:extLst>
                <a:ext uri="{FF2B5EF4-FFF2-40B4-BE49-F238E27FC236}">
                  <a16:creationId xmlns:a16="http://schemas.microsoft.com/office/drawing/2014/main" id="{F25C3235-A059-4144-8371-F3C45317AEF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8" name="Arc 597">
              <a:extLst>
                <a:ext uri="{FF2B5EF4-FFF2-40B4-BE49-F238E27FC236}">
                  <a16:creationId xmlns:a16="http://schemas.microsoft.com/office/drawing/2014/main" id="{7E43E901-B061-40D1-AFCE-B21CCD4C2D2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9" name="Straight Connector 598">
              <a:extLst>
                <a:ext uri="{FF2B5EF4-FFF2-40B4-BE49-F238E27FC236}">
                  <a16:creationId xmlns:a16="http://schemas.microsoft.com/office/drawing/2014/main" id="{5CA84B28-567D-4E5F-988B-8FC5B58C782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2EB59FF3-99F4-43DD-B09F-010DCA14145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6B7E95DF-7DB4-4E4C-B25E-F50F5786EEE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2" name="Group 601">
            <a:extLst>
              <a:ext uri="{FF2B5EF4-FFF2-40B4-BE49-F238E27FC236}">
                <a16:creationId xmlns:a16="http://schemas.microsoft.com/office/drawing/2014/main" id="{D913EFD5-74C7-4A2E-A995-704D8A1CA8E5}"/>
              </a:ext>
            </a:extLst>
          </p:cNvPr>
          <p:cNvGrpSpPr/>
          <p:nvPr/>
        </p:nvGrpSpPr>
        <p:grpSpPr>
          <a:xfrm rot="2540802">
            <a:off x="8936274" y="9525"/>
            <a:ext cx="544580" cy="346135"/>
            <a:chOff x="1459148" y="544749"/>
            <a:chExt cx="7412477" cy="5661498"/>
          </a:xfrm>
        </p:grpSpPr>
        <p:sp>
          <p:nvSpPr>
            <p:cNvPr id="603" name="Arc 602">
              <a:extLst>
                <a:ext uri="{FF2B5EF4-FFF2-40B4-BE49-F238E27FC236}">
                  <a16:creationId xmlns:a16="http://schemas.microsoft.com/office/drawing/2014/main" id="{FC556B56-759A-41B7-92E2-859C1686C4D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04" name="Straight Connector 603">
              <a:extLst>
                <a:ext uri="{FF2B5EF4-FFF2-40B4-BE49-F238E27FC236}">
                  <a16:creationId xmlns:a16="http://schemas.microsoft.com/office/drawing/2014/main" id="{DF262DB4-AE2C-4B76-AF4D-79379DE01F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05" name="Arc 604">
              <a:extLst>
                <a:ext uri="{FF2B5EF4-FFF2-40B4-BE49-F238E27FC236}">
                  <a16:creationId xmlns:a16="http://schemas.microsoft.com/office/drawing/2014/main" id="{DE29645C-2C90-494A-9D0C-CC9050BD191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06" name="Straight Connector 605">
              <a:extLst>
                <a:ext uri="{FF2B5EF4-FFF2-40B4-BE49-F238E27FC236}">
                  <a16:creationId xmlns:a16="http://schemas.microsoft.com/office/drawing/2014/main" id="{7DEC7FCF-8479-4B45-82E4-05ECD0957F1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FFC254BB-1C7D-4A98-BF7D-12CCC3F59CF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08" name="Oval 607">
              <a:extLst>
                <a:ext uri="{FF2B5EF4-FFF2-40B4-BE49-F238E27FC236}">
                  <a16:creationId xmlns:a16="http://schemas.microsoft.com/office/drawing/2014/main" id="{0A1170BC-408A-488E-81DC-8F9F2228349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Arc 608">
              <a:extLst>
                <a:ext uri="{FF2B5EF4-FFF2-40B4-BE49-F238E27FC236}">
                  <a16:creationId xmlns:a16="http://schemas.microsoft.com/office/drawing/2014/main" id="{A5F265D7-68F2-4B6A-A521-A7CC308E500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0" name="Arc 609">
              <a:extLst>
                <a:ext uri="{FF2B5EF4-FFF2-40B4-BE49-F238E27FC236}">
                  <a16:creationId xmlns:a16="http://schemas.microsoft.com/office/drawing/2014/main" id="{AA22A91C-49D0-4B30-861A-12D9A4A607F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1" name="Arc 610">
              <a:extLst>
                <a:ext uri="{FF2B5EF4-FFF2-40B4-BE49-F238E27FC236}">
                  <a16:creationId xmlns:a16="http://schemas.microsoft.com/office/drawing/2014/main" id="{18F666A9-E420-468A-8353-FED129EEB2C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2" name="Arc 611">
              <a:extLst>
                <a:ext uri="{FF2B5EF4-FFF2-40B4-BE49-F238E27FC236}">
                  <a16:creationId xmlns:a16="http://schemas.microsoft.com/office/drawing/2014/main" id="{0E9EADD2-DD8C-4CB1-8064-15F597E642A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3" name="Straight Connector 612">
              <a:extLst>
                <a:ext uri="{FF2B5EF4-FFF2-40B4-BE49-F238E27FC236}">
                  <a16:creationId xmlns:a16="http://schemas.microsoft.com/office/drawing/2014/main" id="{5398BD95-A6BC-4F44-99BD-FEE6C7B78A4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FB0EF7C7-E481-4C67-A63B-411BD0DE321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42DF10D0-B4FA-4F9F-A849-AB313BA9705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16" name="Group 615">
            <a:extLst>
              <a:ext uri="{FF2B5EF4-FFF2-40B4-BE49-F238E27FC236}">
                <a16:creationId xmlns:a16="http://schemas.microsoft.com/office/drawing/2014/main" id="{7E6112E0-4CE1-4218-B03C-1275105BCE57}"/>
              </a:ext>
            </a:extLst>
          </p:cNvPr>
          <p:cNvGrpSpPr/>
          <p:nvPr/>
        </p:nvGrpSpPr>
        <p:grpSpPr>
          <a:xfrm rot="2540802">
            <a:off x="9250599" y="9525"/>
            <a:ext cx="544580" cy="346135"/>
            <a:chOff x="1459148" y="544749"/>
            <a:chExt cx="7412477" cy="5661498"/>
          </a:xfrm>
        </p:grpSpPr>
        <p:sp>
          <p:nvSpPr>
            <p:cNvPr id="617" name="Arc 616">
              <a:extLst>
                <a:ext uri="{FF2B5EF4-FFF2-40B4-BE49-F238E27FC236}">
                  <a16:creationId xmlns:a16="http://schemas.microsoft.com/office/drawing/2014/main" id="{BBA7C4C7-973F-44E1-9765-462084AFC4D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8" name="Straight Connector 617">
              <a:extLst>
                <a:ext uri="{FF2B5EF4-FFF2-40B4-BE49-F238E27FC236}">
                  <a16:creationId xmlns:a16="http://schemas.microsoft.com/office/drawing/2014/main" id="{22C215CC-85D0-4DE6-B918-D26135F5B26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19" name="Arc 618">
              <a:extLst>
                <a:ext uri="{FF2B5EF4-FFF2-40B4-BE49-F238E27FC236}">
                  <a16:creationId xmlns:a16="http://schemas.microsoft.com/office/drawing/2014/main" id="{95D310C4-F42C-4761-9758-AA2CE762A79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0" name="Straight Connector 619">
              <a:extLst>
                <a:ext uri="{FF2B5EF4-FFF2-40B4-BE49-F238E27FC236}">
                  <a16:creationId xmlns:a16="http://schemas.microsoft.com/office/drawing/2014/main" id="{B1366B95-6204-47BB-925B-3687D545B40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48B0E92-38E1-4474-9463-EBB83391AE9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2" name="Oval 621">
              <a:extLst>
                <a:ext uri="{FF2B5EF4-FFF2-40B4-BE49-F238E27FC236}">
                  <a16:creationId xmlns:a16="http://schemas.microsoft.com/office/drawing/2014/main" id="{487CD80B-F3E4-4A74-BC5C-F4B0F89FB99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Arc 622">
              <a:extLst>
                <a:ext uri="{FF2B5EF4-FFF2-40B4-BE49-F238E27FC236}">
                  <a16:creationId xmlns:a16="http://schemas.microsoft.com/office/drawing/2014/main" id="{7E970207-72E2-4441-83C4-367C5218D7E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4" name="Arc 623">
              <a:extLst>
                <a:ext uri="{FF2B5EF4-FFF2-40B4-BE49-F238E27FC236}">
                  <a16:creationId xmlns:a16="http://schemas.microsoft.com/office/drawing/2014/main" id="{4F08CB1B-1F8D-4AD1-B149-1C50D8CF140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5" name="Arc 624">
              <a:extLst>
                <a:ext uri="{FF2B5EF4-FFF2-40B4-BE49-F238E27FC236}">
                  <a16:creationId xmlns:a16="http://schemas.microsoft.com/office/drawing/2014/main" id="{E6322B90-7180-400A-9CAA-094B1EA6BE4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6" name="Arc 625">
              <a:extLst>
                <a:ext uri="{FF2B5EF4-FFF2-40B4-BE49-F238E27FC236}">
                  <a16:creationId xmlns:a16="http://schemas.microsoft.com/office/drawing/2014/main" id="{0AAAA27E-F569-483B-806F-866D209203F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7" name="Straight Connector 626">
              <a:extLst>
                <a:ext uri="{FF2B5EF4-FFF2-40B4-BE49-F238E27FC236}">
                  <a16:creationId xmlns:a16="http://schemas.microsoft.com/office/drawing/2014/main" id="{BE30121F-3EA5-4FB4-9E32-A3885328C13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a:extLst>
                <a:ext uri="{FF2B5EF4-FFF2-40B4-BE49-F238E27FC236}">
                  <a16:creationId xmlns:a16="http://schemas.microsoft.com/office/drawing/2014/main" id="{D8A00E01-0B87-419B-8134-67285FF8F8A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a:extLst>
                <a:ext uri="{FF2B5EF4-FFF2-40B4-BE49-F238E27FC236}">
                  <a16:creationId xmlns:a16="http://schemas.microsoft.com/office/drawing/2014/main" id="{4970810C-BA2E-4D88-938C-CA881922F75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0" name="Group 629">
            <a:extLst>
              <a:ext uri="{FF2B5EF4-FFF2-40B4-BE49-F238E27FC236}">
                <a16:creationId xmlns:a16="http://schemas.microsoft.com/office/drawing/2014/main" id="{E2B25B6E-2EE1-4CBF-B9B7-A9027A7AFD76}"/>
              </a:ext>
            </a:extLst>
          </p:cNvPr>
          <p:cNvGrpSpPr/>
          <p:nvPr/>
        </p:nvGrpSpPr>
        <p:grpSpPr>
          <a:xfrm rot="2540802">
            <a:off x="9564924" y="9525"/>
            <a:ext cx="544580" cy="346135"/>
            <a:chOff x="1459148" y="544749"/>
            <a:chExt cx="7412477" cy="5661498"/>
          </a:xfrm>
        </p:grpSpPr>
        <p:sp>
          <p:nvSpPr>
            <p:cNvPr id="631" name="Arc 630">
              <a:extLst>
                <a:ext uri="{FF2B5EF4-FFF2-40B4-BE49-F238E27FC236}">
                  <a16:creationId xmlns:a16="http://schemas.microsoft.com/office/drawing/2014/main" id="{BA29AC1E-EE4D-4649-AA1B-2498DF56C3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2" name="Straight Connector 631">
              <a:extLst>
                <a:ext uri="{FF2B5EF4-FFF2-40B4-BE49-F238E27FC236}">
                  <a16:creationId xmlns:a16="http://schemas.microsoft.com/office/drawing/2014/main" id="{C45333ED-EBE9-479D-A1D8-96752E4832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3" name="Arc 632">
              <a:extLst>
                <a:ext uri="{FF2B5EF4-FFF2-40B4-BE49-F238E27FC236}">
                  <a16:creationId xmlns:a16="http://schemas.microsoft.com/office/drawing/2014/main" id="{C6C8C354-1739-478B-9FE7-FDD1AA5E603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34" name="Straight Connector 633">
              <a:extLst>
                <a:ext uri="{FF2B5EF4-FFF2-40B4-BE49-F238E27FC236}">
                  <a16:creationId xmlns:a16="http://schemas.microsoft.com/office/drawing/2014/main" id="{A7BFBFDB-70C5-44EC-A676-B2E045A7537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AC22B5B8-C45A-4297-B47A-2572C5ED9D0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36" name="Oval 635">
              <a:extLst>
                <a:ext uri="{FF2B5EF4-FFF2-40B4-BE49-F238E27FC236}">
                  <a16:creationId xmlns:a16="http://schemas.microsoft.com/office/drawing/2014/main" id="{8939AA84-E8CE-4D72-AD97-837408B34C3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Arc 636">
              <a:extLst>
                <a:ext uri="{FF2B5EF4-FFF2-40B4-BE49-F238E27FC236}">
                  <a16:creationId xmlns:a16="http://schemas.microsoft.com/office/drawing/2014/main" id="{9CAA8670-6FF8-43C5-A465-05AB7F671B6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8" name="Arc 637">
              <a:extLst>
                <a:ext uri="{FF2B5EF4-FFF2-40B4-BE49-F238E27FC236}">
                  <a16:creationId xmlns:a16="http://schemas.microsoft.com/office/drawing/2014/main" id="{8431C432-D342-4AA8-B640-25524CCCA04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9" name="Arc 638">
              <a:extLst>
                <a:ext uri="{FF2B5EF4-FFF2-40B4-BE49-F238E27FC236}">
                  <a16:creationId xmlns:a16="http://schemas.microsoft.com/office/drawing/2014/main" id="{AE5CBB73-D255-4D66-9B09-86625134014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0" name="Arc 639">
              <a:extLst>
                <a:ext uri="{FF2B5EF4-FFF2-40B4-BE49-F238E27FC236}">
                  <a16:creationId xmlns:a16="http://schemas.microsoft.com/office/drawing/2014/main" id="{D141ED21-B933-4936-80DE-69379F94B78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1" name="Straight Connector 640">
              <a:extLst>
                <a:ext uri="{FF2B5EF4-FFF2-40B4-BE49-F238E27FC236}">
                  <a16:creationId xmlns:a16="http://schemas.microsoft.com/office/drawing/2014/main" id="{A39784A9-AA44-42CD-B288-0B4B45C9EB9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2" name="Straight Connector 641">
              <a:extLst>
                <a:ext uri="{FF2B5EF4-FFF2-40B4-BE49-F238E27FC236}">
                  <a16:creationId xmlns:a16="http://schemas.microsoft.com/office/drawing/2014/main" id="{50731C11-B464-4667-90D6-D4563AC0E36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40DE8269-6598-4018-AC2D-01BA2578413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44" name="Group 643">
            <a:extLst>
              <a:ext uri="{FF2B5EF4-FFF2-40B4-BE49-F238E27FC236}">
                <a16:creationId xmlns:a16="http://schemas.microsoft.com/office/drawing/2014/main" id="{0E83333A-FF90-414D-A6D1-10678F0B1261}"/>
              </a:ext>
            </a:extLst>
          </p:cNvPr>
          <p:cNvGrpSpPr/>
          <p:nvPr/>
        </p:nvGrpSpPr>
        <p:grpSpPr>
          <a:xfrm rot="2540802">
            <a:off x="9879249" y="9525"/>
            <a:ext cx="544580" cy="346135"/>
            <a:chOff x="1459148" y="544749"/>
            <a:chExt cx="7412477" cy="5661498"/>
          </a:xfrm>
        </p:grpSpPr>
        <p:sp>
          <p:nvSpPr>
            <p:cNvPr id="645" name="Arc 644">
              <a:extLst>
                <a:ext uri="{FF2B5EF4-FFF2-40B4-BE49-F238E27FC236}">
                  <a16:creationId xmlns:a16="http://schemas.microsoft.com/office/drawing/2014/main" id="{636C60D6-2801-4BEE-849D-DAE9A636243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6" name="Straight Connector 645">
              <a:extLst>
                <a:ext uri="{FF2B5EF4-FFF2-40B4-BE49-F238E27FC236}">
                  <a16:creationId xmlns:a16="http://schemas.microsoft.com/office/drawing/2014/main" id="{858F2B88-F2EA-40E3-A482-08C1102746B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47" name="Arc 646">
              <a:extLst>
                <a:ext uri="{FF2B5EF4-FFF2-40B4-BE49-F238E27FC236}">
                  <a16:creationId xmlns:a16="http://schemas.microsoft.com/office/drawing/2014/main" id="{27F5DDD5-A6F6-41C9-92D3-3DE81BA7D0C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8" name="Straight Connector 647">
              <a:extLst>
                <a:ext uri="{FF2B5EF4-FFF2-40B4-BE49-F238E27FC236}">
                  <a16:creationId xmlns:a16="http://schemas.microsoft.com/office/drawing/2014/main" id="{8276FD58-EBFF-4566-99CD-3AFDD36CEEE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4E78BE43-0CF4-4E0F-BDDC-FB85480EAB9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59C37262-D208-4AF4-B7D0-83994337135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Arc 650">
              <a:extLst>
                <a:ext uri="{FF2B5EF4-FFF2-40B4-BE49-F238E27FC236}">
                  <a16:creationId xmlns:a16="http://schemas.microsoft.com/office/drawing/2014/main" id="{21B087A9-5195-4E83-8F87-3533E5FAC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2" name="Arc 651">
              <a:extLst>
                <a:ext uri="{FF2B5EF4-FFF2-40B4-BE49-F238E27FC236}">
                  <a16:creationId xmlns:a16="http://schemas.microsoft.com/office/drawing/2014/main" id="{579E621A-ED3E-4D42-B284-EB53322EDE8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3" name="Arc 652">
              <a:extLst>
                <a:ext uri="{FF2B5EF4-FFF2-40B4-BE49-F238E27FC236}">
                  <a16:creationId xmlns:a16="http://schemas.microsoft.com/office/drawing/2014/main" id="{4DC3CF4D-D49F-4CF1-9E04-6FDA9C5F7D6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4" name="Arc 653">
              <a:extLst>
                <a:ext uri="{FF2B5EF4-FFF2-40B4-BE49-F238E27FC236}">
                  <a16:creationId xmlns:a16="http://schemas.microsoft.com/office/drawing/2014/main" id="{FC74439E-AEF6-48C9-A128-C7493CD3439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55" name="Straight Connector 654">
              <a:extLst>
                <a:ext uri="{FF2B5EF4-FFF2-40B4-BE49-F238E27FC236}">
                  <a16:creationId xmlns:a16="http://schemas.microsoft.com/office/drawing/2014/main" id="{03B3754B-BFFC-4071-BE01-A1C698F713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A460E557-89A1-4DEF-A690-42AA49F0A5B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56E846E8-B687-45CF-AB8A-81A2D45C107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58" name="Group 657">
            <a:extLst>
              <a:ext uri="{FF2B5EF4-FFF2-40B4-BE49-F238E27FC236}">
                <a16:creationId xmlns:a16="http://schemas.microsoft.com/office/drawing/2014/main" id="{3BB29B29-BB6D-4848-91B0-0E55004779BC}"/>
              </a:ext>
            </a:extLst>
          </p:cNvPr>
          <p:cNvGrpSpPr/>
          <p:nvPr/>
        </p:nvGrpSpPr>
        <p:grpSpPr>
          <a:xfrm rot="2540802">
            <a:off x="10193574" y="9525"/>
            <a:ext cx="544580" cy="346135"/>
            <a:chOff x="1459148" y="544749"/>
            <a:chExt cx="7412477" cy="5661498"/>
          </a:xfrm>
        </p:grpSpPr>
        <p:sp>
          <p:nvSpPr>
            <p:cNvPr id="659" name="Arc 658">
              <a:extLst>
                <a:ext uri="{FF2B5EF4-FFF2-40B4-BE49-F238E27FC236}">
                  <a16:creationId xmlns:a16="http://schemas.microsoft.com/office/drawing/2014/main" id="{15C881BB-81F2-43C6-98A3-786FB3242F7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0" name="Straight Connector 659">
              <a:extLst>
                <a:ext uri="{FF2B5EF4-FFF2-40B4-BE49-F238E27FC236}">
                  <a16:creationId xmlns:a16="http://schemas.microsoft.com/office/drawing/2014/main" id="{7C03DE60-374F-4CE4-866B-EC66BF1821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1" name="Arc 660">
              <a:extLst>
                <a:ext uri="{FF2B5EF4-FFF2-40B4-BE49-F238E27FC236}">
                  <a16:creationId xmlns:a16="http://schemas.microsoft.com/office/drawing/2014/main" id="{A5F355DE-4422-45F4-AFDE-80360E04961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2" name="Straight Connector 661">
              <a:extLst>
                <a:ext uri="{FF2B5EF4-FFF2-40B4-BE49-F238E27FC236}">
                  <a16:creationId xmlns:a16="http://schemas.microsoft.com/office/drawing/2014/main" id="{C3E43371-68BA-4ADF-8678-C11ACA62D11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C396497C-101A-4183-AF9D-9EA1A4848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64" name="Oval 663">
              <a:extLst>
                <a:ext uri="{FF2B5EF4-FFF2-40B4-BE49-F238E27FC236}">
                  <a16:creationId xmlns:a16="http://schemas.microsoft.com/office/drawing/2014/main" id="{CBE68845-F995-4ADA-9F0B-4FDA1A101A7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Arc 664">
              <a:extLst>
                <a:ext uri="{FF2B5EF4-FFF2-40B4-BE49-F238E27FC236}">
                  <a16:creationId xmlns:a16="http://schemas.microsoft.com/office/drawing/2014/main" id="{DA8850F9-DCAF-41F6-A691-C6B39AEC841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6" name="Arc 665">
              <a:extLst>
                <a:ext uri="{FF2B5EF4-FFF2-40B4-BE49-F238E27FC236}">
                  <a16:creationId xmlns:a16="http://schemas.microsoft.com/office/drawing/2014/main" id="{1BA50E18-B7DF-4A01-A9FB-ED0F0014CBE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7" name="Arc 666">
              <a:extLst>
                <a:ext uri="{FF2B5EF4-FFF2-40B4-BE49-F238E27FC236}">
                  <a16:creationId xmlns:a16="http://schemas.microsoft.com/office/drawing/2014/main" id="{3AF13422-929A-479D-9B7B-1D5EBE17892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8" name="Arc 667">
              <a:extLst>
                <a:ext uri="{FF2B5EF4-FFF2-40B4-BE49-F238E27FC236}">
                  <a16:creationId xmlns:a16="http://schemas.microsoft.com/office/drawing/2014/main" id="{AE95A38D-BD94-48A2-8625-3870D34F313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9" name="Straight Connector 668">
              <a:extLst>
                <a:ext uri="{FF2B5EF4-FFF2-40B4-BE49-F238E27FC236}">
                  <a16:creationId xmlns:a16="http://schemas.microsoft.com/office/drawing/2014/main" id="{2A6C630E-AC3D-41A9-9BA0-761A3043169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D4D55B11-7928-4909-B608-69D6283297B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3D7A2E0D-5B9D-4587-88AC-D7B77476721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2" name="Group 671">
            <a:extLst>
              <a:ext uri="{FF2B5EF4-FFF2-40B4-BE49-F238E27FC236}">
                <a16:creationId xmlns:a16="http://schemas.microsoft.com/office/drawing/2014/main" id="{8CAE9F2E-828E-4431-B1B7-7EDD98C33F95}"/>
              </a:ext>
            </a:extLst>
          </p:cNvPr>
          <p:cNvGrpSpPr/>
          <p:nvPr/>
        </p:nvGrpSpPr>
        <p:grpSpPr>
          <a:xfrm rot="2540802">
            <a:off x="10507899" y="9525"/>
            <a:ext cx="544580" cy="346135"/>
            <a:chOff x="1459148" y="544749"/>
            <a:chExt cx="7412477" cy="5661498"/>
          </a:xfrm>
        </p:grpSpPr>
        <p:sp>
          <p:nvSpPr>
            <p:cNvPr id="673" name="Arc 672">
              <a:extLst>
                <a:ext uri="{FF2B5EF4-FFF2-40B4-BE49-F238E27FC236}">
                  <a16:creationId xmlns:a16="http://schemas.microsoft.com/office/drawing/2014/main" id="{1131D7DF-DE37-437C-9E2D-3D78CB786E4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74" name="Straight Connector 673">
              <a:extLst>
                <a:ext uri="{FF2B5EF4-FFF2-40B4-BE49-F238E27FC236}">
                  <a16:creationId xmlns:a16="http://schemas.microsoft.com/office/drawing/2014/main" id="{5ADB30BD-582F-43C4-B2B8-683F4896E53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75" name="Arc 674">
              <a:extLst>
                <a:ext uri="{FF2B5EF4-FFF2-40B4-BE49-F238E27FC236}">
                  <a16:creationId xmlns:a16="http://schemas.microsoft.com/office/drawing/2014/main" id="{3EF2AEA9-372B-4206-B470-AF742BB422E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6" name="Straight Connector 675">
              <a:extLst>
                <a:ext uri="{FF2B5EF4-FFF2-40B4-BE49-F238E27FC236}">
                  <a16:creationId xmlns:a16="http://schemas.microsoft.com/office/drawing/2014/main" id="{EB8687E7-A253-417D-81DF-6DC05EAB2AF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D60D86F3-E948-4308-98DC-239ED6EEBB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78" name="Oval 677">
              <a:extLst>
                <a:ext uri="{FF2B5EF4-FFF2-40B4-BE49-F238E27FC236}">
                  <a16:creationId xmlns:a16="http://schemas.microsoft.com/office/drawing/2014/main" id="{8918CDAB-A6A5-4D06-96E3-F1AB3EA54B0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9" name="Arc 678">
              <a:extLst>
                <a:ext uri="{FF2B5EF4-FFF2-40B4-BE49-F238E27FC236}">
                  <a16:creationId xmlns:a16="http://schemas.microsoft.com/office/drawing/2014/main" id="{BD85B0DF-C090-4AC4-ACDA-80988E37F84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0" name="Arc 679">
              <a:extLst>
                <a:ext uri="{FF2B5EF4-FFF2-40B4-BE49-F238E27FC236}">
                  <a16:creationId xmlns:a16="http://schemas.microsoft.com/office/drawing/2014/main" id="{46DECF10-A987-4C5C-813E-B56469C010D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1" name="Arc 680">
              <a:extLst>
                <a:ext uri="{FF2B5EF4-FFF2-40B4-BE49-F238E27FC236}">
                  <a16:creationId xmlns:a16="http://schemas.microsoft.com/office/drawing/2014/main" id="{77370DF5-342F-4A74-B1FD-94A15E936F5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2" name="Arc 681">
              <a:extLst>
                <a:ext uri="{FF2B5EF4-FFF2-40B4-BE49-F238E27FC236}">
                  <a16:creationId xmlns:a16="http://schemas.microsoft.com/office/drawing/2014/main" id="{4B3B9500-4CF3-43F4-9660-A19131BA6B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3" name="Straight Connector 682">
              <a:extLst>
                <a:ext uri="{FF2B5EF4-FFF2-40B4-BE49-F238E27FC236}">
                  <a16:creationId xmlns:a16="http://schemas.microsoft.com/office/drawing/2014/main" id="{6E188D36-D546-4E5A-8DE9-5AFCA034AE9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84" name="Straight Connector 683">
              <a:extLst>
                <a:ext uri="{FF2B5EF4-FFF2-40B4-BE49-F238E27FC236}">
                  <a16:creationId xmlns:a16="http://schemas.microsoft.com/office/drawing/2014/main" id="{ABBB31A3-E6D8-47BA-AB0E-2E812CBD6C9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85" name="Straight Connector 684">
              <a:extLst>
                <a:ext uri="{FF2B5EF4-FFF2-40B4-BE49-F238E27FC236}">
                  <a16:creationId xmlns:a16="http://schemas.microsoft.com/office/drawing/2014/main" id="{C0E5BD55-D190-40FC-8B33-5F604E2BD25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86" name="Group 685">
            <a:extLst>
              <a:ext uri="{FF2B5EF4-FFF2-40B4-BE49-F238E27FC236}">
                <a16:creationId xmlns:a16="http://schemas.microsoft.com/office/drawing/2014/main" id="{2383DC26-68AC-4569-835B-16536820B49A}"/>
              </a:ext>
            </a:extLst>
          </p:cNvPr>
          <p:cNvGrpSpPr/>
          <p:nvPr/>
        </p:nvGrpSpPr>
        <p:grpSpPr>
          <a:xfrm rot="2540802">
            <a:off x="10822224" y="9525"/>
            <a:ext cx="544580" cy="346135"/>
            <a:chOff x="1459148" y="544749"/>
            <a:chExt cx="7412477" cy="5661498"/>
          </a:xfrm>
        </p:grpSpPr>
        <p:sp>
          <p:nvSpPr>
            <p:cNvPr id="687" name="Arc 686">
              <a:extLst>
                <a:ext uri="{FF2B5EF4-FFF2-40B4-BE49-F238E27FC236}">
                  <a16:creationId xmlns:a16="http://schemas.microsoft.com/office/drawing/2014/main" id="{233C5B86-6A35-45F5-8220-5F8500A1C97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8" name="Straight Connector 687">
              <a:extLst>
                <a:ext uri="{FF2B5EF4-FFF2-40B4-BE49-F238E27FC236}">
                  <a16:creationId xmlns:a16="http://schemas.microsoft.com/office/drawing/2014/main" id="{3E5DA5FD-9AF1-43CA-8277-A823928A74C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89" name="Arc 688">
              <a:extLst>
                <a:ext uri="{FF2B5EF4-FFF2-40B4-BE49-F238E27FC236}">
                  <a16:creationId xmlns:a16="http://schemas.microsoft.com/office/drawing/2014/main" id="{5E1C454D-ABA3-4A0F-9EC9-BE920CF4A81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0" name="Straight Connector 689">
              <a:extLst>
                <a:ext uri="{FF2B5EF4-FFF2-40B4-BE49-F238E27FC236}">
                  <a16:creationId xmlns:a16="http://schemas.microsoft.com/office/drawing/2014/main" id="{117D5D6D-BA8C-496B-B71B-A72933D044A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68837058-C3C9-40C6-AB6F-0A2FDDBC292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92" name="Oval 691">
              <a:extLst>
                <a:ext uri="{FF2B5EF4-FFF2-40B4-BE49-F238E27FC236}">
                  <a16:creationId xmlns:a16="http://schemas.microsoft.com/office/drawing/2014/main" id="{7CC0A5FC-0FDF-473E-9DF0-645C07AC773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3" name="Arc 692">
              <a:extLst>
                <a:ext uri="{FF2B5EF4-FFF2-40B4-BE49-F238E27FC236}">
                  <a16:creationId xmlns:a16="http://schemas.microsoft.com/office/drawing/2014/main" id="{BBE5FE4A-8CB4-4DEF-808B-81BD97DCAEB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4" name="Arc 693">
              <a:extLst>
                <a:ext uri="{FF2B5EF4-FFF2-40B4-BE49-F238E27FC236}">
                  <a16:creationId xmlns:a16="http://schemas.microsoft.com/office/drawing/2014/main" id="{A67F1752-2DB7-4064-88B6-A9376539A31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5" name="Arc 694">
              <a:extLst>
                <a:ext uri="{FF2B5EF4-FFF2-40B4-BE49-F238E27FC236}">
                  <a16:creationId xmlns:a16="http://schemas.microsoft.com/office/drawing/2014/main" id="{B42F16A0-BC83-4B23-ABF3-0947536A32A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6" name="Arc 695">
              <a:extLst>
                <a:ext uri="{FF2B5EF4-FFF2-40B4-BE49-F238E27FC236}">
                  <a16:creationId xmlns:a16="http://schemas.microsoft.com/office/drawing/2014/main" id="{BCC38D96-06DF-4BDB-B429-CC378AF6775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7" name="Straight Connector 696">
              <a:extLst>
                <a:ext uri="{FF2B5EF4-FFF2-40B4-BE49-F238E27FC236}">
                  <a16:creationId xmlns:a16="http://schemas.microsoft.com/office/drawing/2014/main" id="{DC96A33C-61B8-415D-B4A7-6AE8EE98749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98" name="Straight Connector 697">
              <a:extLst>
                <a:ext uri="{FF2B5EF4-FFF2-40B4-BE49-F238E27FC236}">
                  <a16:creationId xmlns:a16="http://schemas.microsoft.com/office/drawing/2014/main" id="{4482CDBE-A4E0-4230-82B2-80CD99CFAEE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99" name="Straight Connector 698">
              <a:extLst>
                <a:ext uri="{FF2B5EF4-FFF2-40B4-BE49-F238E27FC236}">
                  <a16:creationId xmlns:a16="http://schemas.microsoft.com/office/drawing/2014/main" id="{27A86C63-97D9-48C9-B59E-270C215DEAC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00" name="Group 699">
            <a:extLst>
              <a:ext uri="{FF2B5EF4-FFF2-40B4-BE49-F238E27FC236}">
                <a16:creationId xmlns:a16="http://schemas.microsoft.com/office/drawing/2014/main" id="{935176C8-75AD-4C1C-853B-7E8B1ABCBA92}"/>
              </a:ext>
            </a:extLst>
          </p:cNvPr>
          <p:cNvGrpSpPr/>
          <p:nvPr/>
        </p:nvGrpSpPr>
        <p:grpSpPr>
          <a:xfrm rot="2540802">
            <a:off x="11136549" y="9525"/>
            <a:ext cx="544580" cy="346135"/>
            <a:chOff x="1459148" y="544749"/>
            <a:chExt cx="7412477" cy="5661498"/>
          </a:xfrm>
        </p:grpSpPr>
        <p:sp>
          <p:nvSpPr>
            <p:cNvPr id="701" name="Arc 700">
              <a:extLst>
                <a:ext uri="{FF2B5EF4-FFF2-40B4-BE49-F238E27FC236}">
                  <a16:creationId xmlns:a16="http://schemas.microsoft.com/office/drawing/2014/main" id="{F58AE133-53AA-4F84-B51F-F917DBEE93C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2" name="Straight Connector 701">
              <a:extLst>
                <a:ext uri="{FF2B5EF4-FFF2-40B4-BE49-F238E27FC236}">
                  <a16:creationId xmlns:a16="http://schemas.microsoft.com/office/drawing/2014/main" id="{0B9FB286-04B4-462A-B6B5-3C18C2A7E9C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3" name="Arc 702">
              <a:extLst>
                <a:ext uri="{FF2B5EF4-FFF2-40B4-BE49-F238E27FC236}">
                  <a16:creationId xmlns:a16="http://schemas.microsoft.com/office/drawing/2014/main" id="{3B01E9C7-0CC9-47AE-8870-F518B0F1D7F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04" name="Straight Connector 703">
              <a:extLst>
                <a:ext uri="{FF2B5EF4-FFF2-40B4-BE49-F238E27FC236}">
                  <a16:creationId xmlns:a16="http://schemas.microsoft.com/office/drawing/2014/main" id="{DBF962DE-7804-4101-AB9C-B686EEE6A97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D216EB73-64B0-437E-B8C3-CB7D7503273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06" name="Oval 705">
              <a:extLst>
                <a:ext uri="{FF2B5EF4-FFF2-40B4-BE49-F238E27FC236}">
                  <a16:creationId xmlns:a16="http://schemas.microsoft.com/office/drawing/2014/main" id="{EB7A2C58-2BD7-40D6-972C-A14145AF70B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Arc 706">
              <a:extLst>
                <a:ext uri="{FF2B5EF4-FFF2-40B4-BE49-F238E27FC236}">
                  <a16:creationId xmlns:a16="http://schemas.microsoft.com/office/drawing/2014/main" id="{D8CAE68C-2EF4-4056-B5D9-B4BE55FFB8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8" name="Arc 707">
              <a:extLst>
                <a:ext uri="{FF2B5EF4-FFF2-40B4-BE49-F238E27FC236}">
                  <a16:creationId xmlns:a16="http://schemas.microsoft.com/office/drawing/2014/main" id="{65A38344-6CFB-419B-A0B4-72C21DE263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9" name="Arc 708">
              <a:extLst>
                <a:ext uri="{FF2B5EF4-FFF2-40B4-BE49-F238E27FC236}">
                  <a16:creationId xmlns:a16="http://schemas.microsoft.com/office/drawing/2014/main" id="{89702EF3-98E5-42BA-B91A-50F0C942ED2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0" name="Arc 709">
              <a:extLst>
                <a:ext uri="{FF2B5EF4-FFF2-40B4-BE49-F238E27FC236}">
                  <a16:creationId xmlns:a16="http://schemas.microsoft.com/office/drawing/2014/main" id="{64735C29-A8DE-41DD-9D15-D0C93F322CA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1" name="Straight Connector 710">
              <a:extLst>
                <a:ext uri="{FF2B5EF4-FFF2-40B4-BE49-F238E27FC236}">
                  <a16:creationId xmlns:a16="http://schemas.microsoft.com/office/drawing/2014/main" id="{73E570C3-2D2D-4E31-89E1-818A6ADF50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A609E53-0AFC-44D1-8488-2A1DAF62EAC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0CB43DBD-08FD-4767-A798-85B71BB2CE7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14" name="Group 713">
            <a:extLst>
              <a:ext uri="{FF2B5EF4-FFF2-40B4-BE49-F238E27FC236}">
                <a16:creationId xmlns:a16="http://schemas.microsoft.com/office/drawing/2014/main" id="{1D261071-F1B5-41EA-A523-288BB54886FB}"/>
              </a:ext>
            </a:extLst>
          </p:cNvPr>
          <p:cNvGrpSpPr/>
          <p:nvPr/>
        </p:nvGrpSpPr>
        <p:grpSpPr>
          <a:xfrm rot="2540802">
            <a:off x="11450874" y="9525"/>
            <a:ext cx="544580" cy="346135"/>
            <a:chOff x="1459148" y="544749"/>
            <a:chExt cx="7412477" cy="5661498"/>
          </a:xfrm>
        </p:grpSpPr>
        <p:sp>
          <p:nvSpPr>
            <p:cNvPr id="715" name="Arc 714">
              <a:extLst>
                <a:ext uri="{FF2B5EF4-FFF2-40B4-BE49-F238E27FC236}">
                  <a16:creationId xmlns:a16="http://schemas.microsoft.com/office/drawing/2014/main" id="{5E861438-D4EB-4FC9-B403-796DED78CB9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16" name="Straight Connector 715">
              <a:extLst>
                <a:ext uri="{FF2B5EF4-FFF2-40B4-BE49-F238E27FC236}">
                  <a16:creationId xmlns:a16="http://schemas.microsoft.com/office/drawing/2014/main" id="{D3AA06B3-3944-4DA6-A134-E0D88ACB500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17" name="Arc 716">
              <a:extLst>
                <a:ext uri="{FF2B5EF4-FFF2-40B4-BE49-F238E27FC236}">
                  <a16:creationId xmlns:a16="http://schemas.microsoft.com/office/drawing/2014/main" id="{7C063FD2-C757-4CF8-90CC-DD7937E8EE1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8" name="Straight Connector 717">
              <a:extLst>
                <a:ext uri="{FF2B5EF4-FFF2-40B4-BE49-F238E27FC236}">
                  <a16:creationId xmlns:a16="http://schemas.microsoft.com/office/drawing/2014/main" id="{F577E97E-38A5-462F-BAF4-305C98185AD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EF655597-7734-4A22-98D1-C0AF2248EAE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20" name="Oval 719">
              <a:extLst>
                <a:ext uri="{FF2B5EF4-FFF2-40B4-BE49-F238E27FC236}">
                  <a16:creationId xmlns:a16="http://schemas.microsoft.com/office/drawing/2014/main" id="{B9AD8D2F-7D4B-4E53-95D4-A01CE1D919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Arc 720">
              <a:extLst>
                <a:ext uri="{FF2B5EF4-FFF2-40B4-BE49-F238E27FC236}">
                  <a16:creationId xmlns:a16="http://schemas.microsoft.com/office/drawing/2014/main" id="{B5784AAF-A78B-488A-A2A4-524B9F93B9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2" name="Arc 721">
              <a:extLst>
                <a:ext uri="{FF2B5EF4-FFF2-40B4-BE49-F238E27FC236}">
                  <a16:creationId xmlns:a16="http://schemas.microsoft.com/office/drawing/2014/main" id="{055DA320-273D-44F4-9A0B-8E72C3A8907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3" name="Arc 722">
              <a:extLst>
                <a:ext uri="{FF2B5EF4-FFF2-40B4-BE49-F238E27FC236}">
                  <a16:creationId xmlns:a16="http://schemas.microsoft.com/office/drawing/2014/main" id="{0F29C57E-7B00-442E-A815-5DFA554CF2B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4" name="Arc 723">
              <a:extLst>
                <a:ext uri="{FF2B5EF4-FFF2-40B4-BE49-F238E27FC236}">
                  <a16:creationId xmlns:a16="http://schemas.microsoft.com/office/drawing/2014/main" id="{D172E94B-B4B3-48E4-94A8-B1AF617CBC8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25" name="Straight Connector 724">
              <a:extLst>
                <a:ext uri="{FF2B5EF4-FFF2-40B4-BE49-F238E27FC236}">
                  <a16:creationId xmlns:a16="http://schemas.microsoft.com/office/drawing/2014/main" id="{41E83771-71AC-4066-B0BF-F9CA928E226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3562EA93-9C0C-407F-AD44-1659130C443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a:extLst>
                <a:ext uri="{FF2B5EF4-FFF2-40B4-BE49-F238E27FC236}">
                  <a16:creationId xmlns:a16="http://schemas.microsoft.com/office/drawing/2014/main" id="{F3A31C0E-91AA-4E9D-95A8-B56DEC9D20C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28" name="Group 727">
            <a:extLst>
              <a:ext uri="{FF2B5EF4-FFF2-40B4-BE49-F238E27FC236}">
                <a16:creationId xmlns:a16="http://schemas.microsoft.com/office/drawing/2014/main" id="{AD15D677-000A-4E6A-9D6C-B3206812984A}"/>
              </a:ext>
            </a:extLst>
          </p:cNvPr>
          <p:cNvGrpSpPr/>
          <p:nvPr/>
        </p:nvGrpSpPr>
        <p:grpSpPr>
          <a:xfrm rot="2540802">
            <a:off x="11736624" y="9525"/>
            <a:ext cx="544580" cy="346135"/>
            <a:chOff x="1459148" y="544749"/>
            <a:chExt cx="7412477" cy="5661498"/>
          </a:xfrm>
        </p:grpSpPr>
        <p:sp>
          <p:nvSpPr>
            <p:cNvPr id="729" name="Arc 728">
              <a:extLst>
                <a:ext uri="{FF2B5EF4-FFF2-40B4-BE49-F238E27FC236}">
                  <a16:creationId xmlns:a16="http://schemas.microsoft.com/office/drawing/2014/main" id="{E786B389-D01B-488E-B90E-D51F8A577E9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0" name="Straight Connector 729">
              <a:extLst>
                <a:ext uri="{FF2B5EF4-FFF2-40B4-BE49-F238E27FC236}">
                  <a16:creationId xmlns:a16="http://schemas.microsoft.com/office/drawing/2014/main" id="{8426653A-1446-4235-AAE0-5062757421F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31" name="Arc 730">
              <a:extLst>
                <a:ext uri="{FF2B5EF4-FFF2-40B4-BE49-F238E27FC236}">
                  <a16:creationId xmlns:a16="http://schemas.microsoft.com/office/drawing/2014/main" id="{A2567DA7-4341-490E-AF54-845B3A8D2BE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2" name="Straight Connector 731">
              <a:extLst>
                <a:ext uri="{FF2B5EF4-FFF2-40B4-BE49-F238E27FC236}">
                  <a16:creationId xmlns:a16="http://schemas.microsoft.com/office/drawing/2014/main" id="{25DA0CA4-2D05-4F5E-87C7-7C7189E29FF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65C558D-AE06-4C90-A473-A94C3D2F72E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34" name="Oval 733">
              <a:extLst>
                <a:ext uri="{FF2B5EF4-FFF2-40B4-BE49-F238E27FC236}">
                  <a16:creationId xmlns:a16="http://schemas.microsoft.com/office/drawing/2014/main" id="{9C5FA3B7-FB42-45EC-8480-3D49CFC1EF4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Arc 734">
              <a:extLst>
                <a:ext uri="{FF2B5EF4-FFF2-40B4-BE49-F238E27FC236}">
                  <a16:creationId xmlns:a16="http://schemas.microsoft.com/office/drawing/2014/main" id="{63D2BFD5-5954-4DDE-A75E-9810CCC87E1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6" name="Arc 735">
              <a:extLst>
                <a:ext uri="{FF2B5EF4-FFF2-40B4-BE49-F238E27FC236}">
                  <a16:creationId xmlns:a16="http://schemas.microsoft.com/office/drawing/2014/main" id="{3BB5BE05-8DA3-4542-8902-B74670BABAD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7" name="Arc 736">
              <a:extLst>
                <a:ext uri="{FF2B5EF4-FFF2-40B4-BE49-F238E27FC236}">
                  <a16:creationId xmlns:a16="http://schemas.microsoft.com/office/drawing/2014/main" id="{74782270-E810-440B-BE2F-CF58F5B18CE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8" name="Arc 737">
              <a:extLst>
                <a:ext uri="{FF2B5EF4-FFF2-40B4-BE49-F238E27FC236}">
                  <a16:creationId xmlns:a16="http://schemas.microsoft.com/office/drawing/2014/main" id="{A3504DC6-587E-42B5-A390-5350AC32694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9" name="Straight Connector 738">
              <a:extLst>
                <a:ext uri="{FF2B5EF4-FFF2-40B4-BE49-F238E27FC236}">
                  <a16:creationId xmlns:a16="http://schemas.microsoft.com/office/drawing/2014/main" id="{3DFB2D02-897D-48F9-82FD-E04F47BF001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40" name="Straight Connector 739">
              <a:extLst>
                <a:ext uri="{FF2B5EF4-FFF2-40B4-BE49-F238E27FC236}">
                  <a16:creationId xmlns:a16="http://schemas.microsoft.com/office/drawing/2014/main" id="{BE23739B-8162-4FB4-99E1-4578844926A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41" name="Straight Connector 740">
              <a:extLst>
                <a:ext uri="{FF2B5EF4-FFF2-40B4-BE49-F238E27FC236}">
                  <a16:creationId xmlns:a16="http://schemas.microsoft.com/office/drawing/2014/main" id="{1C0E026E-4E39-4AF8-9BD7-1F169ED1C2E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42" name="Group 741">
            <a:extLst>
              <a:ext uri="{FF2B5EF4-FFF2-40B4-BE49-F238E27FC236}">
                <a16:creationId xmlns:a16="http://schemas.microsoft.com/office/drawing/2014/main" id="{95AC0533-D794-49D8-B492-EE0E8706BF3D}"/>
              </a:ext>
            </a:extLst>
          </p:cNvPr>
          <p:cNvGrpSpPr/>
          <p:nvPr/>
        </p:nvGrpSpPr>
        <p:grpSpPr>
          <a:xfrm rot="2540802">
            <a:off x="-179151" y="6524625"/>
            <a:ext cx="544580" cy="346135"/>
            <a:chOff x="1459148" y="544749"/>
            <a:chExt cx="7412477" cy="5661498"/>
          </a:xfrm>
        </p:grpSpPr>
        <p:sp>
          <p:nvSpPr>
            <p:cNvPr id="743" name="Arc 742">
              <a:extLst>
                <a:ext uri="{FF2B5EF4-FFF2-40B4-BE49-F238E27FC236}">
                  <a16:creationId xmlns:a16="http://schemas.microsoft.com/office/drawing/2014/main" id="{55B5E583-ABAD-4D48-A324-DC06D39D4A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44" name="Straight Connector 743">
              <a:extLst>
                <a:ext uri="{FF2B5EF4-FFF2-40B4-BE49-F238E27FC236}">
                  <a16:creationId xmlns:a16="http://schemas.microsoft.com/office/drawing/2014/main" id="{D31241D8-C5CF-4752-A1B1-EC7185908C2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45" name="Arc 744">
              <a:extLst>
                <a:ext uri="{FF2B5EF4-FFF2-40B4-BE49-F238E27FC236}">
                  <a16:creationId xmlns:a16="http://schemas.microsoft.com/office/drawing/2014/main" id="{53FC6991-E494-4EED-83D2-2725844AA6E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46" name="Straight Connector 745">
              <a:extLst>
                <a:ext uri="{FF2B5EF4-FFF2-40B4-BE49-F238E27FC236}">
                  <a16:creationId xmlns:a16="http://schemas.microsoft.com/office/drawing/2014/main" id="{041040F7-9CD3-4279-A062-C6F146F6A06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61D38A11-5835-4720-9F0F-8D58F116E50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48" name="Oval 747">
              <a:extLst>
                <a:ext uri="{FF2B5EF4-FFF2-40B4-BE49-F238E27FC236}">
                  <a16:creationId xmlns:a16="http://schemas.microsoft.com/office/drawing/2014/main" id="{90674986-6806-4F44-A1FD-F0C0FC6E47B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Arc 748">
              <a:extLst>
                <a:ext uri="{FF2B5EF4-FFF2-40B4-BE49-F238E27FC236}">
                  <a16:creationId xmlns:a16="http://schemas.microsoft.com/office/drawing/2014/main" id="{3B0DC0A3-1D97-41E3-9547-DCF3D8EC68C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0" name="Arc 749">
              <a:extLst>
                <a:ext uri="{FF2B5EF4-FFF2-40B4-BE49-F238E27FC236}">
                  <a16:creationId xmlns:a16="http://schemas.microsoft.com/office/drawing/2014/main" id="{8D35F1E1-49E3-4ACE-A618-80A9D7598DC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1" name="Arc 750">
              <a:extLst>
                <a:ext uri="{FF2B5EF4-FFF2-40B4-BE49-F238E27FC236}">
                  <a16:creationId xmlns:a16="http://schemas.microsoft.com/office/drawing/2014/main" id="{92CCE520-F4B6-4817-96E5-130FD5996C7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2" name="Arc 751">
              <a:extLst>
                <a:ext uri="{FF2B5EF4-FFF2-40B4-BE49-F238E27FC236}">
                  <a16:creationId xmlns:a16="http://schemas.microsoft.com/office/drawing/2014/main" id="{58E1B28A-EF12-4DEB-9FAA-00815C10CD1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3" name="Straight Connector 752">
              <a:extLst>
                <a:ext uri="{FF2B5EF4-FFF2-40B4-BE49-F238E27FC236}">
                  <a16:creationId xmlns:a16="http://schemas.microsoft.com/office/drawing/2014/main" id="{069A969D-E69F-458C-935D-8AA3AFD776F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a:extLst>
                <a:ext uri="{FF2B5EF4-FFF2-40B4-BE49-F238E27FC236}">
                  <a16:creationId xmlns:a16="http://schemas.microsoft.com/office/drawing/2014/main" id="{15FB31BB-6D89-4A2A-91CB-EB4149C38AB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5B90C795-6DA4-4F12-A8C9-22E9AE3BB2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56" name="Group 755">
            <a:extLst>
              <a:ext uri="{FF2B5EF4-FFF2-40B4-BE49-F238E27FC236}">
                <a16:creationId xmlns:a16="http://schemas.microsoft.com/office/drawing/2014/main" id="{1113B26E-E0D2-4906-9E6C-A9CE455F84C9}"/>
              </a:ext>
            </a:extLst>
          </p:cNvPr>
          <p:cNvGrpSpPr/>
          <p:nvPr/>
        </p:nvGrpSpPr>
        <p:grpSpPr>
          <a:xfrm rot="2540802">
            <a:off x="135174" y="6524625"/>
            <a:ext cx="544580" cy="346135"/>
            <a:chOff x="1459148" y="544749"/>
            <a:chExt cx="7412477" cy="5661498"/>
          </a:xfrm>
        </p:grpSpPr>
        <p:sp>
          <p:nvSpPr>
            <p:cNvPr id="757" name="Arc 756">
              <a:extLst>
                <a:ext uri="{FF2B5EF4-FFF2-40B4-BE49-F238E27FC236}">
                  <a16:creationId xmlns:a16="http://schemas.microsoft.com/office/drawing/2014/main" id="{76A53584-ABA7-43C7-8783-DEE52A323BC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8" name="Straight Connector 757">
              <a:extLst>
                <a:ext uri="{FF2B5EF4-FFF2-40B4-BE49-F238E27FC236}">
                  <a16:creationId xmlns:a16="http://schemas.microsoft.com/office/drawing/2014/main" id="{913C25DA-7CE6-49F9-8933-F2EADE3BA6C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59" name="Arc 758">
              <a:extLst>
                <a:ext uri="{FF2B5EF4-FFF2-40B4-BE49-F238E27FC236}">
                  <a16:creationId xmlns:a16="http://schemas.microsoft.com/office/drawing/2014/main" id="{3340D608-738F-4C57-AA44-568BE9DFCBB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0" name="Straight Connector 759">
              <a:extLst>
                <a:ext uri="{FF2B5EF4-FFF2-40B4-BE49-F238E27FC236}">
                  <a16:creationId xmlns:a16="http://schemas.microsoft.com/office/drawing/2014/main" id="{06742A34-BCB7-435D-B1AA-F856B9FCE20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03D87A90-D11E-4E9E-A60F-E3B87378BC1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2" name="Oval 761">
              <a:extLst>
                <a:ext uri="{FF2B5EF4-FFF2-40B4-BE49-F238E27FC236}">
                  <a16:creationId xmlns:a16="http://schemas.microsoft.com/office/drawing/2014/main" id="{34FA20E1-23AD-4811-9F33-4F64F66F897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3" name="Arc 762">
              <a:extLst>
                <a:ext uri="{FF2B5EF4-FFF2-40B4-BE49-F238E27FC236}">
                  <a16:creationId xmlns:a16="http://schemas.microsoft.com/office/drawing/2014/main" id="{EEB05BE1-0ECE-4E77-8ED1-E30BDC4660B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4" name="Arc 763">
              <a:extLst>
                <a:ext uri="{FF2B5EF4-FFF2-40B4-BE49-F238E27FC236}">
                  <a16:creationId xmlns:a16="http://schemas.microsoft.com/office/drawing/2014/main" id="{011D82B0-3E65-45C1-81E9-A719306685F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5" name="Arc 764">
              <a:extLst>
                <a:ext uri="{FF2B5EF4-FFF2-40B4-BE49-F238E27FC236}">
                  <a16:creationId xmlns:a16="http://schemas.microsoft.com/office/drawing/2014/main" id="{75B28562-91DF-46B0-A852-E7106F8D609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6" name="Arc 765">
              <a:extLst>
                <a:ext uri="{FF2B5EF4-FFF2-40B4-BE49-F238E27FC236}">
                  <a16:creationId xmlns:a16="http://schemas.microsoft.com/office/drawing/2014/main" id="{AD8DC2B2-57D7-4F0A-BB96-E00590617FD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7" name="Straight Connector 766">
              <a:extLst>
                <a:ext uri="{FF2B5EF4-FFF2-40B4-BE49-F238E27FC236}">
                  <a16:creationId xmlns:a16="http://schemas.microsoft.com/office/drawing/2014/main" id="{3D0F706B-3E76-47CA-955B-03BF7F5ED7B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68" name="Straight Connector 767">
              <a:extLst>
                <a:ext uri="{FF2B5EF4-FFF2-40B4-BE49-F238E27FC236}">
                  <a16:creationId xmlns:a16="http://schemas.microsoft.com/office/drawing/2014/main" id="{EDB539B7-E0C2-459B-B0D9-C091FA509A9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a:extLst>
                <a:ext uri="{FF2B5EF4-FFF2-40B4-BE49-F238E27FC236}">
                  <a16:creationId xmlns:a16="http://schemas.microsoft.com/office/drawing/2014/main" id="{F8E0FCC1-4EFE-490B-A4F6-C82185B1CE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0" name="Group 769">
            <a:extLst>
              <a:ext uri="{FF2B5EF4-FFF2-40B4-BE49-F238E27FC236}">
                <a16:creationId xmlns:a16="http://schemas.microsoft.com/office/drawing/2014/main" id="{7FF2C713-993F-4745-BCA8-2920830D9384}"/>
              </a:ext>
            </a:extLst>
          </p:cNvPr>
          <p:cNvGrpSpPr/>
          <p:nvPr/>
        </p:nvGrpSpPr>
        <p:grpSpPr>
          <a:xfrm rot="2540802">
            <a:off x="449499" y="6524625"/>
            <a:ext cx="544580" cy="346135"/>
            <a:chOff x="1459148" y="544749"/>
            <a:chExt cx="7412477" cy="5661498"/>
          </a:xfrm>
        </p:grpSpPr>
        <p:sp>
          <p:nvSpPr>
            <p:cNvPr id="771" name="Arc 770">
              <a:extLst>
                <a:ext uri="{FF2B5EF4-FFF2-40B4-BE49-F238E27FC236}">
                  <a16:creationId xmlns:a16="http://schemas.microsoft.com/office/drawing/2014/main" id="{80D81BE5-2297-4ACB-8399-7EA60FA8603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2" name="Straight Connector 771">
              <a:extLst>
                <a:ext uri="{FF2B5EF4-FFF2-40B4-BE49-F238E27FC236}">
                  <a16:creationId xmlns:a16="http://schemas.microsoft.com/office/drawing/2014/main" id="{E043A99D-24E9-4129-976E-3FF4662DDA9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3" name="Arc 772">
              <a:extLst>
                <a:ext uri="{FF2B5EF4-FFF2-40B4-BE49-F238E27FC236}">
                  <a16:creationId xmlns:a16="http://schemas.microsoft.com/office/drawing/2014/main" id="{518AB653-B994-409A-8209-C7BEEB5C209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74" name="Straight Connector 773">
              <a:extLst>
                <a:ext uri="{FF2B5EF4-FFF2-40B4-BE49-F238E27FC236}">
                  <a16:creationId xmlns:a16="http://schemas.microsoft.com/office/drawing/2014/main" id="{DDDCF1B0-4ED1-470D-9994-DD972BA3B52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D816357-186F-4118-ACA6-4CADD9994D7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76" name="Oval 775">
              <a:extLst>
                <a:ext uri="{FF2B5EF4-FFF2-40B4-BE49-F238E27FC236}">
                  <a16:creationId xmlns:a16="http://schemas.microsoft.com/office/drawing/2014/main" id="{6DFE2858-998F-40DD-82EB-C46BA38EE91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7" name="Arc 776">
              <a:extLst>
                <a:ext uri="{FF2B5EF4-FFF2-40B4-BE49-F238E27FC236}">
                  <a16:creationId xmlns:a16="http://schemas.microsoft.com/office/drawing/2014/main" id="{EC57D8EC-45BE-42B9-A638-F9BDAD1E97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8" name="Arc 777">
              <a:extLst>
                <a:ext uri="{FF2B5EF4-FFF2-40B4-BE49-F238E27FC236}">
                  <a16:creationId xmlns:a16="http://schemas.microsoft.com/office/drawing/2014/main" id="{92FFFC4F-FDD4-4B69-A2E6-80FFECD6127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9" name="Arc 778">
              <a:extLst>
                <a:ext uri="{FF2B5EF4-FFF2-40B4-BE49-F238E27FC236}">
                  <a16:creationId xmlns:a16="http://schemas.microsoft.com/office/drawing/2014/main" id="{130B51D8-881F-49B2-908F-F358F4B20ED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0" name="Arc 779">
              <a:extLst>
                <a:ext uri="{FF2B5EF4-FFF2-40B4-BE49-F238E27FC236}">
                  <a16:creationId xmlns:a16="http://schemas.microsoft.com/office/drawing/2014/main" id="{9373F86D-7039-442E-AFA9-F4D25AC404A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1" name="Straight Connector 780">
              <a:extLst>
                <a:ext uri="{FF2B5EF4-FFF2-40B4-BE49-F238E27FC236}">
                  <a16:creationId xmlns:a16="http://schemas.microsoft.com/office/drawing/2014/main" id="{F9965C03-F18B-4ED6-8A67-4D7EE99D21E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A4BF86B6-3332-4494-B4F1-EB7C285112B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8F0CD594-C05D-4A25-88CB-94D5FF70FC2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84" name="Group 783">
            <a:extLst>
              <a:ext uri="{FF2B5EF4-FFF2-40B4-BE49-F238E27FC236}">
                <a16:creationId xmlns:a16="http://schemas.microsoft.com/office/drawing/2014/main" id="{A6E85BD4-5317-447E-9F29-62CD376F918A}"/>
              </a:ext>
            </a:extLst>
          </p:cNvPr>
          <p:cNvGrpSpPr/>
          <p:nvPr/>
        </p:nvGrpSpPr>
        <p:grpSpPr>
          <a:xfrm rot="2540802">
            <a:off x="763824" y="6524625"/>
            <a:ext cx="544580" cy="346135"/>
            <a:chOff x="1459148" y="544749"/>
            <a:chExt cx="7412477" cy="5661498"/>
          </a:xfrm>
        </p:grpSpPr>
        <p:sp>
          <p:nvSpPr>
            <p:cNvPr id="785" name="Arc 784">
              <a:extLst>
                <a:ext uri="{FF2B5EF4-FFF2-40B4-BE49-F238E27FC236}">
                  <a16:creationId xmlns:a16="http://schemas.microsoft.com/office/drawing/2014/main" id="{F487EEED-E856-46B7-B7D9-190FDC16F04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6" name="Straight Connector 785">
              <a:extLst>
                <a:ext uri="{FF2B5EF4-FFF2-40B4-BE49-F238E27FC236}">
                  <a16:creationId xmlns:a16="http://schemas.microsoft.com/office/drawing/2014/main" id="{8E290651-AD3C-4182-B5A9-90EEB62356E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87" name="Arc 786">
              <a:extLst>
                <a:ext uri="{FF2B5EF4-FFF2-40B4-BE49-F238E27FC236}">
                  <a16:creationId xmlns:a16="http://schemas.microsoft.com/office/drawing/2014/main" id="{EEF19B8D-AC11-4479-9D9A-A894EDA0C0F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8" name="Straight Connector 787">
              <a:extLst>
                <a:ext uri="{FF2B5EF4-FFF2-40B4-BE49-F238E27FC236}">
                  <a16:creationId xmlns:a16="http://schemas.microsoft.com/office/drawing/2014/main" id="{9EA83321-4257-4469-B383-A4A5B9C4F3A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582C476D-39A3-417D-83EE-5EA3CBDC7AB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0" name="Oval 789">
              <a:extLst>
                <a:ext uri="{FF2B5EF4-FFF2-40B4-BE49-F238E27FC236}">
                  <a16:creationId xmlns:a16="http://schemas.microsoft.com/office/drawing/2014/main" id="{D409F714-A3AE-4116-8B59-D1A4E279B62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Arc 790">
              <a:extLst>
                <a:ext uri="{FF2B5EF4-FFF2-40B4-BE49-F238E27FC236}">
                  <a16:creationId xmlns:a16="http://schemas.microsoft.com/office/drawing/2014/main" id="{8733B59E-E308-44D7-B743-728FC06F4D2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2" name="Arc 791">
              <a:extLst>
                <a:ext uri="{FF2B5EF4-FFF2-40B4-BE49-F238E27FC236}">
                  <a16:creationId xmlns:a16="http://schemas.microsoft.com/office/drawing/2014/main" id="{9E849646-7BB7-46B4-AFCF-D2E418649B2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3" name="Arc 792">
              <a:extLst>
                <a:ext uri="{FF2B5EF4-FFF2-40B4-BE49-F238E27FC236}">
                  <a16:creationId xmlns:a16="http://schemas.microsoft.com/office/drawing/2014/main" id="{8938DC8F-BA0C-4CEC-9410-4D63DC08D09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4" name="Arc 793">
              <a:extLst>
                <a:ext uri="{FF2B5EF4-FFF2-40B4-BE49-F238E27FC236}">
                  <a16:creationId xmlns:a16="http://schemas.microsoft.com/office/drawing/2014/main" id="{4FE0F415-B449-4158-9899-35D9872CCB8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95" name="Straight Connector 794">
              <a:extLst>
                <a:ext uri="{FF2B5EF4-FFF2-40B4-BE49-F238E27FC236}">
                  <a16:creationId xmlns:a16="http://schemas.microsoft.com/office/drawing/2014/main" id="{291EAB7D-C0F3-4AFD-8EFC-A5AF121F750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7C44A51B-C9F6-481E-B073-772C4922456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71D5A348-5B6F-4BBC-9A39-AB0221BF260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98" name="Group 797">
            <a:extLst>
              <a:ext uri="{FF2B5EF4-FFF2-40B4-BE49-F238E27FC236}">
                <a16:creationId xmlns:a16="http://schemas.microsoft.com/office/drawing/2014/main" id="{089F25C1-FA0A-4334-8F23-A1F162E8B440}"/>
              </a:ext>
            </a:extLst>
          </p:cNvPr>
          <p:cNvGrpSpPr/>
          <p:nvPr/>
        </p:nvGrpSpPr>
        <p:grpSpPr>
          <a:xfrm rot="2540802">
            <a:off x="1078149" y="6524625"/>
            <a:ext cx="544580" cy="346135"/>
            <a:chOff x="1459148" y="544749"/>
            <a:chExt cx="7412477" cy="5661498"/>
          </a:xfrm>
        </p:grpSpPr>
        <p:sp>
          <p:nvSpPr>
            <p:cNvPr id="799" name="Arc 798">
              <a:extLst>
                <a:ext uri="{FF2B5EF4-FFF2-40B4-BE49-F238E27FC236}">
                  <a16:creationId xmlns:a16="http://schemas.microsoft.com/office/drawing/2014/main" id="{693101AF-D770-4519-9AAF-2BABD24DAF0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0" name="Straight Connector 799">
              <a:extLst>
                <a:ext uri="{FF2B5EF4-FFF2-40B4-BE49-F238E27FC236}">
                  <a16:creationId xmlns:a16="http://schemas.microsoft.com/office/drawing/2014/main" id="{261F42FC-A1C5-45DE-B808-2F547D3AF97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1" name="Arc 800">
              <a:extLst>
                <a:ext uri="{FF2B5EF4-FFF2-40B4-BE49-F238E27FC236}">
                  <a16:creationId xmlns:a16="http://schemas.microsoft.com/office/drawing/2014/main" id="{754A46D9-152B-4B87-BCA6-A4C5DE28F14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2" name="Straight Connector 801">
              <a:extLst>
                <a:ext uri="{FF2B5EF4-FFF2-40B4-BE49-F238E27FC236}">
                  <a16:creationId xmlns:a16="http://schemas.microsoft.com/office/drawing/2014/main" id="{C9522EBC-E3E3-4D87-9672-9AEBBC41C88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BA3F4245-B067-48A7-A32D-AE215DA1B0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04" name="Oval 803">
              <a:extLst>
                <a:ext uri="{FF2B5EF4-FFF2-40B4-BE49-F238E27FC236}">
                  <a16:creationId xmlns:a16="http://schemas.microsoft.com/office/drawing/2014/main" id="{173D6E7B-B6E1-41B4-9A40-A7B002C348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5" name="Arc 804">
              <a:extLst>
                <a:ext uri="{FF2B5EF4-FFF2-40B4-BE49-F238E27FC236}">
                  <a16:creationId xmlns:a16="http://schemas.microsoft.com/office/drawing/2014/main" id="{F8153404-5B33-4837-AEE3-2C8107E93CF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6" name="Arc 805">
              <a:extLst>
                <a:ext uri="{FF2B5EF4-FFF2-40B4-BE49-F238E27FC236}">
                  <a16:creationId xmlns:a16="http://schemas.microsoft.com/office/drawing/2014/main" id="{12D64D38-67A0-4C53-911C-24E3668D4FF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7" name="Arc 806">
              <a:extLst>
                <a:ext uri="{FF2B5EF4-FFF2-40B4-BE49-F238E27FC236}">
                  <a16:creationId xmlns:a16="http://schemas.microsoft.com/office/drawing/2014/main" id="{EA0840C4-4299-4D72-ACD5-00C6325063D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8" name="Arc 807">
              <a:extLst>
                <a:ext uri="{FF2B5EF4-FFF2-40B4-BE49-F238E27FC236}">
                  <a16:creationId xmlns:a16="http://schemas.microsoft.com/office/drawing/2014/main" id="{4008366A-5536-4352-B803-FF773DABA5D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9" name="Straight Connector 808">
              <a:extLst>
                <a:ext uri="{FF2B5EF4-FFF2-40B4-BE49-F238E27FC236}">
                  <a16:creationId xmlns:a16="http://schemas.microsoft.com/office/drawing/2014/main" id="{96A86778-3AE6-40D7-B718-0062846F4A1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0" name="Straight Connector 809">
              <a:extLst>
                <a:ext uri="{FF2B5EF4-FFF2-40B4-BE49-F238E27FC236}">
                  <a16:creationId xmlns:a16="http://schemas.microsoft.com/office/drawing/2014/main" id="{6EBD443A-7906-4894-8CBE-154C08B838C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1498F028-C16E-497E-A7EF-BAEBE763B5D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2" name="Group 811">
            <a:extLst>
              <a:ext uri="{FF2B5EF4-FFF2-40B4-BE49-F238E27FC236}">
                <a16:creationId xmlns:a16="http://schemas.microsoft.com/office/drawing/2014/main" id="{CEC947C6-F2CF-428B-BA21-DDC4ADD46001}"/>
              </a:ext>
            </a:extLst>
          </p:cNvPr>
          <p:cNvGrpSpPr/>
          <p:nvPr/>
        </p:nvGrpSpPr>
        <p:grpSpPr>
          <a:xfrm rot="2540802">
            <a:off x="1392474" y="6524625"/>
            <a:ext cx="544580" cy="346135"/>
            <a:chOff x="1459148" y="544749"/>
            <a:chExt cx="7412477" cy="5661498"/>
          </a:xfrm>
        </p:grpSpPr>
        <p:sp>
          <p:nvSpPr>
            <p:cNvPr id="813" name="Arc 812">
              <a:extLst>
                <a:ext uri="{FF2B5EF4-FFF2-40B4-BE49-F238E27FC236}">
                  <a16:creationId xmlns:a16="http://schemas.microsoft.com/office/drawing/2014/main" id="{FDCA6D83-2B2D-46F5-B77A-E88CB01BDBA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14" name="Straight Connector 813">
              <a:extLst>
                <a:ext uri="{FF2B5EF4-FFF2-40B4-BE49-F238E27FC236}">
                  <a16:creationId xmlns:a16="http://schemas.microsoft.com/office/drawing/2014/main" id="{62FC0414-D258-4143-AA71-6C7CF645F3B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15" name="Arc 814">
              <a:extLst>
                <a:ext uri="{FF2B5EF4-FFF2-40B4-BE49-F238E27FC236}">
                  <a16:creationId xmlns:a16="http://schemas.microsoft.com/office/drawing/2014/main" id="{B73CCEB8-2A0E-47BC-A006-056EA8F0C16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6" name="Straight Connector 815">
              <a:extLst>
                <a:ext uri="{FF2B5EF4-FFF2-40B4-BE49-F238E27FC236}">
                  <a16:creationId xmlns:a16="http://schemas.microsoft.com/office/drawing/2014/main" id="{04A91FEF-1CDE-4E59-81AA-557F44EBB57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6EE6DCBA-C44B-4CE8-B094-A5C5F10FE86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18" name="Oval 817">
              <a:extLst>
                <a:ext uri="{FF2B5EF4-FFF2-40B4-BE49-F238E27FC236}">
                  <a16:creationId xmlns:a16="http://schemas.microsoft.com/office/drawing/2014/main" id="{A028B830-B9BC-4C5A-9A0A-746474D6942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Arc 818">
              <a:extLst>
                <a:ext uri="{FF2B5EF4-FFF2-40B4-BE49-F238E27FC236}">
                  <a16:creationId xmlns:a16="http://schemas.microsoft.com/office/drawing/2014/main" id="{C0238531-C483-4E3C-AA45-82C7622293D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0" name="Arc 819">
              <a:extLst>
                <a:ext uri="{FF2B5EF4-FFF2-40B4-BE49-F238E27FC236}">
                  <a16:creationId xmlns:a16="http://schemas.microsoft.com/office/drawing/2014/main" id="{5D599A58-E3DE-4229-8314-FFC915F9480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1" name="Arc 820">
              <a:extLst>
                <a:ext uri="{FF2B5EF4-FFF2-40B4-BE49-F238E27FC236}">
                  <a16:creationId xmlns:a16="http://schemas.microsoft.com/office/drawing/2014/main" id="{6C4B508F-BAEA-4F7E-A0EA-6EEA9C0A540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2" name="Arc 821">
              <a:extLst>
                <a:ext uri="{FF2B5EF4-FFF2-40B4-BE49-F238E27FC236}">
                  <a16:creationId xmlns:a16="http://schemas.microsoft.com/office/drawing/2014/main" id="{AE31551D-F18F-4296-997A-71284CAEED7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3" name="Straight Connector 822">
              <a:extLst>
                <a:ext uri="{FF2B5EF4-FFF2-40B4-BE49-F238E27FC236}">
                  <a16:creationId xmlns:a16="http://schemas.microsoft.com/office/drawing/2014/main" id="{C8319BCB-D981-43E6-AA65-4871D1DB6DD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24" name="Straight Connector 823">
              <a:extLst>
                <a:ext uri="{FF2B5EF4-FFF2-40B4-BE49-F238E27FC236}">
                  <a16:creationId xmlns:a16="http://schemas.microsoft.com/office/drawing/2014/main" id="{C025F135-25D0-418D-9316-EC4D5ACCAF6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14D9299B-70AD-41D6-9723-3AA725C90F2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C1DE3791-3E86-4E61-A555-0F7B6B6C5189}"/>
              </a:ext>
            </a:extLst>
          </p:cNvPr>
          <p:cNvGrpSpPr/>
          <p:nvPr/>
        </p:nvGrpSpPr>
        <p:grpSpPr>
          <a:xfrm rot="2540802">
            <a:off x="1706799" y="6524625"/>
            <a:ext cx="544580" cy="346135"/>
            <a:chOff x="1459148" y="544749"/>
            <a:chExt cx="7412477" cy="5661498"/>
          </a:xfrm>
        </p:grpSpPr>
        <p:sp>
          <p:nvSpPr>
            <p:cNvPr id="827" name="Arc 826">
              <a:extLst>
                <a:ext uri="{FF2B5EF4-FFF2-40B4-BE49-F238E27FC236}">
                  <a16:creationId xmlns:a16="http://schemas.microsoft.com/office/drawing/2014/main" id="{DB941DCB-47C2-4D9C-9A0E-8874ECB2D43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8" name="Straight Connector 827">
              <a:extLst>
                <a:ext uri="{FF2B5EF4-FFF2-40B4-BE49-F238E27FC236}">
                  <a16:creationId xmlns:a16="http://schemas.microsoft.com/office/drawing/2014/main" id="{71F320B7-F096-483E-BD05-9037285AB50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29" name="Arc 828">
              <a:extLst>
                <a:ext uri="{FF2B5EF4-FFF2-40B4-BE49-F238E27FC236}">
                  <a16:creationId xmlns:a16="http://schemas.microsoft.com/office/drawing/2014/main" id="{BF41503F-7C09-47AD-853A-AC9B7B8DA24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0" name="Straight Connector 829">
              <a:extLst>
                <a:ext uri="{FF2B5EF4-FFF2-40B4-BE49-F238E27FC236}">
                  <a16:creationId xmlns:a16="http://schemas.microsoft.com/office/drawing/2014/main" id="{B73C367C-B413-4BCD-9566-0DDBCBD36BD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2C94F5B1-1ADF-401B-9F2C-D455AEDEAA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2" name="Oval 831">
              <a:extLst>
                <a:ext uri="{FF2B5EF4-FFF2-40B4-BE49-F238E27FC236}">
                  <a16:creationId xmlns:a16="http://schemas.microsoft.com/office/drawing/2014/main" id="{E389AB56-5C71-4A07-9F57-02114F8CB7F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Arc 832">
              <a:extLst>
                <a:ext uri="{FF2B5EF4-FFF2-40B4-BE49-F238E27FC236}">
                  <a16:creationId xmlns:a16="http://schemas.microsoft.com/office/drawing/2014/main" id="{DCFDC9EB-06EF-4820-A879-31CC65CF55B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4" name="Arc 833">
              <a:extLst>
                <a:ext uri="{FF2B5EF4-FFF2-40B4-BE49-F238E27FC236}">
                  <a16:creationId xmlns:a16="http://schemas.microsoft.com/office/drawing/2014/main" id="{82189926-DAFE-4737-9491-C21288C98D9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5" name="Arc 834">
              <a:extLst>
                <a:ext uri="{FF2B5EF4-FFF2-40B4-BE49-F238E27FC236}">
                  <a16:creationId xmlns:a16="http://schemas.microsoft.com/office/drawing/2014/main" id="{095FD6A7-8713-4569-9879-D245D644774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6" name="Arc 835">
              <a:extLst>
                <a:ext uri="{FF2B5EF4-FFF2-40B4-BE49-F238E27FC236}">
                  <a16:creationId xmlns:a16="http://schemas.microsoft.com/office/drawing/2014/main" id="{3C50E508-615B-42D2-B5B3-0560D415345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7" name="Straight Connector 836">
              <a:extLst>
                <a:ext uri="{FF2B5EF4-FFF2-40B4-BE49-F238E27FC236}">
                  <a16:creationId xmlns:a16="http://schemas.microsoft.com/office/drawing/2014/main" id="{20054501-7E5E-4A8F-9EB6-C8227B9B090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38" name="Straight Connector 837">
              <a:extLst>
                <a:ext uri="{FF2B5EF4-FFF2-40B4-BE49-F238E27FC236}">
                  <a16:creationId xmlns:a16="http://schemas.microsoft.com/office/drawing/2014/main" id="{CE7AC9DC-E3F6-4044-BF87-FC8F49621DA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39" name="Straight Connector 838">
              <a:extLst>
                <a:ext uri="{FF2B5EF4-FFF2-40B4-BE49-F238E27FC236}">
                  <a16:creationId xmlns:a16="http://schemas.microsoft.com/office/drawing/2014/main" id="{7A043D48-CFC4-4A77-9C44-CB09D13BC4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0" name="Group 839">
            <a:extLst>
              <a:ext uri="{FF2B5EF4-FFF2-40B4-BE49-F238E27FC236}">
                <a16:creationId xmlns:a16="http://schemas.microsoft.com/office/drawing/2014/main" id="{FF207E4F-F7A9-4820-9EBA-CBC5097B3E51}"/>
              </a:ext>
            </a:extLst>
          </p:cNvPr>
          <p:cNvGrpSpPr/>
          <p:nvPr/>
        </p:nvGrpSpPr>
        <p:grpSpPr>
          <a:xfrm rot="2540802">
            <a:off x="2021124" y="6524625"/>
            <a:ext cx="544580" cy="346135"/>
            <a:chOff x="1459148" y="544749"/>
            <a:chExt cx="7412477" cy="5661498"/>
          </a:xfrm>
        </p:grpSpPr>
        <p:sp>
          <p:nvSpPr>
            <p:cNvPr id="841" name="Arc 840">
              <a:extLst>
                <a:ext uri="{FF2B5EF4-FFF2-40B4-BE49-F238E27FC236}">
                  <a16:creationId xmlns:a16="http://schemas.microsoft.com/office/drawing/2014/main" id="{E8515A59-2021-4C8C-AF2F-3016E8FA1EF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2" name="Straight Connector 841">
              <a:extLst>
                <a:ext uri="{FF2B5EF4-FFF2-40B4-BE49-F238E27FC236}">
                  <a16:creationId xmlns:a16="http://schemas.microsoft.com/office/drawing/2014/main" id="{6DA27F14-7CA9-4DC3-AD29-6197097FDD6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3" name="Arc 842">
              <a:extLst>
                <a:ext uri="{FF2B5EF4-FFF2-40B4-BE49-F238E27FC236}">
                  <a16:creationId xmlns:a16="http://schemas.microsoft.com/office/drawing/2014/main" id="{D15EA5C5-B8DE-45D3-B430-F74140183A9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44" name="Straight Connector 843">
              <a:extLst>
                <a:ext uri="{FF2B5EF4-FFF2-40B4-BE49-F238E27FC236}">
                  <a16:creationId xmlns:a16="http://schemas.microsoft.com/office/drawing/2014/main" id="{EA109B14-1532-4A2D-8DA8-720822179A2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FE85A1D9-F8CA-476F-877C-0413DFA2249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46" name="Oval 845">
              <a:extLst>
                <a:ext uri="{FF2B5EF4-FFF2-40B4-BE49-F238E27FC236}">
                  <a16:creationId xmlns:a16="http://schemas.microsoft.com/office/drawing/2014/main" id="{CCF398B8-EC28-45B6-8901-490E8668FE8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Arc 846">
              <a:extLst>
                <a:ext uri="{FF2B5EF4-FFF2-40B4-BE49-F238E27FC236}">
                  <a16:creationId xmlns:a16="http://schemas.microsoft.com/office/drawing/2014/main" id="{C5F97EA3-CE6A-4564-A863-944387214F0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8" name="Arc 847">
              <a:extLst>
                <a:ext uri="{FF2B5EF4-FFF2-40B4-BE49-F238E27FC236}">
                  <a16:creationId xmlns:a16="http://schemas.microsoft.com/office/drawing/2014/main" id="{C6892D28-F562-4C9D-A20C-373333825D6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9" name="Arc 848">
              <a:extLst>
                <a:ext uri="{FF2B5EF4-FFF2-40B4-BE49-F238E27FC236}">
                  <a16:creationId xmlns:a16="http://schemas.microsoft.com/office/drawing/2014/main" id="{4AFAE58A-5246-4F7D-AD08-1795E2382BE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0" name="Arc 849">
              <a:extLst>
                <a:ext uri="{FF2B5EF4-FFF2-40B4-BE49-F238E27FC236}">
                  <a16:creationId xmlns:a16="http://schemas.microsoft.com/office/drawing/2014/main" id="{321B70B8-ED9F-47A1-9A2F-30842E1FD96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1" name="Straight Connector 850">
              <a:extLst>
                <a:ext uri="{FF2B5EF4-FFF2-40B4-BE49-F238E27FC236}">
                  <a16:creationId xmlns:a16="http://schemas.microsoft.com/office/drawing/2014/main" id="{720AB0CC-03CB-408E-8BB5-5B1E6A71C46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2" name="Straight Connector 851">
              <a:extLst>
                <a:ext uri="{FF2B5EF4-FFF2-40B4-BE49-F238E27FC236}">
                  <a16:creationId xmlns:a16="http://schemas.microsoft.com/office/drawing/2014/main" id="{30B5A082-24B8-4464-B9AC-670DC37632B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3" name="Straight Connector 852">
              <a:extLst>
                <a:ext uri="{FF2B5EF4-FFF2-40B4-BE49-F238E27FC236}">
                  <a16:creationId xmlns:a16="http://schemas.microsoft.com/office/drawing/2014/main" id="{1228F95E-45A7-4672-A774-493CDD05145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54" name="Group 853">
            <a:extLst>
              <a:ext uri="{FF2B5EF4-FFF2-40B4-BE49-F238E27FC236}">
                <a16:creationId xmlns:a16="http://schemas.microsoft.com/office/drawing/2014/main" id="{F6876BD7-0F68-49CF-9436-26040A851986}"/>
              </a:ext>
            </a:extLst>
          </p:cNvPr>
          <p:cNvGrpSpPr/>
          <p:nvPr/>
        </p:nvGrpSpPr>
        <p:grpSpPr>
          <a:xfrm rot="2540802">
            <a:off x="2335449" y="6524625"/>
            <a:ext cx="544580" cy="346135"/>
            <a:chOff x="1459148" y="544749"/>
            <a:chExt cx="7412477" cy="5661498"/>
          </a:xfrm>
        </p:grpSpPr>
        <p:sp>
          <p:nvSpPr>
            <p:cNvPr id="855" name="Arc 854">
              <a:extLst>
                <a:ext uri="{FF2B5EF4-FFF2-40B4-BE49-F238E27FC236}">
                  <a16:creationId xmlns:a16="http://schemas.microsoft.com/office/drawing/2014/main" id="{2B77D067-4D81-49E0-9AFE-9E7DBEEB8E3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56" name="Straight Connector 855">
              <a:extLst>
                <a:ext uri="{FF2B5EF4-FFF2-40B4-BE49-F238E27FC236}">
                  <a16:creationId xmlns:a16="http://schemas.microsoft.com/office/drawing/2014/main" id="{8F79E70E-36A7-4A0A-86BC-B3FCE08B54D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57" name="Arc 856">
              <a:extLst>
                <a:ext uri="{FF2B5EF4-FFF2-40B4-BE49-F238E27FC236}">
                  <a16:creationId xmlns:a16="http://schemas.microsoft.com/office/drawing/2014/main" id="{8CC4F193-C888-4389-8DB1-C01C37B7453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8" name="Straight Connector 857">
              <a:extLst>
                <a:ext uri="{FF2B5EF4-FFF2-40B4-BE49-F238E27FC236}">
                  <a16:creationId xmlns:a16="http://schemas.microsoft.com/office/drawing/2014/main" id="{35342A3B-70F9-41C7-86B7-AFA25D0502C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F69CD659-0E80-43CA-887A-483CE51B758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0" name="Oval 859">
              <a:extLst>
                <a:ext uri="{FF2B5EF4-FFF2-40B4-BE49-F238E27FC236}">
                  <a16:creationId xmlns:a16="http://schemas.microsoft.com/office/drawing/2014/main" id="{5A5FC1B8-D8B6-46EB-AA80-D1437592892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Arc 860">
              <a:extLst>
                <a:ext uri="{FF2B5EF4-FFF2-40B4-BE49-F238E27FC236}">
                  <a16:creationId xmlns:a16="http://schemas.microsoft.com/office/drawing/2014/main" id="{77A67769-1578-41CA-ABC5-DF3734055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2" name="Arc 861">
              <a:extLst>
                <a:ext uri="{FF2B5EF4-FFF2-40B4-BE49-F238E27FC236}">
                  <a16:creationId xmlns:a16="http://schemas.microsoft.com/office/drawing/2014/main" id="{39BABDDE-488A-4B41-A8C1-996AC531E52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3" name="Arc 862">
              <a:extLst>
                <a:ext uri="{FF2B5EF4-FFF2-40B4-BE49-F238E27FC236}">
                  <a16:creationId xmlns:a16="http://schemas.microsoft.com/office/drawing/2014/main" id="{F6CCF2F1-3516-4B86-8CC4-C622888408A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4" name="Arc 863">
              <a:extLst>
                <a:ext uri="{FF2B5EF4-FFF2-40B4-BE49-F238E27FC236}">
                  <a16:creationId xmlns:a16="http://schemas.microsoft.com/office/drawing/2014/main" id="{AC3A668F-5039-41C5-877C-A417D80D14A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65" name="Straight Connector 864">
              <a:extLst>
                <a:ext uri="{FF2B5EF4-FFF2-40B4-BE49-F238E27FC236}">
                  <a16:creationId xmlns:a16="http://schemas.microsoft.com/office/drawing/2014/main" id="{7FF3FC52-8C9F-40AC-BB4B-F5208C6D340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66" name="Straight Connector 865">
              <a:extLst>
                <a:ext uri="{FF2B5EF4-FFF2-40B4-BE49-F238E27FC236}">
                  <a16:creationId xmlns:a16="http://schemas.microsoft.com/office/drawing/2014/main" id="{E2DAAD5D-5797-4B51-A337-2432594EED6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67" name="Straight Connector 866">
              <a:extLst>
                <a:ext uri="{FF2B5EF4-FFF2-40B4-BE49-F238E27FC236}">
                  <a16:creationId xmlns:a16="http://schemas.microsoft.com/office/drawing/2014/main" id="{61B08A32-0CC6-45EA-9CC7-A594C4D8211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68" name="Group 867">
            <a:extLst>
              <a:ext uri="{FF2B5EF4-FFF2-40B4-BE49-F238E27FC236}">
                <a16:creationId xmlns:a16="http://schemas.microsoft.com/office/drawing/2014/main" id="{ABDCA2FD-CCC9-40D4-BAE6-3AAD6B6FC6FF}"/>
              </a:ext>
            </a:extLst>
          </p:cNvPr>
          <p:cNvGrpSpPr/>
          <p:nvPr/>
        </p:nvGrpSpPr>
        <p:grpSpPr>
          <a:xfrm rot="2540802">
            <a:off x="2649774" y="6524625"/>
            <a:ext cx="544580" cy="346135"/>
            <a:chOff x="1459148" y="544749"/>
            <a:chExt cx="7412477" cy="5661498"/>
          </a:xfrm>
        </p:grpSpPr>
        <p:sp>
          <p:nvSpPr>
            <p:cNvPr id="869" name="Arc 868">
              <a:extLst>
                <a:ext uri="{FF2B5EF4-FFF2-40B4-BE49-F238E27FC236}">
                  <a16:creationId xmlns:a16="http://schemas.microsoft.com/office/drawing/2014/main" id="{D1CC8EE0-A589-48AB-B51F-744CB2CAD9C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0" name="Straight Connector 869">
              <a:extLst>
                <a:ext uri="{FF2B5EF4-FFF2-40B4-BE49-F238E27FC236}">
                  <a16:creationId xmlns:a16="http://schemas.microsoft.com/office/drawing/2014/main" id="{2095BBF0-4718-4389-802A-BA2ADF2E1D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1" name="Arc 870">
              <a:extLst>
                <a:ext uri="{FF2B5EF4-FFF2-40B4-BE49-F238E27FC236}">
                  <a16:creationId xmlns:a16="http://schemas.microsoft.com/office/drawing/2014/main" id="{47C5EB49-3C0E-44C6-B1FF-66ECD88D4BF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2" name="Straight Connector 871">
              <a:extLst>
                <a:ext uri="{FF2B5EF4-FFF2-40B4-BE49-F238E27FC236}">
                  <a16:creationId xmlns:a16="http://schemas.microsoft.com/office/drawing/2014/main" id="{F97AF95B-AD0D-4B22-9061-CF0E96F7751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CDB405EA-BAEA-43D3-ADF8-EC5450C83CE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74" name="Oval 873">
              <a:extLst>
                <a:ext uri="{FF2B5EF4-FFF2-40B4-BE49-F238E27FC236}">
                  <a16:creationId xmlns:a16="http://schemas.microsoft.com/office/drawing/2014/main" id="{7AF792BB-4E6B-4FB3-8923-2443829A700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Arc 874">
              <a:extLst>
                <a:ext uri="{FF2B5EF4-FFF2-40B4-BE49-F238E27FC236}">
                  <a16:creationId xmlns:a16="http://schemas.microsoft.com/office/drawing/2014/main" id="{EE2821FB-D760-43FC-B08F-83DBB97A36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6" name="Arc 875">
              <a:extLst>
                <a:ext uri="{FF2B5EF4-FFF2-40B4-BE49-F238E27FC236}">
                  <a16:creationId xmlns:a16="http://schemas.microsoft.com/office/drawing/2014/main" id="{2D311DB6-F2A4-45A4-B24E-7301E16204F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7" name="Arc 876">
              <a:extLst>
                <a:ext uri="{FF2B5EF4-FFF2-40B4-BE49-F238E27FC236}">
                  <a16:creationId xmlns:a16="http://schemas.microsoft.com/office/drawing/2014/main" id="{34CB0AC6-CA70-43D8-A869-E01700E10C9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8" name="Arc 877">
              <a:extLst>
                <a:ext uri="{FF2B5EF4-FFF2-40B4-BE49-F238E27FC236}">
                  <a16:creationId xmlns:a16="http://schemas.microsoft.com/office/drawing/2014/main" id="{CA27D233-CDD9-40A6-8B7F-00AEB69DF1E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9" name="Straight Connector 878">
              <a:extLst>
                <a:ext uri="{FF2B5EF4-FFF2-40B4-BE49-F238E27FC236}">
                  <a16:creationId xmlns:a16="http://schemas.microsoft.com/office/drawing/2014/main" id="{5B6D6A5D-9614-4906-B524-2E0D3C9805C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0" name="Straight Connector 879">
              <a:extLst>
                <a:ext uri="{FF2B5EF4-FFF2-40B4-BE49-F238E27FC236}">
                  <a16:creationId xmlns:a16="http://schemas.microsoft.com/office/drawing/2014/main" id="{707FC344-510F-4253-8257-4B6503223B7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1" name="Straight Connector 880">
              <a:extLst>
                <a:ext uri="{FF2B5EF4-FFF2-40B4-BE49-F238E27FC236}">
                  <a16:creationId xmlns:a16="http://schemas.microsoft.com/office/drawing/2014/main" id="{D43138AD-B6FB-4E95-B00A-BDB55A2CA64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2" name="Group 881">
            <a:extLst>
              <a:ext uri="{FF2B5EF4-FFF2-40B4-BE49-F238E27FC236}">
                <a16:creationId xmlns:a16="http://schemas.microsoft.com/office/drawing/2014/main" id="{56FA8D3B-604C-47C9-A502-91B5FB174AF5}"/>
              </a:ext>
            </a:extLst>
          </p:cNvPr>
          <p:cNvGrpSpPr/>
          <p:nvPr/>
        </p:nvGrpSpPr>
        <p:grpSpPr>
          <a:xfrm rot="2540802">
            <a:off x="2964099" y="6524625"/>
            <a:ext cx="544580" cy="346135"/>
            <a:chOff x="1459148" y="544749"/>
            <a:chExt cx="7412477" cy="5661498"/>
          </a:xfrm>
        </p:grpSpPr>
        <p:sp>
          <p:nvSpPr>
            <p:cNvPr id="883" name="Arc 882">
              <a:extLst>
                <a:ext uri="{FF2B5EF4-FFF2-40B4-BE49-F238E27FC236}">
                  <a16:creationId xmlns:a16="http://schemas.microsoft.com/office/drawing/2014/main" id="{FEAB814C-77F5-4547-92A1-5FE6A6AC9C1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84" name="Straight Connector 883">
              <a:extLst>
                <a:ext uri="{FF2B5EF4-FFF2-40B4-BE49-F238E27FC236}">
                  <a16:creationId xmlns:a16="http://schemas.microsoft.com/office/drawing/2014/main" id="{A41C8DC5-BCC5-4A0E-9DE2-07A5C26EA22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85" name="Arc 884">
              <a:extLst>
                <a:ext uri="{FF2B5EF4-FFF2-40B4-BE49-F238E27FC236}">
                  <a16:creationId xmlns:a16="http://schemas.microsoft.com/office/drawing/2014/main" id="{3FBEECEB-9059-4843-B6FE-86AB09097D5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86" name="Straight Connector 885">
              <a:extLst>
                <a:ext uri="{FF2B5EF4-FFF2-40B4-BE49-F238E27FC236}">
                  <a16:creationId xmlns:a16="http://schemas.microsoft.com/office/drawing/2014/main" id="{1A3E2B2D-13F9-4B9F-968D-C932DF797B8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AF77CE6E-F266-4A0A-9235-D289A72164F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88" name="Oval 887">
              <a:extLst>
                <a:ext uri="{FF2B5EF4-FFF2-40B4-BE49-F238E27FC236}">
                  <a16:creationId xmlns:a16="http://schemas.microsoft.com/office/drawing/2014/main" id="{B8D52DAE-B456-44AE-91A3-CEB0B290EFA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9" name="Arc 888">
              <a:extLst>
                <a:ext uri="{FF2B5EF4-FFF2-40B4-BE49-F238E27FC236}">
                  <a16:creationId xmlns:a16="http://schemas.microsoft.com/office/drawing/2014/main" id="{2278530D-9A21-4BFB-BFE6-FC4B6C76468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0" name="Arc 889">
              <a:extLst>
                <a:ext uri="{FF2B5EF4-FFF2-40B4-BE49-F238E27FC236}">
                  <a16:creationId xmlns:a16="http://schemas.microsoft.com/office/drawing/2014/main" id="{F39D00A2-B9B2-4345-AD67-9891455DEB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1" name="Arc 890">
              <a:extLst>
                <a:ext uri="{FF2B5EF4-FFF2-40B4-BE49-F238E27FC236}">
                  <a16:creationId xmlns:a16="http://schemas.microsoft.com/office/drawing/2014/main" id="{611A3479-C776-4600-9E0A-4FAF58BDA3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2" name="Arc 891">
              <a:extLst>
                <a:ext uri="{FF2B5EF4-FFF2-40B4-BE49-F238E27FC236}">
                  <a16:creationId xmlns:a16="http://schemas.microsoft.com/office/drawing/2014/main" id="{F45D0407-B8C2-46A1-A6B8-8601AA7D309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3" name="Straight Connector 892">
              <a:extLst>
                <a:ext uri="{FF2B5EF4-FFF2-40B4-BE49-F238E27FC236}">
                  <a16:creationId xmlns:a16="http://schemas.microsoft.com/office/drawing/2014/main" id="{7D4AF1B7-421F-4941-AD2D-3C01139F98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94" name="Straight Connector 893">
              <a:extLst>
                <a:ext uri="{FF2B5EF4-FFF2-40B4-BE49-F238E27FC236}">
                  <a16:creationId xmlns:a16="http://schemas.microsoft.com/office/drawing/2014/main" id="{57503B59-4946-417B-A4CE-5B8B2C75B8E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95" name="Straight Connector 894">
              <a:extLst>
                <a:ext uri="{FF2B5EF4-FFF2-40B4-BE49-F238E27FC236}">
                  <a16:creationId xmlns:a16="http://schemas.microsoft.com/office/drawing/2014/main" id="{EDCE479A-055B-4B44-94C7-A08340FC4FA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96" name="Group 895">
            <a:extLst>
              <a:ext uri="{FF2B5EF4-FFF2-40B4-BE49-F238E27FC236}">
                <a16:creationId xmlns:a16="http://schemas.microsoft.com/office/drawing/2014/main" id="{DAB49E27-B607-4EAF-BB50-DB89FB4CAFFA}"/>
              </a:ext>
            </a:extLst>
          </p:cNvPr>
          <p:cNvGrpSpPr/>
          <p:nvPr/>
        </p:nvGrpSpPr>
        <p:grpSpPr>
          <a:xfrm rot="2540802">
            <a:off x="3278424" y="6524625"/>
            <a:ext cx="544580" cy="346135"/>
            <a:chOff x="1459148" y="544749"/>
            <a:chExt cx="7412477" cy="5661498"/>
          </a:xfrm>
        </p:grpSpPr>
        <p:sp>
          <p:nvSpPr>
            <p:cNvPr id="897" name="Arc 896">
              <a:extLst>
                <a:ext uri="{FF2B5EF4-FFF2-40B4-BE49-F238E27FC236}">
                  <a16:creationId xmlns:a16="http://schemas.microsoft.com/office/drawing/2014/main" id="{27EE6FAF-1FB2-431C-938E-0EC214562FF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8" name="Straight Connector 897">
              <a:extLst>
                <a:ext uri="{FF2B5EF4-FFF2-40B4-BE49-F238E27FC236}">
                  <a16:creationId xmlns:a16="http://schemas.microsoft.com/office/drawing/2014/main" id="{77CA26DE-DA9A-42E6-90D5-83B70B7DCAF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99" name="Arc 898">
              <a:extLst>
                <a:ext uri="{FF2B5EF4-FFF2-40B4-BE49-F238E27FC236}">
                  <a16:creationId xmlns:a16="http://schemas.microsoft.com/office/drawing/2014/main" id="{937B4F74-78C2-49D8-BEBB-D4220EE8AD2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0" name="Straight Connector 899">
              <a:extLst>
                <a:ext uri="{FF2B5EF4-FFF2-40B4-BE49-F238E27FC236}">
                  <a16:creationId xmlns:a16="http://schemas.microsoft.com/office/drawing/2014/main" id="{C3999B8A-E730-4E05-B343-A7D71C42B44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3094FBF8-BAB0-43F2-814F-0D81AD7E45B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2" name="Oval 901">
              <a:extLst>
                <a:ext uri="{FF2B5EF4-FFF2-40B4-BE49-F238E27FC236}">
                  <a16:creationId xmlns:a16="http://schemas.microsoft.com/office/drawing/2014/main" id="{635E292D-BD45-4759-92E0-B36049C719D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Arc 902">
              <a:extLst>
                <a:ext uri="{FF2B5EF4-FFF2-40B4-BE49-F238E27FC236}">
                  <a16:creationId xmlns:a16="http://schemas.microsoft.com/office/drawing/2014/main" id="{628396E9-8F16-4500-83CB-BB4FB460C0A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4" name="Arc 903">
              <a:extLst>
                <a:ext uri="{FF2B5EF4-FFF2-40B4-BE49-F238E27FC236}">
                  <a16:creationId xmlns:a16="http://schemas.microsoft.com/office/drawing/2014/main" id="{A160865D-2FA4-4472-84BB-631466C620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5" name="Arc 904">
              <a:extLst>
                <a:ext uri="{FF2B5EF4-FFF2-40B4-BE49-F238E27FC236}">
                  <a16:creationId xmlns:a16="http://schemas.microsoft.com/office/drawing/2014/main" id="{4462E145-3A82-4516-8A2D-3EF8A43674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6" name="Arc 905">
              <a:extLst>
                <a:ext uri="{FF2B5EF4-FFF2-40B4-BE49-F238E27FC236}">
                  <a16:creationId xmlns:a16="http://schemas.microsoft.com/office/drawing/2014/main" id="{555811E1-691B-4C48-BF0B-8E08F126321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7" name="Straight Connector 906">
              <a:extLst>
                <a:ext uri="{FF2B5EF4-FFF2-40B4-BE49-F238E27FC236}">
                  <a16:creationId xmlns:a16="http://schemas.microsoft.com/office/drawing/2014/main" id="{ABC8174E-8B5A-4486-8D3D-7D2A11B81B4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08" name="Straight Connector 907">
              <a:extLst>
                <a:ext uri="{FF2B5EF4-FFF2-40B4-BE49-F238E27FC236}">
                  <a16:creationId xmlns:a16="http://schemas.microsoft.com/office/drawing/2014/main" id="{48373B8E-0F12-4EDD-BFCA-DD65A9B1DA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07BBCCC2-ABDE-4109-B596-C370F0D784F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0" name="Group 909">
            <a:extLst>
              <a:ext uri="{FF2B5EF4-FFF2-40B4-BE49-F238E27FC236}">
                <a16:creationId xmlns:a16="http://schemas.microsoft.com/office/drawing/2014/main" id="{35DE3FB9-115F-45C3-B0BE-678CC044E5DB}"/>
              </a:ext>
            </a:extLst>
          </p:cNvPr>
          <p:cNvGrpSpPr/>
          <p:nvPr/>
        </p:nvGrpSpPr>
        <p:grpSpPr>
          <a:xfrm rot="2540802">
            <a:off x="3592749" y="6524625"/>
            <a:ext cx="544580" cy="346135"/>
            <a:chOff x="1459148" y="544749"/>
            <a:chExt cx="7412477" cy="5661498"/>
          </a:xfrm>
        </p:grpSpPr>
        <p:sp>
          <p:nvSpPr>
            <p:cNvPr id="911" name="Arc 910">
              <a:extLst>
                <a:ext uri="{FF2B5EF4-FFF2-40B4-BE49-F238E27FC236}">
                  <a16:creationId xmlns:a16="http://schemas.microsoft.com/office/drawing/2014/main" id="{2FF20686-ED4A-4D14-912C-B2C9E6C8228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2" name="Straight Connector 911">
              <a:extLst>
                <a:ext uri="{FF2B5EF4-FFF2-40B4-BE49-F238E27FC236}">
                  <a16:creationId xmlns:a16="http://schemas.microsoft.com/office/drawing/2014/main" id="{73CE1857-8CC4-4232-BFF9-E6F858EEFEC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3" name="Arc 912">
              <a:extLst>
                <a:ext uri="{FF2B5EF4-FFF2-40B4-BE49-F238E27FC236}">
                  <a16:creationId xmlns:a16="http://schemas.microsoft.com/office/drawing/2014/main" id="{A1A2791B-15C7-4D08-9AA9-564D7F29FB6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14" name="Straight Connector 913">
              <a:extLst>
                <a:ext uri="{FF2B5EF4-FFF2-40B4-BE49-F238E27FC236}">
                  <a16:creationId xmlns:a16="http://schemas.microsoft.com/office/drawing/2014/main" id="{65FEBA12-C1E6-46B9-8BD9-4C9F6D20B55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C52A4C51-0436-4455-B46A-498734F86D5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16" name="Oval 915">
              <a:extLst>
                <a:ext uri="{FF2B5EF4-FFF2-40B4-BE49-F238E27FC236}">
                  <a16:creationId xmlns:a16="http://schemas.microsoft.com/office/drawing/2014/main" id="{869F24DD-FFFF-4AF6-9005-580B756181D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Arc 916">
              <a:extLst>
                <a:ext uri="{FF2B5EF4-FFF2-40B4-BE49-F238E27FC236}">
                  <a16:creationId xmlns:a16="http://schemas.microsoft.com/office/drawing/2014/main" id="{066A55C8-7C10-4707-B1DC-67DAD126728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8" name="Arc 917">
              <a:extLst>
                <a:ext uri="{FF2B5EF4-FFF2-40B4-BE49-F238E27FC236}">
                  <a16:creationId xmlns:a16="http://schemas.microsoft.com/office/drawing/2014/main" id="{A084D731-0205-4278-989F-E240C42F589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9" name="Arc 918">
              <a:extLst>
                <a:ext uri="{FF2B5EF4-FFF2-40B4-BE49-F238E27FC236}">
                  <a16:creationId xmlns:a16="http://schemas.microsoft.com/office/drawing/2014/main" id="{0BBC8D2F-644C-4F81-BD9B-B94F53EB1EE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0" name="Arc 919">
              <a:extLst>
                <a:ext uri="{FF2B5EF4-FFF2-40B4-BE49-F238E27FC236}">
                  <a16:creationId xmlns:a16="http://schemas.microsoft.com/office/drawing/2014/main" id="{2BF15269-0D9A-4710-88B2-FC894482FE9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1" name="Straight Connector 920">
              <a:extLst>
                <a:ext uri="{FF2B5EF4-FFF2-40B4-BE49-F238E27FC236}">
                  <a16:creationId xmlns:a16="http://schemas.microsoft.com/office/drawing/2014/main" id="{67FE8A48-6F2B-44BC-8F53-C9A347BEE6E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a:extLst>
                <a:ext uri="{FF2B5EF4-FFF2-40B4-BE49-F238E27FC236}">
                  <a16:creationId xmlns:a16="http://schemas.microsoft.com/office/drawing/2014/main" id="{A289ABD8-D147-4BF2-AC8F-1797C7F7249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a:extLst>
                <a:ext uri="{FF2B5EF4-FFF2-40B4-BE49-F238E27FC236}">
                  <a16:creationId xmlns:a16="http://schemas.microsoft.com/office/drawing/2014/main" id="{4E17F00D-9F7C-445C-8DB1-4BEE71B9ABC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98695989-05AA-4C2E-B6A2-2A82923CCEB0}"/>
              </a:ext>
            </a:extLst>
          </p:cNvPr>
          <p:cNvGrpSpPr/>
          <p:nvPr/>
        </p:nvGrpSpPr>
        <p:grpSpPr>
          <a:xfrm rot="2540802">
            <a:off x="3907074" y="6524625"/>
            <a:ext cx="544580" cy="346135"/>
            <a:chOff x="1459148" y="544749"/>
            <a:chExt cx="7412477" cy="5661498"/>
          </a:xfrm>
        </p:grpSpPr>
        <p:sp>
          <p:nvSpPr>
            <p:cNvPr id="925" name="Arc 924">
              <a:extLst>
                <a:ext uri="{FF2B5EF4-FFF2-40B4-BE49-F238E27FC236}">
                  <a16:creationId xmlns:a16="http://schemas.microsoft.com/office/drawing/2014/main" id="{4CF8E252-069D-47B8-8B39-B94834ECDDF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6" name="Straight Connector 925">
              <a:extLst>
                <a:ext uri="{FF2B5EF4-FFF2-40B4-BE49-F238E27FC236}">
                  <a16:creationId xmlns:a16="http://schemas.microsoft.com/office/drawing/2014/main" id="{9965B871-7E63-42A0-A1B6-6A017D14F7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27" name="Arc 926">
              <a:extLst>
                <a:ext uri="{FF2B5EF4-FFF2-40B4-BE49-F238E27FC236}">
                  <a16:creationId xmlns:a16="http://schemas.microsoft.com/office/drawing/2014/main" id="{69AC31AE-41E3-44C5-B02A-25616589BFD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8" name="Straight Connector 927">
              <a:extLst>
                <a:ext uri="{FF2B5EF4-FFF2-40B4-BE49-F238E27FC236}">
                  <a16:creationId xmlns:a16="http://schemas.microsoft.com/office/drawing/2014/main" id="{22717727-2C5D-408A-A3AC-A6AC0B2B31C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494DDCD2-1C95-4005-B9EF-356DCB042E5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0" name="Oval 929">
              <a:extLst>
                <a:ext uri="{FF2B5EF4-FFF2-40B4-BE49-F238E27FC236}">
                  <a16:creationId xmlns:a16="http://schemas.microsoft.com/office/drawing/2014/main" id="{7730D2E2-CD5B-486D-A30B-3E70A91622F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Arc 930">
              <a:extLst>
                <a:ext uri="{FF2B5EF4-FFF2-40B4-BE49-F238E27FC236}">
                  <a16:creationId xmlns:a16="http://schemas.microsoft.com/office/drawing/2014/main" id="{630001EB-3C14-4CCF-8697-79A6A82E87B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2" name="Arc 931">
              <a:extLst>
                <a:ext uri="{FF2B5EF4-FFF2-40B4-BE49-F238E27FC236}">
                  <a16:creationId xmlns:a16="http://schemas.microsoft.com/office/drawing/2014/main" id="{1929EBE2-9220-4661-8BFD-8C819BD54E7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3" name="Arc 932">
              <a:extLst>
                <a:ext uri="{FF2B5EF4-FFF2-40B4-BE49-F238E27FC236}">
                  <a16:creationId xmlns:a16="http://schemas.microsoft.com/office/drawing/2014/main" id="{B1B72C5E-A3D8-4C89-8133-DF64D80CF82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4" name="Arc 933">
              <a:extLst>
                <a:ext uri="{FF2B5EF4-FFF2-40B4-BE49-F238E27FC236}">
                  <a16:creationId xmlns:a16="http://schemas.microsoft.com/office/drawing/2014/main" id="{32969696-1C04-426B-9F3A-D380FF4DDCE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5" name="Straight Connector 934">
              <a:extLst>
                <a:ext uri="{FF2B5EF4-FFF2-40B4-BE49-F238E27FC236}">
                  <a16:creationId xmlns:a16="http://schemas.microsoft.com/office/drawing/2014/main" id="{D3A5D0B4-1BCF-47DB-B2C3-A379C7B08EE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D37F6768-747F-465F-A130-AB56E8A259C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3B241C8E-6699-4E93-88A2-3A61EE909DE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38" name="Group 937">
            <a:extLst>
              <a:ext uri="{FF2B5EF4-FFF2-40B4-BE49-F238E27FC236}">
                <a16:creationId xmlns:a16="http://schemas.microsoft.com/office/drawing/2014/main" id="{7B196E57-EE5E-4D26-B6F3-57ABB730A4D6}"/>
              </a:ext>
            </a:extLst>
          </p:cNvPr>
          <p:cNvGrpSpPr/>
          <p:nvPr/>
        </p:nvGrpSpPr>
        <p:grpSpPr>
          <a:xfrm rot="2540802">
            <a:off x="4221399" y="6524625"/>
            <a:ext cx="544580" cy="346135"/>
            <a:chOff x="1459148" y="544749"/>
            <a:chExt cx="7412477" cy="5661498"/>
          </a:xfrm>
        </p:grpSpPr>
        <p:sp>
          <p:nvSpPr>
            <p:cNvPr id="939" name="Arc 938">
              <a:extLst>
                <a:ext uri="{FF2B5EF4-FFF2-40B4-BE49-F238E27FC236}">
                  <a16:creationId xmlns:a16="http://schemas.microsoft.com/office/drawing/2014/main" id="{8F42CF53-86C6-4F60-A06B-AA165331347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0" name="Straight Connector 939">
              <a:extLst>
                <a:ext uri="{FF2B5EF4-FFF2-40B4-BE49-F238E27FC236}">
                  <a16:creationId xmlns:a16="http://schemas.microsoft.com/office/drawing/2014/main" id="{76239F74-150D-4319-9F36-0C9E6612FD3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1" name="Arc 940">
              <a:extLst>
                <a:ext uri="{FF2B5EF4-FFF2-40B4-BE49-F238E27FC236}">
                  <a16:creationId xmlns:a16="http://schemas.microsoft.com/office/drawing/2014/main" id="{AF5B7C68-AEBC-4269-8014-07E39769EA0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2" name="Straight Connector 941">
              <a:extLst>
                <a:ext uri="{FF2B5EF4-FFF2-40B4-BE49-F238E27FC236}">
                  <a16:creationId xmlns:a16="http://schemas.microsoft.com/office/drawing/2014/main" id="{99904ED2-9AA9-4BDA-B239-F738138EA8E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89B41F33-47ED-4055-A575-2A7F1CFA875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44" name="Oval 943">
              <a:extLst>
                <a:ext uri="{FF2B5EF4-FFF2-40B4-BE49-F238E27FC236}">
                  <a16:creationId xmlns:a16="http://schemas.microsoft.com/office/drawing/2014/main" id="{25B2910A-3782-474A-96F5-FF40027E88E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Arc 944">
              <a:extLst>
                <a:ext uri="{FF2B5EF4-FFF2-40B4-BE49-F238E27FC236}">
                  <a16:creationId xmlns:a16="http://schemas.microsoft.com/office/drawing/2014/main" id="{B8825A19-9D46-4AC5-A2AA-BEA6894C2CE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6" name="Arc 945">
              <a:extLst>
                <a:ext uri="{FF2B5EF4-FFF2-40B4-BE49-F238E27FC236}">
                  <a16:creationId xmlns:a16="http://schemas.microsoft.com/office/drawing/2014/main" id="{EA758EEC-24D4-4A6D-82E6-CB2D4A0D5F3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7" name="Arc 946">
              <a:extLst>
                <a:ext uri="{FF2B5EF4-FFF2-40B4-BE49-F238E27FC236}">
                  <a16:creationId xmlns:a16="http://schemas.microsoft.com/office/drawing/2014/main" id="{F69E29C0-6B8F-4CD5-A137-C9A59859F1F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8" name="Arc 947">
              <a:extLst>
                <a:ext uri="{FF2B5EF4-FFF2-40B4-BE49-F238E27FC236}">
                  <a16:creationId xmlns:a16="http://schemas.microsoft.com/office/drawing/2014/main" id="{07319ED7-CF64-4182-93EE-9998C535665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9" name="Straight Connector 948">
              <a:extLst>
                <a:ext uri="{FF2B5EF4-FFF2-40B4-BE49-F238E27FC236}">
                  <a16:creationId xmlns:a16="http://schemas.microsoft.com/office/drawing/2014/main" id="{EC15F567-0A20-4CBB-ACED-6036600529D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0" name="Straight Connector 949">
              <a:extLst>
                <a:ext uri="{FF2B5EF4-FFF2-40B4-BE49-F238E27FC236}">
                  <a16:creationId xmlns:a16="http://schemas.microsoft.com/office/drawing/2014/main" id="{645EE541-0BDC-4CBE-82B2-CDD4EBBF831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a:extLst>
                <a:ext uri="{FF2B5EF4-FFF2-40B4-BE49-F238E27FC236}">
                  <a16:creationId xmlns:a16="http://schemas.microsoft.com/office/drawing/2014/main" id="{09704988-FB1B-40D7-B521-586D851FEB8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2" name="Group 951">
            <a:extLst>
              <a:ext uri="{FF2B5EF4-FFF2-40B4-BE49-F238E27FC236}">
                <a16:creationId xmlns:a16="http://schemas.microsoft.com/office/drawing/2014/main" id="{431EBAA4-48DC-473C-9298-89DB26C2804E}"/>
              </a:ext>
            </a:extLst>
          </p:cNvPr>
          <p:cNvGrpSpPr/>
          <p:nvPr/>
        </p:nvGrpSpPr>
        <p:grpSpPr>
          <a:xfrm rot="2540802">
            <a:off x="4535724" y="6524625"/>
            <a:ext cx="544580" cy="346135"/>
            <a:chOff x="1459148" y="544749"/>
            <a:chExt cx="7412477" cy="5661498"/>
          </a:xfrm>
        </p:grpSpPr>
        <p:sp>
          <p:nvSpPr>
            <p:cNvPr id="953" name="Arc 952">
              <a:extLst>
                <a:ext uri="{FF2B5EF4-FFF2-40B4-BE49-F238E27FC236}">
                  <a16:creationId xmlns:a16="http://schemas.microsoft.com/office/drawing/2014/main" id="{7C86EBA6-3FF7-435C-8B57-21ACD32AA2C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54" name="Straight Connector 953">
              <a:extLst>
                <a:ext uri="{FF2B5EF4-FFF2-40B4-BE49-F238E27FC236}">
                  <a16:creationId xmlns:a16="http://schemas.microsoft.com/office/drawing/2014/main" id="{A7972855-B8BF-495F-8DF8-7955A240467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55" name="Arc 954">
              <a:extLst>
                <a:ext uri="{FF2B5EF4-FFF2-40B4-BE49-F238E27FC236}">
                  <a16:creationId xmlns:a16="http://schemas.microsoft.com/office/drawing/2014/main" id="{50A341A5-4339-4E41-9856-EB4F465F00C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6" name="Straight Connector 955">
              <a:extLst>
                <a:ext uri="{FF2B5EF4-FFF2-40B4-BE49-F238E27FC236}">
                  <a16:creationId xmlns:a16="http://schemas.microsoft.com/office/drawing/2014/main" id="{C74DE309-0525-472B-91AD-109BA55F5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C354B1F2-56E1-407D-B1AB-97FA6C8151B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AF3F2FB3-4C5C-4050-997D-49140C23B2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Arc 958">
              <a:extLst>
                <a:ext uri="{FF2B5EF4-FFF2-40B4-BE49-F238E27FC236}">
                  <a16:creationId xmlns:a16="http://schemas.microsoft.com/office/drawing/2014/main" id="{D8AD02A2-A0AC-4A2A-927D-2915905AD8B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0" name="Arc 959">
              <a:extLst>
                <a:ext uri="{FF2B5EF4-FFF2-40B4-BE49-F238E27FC236}">
                  <a16:creationId xmlns:a16="http://schemas.microsoft.com/office/drawing/2014/main" id="{260F0978-8064-4DBF-8F75-A7B610CAA22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1" name="Arc 960">
              <a:extLst>
                <a:ext uri="{FF2B5EF4-FFF2-40B4-BE49-F238E27FC236}">
                  <a16:creationId xmlns:a16="http://schemas.microsoft.com/office/drawing/2014/main" id="{88A4E1D2-524D-4CA6-8D54-AB690BD6C37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2" name="Arc 961">
              <a:extLst>
                <a:ext uri="{FF2B5EF4-FFF2-40B4-BE49-F238E27FC236}">
                  <a16:creationId xmlns:a16="http://schemas.microsoft.com/office/drawing/2014/main" id="{91ADCB38-ED9D-4E77-A2BF-4CF4B1C88CE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3" name="Straight Connector 962">
              <a:extLst>
                <a:ext uri="{FF2B5EF4-FFF2-40B4-BE49-F238E27FC236}">
                  <a16:creationId xmlns:a16="http://schemas.microsoft.com/office/drawing/2014/main" id="{7FA1C5CF-9C5E-411E-8808-BBFDC34F583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a:extLst>
                <a:ext uri="{FF2B5EF4-FFF2-40B4-BE49-F238E27FC236}">
                  <a16:creationId xmlns:a16="http://schemas.microsoft.com/office/drawing/2014/main" id="{0ECFB9B5-7ED1-4A41-8212-874DD106492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a:extLst>
                <a:ext uri="{FF2B5EF4-FFF2-40B4-BE49-F238E27FC236}">
                  <a16:creationId xmlns:a16="http://schemas.microsoft.com/office/drawing/2014/main" id="{7E15F37F-3CDB-4245-BCEC-9FA9D911803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66" name="Group 965">
            <a:extLst>
              <a:ext uri="{FF2B5EF4-FFF2-40B4-BE49-F238E27FC236}">
                <a16:creationId xmlns:a16="http://schemas.microsoft.com/office/drawing/2014/main" id="{AD0A76F0-4907-413A-B2D6-ED74FF4D6A8A}"/>
              </a:ext>
            </a:extLst>
          </p:cNvPr>
          <p:cNvGrpSpPr/>
          <p:nvPr/>
        </p:nvGrpSpPr>
        <p:grpSpPr>
          <a:xfrm rot="2540802">
            <a:off x="4850049" y="6524625"/>
            <a:ext cx="544580" cy="346135"/>
            <a:chOff x="1459148" y="544749"/>
            <a:chExt cx="7412477" cy="5661498"/>
          </a:xfrm>
        </p:grpSpPr>
        <p:sp>
          <p:nvSpPr>
            <p:cNvPr id="967" name="Arc 966">
              <a:extLst>
                <a:ext uri="{FF2B5EF4-FFF2-40B4-BE49-F238E27FC236}">
                  <a16:creationId xmlns:a16="http://schemas.microsoft.com/office/drawing/2014/main" id="{D967F314-5185-4225-84D6-2E56673644D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8" name="Straight Connector 967">
              <a:extLst>
                <a:ext uri="{FF2B5EF4-FFF2-40B4-BE49-F238E27FC236}">
                  <a16:creationId xmlns:a16="http://schemas.microsoft.com/office/drawing/2014/main" id="{6419CB9A-852C-4E16-BB79-932B4BCC050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69" name="Arc 968">
              <a:extLst>
                <a:ext uri="{FF2B5EF4-FFF2-40B4-BE49-F238E27FC236}">
                  <a16:creationId xmlns:a16="http://schemas.microsoft.com/office/drawing/2014/main" id="{589A18CB-BA16-4947-A0BA-87469536795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0" name="Straight Connector 969">
              <a:extLst>
                <a:ext uri="{FF2B5EF4-FFF2-40B4-BE49-F238E27FC236}">
                  <a16:creationId xmlns:a16="http://schemas.microsoft.com/office/drawing/2014/main" id="{326CE444-1084-4BD6-9E34-9BD53F795AB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37816818-B24A-4EAD-AEC6-8557530B039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2" name="Oval 971">
              <a:extLst>
                <a:ext uri="{FF2B5EF4-FFF2-40B4-BE49-F238E27FC236}">
                  <a16:creationId xmlns:a16="http://schemas.microsoft.com/office/drawing/2014/main" id="{764514D1-E126-4AB9-859E-636E1F2FC3F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Arc 972">
              <a:extLst>
                <a:ext uri="{FF2B5EF4-FFF2-40B4-BE49-F238E27FC236}">
                  <a16:creationId xmlns:a16="http://schemas.microsoft.com/office/drawing/2014/main" id="{AA9CCE14-9790-4D72-879B-E30617A6638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4" name="Arc 973">
              <a:extLst>
                <a:ext uri="{FF2B5EF4-FFF2-40B4-BE49-F238E27FC236}">
                  <a16:creationId xmlns:a16="http://schemas.microsoft.com/office/drawing/2014/main" id="{8C04A2D8-A899-4787-8CE7-07F3821822B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5" name="Arc 974">
              <a:extLst>
                <a:ext uri="{FF2B5EF4-FFF2-40B4-BE49-F238E27FC236}">
                  <a16:creationId xmlns:a16="http://schemas.microsoft.com/office/drawing/2014/main" id="{3861D3B7-0013-42C3-B854-61BC3B8BDB2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6" name="Arc 975">
              <a:extLst>
                <a:ext uri="{FF2B5EF4-FFF2-40B4-BE49-F238E27FC236}">
                  <a16:creationId xmlns:a16="http://schemas.microsoft.com/office/drawing/2014/main" id="{D6D081DF-20BE-4756-BCFE-776FF563599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7" name="Straight Connector 976">
              <a:extLst>
                <a:ext uri="{FF2B5EF4-FFF2-40B4-BE49-F238E27FC236}">
                  <a16:creationId xmlns:a16="http://schemas.microsoft.com/office/drawing/2014/main" id="{97748111-A08E-4DF6-BAD3-503B7D3A9EE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a:extLst>
                <a:ext uri="{FF2B5EF4-FFF2-40B4-BE49-F238E27FC236}">
                  <a16:creationId xmlns:a16="http://schemas.microsoft.com/office/drawing/2014/main" id="{F27A48E9-CBC8-4239-89AA-9A26E4DA340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a:extLst>
                <a:ext uri="{FF2B5EF4-FFF2-40B4-BE49-F238E27FC236}">
                  <a16:creationId xmlns:a16="http://schemas.microsoft.com/office/drawing/2014/main" id="{4BF8D150-C53C-4035-B10F-97B53917BAE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0" name="Group 979">
            <a:extLst>
              <a:ext uri="{FF2B5EF4-FFF2-40B4-BE49-F238E27FC236}">
                <a16:creationId xmlns:a16="http://schemas.microsoft.com/office/drawing/2014/main" id="{15775AFF-3621-4504-A4C7-CDCAD1F3CA44}"/>
              </a:ext>
            </a:extLst>
          </p:cNvPr>
          <p:cNvGrpSpPr/>
          <p:nvPr/>
        </p:nvGrpSpPr>
        <p:grpSpPr>
          <a:xfrm rot="2540802">
            <a:off x="5164374" y="6524625"/>
            <a:ext cx="544580" cy="346135"/>
            <a:chOff x="1459148" y="544749"/>
            <a:chExt cx="7412477" cy="5661498"/>
          </a:xfrm>
        </p:grpSpPr>
        <p:sp>
          <p:nvSpPr>
            <p:cNvPr id="981" name="Arc 980">
              <a:extLst>
                <a:ext uri="{FF2B5EF4-FFF2-40B4-BE49-F238E27FC236}">
                  <a16:creationId xmlns:a16="http://schemas.microsoft.com/office/drawing/2014/main" id="{4E730EF7-C032-45D2-BD1C-723852B8DD1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2" name="Straight Connector 981">
              <a:extLst>
                <a:ext uri="{FF2B5EF4-FFF2-40B4-BE49-F238E27FC236}">
                  <a16:creationId xmlns:a16="http://schemas.microsoft.com/office/drawing/2014/main" id="{8260C889-6E90-4FAA-8A46-BECB7C97980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3" name="Arc 982">
              <a:extLst>
                <a:ext uri="{FF2B5EF4-FFF2-40B4-BE49-F238E27FC236}">
                  <a16:creationId xmlns:a16="http://schemas.microsoft.com/office/drawing/2014/main" id="{6F5E606E-BD61-47CD-8212-9B1EF45F89F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84" name="Straight Connector 983">
              <a:extLst>
                <a:ext uri="{FF2B5EF4-FFF2-40B4-BE49-F238E27FC236}">
                  <a16:creationId xmlns:a16="http://schemas.microsoft.com/office/drawing/2014/main" id="{E124B27B-0E4F-43BE-AE98-13DF212270C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7CD1F61-721A-434B-8C43-8C979F11CE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86" name="Oval 985">
              <a:extLst>
                <a:ext uri="{FF2B5EF4-FFF2-40B4-BE49-F238E27FC236}">
                  <a16:creationId xmlns:a16="http://schemas.microsoft.com/office/drawing/2014/main" id="{48318E9E-D769-41AD-BA26-0D5C4D2E3EF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7" name="Arc 986">
              <a:extLst>
                <a:ext uri="{FF2B5EF4-FFF2-40B4-BE49-F238E27FC236}">
                  <a16:creationId xmlns:a16="http://schemas.microsoft.com/office/drawing/2014/main" id="{1B92991F-BB21-404F-B467-9CF246685EB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8" name="Arc 987">
              <a:extLst>
                <a:ext uri="{FF2B5EF4-FFF2-40B4-BE49-F238E27FC236}">
                  <a16:creationId xmlns:a16="http://schemas.microsoft.com/office/drawing/2014/main" id="{49798BD7-4DB5-4A5A-9608-286FAC985D2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9" name="Arc 988">
              <a:extLst>
                <a:ext uri="{FF2B5EF4-FFF2-40B4-BE49-F238E27FC236}">
                  <a16:creationId xmlns:a16="http://schemas.microsoft.com/office/drawing/2014/main" id="{C8A4623F-DB2E-420B-A859-6D2E6BBAA77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0" name="Arc 989">
              <a:extLst>
                <a:ext uri="{FF2B5EF4-FFF2-40B4-BE49-F238E27FC236}">
                  <a16:creationId xmlns:a16="http://schemas.microsoft.com/office/drawing/2014/main" id="{7A1987DA-9D6B-4E8B-981F-A1B99D4EBD8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1" name="Straight Connector 990">
              <a:extLst>
                <a:ext uri="{FF2B5EF4-FFF2-40B4-BE49-F238E27FC236}">
                  <a16:creationId xmlns:a16="http://schemas.microsoft.com/office/drawing/2014/main" id="{D1AC268D-724F-406F-88EB-7C69602BEF1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3316BFDC-2BA9-4334-8F28-B90D0F40D19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a:extLst>
                <a:ext uri="{FF2B5EF4-FFF2-40B4-BE49-F238E27FC236}">
                  <a16:creationId xmlns:a16="http://schemas.microsoft.com/office/drawing/2014/main" id="{D1EAA2A0-AF92-4DFA-A387-0C605CEFA99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94" name="Group 993">
            <a:extLst>
              <a:ext uri="{FF2B5EF4-FFF2-40B4-BE49-F238E27FC236}">
                <a16:creationId xmlns:a16="http://schemas.microsoft.com/office/drawing/2014/main" id="{6389BEF6-D8D8-4817-9CB2-3A9C04EA6C07}"/>
              </a:ext>
            </a:extLst>
          </p:cNvPr>
          <p:cNvGrpSpPr/>
          <p:nvPr/>
        </p:nvGrpSpPr>
        <p:grpSpPr>
          <a:xfrm rot="2540802">
            <a:off x="5478699" y="6524625"/>
            <a:ext cx="544580" cy="346135"/>
            <a:chOff x="1459148" y="544749"/>
            <a:chExt cx="7412477" cy="5661498"/>
          </a:xfrm>
        </p:grpSpPr>
        <p:sp>
          <p:nvSpPr>
            <p:cNvPr id="995" name="Arc 994">
              <a:extLst>
                <a:ext uri="{FF2B5EF4-FFF2-40B4-BE49-F238E27FC236}">
                  <a16:creationId xmlns:a16="http://schemas.microsoft.com/office/drawing/2014/main" id="{F287637F-8B58-416B-B1C7-EE0C78522DE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96" name="Straight Connector 995">
              <a:extLst>
                <a:ext uri="{FF2B5EF4-FFF2-40B4-BE49-F238E27FC236}">
                  <a16:creationId xmlns:a16="http://schemas.microsoft.com/office/drawing/2014/main" id="{72EE0D8F-0CD7-407B-B35D-37390871F52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97" name="Arc 996">
              <a:extLst>
                <a:ext uri="{FF2B5EF4-FFF2-40B4-BE49-F238E27FC236}">
                  <a16:creationId xmlns:a16="http://schemas.microsoft.com/office/drawing/2014/main" id="{6ABCDF3F-1D23-4209-B4F3-98261769114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8" name="Straight Connector 997">
              <a:extLst>
                <a:ext uri="{FF2B5EF4-FFF2-40B4-BE49-F238E27FC236}">
                  <a16:creationId xmlns:a16="http://schemas.microsoft.com/office/drawing/2014/main" id="{5823DD30-15A1-4EB7-89B1-409F7F12596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06209A9-CF19-4949-891E-8D783E6D4AF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0" name="Oval 999">
              <a:extLst>
                <a:ext uri="{FF2B5EF4-FFF2-40B4-BE49-F238E27FC236}">
                  <a16:creationId xmlns:a16="http://schemas.microsoft.com/office/drawing/2014/main" id="{C6E3B56E-F76D-47C6-ACEE-B31A33227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1" name="Arc 1000">
              <a:extLst>
                <a:ext uri="{FF2B5EF4-FFF2-40B4-BE49-F238E27FC236}">
                  <a16:creationId xmlns:a16="http://schemas.microsoft.com/office/drawing/2014/main" id="{C64E3D86-053D-4067-BD42-1256766E9EF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2" name="Arc 1001">
              <a:extLst>
                <a:ext uri="{FF2B5EF4-FFF2-40B4-BE49-F238E27FC236}">
                  <a16:creationId xmlns:a16="http://schemas.microsoft.com/office/drawing/2014/main" id="{C09BEC7D-1EC2-40B4-AB79-410DD4C2B09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3" name="Arc 1002">
              <a:extLst>
                <a:ext uri="{FF2B5EF4-FFF2-40B4-BE49-F238E27FC236}">
                  <a16:creationId xmlns:a16="http://schemas.microsoft.com/office/drawing/2014/main" id="{BA5E9411-32E1-4D29-850E-F065B366FCC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4" name="Arc 1003">
              <a:extLst>
                <a:ext uri="{FF2B5EF4-FFF2-40B4-BE49-F238E27FC236}">
                  <a16:creationId xmlns:a16="http://schemas.microsoft.com/office/drawing/2014/main" id="{77148A03-2BAB-4722-B374-86CC74852E4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05" name="Straight Connector 1004">
              <a:extLst>
                <a:ext uri="{FF2B5EF4-FFF2-40B4-BE49-F238E27FC236}">
                  <a16:creationId xmlns:a16="http://schemas.microsoft.com/office/drawing/2014/main" id="{51C8725A-FD21-491F-BFE5-34998466BA7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a:extLst>
                <a:ext uri="{FF2B5EF4-FFF2-40B4-BE49-F238E27FC236}">
                  <a16:creationId xmlns:a16="http://schemas.microsoft.com/office/drawing/2014/main" id="{01F05A29-3794-45D2-A4D2-6F8A9D68851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a:extLst>
                <a:ext uri="{FF2B5EF4-FFF2-40B4-BE49-F238E27FC236}">
                  <a16:creationId xmlns:a16="http://schemas.microsoft.com/office/drawing/2014/main" id="{D5A8CCB1-8ACA-47CC-B16D-9E89B94CB12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08" name="Group 1007">
            <a:extLst>
              <a:ext uri="{FF2B5EF4-FFF2-40B4-BE49-F238E27FC236}">
                <a16:creationId xmlns:a16="http://schemas.microsoft.com/office/drawing/2014/main" id="{EB25B6BE-4BAF-4851-9A3A-ED36F577CD43}"/>
              </a:ext>
            </a:extLst>
          </p:cNvPr>
          <p:cNvGrpSpPr/>
          <p:nvPr/>
        </p:nvGrpSpPr>
        <p:grpSpPr>
          <a:xfrm rot="2540802">
            <a:off x="5793024" y="6524625"/>
            <a:ext cx="544580" cy="346135"/>
            <a:chOff x="1459148" y="544749"/>
            <a:chExt cx="7412477" cy="5661498"/>
          </a:xfrm>
        </p:grpSpPr>
        <p:sp>
          <p:nvSpPr>
            <p:cNvPr id="1009" name="Arc 1008">
              <a:extLst>
                <a:ext uri="{FF2B5EF4-FFF2-40B4-BE49-F238E27FC236}">
                  <a16:creationId xmlns:a16="http://schemas.microsoft.com/office/drawing/2014/main" id="{962C1CA0-C6B5-4B19-BC9D-704EB728D50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0" name="Straight Connector 1009">
              <a:extLst>
                <a:ext uri="{FF2B5EF4-FFF2-40B4-BE49-F238E27FC236}">
                  <a16:creationId xmlns:a16="http://schemas.microsoft.com/office/drawing/2014/main" id="{65715549-A1F1-4942-A05E-ACC030CFE75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1" name="Arc 1010">
              <a:extLst>
                <a:ext uri="{FF2B5EF4-FFF2-40B4-BE49-F238E27FC236}">
                  <a16:creationId xmlns:a16="http://schemas.microsoft.com/office/drawing/2014/main" id="{A864C975-B3C5-4F69-9A49-A1FEBF1C9BC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2" name="Straight Connector 1011">
              <a:extLst>
                <a:ext uri="{FF2B5EF4-FFF2-40B4-BE49-F238E27FC236}">
                  <a16:creationId xmlns:a16="http://schemas.microsoft.com/office/drawing/2014/main" id="{02DEB800-42D7-478B-A6F2-25D82CD136F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67585406-77FE-4A25-9739-A81365FE4CC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14" name="Oval 1013">
              <a:extLst>
                <a:ext uri="{FF2B5EF4-FFF2-40B4-BE49-F238E27FC236}">
                  <a16:creationId xmlns:a16="http://schemas.microsoft.com/office/drawing/2014/main" id="{6CEA27D7-31AA-457E-864D-198C46A79D7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5" name="Arc 1014">
              <a:extLst>
                <a:ext uri="{FF2B5EF4-FFF2-40B4-BE49-F238E27FC236}">
                  <a16:creationId xmlns:a16="http://schemas.microsoft.com/office/drawing/2014/main" id="{D141DCE7-72BD-4FFE-8165-91ECF37B2AD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6" name="Arc 1015">
              <a:extLst>
                <a:ext uri="{FF2B5EF4-FFF2-40B4-BE49-F238E27FC236}">
                  <a16:creationId xmlns:a16="http://schemas.microsoft.com/office/drawing/2014/main" id="{6117702C-8651-4343-ABC3-60578B15BB2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7" name="Arc 1016">
              <a:extLst>
                <a:ext uri="{FF2B5EF4-FFF2-40B4-BE49-F238E27FC236}">
                  <a16:creationId xmlns:a16="http://schemas.microsoft.com/office/drawing/2014/main" id="{6035725C-29F3-4556-9D3D-AF0BC8AE8F8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8" name="Arc 1017">
              <a:extLst>
                <a:ext uri="{FF2B5EF4-FFF2-40B4-BE49-F238E27FC236}">
                  <a16:creationId xmlns:a16="http://schemas.microsoft.com/office/drawing/2014/main" id="{51B5C8FF-4EBF-4EF6-B614-1B6B36C041D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9" name="Straight Connector 1018">
              <a:extLst>
                <a:ext uri="{FF2B5EF4-FFF2-40B4-BE49-F238E27FC236}">
                  <a16:creationId xmlns:a16="http://schemas.microsoft.com/office/drawing/2014/main" id="{04E86264-70AC-4B55-B181-635E6F94E62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a:extLst>
                <a:ext uri="{FF2B5EF4-FFF2-40B4-BE49-F238E27FC236}">
                  <a16:creationId xmlns:a16="http://schemas.microsoft.com/office/drawing/2014/main" id="{8CDA280A-4114-4CD5-A40C-C6AC577980C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a:extLst>
                <a:ext uri="{FF2B5EF4-FFF2-40B4-BE49-F238E27FC236}">
                  <a16:creationId xmlns:a16="http://schemas.microsoft.com/office/drawing/2014/main" id="{B4662297-FE90-463F-8BED-4196F96E326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2" name="Group 1021">
            <a:extLst>
              <a:ext uri="{FF2B5EF4-FFF2-40B4-BE49-F238E27FC236}">
                <a16:creationId xmlns:a16="http://schemas.microsoft.com/office/drawing/2014/main" id="{9F946FCF-1244-4F65-9C3F-198470BD6AB8}"/>
              </a:ext>
            </a:extLst>
          </p:cNvPr>
          <p:cNvGrpSpPr/>
          <p:nvPr/>
        </p:nvGrpSpPr>
        <p:grpSpPr>
          <a:xfrm rot="2540802">
            <a:off x="6107349" y="6524625"/>
            <a:ext cx="544580" cy="346135"/>
            <a:chOff x="1459148" y="544749"/>
            <a:chExt cx="7412477" cy="5661498"/>
          </a:xfrm>
        </p:grpSpPr>
        <p:sp>
          <p:nvSpPr>
            <p:cNvPr id="1023" name="Arc 1022">
              <a:extLst>
                <a:ext uri="{FF2B5EF4-FFF2-40B4-BE49-F238E27FC236}">
                  <a16:creationId xmlns:a16="http://schemas.microsoft.com/office/drawing/2014/main" id="{D401ADE0-A038-45FC-856B-6BDA8F07BBC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24" name="Straight Connector 1023">
              <a:extLst>
                <a:ext uri="{FF2B5EF4-FFF2-40B4-BE49-F238E27FC236}">
                  <a16:creationId xmlns:a16="http://schemas.microsoft.com/office/drawing/2014/main" id="{50A0495A-E832-4D50-ADF4-4A0408F375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25" name="Arc 1024">
              <a:extLst>
                <a:ext uri="{FF2B5EF4-FFF2-40B4-BE49-F238E27FC236}">
                  <a16:creationId xmlns:a16="http://schemas.microsoft.com/office/drawing/2014/main" id="{22E7B1EB-FAC3-4C1D-ABD4-C99935AA8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26" name="Straight Connector 1025">
              <a:extLst>
                <a:ext uri="{FF2B5EF4-FFF2-40B4-BE49-F238E27FC236}">
                  <a16:creationId xmlns:a16="http://schemas.microsoft.com/office/drawing/2014/main" id="{D401BF82-7C04-4F3F-A049-8B6C72D59A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62340CCA-9614-4515-BE3E-3587AA22A23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28" name="Oval 1027">
              <a:extLst>
                <a:ext uri="{FF2B5EF4-FFF2-40B4-BE49-F238E27FC236}">
                  <a16:creationId xmlns:a16="http://schemas.microsoft.com/office/drawing/2014/main" id="{951EA42B-D495-416E-9535-DE4CB77700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Arc 1028">
              <a:extLst>
                <a:ext uri="{FF2B5EF4-FFF2-40B4-BE49-F238E27FC236}">
                  <a16:creationId xmlns:a16="http://schemas.microsoft.com/office/drawing/2014/main" id="{494D1F83-BBDE-4F35-8858-1F8458D0028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0" name="Arc 1029">
              <a:extLst>
                <a:ext uri="{FF2B5EF4-FFF2-40B4-BE49-F238E27FC236}">
                  <a16:creationId xmlns:a16="http://schemas.microsoft.com/office/drawing/2014/main" id="{A13E1D49-CEDB-411A-AB26-6DB60CBC2F0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1" name="Arc 1030">
              <a:extLst>
                <a:ext uri="{FF2B5EF4-FFF2-40B4-BE49-F238E27FC236}">
                  <a16:creationId xmlns:a16="http://schemas.microsoft.com/office/drawing/2014/main" id="{2B9301BE-22EB-4314-B224-808B0BF6ED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2" name="Arc 1031">
              <a:extLst>
                <a:ext uri="{FF2B5EF4-FFF2-40B4-BE49-F238E27FC236}">
                  <a16:creationId xmlns:a16="http://schemas.microsoft.com/office/drawing/2014/main" id="{CD80604B-7A81-437C-8BBD-00F9021D324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3" name="Straight Connector 1032">
              <a:extLst>
                <a:ext uri="{FF2B5EF4-FFF2-40B4-BE49-F238E27FC236}">
                  <a16:creationId xmlns:a16="http://schemas.microsoft.com/office/drawing/2014/main" id="{F5E506CF-35A5-4BDE-8D19-78CE45EA6B8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a:extLst>
                <a:ext uri="{FF2B5EF4-FFF2-40B4-BE49-F238E27FC236}">
                  <a16:creationId xmlns:a16="http://schemas.microsoft.com/office/drawing/2014/main" id="{2C1145A0-35BB-4FEB-B9BD-F87105F8710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35" name="Straight Connector 1034">
              <a:extLst>
                <a:ext uri="{FF2B5EF4-FFF2-40B4-BE49-F238E27FC236}">
                  <a16:creationId xmlns:a16="http://schemas.microsoft.com/office/drawing/2014/main" id="{CC2D2036-C74B-4126-81FF-91D2A60432D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36" name="Group 1035">
            <a:extLst>
              <a:ext uri="{FF2B5EF4-FFF2-40B4-BE49-F238E27FC236}">
                <a16:creationId xmlns:a16="http://schemas.microsoft.com/office/drawing/2014/main" id="{786D0DDE-A36E-4BCE-99EE-C09F3C0B824D}"/>
              </a:ext>
            </a:extLst>
          </p:cNvPr>
          <p:cNvGrpSpPr/>
          <p:nvPr/>
        </p:nvGrpSpPr>
        <p:grpSpPr>
          <a:xfrm rot="2540802">
            <a:off x="6421674" y="6524625"/>
            <a:ext cx="544580" cy="346135"/>
            <a:chOff x="1459148" y="544749"/>
            <a:chExt cx="7412477" cy="5661498"/>
          </a:xfrm>
        </p:grpSpPr>
        <p:sp>
          <p:nvSpPr>
            <p:cNvPr id="1037" name="Arc 1036">
              <a:extLst>
                <a:ext uri="{FF2B5EF4-FFF2-40B4-BE49-F238E27FC236}">
                  <a16:creationId xmlns:a16="http://schemas.microsoft.com/office/drawing/2014/main" id="{48AC615E-398A-4FB8-8954-6B891EF53E4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8" name="Straight Connector 1037">
              <a:extLst>
                <a:ext uri="{FF2B5EF4-FFF2-40B4-BE49-F238E27FC236}">
                  <a16:creationId xmlns:a16="http://schemas.microsoft.com/office/drawing/2014/main" id="{11EC7018-1DFA-4600-B9B5-135B8765D6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39" name="Arc 1038">
              <a:extLst>
                <a:ext uri="{FF2B5EF4-FFF2-40B4-BE49-F238E27FC236}">
                  <a16:creationId xmlns:a16="http://schemas.microsoft.com/office/drawing/2014/main" id="{AD0CB78C-A948-43AF-B5AC-27DFEE13A77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0" name="Straight Connector 1039">
              <a:extLst>
                <a:ext uri="{FF2B5EF4-FFF2-40B4-BE49-F238E27FC236}">
                  <a16:creationId xmlns:a16="http://schemas.microsoft.com/office/drawing/2014/main" id="{979B85F6-E9C7-44D3-A0CB-6FCD4A3CBFF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D71F6137-030C-4116-AA66-AC9313EE708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2" name="Oval 1041">
              <a:extLst>
                <a:ext uri="{FF2B5EF4-FFF2-40B4-BE49-F238E27FC236}">
                  <a16:creationId xmlns:a16="http://schemas.microsoft.com/office/drawing/2014/main" id="{59BDFB52-47F6-4A44-987D-1A7CA072C8C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3" name="Arc 1042">
              <a:extLst>
                <a:ext uri="{FF2B5EF4-FFF2-40B4-BE49-F238E27FC236}">
                  <a16:creationId xmlns:a16="http://schemas.microsoft.com/office/drawing/2014/main" id="{D7FC3468-098C-430B-906A-5967A5E9BA2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4" name="Arc 1043">
              <a:extLst>
                <a:ext uri="{FF2B5EF4-FFF2-40B4-BE49-F238E27FC236}">
                  <a16:creationId xmlns:a16="http://schemas.microsoft.com/office/drawing/2014/main" id="{E17D57E1-45A0-45C6-8DF1-0595589B868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5" name="Arc 1044">
              <a:extLst>
                <a:ext uri="{FF2B5EF4-FFF2-40B4-BE49-F238E27FC236}">
                  <a16:creationId xmlns:a16="http://schemas.microsoft.com/office/drawing/2014/main" id="{9D112738-ED2A-4B55-871E-D2B74FB3778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6" name="Arc 1045">
              <a:extLst>
                <a:ext uri="{FF2B5EF4-FFF2-40B4-BE49-F238E27FC236}">
                  <a16:creationId xmlns:a16="http://schemas.microsoft.com/office/drawing/2014/main" id="{80732524-E0A0-4C95-9FF1-84A34B2D60B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7" name="Straight Connector 1046">
              <a:extLst>
                <a:ext uri="{FF2B5EF4-FFF2-40B4-BE49-F238E27FC236}">
                  <a16:creationId xmlns:a16="http://schemas.microsoft.com/office/drawing/2014/main" id="{5BC1242C-FB21-4F4A-A4EF-F8471880A56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48" name="Straight Connector 1047">
              <a:extLst>
                <a:ext uri="{FF2B5EF4-FFF2-40B4-BE49-F238E27FC236}">
                  <a16:creationId xmlns:a16="http://schemas.microsoft.com/office/drawing/2014/main" id="{260C4254-DBCB-4A9B-A17A-BF697AFB1D5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49" name="Straight Connector 1048">
              <a:extLst>
                <a:ext uri="{FF2B5EF4-FFF2-40B4-BE49-F238E27FC236}">
                  <a16:creationId xmlns:a16="http://schemas.microsoft.com/office/drawing/2014/main" id="{606F3893-C18E-4BED-A1D9-A89FC318746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0" name="Group 1049">
            <a:extLst>
              <a:ext uri="{FF2B5EF4-FFF2-40B4-BE49-F238E27FC236}">
                <a16:creationId xmlns:a16="http://schemas.microsoft.com/office/drawing/2014/main" id="{4D14D686-6B53-455E-BC2C-AA4A0CEA6266}"/>
              </a:ext>
            </a:extLst>
          </p:cNvPr>
          <p:cNvGrpSpPr/>
          <p:nvPr/>
        </p:nvGrpSpPr>
        <p:grpSpPr>
          <a:xfrm rot="2540802">
            <a:off x="6735999" y="6524625"/>
            <a:ext cx="544580" cy="346135"/>
            <a:chOff x="1459148" y="544749"/>
            <a:chExt cx="7412477" cy="5661498"/>
          </a:xfrm>
        </p:grpSpPr>
        <p:sp>
          <p:nvSpPr>
            <p:cNvPr id="1051" name="Arc 1050">
              <a:extLst>
                <a:ext uri="{FF2B5EF4-FFF2-40B4-BE49-F238E27FC236}">
                  <a16:creationId xmlns:a16="http://schemas.microsoft.com/office/drawing/2014/main" id="{3DD7A9DA-2D05-4708-9599-D1B22C81536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2" name="Straight Connector 1051">
              <a:extLst>
                <a:ext uri="{FF2B5EF4-FFF2-40B4-BE49-F238E27FC236}">
                  <a16:creationId xmlns:a16="http://schemas.microsoft.com/office/drawing/2014/main" id="{4136F7B2-C6F4-4771-A559-53CA8A7236E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3" name="Arc 1052">
              <a:extLst>
                <a:ext uri="{FF2B5EF4-FFF2-40B4-BE49-F238E27FC236}">
                  <a16:creationId xmlns:a16="http://schemas.microsoft.com/office/drawing/2014/main" id="{C0B83D65-73D0-44B1-9734-6EA2D3CC590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54" name="Straight Connector 1053">
              <a:extLst>
                <a:ext uri="{FF2B5EF4-FFF2-40B4-BE49-F238E27FC236}">
                  <a16:creationId xmlns:a16="http://schemas.microsoft.com/office/drawing/2014/main" id="{15025DDE-295A-4739-99A5-DEBE49C6623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8E63EC4-86F3-4F37-A120-9C229664C7E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56" name="Oval 1055">
              <a:extLst>
                <a:ext uri="{FF2B5EF4-FFF2-40B4-BE49-F238E27FC236}">
                  <a16:creationId xmlns:a16="http://schemas.microsoft.com/office/drawing/2014/main" id="{7A3BC60A-C6E8-4EF3-953E-37D85B6E74D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7" name="Arc 1056">
              <a:extLst>
                <a:ext uri="{FF2B5EF4-FFF2-40B4-BE49-F238E27FC236}">
                  <a16:creationId xmlns:a16="http://schemas.microsoft.com/office/drawing/2014/main" id="{798A1A0D-CBEE-4155-A9A8-BCFC1EE503E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8" name="Arc 1057">
              <a:extLst>
                <a:ext uri="{FF2B5EF4-FFF2-40B4-BE49-F238E27FC236}">
                  <a16:creationId xmlns:a16="http://schemas.microsoft.com/office/drawing/2014/main" id="{87C4D966-37BA-47CC-B0C8-A24B38FEB8A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9" name="Arc 1058">
              <a:extLst>
                <a:ext uri="{FF2B5EF4-FFF2-40B4-BE49-F238E27FC236}">
                  <a16:creationId xmlns:a16="http://schemas.microsoft.com/office/drawing/2014/main" id="{E230F645-6683-45AC-8EA3-DED935B82DE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0" name="Arc 1059">
              <a:extLst>
                <a:ext uri="{FF2B5EF4-FFF2-40B4-BE49-F238E27FC236}">
                  <a16:creationId xmlns:a16="http://schemas.microsoft.com/office/drawing/2014/main" id="{D2A2FBEE-541C-4C98-8504-4A1EC7E0285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1" name="Straight Connector 1060">
              <a:extLst>
                <a:ext uri="{FF2B5EF4-FFF2-40B4-BE49-F238E27FC236}">
                  <a16:creationId xmlns:a16="http://schemas.microsoft.com/office/drawing/2014/main" id="{0AA4765A-FFE3-4A1C-9565-AD857D8A608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a:extLst>
                <a:ext uri="{FF2B5EF4-FFF2-40B4-BE49-F238E27FC236}">
                  <a16:creationId xmlns:a16="http://schemas.microsoft.com/office/drawing/2014/main" id="{272057C7-1D37-404D-8A89-11B6C905EE6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a:extLst>
                <a:ext uri="{FF2B5EF4-FFF2-40B4-BE49-F238E27FC236}">
                  <a16:creationId xmlns:a16="http://schemas.microsoft.com/office/drawing/2014/main" id="{6A42D1F6-FEB5-4AC7-997F-1BE568FC4F6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64" name="Group 1063">
            <a:extLst>
              <a:ext uri="{FF2B5EF4-FFF2-40B4-BE49-F238E27FC236}">
                <a16:creationId xmlns:a16="http://schemas.microsoft.com/office/drawing/2014/main" id="{AF068FE8-608E-4393-8151-FD74F7B27CA4}"/>
              </a:ext>
            </a:extLst>
          </p:cNvPr>
          <p:cNvGrpSpPr/>
          <p:nvPr/>
        </p:nvGrpSpPr>
        <p:grpSpPr>
          <a:xfrm rot="2540802">
            <a:off x="7050324" y="6524625"/>
            <a:ext cx="544580" cy="346135"/>
            <a:chOff x="1459148" y="544749"/>
            <a:chExt cx="7412477" cy="5661498"/>
          </a:xfrm>
        </p:grpSpPr>
        <p:sp>
          <p:nvSpPr>
            <p:cNvPr id="1065" name="Arc 1064">
              <a:extLst>
                <a:ext uri="{FF2B5EF4-FFF2-40B4-BE49-F238E27FC236}">
                  <a16:creationId xmlns:a16="http://schemas.microsoft.com/office/drawing/2014/main" id="{39BA455F-A837-4F4E-981A-3EC279AF20E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6" name="Straight Connector 1065">
              <a:extLst>
                <a:ext uri="{FF2B5EF4-FFF2-40B4-BE49-F238E27FC236}">
                  <a16:creationId xmlns:a16="http://schemas.microsoft.com/office/drawing/2014/main" id="{12C95594-E4D7-4667-9C56-CC40714B181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67" name="Arc 1066">
              <a:extLst>
                <a:ext uri="{FF2B5EF4-FFF2-40B4-BE49-F238E27FC236}">
                  <a16:creationId xmlns:a16="http://schemas.microsoft.com/office/drawing/2014/main" id="{CFCAD09F-C66D-4DD2-BA06-873F0D9A6F4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8" name="Straight Connector 1067">
              <a:extLst>
                <a:ext uri="{FF2B5EF4-FFF2-40B4-BE49-F238E27FC236}">
                  <a16:creationId xmlns:a16="http://schemas.microsoft.com/office/drawing/2014/main" id="{EA49FCD3-FF3E-42D0-8D46-AA8A13F89B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9A3F33D6-B3DF-4829-AD39-37E73CF06F4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0" name="Oval 1069">
              <a:extLst>
                <a:ext uri="{FF2B5EF4-FFF2-40B4-BE49-F238E27FC236}">
                  <a16:creationId xmlns:a16="http://schemas.microsoft.com/office/drawing/2014/main" id="{4720C4B5-8AA8-4DAA-A662-558C6B96D91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Arc 1070">
              <a:extLst>
                <a:ext uri="{FF2B5EF4-FFF2-40B4-BE49-F238E27FC236}">
                  <a16:creationId xmlns:a16="http://schemas.microsoft.com/office/drawing/2014/main" id="{04AD0087-22E0-4D39-B82B-C102D6F8E3A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2" name="Arc 1071">
              <a:extLst>
                <a:ext uri="{FF2B5EF4-FFF2-40B4-BE49-F238E27FC236}">
                  <a16:creationId xmlns:a16="http://schemas.microsoft.com/office/drawing/2014/main" id="{44C206FC-0EA0-4B8F-89A2-30FDB13D97A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3" name="Arc 1072">
              <a:extLst>
                <a:ext uri="{FF2B5EF4-FFF2-40B4-BE49-F238E27FC236}">
                  <a16:creationId xmlns:a16="http://schemas.microsoft.com/office/drawing/2014/main" id="{25A93A89-7B15-4895-8E70-AAE8120C794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4" name="Arc 1073">
              <a:extLst>
                <a:ext uri="{FF2B5EF4-FFF2-40B4-BE49-F238E27FC236}">
                  <a16:creationId xmlns:a16="http://schemas.microsoft.com/office/drawing/2014/main" id="{AEE16034-88E9-41ED-8EB0-FB9ED33781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75" name="Straight Connector 1074">
              <a:extLst>
                <a:ext uri="{FF2B5EF4-FFF2-40B4-BE49-F238E27FC236}">
                  <a16:creationId xmlns:a16="http://schemas.microsoft.com/office/drawing/2014/main" id="{EA336A0F-22EA-4E29-B94E-D627A3302CE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a:extLst>
                <a:ext uri="{FF2B5EF4-FFF2-40B4-BE49-F238E27FC236}">
                  <a16:creationId xmlns:a16="http://schemas.microsoft.com/office/drawing/2014/main" id="{ECAFDA33-2183-40FB-B25B-678931CAAE0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a:extLst>
                <a:ext uri="{FF2B5EF4-FFF2-40B4-BE49-F238E27FC236}">
                  <a16:creationId xmlns:a16="http://schemas.microsoft.com/office/drawing/2014/main" id="{0F2D6238-5CBE-46D7-8258-9018B5B22F6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78" name="Group 1077">
            <a:extLst>
              <a:ext uri="{FF2B5EF4-FFF2-40B4-BE49-F238E27FC236}">
                <a16:creationId xmlns:a16="http://schemas.microsoft.com/office/drawing/2014/main" id="{4274316A-B816-4563-8E76-E01F4F1F5BEF}"/>
              </a:ext>
            </a:extLst>
          </p:cNvPr>
          <p:cNvGrpSpPr/>
          <p:nvPr/>
        </p:nvGrpSpPr>
        <p:grpSpPr>
          <a:xfrm rot="2540802">
            <a:off x="7364649" y="6524625"/>
            <a:ext cx="544580" cy="346135"/>
            <a:chOff x="1459148" y="544749"/>
            <a:chExt cx="7412477" cy="5661498"/>
          </a:xfrm>
        </p:grpSpPr>
        <p:sp>
          <p:nvSpPr>
            <p:cNvPr id="1079" name="Arc 1078">
              <a:extLst>
                <a:ext uri="{FF2B5EF4-FFF2-40B4-BE49-F238E27FC236}">
                  <a16:creationId xmlns:a16="http://schemas.microsoft.com/office/drawing/2014/main" id="{F0C2427D-8DEF-408F-8018-C4F4F0D377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0" name="Straight Connector 1079">
              <a:extLst>
                <a:ext uri="{FF2B5EF4-FFF2-40B4-BE49-F238E27FC236}">
                  <a16:creationId xmlns:a16="http://schemas.microsoft.com/office/drawing/2014/main" id="{325195BB-877A-4D51-BCF3-55FB05ECE56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1" name="Arc 1080">
              <a:extLst>
                <a:ext uri="{FF2B5EF4-FFF2-40B4-BE49-F238E27FC236}">
                  <a16:creationId xmlns:a16="http://schemas.microsoft.com/office/drawing/2014/main" id="{5582A261-DE6A-4FF4-B408-912D8D9C04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2" name="Straight Connector 1081">
              <a:extLst>
                <a:ext uri="{FF2B5EF4-FFF2-40B4-BE49-F238E27FC236}">
                  <a16:creationId xmlns:a16="http://schemas.microsoft.com/office/drawing/2014/main" id="{F7522B0A-69B8-4ADE-8062-42C57368BAB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7D23ECB2-D717-4060-8531-37E3CDA94EA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84" name="Oval 1083">
              <a:extLst>
                <a:ext uri="{FF2B5EF4-FFF2-40B4-BE49-F238E27FC236}">
                  <a16:creationId xmlns:a16="http://schemas.microsoft.com/office/drawing/2014/main" id="{F17229C6-5174-4E7F-8A27-39CBAEE1C6F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5" name="Arc 1084">
              <a:extLst>
                <a:ext uri="{FF2B5EF4-FFF2-40B4-BE49-F238E27FC236}">
                  <a16:creationId xmlns:a16="http://schemas.microsoft.com/office/drawing/2014/main" id="{27DF49F9-D1BB-4761-9FE1-F7704FCCC1C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6" name="Arc 1085">
              <a:extLst>
                <a:ext uri="{FF2B5EF4-FFF2-40B4-BE49-F238E27FC236}">
                  <a16:creationId xmlns:a16="http://schemas.microsoft.com/office/drawing/2014/main" id="{971A6E96-726D-43BC-A55F-8A25C63E60D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7" name="Arc 1086">
              <a:extLst>
                <a:ext uri="{FF2B5EF4-FFF2-40B4-BE49-F238E27FC236}">
                  <a16:creationId xmlns:a16="http://schemas.microsoft.com/office/drawing/2014/main" id="{D8CFDDD7-6FB3-4CD4-9F58-9EB1794D8D7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8" name="Arc 1087">
              <a:extLst>
                <a:ext uri="{FF2B5EF4-FFF2-40B4-BE49-F238E27FC236}">
                  <a16:creationId xmlns:a16="http://schemas.microsoft.com/office/drawing/2014/main" id="{ED8108B3-04C4-4EA6-985C-10153804A64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9" name="Straight Connector 1088">
              <a:extLst>
                <a:ext uri="{FF2B5EF4-FFF2-40B4-BE49-F238E27FC236}">
                  <a16:creationId xmlns:a16="http://schemas.microsoft.com/office/drawing/2014/main" id="{9AA36796-C9CF-45EB-B160-08BCB6FFFEC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a:extLst>
                <a:ext uri="{FF2B5EF4-FFF2-40B4-BE49-F238E27FC236}">
                  <a16:creationId xmlns:a16="http://schemas.microsoft.com/office/drawing/2014/main" id="{AE7C838A-BEEB-438D-946F-605CC5762E4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a:extLst>
                <a:ext uri="{FF2B5EF4-FFF2-40B4-BE49-F238E27FC236}">
                  <a16:creationId xmlns:a16="http://schemas.microsoft.com/office/drawing/2014/main" id="{424CA183-F0F5-4210-8CA4-FE2C763A6DE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2" name="Group 1091">
            <a:extLst>
              <a:ext uri="{FF2B5EF4-FFF2-40B4-BE49-F238E27FC236}">
                <a16:creationId xmlns:a16="http://schemas.microsoft.com/office/drawing/2014/main" id="{18E04229-52BB-4A90-808F-166EB9893D19}"/>
              </a:ext>
            </a:extLst>
          </p:cNvPr>
          <p:cNvGrpSpPr/>
          <p:nvPr/>
        </p:nvGrpSpPr>
        <p:grpSpPr>
          <a:xfrm rot="2540802">
            <a:off x="7678974" y="6524625"/>
            <a:ext cx="544580" cy="346135"/>
            <a:chOff x="1459148" y="544749"/>
            <a:chExt cx="7412477" cy="5661498"/>
          </a:xfrm>
        </p:grpSpPr>
        <p:sp>
          <p:nvSpPr>
            <p:cNvPr id="1093" name="Arc 1092">
              <a:extLst>
                <a:ext uri="{FF2B5EF4-FFF2-40B4-BE49-F238E27FC236}">
                  <a16:creationId xmlns:a16="http://schemas.microsoft.com/office/drawing/2014/main" id="{DC528521-C658-455F-801B-9DD73B00401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94" name="Straight Connector 1093">
              <a:extLst>
                <a:ext uri="{FF2B5EF4-FFF2-40B4-BE49-F238E27FC236}">
                  <a16:creationId xmlns:a16="http://schemas.microsoft.com/office/drawing/2014/main" id="{FC8D4A6B-2B0C-4B9A-8FB0-B2567FCD9EB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95" name="Arc 1094">
              <a:extLst>
                <a:ext uri="{FF2B5EF4-FFF2-40B4-BE49-F238E27FC236}">
                  <a16:creationId xmlns:a16="http://schemas.microsoft.com/office/drawing/2014/main" id="{64568E1A-AE9D-460B-94C7-04D25D2933A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6" name="Straight Connector 1095">
              <a:extLst>
                <a:ext uri="{FF2B5EF4-FFF2-40B4-BE49-F238E27FC236}">
                  <a16:creationId xmlns:a16="http://schemas.microsoft.com/office/drawing/2014/main" id="{3A049D8A-B9C4-45CF-945E-015C9FD06C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14479025-E298-4C2E-8C21-822D905D17D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98" name="Oval 1097">
              <a:extLst>
                <a:ext uri="{FF2B5EF4-FFF2-40B4-BE49-F238E27FC236}">
                  <a16:creationId xmlns:a16="http://schemas.microsoft.com/office/drawing/2014/main" id="{E94BA34B-2478-402E-A0D8-9DE7A8C4B99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9" name="Arc 1098">
              <a:extLst>
                <a:ext uri="{FF2B5EF4-FFF2-40B4-BE49-F238E27FC236}">
                  <a16:creationId xmlns:a16="http://schemas.microsoft.com/office/drawing/2014/main" id="{90A3DCCD-1171-4358-8955-7D15A58A391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0" name="Arc 1099">
              <a:extLst>
                <a:ext uri="{FF2B5EF4-FFF2-40B4-BE49-F238E27FC236}">
                  <a16:creationId xmlns:a16="http://schemas.microsoft.com/office/drawing/2014/main" id="{F884020C-8523-404C-887B-81FBDABC21D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1" name="Arc 1100">
              <a:extLst>
                <a:ext uri="{FF2B5EF4-FFF2-40B4-BE49-F238E27FC236}">
                  <a16:creationId xmlns:a16="http://schemas.microsoft.com/office/drawing/2014/main" id="{2F14478A-0BDE-43CD-BDC2-1108B47D922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2" name="Arc 1101">
              <a:extLst>
                <a:ext uri="{FF2B5EF4-FFF2-40B4-BE49-F238E27FC236}">
                  <a16:creationId xmlns:a16="http://schemas.microsoft.com/office/drawing/2014/main" id="{D91E5E50-DB25-4FBF-802D-8E8E2B30797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3" name="Straight Connector 1102">
              <a:extLst>
                <a:ext uri="{FF2B5EF4-FFF2-40B4-BE49-F238E27FC236}">
                  <a16:creationId xmlns:a16="http://schemas.microsoft.com/office/drawing/2014/main" id="{FD844E50-1527-4250-A3FC-F13B0EC56E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a:extLst>
                <a:ext uri="{FF2B5EF4-FFF2-40B4-BE49-F238E27FC236}">
                  <a16:creationId xmlns:a16="http://schemas.microsoft.com/office/drawing/2014/main" id="{F1402DF6-5E7D-4141-B154-A8F39995FD7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a:extLst>
                <a:ext uri="{FF2B5EF4-FFF2-40B4-BE49-F238E27FC236}">
                  <a16:creationId xmlns:a16="http://schemas.microsoft.com/office/drawing/2014/main" id="{A16610C7-588C-45C5-8E54-CE33B74070A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06" name="Group 1105">
            <a:extLst>
              <a:ext uri="{FF2B5EF4-FFF2-40B4-BE49-F238E27FC236}">
                <a16:creationId xmlns:a16="http://schemas.microsoft.com/office/drawing/2014/main" id="{B56D3F80-1727-4179-8383-3CACE1A93D9C}"/>
              </a:ext>
            </a:extLst>
          </p:cNvPr>
          <p:cNvGrpSpPr/>
          <p:nvPr/>
        </p:nvGrpSpPr>
        <p:grpSpPr>
          <a:xfrm rot="2540802">
            <a:off x="7993299" y="6524625"/>
            <a:ext cx="544580" cy="346135"/>
            <a:chOff x="1459148" y="544749"/>
            <a:chExt cx="7412477" cy="5661498"/>
          </a:xfrm>
        </p:grpSpPr>
        <p:sp>
          <p:nvSpPr>
            <p:cNvPr id="1107" name="Arc 1106">
              <a:extLst>
                <a:ext uri="{FF2B5EF4-FFF2-40B4-BE49-F238E27FC236}">
                  <a16:creationId xmlns:a16="http://schemas.microsoft.com/office/drawing/2014/main" id="{FE145269-EF05-42E1-BA97-8D99EBA21A4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8" name="Straight Connector 1107">
              <a:extLst>
                <a:ext uri="{FF2B5EF4-FFF2-40B4-BE49-F238E27FC236}">
                  <a16:creationId xmlns:a16="http://schemas.microsoft.com/office/drawing/2014/main" id="{894135D8-F188-4301-A96F-763CFB7954A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09" name="Arc 1108">
              <a:extLst>
                <a:ext uri="{FF2B5EF4-FFF2-40B4-BE49-F238E27FC236}">
                  <a16:creationId xmlns:a16="http://schemas.microsoft.com/office/drawing/2014/main" id="{8B9B46A1-56B7-4F29-A833-6BF626B4933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0" name="Straight Connector 1109">
              <a:extLst>
                <a:ext uri="{FF2B5EF4-FFF2-40B4-BE49-F238E27FC236}">
                  <a16:creationId xmlns:a16="http://schemas.microsoft.com/office/drawing/2014/main" id="{E4EBC881-6CA3-498C-B19B-DF67CAD8033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FB1E0F0C-F7B2-4537-9B10-EDB4CA534F8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2" name="Oval 1111">
              <a:extLst>
                <a:ext uri="{FF2B5EF4-FFF2-40B4-BE49-F238E27FC236}">
                  <a16:creationId xmlns:a16="http://schemas.microsoft.com/office/drawing/2014/main" id="{1B39382D-C952-4280-91C6-71186C553FF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3" name="Arc 1112">
              <a:extLst>
                <a:ext uri="{FF2B5EF4-FFF2-40B4-BE49-F238E27FC236}">
                  <a16:creationId xmlns:a16="http://schemas.microsoft.com/office/drawing/2014/main" id="{1CAE3EE1-7E23-47B5-A152-18114DD6267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4" name="Arc 1113">
              <a:extLst>
                <a:ext uri="{FF2B5EF4-FFF2-40B4-BE49-F238E27FC236}">
                  <a16:creationId xmlns:a16="http://schemas.microsoft.com/office/drawing/2014/main" id="{8E4023CB-6110-4A54-BDB2-712929B893C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5" name="Arc 1114">
              <a:extLst>
                <a:ext uri="{FF2B5EF4-FFF2-40B4-BE49-F238E27FC236}">
                  <a16:creationId xmlns:a16="http://schemas.microsoft.com/office/drawing/2014/main" id="{98547EFA-1A4D-4976-BDAD-BEE3F953C9B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6" name="Arc 1115">
              <a:extLst>
                <a:ext uri="{FF2B5EF4-FFF2-40B4-BE49-F238E27FC236}">
                  <a16:creationId xmlns:a16="http://schemas.microsoft.com/office/drawing/2014/main" id="{226C76F9-997F-4EE2-9BF4-300B811C499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7" name="Straight Connector 1116">
              <a:extLst>
                <a:ext uri="{FF2B5EF4-FFF2-40B4-BE49-F238E27FC236}">
                  <a16:creationId xmlns:a16="http://schemas.microsoft.com/office/drawing/2014/main" id="{2F14557E-1357-42D0-9910-7CAD2794A9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a:extLst>
                <a:ext uri="{FF2B5EF4-FFF2-40B4-BE49-F238E27FC236}">
                  <a16:creationId xmlns:a16="http://schemas.microsoft.com/office/drawing/2014/main" id="{21B01458-2F5A-41FF-B8F4-C39A8868B3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a:extLst>
                <a:ext uri="{FF2B5EF4-FFF2-40B4-BE49-F238E27FC236}">
                  <a16:creationId xmlns:a16="http://schemas.microsoft.com/office/drawing/2014/main" id="{E1635CF2-BC49-4D4F-9428-BFD6E66B1F4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0" name="Group 1119">
            <a:extLst>
              <a:ext uri="{FF2B5EF4-FFF2-40B4-BE49-F238E27FC236}">
                <a16:creationId xmlns:a16="http://schemas.microsoft.com/office/drawing/2014/main" id="{86544A22-9201-4DEA-B4BF-E7F7CAB18F6B}"/>
              </a:ext>
            </a:extLst>
          </p:cNvPr>
          <p:cNvGrpSpPr/>
          <p:nvPr/>
        </p:nvGrpSpPr>
        <p:grpSpPr>
          <a:xfrm rot="2540802">
            <a:off x="8307624" y="6524625"/>
            <a:ext cx="544580" cy="346135"/>
            <a:chOff x="1459148" y="544749"/>
            <a:chExt cx="7412477" cy="5661498"/>
          </a:xfrm>
        </p:grpSpPr>
        <p:sp>
          <p:nvSpPr>
            <p:cNvPr id="1121" name="Arc 1120">
              <a:extLst>
                <a:ext uri="{FF2B5EF4-FFF2-40B4-BE49-F238E27FC236}">
                  <a16:creationId xmlns:a16="http://schemas.microsoft.com/office/drawing/2014/main" id="{9E869D49-7A0A-400F-A0C1-F12D3E53B36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2" name="Straight Connector 1121">
              <a:extLst>
                <a:ext uri="{FF2B5EF4-FFF2-40B4-BE49-F238E27FC236}">
                  <a16:creationId xmlns:a16="http://schemas.microsoft.com/office/drawing/2014/main" id="{94A343EC-607B-4C15-8013-0227623FE1F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3" name="Arc 1122">
              <a:extLst>
                <a:ext uri="{FF2B5EF4-FFF2-40B4-BE49-F238E27FC236}">
                  <a16:creationId xmlns:a16="http://schemas.microsoft.com/office/drawing/2014/main" id="{E47804C5-B4AC-4538-9926-4D3EE5C0E50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24" name="Straight Connector 1123">
              <a:extLst>
                <a:ext uri="{FF2B5EF4-FFF2-40B4-BE49-F238E27FC236}">
                  <a16:creationId xmlns:a16="http://schemas.microsoft.com/office/drawing/2014/main" id="{9B4C9BA0-D010-412D-91F8-F25F7772769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BFD5073-4909-430E-A0A3-FC4BE9DAC50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26" name="Oval 1125">
              <a:extLst>
                <a:ext uri="{FF2B5EF4-FFF2-40B4-BE49-F238E27FC236}">
                  <a16:creationId xmlns:a16="http://schemas.microsoft.com/office/drawing/2014/main" id="{98C80B2D-CD24-40B0-9179-0E7E369F335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7" name="Arc 1126">
              <a:extLst>
                <a:ext uri="{FF2B5EF4-FFF2-40B4-BE49-F238E27FC236}">
                  <a16:creationId xmlns:a16="http://schemas.microsoft.com/office/drawing/2014/main" id="{C7B80690-11BB-4F44-9F53-375235DE5B0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8" name="Arc 1127">
              <a:extLst>
                <a:ext uri="{FF2B5EF4-FFF2-40B4-BE49-F238E27FC236}">
                  <a16:creationId xmlns:a16="http://schemas.microsoft.com/office/drawing/2014/main" id="{6CA57A2E-DEDA-40A4-A860-CA767197546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9" name="Arc 1128">
              <a:extLst>
                <a:ext uri="{FF2B5EF4-FFF2-40B4-BE49-F238E27FC236}">
                  <a16:creationId xmlns:a16="http://schemas.microsoft.com/office/drawing/2014/main" id="{8D517348-7A8E-48C0-9CB4-BA9D315DDFB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0" name="Arc 1129">
              <a:extLst>
                <a:ext uri="{FF2B5EF4-FFF2-40B4-BE49-F238E27FC236}">
                  <a16:creationId xmlns:a16="http://schemas.microsoft.com/office/drawing/2014/main" id="{E0559042-9AB8-4361-B334-21798B56FB4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1" name="Straight Connector 1130">
              <a:extLst>
                <a:ext uri="{FF2B5EF4-FFF2-40B4-BE49-F238E27FC236}">
                  <a16:creationId xmlns:a16="http://schemas.microsoft.com/office/drawing/2014/main" id="{C2BC7499-C2B7-4202-BB42-1DDA9CF9D59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a:extLst>
                <a:ext uri="{FF2B5EF4-FFF2-40B4-BE49-F238E27FC236}">
                  <a16:creationId xmlns:a16="http://schemas.microsoft.com/office/drawing/2014/main" id="{3C69889E-6FDB-437E-8250-0E6E192A085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a:extLst>
                <a:ext uri="{FF2B5EF4-FFF2-40B4-BE49-F238E27FC236}">
                  <a16:creationId xmlns:a16="http://schemas.microsoft.com/office/drawing/2014/main" id="{4787C5C2-A7CF-480A-8BAB-F0F76E62A22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34" name="Group 1133">
            <a:extLst>
              <a:ext uri="{FF2B5EF4-FFF2-40B4-BE49-F238E27FC236}">
                <a16:creationId xmlns:a16="http://schemas.microsoft.com/office/drawing/2014/main" id="{6EBD3608-1C4A-4AA6-AA83-E1E22CDBEDFA}"/>
              </a:ext>
            </a:extLst>
          </p:cNvPr>
          <p:cNvGrpSpPr/>
          <p:nvPr/>
        </p:nvGrpSpPr>
        <p:grpSpPr>
          <a:xfrm rot="2540802">
            <a:off x="8621949" y="6524625"/>
            <a:ext cx="544580" cy="346135"/>
            <a:chOff x="1459148" y="544749"/>
            <a:chExt cx="7412477" cy="5661498"/>
          </a:xfrm>
        </p:grpSpPr>
        <p:sp>
          <p:nvSpPr>
            <p:cNvPr id="1135" name="Arc 1134">
              <a:extLst>
                <a:ext uri="{FF2B5EF4-FFF2-40B4-BE49-F238E27FC236}">
                  <a16:creationId xmlns:a16="http://schemas.microsoft.com/office/drawing/2014/main" id="{262351C7-8A28-4F57-9598-46040DA793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36" name="Straight Connector 1135">
              <a:extLst>
                <a:ext uri="{FF2B5EF4-FFF2-40B4-BE49-F238E27FC236}">
                  <a16:creationId xmlns:a16="http://schemas.microsoft.com/office/drawing/2014/main" id="{658E4721-0535-4C7A-9ECB-8F8D22CA7A8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37" name="Arc 1136">
              <a:extLst>
                <a:ext uri="{FF2B5EF4-FFF2-40B4-BE49-F238E27FC236}">
                  <a16:creationId xmlns:a16="http://schemas.microsoft.com/office/drawing/2014/main" id="{FD2A1449-D111-4520-AB64-756725E4E43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8" name="Straight Connector 1137">
              <a:extLst>
                <a:ext uri="{FF2B5EF4-FFF2-40B4-BE49-F238E27FC236}">
                  <a16:creationId xmlns:a16="http://schemas.microsoft.com/office/drawing/2014/main" id="{44396481-FF2E-4385-B005-CB0FF177165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DCD33959-69D8-442E-8E07-31A1A75387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0" name="Oval 1139">
              <a:extLst>
                <a:ext uri="{FF2B5EF4-FFF2-40B4-BE49-F238E27FC236}">
                  <a16:creationId xmlns:a16="http://schemas.microsoft.com/office/drawing/2014/main" id="{3C2E6C6C-C23A-4A44-911E-85E25E42BA9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1" name="Arc 1140">
              <a:extLst>
                <a:ext uri="{FF2B5EF4-FFF2-40B4-BE49-F238E27FC236}">
                  <a16:creationId xmlns:a16="http://schemas.microsoft.com/office/drawing/2014/main" id="{E59AED7F-B1E5-4BC3-8ABB-8282E951F12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2" name="Arc 1141">
              <a:extLst>
                <a:ext uri="{FF2B5EF4-FFF2-40B4-BE49-F238E27FC236}">
                  <a16:creationId xmlns:a16="http://schemas.microsoft.com/office/drawing/2014/main" id="{D73F2512-CF73-42E4-AE1D-D6EA07B944D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3" name="Arc 1142">
              <a:extLst>
                <a:ext uri="{FF2B5EF4-FFF2-40B4-BE49-F238E27FC236}">
                  <a16:creationId xmlns:a16="http://schemas.microsoft.com/office/drawing/2014/main" id="{A7BE0D53-7BE4-432C-BEB7-84B918C54F8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4" name="Arc 1143">
              <a:extLst>
                <a:ext uri="{FF2B5EF4-FFF2-40B4-BE49-F238E27FC236}">
                  <a16:creationId xmlns:a16="http://schemas.microsoft.com/office/drawing/2014/main" id="{480B1618-2FAE-4DF2-B723-BD695289F80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45" name="Straight Connector 1144">
              <a:extLst>
                <a:ext uri="{FF2B5EF4-FFF2-40B4-BE49-F238E27FC236}">
                  <a16:creationId xmlns:a16="http://schemas.microsoft.com/office/drawing/2014/main" id="{F147DA57-9CB3-44A5-A473-AB8A5253F9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a:extLst>
                <a:ext uri="{FF2B5EF4-FFF2-40B4-BE49-F238E27FC236}">
                  <a16:creationId xmlns:a16="http://schemas.microsoft.com/office/drawing/2014/main" id="{EC93460F-0E82-40AC-BA18-B5210EA5BAA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a:extLst>
                <a:ext uri="{FF2B5EF4-FFF2-40B4-BE49-F238E27FC236}">
                  <a16:creationId xmlns:a16="http://schemas.microsoft.com/office/drawing/2014/main" id="{D8D12EF3-2719-412B-811F-2627480D816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48" name="Group 1147">
            <a:extLst>
              <a:ext uri="{FF2B5EF4-FFF2-40B4-BE49-F238E27FC236}">
                <a16:creationId xmlns:a16="http://schemas.microsoft.com/office/drawing/2014/main" id="{83424D1D-2DB6-4AFA-91BC-DECC81EDEF0F}"/>
              </a:ext>
            </a:extLst>
          </p:cNvPr>
          <p:cNvGrpSpPr/>
          <p:nvPr/>
        </p:nvGrpSpPr>
        <p:grpSpPr>
          <a:xfrm rot="2540802">
            <a:off x="8936274" y="6524625"/>
            <a:ext cx="544580" cy="346135"/>
            <a:chOff x="1459148" y="544749"/>
            <a:chExt cx="7412477" cy="5661498"/>
          </a:xfrm>
        </p:grpSpPr>
        <p:sp>
          <p:nvSpPr>
            <p:cNvPr id="1149" name="Arc 1148">
              <a:extLst>
                <a:ext uri="{FF2B5EF4-FFF2-40B4-BE49-F238E27FC236}">
                  <a16:creationId xmlns:a16="http://schemas.microsoft.com/office/drawing/2014/main" id="{1BB9919B-F36C-4620-8FBA-C0CE7779806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0" name="Straight Connector 1149">
              <a:extLst>
                <a:ext uri="{FF2B5EF4-FFF2-40B4-BE49-F238E27FC236}">
                  <a16:creationId xmlns:a16="http://schemas.microsoft.com/office/drawing/2014/main" id="{A0DFEB57-F175-479C-AF34-9CE76C8C8EB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1" name="Arc 1150">
              <a:extLst>
                <a:ext uri="{FF2B5EF4-FFF2-40B4-BE49-F238E27FC236}">
                  <a16:creationId xmlns:a16="http://schemas.microsoft.com/office/drawing/2014/main" id="{201F80C9-E2A2-49E7-9035-E52E05CF4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2" name="Straight Connector 1151">
              <a:extLst>
                <a:ext uri="{FF2B5EF4-FFF2-40B4-BE49-F238E27FC236}">
                  <a16:creationId xmlns:a16="http://schemas.microsoft.com/office/drawing/2014/main" id="{1AD7A0BA-D1E6-478F-8FC5-3E65B981765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264A96C6-8A4A-4133-A194-AC7995C4D10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54" name="Oval 1153">
              <a:extLst>
                <a:ext uri="{FF2B5EF4-FFF2-40B4-BE49-F238E27FC236}">
                  <a16:creationId xmlns:a16="http://schemas.microsoft.com/office/drawing/2014/main" id="{1913A09B-9009-43CB-AFA7-22C5C108EB5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Arc 1154">
              <a:extLst>
                <a:ext uri="{FF2B5EF4-FFF2-40B4-BE49-F238E27FC236}">
                  <a16:creationId xmlns:a16="http://schemas.microsoft.com/office/drawing/2014/main" id="{9E3B4A73-3A50-422C-921C-E5F4A8339E2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6" name="Arc 1155">
              <a:extLst>
                <a:ext uri="{FF2B5EF4-FFF2-40B4-BE49-F238E27FC236}">
                  <a16:creationId xmlns:a16="http://schemas.microsoft.com/office/drawing/2014/main" id="{F0901F2F-D354-4142-B7EC-4C0513B19A7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7" name="Arc 1156">
              <a:extLst>
                <a:ext uri="{FF2B5EF4-FFF2-40B4-BE49-F238E27FC236}">
                  <a16:creationId xmlns:a16="http://schemas.microsoft.com/office/drawing/2014/main" id="{88C0FF99-9393-402B-8669-84A47453E8A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8" name="Arc 1157">
              <a:extLst>
                <a:ext uri="{FF2B5EF4-FFF2-40B4-BE49-F238E27FC236}">
                  <a16:creationId xmlns:a16="http://schemas.microsoft.com/office/drawing/2014/main" id="{BEF30AD3-C667-4BCC-AE29-F30D2B54253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9" name="Straight Connector 1158">
              <a:extLst>
                <a:ext uri="{FF2B5EF4-FFF2-40B4-BE49-F238E27FC236}">
                  <a16:creationId xmlns:a16="http://schemas.microsoft.com/office/drawing/2014/main" id="{CABBECA3-12D7-4DEF-8889-8DB82D35CAD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a:extLst>
                <a:ext uri="{FF2B5EF4-FFF2-40B4-BE49-F238E27FC236}">
                  <a16:creationId xmlns:a16="http://schemas.microsoft.com/office/drawing/2014/main" id="{8336C29E-86D9-494F-9EB5-8C7667B383D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a:extLst>
                <a:ext uri="{FF2B5EF4-FFF2-40B4-BE49-F238E27FC236}">
                  <a16:creationId xmlns:a16="http://schemas.microsoft.com/office/drawing/2014/main" id="{DCC0AB02-43A6-404D-9B1E-E0EDBC0CACF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2" name="Group 1161">
            <a:extLst>
              <a:ext uri="{FF2B5EF4-FFF2-40B4-BE49-F238E27FC236}">
                <a16:creationId xmlns:a16="http://schemas.microsoft.com/office/drawing/2014/main" id="{0FC21A55-52F6-4613-A69B-971E94364630}"/>
              </a:ext>
            </a:extLst>
          </p:cNvPr>
          <p:cNvGrpSpPr/>
          <p:nvPr/>
        </p:nvGrpSpPr>
        <p:grpSpPr>
          <a:xfrm rot="2540802">
            <a:off x="9250599" y="6524625"/>
            <a:ext cx="544580" cy="346135"/>
            <a:chOff x="1459148" y="544749"/>
            <a:chExt cx="7412477" cy="5661498"/>
          </a:xfrm>
        </p:grpSpPr>
        <p:sp>
          <p:nvSpPr>
            <p:cNvPr id="1163" name="Arc 1162">
              <a:extLst>
                <a:ext uri="{FF2B5EF4-FFF2-40B4-BE49-F238E27FC236}">
                  <a16:creationId xmlns:a16="http://schemas.microsoft.com/office/drawing/2014/main" id="{AE7B6A76-60DA-4659-BFEC-2909C5F3013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64" name="Straight Connector 1163">
              <a:extLst>
                <a:ext uri="{FF2B5EF4-FFF2-40B4-BE49-F238E27FC236}">
                  <a16:creationId xmlns:a16="http://schemas.microsoft.com/office/drawing/2014/main" id="{BE63F207-4A00-4245-AEC0-85597917D3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65" name="Arc 1164">
              <a:extLst>
                <a:ext uri="{FF2B5EF4-FFF2-40B4-BE49-F238E27FC236}">
                  <a16:creationId xmlns:a16="http://schemas.microsoft.com/office/drawing/2014/main" id="{2B2BD2E6-2036-4695-8EE4-29FC227CB2B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66" name="Straight Connector 1165">
              <a:extLst>
                <a:ext uri="{FF2B5EF4-FFF2-40B4-BE49-F238E27FC236}">
                  <a16:creationId xmlns:a16="http://schemas.microsoft.com/office/drawing/2014/main" id="{A679BEC8-FDAB-48CA-BCA0-02A71B48215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54000FB0-D078-4D38-9AF4-CA2DC6C6C8C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68" name="Oval 1167">
              <a:extLst>
                <a:ext uri="{FF2B5EF4-FFF2-40B4-BE49-F238E27FC236}">
                  <a16:creationId xmlns:a16="http://schemas.microsoft.com/office/drawing/2014/main" id="{CCFAE91F-4E3D-4B39-A092-3C2383EAC53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9" name="Arc 1168">
              <a:extLst>
                <a:ext uri="{FF2B5EF4-FFF2-40B4-BE49-F238E27FC236}">
                  <a16:creationId xmlns:a16="http://schemas.microsoft.com/office/drawing/2014/main" id="{88D7C534-AD32-4727-B9A8-A6009CC5328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0" name="Arc 1169">
              <a:extLst>
                <a:ext uri="{FF2B5EF4-FFF2-40B4-BE49-F238E27FC236}">
                  <a16:creationId xmlns:a16="http://schemas.microsoft.com/office/drawing/2014/main" id="{ED805219-DEB9-4F47-9228-BE592C409C7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1" name="Arc 1170">
              <a:extLst>
                <a:ext uri="{FF2B5EF4-FFF2-40B4-BE49-F238E27FC236}">
                  <a16:creationId xmlns:a16="http://schemas.microsoft.com/office/drawing/2014/main" id="{254E3E12-CCB4-47FA-A64B-9973B5DE6A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2" name="Arc 1171">
              <a:extLst>
                <a:ext uri="{FF2B5EF4-FFF2-40B4-BE49-F238E27FC236}">
                  <a16:creationId xmlns:a16="http://schemas.microsoft.com/office/drawing/2014/main" id="{E529CD04-1591-4798-92D2-55FEC8E0102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3" name="Straight Connector 1172">
              <a:extLst>
                <a:ext uri="{FF2B5EF4-FFF2-40B4-BE49-F238E27FC236}">
                  <a16:creationId xmlns:a16="http://schemas.microsoft.com/office/drawing/2014/main" id="{2CB9137A-21DF-45E6-B8C1-3825C1B4902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a:extLst>
                <a:ext uri="{FF2B5EF4-FFF2-40B4-BE49-F238E27FC236}">
                  <a16:creationId xmlns:a16="http://schemas.microsoft.com/office/drawing/2014/main" id="{92DE9615-8264-487E-B652-7DF86CB75BE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a:extLst>
                <a:ext uri="{FF2B5EF4-FFF2-40B4-BE49-F238E27FC236}">
                  <a16:creationId xmlns:a16="http://schemas.microsoft.com/office/drawing/2014/main" id="{2D1C8438-C1EB-4692-9B41-ACEF7F568F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76" name="Group 1175">
            <a:extLst>
              <a:ext uri="{FF2B5EF4-FFF2-40B4-BE49-F238E27FC236}">
                <a16:creationId xmlns:a16="http://schemas.microsoft.com/office/drawing/2014/main" id="{06A32621-6493-4459-B720-1B55E67DA324}"/>
              </a:ext>
            </a:extLst>
          </p:cNvPr>
          <p:cNvGrpSpPr/>
          <p:nvPr/>
        </p:nvGrpSpPr>
        <p:grpSpPr>
          <a:xfrm rot="2540802">
            <a:off x="9564924" y="6524625"/>
            <a:ext cx="544580" cy="346135"/>
            <a:chOff x="1459148" y="544749"/>
            <a:chExt cx="7412477" cy="5661498"/>
          </a:xfrm>
        </p:grpSpPr>
        <p:sp>
          <p:nvSpPr>
            <p:cNvPr id="1177" name="Arc 1176">
              <a:extLst>
                <a:ext uri="{FF2B5EF4-FFF2-40B4-BE49-F238E27FC236}">
                  <a16:creationId xmlns:a16="http://schemas.microsoft.com/office/drawing/2014/main" id="{7EF567B0-70CD-43B0-8459-A92585A7287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8" name="Straight Connector 1177">
              <a:extLst>
                <a:ext uri="{FF2B5EF4-FFF2-40B4-BE49-F238E27FC236}">
                  <a16:creationId xmlns:a16="http://schemas.microsoft.com/office/drawing/2014/main" id="{BE0B66D9-86E0-48E5-A257-0D08C520463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79" name="Arc 1178">
              <a:extLst>
                <a:ext uri="{FF2B5EF4-FFF2-40B4-BE49-F238E27FC236}">
                  <a16:creationId xmlns:a16="http://schemas.microsoft.com/office/drawing/2014/main" id="{9DB65618-13CD-4AB3-80D4-0A58A0A652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0" name="Straight Connector 1179">
              <a:extLst>
                <a:ext uri="{FF2B5EF4-FFF2-40B4-BE49-F238E27FC236}">
                  <a16:creationId xmlns:a16="http://schemas.microsoft.com/office/drawing/2014/main" id="{1A4724AB-DE49-4E21-8954-EE726F0AFD7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83E85719-F982-4793-8E4D-1E3342E8B0C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2" name="Oval 1181">
              <a:extLst>
                <a:ext uri="{FF2B5EF4-FFF2-40B4-BE49-F238E27FC236}">
                  <a16:creationId xmlns:a16="http://schemas.microsoft.com/office/drawing/2014/main" id="{0E7AF87D-AA96-41BC-B621-808EA795BD9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3" name="Arc 1182">
              <a:extLst>
                <a:ext uri="{FF2B5EF4-FFF2-40B4-BE49-F238E27FC236}">
                  <a16:creationId xmlns:a16="http://schemas.microsoft.com/office/drawing/2014/main" id="{153BBC5D-CE95-4C0B-9884-08B592A8E4B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4" name="Arc 1183">
              <a:extLst>
                <a:ext uri="{FF2B5EF4-FFF2-40B4-BE49-F238E27FC236}">
                  <a16:creationId xmlns:a16="http://schemas.microsoft.com/office/drawing/2014/main" id="{5DD321C5-7763-4B7A-84F5-049AEC3C977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5" name="Arc 1184">
              <a:extLst>
                <a:ext uri="{FF2B5EF4-FFF2-40B4-BE49-F238E27FC236}">
                  <a16:creationId xmlns:a16="http://schemas.microsoft.com/office/drawing/2014/main" id="{6801FFCD-C302-465D-81A5-E73C6492AF5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6" name="Arc 1185">
              <a:extLst>
                <a:ext uri="{FF2B5EF4-FFF2-40B4-BE49-F238E27FC236}">
                  <a16:creationId xmlns:a16="http://schemas.microsoft.com/office/drawing/2014/main" id="{07B8EF07-286F-46E5-AFB5-AEB9895B8AD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7" name="Straight Connector 1186">
              <a:extLst>
                <a:ext uri="{FF2B5EF4-FFF2-40B4-BE49-F238E27FC236}">
                  <a16:creationId xmlns:a16="http://schemas.microsoft.com/office/drawing/2014/main" id="{4A0D52A8-EFAA-4B10-9168-71179896EBC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8" name="Straight Connector 1187">
              <a:extLst>
                <a:ext uri="{FF2B5EF4-FFF2-40B4-BE49-F238E27FC236}">
                  <a16:creationId xmlns:a16="http://schemas.microsoft.com/office/drawing/2014/main" id="{875D26DC-2C2C-4763-83EE-A1CF8E351D5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a:extLst>
                <a:ext uri="{FF2B5EF4-FFF2-40B4-BE49-F238E27FC236}">
                  <a16:creationId xmlns:a16="http://schemas.microsoft.com/office/drawing/2014/main" id="{765C3F3C-42E4-4206-BAD9-8E434523CDA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0" name="Group 1189">
            <a:extLst>
              <a:ext uri="{FF2B5EF4-FFF2-40B4-BE49-F238E27FC236}">
                <a16:creationId xmlns:a16="http://schemas.microsoft.com/office/drawing/2014/main" id="{AB88D05B-2B1B-4D16-9862-8B1E14488302}"/>
              </a:ext>
            </a:extLst>
          </p:cNvPr>
          <p:cNvGrpSpPr/>
          <p:nvPr/>
        </p:nvGrpSpPr>
        <p:grpSpPr>
          <a:xfrm rot="2540802">
            <a:off x="9879249" y="6524625"/>
            <a:ext cx="544580" cy="346135"/>
            <a:chOff x="1459148" y="544749"/>
            <a:chExt cx="7412477" cy="5661498"/>
          </a:xfrm>
        </p:grpSpPr>
        <p:sp>
          <p:nvSpPr>
            <p:cNvPr id="1191" name="Arc 1190">
              <a:extLst>
                <a:ext uri="{FF2B5EF4-FFF2-40B4-BE49-F238E27FC236}">
                  <a16:creationId xmlns:a16="http://schemas.microsoft.com/office/drawing/2014/main" id="{CA87914F-81AC-4865-BE55-439AC77AF8C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2" name="Straight Connector 1191">
              <a:extLst>
                <a:ext uri="{FF2B5EF4-FFF2-40B4-BE49-F238E27FC236}">
                  <a16:creationId xmlns:a16="http://schemas.microsoft.com/office/drawing/2014/main" id="{B750D408-A0EA-4087-8C03-14128842927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3" name="Arc 1192">
              <a:extLst>
                <a:ext uri="{FF2B5EF4-FFF2-40B4-BE49-F238E27FC236}">
                  <a16:creationId xmlns:a16="http://schemas.microsoft.com/office/drawing/2014/main" id="{7F649566-3280-44E2-991C-5185358C5AA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94" name="Straight Connector 1193">
              <a:extLst>
                <a:ext uri="{FF2B5EF4-FFF2-40B4-BE49-F238E27FC236}">
                  <a16:creationId xmlns:a16="http://schemas.microsoft.com/office/drawing/2014/main" id="{15119757-5D00-469F-9E14-EA21AFC11CA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43A938CF-41DC-4ABF-AC48-736AA96EC05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96" name="Oval 1195">
              <a:extLst>
                <a:ext uri="{FF2B5EF4-FFF2-40B4-BE49-F238E27FC236}">
                  <a16:creationId xmlns:a16="http://schemas.microsoft.com/office/drawing/2014/main" id="{614B5EA1-3DC9-4BC5-B7FF-B76E3AA1FB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7" name="Arc 1196">
              <a:extLst>
                <a:ext uri="{FF2B5EF4-FFF2-40B4-BE49-F238E27FC236}">
                  <a16:creationId xmlns:a16="http://schemas.microsoft.com/office/drawing/2014/main" id="{F7D7FAC8-A7F1-4F7E-B882-A2F8213E841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8" name="Arc 1197">
              <a:extLst>
                <a:ext uri="{FF2B5EF4-FFF2-40B4-BE49-F238E27FC236}">
                  <a16:creationId xmlns:a16="http://schemas.microsoft.com/office/drawing/2014/main" id="{6ADD6B6C-AC57-4CF0-8BEE-6F8E928F371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9" name="Arc 1198">
              <a:extLst>
                <a:ext uri="{FF2B5EF4-FFF2-40B4-BE49-F238E27FC236}">
                  <a16:creationId xmlns:a16="http://schemas.microsoft.com/office/drawing/2014/main" id="{FA5B6180-A9F7-4FCE-8B71-163932CEE92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0" name="Arc 1199">
              <a:extLst>
                <a:ext uri="{FF2B5EF4-FFF2-40B4-BE49-F238E27FC236}">
                  <a16:creationId xmlns:a16="http://schemas.microsoft.com/office/drawing/2014/main" id="{B5030F63-6F6D-4AB3-B84B-9C813FCFBFA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1" name="Straight Connector 1200">
              <a:extLst>
                <a:ext uri="{FF2B5EF4-FFF2-40B4-BE49-F238E27FC236}">
                  <a16:creationId xmlns:a16="http://schemas.microsoft.com/office/drawing/2014/main" id="{8A25F8FD-9359-443A-BF07-9B886407456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2" name="Straight Connector 1201">
              <a:extLst>
                <a:ext uri="{FF2B5EF4-FFF2-40B4-BE49-F238E27FC236}">
                  <a16:creationId xmlns:a16="http://schemas.microsoft.com/office/drawing/2014/main" id="{B83A335D-A9E4-4D16-9E48-DBBB52E2F35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3" name="Straight Connector 1202">
              <a:extLst>
                <a:ext uri="{FF2B5EF4-FFF2-40B4-BE49-F238E27FC236}">
                  <a16:creationId xmlns:a16="http://schemas.microsoft.com/office/drawing/2014/main" id="{B54F82BC-0FBB-4B63-ABB9-5F372AF2CF4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04" name="Group 1203">
            <a:extLst>
              <a:ext uri="{FF2B5EF4-FFF2-40B4-BE49-F238E27FC236}">
                <a16:creationId xmlns:a16="http://schemas.microsoft.com/office/drawing/2014/main" id="{926DF1BF-76A1-43D9-91B0-E0BD097FA181}"/>
              </a:ext>
            </a:extLst>
          </p:cNvPr>
          <p:cNvGrpSpPr/>
          <p:nvPr/>
        </p:nvGrpSpPr>
        <p:grpSpPr>
          <a:xfrm rot="2540802">
            <a:off x="10193574" y="6524625"/>
            <a:ext cx="544580" cy="346135"/>
            <a:chOff x="1459148" y="544749"/>
            <a:chExt cx="7412477" cy="5661498"/>
          </a:xfrm>
        </p:grpSpPr>
        <p:sp>
          <p:nvSpPr>
            <p:cNvPr id="1205" name="Arc 1204">
              <a:extLst>
                <a:ext uri="{FF2B5EF4-FFF2-40B4-BE49-F238E27FC236}">
                  <a16:creationId xmlns:a16="http://schemas.microsoft.com/office/drawing/2014/main" id="{F6F270B8-401F-4A64-8574-7C5C3B5D0A1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6" name="Straight Connector 1205">
              <a:extLst>
                <a:ext uri="{FF2B5EF4-FFF2-40B4-BE49-F238E27FC236}">
                  <a16:creationId xmlns:a16="http://schemas.microsoft.com/office/drawing/2014/main" id="{CD47993F-DA5A-4D81-BE91-4CA0E92FE06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07" name="Arc 1206">
              <a:extLst>
                <a:ext uri="{FF2B5EF4-FFF2-40B4-BE49-F238E27FC236}">
                  <a16:creationId xmlns:a16="http://schemas.microsoft.com/office/drawing/2014/main" id="{05F2929B-7063-43C0-8084-F87CF61EE1E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8" name="Straight Connector 1207">
              <a:extLst>
                <a:ext uri="{FF2B5EF4-FFF2-40B4-BE49-F238E27FC236}">
                  <a16:creationId xmlns:a16="http://schemas.microsoft.com/office/drawing/2014/main" id="{64D69F87-0D51-483D-AE31-D42A988ECC3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4F90AD95-49B1-4A75-B0BC-102C55CBC95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0" name="Oval 1209">
              <a:extLst>
                <a:ext uri="{FF2B5EF4-FFF2-40B4-BE49-F238E27FC236}">
                  <a16:creationId xmlns:a16="http://schemas.microsoft.com/office/drawing/2014/main" id="{1A854C03-F5D0-4C8D-A03C-4ABD6283397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1" name="Arc 1210">
              <a:extLst>
                <a:ext uri="{FF2B5EF4-FFF2-40B4-BE49-F238E27FC236}">
                  <a16:creationId xmlns:a16="http://schemas.microsoft.com/office/drawing/2014/main" id="{F37135FF-2CA9-4E63-ABE5-499F1CC819C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2" name="Arc 1211">
              <a:extLst>
                <a:ext uri="{FF2B5EF4-FFF2-40B4-BE49-F238E27FC236}">
                  <a16:creationId xmlns:a16="http://schemas.microsoft.com/office/drawing/2014/main" id="{7D130EA6-4828-4E4D-8E96-DE5BB3D9499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3" name="Arc 1212">
              <a:extLst>
                <a:ext uri="{FF2B5EF4-FFF2-40B4-BE49-F238E27FC236}">
                  <a16:creationId xmlns:a16="http://schemas.microsoft.com/office/drawing/2014/main" id="{62FF495F-9CA9-4F63-BF74-E86106C58DD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4" name="Arc 1213">
              <a:extLst>
                <a:ext uri="{FF2B5EF4-FFF2-40B4-BE49-F238E27FC236}">
                  <a16:creationId xmlns:a16="http://schemas.microsoft.com/office/drawing/2014/main" id="{7F123B02-1C0A-4664-92A9-A148875E330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15" name="Straight Connector 1214">
              <a:extLst>
                <a:ext uri="{FF2B5EF4-FFF2-40B4-BE49-F238E27FC236}">
                  <a16:creationId xmlns:a16="http://schemas.microsoft.com/office/drawing/2014/main" id="{433F8496-999A-497A-A04D-32CE1A14303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a:extLst>
                <a:ext uri="{FF2B5EF4-FFF2-40B4-BE49-F238E27FC236}">
                  <a16:creationId xmlns:a16="http://schemas.microsoft.com/office/drawing/2014/main" id="{AB09EC77-25CB-4112-B07B-09C45F30AAF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a:extLst>
                <a:ext uri="{FF2B5EF4-FFF2-40B4-BE49-F238E27FC236}">
                  <a16:creationId xmlns:a16="http://schemas.microsoft.com/office/drawing/2014/main" id="{63FF118F-C69E-49BA-BED4-2A998B84FF5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18" name="Group 1217">
            <a:extLst>
              <a:ext uri="{FF2B5EF4-FFF2-40B4-BE49-F238E27FC236}">
                <a16:creationId xmlns:a16="http://schemas.microsoft.com/office/drawing/2014/main" id="{D1ED3002-5400-4C0D-8BDB-BA369B1FA1F0}"/>
              </a:ext>
            </a:extLst>
          </p:cNvPr>
          <p:cNvGrpSpPr/>
          <p:nvPr/>
        </p:nvGrpSpPr>
        <p:grpSpPr>
          <a:xfrm rot="2540802">
            <a:off x="10507899" y="6524625"/>
            <a:ext cx="544580" cy="346135"/>
            <a:chOff x="1459148" y="544749"/>
            <a:chExt cx="7412477" cy="5661498"/>
          </a:xfrm>
        </p:grpSpPr>
        <p:sp>
          <p:nvSpPr>
            <p:cNvPr id="1219" name="Arc 1218">
              <a:extLst>
                <a:ext uri="{FF2B5EF4-FFF2-40B4-BE49-F238E27FC236}">
                  <a16:creationId xmlns:a16="http://schemas.microsoft.com/office/drawing/2014/main" id="{C0A6C0CE-2F57-482F-B177-E88D58393E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0" name="Straight Connector 1219">
              <a:extLst>
                <a:ext uri="{FF2B5EF4-FFF2-40B4-BE49-F238E27FC236}">
                  <a16:creationId xmlns:a16="http://schemas.microsoft.com/office/drawing/2014/main" id="{E1378ACF-2760-4BFA-8AD2-F22E20AD5E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1" name="Arc 1220">
              <a:extLst>
                <a:ext uri="{FF2B5EF4-FFF2-40B4-BE49-F238E27FC236}">
                  <a16:creationId xmlns:a16="http://schemas.microsoft.com/office/drawing/2014/main" id="{B9745F33-1E59-4CC9-BD34-20D34DB5072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2" name="Straight Connector 1221">
              <a:extLst>
                <a:ext uri="{FF2B5EF4-FFF2-40B4-BE49-F238E27FC236}">
                  <a16:creationId xmlns:a16="http://schemas.microsoft.com/office/drawing/2014/main" id="{2E367BB5-7328-47F1-8FE5-BF677BED27C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7D73EB5E-AA66-49B0-88E7-4C0B167CCA7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24" name="Oval 1223">
              <a:extLst>
                <a:ext uri="{FF2B5EF4-FFF2-40B4-BE49-F238E27FC236}">
                  <a16:creationId xmlns:a16="http://schemas.microsoft.com/office/drawing/2014/main" id="{B97221A9-164A-4D37-B6C9-0100E343115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5" name="Arc 1224">
              <a:extLst>
                <a:ext uri="{FF2B5EF4-FFF2-40B4-BE49-F238E27FC236}">
                  <a16:creationId xmlns:a16="http://schemas.microsoft.com/office/drawing/2014/main" id="{C997733D-35A8-48C4-99A9-1B16F638999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6" name="Arc 1225">
              <a:extLst>
                <a:ext uri="{FF2B5EF4-FFF2-40B4-BE49-F238E27FC236}">
                  <a16:creationId xmlns:a16="http://schemas.microsoft.com/office/drawing/2014/main" id="{A1974D93-3B29-4095-8C4E-F6084540A65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7" name="Arc 1226">
              <a:extLst>
                <a:ext uri="{FF2B5EF4-FFF2-40B4-BE49-F238E27FC236}">
                  <a16:creationId xmlns:a16="http://schemas.microsoft.com/office/drawing/2014/main" id="{228319C0-E616-45BD-946B-370D8F92872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8" name="Arc 1227">
              <a:extLst>
                <a:ext uri="{FF2B5EF4-FFF2-40B4-BE49-F238E27FC236}">
                  <a16:creationId xmlns:a16="http://schemas.microsoft.com/office/drawing/2014/main" id="{D41D14B7-BB15-42BE-A36F-8741454107E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9" name="Straight Connector 1228">
              <a:extLst>
                <a:ext uri="{FF2B5EF4-FFF2-40B4-BE49-F238E27FC236}">
                  <a16:creationId xmlns:a16="http://schemas.microsoft.com/office/drawing/2014/main" id="{92004C50-DF02-4D54-8355-0DDA74A580D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0" name="Straight Connector 1229">
              <a:extLst>
                <a:ext uri="{FF2B5EF4-FFF2-40B4-BE49-F238E27FC236}">
                  <a16:creationId xmlns:a16="http://schemas.microsoft.com/office/drawing/2014/main" id="{DBC89031-0B25-4540-82DE-4CA70CBDF85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1" name="Straight Connector 1230">
              <a:extLst>
                <a:ext uri="{FF2B5EF4-FFF2-40B4-BE49-F238E27FC236}">
                  <a16:creationId xmlns:a16="http://schemas.microsoft.com/office/drawing/2014/main" id="{D42C54A6-E106-4C65-8AB7-5EF1401A9CB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2" name="Group 1231">
            <a:extLst>
              <a:ext uri="{FF2B5EF4-FFF2-40B4-BE49-F238E27FC236}">
                <a16:creationId xmlns:a16="http://schemas.microsoft.com/office/drawing/2014/main" id="{696BCE67-6682-4B9D-9D3C-12DBBCFC3310}"/>
              </a:ext>
            </a:extLst>
          </p:cNvPr>
          <p:cNvGrpSpPr/>
          <p:nvPr/>
        </p:nvGrpSpPr>
        <p:grpSpPr>
          <a:xfrm rot="2540802">
            <a:off x="10822224" y="6524625"/>
            <a:ext cx="544580" cy="346135"/>
            <a:chOff x="1459148" y="544749"/>
            <a:chExt cx="7412477" cy="5661498"/>
          </a:xfrm>
        </p:grpSpPr>
        <p:sp>
          <p:nvSpPr>
            <p:cNvPr id="1233" name="Arc 1232">
              <a:extLst>
                <a:ext uri="{FF2B5EF4-FFF2-40B4-BE49-F238E27FC236}">
                  <a16:creationId xmlns:a16="http://schemas.microsoft.com/office/drawing/2014/main" id="{EC32F8B1-C463-4C38-9E3E-A669F5FD150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34" name="Straight Connector 1233">
              <a:extLst>
                <a:ext uri="{FF2B5EF4-FFF2-40B4-BE49-F238E27FC236}">
                  <a16:creationId xmlns:a16="http://schemas.microsoft.com/office/drawing/2014/main" id="{713EB55B-3862-4E25-89CF-736B2D93836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35" name="Arc 1234">
              <a:extLst>
                <a:ext uri="{FF2B5EF4-FFF2-40B4-BE49-F238E27FC236}">
                  <a16:creationId xmlns:a16="http://schemas.microsoft.com/office/drawing/2014/main" id="{FB3D7470-D1B1-49A8-BD4A-6C6D8C922D1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6" name="Straight Connector 1235">
              <a:extLst>
                <a:ext uri="{FF2B5EF4-FFF2-40B4-BE49-F238E27FC236}">
                  <a16:creationId xmlns:a16="http://schemas.microsoft.com/office/drawing/2014/main" id="{36B7378A-C677-4AA0-95A3-EF84F79231F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DB5D4130-3F0E-4EE8-A0FF-F5F552EB80E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38" name="Oval 1237">
              <a:extLst>
                <a:ext uri="{FF2B5EF4-FFF2-40B4-BE49-F238E27FC236}">
                  <a16:creationId xmlns:a16="http://schemas.microsoft.com/office/drawing/2014/main" id="{0B2B9DAC-93A9-40B8-A45E-3CFC92105D0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9" name="Arc 1238">
              <a:extLst>
                <a:ext uri="{FF2B5EF4-FFF2-40B4-BE49-F238E27FC236}">
                  <a16:creationId xmlns:a16="http://schemas.microsoft.com/office/drawing/2014/main" id="{36343872-1618-466F-9BB3-14D886D1E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0" name="Arc 1239">
              <a:extLst>
                <a:ext uri="{FF2B5EF4-FFF2-40B4-BE49-F238E27FC236}">
                  <a16:creationId xmlns:a16="http://schemas.microsoft.com/office/drawing/2014/main" id="{48B27CFF-6FB3-4408-BD64-7F3F57D86E2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1" name="Arc 1240">
              <a:extLst>
                <a:ext uri="{FF2B5EF4-FFF2-40B4-BE49-F238E27FC236}">
                  <a16:creationId xmlns:a16="http://schemas.microsoft.com/office/drawing/2014/main" id="{2BE2C34A-38F4-4AD6-976A-9216D9E2DAE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2" name="Arc 1241">
              <a:extLst>
                <a:ext uri="{FF2B5EF4-FFF2-40B4-BE49-F238E27FC236}">
                  <a16:creationId xmlns:a16="http://schemas.microsoft.com/office/drawing/2014/main" id="{28F6C107-B4CB-4D78-969A-98BF0D3EDEE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3" name="Straight Connector 1242">
              <a:extLst>
                <a:ext uri="{FF2B5EF4-FFF2-40B4-BE49-F238E27FC236}">
                  <a16:creationId xmlns:a16="http://schemas.microsoft.com/office/drawing/2014/main" id="{785A6823-919A-4072-BBBB-80D5400E6D3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1EE8788F-38E1-40C7-911C-E634CFA3B45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62467C80-2B76-46CF-A0F5-E560BF87813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46" name="Group 1245">
            <a:extLst>
              <a:ext uri="{FF2B5EF4-FFF2-40B4-BE49-F238E27FC236}">
                <a16:creationId xmlns:a16="http://schemas.microsoft.com/office/drawing/2014/main" id="{C2172860-C5C0-43A8-B5F7-90381B245A1F}"/>
              </a:ext>
            </a:extLst>
          </p:cNvPr>
          <p:cNvGrpSpPr/>
          <p:nvPr/>
        </p:nvGrpSpPr>
        <p:grpSpPr>
          <a:xfrm rot="2540802">
            <a:off x="11136549" y="6524625"/>
            <a:ext cx="544580" cy="346135"/>
            <a:chOff x="1459148" y="544749"/>
            <a:chExt cx="7412477" cy="5661498"/>
          </a:xfrm>
        </p:grpSpPr>
        <p:sp>
          <p:nvSpPr>
            <p:cNvPr id="1247" name="Arc 1246">
              <a:extLst>
                <a:ext uri="{FF2B5EF4-FFF2-40B4-BE49-F238E27FC236}">
                  <a16:creationId xmlns:a16="http://schemas.microsoft.com/office/drawing/2014/main" id="{FE315B29-B12B-4425-A100-9A8B51BB77A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8" name="Straight Connector 1247">
              <a:extLst>
                <a:ext uri="{FF2B5EF4-FFF2-40B4-BE49-F238E27FC236}">
                  <a16:creationId xmlns:a16="http://schemas.microsoft.com/office/drawing/2014/main" id="{59108F58-9E36-40E3-A4F9-01204BD1647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49" name="Arc 1248">
              <a:extLst>
                <a:ext uri="{FF2B5EF4-FFF2-40B4-BE49-F238E27FC236}">
                  <a16:creationId xmlns:a16="http://schemas.microsoft.com/office/drawing/2014/main" id="{1ECD554F-9947-4AE6-9013-D35C85B949F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0" name="Straight Connector 1249">
              <a:extLst>
                <a:ext uri="{FF2B5EF4-FFF2-40B4-BE49-F238E27FC236}">
                  <a16:creationId xmlns:a16="http://schemas.microsoft.com/office/drawing/2014/main" id="{0B5AFC95-890C-4759-BA71-B755E44D9A3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E6FD0366-F78C-4374-ABD4-E022DF6D829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2" name="Oval 1251">
              <a:extLst>
                <a:ext uri="{FF2B5EF4-FFF2-40B4-BE49-F238E27FC236}">
                  <a16:creationId xmlns:a16="http://schemas.microsoft.com/office/drawing/2014/main" id="{96049CA2-6077-4042-AB1C-FEE6526A959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3" name="Arc 1252">
              <a:extLst>
                <a:ext uri="{FF2B5EF4-FFF2-40B4-BE49-F238E27FC236}">
                  <a16:creationId xmlns:a16="http://schemas.microsoft.com/office/drawing/2014/main" id="{0B4E3952-5ADA-4873-ABA2-189C1C749A9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4" name="Arc 1253">
              <a:extLst>
                <a:ext uri="{FF2B5EF4-FFF2-40B4-BE49-F238E27FC236}">
                  <a16:creationId xmlns:a16="http://schemas.microsoft.com/office/drawing/2014/main" id="{23243F27-CB4F-4733-9756-52FCFB6D201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5" name="Arc 1254">
              <a:extLst>
                <a:ext uri="{FF2B5EF4-FFF2-40B4-BE49-F238E27FC236}">
                  <a16:creationId xmlns:a16="http://schemas.microsoft.com/office/drawing/2014/main" id="{4AF4F448-9172-4955-B870-6D16DE68850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6" name="Arc 1255">
              <a:extLst>
                <a:ext uri="{FF2B5EF4-FFF2-40B4-BE49-F238E27FC236}">
                  <a16:creationId xmlns:a16="http://schemas.microsoft.com/office/drawing/2014/main" id="{C0D8AFCC-F6CF-4FCA-B12C-0A1EE4DF97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7" name="Straight Connector 1256">
              <a:extLst>
                <a:ext uri="{FF2B5EF4-FFF2-40B4-BE49-F238E27FC236}">
                  <a16:creationId xmlns:a16="http://schemas.microsoft.com/office/drawing/2014/main" id="{0E712C6F-3A4B-4354-9ABC-90380BB3098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58" name="Straight Connector 1257">
              <a:extLst>
                <a:ext uri="{FF2B5EF4-FFF2-40B4-BE49-F238E27FC236}">
                  <a16:creationId xmlns:a16="http://schemas.microsoft.com/office/drawing/2014/main" id="{A31D65D4-42BA-4E18-8CC5-CA61716C4E2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a:extLst>
                <a:ext uri="{FF2B5EF4-FFF2-40B4-BE49-F238E27FC236}">
                  <a16:creationId xmlns:a16="http://schemas.microsoft.com/office/drawing/2014/main" id="{7FB92F24-92F6-4EE0-9681-3B97CD1D389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0" name="Group 1259">
            <a:extLst>
              <a:ext uri="{FF2B5EF4-FFF2-40B4-BE49-F238E27FC236}">
                <a16:creationId xmlns:a16="http://schemas.microsoft.com/office/drawing/2014/main" id="{AD26FAC0-85DD-4E8B-AE9E-0C20CCE83F1F}"/>
              </a:ext>
            </a:extLst>
          </p:cNvPr>
          <p:cNvGrpSpPr/>
          <p:nvPr/>
        </p:nvGrpSpPr>
        <p:grpSpPr>
          <a:xfrm rot="2540802">
            <a:off x="11450874" y="6524625"/>
            <a:ext cx="544580" cy="346135"/>
            <a:chOff x="1459148" y="544749"/>
            <a:chExt cx="7412477" cy="5661498"/>
          </a:xfrm>
        </p:grpSpPr>
        <p:sp>
          <p:nvSpPr>
            <p:cNvPr id="1261" name="Arc 1260">
              <a:extLst>
                <a:ext uri="{FF2B5EF4-FFF2-40B4-BE49-F238E27FC236}">
                  <a16:creationId xmlns:a16="http://schemas.microsoft.com/office/drawing/2014/main" id="{B2A25CFF-CF48-40B5-9C17-766026FC16B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2" name="Straight Connector 1261">
              <a:extLst>
                <a:ext uri="{FF2B5EF4-FFF2-40B4-BE49-F238E27FC236}">
                  <a16:creationId xmlns:a16="http://schemas.microsoft.com/office/drawing/2014/main" id="{B6E92165-08A6-407E-A1BA-E00EB55C9B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3" name="Arc 1262">
              <a:extLst>
                <a:ext uri="{FF2B5EF4-FFF2-40B4-BE49-F238E27FC236}">
                  <a16:creationId xmlns:a16="http://schemas.microsoft.com/office/drawing/2014/main" id="{F26482E4-5F5F-4B0D-9B35-FFD1F910777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64" name="Straight Connector 1263">
              <a:extLst>
                <a:ext uri="{FF2B5EF4-FFF2-40B4-BE49-F238E27FC236}">
                  <a16:creationId xmlns:a16="http://schemas.microsoft.com/office/drawing/2014/main" id="{E83D7C67-3B73-4A31-8DCE-0BDF4FBDBFF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91A5D5F2-EB42-47C4-A7D5-E64D209EF00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66" name="Oval 1265">
              <a:extLst>
                <a:ext uri="{FF2B5EF4-FFF2-40B4-BE49-F238E27FC236}">
                  <a16:creationId xmlns:a16="http://schemas.microsoft.com/office/drawing/2014/main" id="{CC0442D6-45A5-4222-975D-4C297986BCA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7" name="Arc 1266">
              <a:extLst>
                <a:ext uri="{FF2B5EF4-FFF2-40B4-BE49-F238E27FC236}">
                  <a16:creationId xmlns:a16="http://schemas.microsoft.com/office/drawing/2014/main" id="{00E45124-1474-4617-B93D-381B0BD84FC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8" name="Arc 1267">
              <a:extLst>
                <a:ext uri="{FF2B5EF4-FFF2-40B4-BE49-F238E27FC236}">
                  <a16:creationId xmlns:a16="http://schemas.microsoft.com/office/drawing/2014/main" id="{483CD314-9185-4329-820B-2398319E32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9" name="Arc 1268">
              <a:extLst>
                <a:ext uri="{FF2B5EF4-FFF2-40B4-BE49-F238E27FC236}">
                  <a16:creationId xmlns:a16="http://schemas.microsoft.com/office/drawing/2014/main" id="{C02F2FD6-9459-4818-BA85-0706D0398BE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0" name="Arc 1269">
              <a:extLst>
                <a:ext uri="{FF2B5EF4-FFF2-40B4-BE49-F238E27FC236}">
                  <a16:creationId xmlns:a16="http://schemas.microsoft.com/office/drawing/2014/main" id="{4259C191-B6FC-467B-A353-CE75351C5BB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1" name="Straight Connector 1270">
              <a:extLst>
                <a:ext uri="{FF2B5EF4-FFF2-40B4-BE49-F238E27FC236}">
                  <a16:creationId xmlns:a16="http://schemas.microsoft.com/office/drawing/2014/main" id="{7A12AF47-5E75-4F58-B239-CA288BFEB4D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a:extLst>
                <a:ext uri="{FF2B5EF4-FFF2-40B4-BE49-F238E27FC236}">
                  <a16:creationId xmlns:a16="http://schemas.microsoft.com/office/drawing/2014/main" id="{4E84210F-B58D-41CE-8A12-1545982652C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3" name="Straight Connector 1272">
              <a:extLst>
                <a:ext uri="{FF2B5EF4-FFF2-40B4-BE49-F238E27FC236}">
                  <a16:creationId xmlns:a16="http://schemas.microsoft.com/office/drawing/2014/main" id="{4097CF87-79CB-4DFC-9A54-EF1FE99C0A0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74" name="Group 1273">
            <a:extLst>
              <a:ext uri="{FF2B5EF4-FFF2-40B4-BE49-F238E27FC236}">
                <a16:creationId xmlns:a16="http://schemas.microsoft.com/office/drawing/2014/main" id="{31FDE1D6-4D11-4A8A-B44F-7F97F0292138}"/>
              </a:ext>
            </a:extLst>
          </p:cNvPr>
          <p:cNvGrpSpPr/>
          <p:nvPr/>
        </p:nvGrpSpPr>
        <p:grpSpPr>
          <a:xfrm rot="2540802">
            <a:off x="11736624" y="6524625"/>
            <a:ext cx="544580" cy="346135"/>
            <a:chOff x="1459148" y="544749"/>
            <a:chExt cx="7412477" cy="5661498"/>
          </a:xfrm>
        </p:grpSpPr>
        <p:sp>
          <p:nvSpPr>
            <p:cNvPr id="1275" name="Arc 1274">
              <a:extLst>
                <a:ext uri="{FF2B5EF4-FFF2-40B4-BE49-F238E27FC236}">
                  <a16:creationId xmlns:a16="http://schemas.microsoft.com/office/drawing/2014/main" id="{AB850CB7-194E-4AEB-B633-CF1E6D69DCF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76" name="Straight Connector 1275">
              <a:extLst>
                <a:ext uri="{FF2B5EF4-FFF2-40B4-BE49-F238E27FC236}">
                  <a16:creationId xmlns:a16="http://schemas.microsoft.com/office/drawing/2014/main" id="{4B35ABD0-3FEA-4358-8C59-3B074128162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77" name="Arc 1276">
              <a:extLst>
                <a:ext uri="{FF2B5EF4-FFF2-40B4-BE49-F238E27FC236}">
                  <a16:creationId xmlns:a16="http://schemas.microsoft.com/office/drawing/2014/main" id="{AF77CF74-050C-4399-A6C1-0E738457234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8" name="Straight Connector 1277">
              <a:extLst>
                <a:ext uri="{FF2B5EF4-FFF2-40B4-BE49-F238E27FC236}">
                  <a16:creationId xmlns:a16="http://schemas.microsoft.com/office/drawing/2014/main" id="{A38BEF62-B9B9-4287-B2FA-C345784A7B5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CB356621-EB3B-4C44-92F8-C3970A57974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0" name="Oval 1279">
              <a:extLst>
                <a:ext uri="{FF2B5EF4-FFF2-40B4-BE49-F238E27FC236}">
                  <a16:creationId xmlns:a16="http://schemas.microsoft.com/office/drawing/2014/main" id="{C23AD601-069A-4960-A6D4-A16A783D98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1" name="Arc 1280">
              <a:extLst>
                <a:ext uri="{FF2B5EF4-FFF2-40B4-BE49-F238E27FC236}">
                  <a16:creationId xmlns:a16="http://schemas.microsoft.com/office/drawing/2014/main" id="{A79FBD8E-8101-4F15-B3EA-78B31551442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2" name="Arc 1281">
              <a:extLst>
                <a:ext uri="{FF2B5EF4-FFF2-40B4-BE49-F238E27FC236}">
                  <a16:creationId xmlns:a16="http://schemas.microsoft.com/office/drawing/2014/main" id="{23762C27-5EF6-471A-B22D-CE6188EEFFC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3" name="Arc 1282">
              <a:extLst>
                <a:ext uri="{FF2B5EF4-FFF2-40B4-BE49-F238E27FC236}">
                  <a16:creationId xmlns:a16="http://schemas.microsoft.com/office/drawing/2014/main" id="{C39C3379-D444-4A2C-836B-ED02699987E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4" name="Arc 1283">
              <a:extLst>
                <a:ext uri="{FF2B5EF4-FFF2-40B4-BE49-F238E27FC236}">
                  <a16:creationId xmlns:a16="http://schemas.microsoft.com/office/drawing/2014/main" id="{88C6C060-8184-4E3B-BE66-CA0D2957CF8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85" name="Straight Connector 1284">
              <a:extLst>
                <a:ext uri="{FF2B5EF4-FFF2-40B4-BE49-F238E27FC236}">
                  <a16:creationId xmlns:a16="http://schemas.microsoft.com/office/drawing/2014/main" id="{FEF19CBE-A6EE-48A8-984C-AAD95C85BE8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a:extLst>
                <a:ext uri="{FF2B5EF4-FFF2-40B4-BE49-F238E27FC236}">
                  <a16:creationId xmlns:a16="http://schemas.microsoft.com/office/drawing/2014/main" id="{50E885B3-3031-4745-B09A-A9C1C3F8A43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a:extLst>
                <a:ext uri="{FF2B5EF4-FFF2-40B4-BE49-F238E27FC236}">
                  <a16:creationId xmlns:a16="http://schemas.microsoft.com/office/drawing/2014/main" id="{2963B77E-C1D6-43D2-AB92-FAABCB5CA44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88" name="Group 1287">
            <a:extLst>
              <a:ext uri="{FF2B5EF4-FFF2-40B4-BE49-F238E27FC236}">
                <a16:creationId xmlns:a16="http://schemas.microsoft.com/office/drawing/2014/main" id="{B6EF3E91-5A71-4B77-825C-8F91A3E05066}"/>
              </a:ext>
            </a:extLst>
          </p:cNvPr>
          <p:cNvGrpSpPr/>
          <p:nvPr/>
        </p:nvGrpSpPr>
        <p:grpSpPr>
          <a:xfrm rot="2540802">
            <a:off x="-169626" y="314325"/>
            <a:ext cx="544580" cy="346135"/>
            <a:chOff x="1459148" y="544749"/>
            <a:chExt cx="7412477" cy="5661498"/>
          </a:xfrm>
        </p:grpSpPr>
        <p:sp>
          <p:nvSpPr>
            <p:cNvPr id="1289" name="Arc 1288">
              <a:extLst>
                <a:ext uri="{FF2B5EF4-FFF2-40B4-BE49-F238E27FC236}">
                  <a16:creationId xmlns:a16="http://schemas.microsoft.com/office/drawing/2014/main" id="{352FDC15-F230-420D-A9DF-F5ACD0065DB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0" name="Straight Connector 1289">
              <a:extLst>
                <a:ext uri="{FF2B5EF4-FFF2-40B4-BE49-F238E27FC236}">
                  <a16:creationId xmlns:a16="http://schemas.microsoft.com/office/drawing/2014/main" id="{58107ABB-56DD-444A-99F2-10FAECFA642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1" name="Arc 1290">
              <a:extLst>
                <a:ext uri="{FF2B5EF4-FFF2-40B4-BE49-F238E27FC236}">
                  <a16:creationId xmlns:a16="http://schemas.microsoft.com/office/drawing/2014/main" id="{4318CE2F-B93B-4593-BBC5-D8CFECFB67B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2" name="Straight Connector 1291">
              <a:extLst>
                <a:ext uri="{FF2B5EF4-FFF2-40B4-BE49-F238E27FC236}">
                  <a16:creationId xmlns:a16="http://schemas.microsoft.com/office/drawing/2014/main" id="{E25A4C52-AC8D-4635-93E9-7912CFB9A22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556546AF-1DD5-4B8D-98F6-42AA9A9BC57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94" name="Oval 1293">
              <a:extLst>
                <a:ext uri="{FF2B5EF4-FFF2-40B4-BE49-F238E27FC236}">
                  <a16:creationId xmlns:a16="http://schemas.microsoft.com/office/drawing/2014/main" id="{755A6D9A-7B0E-4078-97D1-6F7C72E6E51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5" name="Arc 1294">
              <a:extLst>
                <a:ext uri="{FF2B5EF4-FFF2-40B4-BE49-F238E27FC236}">
                  <a16:creationId xmlns:a16="http://schemas.microsoft.com/office/drawing/2014/main" id="{C0F59C4D-21E4-4D6F-AD25-678CDA9FFAF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6" name="Arc 1295">
              <a:extLst>
                <a:ext uri="{FF2B5EF4-FFF2-40B4-BE49-F238E27FC236}">
                  <a16:creationId xmlns:a16="http://schemas.microsoft.com/office/drawing/2014/main" id="{7BD4B163-42C0-4758-9730-AB08145C891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7" name="Arc 1296">
              <a:extLst>
                <a:ext uri="{FF2B5EF4-FFF2-40B4-BE49-F238E27FC236}">
                  <a16:creationId xmlns:a16="http://schemas.microsoft.com/office/drawing/2014/main" id="{3BAB3437-C424-4275-82E9-306B00FEBD6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8" name="Arc 1297">
              <a:extLst>
                <a:ext uri="{FF2B5EF4-FFF2-40B4-BE49-F238E27FC236}">
                  <a16:creationId xmlns:a16="http://schemas.microsoft.com/office/drawing/2014/main" id="{4246D8AC-5BBF-4DA0-9397-E3C599EE4C9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9" name="Straight Connector 1298">
              <a:extLst>
                <a:ext uri="{FF2B5EF4-FFF2-40B4-BE49-F238E27FC236}">
                  <a16:creationId xmlns:a16="http://schemas.microsoft.com/office/drawing/2014/main" id="{CEF20141-5BD5-4AF4-BCB2-FE918C4FAE0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a:extLst>
                <a:ext uri="{FF2B5EF4-FFF2-40B4-BE49-F238E27FC236}">
                  <a16:creationId xmlns:a16="http://schemas.microsoft.com/office/drawing/2014/main" id="{2AF4DE6C-A5A5-4260-B3C6-BD47AD0A14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a:extLst>
                <a:ext uri="{FF2B5EF4-FFF2-40B4-BE49-F238E27FC236}">
                  <a16:creationId xmlns:a16="http://schemas.microsoft.com/office/drawing/2014/main" id="{7F72A41A-F796-41EE-B140-E8515D9B8BA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2" name="Group 1301">
            <a:extLst>
              <a:ext uri="{FF2B5EF4-FFF2-40B4-BE49-F238E27FC236}">
                <a16:creationId xmlns:a16="http://schemas.microsoft.com/office/drawing/2014/main" id="{056C618C-786E-43C6-BFDB-94D5D9194651}"/>
              </a:ext>
            </a:extLst>
          </p:cNvPr>
          <p:cNvGrpSpPr/>
          <p:nvPr/>
        </p:nvGrpSpPr>
        <p:grpSpPr>
          <a:xfrm rot="2540802">
            <a:off x="-169626" y="609600"/>
            <a:ext cx="544580" cy="346135"/>
            <a:chOff x="1459148" y="544749"/>
            <a:chExt cx="7412477" cy="5661498"/>
          </a:xfrm>
        </p:grpSpPr>
        <p:sp>
          <p:nvSpPr>
            <p:cNvPr id="1303" name="Arc 1302">
              <a:extLst>
                <a:ext uri="{FF2B5EF4-FFF2-40B4-BE49-F238E27FC236}">
                  <a16:creationId xmlns:a16="http://schemas.microsoft.com/office/drawing/2014/main" id="{DB8101D8-DE4B-4A6F-8CE1-CDC67BDD2C7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04" name="Straight Connector 1303">
              <a:extLst>
                <a:ext uri="{FF2B5EF4-FFF2-40B4-BE49-F238E27FC236}">
                  <a16:creationId xmlns:a16="http://schemas.microsoft.com/office/drawing/2014/main" id="{6C0A9C65-F9EE-4862-95B4-56DFEE16F42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05" name="Arc 1304">
              <a:extLst>
                <a:ext uri="{FF2B5EF4-FFF2-40B4-BE49-F238E27FC236}">
                  <a16:creationId xmlns:a16="http://schemas.microsoft.com/office/drawing/2014/main" id="{74D2AA9E-F9D7-46EA-9B18-D7E774C7FE1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06" name="Straight Connector 1305">
              <a:extLst>
                <a:ext uri="{FF2B5EF4-FFF2-40B4-BE49-F238E27FC236}">
                  <a16:creationId xmlns:a16="http://schemas.microsoft.com/office/drawing/2014/main" id="{4809398B-7053-45BE-A6BF-2B17D906C8E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C2354104-0874-4DAC-82A6-DBDF003D5D4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08" name="Oval 1307">
              <a:extLst>
                <a:ext uri="{FF2B5EF4-FFF2-40B4-BE49-F238E27FC236}">
                  <a16:creationId xmlns:a16="http://schemas.microsoft.com/office/drawing/2014/main" id="{3F0BDE63-3726-423A-ACD4-818FB2879E0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9" name="Arc 1308">
              <a:extLst>
                <a:ext uri="{FF2B5EF4-FFF2-40B4-BE49-F238E27FC236}">
                  <a16:creationId xmlns:a16="http://schemas.microsoft.com/office/drawing/2014/main" id="{1B464E3B-8C5D-4A68-9E17-89F3E7ECDD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0" name="Arc 1309">
              <a:extLst>
                <a:ext uri="{FF2B5EF4-FFF2-40B4-BE49-F238E27FC236}">
                  <a16:creationId xmlns:a16="http://schemas.microsoft.com/office/drawing/2014/main" id="{347BABF0-DCA5-4E28-8493-29B7D4A2C01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1" name="Arc 1310">
              <a:extLst>
                <a:ext uri="{FF2B5EF4-FFF2-40B4-BE49-F238E27FC236}">
                  <a16:creationId xmlns:a16="http://schemas.microsoft.com/office/drawing/2014/main" id="{B5564A09-B186-4DB1-BE06-C20C6B9F354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2" name="Arc 1311">
              <a:extLst>
                <a:ext uri="{FF2B5EF4-FFF2-40B4-BE49-F238E27FC236}">
                  <a16:creationId xmlns:a16="http://schemas.microsoft.com/office/drawing/2014/main" id="{6B8EA27A-79AB-48BF-A86C-7EFDE3EDD43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3" name="Straight Connector 1312">
              <a:extLst>
                <a:ext uri="{FF2B5EF4-FFF2-40B4-BE49-F238E27FC236}">
                  <a16:creationId xmlns:a16="http://schemas.microsoft.com/office/drawing/2014/main" id="{5A87E7A7-C528-4889-8377-182530A1E26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3B44404C-7807-4A08-8E81-BFE3F6A15DA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15" name="Straight Connector 1314">
              <a:extLst>
                <a:ext uri="{FF2B5EF4-FFF2-40B4-BE49-F238E27FC236}">
                  <a16:creationId xmlns:a16="http://schemas.microsoft.com/office/drawing/2014/main" id="{2F91A963-0354-4416-83AC-D6D97B2B8BE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16" name="Group 1315">
            <a:extLst>
              <a:ext uri="{FF2B5EF4-FFF2-40B4-BE49-F238E27FC236}">
                <a16:creationId xmlns:a16="http://schemas.microsoft.com/office/drawing/2014/main" id="{2345695B-CBD0-40E4-AF1C-71AACAE72662}"/>
              </a:ext>
            </a:extLst>
          </p:cNvPr>
          <p:cNvGrpSpPr/>
          <p:nvPr/>
        </p:nvGrpSpPr>
        <p:grpSpPr>
          <a:xfrm rot="2540802">
            <a:off x="-169626" y="904875"/>
            <a:ext cx="544580" cy="346135"/>
            <a:chOff x="1459148" y="544749"/>
            <a:chExt cx="7412477" cy="5661498"/>
          </a:xfrm>
        </p:grpSpPr>
        <p:sp>
          <p:nvSpPr>
            <p:cNvPr id="1317" name="Arc 1316">
              <a:extLst>
                <a:ext uri="{FF2B5EF4-FFF2-40B4-BE49-F238E27FC236}">
                  <a16:creationId xmlns:a16="http://schemas.microsoft.com/office/drawing/2014/main" id="{0D15354B-E735-4A80-9002-ED8916103B3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8" name="Straight Connector 1317">
              <a:extLst>
                <a:ext uri="{FF2B5EF4-FFF2-40B4-BE49-F238E27FC236}">
                  <a16:creationId xmlns:a16="http://schemas.microsoft.com/office/drawing/2014/main" id="{CE3452DB-6B2F-428D-A84F-7106BC20ACE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19" name="Arc 1318">
              <a:extLst>
                <a:ext uri="{FF2B5EF4-FFF2-40B4-BE49-F238E27FC236}">
                  <a16:creationId xmlns:a16="http://schemas.microsoft.com/office/drawing/2014/main" id="{1C3B0365-6E0B-4956-B22E-4D4A8796A8E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0" name="Straight Connector 1319">
              <a:extLst>
                <a:ext uri="{FF2B5EF4-FFF2-40B4-BE49-F238E27FC236}">
                  <a16:creationId xmlns:a16="http://schemas.microsoft.com/office/drawing/2014/main" id="{7B39FB9B-5583-40CB-83B1-2610F0BDE24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698068FD-DA9B-4D6D-9B30-CCECCA2B342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2" name="Oval 1321">
              <a:extLst>
                <a:ext uri="{FF2B5EF4-FFF2-40B4-BE49-F238E27FC236}">
                  <a16:creationId xmlns:a16="http://schemas.microsoft.com/office/drawing/2014/main" id="{A03F202F-247A-4A06-A364-F99716ADC5E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3" name="Arc 1322">
              <a:extLst>
                <a:ext uri="{FF2B5EF4-FFF2-40B4-BE49-F238E27FC236}">
                  <a16:creationId xmlns:a16="http://schemas.microsoft.com/office/drawing/2014/main" id="{59EBA17B-EA44-492C-A56F-AFAD6974384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4" name="Arc 1323">
              <a:extLst>
                <a:ext uri="{FF2B5EF4-FFF2-40B4-BE49-F238E27FC236}">
                  <a16:creationId xmlns:a16="http://schemas.microsoft.com/office/drawing/2014/main" id="{A619034B-6C85-4A99-B98B-B85E59777B1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5" name="Arc 1324">
              <a:extLst>
                <a:ext uri="{FF2B5EF4-FFF2-40B4-BE49-F238E27FC236}">
                  <a16:creationId xmlns:a16="http://schemas.microsoft.com/office/drawing/2014/main" id="{D12C75E4-7886-4983-88C0-4A77E0ED711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6" name="Arc 1325">
              <a:extLst>
                <a:ext uri="{FF2B5EF4-FFF2-40B4-BE49-F238E27FC236}">
                  <a16:creationId xmlns:a16="http://schemas.microsoft.com/office/drawing/2014/main" id="{E20AF8AD-A859-484B-A31E-E2F9512C1E9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7" name="Straight Connector 1326">
              <a:extLst>
                <a:ext uri="{FF2B5EF4-FFF2-40B4-BE49-F238E27FC236}">
                  <a16:creationId xmlns:a16="http://schemas.microsoft.com/office/drawing/2014/main" id="{D2B793A2-C5D3-4E23-B160-3FD366CFA5F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7AFD5C54-7A21-4270-80D3-969F4210FCE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a:extLst>
                <a:ext uri="{FF2B5EF4-FFF2-40B4-BE49-F238E27FC236}">
                  <a16:creationId xmlns:a16="http://schemas.microsoft.com/office/drawing/2014/main" id="{49B4FE00-32D7-43F0-89FF-2D01E57C02F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0" name="Group 1329">
            <a:extLst>
              <a:ext uri="{FF2B5EF4-FFF2-40B4-BE49-F238E27FC236}">
                <a16:creationId xmlns:a16="http://schemas.microsoft.com/office/drawing/2014/main" id="{0690AF25-3EAA-4D87-9627-C243C7440CCB}"/>
              </a:ext>
            </a:extLst>
          </p:cNvPr>
          <p:cNvGrpSpPr/>
          <p:nvPr/>
        </p:nvGrpSpPr>
        <p:grpSpPr>
          <a:xfrm rot="2540802">
            <a:off x="-169626" y="1200150"/>
            <a:ext cx="544580" cy="346135"/>
            <a:chOff x="1459148" y="544749"/>
            <a:chExt cx="7412477" cy="5661498"/>
          </a:xfrm>
        </p:grpSpPr>
        <p:sp>
          <p:nvSpPr>
            <p:cNvPr id="1331" name="Arc 1330">
              <a:extLst>
                <a:ext uri="{FF2B5EF4-FFF2-40B4-BE49-F238E27FC236}">
                  <a16:creationId xmlns:a16="http://schemas.microsoft.com/office/drawing/2014/main" id="{0B6CDBDB-F687-4490-8C03-9AEEE24505F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2" name="Straight Connector 1331">
              <a:extLst>
                <a:ext uri="{FF2B5EF4-FFF2-40B4-BE49-F238E27FC236}">
                  <a16:creationId xmlns:a16="http://schemas.microsoft.com/office/drawing/2014/main" id="{4018FF0C-A140-4846-9920-2CD0AE214D0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3" name="Arc 1332">
              <a:extLst>
                <a:ext uri="{FF2B5EF4-FFF2-40B4-BE49-F238E27FC236}">
                  <a16:creationId xmlns:a16="http://schemas.microsoft.com/office/drawing/2014/main" id="{3083AA07-0123-448E-8666-A7F808CA94C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34" name="Straight Connector 1333">
              <a:extLst>
                <a:ext uri="{FF2B5EF4-FFF2-40B4-BE49-F238E27FC236}">
                  <a16:creationId xmlns:a16="http://schemas.microsoft.com/office/drawing/2014/main" id="{0BE8BF80-6A4D-4B33-B502-0F252C608A0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F3D0E68-4DA9-4652-BCDD-8BCB427F967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36" name="Oval 1335">
              <a:extLst>
                <a:ext uri="{FF2B5EF4-FFF2-40B4-BE49-F238E27FC236}">
                  <a16:creationId xmlns:a16="http://schemas.microsoft.com/office/drawing/2014/main" id="{82EA862F-31BE-4421-A8EA-27BAF80380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7" name="Arc 1336">
              <a:extLst>
                <a:ext uri="{FF2B5EF4-FFF2-40B4-BE49-F238E27FC236}">
                  <a16:creationId xmlns:a16="http://schemas.microsoft.com/office/drawing/2014/main" id="{3DD1AC59-73FB-465A-A8F8-3269BC0CB3D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8" name="Arc 1337">
              <a:extLst>
                <a:ext uri="{FF2B5EF4-FFF2-40B4-BE49-F238E27FC236}">
                  <a16:creationId xmlns:a16="http://schemas.microsoft.com/office/drawing/2014/main" id="{EFF80BA2-198E-4C8B-B662-4E8230D802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9" name="Arc 1338">
              <a:extLst>
                <a:ext uri="{FF2B5EF4-FFF2-40B4-BE49-F238E27FC236}">
                  <a16:creationId xmlns:a16="http://schemas.microsoft.com/office/drawing/2014/main" id="{FC6A293A-236F-4CBB-8ECE-8E3FF94FFE2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0" name="Arc 1339">
              <a:extLst>
                <a:ext uri="{FF2B5EF4-FFF2-40B4-BE49-F238E27FC236}">
                  <a16:creationId xmlns:a16="http://schemas.microsoft.com/office/drawing/2014/main" id="{8992631B-4CC4-49C4-AFF8-CADA8821399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1" name="Straight Connector 1340">
              <a:extLst>
                <a:ext uri="{FF2B5EF4-FFF2-40B4-BE49-F238E27FC236}">
                  <a16:creationId xmlns:a16="http://schemas.microsoft.com/office/drawing/2014/main" id="{3EEB1A0A-18C3-4DC4-9026-8D6714F8D6A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1FA37FB2-73A4-413E-8034-AF937D59A5D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D49AC25C-02BA-4975-BEF8-AD75777ED62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44" name="Group 1343">
            <a:extLst>
              <a:ext uri="{FF2B5EF4-FFF2-40B4-BE49-F238E27FC236}">
                <a16:creationId xmlns:a16="http://schemas.microsoft.com/office/drawing/2014/main" id="{B937C6EC-771E-49B8-BE16-A00C7677F4C7}"/>
              </a:ext>
            </a:extLst>
          </p:cNvPr>
          <p:cNvGrpSpPr/>
          <p:nvPr/>
        </p:nvGrpSpPr>
        <p:grpSpPr>
          <a:xfrm rot="2540802">
            <a:off x="-169626" y="1495425"/>
            <a:ext cx="544580" cy="346135"/>
            <a:chOff x="1459148" y="544749"/>
            <a:chExt cx="7412477" cy="5661498"/>
          </a:xfrm>
        </p:grpSpPr>
        <p:sp>
          <p:nvSpPr>
            <p:cNvPr id="1345" name="Arc 1344">
              <a:extLst>
                <a:ext uri="{FF2B5EF4-FFF2-40B4-BE49-F238E27FC236}">
                  <a16:creationId xmlns:a16="http://schemas.microsoft.com/office/drawing/2014/main" id="{91ABCFCB-D464-40A4-B2F2-FCA29B37AD3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6" name="Straight Connector 1345">
              <a:extLst>
                <a:ext uri="{FF2B5EF4-FFF2-40B4-BE49-F238E27FC236}">
                  <a16:creationId xmlns:a16="http://schemas.microsoft.com/office/drawing/2014/main" id="{B2CD06B1-0BDB-4C36-90F2-F1DA5DD7AFD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47" name="Arc 1346">
              <a:extLst>
                <a:ext uri="{FF2B5EF4-FFF2-40B4-BE49-F238E27FC236}">
                  <a16:creationId xmlns:a16="http://schemas.microsoft.com/office/drawing/2014/main" id="{68378269-B59F-444E-B3A4-5BB88B7F535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8" name="Straight Connector 1347">
              <a:extLst>
                <a:ext uri="{FF2B5EF4-FFF2-40B4-BE49-F238E27FC236}">
                  <a16:creationId xmlns:a16="http://schemas.microsoft.com/office/drawing/2014/main" id="{72B8636D-DFAE-4DB2-8012-277CA1D5027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5E2C9967-5978-454D-9ACB-8D3510C140A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0" name="Oval 1349">
              <a:extLst>
                <a:ext uri="{FF2B5EF4-FFF2-40B4-BE49-F238E27FC236}">
                  <a16:creationId xmlns:a16="http://schemas.microsoft.com/office/drawing/2014/main" id="{C5205F1B-C1C4-4382-93DD-53EE2BE7EF2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1" name="Arc 1350">
              <a:extLst>
                <a:ext uri="{FF2B5EF4-FFF2-40B4-BE49-F238E27FC236}">
                  <a16:creationId xmlns:a16="http://schemas.microsoft.com/office/drawing/2014/main" id="{2DE48A8B-D066-484D-B6EA-2D5EF0C8A99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2" name="Arc 1351">
              <a:extLst>
                <a:ext uri="{FF2B5EF4-FFF2-40B4-BE49-F238E27FC236}">
                  <a16:creationId xmlns:a16="http://schemas.microsoft.com/office/drawing/2014/main" id="{114D8AEA-11E1-4992-A358-C26FB8248EA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3" name="Arc 1352">
              <a:extLst>
                <a:ext uri="{FF2B5EF4-FFF2-40B4-BE49-F238E27FC236}">
                  <a16:creationId xmlns:a16="http://schemas.microsoft.com/office/drawing/2014/main" id="{868AA119-E16D-4784-B463-D2E12177075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4" name="Arc 1353">
              <a:extLst>
                <a:ext uri="{FF2B5EF4-FFF2-40B4-BE49-F238E27FC236}">
                  <a16:creationId xmlns:a16="http://schemas.microsoft.com/office/drawing/2014/main" id="{B7982C6E-332E-461B-A293-D607256EFE7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55" name="Straight Connector 1354">
              <a:extLst>
                <a:ext uri="{FF2B5EF4-FFF2-40B4-BE49-F238E27FC236}">
                  <a16:creationId xmlns:a16="http://schemas.microsoft.com/office/drawing/2014/main" id="{87B7E1AC-B7FC-4717-92CC-F5167727FE5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a:extLst>
                <a:ext uri="{FF2B5EF4-FFF2-40B4-BE49-F238E27FC236}">
                  <a16:creationId xmlns:a16="http://schemas.microsoft.com/office/drawing/2014/main" id="{854E3886-201A-4015-BCA7-8145338B5FD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a:extLst>
                <a:ext uri="{FF2B5EF4-FFF2-40B4-BE49-F238E27FC236}">
                  <a16:creationId xmlns:a16="http://schemas.microsoft.com/office/drawing/2014/main" id="{C4296595-E739-4DC1-9506-66500674E19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58" name="Group 1357">
            <a:extLst>
              <a:ext uri="{FF2B5EF4-FFF2-40B4-BE49-F238E27FC236}">
                <a16:creationId xmlns:a16="http://schemas.microsoft.com/office/drawing/2014/main" id="{A6182293-FFC3-4637-AB72-1133500CC215}"/>
              </a:ext>
            </a:extLst>
          </p:cNvPr>
          <p:cNvGrpSpPr/>
          <p:nvPr/>
        </p:nvGrpSpPr>
        <p:grpSpPr>
          <a:xfrm rot="2540802">
            <a:off x="-169626" y="1790700"/>
            <a:ext cx="544580" cy="346135"/>
            <a:chOff x="1459148" y="544749"/>
            <a:chExt cx="7412477" cy="5661498"/>
          </a:xfrm>
        </p:grpSpPr>
        <p:sp>
          <p:nvSpPr>
            <p:cNvPr id="1359" name="Arc 1358">
              <a:extLst>
                <a:ext uri="{FF2B5EF4-FFF2-40B4-BE49-F238E27FC236}">
                  <a16:creationId xmlns:a16="http://schemas.microsoft.com/office/drawing/2014/main" id="{9B322042-357C-4499-B7C3-E44E2E74D8A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0" name="Straight Connector 1359">
              <a:extLst>
                <a:ext uri="{FF2B5EF4-FFF2-40B4-BE49-F238E27FC236}">
                  <a16:creationId xmlns:a16="http://schemas.microsoft.com/office/drawing/2014/main" id="{B6390E6D-7AD9-47E1-90BE-64FEC62A69B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1" name="Arc 1360">
              <a:extLst>
                <a:ext uri="{FF2B5EF4-FFF2-40B4-BE49-F238E27FC236}">
                  <a16:creationId xmlns:a16="http://schemas.microsoft.com/office/drawing/2014/main" id="{55EF3C72-2F9E-4D3A-BCF5-55158F06574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2" name="Straight Connector 1361">
              <a:extLst>
                <a:ext uri="{FF2B5EF4-FFF2-40B4-BE49-F238E27FC236}">
                  <a16:creationId xmlns:a16="http://schemas.microsoft.com/office/drawing/2014/main" id="{F2ED452B-158D-4A92-A77B-BBFBDFE2861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FBA7614E-D51D-450C-B348-CED49B755B3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64" name="Oval 1363">
              <a:extLst>
                <a:ext uri="{FF2B5EF4-FFF2-40B4-BE49-F238E27FC236}">
                  <a16:creationId xmlns:a16="http://schemas.microsoft.com/office/drawing/2014/main" id="{E0AF3638-93F0-4F6D-8DBE-8CCCD7B6188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5" name="Arc 1364">
              <a:extLst>
                <a:ext uri="{FF2B5EF4-FFF2-40B4-BE49-F238E27FC236}">
                  <a16:creationId xmlns:a16="http://schemas.microsoft.com/office/drawing/2014/main" id="{60A1356B-736F-4815-81F3-F9E9D64716F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6" name="Arc 1365">
              <a:extLst>
                <a:ext uri="{FF2B5EF4-FFF2-40B4-BE49-F238E27FC236}">
                  <a16:creationId xmlns:a16="http://schemas.microsoft.com/office/drawing/2014/main" id="{EE4A8B2B-987A-416D-86A8-87DBE0A24C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7" name="Arc 1366">
              <a:extLst>
                <a:ext uri="{FF2B5EF4-FFF2-40B4-BE49-F238E27FC236}">
                  <a16:creationId xmlns:a16="http://schemas.microsoft.com/office/drawing/2014/main" id="{DAD298B1-65BD-4285-BC06-2FBCBF07A87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8" name="Arc 1367">
              <a:extLst>
                <a:ext uri="{FF2B5EF4-FFF2-40B4-BE49-F238E27FC236}">
                  <a16:creationId xmlns:a16="http://schemas.microsoft.com/office/drawing/2014/main" id="{C268D931-F165-4454-9AD8-0D0C5A85BE5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9" name="Straight Connector 1368">
              <a:extLst>
                <a:ext uri="{FF2B5EF4-FFF2-40B4-BE49-F238E27FC236}">
                  <a16:creationId xmlns:a16="http://schemas.microsoft.com/office/drawing/2014/main" id="{C76D313B-D65E-454D-9266-259D3724E6C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0" name="Straight Connector 1369">
              <a:extLst>
                <a:ext uri="{FF2B5EF4-FFF2-40B4-BE49-F238E27FC236}">
                  <a16:creationId xmlns:a16="http://schemas.microsoft.com/office/drawing/2014/main" id="{E1C7BDD0-15D3-42C9-B1CC-CFAD38C0FA6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1" name="Straight Connector 1370">
              <a:extLst>
                <a:ext uri="{FF2B5EF4-FFF2-40B4-BE49-F238E27FC236}">
                  <a16:creationId xmlns:a16="http://schemas.microsoft.com/office/drawing/2014/main" id="{42A70064-B3FD-4184-B333-815E6C270A1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2" name="Group 1371">
            <a:extLst>
              <a:ext uri="{FF2B5EF4-FFF2-40B4-BE49-F238E27FC236}">
                <a16:creationId xmlns:a16="http://schemas.microsoft.com/office/drawing/2014/main" id="{7942CE2C-2A24-4514-9AA3-41011D91D948}"/>
              </a:ext>
            </a:extLst>
          </p:cNvPr>
          <p:cNvGrpSpPr/>
          <p:nvPr/>
        </p:nvGrpSpPr>
        <p:grpSpPr>
          <a:xfrm rot="2540802">
            <a:off x="-169626" y="2085975"/>
            <a:ext cx="544580" cy="346135"/>
            <a:chOff x="1459148" y="544749"/>
            <a:chExt cx="7412477" cy="5661498"/>
          </a:xfrm>
        </p:grpSpPr>
        <p:sp>
          <p:nvSpPr>
            <p:cNvPr id="1373" name="Arc 1372">
              <a:extLst>
                <a:ext uri="{FF2B5EF4-FFF2-40B4-BE49-F238E27FC236}">
                  <a16:creationId xmlns:a16="http://schemas.microsoft.com/office/drawing/2014/main" id="{3472EED9-B46D-457A-A41B-C22D31F4285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74" name="Straight Connector 1373">
              <a:extLst>
                <a:ext uri="{FF2B5EF4-FFF2-40B4-BE49-F238E27FC236}">
                  <a16:creationId xmlns:a16="http://schemas.microsoft.com/office/drawing/2014/main" id="{7802DF69-7C66-4F79-A0A3-6129852A6BB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75" name="Arc 1374">
              <a:extLst>
                <a:ext uri="{FF2B5EF4-FFF2-40B4-BE49-F238E27FC236}">
                  <a16:creationId xmlns:a16="http://schemas.microsoft.com/office/drawing/2014/main" id="{6B639076-6F9C-415F-BBB8-EB2A6E62F11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6" name="Straight Connector 1375">
              <a:extLst>
                <a:ext uri="{FF2B5EF4-FFF2-40B4-BE49-F238E27FC236}">
                  <a16:creationId xmlns:a16="http://schemas.microsoft.com/office/drawing/2014/main" id="{1C040455-A383-4C22-A10D-F1730AB537F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B41EE34D-0A07-418A-92C3-A723CFDB268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78" name="Oval 1377">
              <a:extLst>
                <a:ext uri="{FF2B5EF4-FFF2-40B4-BE49-F238E27FC236}">
                  <a16:creationId xmlns:a16="http://schemas.microsoft.com/office/drawing/2014/main" id="{F2E6A616-58DA-4CD9-B8DE-EC726023A42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9" name="Arc 1378">
              <a:extLst>
                <a:ext uri="{FF2B5EF4-FFF2-40B4-BE49-F238E27FC236}">
                  <a16:creationId xmlns:a16="http://schemas.microsoft.com/office/drawing/2014/main" id="{FFE1CB78-A720-4D66-B5D5-622FC322D79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0" name="Arc 1379">
              <a:extLst>
                <a:ext uri="{FF2B5EF4-FFF2-40B4-BE49-F238E27FC236}">
                  <a16:creationId xmlns:a16="http://schemas.microsoft.com/office/drawing/2014/main" id="{F1216851-65B0-4FC1-8C22-95784EEAFC7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1" name="Arc 1380">
              <a:extLst>
                <a:ext uri="{FF2B5EF4-FFF2-40B4-BE49-F238E27FC236}">
                  <a16:creationId xmlns:a16="http://schemas.microsoft.com/office/drawing/2014/main" id="{A0AD98ED-68F7-4557-9436-29BB2743260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2" name="Arc 1381">
              <a:extLst>
                <a:ext uri="{FF2B5EF4-FFF2-40B4-BE49-F238E27FC236}">
                  <a16:creationId xmlns:a16="http://schemas.microsoft.com/office/drawing/2014/main" id="{5C3585C4-0D67-4282-BC46-41273BD9143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3" name="Straight Connector 1382">
              <a:extLst>
                <a:ext uri="{FF2B5EF4-FFF2-40B4-BE49-F238E27FC236}">
                  <a16:creationId xmlns:a16="http://schemas.microsoft.com/office/drawing/2014/main" id="{4DE4CF72-A7D1-4538-9192-BC0663F8F99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a:extLst>
                <a:ext uri="{FF2B5EF4-FFF2-40B4-BE49-F238E27FC236}">
                  <a16:creationId xmlns:a16="http://schemas.microsoft.com/office/drawing/2014/main" id="{288CDFB5-88E2-4E4B-9C64-CF0C2C29D0D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09DB780C-4EDA-4E27-B3A2-3C908FB37AB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86" name="Group 1385">
            <a:extLst>
              <a:ext uri="{FF2B5EF4-FFF2-40B4-BE49-F238E27FC236}">
                <a16:creationId xmlns:a16="http://schemas.microsoft.com/office/drawing/2014/main" id="{6363FF0B-0502-4D76-8723-EDF095F80772}"/>
              </a:ext>
            </a:extLst>
          </p:cNvPr>
          <p:cNvGrpSpPr/>
          <p:nvPr/>
        </p:nvGrpSpPr>
        <p:grpSpPr>
          <a:xfrm rot="2540802">
            <a:off x="-169626" y="2381250"/>
            <a:ext cx="544580" cy="346135"/>
            <a:chOff x="1459148" y="544749"/>
            <a:chExt cx="7412477" cy="5661498"/>
          </a:xfrm>
        </p:grpSpPr>
        <p:sp>
          <p:nvSpPr>
            <p:cNvPr id="1387" name="Arc 1386">
              <a:extLst>
                <a:ext uri="{FF2B5EF4-FFF2-40B4-BE49-F238E27FC236}">
                  <a16:creationId xmlns:a16="http://schemas.microsoft.com/office/drawing/2014/main" id="{4EAB43AB-8555-459A-BE95-B44049D65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8" name="Straight Connector 1387">
              <a:extLst>
                <a:ext uri="{FF2B5EF4-FFF2-40B4-BE49-F238E27FC236}">
                  <a16:creationId xmlns:a16="http://schemas.microsoft.com/office/drawing/2014/main" id="{127FF926-A897-471D-AF83-AB1358E2AC7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89" name="Arc 1388">
              <a:extLst>
                <a:ext uri="{FF2B5EF4-FFF2-40B4-BE49-F238E27FC236}">
                  <a16:creationId xmlns:a16="http://schemas.microsoft.com/office/drawing/2014/main" id="{1747AC15-7B46-4D69-916D-7DC46855CC4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0" name="Straight Connector 1389">
              <a:extLst>
                <a:ext uri="{FF2B5EF4-FFF2-40B4-BE49-F238E27FC236}">
                  <a16:creationId xmlns:a16="http://schemas.microsoft.com/office/drawing/2014/main" id="{4B07F8CB-F26F-420C-905C-5CAEC1E035F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B64E5752-DB81-4CF5-A79E-57EF1B00882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2" name="Oval 1391">
              <a:extLst>
                <a:ext uri="{FF2B5EF4-FFF2-40B4-BE49-F238E27FC236}">
                  <a16:creationId xmlns:a16="http://schemas.microsoft.com/office/drawing/2014/main" id="{C36491BA-38C3-48D6-89BA-B0E7E6990A1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3" name="Arc 1392">
              <a:extLst>
                <a:ext uri="{FF2B5EF4-FFF2-40B4-BE49-F238E27FC236}">
                  <a16:creationId xmlns:a16="http://schemas.microsoft.com/office/drawing/2014/main" id="{463650DD-A2D5-422F-B100-34066EFBA4A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4" name="Arc 1393">
              <a:extLst>
                <a:ext uri="{FF2B5EF4-FFF2-40B4-BE49-F238E27FC236}">
                  <a16:creationId xmlns:a16="http://schemas.microsoft.com/office/drawing/2014/main" id="{66F7FD4D-B288-4B58-8883-EE587FF3C14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5" name="Arc 1394">
              <a:extLst>
                <a:ext uri="{FF2B5EF4-FFF2-40B4-BE49-F238E27FC236}">
                  <a16:creationId xmlns:a16="http://schemas.microsoft.com/office/drawing/2014/main" id="{AD40D3CB-B064-4BFD-BC1A-BEA0A6CD74C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6" name="Arc 1395">
              <a:extLst>
                <a:ext uri="{FF2B5EF4-FFF2-40B4-BE49-F238E27FC236}">
                  <a16:creationId xmlns:a16="http://schemas.microsoft.com/office/drawing/2014/main" id="{CFFA8E62-3783-4EBE-AFB5-1C0D3ADBF78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7" name="Straight Connector 1396">
              <a:extLst>
                <a:ext uri="{FF2B5EF4-FFF2-40B4-BE49-F238E27FC236}">
                  <a16:creationId xmlns:a16="http://schemas.microsoft.com/office/drawing/2014/main" id="{6C636D45-9631-4D04-85E9-20C4C1E1B48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E670ECF8-5ECB-478C-A8A5-BF87A490E94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081E672F-8F8A-49B5-856C-AAA8EE9CBE0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0" name="Group 1399">
            <a:extLst>
              <a:ext uri="{FF2B5EF4-FFF2-40B4-BE49-F238E27FC236}">
                <a16:creationId xmlns:a16="http://schemas.microsoft.com/office/drawing/2014/main" id="{7558C9CA-AF62-4B2D-8491-CF582531C8A6}"/>
              </a:ext>
            </a:extLst>
          </p:cNvPr>
          <p:cNvGrpSpPr/>
          <p:nvPr/>
        </p:nvGrpSpPr>
        <p:grpSpPr>
          <a:xfrm rot="2540802">
            <a:off x="-169626" y="2676525"/>
            <a:ext cx="544580" cy="346135"/>
            <a:chOff x="1459148" y="544749"/>
            <a:chExt cx="7412477" cy="5661498"/>
          </a:xfrm>
        </p:grpSpPr>
        <p:sp>
          <p:nvSpPr>
            <p:cNvPr id="1401" name="Arc 1400">
              <a:extLst>
                <a:ext uri="{FF2B5EF4-FFF2-40B4-BE49-F238E27FC236}">
                  <a16:creationId xmlns:a16="http://schemas.microsoft.com/office/drawing/2014/main" id="{C991D50A-4293-47C1-8C8D-A07B8AA0152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2" name="Straight Connector 1401">
              <a:extLst>
                <a:ext uri="{FF2B5EF4-FFF2-40B4-BE49-F238E27FC236}">
                  <a16:creationId xmlns:a16="http://schemas.microsoft.com/office/drawing/2014/main" id="{23ECE571-3DB9-4520-8636-9142E9EF04A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3" name="Arc 1402">
              <a:extLst>
                <a:ext uri="{FF2B5EF4-FFF2-40B4-BE49-F238E27FC236}">
                  <a16:creationId xmlns:a16="http://schemas.microsoft.com/office/drawing/2014/main" id="{A26E50FD-F9E3-4B35-9B36-8BA28236C27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04" name="Straight Connector 1403">
              <a:extLst>
                <a:ext uri="{FF2B5EF4-FFF2-40B4-BE49-F238E27FC236}">
                  <a16:creationId xmlns:a16="http://schemas.microsoft.com/office/drawing/2014/main" id="{80487235-7994-4F9B-954D-EDA3B947466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6C077E1C-8DCE-4AEB-A40A-4026EE49EF4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06" name="Oval 1405">
              <a:extLst>
                <a:ext uri="{FF2B5EF4-FFF2-40B4-BE49-F238E27FC236}">
                  <a16:creationId xmlns:a16="http://schemas.microsoft.com/office/drawing/2014/main" id="{C3BF40E6-5310-4776-BCC8-C33C433C329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7" name="Arc 1406">
              <a:extLst>
                <a:ext uri="{FF2B5EF4-FFF2-40B4-BE49-F238E27FC236}">
                  <a16:creationId xmlns:a16="http://schemas.microsoft.com/office/drawing/2014/main" id="{D841EE36-9A61-4DE8-AD06-CE150074D1B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8" name="Arc 1407">
              <a:extLst>
                <a:ext uri="{FF2B5EF4-FFF2-40B4-BE49-F238E27FC236}">
                  <a16:creationId xmlns:a16="http://schemas.microsoft.com/office/drawing/2014/main" id="{860FB482-FF8E-4BA0-A659-4DD83D43641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9" name="Arc 1408">
              <a:extLst>
                <a:ext uri="{FF2B5EF4-FFF2-40B4-BE49-F238E27FC236}">
                  <a16:creationId xmlns:a16="http://schemas.microsoft.com/office/drawing/2014/main" id="{0EFA52A4-7543-430F-BFAD-685305D0FF4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0" name="Arc 1409">
              <a:extLst>
                <a:ext uri="{FF2B5EF4-FFF2-40B4-BE49-F238E27FC236}">
                  <a16:creationId xmlns:a16="http://schemas.microsoft.com/office/drawing/2014/main" id="{E2B0AAAF-6156-4C0F-915F-5E03AE8C51E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1" name="Straight Connector 1410">
              <a:extLst>
                <a:ext uri="{FF2B5EF4-FFF2-40B4-BE49-F238E27FC236}">
                  <a16:creationId xmlns:a16="http://schemas.microsoft.com/office/drawing/2014/main" id="{A23D3E4D-A366-49E0-8B7C-B7EC4A7983D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2" name="Straight Connector 1411">
              <a:extLst>
                <a:ext uri="{FF2B5EF4-FFF2-40B4-BE49-F238E27FC236}">
                  <a16:creationId xmlns:a16="http://schemas.microsoft.com/office/drawing/2014/main" id="{AB88C7BD-FF41-469F-A581-9C4ED155352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3" name="Straight Connector 1412">
              <a:extLst>
                <a:ext uri="{FF2B5EF4-FFF2-40B4-BE49-F238E27FC236}">
                  <a16:creationId xmlns:a16="http://schemas.microsoft.com/office/drawing/2014/main" id="{21CDA616-A6EA-4672-A4EA-3E5F386CF5C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14" name="Group 1413">
            <a:extLst>
              <a:ext uri="{FF2B5EF4-FFF2-40B4-BE49-F238E27FC236}">
                <a16:creationId xmlns:a16="http://schemas.microsoft.com/office/drawing/2014/main" id="{380DE51D-DBE8-4CAE-B306-B125B5821B91}"/>
              </a:ext>
            </a:extLst>
          </p:cNvPr>
          <p:cNvGrpSpPr/>
          <p:nvPr/>
        </p:nvGrpSpPr>
        <p:grpSpPr>
          <a:xfrm rot="2540802">
            <a:off x="-169626" y="2971800"/>
            <a:ext cx="544580" cy="346135"/>
            <a:chOff x="1459148" y="544749"/>
            <a:chExt cx="7412477" cy="5661498"/>
          </a:xfrm>
        </p:grpSpPr>
        <p:sp>
          <p:nvSpPr>
            <p:cNvPr id="1415" name="Arc 1414">
              <a:extLst>
                <a:ext uri="{FF2B5EF4-FFF2-40B4-BE49-F238E27FC236}">
                  <a16:creationId xmlns:a16="http://schemas.microsoft.com/office/drawing/2014/main" id="{616F0BC3-784F-4EC5-A853-32B705393AD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16" name="Straight Connector 1415">
              <a:extLst>
                <a:ext uri="{FF2B5EF4-FFF2-40B4-BE49-F238E27FC236}">
                  <a16:creationId xmlns:a16="http://schemas.microsoft.com/office/drawing/2014/main" id="{38D5B558-6542-4DB2-9806-0176BD0848F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17" name="Arc 1416">
              <a:extLst>
                <a:ext uri="{FF2B5EF4-FFF2-40B4-BE49-F238E27FC236}">
                  <a16:creationId xmlns:a16="http://schemas.microsoft.com/office/drawing/2014/main" id="{98204EDA-617E-46FB-A0B5-527F3A0A9BD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8" name="Straight Connector 1417">
              <a:extLst>
                <a:ext uri="{FF2B5EF4-FFF2-40B4-BE49-F238E27FC236}">
                  <a16:creationId xmlns:a16="http://schemas.microsoft.com/office/drawing/2014/main" id="{A4E9AAFA-28DD-4602-AA5F-F655ECEA47F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1B306242-6ABC-43EF-BD14-9F2812EA5A2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0" name="Oval 1419">
              <a:extLst>
                <a:ext uri="{FF2B5EF4-FFF2-40B4-BE49-F238E27FC236}">
                  <a16:creationId xmlns:a16="http://schemas.microsoft.com/office/drawing/2014/main" id="{78A2F213-25F7-41FC-8E2C-1DEF1509FB9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1" name="Arc 1420">
              <a:extLst>
                <a:ext uri="{FF2B5EF4-FFF2-40B4-BE49-F238E27FC236}">
                  <a16:creationId xmlns:a16="http://schemas.microsoft.com/office/drawing/2014/main" id="{8C201110-31DB-47F8-BD87-C57F79DD816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2" name="Arc 1421">
              <a:extLst>
                <a:ext uri="{FF2B5EF4-FFF2-40B4-BE49-F238E27FC236}">
                  <a16:creationId xmlns:a16="http://schemas.microsoft.com/office/drawing/2014/main" id="{116CBFF2-3D9A-4400-883D-77A2984FA69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3" name="Arc 1422">
              <a:extLst>
                <a:ext uri="{FF2B5EF4-FFF2-40B4-BE49-F238E27FC236}">
                  <a16:creationId xmlns:a16="http://schemas.microsoft.com/office/drawing/2014/main" id="{395158E1-581F-474F-A748-FC5EE191580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4" name="Arc 1423">
              <a:extLst>
                <a:ext uri="{FF2B5EF4-FFF2-40B4-BE49-F238E27FC236}">
                  <a16:creationId xmlns:a16="http://schemas.microsoft.com/office/drawing/2014/main" id="{590C454E-9CF1-4626-9FA5-2A73DD12905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25" name="Straight Connector 1424">
              <a:extLst>
                <a:ext uri="{FF2B5EF4-FFF2-40B4-BE49-F238E27FC236}">
                  <a16:creationId xmlns:a16="http://schemas.microsoft.com/office/drawing/2014/main" id="{A3BFD55F-9795-4CD0-B07E-1BE561D2CD3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a:extLst>
                <a:ext uri="{FF2B5EF4-FFF2-40B4-BE49-F238E27FC236}">
                  <a16:creationId xmlns:a16="http://schemas.microsoft.com/office/drawing/2014/main" id="{D28A56F7-D614-44C5-927B-57D34F05218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27" name="Straight Connector 1426">
              <a:extLst>
                <a:ext uri="{FF2B5EF4-FFF2-40B4-BE49-F238E27FC236}">
                  <a16:creationId xmlns:a16="http://schemas.microsoft.com/office/drawing/2014/main" id="{5CA43E62-E147-4EAB-B005-D23517EA682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28" name="Group 1427">
            <a:extLst>
              <a:ext uri="{FF2B5EF4-FFF2-40B4-BE49-F238E27FC236}">
                <a16:creationId xmlns:a16="http://schemas.microsoft.com/office/drawing/2014/main" id="{A259AECF-E4DC-4939-B2BD-524D5C55A5AA}"/>
              </a:ext>
            </a:extLst>
          </p:cNvPr>
          <p:cNvGrpSpPr/>
          <p:nvPr/>
        </p:nvGrpSpPr>
        <p:grpSpPr>
          <a:xfrm rot="2540802">
            <a:off x="-169626" y="3267075"/>
            <a:ext cx="544580" cy="346135"/>
            <a:chOff x="1459148" y="544749"/>
            <a:chExt cx="7412477" cy="5661498"/>
          </a:xfrm>
        </p:grpSpPr>
        <p:sp>
          <p:nvSpPr>
            <p:cNvPr id="1429" name="Arc 1428">
              <a:extLst>
                <a:ext uri="{FF2B5EF4-FFF2-40B4-BE49-F238E27FC236}">
                  <a16:creationId xmlns:a16="http://schemas.microsoft.com/office/drawing/2014/main" id="{191B0839-6111-4574-BDDF-4B043AAA653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0" name="Straight Connector 1429">
              <a:extLst>
                <a:ext uri="{FF2B5EF4-FFF2-40B4-BE49-F238E27FC236}">
                  <a16:creationId xmlns:a16="http://schemas.microsoft.com/office/drawing/2014/main" id="{2F80175E-4DDB-4E8E-8367-414EFC194B7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1" name="Arc 1430">
              <a:extLst>
                <a:ext uri="{FF2B5EF4-FFF2-40B4-BE49-F238E27FC236}">
                  <a16:creationId xmlns:a16="http://schemas.microsoft.com/office/drawing/2014/main" id="{59EA7F5F-07CA-4C2E-A144-3F2E906A4E8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2" name="Straight Connector 1431">
              <a:extLst>
                <a:ext uri="{FF2B5EF4-FFF2-40B4-BE49-F238E27FC236}">
                  <a16:creationId xmlns:a16="http://schemas.microsoft.com/office/drawing/2014/main" id="{362B5414-55A5-4D4D-90D5-F15BB96435D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D261DEB3-1658-4370-95EA-2507A8B2255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34" name="Oval 1433">
              <a:extLst>
                <a:ext uri="{FF2B5EF4-FFF2-40B4-BE49-F238E27FC236}">
                  <a16:creationId xmlns:a16="http://schemas.microsoft.com/office/drawing/2014/main" id="{3760AB30-97FD-4330-8688-3F3A5F08AF2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5" name="Arc 1434">
              <a:extLst>
                <a:ext uri="{FF2B5EF4-FFF2-40B4-BE49-F238E27FC236}">
                  <a16:creationId xmlns:a16="http://schemas.microsoft.com/office/drawing/2014/main" id="{D4569180-91DB-4F75-8EF7-7907095B490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6" name="Arc 1435">
              <a:extLst>
                <a:ext uri="{FF2B5EF4-FFF2-40B4-BE49-F238E27FC236}">
                  <a16:creationId xmlns:a16="http://schemas.microsoft.com/office/drawing/2014/main" id="{EF68A76B-2D35-4637-BDC0-2C287A1BDC8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7" name="Arc 1436">
              <a:extLst>
                <a:ext uri="{FF2B5EF4-FFF2-40B4-BE49-F238E27FC236}">
                  <a16:creationId xmlns:a16="http://schemas.microsoft.com/office/drawing/2014/main" id="{18FB4B17-EB9F-43E3-9222-89B2B342269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8" name="Arc 1437">
              <a:extLst>
                <a:ext uri="{FF2B5EF4-FFF2-40B4-BE49-F238E27FC236}">
                  <a16:creationId xmlns:a16="http://schemas.microsoft.com/office/drawing/2014/main" id="{EEC065D5-07AE-4DED-B36D-EAEF0572815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9" name="Straight Connector 1438">
              <a:extLst>
                <a:ext uri="{FF2B5EF4-FFF2-40B4-BE49-F238E27FC236}">
                  <a16:creationId xmlns:a16="http://schemas.microsoft.com/office/drawing/2014/main" id="{24AAAE1C-CBF3-4BB0-8964-8603302BC41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1F0865A1-8877-410A-A737-ECBD2BBB726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a:extLst>
                <a:ext uri="{FF2B5EF4-FFF2-40B4-BE49-F238E27FC236}">
                  <a16:creationId xmlns:a16="http://schemas.microsoft.com/office/drawing/2014/main" id="{9EACF225-092C-4324-AB36-6CE93589373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2" name="Group 1441">
            <a:extLst>
              <a:ext uri="{FF2B5EF4-FFF2-40B4-BE49-F238E27FC236}">
                <a16:creationId xmlns:a16="http://schemas.microsoft.com/office/drawing/2014/main" id="{37CDBE80-F3B8-49FC-A49E-1C35A15D096C}"/>
              </a:ext>
            </a:extLst>
          </p:cNvPr>
          <p:cNvGrpSpPr/>
          <p:nvPr/>
        </p:nvGrpSpPr>
        <p:grpSpPr>
          <a:xfrm rot="2540802">
            <a:off x="-169626" y="3562350"/>
            <a:ext cx="544580" cy="346135"/>
            <a:chOff x="1459148" y="544749"/>
            <a:chExt cx="7412477" cy="5661498"/>
          </a:xfrm>
        </p:grpSpPr>
        <p:sp>
          <p:nvSpPr>
            <p:cNvPr id="1443" name="Arc 1442">
              <a:extLst>
                <a:ext uri="{FF2B5EF4-FFF2-40B4-BE49-F238E27FC236}">
                  <a16:creationId xmlns:a16="http://schemas.microsoft.com/office/drawing/2014/main" id="{E37FEE5E-903E-4145-9378-C2E6F5EAE0D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44" name="Straight Connector 1443">
              <a:extLst>
                <a:ext uri="{FF2B5EF4-FFF2-40B4-BE49-F238E27FC236}">
                  <a16:creationId xmlns:a16="http://schemas.microsoft.com/office/drawing/2014/main" id="{F30640DA-11D3-454E-B576-8051C376CC6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45" name="Arc 1444">
              <a:extLst>
                <a:ext uri="{FF2B5EF4-FFF2-40B4-BE49-F238E27FC236}">
                  <a16:creationId xmlns:a16="http://schemas.microsoft.com/office/drawing/2014/main" id="{A1AF9352-AF10-4EC2-8967-0460565FF8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46" name="Straight Connector 1445">
              <a:extLst>
                <a:ext uri="{FF2B5EF4-FFF2-40B4-BE49-F238E27FC236}">
                  <a16:creationId xmlns:a16="http://schemas.microsoft.com/office/drawing/2014/main" id="{9FB65670-74DA-4EFB-8098-BA38F120A08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3AC12928-8976-4285-BE2B-F1D18958296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48" name="Oval 1447">
              <a:extLst>
                <a:ext uri="{FF2B5EF4-FFF2-40B4-BE49-F238E27FC236}">
                  <a16:creationId xmlns:a16="http://schemas.microsoft.com/office/drawing/2014/main" id="{99C64D2B-99DD-4C09-89A6-926F7F12937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9" name="Arc 1448">
              <a:extLst>
                <a:ext uri="{FF2B5EF4-FFF2-40B4-BE49-F238E27FC236}">
                  <a16:creationId xmlns:a16="http://schemas.microsoft.com/office/drawing/2014/main" id="{7DFB7121-9F0F-4633-881B-983AAA4FBE8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0" name="Arc 1449">
              <a:extLst>
                <a:ext uri="{FF2B5EF4-FFF2-40B4-BE49-F238E27FC236}">
                  <a16:creationId xmlns:a16="http://schemas.microsoft.com/office/drawing/2014/main" id="{DD68DA02-3B04-47DF-939C-4310DDE4497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1" name="Arc 1450">
              <a:extLst>
                <a:ext uri="{FF2B5EF4-FFF2-40B4-BE49-F238E27FC236}">
                  <a16:creationId xmlns:a16="http://schemas.microsoft.com/office/drawing/2014/main" id="{193DAD1A-8A1A-4DEE-838B-22119E27579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2" name="Arc 1451">
              <a:extLst>
                <a:ext uri="{FF2B5EF4-FFF2-40B4-BE49-F238E27FC236}">
                  <a16:creationId xmlns:a16="http://schemas.microsoft.com/office/drawing/2014/main" id="{05BF5994-9EC7-4E0F-82A9-AB89F57F719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3" name="Straight Connector 1452">
              <a:extLst>
                <a:ext uri="{FF2B5EF4-FFF2-40B4-BE49-F238E27FC236}">
                  <a16:creationId xmlns:a16="http://schemas.microsoft.com/office/drawing/2014/main" id="{17E67F90-CFAC-4263-982C-FBBC5F8ECE7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ABFB59C3-98D1-490F-9E37-B9381309C89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29B020DF-9175-4FFB-8677-66206443141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56" name="Group 1455">
            <a:extLst>
              <a:ext uri="{FF2B5EF4-FFF2-40B4-BE49-F238E27FC236}">
                <a16:creationId xmlns:a16="http://schemas.microsoft.com/office/drawing/2014/main" id="{F3EF3E74-3D4D-4809-AA2B-55AF8187EEA2}"/>
              </a:ext>
            </a:extLst>
          </p:cNvPr>
          <p:cNvGrpSpPr/>
          <p:nvPr/>
        </p:nvGrpSpPr>
        <p:grpSpPr>
          <a:xfrm rot="2540802">
            <a:off x="-169626" y="3857625"/>
            <a:ext cx="544580" cy="346135"/>
            <a:chOff x="1459148" y="544749"/>
            <a:chExt cx="7412477" cy="5661498"/>
          </a:xfrm>
        </p:grpSpPr>
        <p:sp>
          <p:nvSpPr>
            <p:cNvPr id="1457" name="Arc 1456">
              <a:extLst>
                <a:ext uri="{FF2B5EF4-FFF2-40B4-BE49-F238E27FC236}">
                  <a16:creationId xmlns:a16="http://schemas.microsoft.com/office/drawing/2014/main" id="{83FE874E-F166-4C43-B343-693AC5E8B3A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8" name="Straight Connector 1457">
              <a:extLst>
                <a:ext uri="{FF2B5EF4-FFF2-40B4-BE49-F238E27FC236}">
                  <a16:creationId xmlns:a16="http://schemas.microsoft.com/office/drawing/2014/main" id="{24DE5167-5332-4429-9193-485742BDDC9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59" name="Arc 1458">
              <a:extLst>
                <a:ext uri="{FF2B5EF4-FFF2-40B4-BE49-F238E27FC236}">
                  <a16:creationId xmlns:a16="http://schemas.microsoft.com/office/drawing/2014/main" id="{8BEB7F3B-6498-423B-9DCF-A61D774875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0" name="Straight Connector 1459">
              <a:extLst>
                <a:ext uri="{FF2B5EF4-FFF2-40B4-BE49-F238E27FC236}">
                  <a16:creationId xmlns:a16="http://schemas.microsoft.com/office/drawing/2014/main" id="{6916E163-0FC3-4E1B-8AB4-E04A7E646C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99A1550F-FF73-47FA-825D-BF59ED83CBA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2" name="Oval 1461">
              <a:extLst>
                <a:ext uri="{FF2B5EF4-FFF2-40B4-BE49-F238E27FC236}">
                  <a16:creationId xmlns:a16="http://schemas.microsoft.com/office/drawing/2014/main" id="{AE0121CA-F1E2-4E2A-95F9-24486BA81F9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3" name="Arc 1462">
              <a:extLst>
                <a:ext uri="{FF2B5EF4-FFF2-40B4-BE49-F238E27FC236}">
                  <a16:creationId xmlns:a16="http://schemas.microsoft.com/office/drawing/2014/main" id="{897A44C8-09AA-4452-93AD-131E5D72C1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4" name="Arc 1463">
              <a:extLst>
                <a:ext uri="{FF2B5EF4-FFF2-40B4-BE49-F238E27FC236}">
                  <a16:creationId xmlns:a16="http://schemas.microsoft.com/office/drawing/2014/main" id="{590BC9DD-B14B-4892-AEC4-3449F00BEB9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5" name="Arc 1464">
              <a:extLst>
                <a:ext uri="{FF2B5EF4-FFF2-40B4-BE49-F238E27FC236}">
                  <a16:creationId xmlns:a16="http://schemas.microsoft.com/office/drawing/2014/main" id="{57D0A562-5205-490D-946C-68D565CCFD7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6" name="Arc 1465">
              <a:extLst>
                <a:ext uri="{FF2B5EF4-FFF2-40B4-BE49-F238E27FC236}">
                  <a16:creationId xmlns:a16="http://schemas.microsoft.com/office/drawing/2014/main" id="{71C65F59-CDC1-4CCE-9299-67AAC763E18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7" name="Straight Connector 1466">
              <a:extLst>
                <a:ext uri="{FF2B5EF4-FFF2-40B4-BE49-F238E27FC236}">
                  <a16:creationId xmlns:a16="http://schemas.microsoft.com/office/drawing/2014/main" id="{DA0E0A93-6D06-441A-83E1-099B665DD4B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68" name="Straight Connector 1467">
              <a:extLst>
                <a:ext uri="{FF2B5EF4-FFF2-40B4-BE49-F238E27FC236}">
                  <a16:creationId xmlns:a16="http://schemas.microsoft.com/office/drawing/2014/main" id="{E8A6E7E0-3117-4446-896A-D2D9208B5B1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69" name="Straight Connector 1468">
              <a:extLst>
                <a:ext uri="{FF2B5EF4-FFF2-40B4-BE49-F238E27FC236}">
                  <a16:creationId xmlns:a16="http://schemas.microsoft.com/office/drawing/2014/main" id="{10C2FE84-8A2D-4A42-B368-5843E88777A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0" name="Group 1469">
            <a:extLst>
              <a:ext uri="{FF2B5EF4-FFF2-40B4-BE49-F238E27FC236}">
                <a16:creationId xmlns:a16="http://schemas.microsoft.com/office/drawing/2014/main" id="{24C29CF8-0B4A-47E7-8154-3F0C721D80F4}"/>
              </a:ext>
            </a:extLst>
          </p:cNvPr>
          <p:cNvGrpSpPr/>
          <p:nvPr/>
        </p:nvGrpSpPr>
        <p:grpSpPr>
          <a:xfrm rot="2540802">
            <a:off x="-169626" y="4152900"/>
            <a:ext cx="544580" cy="346135"/>
            <a:chOff x="1459148" y="544749"/>
            <a:chExt cx="7412477" cy="5661498"/>
          </a:xfrm>
        </p:grpSpPr>
        <p:sp>
          <p:nvSpPr>
            <p:cNvPr id="1471" name="Arc 1470">
              <a:extLst>
                <a:ext uri="{FF2B5EF4-FFF2-40B4-BE49-F238E27FC236}">
                  <a16:creationId xmlns:a16="http://schemas.microsoft.com/office/drawing/2014/main" id="{C9A41DBC-8AF0-4651-A7FD-12C9D1FE3D9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2" name="Straight Connector 1471">
              <a:extLst>
                <a:ext uri="{FF2B5EF4-FFF2-40B4-BE49-F238E27FC236}">
                  <a16:creationId xmlns:a16="http://schemas.microsoft.com/office/drawing/2014/main" id="{EDDCFFFD-5595-4B54-9CA7-4C4BF782E3F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3" name="Arc 1472">
              <a:extLst>
                <a:ext uri="{FF2B5EF4-FFF2-40B4-BE49-F238E27FC236}">
                  <a16:creationId xmlns:a16="http://schemas.microsoft.com/office/drawing/2014/main" id="{7F3871C5-E5E5-4199-8BA6-07BFB64F1C5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74" name="Straight Connector 1473">
              <a:extLst>
                <a:ext uri="{FF2B5EF4-FFF2-40B4-BE49-F238E27FC236}">
                  <a16:creationId xmlns:a16="http://schemas.microsoft.com/office/drawing/2014/main" id="{E3E1D296-61C1-4F47-8D83-68F0B7BB152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3266E83F-96CB-40D2-A9AA-5B934CB34EA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76" name="Oval 1475">
              <a:extLst>
                <a:ext uri="{FF2B5EF4-FFF2-40B4-BE49-F238E27FC236}">
                  <a16:creationId xmlns:a16="http://schemas.microsoft.com/office/drawing/2014/main" id="{BB8BE452-8F06-4BE4-8309-8F1FD7A6ACD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7" name="Arc 1476">
              <a:extLst>
                <a:ext uri="{FF2B5EF4-FFF2-40B4-BE49-F238E27FC236}">
                  <a16:creationId xmlns:a16="http://schemas.microsoft.com/office/drawing/2014/main" id="{811C52BA-4D48-479E-8C5D-D9941075D3B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8" name="Arc 1477">
              <a:extLst>
                <a:ext uri="{FF2B5EF4-FFF2-40B4-BE49-F238E27FC236}">
                  <a16:creationId xmlns:a16="http://schemas.microsoft.com/office/drawing/2014/main" id="{20A02816-69D5-4B62-9CE6-9D9F257D779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9" name="Arc 1478">
              <a:extLst>
                <a:ext uri="{FF2B5EF4-FFF2-40B4-BE49-F238E27FC236}">
                  <a16:creationId xmlns:a16="http://schemas.microsoft.com/office/drawing/2014/main" id="{3B9A9FE8-1319-4FA0-BAEE-6CB57951BA6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0" name="Arc 1479">
              <a:extLst>
                <a:ext uri="{FF2B5EF4-FFF2-40B4-BE49-F238E27FC236}">
                  <a16:creationId xmlns:a16="http://schemas.microsoft.com/office/drawing/2014/main" id="{54B12D53-5156-4315-A117-CA7BC5E4B31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1" name="Straight Connector 1480">
              <a:extLst>
                <a:ext uri="{FF2B5EF4-FFF2-40B4-BE49-F238E27FC236}">
                  <a16:creationId xmlns:a16="http://schemas.microsoft.com/office/drawing/2014/main" id="{E5737458-DD0B-469A-BCAB-567B8EAC93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2" name="Straight Connector 1481">
              <a:extLst>
                <a:ext uri="{FF2B5EF4-FFF2-40B4-BE49-F238E27FC236}">
                  <a16:creationId xmlns:a16="http://schemas.microsoft.com/office/drawing/2014/main" id="{5A585759-3289-4A77-BDBF-78DE23BCF2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3" name="Straight Connector 1482">
              <a:extLst>
                <a:ext uri="{FF2B5EF4-FFF2-40B4-BE49-F238E27FC236}">
                  <a16:creationId xmlns:a16="http://schemas.microsoft.com/office/drawing/2014/main" id="{63592F5B-FFBD-4E3E-83CF-B58A75A06CC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84" name="Group 1483">
            <a:extLst>
              <a:ext uri="{FF2B5EF4-FFF2-40B4-BE49-F238E27FC236}">
                <a16:creationId xmlns:a16="http://schemas.microsoft.com/office/drawing/2014/main" id="{AAE0FAC3-B45B-4145-8A2B-AA4EAD1BEED3}"/>
              </a:ext>
            </a:extLst>
          </p:cNvPr>
          <p:cNvGrpSpPr/>
          <p:nvPr/>
        </p:nvGrpSpPr>
        <p:grpSpPr>
          <a:xfrm rot="2540802">
            <a:off x="-169626" y="4448175"/>
            <a:ext cx="544580" cy="346135"/>
            <a:chOff x="1459148" y="544749"/>
            <a:chExt cx="7412477" cy="5661498"/>
          </a:xfrm>
        </p:grpSpPr>
        <p:sp>
          <p:nvSpPr>
            <p:cNvPr id="1485" name="Arc 1484">
              <a:extLst>
                <a:ext uri="{FF2B5EF4-FFF2-40B4-BE49-F238E27FC236}">
                  <a16:creationId xmlns:a16="http://schemas.microsoft.com/office/drawing/2014/main" id="{1CF1C5A3-46F5-49FA-87EB-1DBFF09EC25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6" name="Straight Connector 1485">
              <a:extLst>
                <a:ext uri="{FF2B5EF4-FFF2-40B4-BE49-F238E27FC236}">
                  <a16:creationId xmlns:a16="http://schemas.microsoft.com/office/drawing/2014/main" id="{C1BE05BD-4CCA-418D-AA8D-E3CE860ABCC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87" name="Arc 1486">
              <a:extLst>
                <a:ext uri="{FF2B5EF4-FFF2-40B4-BE49-F238E27FC236}">
                  <a16:creationId xmlns:a16="http://schemas.microsoft.com/office/drawing/2014/main" id="{DD8791A4-F950-494C-84A0-17F9064673B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8" name="Straight Connector 1487">
              <a:extLst>
                <a:ext uri="{FF2B5EF4-FFF2-40B4-BE49-F238E27FC236}">
                  <a16:creationId xmlns:a16="http://schemas.microsoft.com/office/drawing/2014/main" id="{88D364B7-BF97-49CA-A93D-5A4E04D594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6F36E723-707F-4D80-97AA-9B419C10BC1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0" name="Oval 1489">
              <a:extLst>
                <a:ext uri="{FF2B5EF4-FFF2-40B4-BE49-F238E27FC236}">
                  <a16:creationId xmlns:a16="http://schemas.microsoft.com/office/drawing/2014/main" id="{5B519948-66F3-4586-AB6E-8EE20F396B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1" name="Arc 1490">
              <a:extLst>
                <a:ext uri="{FF2B5EF4-FFF2-40B4-BE49-F238E27FC236}">
                  <a16:creationId xmlns:a16="http://schemas.microsoft.com/office/drawing/2014/main" id="{FDF2C1CC-4013-4BE4-9B8B-45E944C20D8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2" name="Arc 1491">
              <a:extLst>
                <a:ext uri="{FF2B5EF4-FFF2-40B4-BE49-F238E27FC236}">
                  <a16:creationId xmlns:a16="http://schemas.microsoft.com/office/drawing/2014/main" id="{4320E594-DBE4-4A30-99E7-3347F1D962F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3" name="Arc 1492">
              <a:extLst>
                <a:ext uri="{FF2B5EF4-FFF2-40B4-BE49-F238E27FC236}">
                  <a16:creationId xmlns:a16="http://schemas.microsoft.com/office/drawing/2014/main" id="{AFE83D6B-D4D3-4D94-A943-CD9DA61EBD9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4" name="Arc 1493">
              <a:extLst>
                <a:ext uri="{FF2B5EF4-FFF2-40B4-BE49-F238E27FC236}">
                  <a16:creationId xmlns:a16="http://schemas.microsoft.com/office/drawing/2014/main" id="{0ECA623F-0A4E-4DFB-82C3-24955089BFE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95" name="Straight Connector 1494">
              <a:extLst>
                <a:ext uri="{FF2B5EF4-FFF2-40B4-BE49-F238E27FC236}">
                  <a16:creationId xmlns:a16="http://schemas.microsoft.com/office/drawing/2014/main" id="{6A3BD858-2EAA-42B9-9D13-F06332F39FE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a:extLst>
                <a:ext uri="{FF2B5EF4-FFF2-40B4-BE49-F238E27FC236}">
                  <a16:creationId xmlns:a16="http://schemas.microsoft.com/office/drawing/2014/main" id="{25EA1A35-41DF-4D9A-AF49-9119814E3F0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E046E280-95CC-4542-954C-13B2065D57D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98" name="Group 1497">
            <a:extLst>
              <a:ext uri="{FF2B5EF4-FFF2-40B4-BE49-F238E27FC236}">
                <a16:creationId xmlns:a16="http://schemas.microsoft.com/office/drawing/2014/main" id="{B5444D8F-DEC9-443D-945B-D2D94FB59443}"/>
              </a:ext>
            </a:extLst>
          </p:cNvPr>
          <p:cNvGrpSpPr/>
          <p:nvPr/>
        </p:nvGrpSpPr>
        <p:grpSpPr>
          <a:xfrm rot="2540802">
            <a:off x="-169626" y="4743450"/>
            <a:ext cx="544580" cy="346135"/>
            <a:chOff x="1459148" y="544749"/>
            <a:chExt cx="7412477" cy="5661498"/>
          </a:xfrm>
        </p:grpSpPr>
        <p:sp>
          <p:nvSpPr>
            <p:cNvPr id="1499" name="Arc 1498">
              <a:extLst>
                <a:ext uri="{FF2B5EF4-FFF2-40B4-BE49-F238E27FC236}">
                  <a16:creationId xmlns:a16="http://schemas.microsoft.com/office/drawing/2014/main" id="{0673E3DD-EFB1-4421-BF01-B2FF15F43A7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0" name="Straight Connector 1499">
              <a:extLst>
                <a:ext uri="{FF2B5EF4-FFF2-40B4-BE49-F238E27FC236}">
                  <a16:creationId xmlns:a16="http://schemas.microsoft.com/office/drawing/2014/main" id="{F7963157-66EB-4A8C-84D2-9EB75788478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1" name="Arc 1500">
              <a:extLst>
                <a:ext uri="{FF2B5EF4-FFF2-40B4-BE49-F238E27FC236}">
                  <a16:creationId xmlns:a16="http://schemas.microsoft.com/office/drawing/2014/main" id="{7BCCA47A-F8CC-43DE-B495-712C22F1836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2" name="Straight Connector 1501">
              <a:extLst>
                <a:ext uri="{FF2B5EF4-FFF2-40B4-BE49-F238E27FC236}">
                  <a16:creationId xmlns:a16="http://schemas.microsoft.com/office/drawing/2014/main" id="{3C0522AE-EE30-49E0-B244-CB1126C4E47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A2B08412-616C-40A5-BE3E-91D79B08875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04" name="Oval 1503">
              <a:extLst>
                <a:ext uri="{FF2B5EF4-FFF2-40B4-BE49-F238E27FC236}">
                  <a16:creationId xmlns:a16="http://schemas.microsoft.com/office/drawing/2014/main" id="{000F2DC7-13CF-46CE-979C-0ADAA849B3C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5" name="Arc 1504">
              <a:extLst>
                <a:ext uri="{FF2B5EF4-FFF2-40B4-BE49-F238E27FC236}">
                  <a16:creationId xmlns:a16="http://schemas.microsoft.com/office/drawing/2014/main" id="{70F322B3-6BBC-4D6E-B0C4-51635994E3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6" name="Arc 1505">
              <a:extLst>
                <a:ext uri="{FF2B5EF4-FFF2-40B4-BE49-F238E27FC236}">
                  <a16:creationId xmlns:a16="http://schemas.microsoft.com/office/drawing/2014/main" id="{00A3EE2F-B7B0-47B2-9166-AE85733D220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7" name="Arc 1506">
              <a:extLst>
                <a:ext uri="{FF2B5EF4-FFF2-40B4-BE49-F238E27FC236}">
                  <a16:creationId xmlns:a16="http://schemas.microsoft.com/office/drawing/2014/main" id="{7EB60FDB-6A27-46A7-8D0D-C1546C89DB8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8" name="Arc 1507">
              <a:extLst>
                <a:ext uri="{FF2B5EF4-FFF2-40B4-BE49-F238E27FC236}">
                  <a16:creationId xmlns:a16="http://schemas.microsoft.com/office/drawing/2014/main" id="{AC115214-F9E2-4843-8A26-5D4FDFD6A06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9" name="Straight Connector 1508">
              <a:extLst>
                <a:ext uri="{FF2B5EF4-FFF2-40B4-BE49-F238E27FC236}">
                  <a16:creationId xmlns:a16="http://schemas.microsoft.com/office/drawing/2014/main" id="{534B0C87-AA96-40DF-B6BF-5538C0DE9CD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0" name="Straight Connector 1509">
              <a:extLst>
                <a:ext uri="{FF2B5EF4-FFF2-40B4-BE49-F238E27FC236}">
                  <a16:creationId xmlns:a16="http://schemas.microsoft.com/office/drawing/2014/main" id="{5C54E9DC-35A0-4AD1-8620-1192683CC1E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08BB5DB1-98D4-49D8-950E-A4FB2510EC5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2" name="Group 1511">
            <a:extLst>
              <a:ext uri="{FF2B5EF4-FFF2-40B4-BE49-F238E27FC236}">
                <a16:creationId xmlns:a16="http://schemas.microsoft.com/office/drawing/2014/main" id="{1436398F-BB83-4CE4-AF09-A6D3E432EB6F}"/>
              </a:ext>
            </a:extLst>
          </p:cNvPr>
          <p:cNvGrpSpPr/>
          <p:nvPr/>
        </p:nvGrpSpPr>
        <p:grpSpPr>
          <a:xfrm rot="2540802">
            <a:off x="-169626" y="5038725"/>
            <a:ext cx="544580" cy="346135"/>
            <a:chOff x="1459148" y="544749"/>
            <a:chExt cx="7412477" cy="5661498"/>
          </a:xfrm>
        </p:grpSpPr>
        <p:sp>
          <p:nvSpPr>
            <p:cNvPr id="1513" name="Arc 1512">
              <a:extLst>
                <a:ext uri="{FF2B5EF4-FFF2-40B4-BE49-F238E27FC236}">
                  <a16:creationId xmlns:a16="http://schemas.microsoft.com/office/drawing/2014/main" id="{3D966C8D-6EDF-4C3B-BBB1-6706AF97E3B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14" name="Straight Connector 1513">
              <a:extLst>
                <a:ext uri="{FF2B5EF4-FFF2-40B4-BE49-F238E27FC236}">
                  <a16:creationId xmlns:a16="http://schemas.microsoft.com/office/drawing/2014/main" id="{CD65ABC1-0DF0-464D-B198-2D57383A72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15" name="Arc 1514">
              <a:extLst>
                <a:ext uri="{FF2B5EF4-FFF2-40B4-BE49-F238E27FC236}">
                  <a16:creationId xmlns:a16="http://schemas.microsoft.com/office/drawing/2014/main" id="{ADC66068-3142-418C-A370-7B16DA60B45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6" name="Straight Connector 1515">
              <a:extLst>
                <a:ext uri="{FF2B5EF4-FFF2-40B4-BE49-F238E27FC236}">
                  <a16:creationId xmlns:a16="http://schemas.microsoft.com/office/drawing/2014/main" id="{11AA3CA9-DE4A-429B-AAB7-BCC5EB7C22C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FDD6D5F6-0DDA-44EB-A364-56DB0A1E105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18" name="Oval 1517">
              <a:extLst>
                <a:ext uri="{FF2B5EF4-FFF2-40B4-BE49-F238E27FC236}">
                  <a16:creationId xmlns:a16="http://schemas.microsoft.com/office/drawing/2014/main" id="{3BAEFF58-4087-4BDD-B5DA-6B42AD73911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9" name="Arc 1518">
              <a:extLst>
                <a:ext uri="{FF2B5EF4-FFF2-40B4-BE49-F238E27FC236}">
                  <a16:creationId xmlns:a16="http://schemas.microsoft.com/office/drawing/2014/main" id="{6038E871-A48C-421A-A437-36474C10D3D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0" name="Arc 1519">
              <a:extLst>
                <a:ext uri="{FF2B5EF4-FFF2-40B4-BE49-F238E27FC236}">
                  <a16:creationId xmlns:a16="http://schemas.microsoft.com/office/drawing/2014/main" id="{E97B798D-7E0D-4889-B9AA-795A46113E7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1" name="Arc 1520">
              <a:extLst>
                <a:ext uri="{FF2B5EF4-FFF2-40B4-BE49-F238E27FC236}">
                  <a16:creationId xmlns:a16="http://schemas.microsoft.com/office/drawing/2014/main" id="{478F14A6-B236-4760-A48D-281ED45220B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2" name="Arc 1521">
              <a:extLst>
                <a:ext uri="{FF2B5EF4-FFF2-40B4-BE49-F238E27FC236}">
                  <a16:creationId xmlns:a16="http://schemas.microsoft.com/office/drawing/2014/main" id="{BB9FEB45-7CDA-45F1-ADC1-AC3BE930707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3" name="Straight Connector 1522">
              <a:extLst>
                <a:ext uri="{FF2B5EF4-FFF2-40B4-BE49-F238E27FC236}">
                  <a16:creationId xmlns:a16="http://schemas.microsoft.com/office/drawing/2014/main" id="{27562CFD-6416-49DF-A242-FDB3F694F84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0ED1A21E-2F2D-45EE-A6BD-D3460E3B96D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F1D72C90-D71E-43E0-B761-7BD9E77D6F0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26" name="Group 1525">
            <a:extLst>
              <a:ext uri="{FF2B5EF4-FFF2-40B4-BE49-F238E27FC236}">
                <a16:creationId xmlns:a16="http://schemas.microsoft.com/office/drawing/2014/main" id="{7BA90E53-753E-465E-A8F9-507CB7A81084}"/>
              </a:ext>
            </a:extLst>
          </p:cNvPr>
          <p:cNvGrpSpPr/>
          <p:nvPr/>
        </p:nvGrpSpPr>
        <p:grpSpPr>
          <a:xfrm rot="2540802">
            <a:off x="-169626" y="5334000"/>
            <a:ext cx="544580" cy="346135"/>
            <a:chOff x="1459148" y="544749"/>
            <a:chExt cx="7412477" cy="5661498"/>
          </a:xfrm>
        </p:grpSpPr>
        <p:sp>
          <p:nvSpPr>
            <p:cNvPr id="1527" name="Arc 1526">
              <a:extLst>
                <a:ext uri="{FF2B5EF4-FFF2-40B4-BE49-F238E27FC236}">
                  <a16:creationId xmlns:a16="http://schemas.microsoft.com/office/drawing/2014/main" id="{48D41DB2-D4AA-4152-B2F6-1F90D711E5B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8" name="Straight Connector 1527">
              <a:extLst>
                <a:ext uri="{FF2B5EF4-FFF2-40B4-BE49-F238E27FC236}">
                  <a16:creationId xmlns:a16="http://schemas.microsoft.com/office/drawing/2014/main" id="{FA5F4F00-EE58-4AE4-984A-94A266F8838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29" name="Arc 1528">
              <a:extLst>
                <a:ext uri="{FF2B5EF4-FFF2-40B4-BE49-F238E27FC236}">
                  <a16:creationId xmlns:a16="http://schemas.microsoft.com/office/drawing/2014/main" id="{DA59A5AD-4207-42B7-A4B9-1363E6CB085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0" name="Straight Connector 1529">
              <a:extLst>
                <a:ext uri="{FF2B5EF4-FFF2-40B4-BE49-F238E27FC236}">
                  <a16:creationId xmlns:a16="http://schemas.microsoft.com/office/drawing/2014/main" id="{53B7A0CA-6CBA-431B-9B18-70AB49C7F47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57339F2C-0A72-4EA6-865C-99C2152B94E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32" name="Oval 1531">
              <a:extLst>
                <a:ext uri="{FF2B5EF4-FFF2-40B4-BE49-F238E27FC236}">
                  <a16:creationId xmlns:a16="http://schemas.microsoft.com/office/drawing/2014/main" id="{708CE752-94B2-4452-A347-2CE4156E2C3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3" name="Arc 1532">
              <a:extLst>
                <a:ext uri="{FF2B5EF4-FFF2-40B4-BE49-F238E27FC236}">
                  <a16:creationId xmlns:a16="http://schemas.microsoft.com/office/drawing/2014/main" id="{EF4ABF32-5161-47EF-B515-A130D762900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4" name="Arc 1533">
              <a:extLst>
                <a:ext uri="{FF2B5EF4-FFF2-40B4-BE49-F238E27FC236}">
                  <a16:creationId xmlns:a16="http://schemas.microsoft.com/office/drawing/2014/main" id="{FA398C7B-95D3-4702-95BF-6FC6EEC8385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5" name="Arc 1534">
              <a:extLst>
                <a:ext uri="{FF2B5EF4-FFF2-40B4-BE49-F238E27FC236}">
                  <a16:creationId xmlns:a16="http://schemas.microsoft.com/office/drawing/2014/main" id="{B9F9796B-8431-4E5E-8F44-8518C497E08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6" name="Arc 1535">
              <a:extLst>
                <a:ext uri="{FF2B5EF4-FFF2-40B4-BE49-F238E27FC236}">
                  <a16:creationId xmlns:a16="http://schemas.microsoft.com/office/drawing/2014/main" id="{5D5CDB84-A66B-46ED-84B0-3915B57F624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7" name="Straight Connector 1536">
              <a:extLst>
                <a:ext uri="{FF2B5EF4-FFF2-40B4-BE49-F238E27FC236}">
                  <a16:creationId xmlns:a16="http://schemas.microsoft.com/office/drawing/2014/main" id="{A41B3846-04F5-4D4F-9DDA-288609DFC11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38" name="Straight Connector 1537">
              <a:extLst>
                <a:ext uri="{FF2B5EF4-FFF2-40B4-BE49-F238E27FC236}">
                  <a16:creationId xmlns:a16="http://schemas.microsoft.com/office/drawing/2014/main" id="{28932061-F77D-44AE-86B8-6F22925C5F8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39" name="Straight Connector 1538">
              <a:extLst>
                <a:ext uri="{FF2B5EF4-FFF2-40B4-BE49-F238E27FC236}">
                  <a16:creationId xmlns:a16="http://schemas.microsoft.com/office/drawing/2014/main" id="{EC198190-267D-4BC4-B875-E4B7A6207BF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40" name="Group 1539">
            <a:extLst>
              <a:ext uri="{FF2B5EF4-FFF2-40B4-BE49-F238E27FC236}">
                <a16:creationId xmlns:a16="http://schemas.microsoft.com/office/drawing/2014/main" id="{C9A3A42B-7A49-428B-85F4-3D8C21CBD80A}"/>
              </a:ext>
            </a:extLst>
          </p:cNvPr>
          <p:cNvGrpSpPr/>
          <p:nvPr/>
        </p:nvGrpSpPr>
        <p:grpSpPr>
          <a:xfrm rot="2540802">
            <a:off x="-169626" y="5629275"/>
            <a:ext cx="544580" cy="346135"/>
            <a:chOff x="1459148" y="544749"/>
            <a:chExt cx="7412477" cy="5661498"/>
          </a:xfrm>
        </p:grpSpPr>
        <p:sp>
          <p:nvSpPr>
            <p:cNvPr id="1541" name="Arc 1540">
              <a:extLst>
                <a:ext uri="{FF2B5EF4-FFF2-40B4-BE49-F238E27FC236}">
                  <a16:creationId xmlns:a16="http://schemas.microsoft.com/office/drawing/2014/main" id="{65C637BF-33CD-45AB-ACCC-27017543CF9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2" name="Straight Connector 1541">
              <a:extLst>
                <a:ext uri="{FF2B5EF4-FFF2-40B4-BE49-F238E27FC236}">
                  <a16:creationId xmlns:a16="http://schemas.microsoft.com/office/drawing/2014/main" id="{6386E945-13AA-4FB5-8DEE-9A59EC4FD6F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3" name="Arc 1542">
              <a:extLst>
                <a:ext uri="{FF2B5EF4-FFF2-40B4-BE49-F238E27FC236}">
                  <a16:creationId xmlns:a16="http://schemas.microsoft.com/office/drawing/2014/main" id="{40C67486-499D-4124-9467-C292FC7D96E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44" name="Straight Connector 1543">
              <a:extLst>
                <a:ext uri="{FF2B5EF4-FFF2-40B4-BE49-F238E27FC236}">
                  <a16:creationId xmlns:a16="http://schemas.microsoft.com/office/drawing/2014/main" id="{60F5EE73-36E3-4352-ACA9-201289025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359D696C-4185-43FE-99E9-B31F6F1CD6B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46" name="Oval 1545">
              <a:extLst>
                <a:ext uri="{FF2B5EF4-FFF2-40B4-BE49-F238E27FC236}">
                  <a16:creationId xmlns:a16="http://schemas.microsoft.com/office/drawing/2014/main" id="{2DC12C43-403F-43E6-AD6B-527204B5ABF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7" name="Arc 1546">
              <a:extLst>
                <a:ext uri="{FF2B5EF4-FFF2-40B4-BE49-F238E27FC236}">
                  <a16:creationId xmlns:a16="http://schemas.microsoft.com/office/drawing/2014/main" id="{F20A949C-D2D2-43B4-B62A-BF5F92E3B5C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8" name="Arc 1547">
              <a:extLst>
                <a:ext uri="{FF2B5EF4-FFF2-40B4-BE49-F238E27FC236}">
                  <a16:creationId xmlns:a16="http://schemas.microsoft.com/office/drawing/2014/main" id="{035EF8D4-465C-4281-9482-29807F2352C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9" name="Arc 1548">
              <a:extLst>
                <a:ext uri="{FF2B5EF4-FFF2-40B4-BE49-F238E27FC236}">
                  <a16:creationId xmlns:a16="http://schemas.microsoft.com/office/drawing/2014/main" id="{C2F21C3D-C73A-4623-9EEE-F5A30860987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0" name="Arc 1549">
              <a:extLst>
                <a:ext uri="{FF2B5EF4-FFF2-40B4-BE49-F238E27FC236}">
                  <a16:creationId xmlns:a16="http://schemas.microsoft.com/office/drawing/2014/main" id="{EF50E0EA-FB4B-4796-87F7-112421DABC3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1" name="Straight Connector 1550">
              <a:extLst>
                <a:ext uri="{FF2B5EF4-FFF2-40B4-BE49-F238E27FC236}">
                  <a16:creationId xmlns:a16="http://schemas.microsoft.com/office/drawing/2014/main" id="{11A99318-84AA-4B42-9713-8876DC9657B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2" name="Straight Connector 1551">
              <a:extLst>
                <a:ext uri="{FF2B5EF4-FFF2-40B4-BE49-F238E27FC236}">
                  <a16:creationId xmlns:a16="http://schemas.microsoft.com/office/drawing/2014/main" id="{226BDA1A-CB6B-4393-AA1F-E88E59E69E9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3" name="Straight Connector 1552">
              <a:extLst>
                <a:ext uri="{FF2B5EF4-FFF2-40B4-BE49-F238E27FC236}">
                  <a16:creationId xmlns:a16="http://schemas.microsoft.com/office/drawing/2014/main" id="{94F7A4D7-1008-4677-ADDD-1428ABFBBB0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54" name="Group 1553">
            <a:extLst>
              <a:ext uri="{FF2B5EF4-FFF2-40B4-BE49-F238E27FC236}">
                <a16:creationId xmlns:a16="http://schemas.microsoft.com/office/drawing/2014/main" id="{077CF7D3-6FEA-4E04-96BB-CAD7E7721604}"/>
              </a:ext>
            </a:extLst>
          </p:cNvPr>
          <p:cNvGrpSpPr/>
          <p:nvPr/>
        </p:nvGrpSpPr>
        <p:grpSpPr>
          <a:xfrm rot="2540802">
            <a:off x="-169626" y="5924550"/>
            <a:ext cx="544580" cy="346135"/>
            <a:chOff x="1459148" y="544749"/>
            <a:chExt cx="7412477" cy="5661498"/>
          </a:xfrm>
        </p:grpSpPr>
        <p:sp>
          <p:nvSpPr>
            <p:cNvPr id="1555" name="Arc 1554">
              <a:extLst>
                <a:ext uri="{FF2B5EF4-FFF2-40B4-BE49-F238E27FC236}">
                  <a16:creationId xmlns:a16="http://schemas.microsoft.com/office/drawing/2014/main" id="{4269C4D4-2306-49D6-8E08-7E8016D92EB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56" name="Straight Connector 1555">
              <a:extLst>
                <a:ext uri="{FF2B5EF4-FFF2-40B4-BE49-F238E27FC236}">
                  <a16:creationId xmlns:a16="http://schemas.microsoft.com/office/drawing/2014/main" id="{C0380C71-BAEA-4CA5-AB74-97DEC3F8267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57" name="Arc 1556">
              <a:extLst>
                <a:ext uri="{FF2B5EF4-FFF2-40B4-BE49-F238E27FC236}">
                  <a16:creationId xmlns:a16="http://schemas.microsoft.com/office/drawing/2014/main" id="{DAD1F070-9744-42A7-8A77-51EED106351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8" name="Straight Connector 1557">
              <a:extLst>
                <a:ext uri="{FF2B5EF4-FFF2-40B4-BE49-F238E27FC236}">
                  <a16:creationId xmlns:a16="http://schemas.microsoft.com/office/drawing/2014/main" id="{5DEF67E2-73E5-44CF-87DA-6089BE8A44B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85CC1908-0CC1-40AB-95FC-159E99982B4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60" name="Oval 1559">
              <a:extLst>
                <a:ext uri="{FF2B5EF4-FFF2-40B4-BE49-F238E27FC236}">
                  <a16:creationId xmlns:a16="http://schemas.microsoft.com/office/drawing/2014/main" id="{E2F6E6B4-2C92-4AC0-AC2B-5AEA8E4C0A3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1" name="Arc 1560">
              <a:extLst>
                <a:ext uri="{FF2B5EF4-FFF2-40B4-BE49-F238E27FC236}">
                  <a16:creationId xmlns:a16="http://schemas.microsoft.com/office/drawing/2014/main" id="{5353780E-BDAB-4809-9F84-786F8FA08BE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2" name="Arc 1561">
              <a:extLst>
                <a:ext uri="{FF2B5EF4-FFF2-40B4-BE49-F238E27FC236}">
                  <a16:creationId xmlns:a16="http://schemas.microsoft.com/office/drawing/2014/main" id="{11C10C43-A15E-4152-9722-BCEBD28238B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3" name="Arc 1562">
              <a:extLst>
                <a:ext uri="{FF2B5EF4-FFF2-40B4-BE49-F238E27FC236}">
                  <a16:creationId xmlns:a16="http://schemas.microsoft.com/office/drawing/2014/main" id="{683B9008-8B86-4F3B-A137-B44F09CEAED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4" name="Arc 1563">
              <a:extLst>
                <a:ext uri="{FF2B5EF4-FFF2-40B4-BE49-F238E27FC236}">
                  <a16:creationId xmlns:a16="http://schemas.microsoft.com/office/drawing/2014/main" id="{5764817A-66F6-440B-A297-4A03254F96C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65" name="Straight Connector 1564">
              <a:extLst>
                <a:ext uri="{FF2B5EF4-FFF2-40B4-BE49-F238E27FC236}">
                  <a16:creationId xmlns:a16="http://schemas.microsoft.com/office/drawing/2014/main" id="{22D8362F-2E95-477F-8C54-30AF2497CDF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66" name="Straight Connector 1565">
              <a:extLst>
                <a:ext uri="{FF2B5EF4-FFF2-40B4-BE49-F238E27FC236}">
                  <a16:creationId xmlns:a16="http://schemas.microsoft.com/office/drawing/2014/main" id="{766C5875-7FBE-4967-9E95-AE6F822C0B8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67" name="Straight Connector 1566">
              <a:extLst>
                <a:ext uri="{FF2B5EF4-FFF2-40B4-BE49-F238E27FC236}">
                  <a16:creationId xmlns:a16="http://schemas.microsoft.com/office/drawing/2014/main" id="{307CE5BB-3E56-4BB7-8BC0-F130FB87BD2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68" name="Group 1567">
            <a:extLst>
              <a:ext uri="{FF2B5EF4-FFF2-40B4-BE49-F238E27FC236}">
                <a16:creationId xmlns:a16="http://schemas.microsoft.com/office/drawing/2014/main" id="{8A5EF162-EA8B-4513-B6C4-A1B5B6ACF0B6}"/>
              </a:ext>
            </a:extLst>
          </p:cNvPr>
          <p:cNvGrpSpPr/>
          <p:nvPr/>
        </p:nvGrpSpPr>
        <p:grpSpPr>
          <a:xfrm rot="2540802">
            <a:off x="-169626" y="6219825"/>
            <a:ext cx="544580" cy="346135"/>
            <a:chOff x="1459148" y="544749"/>
            <a:chExt cx="7412477" cy="5661498"/>
          </a:xfrm>
        </p:grpSpPr>
        <p:sp>
          <p:nvSpPr>
            <p:cNvPr id="1569" name="Arc 1568">
              <a:extLst>
                <a:ext uri="{FF2B5EF4-FFF2-40B4-BE49-F238E27FC236}">
                  <a16:creationId xmlns:a16="http://schemas.microsoft.com/office/drawing/2014/main" id="{531EF5A8-9807-4B52-A211-0E9F38811E0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0" name="Straight Connector 1569">
              <a:extLst>
                <a:ext uri="{FF2B5EF4-FFF2-40B4-BE49-F238E27FC236}">
                  <a16:creationId xmlns:a16="http://schemas.microsoft.com/office/drawing/2014/main" id="{AD8E921E-6838-404C-8A33-BE128CA5B8D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71" name="Arc 1570">
              <a:extLst>
                <a:ext uri="{FF2B5EF4-FFF2-40B4-BE49-F238E27FC236}">
                  <a16:creationId xmlns:a16="http://schemas.microsoft.com/office/drawing/2014/main" id="{66840810-E1B2-4293-9842-C2BB97E0BB0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2" name="Straight Connector 1571">
              <a:extLst>
                <a:ext uri="{FF2B5EF4-FFF2-40B4-BE49-F238E27FC236}">
                  <a16:creationId xmlns:a16="http://schemas.microsoft.com/office/drawing/2014/main" id="{4D795A62-8B7C-4D6B-B16B-2DA708C0910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7026E612-505F-4FBD-8F03-922B2399C68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74" name="Oval 1573">
              <a:extLst>
                <a:ext uri="{FF2B5EF4-FFF2-40B4-BE49-F238E27FC236}">
                  <a16:creationId xmlns:a16="http://schemas.microsoft.com/office/drawing/2014/main" id="{3FA3B3E7-CD18-4987-AE8D-FEA8DD684F6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5" name="Arc 1574">
              <a:extLst>
                <a:ext uri="{FF2B5EF4-FFF2-40B4-BE49-F238E27FC236}">
                  <a16:creationId xmlns:a16="http://schemas.microsoft.com/office/drawing/2014/main" id="{34F162EB-9704-4730-84ED-75340C94F43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6" name="Arc 1575">
              <a:extLst>
                <a:ext uri="{FF2B5EF4-FFF2-40B4-BE49-F238E27FC236}">
                  <a16:creationId xmlns:a16="http://schemas.microsoft.com/office/drawing/2014/main" id="{DA22E347-D1E6-4539-B1E6-3917F9A5D1A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7" name="Arc 1576">
              <a:extLst>
                <a:ext uri="{FF2B5EF4-FFF2-40B4-BE49-F238E27FC236}">
                  <a16:creationId xmlns:a16="http://schemas.microsoft.com/office/drawing/2014/main" id="{1C0A61AB-CD9E-47F8-BAF9-DF8E5C509E2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8" name="Arc 1577">
              <a:extLst>
                <a:ext uri="{FF2B5EF4-FFF2-40B4-BE49-F238E27FC236}">
                  <a16:creationId xmlns:a16="http://schemas.microsoft.com/office/drawing/2014/main" id="{FC74A0B2-D9AE-445F-907A-9A734E47F9C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9" name="Straight Connector 1578">
              <a:extLst>
                <a:ext uri="{FF2B5EF4-FFF2-40B4-BE49-F238E27FC236}">
                  <a16:creationId xmlns:a16="http://schemas.microsoft.com/office/drawing/2014/main" id="{22BEADEA-240B-4B56-97AF-A1F631E6243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51580CAB-BDF7-4B1D-8B3B-9E9057B912D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81" name="Straight Connector 1580">
              <a:extLst>
                <a:ext uri="{FF2B5EF4-FFF2-40B4-BE49-F238E27FC236}">
                  <a16:creationId xmlns:a16="http://schemas.microsoft.com/office/drawing/2014/main" id="{A19F0E7C-2004-4A66-A381-CD614A3E2AD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82" name="Group 1581">
            <a:extLst>
              <a:ext uri="{FF2B5EF4-FFF2-40B4-BE49-F238E27FC236}">
                <a16:creationId xmlns:a16="http://schemas.microsoft.com/office/drawing/2014/main" id="{BC9DBE0F-0FE2-4983-9F1E-A0CFFAFF3272}"/>
              </a:ext>
            </a:extLst>
          </p:cNvPr>
          <p:cNvGrpSpPr/>
          <p:nvPr/>
        </p:nvGrpSpPr>
        <p:grpSpPr>
          <a:xfrm rot="2540802">
            <a:off x="11727099" y="304800"/>
            <a:ext cx="544580" cy="346135"/>
            <a:chOff x="1459148" y="544749"/>
            <a:chExt cx="7412477" cy="5661498"/>
          </a:xfrm>
        </p:grpSpPr>
        <p:sp>
          <p:nvSpPr>
            <p:cNvPr id="1583" name="Arc 1582">
              <a:extLst>
                <a:ext uri="{FF2B5EF4-FFF2-40B4-BE49-F238E27FC236}">
                  <a16:creationId xmlns:a16="http://schemas.microsoft.com/office/drawing/2014/main" id="{2A3E77CD-91AB-49CB-846A-374E226CEC6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84" name="Straight Connector 1583">
              <a:extLst>
                <a:ext uri="{FF2B5EF4-FFF2-40B4-BE49-F238E27FC236}">
                  <a16:creationId xmlns:a16="http://schemas.microsoft.com/office/drawing/2014/main" id="{C26360EF-4440-48AF-A039-51D8C2929F4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85" name="Arc 1584">
              <a:extLst>
                <a:ext uri="{FF2B5EF4-FFF2-40B4-BE49-F238E27FC236}">
                  <a16:creationId xmlns:a16="http://schemas.microsoft.com/office/drawing/2014/main" id="{6664BC75-6708-44D2-99CC-874861C70EE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86" name="Straight Connector 1585">
              <a:extLst>
                <a:ext uri="{FF2B5EF4-FFF2-40B4-BE49-F238E27FC236}">
                  <a16:creationId xmlns:a16="http://schemas.microsoft.com/office/drawing/2014/main" id="{DCE274A1-694C-4826-87FD-8FE0BDA0E42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BCB5E693-73EC-4093-B231-AC534BAFA9B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88" name="Oval 1587">
              <a:extLst>
                <a:ext uri="{FF2B5EF4-FFF2-40B4-BE49-F238E27FC236}">
                  <a16:creationId xmlns:a16="http://schemas.microsoft.com/office/drawing/2014/main" id="{4C8DA5F3-2C92-4119-9B30-793A2492FB9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9" name="Arc 1588">
              <a:extLst>
                <a:ext uri="{FF2B5EF4-FFF2-40B4-BE49-F238E27FC236}">
                  <a16:creationId xmlns:a16="http://schemas.microsoft.com/office/drawing/2014/main" id="{06D72530-4A44-47A1-8617-19CAD7BC252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0" name="Arc 1589">
              <a:extLst>
                <a:ext uri="{FF2B5EF4-FFF2-40B4-BE49-F238E27FC236}">
                  <a16:creationId xmlns:a16="http://schemas.microsoft.com/office/drawing/2014/main" id="{AC76C849-97FB-4FD9-8017-527F1C9F672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1" name="Arc 1590">
              <a:extLst>
                <a:ext uri="{FF2B5EF4-FFF2-40B4-BE49-F238E27FC236}">
                  <a16:creationId xmlns:a16="http://schemas.microsoft.com/office/drawing/2014/main" id="{6DEDBCA8-27E0-4144-B680-258D8F53899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2" name="Arc 1591">
              <a:extLst>
                <a:ext uri="{FF2B5EF4-FFF2-40B4-BE49-F238E27FC236}">
                  <a16:creationId xmlns:a16="http://schemas.microsoft.com/office/drawing/2014/main" id="{D6EEA07D-8B85-46D2-A051-E2D3B7245D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3" name="Straight Connector 1592">
              <a:extLst>
                <a:ext uri="{FF2B5EF4-FFF2-40B4-BE49-F238E27FC236}">
                  <a16:creationId xmlns:a16="http://schemas.microsoft.com/office/drawing/2014/main" id="{CD43C21E-63B2-42DF-B857-FD7F04F3FA1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C85DE36B-514E-4A23-BFFE-C4F9F1E7E3C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641F1D19-D160-4837-AD33-8B81B78ACA3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96" name="Group 1595">
            <a:extLst>
              <a:ext uri="{FF2B5EF4-FFF2-40B4-BE49-F238E27FC236}">
                <a16:creationId xmlns:a16="http://schemas.microsoft.com/office/drawing/2014/main" id="{5C3D45E9-927F-40CF-930A-2B620DA820BD}"/>
              </a:ext>
            </a:extLst>
          </p:cNvPr>
          <p:cNvGrpSpPr/>
          <p:nvPr/>
        </p:nvGrpSpPr>
        <p:grpSpPr>
          <a:xfrm rot="2540802">
            <a:off x="11727099" y="600075"/>
            <a:ext cx="544580" cy="346135"/>
            <a:chOff x="1459148" y="544749"/>
            <a:chExt cx="7412477" cy="5661498"/>
          </a:xfrm>
        </p:grpSpPr>
        <p:sp>
          <p:nvSpPr>
            <p:cNvPr id="1597" name="Arc 1596">
              <a:extLst>
                <a:ext uri="{FF2B5EF4-FFF2-40B4-BE49-F238E27FC236}">
                  <a16:creationId xmlns:a16="http://schemas.microsoft.com/office/drawing/2014/main" id="{BD328005-5679-4CD2-80A8-6539322B2B4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8" name="Straight Connector 1597">
              <a:extLst>
                <a:ext uri="{FF2B5EF4-FFF2-40B4-BE49-F238E27FC236}">
                  <a16:creationId xmlns:a16="http://schemas.microsoft.com/office/drawing/2014/main" id="{3C681006-7DE4-4888-88D0-A3CE58CB9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99" name="Arc 1598">
              <a:extLst>
                <a:ext uri="{FF2B5EF4-FFF2-40B4-BE49-F238E27FC236}">
                  <a16:creationId xmlns:a16="http://schemas.microsoft.com/office/drawing/2014/main" id="{6B5B89CF-65F7-45D9-81B7-0EFF0CADE98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0" name="Straight Connector 1599">
              <a:extLst>
                <a:ext uri="{FF2B5EF4-FFF2-40B4-BE49-F238E27FC236}">
                  <a16:creationId xmlns:a16="http://schemas.microsoft.com/office/drawing/2014/main" id="{7D4A5D4B-0C7A-43ED-8E78-C1D0F11EC3D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E5F40BDD-1CB3-4F06-BC93-D7E263F834F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2" name="Oval 1601">
              <a:extLst>
                <a:ext uri="{FF2B5EF4-FFF2-40B4-BE49-F238E27FC236}">
                  <a16:creationId xmlns:a16="http://schemas.microsoft.com/office/drawing/2014/main" id="{F5A6CF97-08B9-484A-B0B8-1BCEE6D480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3" name="Arc 1602">
              <a:extLst>
                <a:ext uri="{FF2B5EF4-FFF2-40B4-BE49-F238E27FC236}">
                  <a16:creationId xmlns:a16="http://schemas.microsoft.com/office/drawing/2014/main" id="{F700248D-331F-4AFC-87A2-1CE5A472F2C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4" name="Arc 1603">
              <a:extLst>
                <a:ext uri="{FF2B5EF4-FFF2-40B4-BE49-F238E27FC236}">
                  <a16:creationId xmlns:a16="http://schemas.microsoft.com/office/drawing/2014/main" id="{4901A1BD-B148-4C45-9FEC-3E7699567B6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5" name="Arc 1604">
              <a:extLst>
                <a:ext uri="{FF2B5EF4-FFF2-40B4-BE49-F238E27FC236}">
                  <a16:creationId xmlns:a16="http://schemas.microsoft.com/office/drawing/2014/main" id="{4D43D593-6291-4025-A22B-337AE0F2FF7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6" name="Arc 1605">
              <a:extLst>
                <a:ext uri="{FF2B5EF4-FFF2-40B4-BE49-F238E27FC236}">
                  <a16:creationId xmlns:a16="http://schemas.microsoft.com/office/drawing/2014/main" id="{54E88418-7A60-44BB-8C5B-B9838B4FE44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7" name="Straight Connector 1606">
              <a:extLst>
                <a:ext uri="{FF2B5EF4-FFF2-40B4-BE49-F238E27FC236}">
                  <a16:creationId xmlns:a16="http://schemas.microsoft.com/office/drawing/2014/main" id="{1E9FDF6D-6320-45B0-A13F-F8D93D78F9E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08" name="Straight Connector 1607">
              <a:extLst>
                <a:ext uri="{FF2B5EF4-FFF2-40B4-BE49-F238E27FC236}">
                  <a16:creationId xmlns:a16="http://schemas.microsoft.com/office/drawing/2014/main" id="{3D577F13-32B7-456B-80AA-46EF3D47C32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09" name="Straight Connector 1608">
              <a:extLst>
                <a:ext uri="{FF2B5EF4-FFF2-40B4-BE49-F238E27FC236}">
                  <a16:creationId xmlns:a16="http://schemas.microsoft.com/office/drawing/2014/main" id="{B53430D6-1B30-4AD1-A742-93E8DCEAA23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0" name="Group 1609">
            <a:extLst>
              <a:ext uri="{FF2B5EF4-FFF2-40B4-BE49-F238E27FC236}">
                <a16:creationId xmlns:a16="http://schemas.microsoft.com/office/drawing/2014/main" id="{68BCC9FF-6776-4F39-9B0F-E1B451F0A326}"/>
              </a:ext>
            </a:extLst>
          </p:cNvPr>
          <p:cNvGrpSpPr/>
          <p:nvPr/>
        </p:nvGrpSpPr>
        <p:grpSpPr>
          <a:xfrm rot="2540802">
            <a:off x="11727099" y="895350"/>
            <a:ext cx="544580" cy="346135"/>
            <a:chOff x="1459148" y="544749"/>
            <a:chExt cx="7412477" cy="5661498"/>
          </a:xfrm>
        </p:grpSpPr>
        <p:sp>
          <p:nvSpPr>
            <p:cNvPr id="1611" name="Arc 1610">
              <a:extLst>
                <a:ext uri="{FF2B5EF4-FFF2-40B4-BE49-F238E27FC236}">
                  <a16:creationId xmlns:a16="http://schemas.microsoft.com/office/drawing/2014/main" id="{7DC4C6CD-AB52-4B8E-AD7C-B6D03557647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2" name="Straight Connector 1611">
              <a:extLst>
                <a:ext uri="{FF2B5EF4-FFF2-40B4-BE49-F238E27FC236}">
                  <a16:creationId xmlns:a16="http://schemas.microsoft.com/office/drawing/2014/main" id="{D83E588F-EAFC-4C07-A389-381EC6DE2E2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3" name="Arc 1612">
              <a:extLst>
                <a:ext uri="{FF2B5EF4-FFF2-40B4-BE49-F238E27FC236}">
                  <a16:creationId xmlns:a16="http://schemas.microsoft.com/office/drawing/2014/main" id="{1852CA77-0B8A-43A2-8E2B-9669A66032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14" name="Straight Connector 1613">
              <a:extLst>
                <a:ext uri="{FF2B5EF4-FFF2-40B4-BE49-F238E27FC236}">
                  <a16:creationId xmlns:a16="http://schemas.microsoft.com/office/drawing/2014/main" id="{980BE8BD-16DA-4F3B-81D0-24C57254A77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5C2EA777-0099-48F4-92D6-6D3890A2B29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16" name="Oval 1615">
              <a:extLst>
                <a:ext uri="{FF2B5EF4-FFF2-40B4-BE49-F238E27FC236}">
                  <a16:creationId xmlns:a16="http://schemas.microsoft.com/office/drawing/2014/main" id="{C9489DBB-5785-4253-873B-A736DC4AC5B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7" name="Arc 1616">
              <a:extLst>
                <a:ext uri="{FF2B5EF4-FFF2-40B4-BE49-F238E27FC236}">
                  <a16:creationId xmlns:a16="http://schemas.microsoft.com/office/drawing/2014/main" id="{EB527E03-9AAF-4189-ABD0-54798E645DF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8" name="Arc 1617">
              <a:extLst>
                <a:ext uri="{FF2B5EF4-FFF2-40B4-BE49-F238E27FC236}">
                  <a16:creationId xmlns:a16="http://schemas.microsoft.com/office/drawing/2014/main" id="{B9AB1126-CA20-4D9C-901B-038B1980070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9" name="Arc 1618">
              <a:extLst>
                <a:ext uri="{FF2B5EF4-FFF2-40B4-BE49-F238E27FC236}">
                  <a16:creationId xmlns:a16="http://schemas.microsoft.com/office/drawing/2014/main" id="{F1320D6C-6141-40EF-97A8-29E31BD05AE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0" name="Arc 1619">
              <a:extLst>
                <a:ext uri="{FF2B5EF4-FFF2-40B4-BE49-F238E27FC236}">
                  <a16:creationId xmlns:a16="http://schemas.microsoft.com/office/drawing/2014/main" id="{8D0B53F4-4DD0-4788-B60E-A94D2DBBEC7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1" name="Straight Connector 1620">
              <a:extLst>
                <a:ext uri="{FF2B5EF4-FFF2-40B4-BE49-F238E27FC236}">
                  <a16:creationId xmlns:a16="http://schemas.microsoft.com/office/drawing/2014/main" id="{8891DEFA-4E97-4E5C-B3B0-F15E915E68A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2" name="Straight Connector 1621">
              <a:extLst>
                <a:ext uri="{FF2B5EF4-FFF2-40B4-BE49-F238E27FC236}">
                  <a16:creationId xmlns:a16="http://schemas.microsoft.com/office/drawing/2014/main" id="{BAC97061-E96A-4424-8FBD-1861276AA00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3" name="Straight Connector 1622">
              <a:extLst>
                <a:ext uri="{FF2B5EF4-FFF2-40B4-BE49-F238E27FC236}">
                  <a16:creationId xmlns:a16="http://schemas.microsoft.com/office/drawing/2014/main" id="{7EAA0E03-5572-45B8-95FC-5C6059115F8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24" name="Group 1623">
            <a:extLst>
              <a:ext uri="{FF2B5EF4-FFF2-40B4-BE49-F238E27FC236}">
                <a16:creationId xmlns:a16="http://schemas.microsoft.com/office/drawing/2014/main" id="{5E1F3EF3-B1BC-4D30-BDCE-6FF994A3BE55}"/>
              </a:ext>
            </a:extLst>
          </p:cNvPr>
          <p:cNvGrpSpPr/>
          <p:nvPr/>
        </p:nvGrpSpPr>
        <p:grpSpPr>
          <a:xfrm rot="2540802">
            <a:off x="11727099" y="1190625"/>
            <a:ext cx="544580" cy="346135"/>
            <a:chOff x="1459148" y="544749"/>
            <a:chExt cx="7412477" cy="5661498"/>
          </a:xfrm>
        </p:grpSpPr>
        <p:sp>
          <p:nvSpPr>
            <p:cNvPr id="1625" name="Arc 1624">
              <a:extLst>
                <a:ext uri="{FF2B5EF4-FFF2-40B4-BE49-F238E27FC236}">
                  <a16:creationId xmlns:a16="http://schemas.microsoft.com/office/drawing/2014/main" id="{87AEA960-FAD7-46C1-9678-08F8C51A3EC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6" name="Straight Connector 1625">
              <a:extLst>
                <a:ext uri="{FF2B5EF4-FFF2-40B4-BE49-F238E27FC236}">
                  <a16:creationId xmlns:a16="http://schemas.microsoft.com/office/drawing/2014/main" id="{4AFE207A-CBEE-4A05-A38D-388CF918F8D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27" name="Arc 1626">
              <a:extLst>
                <a:ext uri="{FF2B5EF4-FFF2-40B4-BE49-F238E27FC236}">
                  <a16:creationId xmlns:a16="http://schemas.microsoft.com/office/drawing/2014/main" id="{E016D0C6-8DE7-4CB3-A1F7-3F3B3BB07C3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8" name="Straight Connector 1627">
              <a:extLst>
                <a:ext uri="{FF2B5EF4-FFF2-40B4-BE49-F238E27FC236}">
                  <a16:creationId xmlns:a16="http://schemas.microsoft.com/office/drawing/2014/main" id="{147E7514-1556-43B7-A32F-FD0984B5EC4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415D9A4F-C616-494F-9C01-1B7ACB4B1D8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0" name="Oval 1629">
              <a:extLst>
                <a:ext uri="{FF2B5EF4-FFF2-40B4-BE49-F238E27FC236}">
                  <a16:creationId xmlns:a16="http://schemas.microsoft.com/office/drawing/2014/main" id="{92344823-5C55-427C-A016-E8C18B026F3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1" name="Arc 1630">
              <a:extLst>
                <a:ext uri="{FF2B5EF4-FFF2-40B4-BE49-F238E27FC236}">
                  <a16:creationId xmlns:a16="http://schemas.microsoft.com/office/drawing/2014/main" id="{8E0697A5-748A-4C51-8A8F-147403D1BBE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2" name="Arc 1631">
              <a:extLst>
                <a:ext uri="{FF2B5EF4-FFF2-40B4-BE49-F238E27FC236}">
                  <a16:creationId xmlns:a16="http://schemas.microsoft.com/office/drawing/2014/main" id="{F0DEEDA2-31A6-4908-9BC2-26EF45129C2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3" name="Arc 1632">
              <a:extLst>
                <a:ext uri="{FF2B5EF4-FFF2-40B4-BE49-F238E27FC236}">
                  <a16:creationId xmlns:a16="http://schemas.microsoft.com/office/drawing/2014/main" id="{CE07D921-2C6E-4D70-8F5F-5FE207E5861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4" name="Arc 1633">
              <a:extLst>
                <a:ext uri="{FF2B5EF4-FFF2-40B4-BE49-F238E27FC236}">
                  <a16:creationId xmlns:a16="http://schemas.microsoft.com/office/drawing/2014/main" id="{0253320E-CB36-42AC-94D0-3FD2771F3C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35" name="Straight Connector 1634">
              <a:extLst>
                <a:ext uri="{FF2B5EF4-FFF2-40B4-BE49-F238E27FC236}">
                  <a16:creationId xmlns:a16="http://schemas.microsoft.com/office/drawing/2014/main" id="{614673B1-66B5-43E9-9673-06A00D7C4F0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36" name="Straight Connector 1635">
              <a:extLst>
                <a:ext uri="{FF2B5EF4-FFF2-40B4-BE49-F238E27FC236}">
                  <a16:creationId xmlns:a16="http://schemas.microsoft.com/office/drawing/2014/main" id="{809D1ACA-6CA7-49D0-A156-FCD773B769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ED823618-FB2E-4EB7-A7D4-E3A35E26585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38" name="Group 1637">
            <a:extLst>
              <a:ext uri="{FF2B5EF4-FFF2-40B4-BE49-F238E27FC236}">
                <a16:creationId xmlns:a16="http://schemas.microsoft.com/office/drawing/2014/main" id="{435D45E5-C677-4F2C-BDD0-8549759C65BD}"/>
              </a:ext>
            </a:extLst>
          </p:cNvPr>
          <p:cNvGrpSpPr/>
          <p:nvPr/>
        </p:nvGrpSpPr>
        <p:grpSpPr>
          <a:xfrm rot="2540802">
            <a:off x="11727099" y="1485900"/>
            <a:ext cx="544580" cy="346135"/>
            <a:chOff x="1459148" y="544749"/>
            <a:chExt cx="7412477" cy="5661498"/>
          </a:xfrm>
        </p:grpSpPr>
        <p:sp>
          <p:nvSpPr>
            <p:cNvPr id="1639" name="Arc 1638">
              <a:extLst>
                <a:ext uri="{FF2B5EF4-FFF2-40B4-BE49-F238E27FC236}">
                  <a16:creationId xmlns:a16="http://schemas.microsoft.com/office/drawing/2014/main" id="{A2C73EBF-7E1E-4823-B9F8-C8EF8FCF62B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0" name="Straight Connector 1639">
              <a:extLst>
                <a:ext uri="{FF2B5EF4-FFF2-40B4-BE49-F238E27FC236}">
                  <a16:creationId xmlns:a16="http://schemas.microsoft.com/office/drawing/2014/main" id="{CAE7CBF6-112B-443E-B539-1BA58540106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1" name="Arc 1640">
              <a:extLst>
                <a:ext uri="{FF2B5EF4-FFF2-40B4-BE49-F238E27FC236}">
                  <a16:creationId xmlns:a16="http://schemas.microsoft.com/office/drawing/2014/main" id="{145DF8AA-3B58-40E7-BB06-584C4C4441C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2" name="Straight Connector 1641">
              <a:extLst>
                <a:ext uri="{FF2B5EF4-FFF2-40B4-BE49-F238E27FC236}">
                  <a16:creationId xmlns:a16="http://schemas.microsoft.com/office/drawing/2014/main" id="{14307D7D-831E-4181-ADC0-174B913992D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FC6FFECA-8DC1-473A-825E-077C5146DFC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44" name="Oval 1643">
              <a:extLst>
                <a:ext uri="{FF2B5EF4-FFF2-40B4-BE49-F238E27FC236}">
                  <a16:creationId xmlns:a16="http://schemas.microsoft.com/office/drawing/2014/main" id="{703A3F8B-068B-4214-B9D5-C1EFC5FF786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5" name="Arc 1644">
              <a:extLst>
                <a:ext uri="{FF2B5EF4-FFF2-40B4-BE49-F238E27FC236}">
                  <a16:creationId xmlns:a16="http://schemas.microsoft.com/office/drawing/2014/main" id="{900C4381-AED5-4791-A6E7-DA9DB48A99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6" name="Arc 1645">
              <a:extLst>
                <a:ext uri="{FF2B5EF4-FFF2-40B4-BE49-F238E27FC236}">
                  <a16:creationId xmlns:a16="http://schemas.microsoft.com/office/drawing/2014/main" id="{29F71B23-0EE8-436A-B4CA-0AD9C6FF0C1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7" name="Arc 1646">
              <a:extLst>
                <a:ext uri="{FF2B5EF4-FFF2-40B4-BE49-F238E27FC236}">
                  <a16:creationId xmlns:a16="http://schemas.microsoft.com/office/drawing/2014/main" id="{06A44814-2F3B-417B-85B6-066929A3264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8" name="Arc 1647">
              <a:extLst>
                <a:ext uri="{FF2B5EF4-FFF2-40B4-BE49-F238E27FC236}">
                  <a16:creationId xmlns:a16="http://schemas.microsoft.com/office/drawing/2014/main" id="{8D155EDE-9AD3-4EFF-BD90-EA294C55664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9" name="Straight Connector 1648">
              <a:extLst>
                <a:ext uri="{FF2B5EF4-FFF2-40B4-BE49-F238E27FC236}">
                  <a16:creationId xmlns:a16="http://schemas.microsoft.com/office/drawing/2014/main" id="{5C258B30-7381-43A8-9206-4BD22959B67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298BCF0F-5FCD-4189-9FE4-5BD4D9FB0D6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BBFB21DC-C5EB-4D1F-A3F9-8672CB9F3E4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2" name="Group 1651">
            <a:extLst>
              <a:ext uri="{FF2B5EF4-FFF2-40B4-BE49-F238E27FC236}">
                <a16:creationId xmlns:a16="http://schemas.microsoft.com/office/drawing/2014/main" id="{E690A47B-1A3B-4F0B-8A40-BE4C82FAB7B9}"/>
              </a:ext>
            </a:extLst>
          </p:cNvPr>
          <p:cNvGrpSpPr/>
          <p:nvPr/>
        </p:nvGrpSpPr>
        <p:grpSpPr>
          <a:xfrm rot="2540802">
            <a:off x="11727099" y="1781175"/>
            <a:ext cx="544580" cy="346135"/>
            <a:chOff x="1459148" y="544749"/>
            <a:chExt cx="7412477" cy="5661498"/>
          </a:xfrm>
        </p:grpSpPr>
        <p:sp>
          <p:nvSpPr>
            <p:cNvPr id="1653" name="Arc 1652">
              <a:extLst>
                <a:ext uri="{FF2B5EF4-FFF2-40B4-BE49-F238E27FC236}">
                  <a16:creationId xmlns:a16="http://schemas.microsoft.com/office/drawing/2014/main" id="{A03003C8-5754-4BE7-B2F3-3256B32CD57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54" name="Straight Connector 1653">
              <a:extLst>
                <a:ext uri="{FF2B5EF4-FFF2-40B4-BE49-F238E27FC236}">
                  <a16:creationId xmlns:a16="http://schemas.microsoft.com/office/drawing/2014/main" id="{2D62E6B3-8B43-435A-834A-FF6C2A2F0E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55" name="Arc 1654">
              <a:extLst>
                <a:ext uri="{FF2B5EF4-FFF2-40B4-BE49-F238E27FC236}">
                  <a16:creationId xmlns:a16="http://schemas.microsoft.com/office/drawing/2014/main" id="{E4F7985D-7CA0-46D3-99F9-63B67BDE248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6" name="Straight Connector 1655">
              <a:extLst>
                <a:ext uri="{FF2B5EF4-FFF2-40B4-BE49-F238E27FC236}">
                  <a16:creationId xmlns:a16="http://schemas.microsoft.com/office/drawing/2014/main" id="{ACA5389C-B257-41BA-B79E-88223C67705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2903E7D1-F95E-47B8-A348-63B8CDE5CD4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58" name="Oval 1657">
              <a:extLst>
                <a:ext uri="{FF2B5EF4-FFF2-40B4-BE49-F238E27FC236}">
                  <a16:creationId xmlns:a16="http://schemas.microsoft.com/office/drawing/2014/main" id="{FAA2AB90-CF80-4434-B41D-DF0075C27F5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9" name="Arc 1658">
              <a:extLst>
                <a:ext uri="{FF2B5EF4-FFF2-40B4-BE49-F238E27FC236}">
                  <a16:creationId xmlns:a16="http://schemas.microsoft.com/office/drawing/2014/main" id="{BCCDA8EE-CED2-4B48-B6DF-366ECE0C6CE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0" name="Arc 1659">
              <a:extLst>
                <a:ext uri="{FF2B5EF4-FFF2-40B4-BE49-F238E27FC236}">
                  <a16:creationId xmlns:a16="http://schemas.microsoft.com/office/drawing/2014/main" id="{1350DE88-4C42-4679-A4C5-6C9D411F9C7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1" name="Arc 1660">
              <a:extLst>
                <a:ext uri="{FF2B5EF4-FFF2-40B4-BE49-F238E27FC236}">
                  <a16:creationId xmlns:a16="http://schemas.microsoft.com/office/drawing/2014/main" id="{700CA451-0B52-44CE-9989-769925D2C62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2" name="Arc 1661">
              <a:extLst>
                <a:ext uri="{FF2B5EF4-FFF2-40B4-BE49-F238E27FC236}">
                  <a16:creationId xmlns:a16="http://schemas.microsoft.com/office/drawing/2014/main" id="{4D079102-2970-42F8-8F82-3096DACA100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3" name="Straight Connector 1662">
              <a:extLst>
                <a:ext uri="{FF2B5EF4-FFF2-40B4-BE49-F238E27FC236}">
                  <a16:creationId xmlns:a16="http://schemas.microsoft.com/office/drawing/2014/main" id="{1E4E1122-869C-4875-BCFA-4A5B378D727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64" name="Straight Connector 1663">
              <a:extLst>
                <a:ext uri="{FF2B5EF4-FFF2-40B4-BE49-F238E27FC236}">
                  <a16:creationId xmlns:a16="http://schemas.microsoft.com/office/drawing/2014/main" id="{EBFAF18C-9D64-4894-92A7-C5FC08A0AA0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65" name="Straight Connector 1664">
              <a:extLst>
                <a:ext uri="{FF2B5EF4-FFF2-40B4-BE49-F238E27FC236}">
                  <a16:creationId xmlns:a16="http://schemas.microsoft.com/office/drawing/2014/main" id="{44D0498F-4F6C-4318-9B2B-1E8BA3F21E8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66" name="Group 1665">
            <a:extLst>
              <a:ext uri="{FF2B5EF4-FFF2-40B4-BE49-F238E27FC236}">
                <a16:creationId xmlns:a16="http://schemas.microsoft.com/office/drawing/2014/main" id="{1CD2FE14-E324-4E37-816D-140A4486ABB1}"/>
              </a:ext>
            </a:extLst>
          </p:cNvPr>
          <p:cNvGrpSpPr/>
          <p:nvPr/>
        </p:nvGrpSpPr>
        <p:grpSpPr>
          <a:xfrm rot="2540802">
            <a:off x="11727099" y="2076450"/>
            <a:ext cx="544580" cy="346135"/>
            <a:chOff x="1459148" y="544749"/>
            <a:chExt cx="7412477" cy="5661498"/>
          </a:xfrm>
        </p:grpSpPr>
        <p:sp>
          <p:nvSpPr>
            <p:cNvPr id="1667" name="Arc 1666">
              <a:extLst>
                <a:ext uri="{FF2B5EF4-FFF2-40B4-BE49-F238E27FC236}">
                  <a16:creationId xmlns:a16="http://schemas.microsoft.com/office/drawing/2014/main" id="{E77F816B-F898-48F4-830D-BD5836AF0DC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8" name="Straight Connector 1667">
              <a:extLst>
                <a:ext uri="{FF2B5EF4-FFF2-40B4-BE49-F238E27FC236}">
                  <a16:creationId xmlns:a16="http://schemas.microsoft.com/office/drawing/2014/main" id="{AB4C6076-2644-4CFB-BBF8-3606227AE5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69" name="Arc 1668">
              <a:extLst>
                <a:ext uri="{FF2B5EF4-FFF2-40B4-BE49-F238E27FC236}">
                  <a16:creationId xmlns:a16="http://schemas.microsoft.com/office/drawing/2014/main" id="{524165F8-EBA9-4398-800B-4E0CCC4E2B5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0" name="Straight Connector 1669">
              <a:extLst>
                <a:ext uri="{FF2B5EF4-FFF2-40B4-BE49-F238E27FC236}">
                  <a16:creationId xmlns:a16="http://schemas.microsoft.com/office/drawing/2014/main" id="{D09E4FE1-2968-47AA-BA4D-38825B44EB4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27B73DDD-48F7-4A8A-BEED-1D254BFF79E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2" name="Oval 1671">
              <a:extLst>
                <a:ext uri="{FF2B5EF4-FFF2-40B4-BE49-F238E27FC236}">
                  <a16:creationId xmlns:a16="http://schemas.microsoft.com/office/drawing/2014/main" id="{15B686DC-5C52-40DB-800C-A8A2D88D2A9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3" name="Arc 1672">
              <a:extLst>
                <a:ext uri="{FF2B5EF4-FFF2-40B4-BE49-F238E27FC236}">
                  <a16:creationId xmlns:a16="http://schemas.microsoft.com/office/drawing/2014/main" id="{56BE7EC3-BE18-43B5-9338-EFB516F246B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4" name="Arc 1673">
              <a:extLst>
                <a:ext uri="{FF2B5EF4-FFF2-40B4-BE49-F238E27FC236}">
                  <a16:creationId xmlns:a16="http://schemas.microsoft.com/office/drawing/2014/main" id="{9CC5F7AC-2980-4D8F-B582-7A1FB45EBE4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5" name="Arc 1674">
              <a:extLst>
                <a:ext uri="{FF2B5EF4-FFF2-40B4-BE49-F238E27FC236}">
                  <a16:creationId xmlns:a16="http://schemas.microsoft.com/office/drawing/2014/main" id="{996526DD-EDF8-435D-A885-8190A97A0C2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6" name="Arc 1675">
              <a:extLst>
                <a:ext uri="{FF2B5EF4-FFF2-40B4-BE49-F238E27FC236}">
                  <a16:creationId xmlns:a16="http://schemas.microsoft.com/office/drawing/2014/main" id="{8BDA8141-9B65-4A3A-ACBB-CA15920C573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7" name="Straight Connector 1676">
              <a:extLst>
                <a:ext uri="{FF2B5EF4-FFF2-40B4-BE49-F238E27FC236}">
                  <a16:creationId xmlns:a16="http://schemas.microsoft.com/office/drawing/2014/main" id="{6D1D28A0-5FF2-42E4-A00C-132DA5FABD9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78" name="Straight Connector 1677">
              <a:extLst>
                <a:ext uri="{FF2B5EF4-FFF2-40B4-BE49-F238E27FC236}">
                  <a16:creationId xmlns:a16="http://schemas.microsoft.com/office/drawing/2014/main" id="{86F84879-7D63-4474-9132-BF3B672A265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79" name="Straight Connector 1678">
              <a:extLst>
                <a:ext uri="{FF2B5EF4-FFF2-40B4-BE49-F238E27FC236}">
                  <a16:creationId xmlns:a16="http://schemas.microsoft.com/office/drawing/2014/main" id="{173377AC-C10A-4542-85FE-7BF781D6275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0" name="Group 1679">
            <a:extLst>
              <a:ext uri="{FF2B5EF4-FFF2-40B4-BE49-F238E27FC236}">
                <a16:creationId xmlns:a16="http://schemas.microsoft.com/office/drawing/2014/main" id="{12F3CF7A-924A-41E6-8643-FA3C51AF614A}"/>
              </a:ext>
            </a:extLst>
          </p:cNvPr>
          <p:cNvGrpSpPr/>
          <p:nvPr/>
        </p:nvGrpSpPr>
        <p:grpSpPr>
          <a:xfrm rot="2540802">
            <a:off x="11727099" y="2371725"/>
            <a:ext cx="544580" cy="346135"/>
            <a:chOff x="1459148" y="544749"/>
            <a:chExt cx="7412477" cy="5661498"/>
          </a:xfrm>
        </p:grpSpPr>
        <p:sp>
          <p:nvSpPr>
            <p:cNvPr id="1681" name="Arc 1680">
              <a:extLst>
                <a:ext uri="{FF2B5EF4-FFF2-40B4-BE49-F238E27FC236}">
                  <a16:creationId xmlns:a16="http://schemas.microsoft.com/office/drawing/2014/main" id="{3A44FABD-D593-4D9B-8253-384CC1FF01F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2" name="Straight Connector 1681">
              <a:extLst>
                <a:ext uri="{FF2B5EF4-FFF2-40B4-BE49-F238E27FC236}">
                  <a16:creationId xmlns:a16="http://schemas.microsoft.com/office/drawing/2014/main" id="{E2437474-6FDA-426D-9581-6ED59B04CA5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3" name="Arc 1682">
              <a:extLst>
                <a:ext uri="{FF2B5EF4-FFF2-40B4-BE49-F238E27FC236}">
                  <a16:creationId xmlns:a16="http://schemas.microsoft.com/office/drawing/2014/main" id="{98E2DBD9-E304-4604-A2F5-5BF6965D6D9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84" name="Straight Connector 1683">
              <a:extLst>
                <a:ext uri="{FF2B5EF4-FFF2-40B4-BE49-F238E27FC236}">
                  <a16:creationId xmlns:a16="http://schemas.microsoft.com/office/drawing/2014/main" id="{DF8E1EF2-EF71-4DA2-BEAB-4BB22C404A7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2F562F6C-5518-4842-8E91-D572DE5A18A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86" name="Oval 1685">
              <a:extLst>
                <a:ext uri="{FF2B5EF4-FFF2-40B4-BE49-F238E27FC236}">
                  <a16:creationId xmlns:a16="http://schemas.microsoft.com/office/drawing/2014/main" id="{411C8BF1-D0E3-4B0C-9B9A-DF7EAE2A5E3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7" name="Arc 1686">
              <a:extLst>
                <a:ext uri="{FF2B5EF4-FFF2-40B4-BE49-F238E27FC236}">
                  <a16:creationId xmlns:a16="http://schemas.microsoft.com/office/drawing/2014/main" id="{69F966AF-382C-4BFE-ACE5-E86510B156D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8" name="Arc 1687">
              <a:extLst>
                <a:ext uri="{FF2B5EF4-FFF2-40B4-BE49-F238E27FC236}">
                  <a16:creationId xmlns:a16="http://schemas.microsoft.com/office/drawing/2014/main" id="{E166031A-C4CA-481F-A96F-79F5E1EA3A2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9" name="Arc 1688">
              <a:extLst>
                <a:ext uri="{FF2B5EF4-FFF2-40B4-BE49-F238E27FC236}">
                  <a16:creationId xmlns:a16="http://schemas.microsoft.com/office/drawing/2014/main" id="{364B85AA-1F64-4469-85FB-8FB451D3F0E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0" name="Arc 1689">
              <a:extLst>
                <a:ext uri="{FF2B5EF4-FFF2-40B4-BE49-F238E27FC236}">
                  <a16:creationId xmlns:a16="http://schemas.microsoft.com/office/drawing/2014/main" id="{0A1D2471-31AB-4222-8277-16605A6E5A9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1" name="Straight Connector 1690">
              <a:extLst>
                <a:ext uri="{FF2B5EF4-FFF2-40B4-BE49-F238E27FC236}">
                  <a16:creationId xmlns:a16="http://schemas.microsoft.com/office/drawing/2014/main" id="{CFD34741-9229-4DAB-978B-070C6C2B5FC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51F84A8F-9860-4052-8195-66CA7C1591F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3" name="Straight Connector 1692">
              <a:extLst>
                <a:ext uri="{FF2B5EF4-FFF2-40B4-BE49-F238E27FC236}">
                  <a16:creationId xmlns:a16="http://schemas.microsoft.com/office/drawing/2014/main" id="{E0F10783-AAAC-454B-96F7-63B5B317BA2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94" name="Group 1693">
            <a:extLst>
              <a:ext uri="{FF2B5EF4-FFF2-40B4-BE49-F238E27FC236}">
                <a16:creationId xmlns:a16="http://schemas.microsoft.com/office/drawing/2014/main" id="{56B4D06C-A9B0-490B-AE8A-D726FEBCE234}"/>
              </a:ext>
            </a:extLst>
          </p:cNvPr>
          <p:cNvGrpSpPr/>
          <p:nvPr/>
        </p:nvGrpSpPr>
        <p:grpSpPr>
          <a:xfrm rot="2540802">
            <a:off x="11727099" y="2667000"/>
            <a:ext cx="544580" cy="346135"/>
            <a:chOff x="1459148" y="544749"/>
            <a:chExt cx="7412477" cy="5661498"/>
          </a:xfrm>
        </p:grpSpPr>
        <p:sp>
          <p:nvSpPr>
            <p:cNvPr id="1695" name="Arc 1694">
              <a:extLst>
                <a:ext uri="{FF2B5EF4-FFF2-40B4-BE49-F238E27FC236}">
                  <a16:creationId xmlns:a16="http://schemas.microsoft.com/office/drawing/2014/main" id="{534BE901-547D-49B7-8837-359EC120BF2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6" name="Straight Connector 1695">
              <a:extLst>
                <a:ext uri="{FF2B5EF4-FFF2-40B4-BE49-F238E27FC236}">
                  <a16:creationId xmlns:a16="http://schemas.microsoft.com/office/drawing/2014/main" id="{5F10BEAE-8FB3-44AA-8932-8CECD51927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97" name="Arc 1696">
              <a:extLst>
                <a:ext uri="{FF2B5EF4-FFF2-40B4-BE49-F238E27FC236}">
                  <a16:creationId xmlns:a16="http://schemas.microsoft.com/office/drawing/2014/main" id="{1522B949-A151-4C86-9FBA-404D29D634A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8" name="Straight Connector 1697">
              <a:extLst>
                <a:ext uri="{FF2B5EF4-FFF2-40B4-BE49-F238E27FC236}">
                  <a16:creationId xmlns:a16="http://schemas.microsoft.com/office/drawing/2014/main" id="{255C701E-EC95-48AA-858B-C6B64A3DE94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33583E1D-A882-432B-A38D-2EFE4040601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0" name="Oval 1699">
              <a:extLst>
                <a:ext uri="{FF2B5EF4-FFF2-40B4-BE49-F238E27FC236}">
                  <a16:creationId xmlns:a16="http://schemas.microsoft.com/office/drawing/2014/main" id="{931BFDD4-E0E6-4324-A02D-F6BEBDAF8EA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1" name="Arc 1700">
              <a:extLst>
                <a:ext uri="{FF2B5EF4-FFF2-40B4-BE49-F238E27FC236}">
                  <a16:creationId xmlns:a16="http://schemas.microsoft.com/office/drawing/2014/main" id="{6D7180B3-B125-43B9-AFE2-C441C5C3571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2" name="Arc 1701">
              <a:extLst>
                <a:ext uri="{FF2B5EF4-FFF2-40B4-BE49-F238E27FC236}">
                  <a16:creationId xmlns:a16="http://schemas.microsoft.com/office/drawing/2014/main" id="{96A4F437-6279-4D9D-96C0-B2CC4C2D759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3" name="Arc 1702">
              <a:extLst>
                <a:ext uri="{FF2B5EF4-FFF2-40B4-BE49-F238E27FC236}">
                  <a16:creationId xmlns:a16="http://schemas.microsoft.com/office/drawing/2014/main" id="{D07C8D8B-DA90-497C-B5CB-7197D9F0DA8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4" name="Arc 1703">
              <a:extLst>
                <a:ext uri="{FF2B5EF4-FFF2-40B4-BE49-F238E27FC236}">
                  <a16:creationId xmlns:a16="http://schemas.microsoft.com/office/drawing/2014/main" id="{C3D9B7CD-D3EA-4866-81A9-7AAA3DA0A33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05" name="Straight Connector 1704">
              <a:extLst>
                <a:ext uri="{FF2B5EF4-FFF2-40B4-BE49-F238E27FC236}">
                  <a16:creationId xmlns:a16="http://schemas.microsoft.com/office/drawing/2014/main" id="{A62F4204-5A68-464F-A3B8-D4C593AF396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06" name="Straight Connector 1705">
              <a:extLst>
                <a:ext uri="{FF2B5EF4-FFF2-40B4-BE49-F238E27FC236}">
                  <a16:creationId xmlns:a16="http://schemas.microsoft.com/office/drawing/2014/main" id="{955D37DC-9779-42F7-A6E6-B2B9492DE3A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a:extLst>
                <a:ext uri="{FF2B5EF4-FFF2-40B4-BE49-F238E27FC236}">
                  <a16:creationId xmlns:a16="http://schemas.microsoft.com/office/drawing/2014/main" id="{434EA7E8-0998-4A10-9A7E-DF3AD1E082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08" name="Group 1707">
            <a:extLst>
              <a:ext uri="{FF2B5EF4-FFF2-40B4-BE49-F238E27FC236}">
                <a16:creationId xmlns:a16="http://schemas.microsoft.com/office/drawing/2014/main" id="{2F141E9F-0BEF-43BF-BE01-FBC45AB49E8E}"/>
              </a:ext>
            </a:extLst>
          </p:cNvPr>
          <p:cNvGrpSpPr/>
          <p:nvPr/>
        </p:nvGrpSpPr>
        <p:grpSpPr>
          <a:xfrm rot="2540802">
            <a:off x="11727099" y="2962275"/>
            <a:ext cx="544580" cy="346135"/>
            <a:chOff x="1459148" y="544749"/>
            <a:chExt cx="7412477" cy="5661498"/>
          </a:xfrm>
        </p:grpSpPr>
        <p:sp>
          <p:nvSpPr>
            <p:cNvPr id="1709" name="Arc 1708">
              <a:extLst>
                <a:ext uri="{FF2B5EF4-FFF2-40B4-BE49-F238E27FC236}">
                  <a16:creationId xmlns:a16="http://schemas.microsoft.com/office/drawing/2014/main" id="{F9EB00AB-1285-46BF-B6C4-782974B7ABF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0" name="Straight Connector 1709">
              <a:extLst>
                <a:ext uri="{FF2B5EF4-FFF2-40B4-BE49-F238E27FC236}">
                  <a16:creationId xmlns:a16="http://schemas.microsoft.com/office/drawing/2014/main" id="{F489806C-264A-4589-A3E5-7AA249B45F9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1" name="Arc 1710">
              <a:extLst>
                <a:ext uri="{FF2B5EF4-FFF2-40B4-BE49-F238E27FC236}">
                  <a16:creationId xmlns:a16="http://schemas.microsoft.com/office/drawing/2014/main" id="{6DA47E89-E868-4187-B137-22CB92F212A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2" name="Straight Connector 1711">
              <a:extLst>
                <a:ext uri="{FF2B5EF4-FFF2-40B4-BE49-F238E27FC236}">
                  <a16:creationId xmlns:a16="http://schemas.microsoft.com/office/drawing/2014/main" id="{AC9F964E-1016-4D08-9482-2D152982EC0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9AA0DCC7-E6FF-4268-94BA-A9114EBC268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14" name="Oval 1713">
              <a:extLst>
                <a:ext uri="{FF2B5EF4-FFF2-40B4-BE49-F238E27FC236}">
                  <a16:creationId xmlns:a16="http://schemas.microsoft.com/office/drawing/2014/main" id="{16EC0DD5-3091-4AE0-9714-8B8FCC57C2C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5" name="Arc 1714">
              <a:extLst>
                <a:ext uri="{FF2B5EF4-FFF2-40B4-BE49-F238E27FC236}">
                  <a16:creationId xmlns:a16="http://schemas.microsoft.com/office/drawing/2014/main" id="{1B370DFB-79C3-4229-B3AE-58F173B46EA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6" name="Arc 1715">
              <a:extLst>
                <a:ext uri="{FF2B5EF4-FFF2-40B4-BE49-F238E27FC236}">
                  <a16:creationId xmlns:a16="http://schemas.microsoft.com/office/drawing/2014/main" id="{8BBAB207-9526-4F84-B06F-FFD771F6C67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7" name="Arc 1716">
              <a:extLst>
                <a:ext uri="{FF2B5EF4-FFF2-40B4-BE49-F238E27FC236}">
                  <a16:creationId xmlns:a16="http://schemas.microsoft.com/office/drawing/2014/main" id="{98A32180-ED79-4398-A296-1BFB93157F0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8" name="Arc 1717">
              <a:extLst>
                <a:ext uri="{FF2B5EF4-FFF2-40B4-BE49-F238E27FC236}">
                  <a16:creationId xmlns:a16="http://schemas.microsoft.com/office/drawing/2014/main" id="{AB2D09C4-F0EF-4C0F-A9DA-B398DA41F86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9" name="Straight Connector 1718">
              <a:extLst>
                <a:ext uri="{FF2B5EF4-FFF2-40B4-BE49-F238E27FC236}">
                  <a16:creationId xmlns:a16="http://schemas.microsoft.com/office/drawing/2014/main" id="{E838B23C-62CA-46D8-96C9-E445967836C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0" name="Straight Connector 1719">
              <a:extLst>
                <a:ext uri="{FF2B5EF4-FFF2-40B4-BE49-F238E27FC236}">
                  <a16:creationId xmlns:a16="http://schemas.microsoft.com/office/drawing/2014/main" id="{5B0B9B7C-3123-4857-82DB-7E25898FB8D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1" name="Straight Connector 1720">
              <a:extLst>
                <a:ext uri="{FF2B5EF4-FFF2-40B4-BE49-F238E27FC236}">
                  <a16:creationId xmlns:a16="http://schemas.microsoft.com/office/drawing/2014/main" id="{62732A9F-6C5B-4758-96EA-BBA07CD2773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2" name="Group 1721">
            <a:extLst>
              <a:ext uri="{FF2B5EF4-FFF2-40B4-BE49-F238E27FC236}">
                <a16:creationId xmlns:a16="http://schemas.microsoft.com/office/drawing/2014/main" id="{8F6CD0E4-B946-4393-945D-FAF1F15032CE}"/>
              </a:ext>
            </a:extLst>
          </p:cNvPr>
          <p:cNvGrpSpPr/>
          <p:nvPr/>
        </p:nvGrpSpPr>
        <p:grpSpPr>
          <a:xfrm rot="2540802">
            <a:off x="11727099" y="3257550"/>
            <a:ext cx="544580" cy="346135"/>
            <a:chOff x="1459148" y="544749"/>
            <a:chExt cx="7412477" cy="5661498"/>
          </a:xfrm>
        </p:grpSpPr>
        <p:sp>
          <p:nvSpPr>
            <p:cNvPr id="1723" name="Arc 1722">
              <a:extLst>
                <a:ext uri="{FF2B5EF4-FFF2-40B4-BE49-F238E27FC236}">
                  <a16:creationId xmlns:a16="http://schemas.microsoft.com/office/drawing/2014/main" id="{12054E62-326A-434E-BB70-0B8BAECA833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24" name="Straight Connector 1723">
              <a:extLst>
                <a:ext uri="{FF2B5EF4-FFF2-40B4-BE49-F238E27FC236}">
                  <a16:creationId xmlns:a16="http://schemas.microsoft.com/office/drawing/2014/main" id="{6342376A-4043-4199-9FE5-82158FBAF81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25" name="Arc 1724">
              <a:extLst>
                <a:ext uri="{FF2B5EF4-FFF2-40B4-BE49-F238E27FC236}">
                  <a16:creationId xmlns:a16="http://schemas.microsoft.com/office/drawing/2014/main" id="{5DCAD64E-4DBC-495E-9564-F2462F6F973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26" name="Straight Connector 1725">
              <a:extLst>
                <a:ext uri="{FF2B5EF4-FFF2-40B4-BE49-F238E27FC236}">
                  <a16:creationId xmlns:a16="http://schemas.microsoft.com/office/drawing/2014/main" id="{1EACDC73-5755-4F16-B765-F6D42F30C90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CDF12C59-989D-4832-A526-238BFB3C313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28" name="Oval 1727">
              <a:extLst>
                <a:ext uri="{FF2B5EF4-FFF2-40B4-BE49-F238E27FC236}">
                  <a16:creationId xmlns:a16="http://schemas.microsoft.com/office/drawing/2014/main" id="{E60A630F-8FC4-4A91-BD0A-B1720DD2A27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9" name="Arc 1728">
              <a:extLst>
                <a:ext uri="{FF2B5EF4-FFF2-40B4-BE49-F238E27FC236}">
                  <a16:creationId xmlns:a16="http://schemas.microsoft.com/office/drawing/2014/main" id="{C5FAB6B9-F0C8-430E-B341-FB535B9776E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0" name="Arc 1729">
              <a:extLst>
                <a:ext uri="{FF2B5EF4-FFF2-40B4-BE49-F238E27FC236}">
                  <a16:creationId xmlns:a16="http://schemas.microsoft.com/office/drawing/2014/main" id="{5BF6FCF5-0134-489B-BD45-946D2DF7F65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1" name="Arc 1730">
              <a:extLst>
                <a:ext uri="{FF2B5EF4-FFF2-40B4-BE49-F238E27FC236}">
                  <a16:creationId xmlns:a16="http://schemas.microsoft.com/office/drawing/2014/main" id="{593DA575-0EEA-4180-A89F-0CED0CF039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2" name="Arc 1731">
              <a:extLst>
                <a:ext uri="{FF2B5EF4-FFF2-40B4-BE49-F238E27FC236}">
                  <a16:creationId xmlns:a16="http://schemas.microsoft.com/office/drawing/2014/main" id="{3DBBB6E4-42A7-4BDF-943C-DFDDC6D8F70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3" name="Straight Connector 1732">
              <a:extLst>
                <a:ext uri="{FF2B5EF4-FFF2-40B4-BE49-F238E27FC236}">
                  <a16:creationId xmlns:a16="http://schemas.microsoft.com/office/drawing/2014/main" id="{37910483-3D19-4DF7-8035-62CC4C85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34" name="Straight Connector 1733">
              <a:extLst>
                <a:ext uri="{FF2B5EF4-FFF2-40B4-BE49-F238E27FC236}">
                  <a16:creationId xmlns:a16="http://schemas.microsoft.com/office/drawing/2014/main" id="{2195831C-5C5C-4F67-9CB9-C36C7AA3766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35" name="Straight Connector 1734">
              <a:extLst>
                <a:ext uri="{FF2B5EF4-FFF2-40B4-BE49-F238E27FC236}">
                  <a16:creationId xmlns:a16="http://schemas.microsoft.com/office/drawing/2014/main" id="{207329BC-9D51-4FEA-8925-224524E4F0F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36" name="Group 1735">
            <a:extLst>
              <a:ext uri="{FF2B5EF4-FFF2-40B4-BE49-F238E27FC236}">
                <a16:creationId xmlns:a16="http://schemas.microsoft.com/office/drawing/2014/main" id="{4A323285-FEFF-4BE0-98D5-B7350B6DB7CF}"/>
              </a:ext>
            </a:extLst>
          </p:cNvPr>
          <p:cNvGrpSpPr/>
          <p:nvPr/>
        </p:nvGrpSpPr>
        <p:grpSpPr>
          <a:xfrm rot="2540802">
            <a:off x="11727099" y="3552825"/>
            <a:ext cx="544580" cy="346135"/>
            <a:chOff x="1459148" y="544749"/>
            <a:chExt cx="7412477" cy="5661498"/>
          </a:xfrm>
        </p:grpSpPr>
        <p:sp>
          <p:nvSpPr>
            <p:cNvPr id="1737" name="Arc 1736">
              <a:extLst>
                <a:ext uri="{FF2B5EF4-FFF2-40B4-BE49-F238E27FC236}">
                  <a16:creationId xmlns:a16="http://schemas.microsoft.com/office/drawing/2014/main" id="{92A53AC9-3A4C-4CFE-8F47-FC5D5BD14B3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8" name="Straight Connector 1737">
              <a:extLst>
                <a:ext uri="{FF2B5EF4-FFF2-40B4-BE49-F238E27FC236}">
                  <a16:creationId xmlns:a16="http://schemas.microsoft.com/office/drawing/2014/main" id="{E37AC5F8-38CA-4AD0-B11C-9D9344F3BDB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39" name="Arc 1738">
              <a:extLst>
                <a:ext uri="{FF2B5EF4-FFF2-40B4-BE49-F238E27FC236}">
                  <a16:creationId xmlns:a16="http://schemas.microsoft.com/office/drawing/2014/main" id="{DBDAA174-13F4-4B0C-85DD-89499F9A9BD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0" name="Straight Connector 1739">
              <a:extLst>
                <a:ext uri="{FF2B5EF4-FFF2-40B4-BE49-F238E27FC236}">
                  <a16:creationId xmlns:a16="http://schemas.microsoft.com/office/drawing/2014/main" id="{6464B301-E078-4917-B385-17105D0D403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A66045F9-B8A6-4DFF-940E-B9CFFFA8463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2" name="Oval 1741">
              <a:extLst>
                <a:ext uri="{FF2B5EF4-FFF2-40B4-BE49-F238E27FC236}">
                  <a16:creationId xmlns:a16="http://schemas.microsoft.com/office/drawing/2014/main" id="{246CA86F-1C79-4258-B50A-5267CB868B3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3" name="Arc 1742">
              <a:extLst>
                <a:ext uri="{FF2B5EF4-FFF2-40B4-BE49-F238E27FC236}">
                  <a16:creationId xmlns:a16="http://schemas.microsoft.com/office/drawing/2014/main" id="{88E5B2F4-E73A-4463-9B91-7EF364F7453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4" name="Arc 1743">
              <a:extLst>
                <a:ext uri="{FF2B5EF4-FFF2-40B4-BE49-F238E27FC236}">
                  <a16:creationId xmlns:a16="http://schemas.microsoft.com/office/drawing/2014/main" id="{CEC661F4-AE13-4EA4-9A48-DE5B6EDD06C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5" name="Arc 1744">
              <a:extLst>
                <a:ext uri="{FF2B5EF4-FFF2-40B4-BE49-F238E27FC236}">
                  <a16:creationId xmlns:a16="http://schemas.microsoft.com/office/drawing/2014/main" id="{73B2923F-6BEB-4322-9D78-80E0DE03020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6" name="Arc 1745">
              <a:extLst>
                <a:ext uri="{FF2B5EF4-FFF2-40B4-BE49-F238E27FC236}">
                  <a16:creationId xmlns:a16="http://schemas.microsoft.com/office/drawing/2014/main" id="{D996E338-2915-4FA7-9008-5823C228A1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47" name="Straight Connector 1746">
              <a:extLst>
                <a:ext uri="{FF2B5EF4-FFF2-40B4-BE49-F238E27FC236}">
                  <a16:creationId xmlns:a16="http://schemas.microsoft.com/office/drawing/2014/main" id="{8792638A-C450-499F-8B16-8D68B63EB53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48" name="Straight Connector 1747">
              <a:extLst>
                <a:ext uri="{FF2B5EF4-FFF2-40B4-BE49-F238E27FC236}">
                  <a16:creationId xmlns:a16="http://schemas.microsoft.com/office/drawing/2014/main" id="{3C65B7B4-D1A8-47FD-977B-0C317F4D127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49" name="Straight Connector 1748">
              <a:extLst>
                <a:ext uri="{FF2B5EF4-FFF2-40B4-BE49-F238E27FC236}">
                  <a16:creationId xmlns:a16="http://schemas.microsoft.com/office/drawing/2014/main" id="{6FCDC964-C489-4B1B-993A-DC938FEE593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0" name="Group 1749">
            <a:extLst>
              <a:ext uri="{FF2B5EF4-FFF2-40B4-BE49-F238E27FC236}">
                <a16:creationId xmlns:a16="http://schemas.microsoft.com/office/drawing/2014/main" id="{F8E07885-D9A9-40C0-95D9-F26E11BC50F9}"/>
              </a:ext>
            </a:extLst>
          </p:cNvPr>
          <p:cNvGrpSpPr/>
          <p:nvPr/>
        </p:nvGrpSpPr>
        <p:grpSpPr>
          <a:xfrm rot="2540802">
            <a:off x="11727099" y="3848100"/>
            <a:ext cx="544580" cy="346135"/>
            <a:chOff x="1459148" y="544749"/>
            <a:chExt cx="7412477" cy="5661498"/>
          </a:xfrm>
        </p:grpSpPr>
        <p:sp>
          <p:nvSpPr>
            <p:cNvPr id="1751" name="Arc 1750">
              <a:extLst>
                <a:ext uri="{FF2B5EF4-FFF2-40B4-BE49-F238E27FC236}">
                  <a16:creationId xmlns:a16="http://schemas.microsoft.com/office/drawing/2014/main" id="{FFD186D3-AC4C-4C2A-96F1-F5650F159CF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2" name="Straight Connector 1751">
              <a:extLst>
                <a:ext uri="{FF2B5EF4-FFF2-40B4-BE49-F238E27FC236}">
                  <a16:creationId xmlns:a16="http://schemas.microsoft.com/office/drawing/2014/main" id="{3893A1C6-9A25-4BF1-8290-076E3ECF015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3" name="Arc 1752">
              <a:extLst>
                <a:ext uri="{FF2B5EF4-FFF2-40B4-BE49-F238E27FC236}">
                  <a16:creationId xmlns:a16="http://schemas.microsoft.com/office/drawing/2014/main" id="{8011E298-1317-49F7-882B-0A9378326E5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54" name="Straight Connector 1753">
              <a:extLst>
                <a:ext uri="{FF2B5EF4-FFF2-40B4-BE49-F238E27FC236}">
                  <a16:creationId xmlns:a16="http://schemas.microsoft.com/office/drawing/2014/main" id="{65E45DC4-0C7F-45BD-9236-442FD5B3FD2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A0E3627B-00B2-4920-8E33-4938152C55A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56" name="Oval 1755">
              <a:extLst>
                <a:ext uri="{FF2B5EF4-FFF2-40B4-BE49-F238E27FC236}">
                  <a16:creationId xmlns:a16="http://schemas.microsoft.com/office/drawing/2014/main" id="{5962BC24-2EFB-466D-8328-D45671BC317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7" name="Arc 1756">
              <a:extLst>
                <a:ext uri="{FF2B5EF4-FFF2-40B4-BE49-F238E27FC236}">
                  <a16:creationId xmlns:a16="http://schemas.microsoft.com/office/drawing/2014/main" id="{5DC9640B-D492-49B7-8DCF-475B8C8DAA1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8" name="Arc 1757">
              <a:extLst>
                <a:ext uri="{FF2B5EF4-FFF2-40B4-BE49-F238E27FC236}">
                  <a16:creationId xmlns:a16="http://schemas.microsoft.com/office/drawing/2014/main" id="{0099FFE8-E378-4F83-8794-7645372DCD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9" name="Arc 1758">
              <a:extLst>
                <a:ext uri="{FF2B5EF4-FFF2-40B4-BE49-F238E27FC236}">
                  <a16:creationId xmlns:a16="http://schemas.microsoft.com/office/drawing/2014/main" id="{6A45E922-50D9-4B60-9A53-01205F40B16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0" name="Arc 1759">
              <a:extLst>
                <a:ext uri="{FF2B5EF4-FFF2-40B4-BE49-F238E27FC236}">
                  <a16:creationId xmlns:a16="http://schemas.microsoft.com/office/drawing/2014/main" id="{9F6105BA-2D1D-41F0-9737-BAD2F235FA8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1" name="Straight Connector 1760">
              <a:extLst>
                <a:ext uri="{FF2B5EF4-FFF2-40B4-BE49-F238E27FC236}">
                  <a16:creationId xmlns:a16="http://schemas.microsoft.com/office/drawing/2014/main" id="{1AA82234-B087-49F0-9F79-3A4A318084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a:extLst>
                <a:ext uri="{FF2B5EF4-FFF2-40B4-BE49-F238E27FC236}">
                  <a16:creationId xmlns:a16="http://schemas.microsoft.com/office/drawing/2014/main" id="{A254D919-9730-415D-B6A2-70339AC102C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899CD8A2-DE8B-4A60-B2FB-5EE7376C281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64" name="Group 1763">
            <a:extLst>
              <a:ext uri="{FF2B5EF4-FFF2-40B4-BE49-F238E27FC236}">
                <a16:creationId xmlns:a16="http://schemas.microsoft.com/office/drawing/2014/main" id="{C6F806AC-1627-45E9-8466-749928AF4272}"/>
              </a:ext>
            </a:extLst>
          </p:cNvPr>
          <p:cNvGrpSpPr/>
          <p:nvPr/>
        </p:nvGrpSpPr>
        <p:grpSpPr>
          <a:xfrm rot="2540802">
            <a:off x="11727099" y="4143375"/>
            <a:ext cx="544580" cy="346135"/>
            <a:chOff x="1459148" y="544749"/>
            <a:chExt cx="7412477" cy="5661498"/>
          </a:xfrm>
        </p:grpSpPr>
        <p:sp>
          <p:nvSpPr>
            <p:cNvPr id="1765" name="Arc 1764">
              <a:extLst>
                <a:ext uri="{FF2B5EF4-FFF2-40B4-BE49-F238E27FC236}">
                  <a16:creationId xmlns:a16="http://schemas.microsoft.com/office/drawing/2014/main" id="{F250942B-DAEA-4032-9109-F5D35341E92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6" name="Straight Connector 1765">
              <a:extLst>
                <a:ext uri="{FF2B5EF4-FFF2-40B4-BE49-F238E27FC236}">
                  <a16:creationId xmlns:a16="http://schemas.microsoft.com/office/drawing/2014/main" id="{952D7959-08AA-467E-B3BC-ADED3B78BA8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67" name="Arc 1766">
              <a:extLst>
                <a:ext uri="{FF2B5EF4-FFF2-40B4-BE49-F238E27FC236}">
                  <a16:creationId xmlns:a16="http://schemas.microsoft.com/office/drawing/2014/main" id="{1F44A6DB-C770-4ABD-AB0A-E055D6E8ABD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8" name="Straight Connector 1767">
              <a:extLst>
                <a:ext uri="{FF2B5EF4-FFF2-40B4-BE49-F238E27FC236}">
                  <a16:creationId xmlns:a16="http://schemas.microsoft.com/office/drawing/2014/main" id="{BFE3F74E-7184-43EF-872C-EAA5E7F4B47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7F87B141-D9F2-4D96-B735-C80CB7A4B9B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0" name="Oval 1769">
              <a:extLst>
                <a:ext uri="{FF2B5EF4-FFF2-40B4-BE49-F238E27FC236}">
                  <a16:creationId xmlns:a16="http://schemas.microsoft.com/office/drawing/2014/main" id="{0B0EF82C-206D-424E-B6D5-BDF770EC232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1" name="Arc 1770">
              <a:extLst>
                <a:ext uri="{FF2B5EF4-FFF2-40B4-BE49-F238E27FC236}">
                  <a16:creationId xmlns:a16="http://schemas.microsoft.com/office/drawing/2014/main" id="{ACB23D85-0E93-4E2D-9711-18D9ECA2583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2" name="Arc 1771">
              <a:extLst>
                <a:ext uri="{FF2B5EF4-FFF2-40B4-BE49-F238E27FC236}">
                  <a16:creationId xmlns:a16="http://schemas.microsoft.com/office/drawing/2014/main" id="{DEC3FF78-B360-43BF-917C-2F93663DA87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3" name="Arc 1772">
              <a:extLst>
                <a:ext uri="{FF2B5EF4-FFF2-40B4-BE49-F238E27FC236}">
                  <a16:creationId xmlns:a16="http://schemas.microsoft.com/office/drawing/2014/main" id="{BD27074D-CB99-471A-ACBA-84E6E3A294C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4" name="Arc 1773">
              <a:extLst>
                <a:ext uri="{FF2B5EF4-FFF2-40B4-BE49-F238E27FC236}">
                  <a16:creationId xmlns:a16="http://schemas.microsoft.com/office/drawing/2014/main" id="{78F715C1-C55A-4B4C-8018-8CC5A22DE50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75" name="Straight Connector 1774">
              <a:extLst>
                <a:ext uri="{FF2B5EF4-FFF2-40B4-BE49-F238E27FC236}">
                  <a16:creationId xmlns:a16="http://schemas.microsoft.com/office/drawing/2014/main" id="{33D0DA41-44F9-4614-A31A-F29DF31D24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a:extLst>
                <a:ext uri="{FF2B5EF4-FFF2-40B4-BE49-F238E27FC236}">
                  <a16:creationId xmlns:a16="http://schemas.microsoft.com/office/drawing/2014/main" id="{98125A8B-309E-4B80-8E9F-212F8DCBE8D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0E18A4F0-B06A-4FBC-9964-B8A24297CEA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78" name="Group 1777">
            <a:extLst>
              <a:ext uri="{FF2B5EF4-FFF2-40B4-BE49-F238E27FC236}">
                <a16:creationId xmlns:a16="http://schemas.microsoft.com/office/drawing/2014/main" id="{92D5FDAA-713B-4259-8145-02CD888F3255}"/>
              </a:ext>
            </a:extLst>
          </p:cNvPr>
          <p:cNvGrpSpPr/>
          <p:nvPr/>
        </p:nvGrpSpPr>
        <p:grpSpPr>
          <a:xfrm rot="2540802">
            <a:off x="11727099" y="4438650"/>
            <a:ext cx="544580" cy="346135"/>
            <a:chOff x="1459148" y="544749"/>
            <a:chExt cx="7412477" cy="5661498"/>
          </a:xfrm>
        </p:grpSpPr>
        <p:sp>
          <p:nvSpPr>
            <p:cNvPr id="1779" name="Arc 1778">
              <a:extLst>
                <a:ext uri="{FF2B5EF4-FFF2-40B4-BE49-F238E27FC236}">
                  <a16:creationId xmlns:a16="http://schemas.microsoft.com/office/drawing/2014/main" id="{D81122EB-2C87-4976-A7E8-A79DF4FDDE2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0" name="Straight Connector 1779">
              <a:extLst>
                <a:ext uri="{FF2B5EF4-FFF2-40B4-BE49-F238E27FC236}">
                  <a16:creationId xmlns:a16="http://schemas.microsoft.com/office/drawing/2014/main" id="{8C94BD03-2246-4ED6-9A47-B7544B5056B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1" name="Arc 1780">
              <a:extLst>
                <a:ext uri="{FF2B5EF4-FFF2-40B4-BE49-F238E27FC236}">
                  <a16:creationId xmlns:a16="http://schemas.microsoft.com/office/drawing/2014/main" id="{D3726166-6FDA-48E2-BDD9-0B343AF9D98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2" name="Straight Connector 1781">
              <a:extLst>
                <a:ext uri="{FF2B5EF4-FFF2-40B4-BE49-F238E27FC236}">
                  <a16:creationId xmlns:a16="http://schemas.microsoft.com/office/drawing/2014/main" id="{EF5C28AE-F181-452F-BBF0-D56A6368281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D7C6D26B-98E3-43D6-8E01-F63FC5885A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84" name="Oval 1783">
              <a:extLst>
                <a:ext uri="{FF2B5EF4-FFF2-40B4-BE49-F238E27FC236}">
                  <a16:creationId xmlns:a16="http://schemas.microsoft.com/office/drawing/2014/main" id="{D3C62D2C-C8C7-4E6E-8626-6BE0CE9D1B4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5" name="Arc 1784">
              <a:extLst>
                <a:ext uri="{FF2B5EF4-FFF2-40B4-BE49-F238E27FC236}">
                  <a16:creationId xmlns:a16="http://schemas.microsoft.com/office/drawing/2014/main" id="{F9B5EC92-B480-429E-AE1F-1DED18CE8F1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6" name="Arc 1785">
              <a:extLst>
                <a:ext uri="{FF2B5EF4-FFF2-40B4-BE49-F238E27FC236}">
                  <a16:creationId xmlns:a16="http://schemas.microsoft.com/office/drawing/2014/main" id="{49A4B003-7A67-4AEF-9B9A-EF827AEBBAB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7" name="Arc 1786">
              <a:extLst>
                <a:ext uri="{FF2B5EF4-FFF2-40B4-BE49-F238E27FC236}">
                  <a16:creationId xmlns:a16="http://schemas.microsoft.com/office/drawing/2014/main" id="{2D9A30CA-D7E2-4009-BF44-FDAF1E86B57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8" name="Arc 1787">
              <a:extLst>
                <a:ext uri="{FF2B5EF4-FFF2-40B4-BE49-F238E27FC236}">
                  <a16:creationId xmlns:a16="http://schemas.microsoft.com/office/drawing/2014/main" id="{D655F71D-39FC-45EE-9BC9-B32E4C890CC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9" name="Straight Connector 1788">
              <a:extLst>
                <a:ext uri="{FF2B5EF4-FFF2-40B4-BE49-F238E27FC236}">
                  <a16:creationId xmlns:a16="http://schemas.microsoft.com/office/drawing/2014/main" id="{830EFA83-6216-4614-A49A-CD03179A939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B2BA861D-4F65-4F54-AB65-D2EB175C070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1" name="Straight Connector 1790">
              <a:extLst>
                <a:ext uri="{FF2B5EF4-FFF2-40B4-BE49-F238E27FC236}">
                  <a16:creationId xmlns:a16="http://schemas.microsoft.com/office/drawing/2014/main" id="{911D1969-A524-4E5C-B531-71717967246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2" name="Group 1791">
            <a:extLst>
              <a:ext uri="{FF2B5EF4-FFF2-40B4-BE49-F238E27FC236}">
                <a16:creationId xmlns:a16="http://schemas.microsoft.com/office/drawing/2014/main" id="{9E07BFCF-71EA-45F7-B427-D0D637F910BA}"/>
              </a:ext>
            </a:extLst>
          </p:cNvPr>
          <p:cNvGrpSpPr/>
          <p:nvPr/>
        </p:nvGrpSpPr>
        <p:grpSpPr>
          <a:xfrm rot="2540802">
            <a:off x="11727099" y="4733925"/>
            <a:ext cx="544580" cy="346135"/>
            <a:chOff x="1459148" y="544749"/>
            <a:chExt cx="7412477" cy="5661498"/>
          </a:xfrm>
        </p:grpSpPr>
        <p:sp>
          <p:nvSpPr>
            <p:cNvPr id="1793" name="Arc 1792">
              <a:extLst>
                <a:ext uri="{FF2B5EF4-FFF2-40B4-BE49-F238E27FC236}">
                  <a16:creationId xmlns:a16="http://schemas.microsoft.com/office/drawing/2014/main" id="{25CFE25E-99BA-4FE3-AF57-02321E71FC3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94" name="Straight Connector 1793">
              <a:extLst>
                <a:ext uri="{FF2B5EF4-FFF2-40B4-BE49-F238E27FC236}">
                  <a16:creationId xmlns:a16="http://schemas.microsoft.com/office/drawing/2014/main" id="{841543A9-2529-4E7B-A380-D0D231129CA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95" name="Arc 1794">
              <a:extLst>
                <a:ext uri="{FF2B5EF4-FFF2-40B4-BE49-F238E27FC236}">
                  <a16:creationId xmlns:a16="http://schemas.microsoft.com/office/drawing/2014/main" id="{E2626AC4-319F-4F3B-A5BB-94D014AA663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96" name="Straight Connector 1795">
              <a:extLst>
                <a:ext uri="{FF2B5EF4-FFF2-40B4-BE49-F238E27FC236}">
                  <a16:creationId xmlns:a16="http://schemas.microsoft.com/office/drawing/2014/main" id="{B66D13F4-7646-4196-9989-C980567857C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1D06BA59-C209-4525-80E5-037F561793D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98" name="Oval 1797">
              <a:extLst>
                <a:ext uri="{FF2B5EF4-FFF2-40B4-BE49-F238E27FC236}">
                  <a16:creationId xmlns:a16="http://schemas.microsoft.com/office/drawing/2014/main" id="{72849B5B-C984-4442-812C-A88A936C15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9" name="Arc 1798">
              <a:extLst>
                <a:ext uri="{FF2B5EF4-FFF2-40B4-BE49-F238E27FC236}">
                  <a16:creationId xmlns:a16="http://schemas.microsoft.com/office/drawing/2014/main" id="{9FC2DF8A-0C44-425A-BC8A-9928981D37D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0" name="Arc 1799">
              <a:extLst>
                <a:ext uri="{FF2B5EF4-FFF2-40B4-BE49-F238E27FC236}">
                  <a16:creationId xmlns:a16="http://schemas.microsoft.com/office/drawing/2014/main" id="{14395AFA-60EE-4983-91D0-9373C172B75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1" name="Arc 1800">
              <a:extLst>
                <a:ext uri="{FF2B5EF4-FFF2-40B4-BE49-F238E27FC236}">
                  <a16:creationId xmlns:a16="http://schemas.microsoft.com/office/drawing/2014/main" id="{BA12D7D9-D058-4BA8-92D0-52BE02B934D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2" name="Arc 1801">
              <a:extLst>
                <a:ext uri="{FF2B5EF4-FFF2-40B4-BE49-F238E27FC236}">
                  <a16:creationId xmlns:a16="http://schemas.microsoft.com/office/drawing/2014/main" id="{752D9356-FDF6-4450-BF62-5227CA995B4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3" name="Straight Connector 1802">
              <a:extLst>
                <a:ext uri="{FF2B5EF4-FFF2-40B4-BE49-F238E27FC236}">
                  <a16:creationId xmlns:a16="http://schemas.microsoft.com/office/drawing/2014/main" id="{D312EB22-2614-4E1A-A441-FEC90127F33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04" name="Straight Connector 1803">
              <a:extLst>
                <a:ext uri="{FF2B5EF4-FFF2-40B4-BE49-F238E27FC236}">
                  <a16:creationId xmlns:a16="http://schemas.microsoft.com/office/drawing/2014/main" id="{3B4E6E60-EC1D-496F-980B-1AB52ECBE99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05" name="Straight Connector 1804">
              <a:extLst>
                <a:ext uri="{FF2B5EF4-FFF2-40B4-BE49-F238E27FC236}">
                  <a16:creationId xmlns:a16="http://schemas.microsoft.com/office/drawing/2014/main" id="{981AF655-D08D-4FCA-B878-84638B85A4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806" name="Group 1805">
            <a:extLst>
              <a:ext uri="{FF2B5EF4-FFF2-40B4-BE49-F238E27FC236}">
                <a16:creationId xmlns:a16="http://schemas.microsoft.com/office/drawing/2014/main" id="{971D70F5-96A1-4590-B0B9-842186131380}"/>
              </a:ext>
            </a:extLst>
          </p:cNvPr>
          <p:cNvGrpSpPr/>
          <p:nvPr/>
        </p:nvGrpSpPr>
        <p:grpSpPr>
          <a:xfrm rot="2540802">
            <a:off x="11727099" y="5029200"/>
            <a:ext cx="544580" cy="346135"/>
            <a:chOff x="1459148" y="544749"/>
            <a:chExt cx="7412477" cy="5661498"/>
          </a:xfrm>
        </p:grpSpPr>
        <p:sp>
          <p:nvSpPr>
            <p:cNvPr id="1807" name="Arc 1806">
              <a:extLst>
                <a:ext uri="{FF2B5EF4-FFF2-40B4-BE49-F238E27FC236}">
                  <a16:creationId xmlns:a16="http://schemas.microsoft.com/office/drawing/2014/main" id="{09D8CE73-C78E-4382-91CD-881A54FF992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8" name="Straight Connector 1807">
              <a:extLst>
                <a:ext uri="{FF2B5EF4-FFF2-40B4-BE49-F238E27FC236}">
                  <a16:creationId xmlns:a16="http://schemas.microsoft.com/office/drawing/2014/main" id="{EE288A7D-5482-412C-90B0-93DA9F144A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809" name="Arc 1808">
              <a:extLst>
                <a:ext uri="{FF2B5EF4-FFF2-40B4-BE49-F238E27FC236}">
                  <a16:creationId xmlns:a16="http://schemas.microsoft.com/office/drawing/2014/main" id="{B4D4F3B3-2C2B-4836-BDC7-DEB33CB84C5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10" name="Straight Connector 1809">
              <a:extLst>
                <a:ext uri="{FF2B5EF4-FFF2-40B4-BE49-F238E27FC236}">
                  <a16:creationId xmlns:a16="http://schemas.microsoft.com/office/drawing/2014/main" id="{3CF41138-1A15-4DCF-9AB9-18A99E59DBC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4910BA57-BFB9-45FE-A953-A7E3FE261D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812" name="Oval 1811">
              <a:extLst>
                <a:ext uri="{FF2B5EF4-FFF2-40B4-BE49-F238E27FC236}">
                  <a16:creationId xmlns:a16="http://schemas.microsoft.com/office/drawing/2014/main" id="{33232FC4-F3BE-43BD-BBFF-9F550BE7669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3" name="Arc 1812">
              <a:extLst>
                <a:ext uri="{FF2B5EF4-FFF2-40B4-BE49-F238E27FC236}">
                  <a16:creationId xmlns:a16="http://schemas.microsoft.com/office/drawing/2014/main" id="{90A55F9B-3F63-4230-840F-A55582C4DFC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14" name="Arc 1813">
              <a:extLst>
                <a:ext uri="{FF2B5EF4-FFF2-40B4-BE49-F238E27FC236}">
                  <a16:creationId xmlns:a16="http://schemas.microsoft.com/office/drawing/2014/main" id="{FEDBF1A0-1712-4727-ADDF-2D853BFA764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5" name="Arc 1814">
              <a:extLst>
                <a:ext uri="{FF2B5EF4-FFF2-40B4-BE49-F238E27FC236}">
                  <a16:creationId xmlns:a16="http://schemas.microsoft.com/office/drawing/2014/main" id="{34F72255-80EF-4A92-BF5A-E0E50B67D6B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16" name="Arc 1815">
              <a:extLst>
                <a:ext uri="{FF2B5EF4-FFF2-40B4-BE49-F238E27FC236}">
                  <a16:creationId xmlns:a16="http://schemas.microsoft.com/office/drawing/2014/main" id="{37CD9A75-58E1-49B6-BEFD-AAC51E3E0C2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17" name="Straight Connector 1816">
              <a:extLst>
                <a:ext uri="{FF2B5EF4-FFF2-40B4-BE49-F238E27FC236}">
                  <a16:creationId xmlns:a16="http://schemas.microsoft.com/office/drawing/2014/main" id="{F66D8612-54A8-46C7-B832-52B5A0CF630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18" name="Straight Connector 1817">
              <a:extLst>
                <a:ext uri="{FF2B5EF4-FFF2-40B4-BE49-F238E27FC236}">
                  <a16:creationId xmlns:a16="http://schemas.microsoft.com/office/drawing/2014/main" id="{ADC6BF55-D9B6-40A2-A3A1-8D9E09D035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19" name="Straight Connector 1818">
              <a:extLst>
                <a:ext uri="{FF2B5EF4-FFF2-40B4-BE49-F238E27FC236}">
                  <a16:creationId xmlns:a16="http://schemas.microsoft.com/office/drawing/2014/main" id="{99A406F5-FD8E-4F57-93CD-7F97F7956CD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820" name="Group 1819">
            <a:extLst>
              <a:ext uri="{FF2B5EF4-FFF2-40B4-BE49-F238E27FC236}">
                <a16:creationId xmlns:a16="http://schemas.microsoft.com/office/drawing/2014/main" id="{2F34DC3A-E24D-4633-9648-0FF39DB8583A}"/>
              </a:ext>
            </a:extLst>
          </p:cNvPr>
          <p:cNvGrpSpPr/>
          <p:nvPr/>
        </p:nvGrpSpPr>
        <p:grpSpPr>
          <a:xfrm rot="2540802">
            <a:off x="11727099" y="5324475"/>
            <a:ext cx="544580" cy="346135"/>
            <a:chOff x="1459148" y="544749"/>
            <a:chExt cx="7412477" cy="5661498"/>
          </a:xfrm>
        </p:grpSpPr>
        <p:sp>
          <p:nvSpPr>
            <p:cNvPr id="1821" name="Arc 1820">
              <a:extLst>
                <a:ext uri="{FF2B5EF4-FFF2-40B4-BE49-F238E27FC236}">
                  <a16:creationId xmlns:a16="http://schemas.microsoft.com/office/drawing/2014/main" id="{9C53957D-8D0D-4563-8288-F8768235B25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2" name="Straight Connector 1821">
              <a:extLst>
                <a:ext uri="{FF2B5EF4-FFF2-40B4-BE49-F238E27FC236}">
                  <a16:creationId xmlns:a16="http://schemas.microsoft.com/office/drawing/2014/main" id="{C4CC3CC1-9277-4061-9DCA-FCE0BDD7481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823" name="Arc 1822">
              <a:extLst>
                <a:ext uri="{FF2B5EF4-FFF2-40B4-BE49-F238E27FC236}">
                  <a16:creationId xmlns:a16="http://schemas.microsoft.com/office/drawing/2014/main" id="{A204E2C2-8F81-4BE0-A8B8-173717885A9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24" name="Straight Connector 1823">
              <a:extLst>
                <a:ext uri="{FF2B5EF4-FFF2-40B4-BE49-F238E27FC236}">
                  <a16:creationId xmlns:a16="http://schemas.microsoft.com/office/drawing/2014/main" id="{8D0E2ADA-2CE9-4694-BE8B-2D63C28F011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825" name="Straight Connector 1824">
              <a:extLst>
                <a:ext uri="{FF2B5EF4-FFF2-40B4-BE49-F238E27FC236}">
                  <a16:creationId xmlns:a16="http://schemas.microsoft.com/office/drawing/2014/main" id="{7DE22432-F119-403D-BF70-91D19CCC4A1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826" name="Oval 1825">
              <a:extLst>
                <a:ext uri="{FF2B5EF4-FFF2-40B4-BE49-F238E27FC236}">
                  <a16:creationId xmlns:a16="http://schemas.microsoft.com/office/drawing/2014/main" id="{4BFAA4B4-0144-4072-8255-C57D57265AE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7" name="Arc 1826">
              <a:extLst>
                <a:ext uri="{FF2B5EF4-FFF2-40B4-BE49-F238E27FC236}">
                  <a16:creationId xmlns:a16="http://schemas.microsoft.com/office/drawing/2014/main" id="{02180011-E24A-4556-AE62-47D3AE54897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8" name="Arc 1827">
              <a:extLst>
                <a:ext uri="{FF2B5EF4-FFF2-40B4-BE49-F238E27FC236}">
                  <a16:creationId xmlns:a16="http://schemas.microsoft.com/office/drawing/2014/main" id="{F649BFD7-16D4-4F5E-9114-F9D42C20A80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29" name="Arc 1828">
              <a:extLst>
                <a:ext uri="{FF2B5EF4-FFF2-40B4-BE49-F238E27FC236}">
                  <a16:creationId xmlns:a16="http://schemas.microsoft.com/office/drawing/2014/main" id="{C08D9C0E-B3D5-4826-8DEC-BC5038A966B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30" name="Arc 1829">
              <a:extLst>
                <a:ext uri="{FF2B5EF4-FFF2-40B4-BE49-F238E27FC236}">
                  <a16:creationId xmlns:a16="http://schemas.microsoft.com/office/drawing/2014/main" id="{C5F16CBB-4571-480C-B546-6757E084560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31" name="Straight Connector 1830">
              <a:extLst>
                <a:ext uri="{FF2B5EF4-FFF2-40B4-BE49-F238E27FC236}">
                  <a16:creationId xmlns:a16="http://schemas.microsoft.com/office/drawing/2014/main" id="{ADEFA54D-BB8E-47D8-BED7-2E6BA6C8706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a:extLst>
                <a:ext uri="{FF2B5EF4-FFF2-40B4-BE49-F238E27FC236}">
                  <a16:creationId xmlns:a16="http://schemas.microsoft.com/office/drawing/2014/main" id="{F3CF718D-19F2-46A1-A2B0-DF552963B02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33" name="Straight Connector 1832">
              <a:extLst>
                <a:ext uri="{FF2B5EF4-FFF2-40B4-BE49-F238E27FC236}">
                  <a16:creationId xmlns:a16="http://schemas.microsoft.com/office/drawing/2014/main" id="{C675A2AF-5317-4B05-B828-94129DB1A1E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834" name="Group 1833">
            <a:extLst>
              <a:ext uri="{FF2B5EF4-FFF2-40B4-BE49-F238E27FC236}">
                <a16:creationId xmlns:a16="http://schemas.microsoft.com/office/drawing/2014/main" id="{E25176A4-D0C2-4AD2-A05D-5DF67E791142}"/>
              </a:ext>
            </a:extLst>
          </p:cNvPr>
          <p:cNvGrpSpPr/>
          <p:nvPr/>
        </p:nvGrpSpPr>
        <p:grpSpPr>
          <a:xfrm rot="2540802">
            <a:off x="11727099" y="5619750"/>
            <a:ext cx="544580" cy="346135"/>
            <a:chOff x="1459148" y="544749"/>
            <a:chExt cx="7412477" cy="5661498"/>
          </a:xfrm>
        </p:grpSpPr>
        <p:sp>
          <p:nvSpPr>
            <p:cNvPr id="1835" name="Arc 1834">
              <a:extLst>
                <a:ext uri="{FF2B5EF4-FFF2-40B4-BE49-F238E27FC236}">
                  <a16:creationId xmlns:a16="http://schemas.microsoft.com/office/drawing/2014/main" id="{774F5CB5-EB3A-4369-B9C9-64DD15CCB98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36" name="Straight Connector 1835">
              <a:extLst>
                <a:ext uri="{FF2B5EF4-FFF2-40B4-BE49-F238E27FC236}">
                  <a16:creationId xmlns:a16="http://schemas.microsoft.com/office/drawing/2014/main" id="{4CFBB818-4F63-4C3D-AC4C-9701398AABA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837" name="Arc 1836">
              <a:extLst>
                <a:ext uri="{FF2B5EF4-FFF2-40B4-BE49-F238E27FC236}">
                  <a16:creationId xmlns:a16="http://schemas.microsoft.com/office/drawing/2014/main" id="{75A63F22-5B51-4836-B5AC-8F7B917C024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38" name="Straight Connector 1837">
              <a:extLst>
                <a:ext uri="{FF2B5EF4-FFF2-40B4-BE49-F238E27FC236}">
                  <a16:creationId xmlns:a16="http://schemas.microsoft.com/office/drawing/2014/main" id="{F1E4C652-58E9-451B-8E19-BDC257C5E13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839" name="Straight Connector 1838">
              <a:extLst>
                <a:ext uri="{FF2B5EF4-FFF2-40B4-BE49-F238E27FC236}">
                  <a16:creationId xmlns:a16="http://schemas.microsoft.com/office/drawing/2014/main" id="{45D3A58F-FF78-45B8-81E0-0828EC509B7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840" name="Oval 1839">
              <a:extLst>
                <a:ext uri="{FF2B5EF4-FFF2-40B4-BE49-F238E27FC236}">
                  <a16:creationId xmlns:a16="http://schemas.microsoft.com/office/drawing/2014/main" id="{BDEFC275-1DC0-4A00-8D00-2065A641231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1" name="Arc 1840">
              <a:extLst>
                <a:ext uri="{FF2B5EF4-FFF2-40B4-BE49-F238E27FC236}">
                  <a16:creationId xmlns:a16="http://schemas.microsoft.com/office/drawing/2014/main" id="{216734AD-4134-4A43-8DF1-CB8A7E8C493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2" name="Arc 1841">
              <a:extLst>
                <a:ext uri="{FF2B5EF4-FFF2-40B4-BE49-F238E27FC236}">
                  <a16:creationId xmlns:a16="http://schemas.microsoft.com/office/drawing/2014/main" id="{5C62C340-B524-42B6-847F-1CC83484B72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3" name="Arc 1842">
              <a:extLst>
                <a:ext uri="{FF2B5EF4-FFF2-40B4-BE49-F238E27FC236}">
                  <a16:creationId xmlns:a16="http://schemas.microsoft.com/office/drawing/2014/main" id="{3E44C1E2-3587-440A-A575-216A307BF6F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4" name="Arc 1843">
              <a:extLst>
                <a:ext uri="{FF2B5EF4-FFF2-40B4-BE49-F238E27FC236}">
                  <a16:creationId xmlns:a16="http://schemas.microsoft.com/office/drawing/2014/main" id="{BF2E8F70-BDC1-4DDA-9342-B444B8C745F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45" name="Straight Connector 1844">
              <a:extLst>
                <a:ext uri="{FF2B5EF4-FFF2-40B4-BE49-F238E27FC236}">
                  <a16:creationId xmlns:a16="http://schemas.microsoft.com/office/drawing/2014/main" id="{19D31CAE-A811-46B8-A338-A344870CFD4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46" name="Straight Connector 1845">
              <a:extLst>
                <a:ext uri="{FF2B5EF4-FFF2-40B4-BE49-F238E27FC236}">
                  <a16:creationId xmlns:a16="http://schemas.microsoft.com/office/drawing/2014/main" id="{CE690249-C457-4257-877F-7BB6B9C3E5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a:extLst>
                <a:ext uri="{FF2B5EF4-FFF2-40B4-BE49-F238E27FC236}">
                  <a16:creationId xmlns:a16="http://schemas.microsoft.com/office/drawing/2014/main" id="{CAA52FED-A5C5-4700-A5F0-732E3E30CF0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848" name="Group 1847">
            <a:extLst>
              <a:ext uri="{FF2B5EF4-FFF2-40B4-BE49-F238E27FC236}">
                <a16:creationId xmlns:a16="http://schemas.microsoft.com/office/drawing/2014/main" id="{1EA901F0-1604-4499-9FC7-1A94585FCE73}"/>
              </a:ext>
            </a:extLst>
          </p:cNvPr>
          <p:cNvGrpSpPr/>
          <p:nvPr/>
        </p:nvGrpSpPr>
        <p:grpSpPr>
          <a:xfrm rot="2540802">
            <a:off x="11727099" y="5915025"/>
            <a:ext cx="544580" cy="346135"/>
            <a:chOff x="1459148" y="544749"/>
            <a:chExt cx="7412477" cy="5661498"/>
          </a:xfrm>
        </p:grpSpPr>
        <p:sp>
          <p:nvSpPr>
            <p:cNvPr id="1849" name="Arc 1848">
              <a:extLst>
                <a:ext uri="{FF2B5EF4-FFF2-40B4-BE49-F238E27FC236}">
                  <a16:creationId xmlns:a16="http://schemas.microsoft.com/office/drawing/2014/main" id="{85093636-B925-4F4D-9E5D-C6DD81BF259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50" name="Straight Connector 1849">
              <a:extLst>
                <a:ext uri="{FF2B5EF4-FFF2-40B4-BE49-F238E27FC236}">
                  <a16:creationId xmlns:a16="http://schemas.microsoft.com/office/drawing/2014/main" id="{F98D73D0-FE57-4569-991A-F5CB8FB8541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851" name="Arc 1850">
              <a:extLst>
                <a:ext uri="{FF2B5EF4-FFF2-40B4-BE49-F238E27FC236}">
                  <a16:creationId xmlns:a16="http://schemas.microsoft.com/office/drawing/2014/main" id="{9C52AD86-9D8B-4C27-8313-C50FFB6E5FA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52" name="Straight Connector 1851">
              <a:extLst>
                <a:ext uri="{FF2B5EF4-FFF2-40B4-BE49-F238E27FC236}">
                  <a16:creationId xmlns:a16="http://schemas.microsoft.com/office/drawing/2014/main" id="{2F81C86F-EEC2-4EC9-B93C-236AB1B076C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853" name="Straight Connector 1852">
              <a:extLst>
                <a:ext uri="{FF2B5EF4-FFF2-40B4-BE49-F238E27FC236}">
                  <a16:creationId xmlns:a16="http://schemas.microsoft.com/office/drawing/2014/main" id="{12CB64F6-F1C8-4558-9EE7-CB422DC2AF3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54" name="Oval 1853">
              <a:extLst>
                <a:ext uri="{FF2B5EF4-FFF2-40B4-BE49-F238E27FC236}">
                  <a16:creationId xmlns:a16="http://schemas.microsoft.com/office/drawing/2014/main" id="{83C0E200-0D64-437A-A67A-93CA9EF48C9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5" name="Arc 1854">
              <a:extLst>
                <a:ext uri="{FF2B5EF4-FFF2-40B4-BE49-F238E27FC236}">
                  <a16:creationId xmlns:a16="http://schemas.microsoft.com/office/drawing/2014/main" id="{DCE05DA7-CC39-4BA7-99CB-3E6C5262FFF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6" name="Arc 1855">
              <a:extLst>
                <a:ext uri="{FF2B5EF4-FFF2-40B4-BE49-F238E27FC236}">
                  <a16:creationId xmlns:a16="http://schemas.microsoft.com/office/drawing/2014/main" id="{81056976-2297-48AF-863C-225FBEB1837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57" name="Arc 1856">
              <a:extLst>
                <a:ext uri="{FF2B5EF4-FFF2-40B4-BE49-F238E27FC236}">
                  <a16:creationId xmlns:a16="http://schemas.microsoft.com/office/drawing/2014/main" id="{CB161761-EFC0-4AE1-BA77-163EE4A3564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8" name="Arc 1857">
              <a:extLst>
                <a:ext uri="{FF2B5EF4-FFF2-40B4-BE49-F238E27FC236}">
                  <a16:creationId xmlns:a16="http://schemas.microsoft.com/office/drawing/2014/main" id="{BF67F290-F332-4557-8B44-0B345B86F20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9" name="Straight Connector 1858">
              <a:extLst>
                <a:ext uri="{FF2B5EF4-FFF2-40B4-BE49-F238E27FC236}">
                  <a16:creationId xmlns:a16="http://schemas.microsoft.com/office/drawing/2014/main" id="{4A182751-8F51-4604-9532-53A23307A1F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a:extLst>
                <a:ext uri="{FF2B5EF4-FFF2-40B4-BE49-F238E27FC236}">
                  <a16:creationId xmlns:a16="http://schemas.microsoft.com/office/drawing/2014/main" id="{7974D114-1919-4124-8422-5DF326B5C79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1" name="Straight Connector 1860">
              <a:extLst>
                <a:ext uri="{FF2B5EF4-FFF2-40B4-BE49-F238E27FC236}">
                  <a16:creationId xmlns:a16="http://schemas.microsoft.com/office/drawing/2014/main" id="{AB91C3DB-DFDF-4075-B3A8-495B6C279B2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62" name="Group 1861">
            <a:extLst>
              <a:ext uri="{FF2B5EF4-FFF2-40B4-BE49-F238E27FC236}">
                <a16:creationId xmlns:a16="http://schemas.microsoft.com/office/drawing/2014/main" id="{CE47B30D-B0EA-4C9B-9294-A17389101E47}"/>
              </a:ext>
            </a:extLst>
          </p:cNvPr>
          <p:cNvGrpSpPr/>
          <p:nvPr/>
        </p:nvGrpSpPr>
        <p:grpSpPr>
          <a:xfrm rot="2540802">
            <a:off x="11727099" y="6210300"/>
            <a:ext cx="544580" cy="346135"/>
            <a:chOff x="1459148" y="544749"/>
            <a:chExt cx="7412477" cy="5661498"/>
          </a:xfrm>
        </p:grpSpPr>
        <p:sp>
          <p:nvSpPr>
            <p:cNvPr id="1863" name="Arc 1862">
              <a:extLst>
                <a:ext uri="{FF2B5EF4-FFF2-40B4-BE49-F238E27FC236}">
                  <a16:creationId xmlns:a16="http://schemas.microsoft.com/office/drawing/2014/main" id="{BEF657B7-3B0F-4B6E-B216-F02281089CE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64" name="Straight Connector 1863">
              <a:extLst>
                <a:ext uri="{FF2B5EF4-FFF2-40B4-BE49-F238E27FC236}">
                  <a16:creationId xmlns:a16="http://schemas.microsoft.com/office/drawing/2014/main" id="{DC991554-468C-4345-8EC3-8CE877829E6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65" name="Arc 1864">
              <a:extLst>
                <a:ext uri="{FF2B5EF4-FFF2-40B4-BE49-F238E27FC236}">
                  <a16:creationId xmlns:a16="http://schemas.microsoft.com/office/drawing/2014/main" id="{693A2484-1B38-4C7C-B206-B4A0FBF9AA1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66" name="Straight Connector 1865">
              <a:extLst>
                <a:ext uri="{FF2B5EF4-FFF2-40B4-BE49-F238E27FC236}">
                  <a16:creationId xmlns:a16="http://schemas.microsoft.com/office/drawing/2014/main" id="{FE038584-CFEB-401A-AE3A-4AC362BFF3F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67" name="Straight Connector 1866">
              <a:extLst>
                <a:ext uri="{FF2B5EF4-FFF2-40B4-BE49-F238E27FC236}">
                  <a16:creationId xmlns:a16="http://schemas.microsoft.com/office/drawing/2014/main" id="{21C6DEF6-CE20-4E2A-99CD-46187F13BCF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68" name="Oval 1867">
              <a:extLst>
                <a:ext uri="{FF2B5EF4-FFF2-40B4-BE49-F238E27FC236}">
                  <a16:creationId xmlns:a16="http://schemas.microsoft.com/office/drawing/2014/main" id="{05E8D4AF-B351-426B-B268-9A58C25A82E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Arc 1868">
              <a:extLst>
                <a:ext uri="{FF2B5EF4-FFF2-40B4-BE49-F238E27FC236}">
                  <a16:creationId xmlns:a16="http://schemas.microsoft.com/office/drawing/2014/main" id="{9815D0A9-A1C4-46A9-8D35-15B0775E94A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70" name="Arc 1869">
              <a:extLst>
                <a:ext uri="{FF2B5EF4-FFF2-40B4-BE49-F238E27FC236}">
                  <a16:creationId xmlns:a16="http://schemas.microsoft.com/office/drawing/2014/main" id="{4047A4EA-FE49-4453-B353-79F0D090282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1" name="Arc 1870">
              <a:extLst>
                <a:ext uri="{FF2B5EF4-FFF2-40B4-BE49-F238E27FC236}">
                  <a16:creationId xmlns:a16="http://schemas.microsoft.com/office/drawing/2014/main" id="{77DD85A7-1745-4EFE-8040-2A9CD4359D4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72" name="Arc 1871">
              <a:extLst>
                <a:ext uri="{FF2B5EF4-FFF2-40B4-BE49-F238E27FC236}">
                  <a16:creationId xmlns:a16="http://schemas.microsoft.com/office/drawing/2014/main" id="{110D2D7B-0BF9-4BC4-A0A5-16C91210CD0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73" name="Straight Connector 1872">
              <a:extLst>
                <a:ext uri="{FF2B5EF4-FFF2-40B4-BE49-F238E27FC236}">
                  <a16:creationId xmlns:a16="http://schemas.microsoft.com/office/drawing/2014/main" id="{0751AD37-B9A2-4E0F-8D94-F7DE1C32256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74" name="Straight Connector 1873">
              <a:extLst>
                <a:ext uri="{FF2B5EF4-FFF2-40B4-BE49-F238E27FC236}">
                  <a16:creationId xmlns:a16="http://schemas.microsoft.com/office/drawing/2014/main" id="{27DD984A-E862-4660-A169-E7E8B1EEA7E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75" name="Straight Connector 1874">
              <a:extLst>
                <a:ext uri="{FF2B5EF4-FFF2-40B4-BE49-F238E27FC236}">
                  <a16:creationId xmlns:a16="http://schemas.microsoft.com/office/drawing/2014/main" id="{51009AC1-FCCA-429E-A186-93BF0CB6941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51602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par>
                                <p:cTn id="8" presetID="22" presetClass="entr" presetSubtype="8"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left)">
                                      <p:cBhvr>
                                        <p:cTn id="10" dur="500"/>
                                        <p:tgtEl>
                                          <p:spTgt spid="7"/>
                                        </p:tgtEl>
                                      </p:cBhvr>
                                    </p:animEffect>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nodeType="with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left)">
                                      <p:cBhvr>
                                        <p:cTn id="17" dur="500"/>
                                        <p:tgtEl>
                                          <p:spTgt spid="41"/>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42"/>
                                        </p:tgtEl>
                                        <p:attrNameLst>
                                          <p:attrName>style.visibility</p:attrName>
                                        </p:attrNameLst>
                                      </p:cBhvr>
                                      <p:to>
                                        <p:strVal val="visible"/>
                                      </p:to>
                                    </p:set>
                                    <p:animEffect transition="in" filter="wipe(left)">
                                      <p:cBhvr>
                                        <p:cTn id="21" dur="500"/>
                                        <p:tgtEl>
                                          <p:spTgt spid="42"/>
                                        </p:tgtEl>
                                      </p:cBhvr>
                                    </p:animEffect>
                                  </p:childTnLst>
                                </p:cTn>
                              </p:par>
                              <p:par>
                                <p:cTn id="22" presetID="22" presetClass="entr" presetSubtype="8" fill="hold"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9501D55-46C0-4D58-8C2B-C94A3A1BFE3E}"/>
              </a:ext>
            </a:extLst>
          </p:cNvPr>
          <p:cNvSpPr txBox="1"/>
          <p:nvPr/>
        </p:nvSpPr>
        <p:spPr>
          <a:xfrm>
            <a:off x="4947921" y="2327502"/>
            <a:ext cx="3921760" cy="707886"/>
          </a:xfrm>
          <a:prstGeom prst="rect">
            <a:avLst/>
          </a:prstGeom>
          <a:noFill/>
          <a:ln w="38100">
            <a:gradFill>
              <a:gsLst>
                <a:gs pos="0">
                  <a:srgbClr val="FF0000"/>
                </a:gs>
                <a:gs pos="41000">
                  <a:srgbClr val="0066FF"/>
                </a:gs>
                <a:gs pos="71000">
                  <a:srgbClr val="FFC000"/>
                </a:gs>
              </a:gsLst>
              <a:lin ang="5400000" scaled="1"/>
            </a:gradFill>
            <a:prstDash val="dash"/>
          </a:ln>
        </p:spPr>
        <p:txBody>
          <a:bodyPr wrap="square" rtlCol="0">
            <a:spAutoFit/>
          </a:bodyPr>
          <a:lstStyle/>
          <a:p>
            <a:r>
              <a:rPr lang="bn-IN" sz="4000" dirty="0">
                <a:solidFill>
                  <a:srgbClr val="7030A0"/>
                </a:solidFill>
                <a:latin typeface="NikoshBAN" pitchFamily="2" charset="0"/>
                <a:cs typeface="NikoshBAN" pitchFamily="2" charset="0"/>
              </a:rPr>
              <a:t>স্পর্শকের </a:t>
            </a:r>
            <a:r>
              <a:rPr lang="en-US" sz="4000" dirty="0" err="1">
                <a:solidFill>
                  <a:srgbClr val="7030A0"/>
                </a:solidFill>
                <a:latin typeface="NikoshBAN" pitchFamily="2" charset="0"/>
                <a:cs typeface="NikoshBAN" pitchFamily="2" charset="0"/>
              </a:rPr>
              <a:t>সংজ্ঞা</a:t>
            </a:r>
            <a:r>
              <a:rPr lang="en-US" sz="4000" dirty="0">
                <a:solidFill>
                  <a:srgbClr val="7030A0"/>
                </a:solidFill>
                <a:latin typeface="NikoshBAN" pitchFamily="2" charset="0"/>
                <a:cs typeface="NikoshBAN" pitchFamily="2" charset="0"/>
              </a:rPr>
              <a:t> </a:t>
            </a:r>
            <a:r>
              <a:rPr lang="en-US" sz="4000" dirty="0" err="1">
                <a:solidFill>
                  <a:srgbClr val="7030A0"/>
                </a:solidFill>
                <a:latin typeface="NikoshBAN" pitchFamily="2" charset="0"/>
                <a:cs typeface="NikoshBAN" pitchFamily="2" charset="0"/>
              </a:rPr>
              <a:t>লিখ</a:t>
            </a:r>
            <a:r>
              <a:rPr lang="en-US" sz="4000" dirty="0">
                <a:solidFill>
                  <a:srgbClr val="7030A0"/>
                </a:solidFill>
                <a:latin typeface="NikoshBAN" pitchFamily="2" charset="0"/>
                <a:cs typeface="NikoshBAN" pitchFamily="2" charset="0"/>
              </a:rPr>
              <a:t> </a:t>
            </a:r>
            <a:r>
              <a:rPr lang="bn-IN" sz="4000" dirty="0">
                <a:solidFill>
                  <a:srgbClr val="7030A0"/>
                </a:solidFill>
                <a:latin typeface="NikoshBAN" pitchFamily="2" charset="0"/>
                <a:cs typeface="NikoshBAN" pitchFamily="2" charset="0"/>
              </a:rPr>
              <a:t>।</a:t>
            </a:r>
            <a:endParaRPr lang="en-US" sz="4000" dirty="0">
              <a:solidFill>
                <a:srgbClr val="7030A0"/>
              </a:solidFill>
              <a:latin typeface="NikoshBAN" pitchFamily="2" charset="0"/>
              <a:cs typeface="NikoshBAN" pitchFamily="2" charset="0"/>
            </a:endParaRPr>
          </a:p>
        </p:txBody>
      </p:sp>
      <p:pic>
        <p:nvPicPr>
          <p:cNvPr id="3" name="Picture 2">
            <a:extLst>
              <a:ext uri="{FF2B5EF4-FFF2-40B4-BE49-F238E27FC236}">
                <a16:creationId xmlns:a16="http://schemas.microsoft.com/office/drawing/2014/main" id="{B9720E5B-CFF6-4924-8E11-E729ABC3B0B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3148" y="1239724"/>
            <a:ext cx="4422036" cy="3971194"/>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4" name="TextBox 3">
            <a:extLst>
              <a:ext uri="{FF2B5EF4-FFF2-40B4-BE49-F238E27FC236}">
                <a16:creationId xmlns:a16="http://schemas.microsoft.com/office/drawing/2014/main" id="{B02E19DA-0C6C-447E-A024-3FBA2D49EDFB}"/>
              </a:ext>
            </a:extLst>
          </p:cNvPr>
          <p:cNvSpPr txBox="1"/>
          <p:nvPr/>
        </p:nvSpPr>
        <p:spPr>
          <a:xfrm>
            <a:off x="4907280" y="3437841"/>
            <a:ext cx="5963920" cy="1323439"/>
          </a:xfrm>
          <a:prstGeom prst="rect">
            <a:avLst/>
          </a:prstGeom>
          <a:noFill/>
          <a:ln w="38100">
            <a:gradFill>
              <a:gsLst>
                <a:gs pos="0">
                  <a:srgbClr val="FF0000"/>
                </a:gs>
                <a:gs pos="41000">
                  <a:srgbClr val="0066FF"/>
                </a:gs>
                <a:gs pos="71000">
                  <a:srgbClr val="FFC000"/>
                </a:gs>
              </a:gsLst>
              <a:lin ang="5400000" scaled="1"/>
            </a:gradFill>
            <a:prstDash val="dash"/>
          </a:ln>
        </p:spPr>
        <p:txBody>
          <a:bodyPr wrap="square" rtlCol="0">
            <a:spAutoFit/>
          </a:bodyPr>
          <a:lstStyle/>
          <a:p>
            <a:r>
              <a:rPr lang="bn-IN" sz="4000" dirty="0">
                <a:solidFill>
                  <a:srgbClr val="7030A0"/>
                </a:solidFill>
                <a:latin typeface="NikoshBAN" pitchFamily="2" charset="0"/>
                <a:cs typeface="NikoshBAN" pitchFamily="2" charset="0"/>
              </a:rPr>
              <a:t>একটি বৃত্তের যে কোন বিন্দুতে স্পর্শক এঁকে দেখাও। </a:t>
            </a:r>
            <a:endParaRPr lang="en-US" sz="4000" dirty="0">
              <a:solidFill>
                <a:srgbClr val="7030A0"/>
              </a:solidFill>
              <a:latin typeface="NikoshBAN" pitchFamily="2" charset="0"/>
              <a:cs typeface="NikoshBAN" pitchFamily="2" charset="0"/>
            </a:endParaRPr>
          </a:p>
        </p:txBody>
      </p:sp>
      <p:grpSp>
        <p:nvGrpSpPr>
          <p:cNvPr id="127" name="Group 126">
            <a:extLst>
              <a:ext uri="{FF2B5EF4-FFF2-40B4-BE49-F238E27FC236}">
                <a16:creationId xmlns:a16="http://schemas.microsoft.com/office/drawing/2014/main" id="{F5F405BD-A98A-4836-B195-5AA5F1E728BB}"/>
              </a:ext>
            </a:extLst>
          </p:cNvPr>
          <p:cNvGrpSpPr/>
          <p:nvPr/>
        </p:nvGrpSpPr>
        <p:grpSpPr>
          <a:xfrm>
            <a:off x="522514" y="413846"/>
            <a:ext cx="11131421" cy="6098915"/>
            <a:chOff x="205273" y="578498"/>
            <a:chExt cx="11700588" cy="5755627"/>
          </a:xfrm>
          <a:scene3d>
            <a:camera prst="orthographicFront"/>
            <a:lightRig rig="threePt" dir="t"/>
          </a:scene3d>
        </p:grpSpPr>
        <p:sp>
          <p:nvSpPr>
            <p:cNvPr id="128" name="Rectangle: Rounded Corners 127">
              <a:extLst>
                <a:ext uri="{FF2B5EF4-FFF2-40B4-BE49-F238E27FC236}">
                  <a16:creationId xmlns:a16="http://schemas.microsoft.com/office/drawing/2014/main" id="{987C9BE6-3999-46DF-8AFE-738F097CDC94}"/>
                </a:ext>
              </a:extLst>
            </p:cNvPr>
            <p:cNvSpPr/>
            <p:nvPr/>
          </p:nvSpPr>
          <p:spPr>
            <a:xfrm>
              <a:off x="4387784" y="5716879"/>
              <a:ext cx="3277633" cy="617246"/>
            </a:xfrm>
            <a:prstGeom prst="roundRect">
              <a:avLst/>
            </a:prstGeom>
            <a:solidFill>
              <a:srgbClr val="002060"/>
            </a:solidFill>
            <a:ln>
              <a:solidFill>
                <a:schemeClr val="tx1"/>
              </a:solidFill>
            </a:ln>
            <a:sp3d>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lowchart: Magnetic Disk 128">
              <a:extLst>
                <a:ext uri="{FF2B5EF4-FFF2-40B4-BE49-F238E27FC236}">
                  <a16:creationId xmlns:a16="http://schemas.microsoft.com/office/drawing/2014/main" id="{CC4D4542-352C-4E59-87B4-6707BF21E459}"/>
                </a:ext>
              </a:extLst>
            </p:cNvPr>
            <p:cNvSpPr/>
            <p:nvPr/>
          </p:nvSpPr>
          <p:spPr>
            <a:xfrm>
              <a:off x="5834274" y="5324367"/>
              <a:ext cx="493625" cy="729269"/>
            </a:xfrm>
            <a:prstGeom prst="flowChartMagneticDisk">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ame 129">
              <a:extLst>
                <a:ext uri="{FF2B5EF4-FFF2-40B4-BE49-F238E27FC236}">
                  <a16:creationId xmlns:a16="http://schemas.microsoft.com/office/drawing/2014/main" id="{5C52B23C-D11F-4C78-A90A-EB446E89CB70}"/>
                </a:ext>
              </a:extLst>
            </p:cNvPr>
            <p:cNvSpPr/>
            <p:nvPr/>
          </p:nvSpPr>
          <p:spPr>
            <a:xfrm>
              <a:off x="205273" y="578498"/>
              <a:ext cx="11700588" cy="4836045"/>
            </a:xfrm>
            <a:prstGeom prst="frame">
              <a:avLst>
                <a:gd name="adj1" fmla="val 2271"/>
              </a:avLst>
            </a:prstGeom>
            <a:solidFill>
              <a:schemeClr val="tx1">
                <a:lumMod val="50000"/>
                <a:lumOff val="50000"/>
              </a:schemeClr>
            </a:solidFill>
            <a:ln>
              <a:solidFill>
                <a:schemeClr val="tx1"/>
              </a:solidFill>
            </a:ln>
            <a:sp3d prstMaterial="matt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5" name="Group 4">
            <a:extLst>
              <a:ext uri="{FF2B5EF4-FFF2-40B4-BE49-F238E27FC236}">
                <a16:creationId xmlns:a16="http://schemas.microsoft.com/office/drawing/2014/main" id="{7BA0E718-97FA-4559-9570-6CD7C17D35A5}"/>
              </a:ext>
            </a:extLst>
          </p:cNvPr>
          <p:cNvGrpSpPr/>
          <p:nvPr/>
        </p:nvGrpSpPr>
        <p:grpSpPr>
          <a:xfrm>
            <a:off x="4663440" y="812798"/>
            <a:ext cx="4625921" cy="1016002"/>
            <a:chOff x="4663440" y="812798"/>
            <a:chExt cx="4625921" cy="1016002"/>
          </a:xfrm>
        </p:grpSpPr>
        <p:sp>
          <p:nvSpPr>
            <p:cNvPr id="22" name="Rectangle: Diagonal Corners Snipped 21">
              <a:extLst>
                <a:ext uri="{FF2B5EF4-FFF2-40B4-BE49-F238E27FC236}">
                  <a16:creationId xmlns:a16="http://schemas.microsoft.com/office/drawing/2014/main" id="{78302F73-66C0-4073-8BB9-7B519878E8C0}"/>
                </a:ext>
              </a:extLst>
            </p:cNvPr>
            <p:cNvSpPr/>
            <p:nvPr/>
          </p:nvSpPr>
          <p:spPr>
            <a:xfrm>
              <a:off x="5856199" y="1058610"/>
              <a:ext cx="2403881" cy="519330"/>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4000" dirty="0">
                  <a:solidFill>
                    <a:srgbClr val="7030A0"/>
                  </a:solidFill>
                  <a:latin typeface="NikoshBAN" panose="02000000000000000000" pitchFamily="2" charset="0"/>
                  <a:cs typeface="NikoshBAN" panose="02000000000000000000" pitchFamily="2" charset="0"/>
                </a:rPr>
                <a:t> একক কাজঃ</a:t>
              </a:r>
              <a:endParaRPr lang="en-US" sz="4000" dirty="0">
                <a:solidFill>
                  <a:srgbClr val="7030A0"/>
                </a:solidFill>
                <a:latin typeface="NikoshBAN" panose="02000000000000000000" pitchFamily="2" charset="0"/>
                <a:cs typeface="NikoshBAN" panose="02000000000000000000" pitchFamily="2" charset="0"/>
              </a:endParaRPr>
            </a:p>
          </p:txBody>
        </p:sp>
        <p:grpSp>
          <p:nvGrpSpPr>
            <p:cNvPr id="23" name="Group 22">
              <a:extLst>
                <a:ext uri="{FF2B5EF4-FFF2-40B4-BE49-F238E27FC236}">
                  <a16:creationId xmlns:a16="http://schemas.microsoft.com/office/drawing/2014/main" id="{BFDE819F-0F2F-44D9-AF45-C4E20CD91BC1}"/>
                </a:ext>
              </a:extLst>
            </p:cNvPr>
            <p:cNvGrpSpPr/>
            <p:nvPr/>
          </p:nvGrpSpPr>
          <p:grpSpPr>
            <a:xfrm>
              <a:off x="4663440" y="812798"/>
              <a:ext cx="1431647" cy="1002542"/>
              <a:chOff x="1459148" y="544749"/>
              <a:chExt cx="7412477" cy="5661498"/>
            </a:xfrm>
          </p:grpSpPr>
          <p:sp>
            <p:nvSpPr>
              <p:cNvPr id="38" name="Arc 37">
                <a:extLst>
                  <a:ext uri="{FF2B5EF4-FFF2-40B4-BE49-F238E27FC236}">
                    <a16:creationId xmlns:a16="http://schemas.microsoft.com/office/drawing/2014/main" id="{791759AB-E416-4354-A96C-AC8EDB8A6EF1}"/>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9" name="Straight Connector 38">
                <a:extLst>
                  <a:ext uri="{FF2B5EF4-FFF2-40B4-BE49-F238E27FC236}">
                    <a16:creationId xmlns:a16="http://schemas.microsoft.com/office/drawing/2014/main" id="{FBF0269D-3765-4F25-B76C-CB2380BEEEBF}"/>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40" name="Arc 39">
                <a:extLst>
                  <a:ext uri="{FF2B5EF4-FFF2-40B4-BE49-F238E27FC236}">
                    <a16:creationId xmlns:a16="http://schemas.microsoft.com/office/drawing/2014/main" id="{2849E478-3C7E-4689-AA97-38AF4A6A0AE0}"/>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 name="Straight Connector 40">
                <a:extLst>
                  <a:ext uri="{FF2B5EF4-FFF2-40B4-BE49-F238E27FC236}">
                    <a16:creationId xmlns:a16="http://schemas.microsoft.com/office/drawing/2014/main" id="{E540E2AC-4EE6-4D2E-8399-223EC246AB6B}"/>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C2EE9ACD-E77B-470A-BA22-324DC3979D67}"/>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43" name="Oval 42">
                <a:extLst>
                  <a:ext uri="{FF2B5EF4-FFF2-40B4-BE49-F238E27FC236}">
                    <a16:creationId xmlns:a16="http://schemas.microsoft.com/office/drawing/2014/main" id="{D648AE89-F9CB-49AB-8954-44C8129CAAA9}"/>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Arc 43">
                <a:extLst>
                  <a:ext uri="{FF2B5EF4-FFF2-40B4-BE49-F238E27FC236}">
                    <a16:creationId xmlns:a16="http://schemas.microsoft.com/office/drawing/2014/main" id="{297DF84A-0F0F-409C-B0F7-0973661D85A1}"/>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 name="Arc 44">
                <a:extLst>
                  <a:ext uri="{FF2B5EF4-FFF2-40B4-BE49-F238E27FC236}">
                    <a16:creationId xmlns:a16="http://schemas.microsoft.com/office/drawing/2014/main" id="{8DC24555-5795-48B3-84E9-261B90323DB9}"/>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Arc 45">
                <a:extLst>
                  <a:ext uri="{FF2B5EF4-FFF2-40B4-BE49-F238E27FC236}">
                    <a16:creationId xmlns:a16="http://schemas.microsoft.com/office/drawing/2014/main" id="{D655F251-C0C3-4E39-8300-BA82D7F3881C}"/>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 name="Arc 46">
                <a:extLst>
                  <a:ext uri="{FF2B5EF4-FFF2-40B4-BE49-F238E27FC236}">
                    <a16:creationId xmlns:a16="http://schemas.microsoft.com/office/drawing/2014/main" id="{9FC0B4BE-B21F-48CD-A5FB-B17B65E9E098}"/>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 name="Straight Connector 47">
                <a:extLst>
                  <a:ext uri="{FF2B5EF4-FFF2-40B4-BE49-F238E27FC236}">
                    <a16:creationId xmlns:a16="http://schemas.microsoft.com/office/drawing/2014/main" id="{6D6CB6FB-FB0E-4F02-8B84-3DAE7ADE487A}"/>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9D99C8B6-1970-49AF-86B3-2175D44EE72E}"/>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86BC2E9E-3AC1-403F-80D3-7C05DC14F05D}"/>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EAE61D2C-B65F-431B-9459-296DC6E0249A}"/>
                </a:ext>
              </a:extLst>
            </p:cNvPr>
            <p:cNvGrpSpPr/>
            <p:nvPr/>
          </p:nvGrpSpPr>
          <p:grpSpPr>
            <a:xfrm>
              <a:off x="7876229" y="861216"/>
              <a:ext cx="1413132" cy="967584"/>
              <a:chOff x="1459148" y="544749"/>
              <a:chExt cx="7412477" cy="5661498"/>
            </a:xfrm>
          </p:grpSpPr>
          <p:sp>
            <p:nvSpPr>
              <p:cNvPr id="25" name="Arc 24">
                <a:extLst>
                  <a:ext uri="{FF2B5EF4-FFF2-40B4-BE49-F238E27FC236}">
                    <a16:creationId xmlns:a16="http://schemas.microsoft.com/office/drawing/2014/main" id="{9E5BBB12-5048-40A3-B0BC-E4D37F036FF7}"/>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 name="Straight Connector 25">
                <a:extLst>
                  <a:ext uri="{FF2B5EF4-FFF2-40B4-BE49-F238E27FC236}">
                    <a16:creationId xmlns:a16="http://schemas.microsoft.com/office/drawing/2014/main" id="{A628CE2E-1007-4687-9F8F-63F822B60FF4}"/>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27" name="Arc 26">
                <a:extLst>
                  <a:ext uri="{FF2B5EF4-FFF2-40B4-BE49-F238E27FC236}">
                    <a16:creationId xmlns:a16="http://schemas.microsoft.com/office/drawing/2014/main" id="{FC5851A2-AC52-4D2B-801B-53704CC8314E}"/>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 name="Straight Connector 27">
                <a:extLst>
                  <a:ext uri="{FF2B5EF4-FFF2-40B4-BE49-F238E27FC236}">
                    <a16:creationId xmlns:a16="http://schemas.microsoft.com/office/drawing/2014/main" id="{23BC0155-FA70-450B-9B12-1974A241B687}"/>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D9AA72CE-B09B-4688-A151-D79E9FF4762A}"/>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3B1134E0-454E-4E40-A201-FA0C225C241C}"/>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Arc 30">
                <a:extLst>
                  <a:ext uri="{FF2B5EF4-FFF2-40B4-BE49-F238E27FC236}">
                    <a16:creationId xmlns:a16="http://schemas.microsoft.com/office/drawing/2014/main" id="{842F7D6C-C597-416E-B51B-C19ED0FD4FDB}"/>
                  </a:ext>
                </a:extLst>
              </p:cNvPr>
              <p:cNvSpPr/>
              <p:nvPr/>
            </p:nvSpPr>
            <p:spPr>
              <a:xfrm>
                <a:off x="3751697" y="1882759"/>
                <a:ext cx="2833835"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a:extLst>
                  <a:ext uri="{FF2B5EF4-FFF2-40B4-BE49-F238E27FC236}">
                    <a16:creationId xmlns:a16="http://schemas.microsoft.com/office/drawing/2014/main" id="{9F57AB8D-BF0D-44F4-80EA-897340B42AF0}"/>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 name="Arc 32">
                <a:extLst>
                  <a:ext uri="{FF2B5EF4-FFF2-40B4-BE49-F238E27FC236}">
                    <a16:creationId xmlns:a16="http://schemas.microsoft.com/office/drawing/2014/main" id="{462DA050-59BE-474C-9EAB-36DF51E633AC}"/>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 name="Arc 33">
                <a:extLst>
                  <a:ext uri="{FF2B5EF4-FFF2-40B4-BE49-F238E27FC236}">
                    <a16:creationId xmlns:a16="http://schemas.microsoft.com/office/drawing/2014/main" id="{8DCA148D-3096-44A7-856F-FC90B9CD4BA7}"/>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 name="Straight Connector 34">
                <a:extLst>
                  <a:ext uri="{FF2B5EF4-FFF2-40B4-BE49-F238E27FC236}">
                    <a16:creationId xmlns:a16="http://schemas.microsoft.com/office/drawing/2014/main" id="{474C3D11-DEB6-4E67-8857-89A8CC975BBB}"/>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4511E478-C069-4EB0-AD89-B4533992F9C3}"/>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AFA7F5AD-C8AC-42B6-BDDB-9E13E802B520}"/>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51" name="Group 50">
            <a:extLst>
              <a:ext uri="{FF2B5EF4-FFF2-40B4-BE49-F238E27FC236}">
                <a16:creationId xmlns:a16="http://schemas.microsoft.com/office/drawing/2014/main" id="{AC293D67-3736-4174-A269-5AE9DC7B88E4}"/>
              </a:ext>
            </a:extLst>
          </p:cNvPr>
          <p:cNvGrpSpPr/>
          <p:nvPr/>
        </p:nvGrpSpPr>
        <p:grpSpPr>
          <a:xfrm rot="2540802">
            <a:off x="-179151" y="9525"/>
            <a:ext cx="544580" cy="346135"/>
            <a:chOff x="1459148" y="544749"/>
            <a:chExt cx="7412477" cy="5661498"/>
          </a:xfrm>
        </p:grpSpPr>
        <p:sp>
          <p:nvSpPr>
            <p:cNvPr id="52" name="Arc 51">
              <a:extLst>
                <a:ext uri="{FF2B5EF4-FFF2-40B4-BE49-F238E27FC236}">
                  <a16:creationId xmlns:a16="http://schemas.microsoft.com/office/drawing/2014/main" id="{056155EB-78AF-4178-B62F-8F88539D087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3" name="Straight Connector 52">
              <a:extLst>
                <a:ext uri="{FF2B5EF4-FFF2-40B4-BE49-F238E27FC236}">
                  <a16:creationId xmlns:a16="http://schemas.microsoft.com/office/drawing/2014/main" id="{B1CB895F-9992-42A4-A4F8-5FAB38FE45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4" name="Arc 53">
              <a:extLst>
                <a:ext uri="{FF2B5EF4-FFF2-40B4-BE49-F238E27FC236}">
                  <a16:creationId xmlns:a16="http://schemas.microsoft.com/office/drawing/2014/main" id="{18CB49B4-8EEF-4BA1-A710-7ADED3E732F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 name="Straight Connector 54">
              <a:extLst>
                <a:ext uri="{FF2B5EF4-FFF2-40B4-BE49-F238E27FC236}">
                  <a16:creationId xmlns:a16="http://schemas.microsoft.com/office/drawing/2014/main" id="{D9F6D541-0C61-4D90-A216-8495F04AAB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5AEAFA-20A0-4E6A-87CC-9265F4B6122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7" name="Oval 56">
              <a:extLst>
                <a:ext uri="{FF2B5EF4-FFF2-40B4-BE49-F238E27FC236}">
                  <a16:creationId xmlns:a16="http://schemas.microsoft.com/office/drawing/2014/main" id="{310FD521-3526-428D-AE0E-43A6F4F7FF9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Arc 57">
              <a:extLst>
                <a:ext uri="{FF2B5EF4-FFF2-40B4-BE49-F238E27FC236}">
                  <a16:creationId xmlns:a16="http://schemas.microsoft.com/office/drawing/2014/main" id="{7013BF20-3669-4D91-9C47-E773C5409C5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 name="Arc 58">
              <a:extLst>
                <a:ext uri="{FF2B5EF4-FFF2-40B4-BE49-F238E27FC236}">
                  <a16:creationId xmlns:a16="http://schemas.microsoft.com/office/drawing/2014/main" id="{300045B2-034F-4746-B7BD-2ADE7A8091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 name="Arc 59">
              <a:extLst>
                <a:ext uri="{FF2B5EF4-FFF2-40B4-BE49-F238E27FC236}">
                  <a16:creationId xmlns:a16="http://schemas.microsoft.com/office/drawing/2014/main" id="{DFADA759-EC16-4CA0-ABF6-E14819049FF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 name="Arc 60">
              <a:extLst>
                <a:ext uri="{FF2B5EF4-FFF2-40B4-BE49-F238E27FC236}">
                  <a16:creationId xmlns:a16="http://schemas.microsoft.com/office/drawing/2014/main" id="{A57F087C-0B37-4C2B-A79A-479B5DCD73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 name="Straight Connector 61">
              <a:extLst>
                <a:ext uri="{FF2B5EF4-FFF2-40B4-BE49-F238E27FC236}">
                  <a16:creationId xmlns:a16="http://schemas.microsoft.com/office/drawing/2014/main" id="{4118E2C2-4D90-4CD2-8AB6-0B463EF0DC3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D484654D-1B18-4283-8775-0317E44BE0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50A1BB88-64ED-428C-91C1-A51F96736FC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5" name="Group 64">
            <a:extLst>
              <a:ext uri="{FF2B5EF4-FFF2-40B4-BE49-F238E27FC236}">
                <a16:creationId xmlns:a16="http://schemas.microsoft.com/office/drawing/2014/main" id="{DFF492F5-5871-467F-99C2-0332104D61B6}"/>
              </a:ext>
            </a:extLst>
          </p:cNvPr>
          <p:cNvGrpSpPr/>
          <p:nvPr/>
        </p:nvGrpSpPr>
        <p:grpSpPr>
          <a:xfrm rot="2540802">
            <a:off x="135174" y="9525"/>
            <a:ext cx="544580" cy="346135"/>
            <a:chOff x="1459148" y="544749"/>
            <a:chExt cx="7412477" cy="5661498"/>
          </a:xfrm>
        </p:grpSpPr>
        <p:sp>
          <p:nvSpPr>
            <p:cNvPr id="66" name="Arc 65">
              <a:extLst>
                <a:ext uri="{FF2B5EF4-FFF2-40B4-BE49-F238E27FC236}">
                  <a16:creationId xmlns:a16="http://schemas.microsoft.com/office/drawing/2014/main" id="{E3ED4126-4BB5-4D08-86F4-8A606418ED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7" name="Straight Connector 66">
              <a:extLst>
                <a:ext uri="{FF2B5EF4-FFF2-40B4-BE49-F238E27FC236}">
                  <a16:creationId xmlns:a16="http://schemas.microsoft.com/office/drawing/2014/main" id="{8236DEBB-1045-4C00-933C-F20BCE3635D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8" name="Arc 67">
              <a:extLst>
                <a:ext uri="{FF2B5EF4-FFF2-40B4-BE49-F238E27FC236}">
                  <a16:creationId xmlns:a16="http://schemas.microsoft.com/office/drawing/2014/main" id="{DD060A3D-7949-4557-B184-856A6D1A156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 name="Straight Connector 68">
              <a:extLst>
                <a:ext uri="{FF2B5EF4-FFF2-40B4-BE49-F238E27FC236}">
                  <a16:creationId xmlns:a16="http://schemas.microsoft.com/office/drawing/2014/main" id="{6EA54416-D482-4C59-92D5-3E2F771CF6C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2AA26070-728C-4F23-8726-15F87D725BD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 name="Oval 70">
              <a:extLst>
                <a:ext uri="{FF2B5EF4-FFF2-40B4-BE49-F238E27FC236}">
                  <a16:creationId xmlns:a16="http://schemas.microsoft.com/office/drawing/2014/main" id="{49FAD46F-7126-4286-A36E-374390A80DD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Arc 71">
              <a:extLst>
                <a:ext uri="{FF2B5EF4-FFF2-40B4-BE49-F238E27FC236}">
                  <a16:creationId xmlns:a16="http://schemas.microsoft.com/office/drawing/2014/main" id="{C3C4C912-167A-4ABF-A049-2231397756A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 name="Arc 72">
              <a:extLst>
                <a:ext uri="{FF2B5EF4-FFF2-40B4-BE49-F238E27FC236}">
                  <a16:creationId xmlns:a16="http://schemas.microsoft.com/office/drawing/2014/main" id="{91D906AD-20FA-4FCD-ADCB-AF242B3569F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 name="Arc 73">
              <a:extLst>
                <a:ext uri="{FF2B5EF4-FFF2-40B4-BE49-F238E27FC236}">
                  <a16:creationId xmlns:a16="http://schemas.microsoft.com/office/drawing/2014/main" id="{5FB0E636-C11E-46D5-8E0A-5C32EBD58DC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 name="Arc 74">
              <a:extLst>
                <a:ext uri="{FF2B5EF4-FFF2-40B4-BE49-F238E27FC236}">
                  <a16:creationId xmlns:a16="http://schemas.microsoft.com/office/drawing/2014/main" id="{2157B147-11DA-4A96-B9DD-1144D2063DC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 name="Straight Connector 75">
              <a:extLst>
                <a:ext uri="{FF2B5EF4-FFF2-40B4-BE49-F238E27FC236}">
                  <a16:creationId xmlns:a16="http://schemas.microsoft.com/office/drawing/2014/main" id="{0F1AEF11-CEFE-4B38-A6C0-6A7E094E68D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39CAAD9-AF7C-45C7-90EF-6AB2E576C41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42C5646F-BB1E-4020-BE7F-C797F3D2328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54EA0451-4692-4932-9E8E-2FF9F2B4D4ED}"/>
              </a:ext>
            </a:extLst>
          </p:cNvPr>
          <p:cNvGrpSpPr/>
          <p:nvPr/>
        </p:nvGrpSpPr>
        <p:grpSpPr>
          <a:xfrm rot="2540802">
            <a:off x="449499" y="9525"/>
            <a:ext cx="544580" cy="346135"/>
            <a:chOff x="1459148" y="544749"/>
            <a:chExt cx="7412477" cy="5661498"/>
          </a:xfrm>
        </p:grpSpPr>
        <p:sp>
          <p:nvSpPr>
            <p:cNvPr id="80" name="Arc 79">
              <a:extLst>
                <a:ext uri="{FF2B5EF4-FFF2-40B4-BE49-F238E27FC236}">
                  <a16:creationId xmlns:a16="http://schemas.microsoft.com/office/drawing/2014/main" id="{C0FE62E8-EE60-4118-97C6-3137F0CBB5D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1" name="Straight Connector 80">
              <a:extLst>
                <a:ext uri="{FF2B5EF4-FFF2-40B4-BE49-F238E27FC236}">
                  <a16:creationId xmlns:a16="http://schemas.microsoft.com/office/drawing/2014/main" id="{7A7BE4D7-61CA-43F8-A48D-BE3E8F67612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2" name="Arc 81">
              <a:extLst>
                <a:ext uri="{FF2B5EF4-FFF2-40B4-BE49-F238E27FC236}">
                  <a16:creationId xmlns:a16="http://schemas.microsoft.com/office/drawing/2014/main" id="{7A99F55B-AE16-434B-954B-1D7BD5377DC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 name="Straight Connector 82">
              <a:extLst>
                <a:ext uri="{FF2B5EF4-FFF2-40B4-BE49-F238E27FC236}">
                  <a16:creationId xmlns:a16="http://schemas.microsoft.com/office/drawing/2014/main" id="{E7D87174-9994-43E0-AFF6-50A0EE3BB79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D73020BE-2A5C-4563-86AF-00475AECE7F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5" name="Oval 84">
              <a:extLst>
                <a:ext uri="{FF2B5EF4-FFF2-40B4-BE49-F238E27FC236}">
                  <a16:creationId xmlns:a16="http://schemas.microsoft.com/office/drawing/2014/main" id="{E9E2BE04-199C-4157-ABD3-871F5D1C568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Arc 85">
              <a:extLst>
                <a:ext uri="{FF2B5EF4-FFF2-40B4-BE49-F238E27FC236}">
                  <a16:creationId xmlns:a16="http://schemas.microsoft.com/office/drawing/2014/main" id="{3B9C58CE-8710-4BDE-8AD5-A46D1A8253D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 name="Arc 86">
              <a:extLst>
                <a:ext uri="{FF2B5EF4-FFF2-40B4-BE49-F238E27FC236}">
                  <a16:creationId xmlns:a16="http://schemas.microsoft.com/office/drawing/2014/main" id="{D5464233-CA46-40BB-90A8-56EF50378EF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 name="Arc 87">
              <a:extLst>
                <a:ext uri="{FF2B5EF4-FFF2-40B4-BE49-F238E27FC236}">
                  <a16:creationId xmlns:a16="http://schemas.microsoft.com/office/drawing/2014/main" id="{0EA2AF71-643F-49E1-8D17-57B28A95EE0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 name="Arc 88">
              <a:extLst>
                <a:ext uri="{FF2B5EF4-FFF2-40B4-BE49-F238E27FC236}">
                  <a16:creationId xmlns:a16="http://schemas.microsoft.com/office/drawing/2014/main" id="{68E538B9-2A2E-40A1-80A5-36807F444BB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 name="Straight Connector 89">
              <a:extLst>
                <a:ext uri="{FF2B5EF4-FFF2-40B4-BE49-F238E27FC236}">
                  <a16:creationId xmlns:a16="http://schemas.microsoft.com/office/drawing/2014/main" id="{F54FEBFF-3F49-4416-A982-959E180FBB6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B8ECDB8-92AF-47BA-9E93-976876BEFE4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7AD74F9-1113-44EC-A0FA-8BACBFC905D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a16="http://schemas.microsoft.com/office/drawing/2014/main" id="{9F042215-4E07-492E-8EE8-913FD9449B22}"/>
              </a:ext>
            </a:extLst>
          </p:cNvPr>
          <p:cNvGrpSpPr/>
          <p:nvPr/>
        </p:nvGrpSpPr>
        <p:grpSpPr>
          <a:xfrm rot="2540802">
            <a:off x="763824" y="9525"/>
            <a:ext cx="544580" cy="346135"/>
            <a:chOff x="1459148" y="544749"/>
            <a:chExt cx="7412477" cy="5661498"/>
          </a:xfrm>
        </p:grpSpPr>
        <p:sp>
          <p:nvSpPr>
            <p:cNvPr id="94" name="Arc 93">
              <a:extLst>
                <a:ext uri="{FF2B5EF4-FFF2-40B4-BE49-F238E27FC236}">
                  <a16:creationId xmlns:a16="http://schemas.microsoft.com/office/drawing/2014/main" id="{60083FDB-91C2-4827-87C5-60587C6F947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5" name="Straight Connector 94">
              <a:extLst>
                <a:ext uri="{FF2B5EF4-FFF2-40B4-BE49-F238E27FC236}">
                  <a16:creationId xmlns:a16="http://schemas.microsoft.com/office/drawing/2014/main" id="{FE72A928-CFCD-49B3-BEE0-F7960C55482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 name="Arc 95">
              <a:extLst>
                <a:ext uri="{FF2B5EF4-FFF2-40B4-BE49-F238E27FC236}">
                  <a16:creationId xmlns:a16="http://schemas.microsoft.com/office/drawing/2014/main" id="{B252AD87-609B-4833-AEF8-04BAF1B17E4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 name="Straight Connector 96">
              <a:extLst>
                <a:ext uri="{FF2B5EF4-FFF2-40B4-BE49-F238E27FC236}">
                  <a16:creationId xmlns:a16="http://schemas.microsoft.com/office/drawing/2014/main" id="{D11FE8D8-3FDC-479D-AF4A-CF7C63C6247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75E95049-AA08-45E2-B865-4523ADF2BA5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9" name="Oval 98">
              <a:extLst>
                <a:ext uri="{FF2B5EF4-FFF2-40B4-BE49-F238E27FC236}">
                  <a16:creationId xmlns:a16="http://schemas.microsoft.com/office/drawing/2014/main" id="{8F7ECCB7-ECC7-4765-8DBF-7232BD0B7CB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Arc 99">
              <a:extLst>
                <a:ext uri="{FF2B5EF4-FFF2-40B4-BE49-F238E27FC236}">
                  <a16:creationId xmlns:a16="http://schemas.microsoft.com/office/drawing/2014/main" id="{0E1FF910-4939-4DD0-841C-11B6FA6C520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 name="Arc 100">
              <a:extLst>
                <a:ext uri="{FF2B5EF4-FFF2-40B4-BE49-F238E27FC236}">
                  <a16:creationId xmlns:a16="http://schemas.microsoft.com/office/drawing/2014/main" id="{48BBD777-06F5-4BBE-9880-40E38F8057A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 name="Arc 101">
              <a:extLst>
                <a:ext uri="{FF2B5EF4-FFF2-40B4-BE49-F238E27FC236}">
                  <a16:creationId xmlns:a16="http://schemas.microsoft.com/office/drawing/2014/main" id="{1D360F52-309E-4386-939C-0B357829E89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 name="Arc 102">
              <a:extLst>
                <a:ext uri="{FF2B5EF4-FFF2-40B4-BE49-F238E27FC236}">
                  <a16:creationId xmlns:a16="http://schemas.microsoft.com/office/drawing/2014/main" id="{702CEB34-E4B0-4DBC-8EDB-B63DBA1A0AD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 name="Straight Connector 103">
              <a:extLst>
                <a:ext uri="{FF2B5EF4-FFF2-40B4-BE49-F238E27FC236}">
                  <a16:creationId xmlns:a16="http://schemas.microsoft.com/office/drawing/2014/main" id="{9FE73A24-5AF0-4576-B78D-523566C89F0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4AADAFE4-19F3-4A5C-9DEE-22C3243688E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8EEFB6D5-B8A7-47CC-ADAB-896C9761834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7" name="Group 106">
            <a:extLst>
              <a:ext uri="{FF2B5EF4-FFF2-40B4-BE49-F238E27FC236}">
                <a16:creationId xmlns:a16="http://schemas.microsoft.com/office/drawing/2014/main" id="{5796998E-0818-4F31-820D-9BE41FDAC888}"/>
              </a:ext>
            </a:extLst>
          </p:cNvPr>
          <p:cNvGrpSpPr/>
          <p:nvPr/>
        </p:nvGrpSpPr>
        <p:grpSpPr>
          <a:xfrm rot="2540802">
            <a:off x="1078149" y="9525"/>
            <a:ext cx="544580" cy="346135"/>
            <a:chOff x="1459148" y="544749"/>
            <a:chExt cx="7412477" cy="5661498"/>
          </a:xfrm>
        </p:grpSpPr>
        <p:sp>
          <p:nvSpPr>
            <p:cNvPr id="108" name="Arc 107">
              <a:extLst>
                <a:ext uri="{FF2B5EF4-FFF2-40B4-BE49-F238E27FC236}">
                  <a16:creationId xmlns:a16="http://schemas.microsoft.com/office/drawing/2014/main" id="{7891AB9B-1813-4F29-BF8B-6B0E847419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9" name="Straight Connector 108">
              <a:extLst>
                <a:ext uri="{FF2B5EF4-FFF2-40B4-BE49-F238E27FC236}">
                  <a16:creationId xmlns:a16="http://schemas.microsoft.com/office/drawing/2014/main" id="{79F79650-4A11-4303-B6D2-2451B878114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0" name="Arc 109">
              <a:extLst>
                <a:ext uri="{FF2B5EF4-FFF2-40B4-BE49-F238E27FC236}">
                  <a16:creationId xmlns:a16="http://schemas.microsoft.com/office/drawing/2014/main" id="{21F7E3A8-C65D-4056-B5C8-44906EFCDED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 name="Straight Connector 110">
              <a:extLst>
                <a:ext uri="{FF2B5EF4-FFF2-40B4-BE49-F238E27FC236}">
                  <a16:creationId xmlns:a16="http://schemas.microsoft.com/office/drawing/2014/main" id="{23E0315A-95D2-43B3-A554-A34AA8C1F94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6309D301-3C9A-4B75-9D27-AFFD4CC4891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3" name="Oval 112">
              <a:extLst>
                <a:ext uri="{FF2B5EF4-FFF2-40B4-BE49-F238E27FC236}">
                  <a16:creationId xmlns:a16="http://schemas.microsoft.com/office/drawing/2014/main" id="{3E5A6C74-AD85-48C3-AD33-81853275B7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Arc 113">
              <a:extLst>
                <a:ext uri="{FF2B5EF4-FFF2-40B4-BE49-F238E27FC236}">
                  <a16:creationId xmlns:a16="http://schemas.microsoft.com/office/drawing/2014/main" id="{623CB07F-C056-4D80-9BB7-C63484BD6A3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 name="Arc 114">
              <a:extLst>
                <a:ext uri="{FF2B5EF4-FFF2-40B4-BE49-F238E27FC236}">
                  <a16:creationId xmlns:a16="http://schemas.microsoft.com/office/drawing/2014/main" id="{0234B6C6-22EB-4B60-A7BF-FED234E5740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 name="Arc 115">
              <a:extLst>
                <a:ext uri="{FF2B5EF4-FFF2-40B4-BE49-F238E27FC236}">
                  <a16:creationId xmlns:a16="http://schemas.microsoft.com/office/drawing/2014/main" id="{79FBAEC1-F86E-411B-B30F-E02020DE561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 name="Arc 116">
              <a:extLst>
                <a:ext uri="{FF2B5EF4-FFF2-40B4-BE49-F238E27FC236}">
                  <a16:creationId xmlns:a16="http://schemas.microsoft.com/office/drawing/2014/main" id="{615BE158-D265-402C-99B1-AA9F9E6E490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 name="Straight Connector 117">
              <a:extLst>
                <a:ext uri="{FF2B5EF4-FFF2-40B4-BE49-F238E27FC236}">
                  <a16:creationId xmlns:a16="http://schemas.microsoft.com/office/drawing/2014/main" id="{DE9B07B5-3434-4EA4-AE9D-E16771B9828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F6A29337-8D67-4B32-9192-724DCF2707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881E6603-7BB6-4432-BA3A-3A0379A04BB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02E537FD-8055-4380-8650-B04B02E40561}"/>
              </a:ext>
            </a:extLst>
          </p:cNvPr>
          <p:cNvGrpSpPr/>
          <p:nvPr/>
        </p:nvGrpSpPr>
        <p:grpSpPr>
          <a:xfrm rot="2540802">
            <a:off x="1392474" y="9525"/>
            <a:ext cx="544580" cy="346135"/>
            <a:chOff x="1459148" y="544749"/>
            <a:chExt cx="7412477" cy="5661498"/>
          </a:xfrm>
        </p:grpSpPr>
        <p:sp>
          <p:nvSpPr>
            <p:cNvPr id="122" name="Arc 121">
              <a:extLst>
                <a:ext uri="{FF2B5EF4-FFF2-40B4-BE49-F238E27FC236}">
                  <a16:creationId xmlns:a16="http://schemas.microsoft.com/office/drawing/2014/main" id="{5109DDB9-083B-488A-A250-9066C8A55B9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3" name="Straight Connector 122">
              <a:extLst>
                <a:ext uri="{FF2B5EF4-FFF2-40B4-BE49-F238E27FC236}">
                  <a16:creationId xmlns:a16="http://schemas.microsoft.com/office/drawing/2014/main" id="{A5D9555F-B5CB-470C-A3E7-387C7C2F4D7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4" name="Arc 123">
              <a:extLst>
                <a:ext uri="{FF2B5EF4-FFF2-40B4-BE49-F238E27FC236}">
                  <a16:creationId xmlns:a16="http://schemas.microsoft.com/office/drawing/2014/main" id="{86A6AABC-4172-45FD-91B3-94888A4DA8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 name="Straight Connector 124">
              <a:extLst>
                <a:ext uri="{FF2B5EF4-FFF2-40B4-BE49-F238E27FC236}">
                  <a16:creationId xmlns:a16="http://schemas.microsoft.com/office/drawing/2014/main" id="{41611AA4-4875-4630-8A32-10F68C38838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C98AADA6-3DDB-49BE-982A-D9429AEBE33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D1FB70D4-2291-4895-8084-5092938F127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Arc 131">
              <a:extLst>
                <a:ext uri="{FF2B5EF4-FFF2-40B4-BE49-F238E27FC236}">
                  <a16:creationId xmlns:a16="http://schemas.microsoft.com/office/drawing/2014/main" id="{CC1ED66C-FF72-4788-A93E-4CB36FF7730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 name="Arc 132">
              <a:extLst>
                <a:ext uri="{FF2B5EF4-FFF2-40B4-BE49-F238E27FC236}">
                  <a16:creationId xmlns:a16="http://schemas.microsoft.com/office/drawing/2014/main" id="{5C5BE110-C6F4-4FB6-B269-AB21AA6B7FA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Arc 133">
              <a:extLst>
                <a:ext uri="{FF2B5EF4-FFF2-40B4-BE49-F238E27FC236}">
                  <a16:creationId xmlns:a16="http://schemas.microsoft.com/office/drawing/2014/main" id="{A7500A5F-0D25-4841-9604-C86E5CA083D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 name="Arc 134">
              <a:extLst>
                <a:ext uri="{FF2B5EF4-FFF2-40B4-BE49-F238E27FC236}">
                  <a16:creationId xmlns:a16="http://schemas.microsoft.com/office/drawing/2014/main" id="{FFBCA2CC-6395-46F9-B38A-EB67B593EA0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 name="Straight Connector 135">
              <a:extLst>
                <a:ext uri="{FF2B5EF4-FFF2-40B4-BE49-F238E27FC236}">
                  <a16:creationId xmlns:a16="http://schemas.microsoft.com/office/drawing/2014/main" id="{713BBB4E-F74E-4FCC-B9D2-961F95BC784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8BCB2049-0A2C-4691-B476-FA8E5DF66AC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6460B5C-4197-4904-80CC-113CE69DA21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9" name="Group 138">
            <a:extLst>
              <a:ext uri="{FF2B5EF4-FFF2-40B4-BE49-F238E27FC236}">
                <a16:creationId xmlns:a16="http://schemas.microsoft.com/office/drawing/2014/main" id="{2F90179D-ED3A-4DB7-A044-5E0F8153C0F4}"/>
              </a:ext>
            </a:extLst>
          </p:cNvPr>
          <p:cNvGrpSpPr/>
          <p:nvPr/>
        </p:nvGrpSpPr>
        <p:grpSpPr>
          <a:xfrm rot="2540802">
            <a:off x="1706799" y="9525"/>
            <a:ext cx="544580" cy="346135"/>
            <a:chOff x="1459148" y="544749"/>
            <a:chExt cx="7412477" cy="5661498"/>
          </a:xfrm>
        </p:grpSpPr>
        <p:sp>
          <p:nvSpPr>
            <p:cNvPr id="140" name="Arc 139">
              <a:extLst>
                <a:ext uri="{FF2B5EF4-FFF2-40B4-BE49-F238E27FC236}">
                  <a16:creationId xmlns:a16="http://schemas.microsoft.com/office/drawing/2014/main" id="{0D0A3759-5A8D-4B26-950D-FA998C884BA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1" name="Straight Connector 140">
              <a:extLst>
                <a:ext uri="{FF2B5EF4-FFF2-40B4-BE49-F238E27FC236}">
                  <a16:creationId xmlns:a16="http://schemas.microsoft.com/office/drawing/2014/main" id="{5683C0AD-C587-4811-A2FE-9808DBE83D9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2" name="Arc 141">
              <a:extLst>
                <a:ext uri="{FF2B5EF4-FFF2-40B4-BE49-F238E27FC236}">
                  <a16:creationId xmlns:a16="http://schemas.microsoft.com/office/drawing/2014/main" id="{D8B596B7-3C53-4717-9A22-DA0BD1E9FD3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 name="Straight Connector 142">
              <a:extLst>
                <a:ext uri="{FF2B5EF4-FFF2-40B4-BE49-F238E27FC236}">
                  <a16:creationId xmlns:a16="http://schemas.microsoft.com/office/drawing/2014/main" id="{18426343-E3E5-4135-B74F-DC1A4A41BD0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0930E0C-D459-4ABA-B0FC-C9960828A4D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5" name="Oval 144">
              <a:extLst>
                <a:ext uri="{FF2B5EF4-FFF2-40B4-BE49-F238E27FC236}">
                  <a16:creationId xmlns:a16="http://schemas.microsoft.com/office/drawing/2014/main" id="{49E66DC8-2933-4E9B-BFC4-B63CDAE3974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Arc 145">
              <a:extLst>
                <a:ext uri="{FF2B5EF4-FFF2-40B4-BE49-F238E27FC236}">
                  <a16:creationId xmlns:a16="http://schemas.microsoft.com/office/drawing/2014/main" id="{26814CFE-EBC3-479B-BA6F-FECA85E6FE5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 name="Arc 146">
              <a:extLst>
                <a:ext uri="{FF2B5EF4-FFF2-40B4-BE49-F238E27FC236}">
                  <a16:creationId xmlns:a16="http://schemas.microsoft.com/office/drawing/2014/main" id="{AD0FD39C-C5D9-44A1-AB4F-A0D1C5CFEC9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 name="Arc 147">
              <a:extLst>
                <a:ext uri="{FF2B5EF4-FFF2-40B4-BE49-F238E27FC236}">
                  <a16:creationId xmlns:a16="http://schemas.microsoft.com/office/drawing/2014/main" id="{AA09686A-EE78-4FB8-A030-C5C03BCD524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 name="Arc 148">
              <a:extLst>
                <a:ext uri="{FF2B5EF4-FFF2-40B4-BE49-F238E27FC236}">
                  <a16:creationId xmlns:a16="http://schemas.microsoft.com/office/drawing/2014/main" id="{3C35ECEC-F37A-48EB-9E9D-F16920B3188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 name="Straight Connector 149">
              <a:extLst>
                <a:ext uri="{FF2B5EF4-FFF2-40B4-BE49-F238E27FC236}">
                  <a16:creationId xmlns:a16="http://schemas.microsoft.com/office/drawing/2014/main" id="{AB4AA72D-9EBB-4066-8F25-B190F5CAA17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91E40D71-06B0-4586-AB5B-8987E948010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03EA872C-D7AF-4615-86CA-B64BC6D47EB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FE29416D-0197-4E76-AF22-610F238EC46E}"/>
              </a:ext>
            </a:extLst>
          </p:cNvPr>
          <p:cNvGrpSpPr/>
          <p:nvPr/>
        </p:nvGrpSpPr>
        <p:grpSpPr>
          <a:xfrm rot="2540802">
            <a:off x="2021124" y="9525"/>
            <a:ext cx="544580" cy="346135"/>
            <a:chOff x="1459148" y="544749"/>
            <a:chExt cx="7412477" cy="5661498"/>
          </a:xfrm>
        </p:grpSpPr>
        <p:sp>
          <p:nvSpPr>
            <p:cNvPr id="154" name="Arc 153">
              <a:extLst>
                <a:ext uri="{FF2B5EF4-FFF2-40B4-BE49-F238E27FC236}">
                  <a16:creationId xmlns:a16="http://schemas.microsoft.com/office/drawing/2014/main" id="{72CD4CC5-5952-43EB-A0B8-B1F1CC1EE18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5" name="Straight Connector 154">
              <a:extLst>
                <a:ext uri="{FF2B5EF4-FFF2-40B4-BE49-F238E27FC236}">
                  <a16:creationId xmlns:a16="http://schemas.microsoft.com/office/drawing/2014/main" id="{9D4F7869-F31E-44B5-B263-5F48ECD2155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 name="Arc 155">
              <a:extLst>
                <a:ext uri="{FF2B5EF4-FFF2-40B4-BE49-F238E27FC236}">
                  <a16:creationId xmlns:a16="http://schemas.microsoft.com/office/drawing/2014/main" id="{53845187-D749-46DF-993D-4E546F56753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 name="Straight Connector 156">
              <a:extLst>
                <a:ext uri="{FF2B5EF4-FFF2-40B4-BE49-F238E27FC236}">
                  <a16:creationId xmlns:a16="http://schemas.microsoft.com/office/drawing/2014/main" id="{B0A646AF-E3AC-47EB-8D9C-66DCF976B4B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620971A-FA04-40F4-8619-29BC91687D8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9" name="Oval 158">
              <a:extLst>
                <a:ext uri="{FF2B5EF4-FFF2-40B4-BE49-F238E27FC236}">
                  <a16:creationId xmlns:a16="http://schemas.microsoft.com/office/drawing/2014/main" id="{4F900F69-792D-41E1-B77C-74A428F60C1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Arc 159">
              <a:extLst>
                <a:ext uri="{FF2B5EF4-FFF2-40B4-BE49-F238E27FC236}">
                  <a16:creationId xmlns:a16="http://schemas.microsoft.com/office/drawing/2014/main" id="{A32B66DE-53D8-45B9-9DC8-92583E2DCC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 name="Arc 160">
              <a:extLst>
                <a:ext uri="{FF2B5EF4-FFF2-40B4-BE49-F238E27FC236}">
                  <a16:creationId xmlns:a16="http://schemas.microsoft.com/office/drawing/2014/main" id="{09AC4F66-934E-42F2-9D86-664DF046E09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 name="Arc 161">
              <a:extLst>
                <a:ext uri="{FF2B5EF4-FFF2-40B4-BE49-F238E27FC236}">
                  <a16:creationId xmlns:a16="http://schemas.microsoft.com/office/drawing/2014/main" id="{F7EEEF80-2FFB-452D-BB31-ECB532C45A8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 name="Arc 162">
              <a:extLst>
                <a:ext uri="{FF2B5EF4-FFF2-40B4-BE49-F238E27FC236}">
                  <a16:creationId xmlns:a16="http://schemas.microsoft.com/office/drawing/2014/main" id="{029EB26F-92D5-4A3C-91CB-F1253FBAE3B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 name="Straight Connector 163">
              <a:extLst>
                <a:ext uri="{FF2B5EF4-FFF2-40B4-BE49-F238E27FC236}">
                  <a16:creationId xmlns:a16="http://schemas.microsoft.com/office/drawing/2014/main" id="{0F286548-C52A-4053-BB4F-894EC245FFC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5203E366-58BA-4F86-B3A7-C73F5F5D9F6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06A6945-370F-40B1-946C-7F9253B699E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58231877-31A3-49D2-AF9A-40171628FD30}"/>
              </a:ext>
            </a:extLst>
          </p:cNvPr>
          <p:cNvGrpSpPr/>
          <p:nvPr/>
        </p:nvGrpSpPr>
        <p:grpSpPr>
          <a:xfrm rot="2540802">
            <a:off x="2335449" y="9525"/>
            <a:ext cx="544580" cy="346135"/>
            <a:chOff x="1459148" y="544749"/>
            <a:chExt cx="7412477" cy="5661498"/>
          </a:xfrm>
        </p:grpSpPr>
        <p:sp>
          <p:nvSpPr>
            <p:cNvPr id="168" name="Arc 167">
              <a:extLst>
                <a:ext uri="{FF2B5EF4-FFF2-40B4-BE49-F238E27FC236}">
                  <a16:creationId xmlns:a16="http://schemas.microsoft.com/office/drawing/2014/main" id="{DC603A48-D2FA-48F5-B85A-A015018F9A3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 name="Straight Connector 168">
              <a:extLst>
                <a:ext uri="{FF2B5EF4-FFF2-40B4-BE49-F238E27FC236}">
                  <a16:creationId xmlns:a16="http://schemas.microsoft.com/office/drawing/2014/main" id="{CEC3AE39-19CE-4AA0-A6F9-FFFAA155247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0" name="Arc 169">
              <a:extLst>
                <a:ext uri="{FF2B5EF4-FFF2-40B4-BE49-F238E27FC236}">
                  <a16:creationId xmlns:a16="http://schemas.microsoft.com/office/drawing/2014/main" id="{28DA89A0-AD3C-4B89-B5F8-3915E7E0597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 name="Straight Connector 170">
              <a:extLst>
                <a:ext uri="{FF2B5EF4-FFF2-40B4-BE49-F238E27FC236}">
                  <a16:creationId xmlns:a16="http://schemas.microsoft.com/office/drawing/2014/main" id="{8379F067-BB21-40D7-9F5E-2B3F8F5F342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DD60C10-FF3A-44D4-809B-2E270B6E681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3" name="Oval 172">
              <a:extLst>
                <a:ext uri="{FF2B5EF4-FFF2-40B4-BE49-F238E27FC236}">
                  <a16:creationId xmlns:a16="http://schemas.microsoft.com/office/drawing/2014/main" id="{C52A161C-9428-4500-95F1-AA53224FBE8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Arc 173">
              <a:extLst>
                <a:ext uri="{FF2B5EF4-FFF2-40B4-BE49-F238E27FC236}">
                  <a16:creationId xmlns:a16="http://schemas.microsoft.com/office/drawing/2014/main" id="{A40A21B9-06DE-46FC-BCD2-A04D3119E85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 name="Arc 174">
              <a:extLst>
                <a:ext uri="{FF2B5EF4-FFF2-40B4-BE49-F238E27FC236}">
                  <a16:creationId xmlns:a16="http://schemas.microsoft.com/office/drawing/2014/main" id="{FA756A7F-2AE2-4F62-B752-F146B290B6D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 name="Arc 175">
              <a:extLst>
                <a:ext uri="{FF2B5EF4-FFF2-40B4-BE49-F238E27FC236}">
                  <a16:creationId xmlns:a16="http://schemas.microsoft.com/office/drawing/2014/main" id="{7CEC0F40-08A3-4226-8F2D-9E54D52927F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 name="Arc 176">
              <a:extLst>
                <a:ext uri="{FF2B5EF4-FFF2-40B4-BE49-F238E27FC236}">
                  <a16:creationId xmlns:a16="http://schemas.microsoft.com/office/drawing/2014/main" id="{695E2ED8-BBF6-4D9D-9E62-8442D54C4C6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 name="Straight Connector 177">
              <a:extLst>
                <a:ext uri="{FF2B5EF4-FFF2-40B4-BE49-F238E27FC236}">
                  <a16:creationId xmlns:a16="http://schemas.microsoft.com/office/drawing/2014/main" id="{2F7363CD-54DC-4E39-8B15-CFD54FCF1D4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B507B014-B788-4325-91D9-C1320228AD4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DC65960-9DF0-47FA-85C5-69BB9B5E989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370555EA-9358-409F-8210-BDDECB2FB252}"/>
              </a:ext>
            </a:extLst>
          </p:cNvPr>
          <p:cNvGrpSpPr/>
          <p:nvPr/>
        </p:nvGrpSpPr>
        <p:grpSpPr>
          <a:xfrm rot="2540802">
            <a:off x="2649774" y="9525"/>
            <a:ext cx="544580" cy="346135"/>
            <a:chOff x="1459148" y="544749"/>
            <a:chExt cx="7412477" cy="5661498"/>
          </a:xfrm>
        </p:grpSpPr>
        <p:sp>
          <p:nvSpPr>
            <p:cNvPr id="182" name="Arc 181">
              <a:extLst>
                <a:ext uri="{FF2B5EF4-FFF2-40B4-BE49-F238E27FC236}">
                  <a16:creationId xmlns:a16="http://schemas.microsoft.com/office/drawing/2014/main" id="{063300EF-CA63-4C75-BF95-057E613AA8F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3" name="Straight Connector 182">
              <a:extLst>
                <a:ext uri="{FF2B5EF4-FFF2-40B4-BE49-F238E27FC236}">
                  <a16:creationId xmlns:a16="http://schemas.microsoft.com/office/drawing/2014/main" id="{32CE2D09-0645-401C-B9FE-A4E763456A0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4" name="Arc 183">
              <a:extLst>
                <a:ext uri="{FF2B5EF4-FFF2-40B4-BE49-F238E27FC236}">
                  <a16:creationId xmlns:a16="http://schemas.microsoft.com/office/drawing/2014/main" id="{76184F99-6C4D-4ED6-9556-232FEED49B9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5" name="Straight Connector 184">
              <a:extLst>
                <a:ext uri="{FF2B5EF4-FFF2-40B4-BE49-F238E27FC236}">
                  <a16:creationId xmlns:a16="http://schemas.microsoft.com/office/drawing/2014/main" id="{77876715-53EC-4455-AE4D-55747CBAA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6A2BADC3-E8D5-44A6-9043-74C4F74780B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7" name="Oval 186">
              <a:extLst>
                <a:ext uri="{FF2B5EF4-FFF2-40B4-BE49-F238E27FC236}">
                  <a16:creationId xmlns:a16="http://schemas.microsoft.com/office/drawing/2014/main" id="{9C605DF4-BDC7-4FCC-A2E9-01360A498C0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Arc 187">
              <a:extLst>
                <a:ext uri="{FF2B5EF4-FFF2-40B4-BE49-F238E27FC236}">
                  <a16:creationId xmlns:a16="http://schemas.microsoft.com/office/drawing/2014/main" id="{05A5C2DF-B832-4ACC-9878-F87EE29A2FC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9" name="Arc 188">
              <a:extLst>
                <a:ext uri="{FF2B5EF4-FFF2-40B4-BE49-F238E27FC236}">
                  <a16:creationId xmlns:a16="http://schemas.microsoft.com/office/drawing/2014/main" id="{50B6661E-B51B-49B6-908D-D399403E0C6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 name="Arc 189">
              <a:extLst>
                <a:ext uri="{FF2B5EF4-FFF2-40B4-BE49-F238E27FC236}">
                  <a16:creationId xmlns:a16="http://schemas.microsoft.com/office/drawing/2014/main" id="{CF55154C-67BF-4922-B6AC-2FA26381177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1" name="Arc 190">
              <a:extLst>
                <a:ext uri="{FF2B5EF4-FFF2-40B4-BE49-F238E27FC236}">
                  <a16:creationId xmlns:a16="http://schemas.microsoft.com/office/drawing/2014/main" id="{51AF7F58-0DFF-4355-8F17-F41196B4837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2" name="Straight Connector 191">
              <a:extLst>
                <a:ext uri="{FF2B5EF4-FFF2-40B4-BE49-F238E27FC236}">
                  <a16:creationId xmlns:a16="http://schemas.microsoft.com/office/drawing/2014/main" id="{169C320E-8444-4FC0-9B91-44270AE1BDB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5F4CC41-0976-4871-B567-E35E1A7C5D8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884C2604-1E56-4284-9787-C2C546E3833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A870BE22-B21E-4AFB-B281-7A7F277E804A}"/>
              </a:ext>
            </a:extLst>
          </p:cNvPr>
          <p:cNvGrpSpPr/>
          <p:nvPr/>
        </p:nvGrpSpPr>
        <p:grpSpPr>
          <a:xfrm rot="2540802">
            <a:off x="2964099" y="0"/>
            <a:ext cx="544580" cy="346135"/>
            <a:chOff x="1459148" y="544749"/>
            <a:chExt cx="7412477" cy="5661498"/>
          </a:xfrm>
        </p:grpSpPr>
        <p:sp>
          <p:nvSpPr>
            <p:cNvPr id="196" name="Arc 195">
              <a:extLst>
                <a:ext uri="{FF2B5EF4-FFF2-40B4-BE49-F238E27FC236}">
                  <a16:creationId xmlns:a16="http://schemas.microsoft.com/office/drawing/2014/main" id="{47BCF872-329E-48DE-A5A6-69FC4793C53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7" name="Straight Connector 196">
              <a:extLst>
                <a:ext uri="{FF2B5EF4-FFF2-40B4-BE49-F238E27FC236}">
                  <a16:creationId xmlns:a16="http://schemas.microsoft.com/office/drawing/2014/main" id="{62E8682D-3DD1-4CCB-87FE-D59DACAE6C4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98" name="Arc 197">
              <a:extLst>
                <a:ext uri="{FF2B5EF4-FFF2-40B4-BE49-F238E27FC236}">
                  <a16:creationId xmlns:a16="http://schemas.microsoft.com/office/drawing/2014/main" id="{925F9831-0660-4796-A59F-B522AA435C8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9" name="Straight Connector 198">
              <a:extLst>
                <a:ext uri="{FF2B5EF4-FFF2-40B4-BE49-F238E27FC236}">
                  <a16:creationId xmlns:a16="http://schemas.microsoft.com/office/drawing/2014/main" id="{885C209B-7E35-4415-ABC6-DDAC9DF3CA3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BA047D59-7D26-470D-87D8-D259536F51D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1" name="Oval 200">
              <a:extLst>
                <a:ext uri="{FF2B5EF4-FFF2-40B4-BE49-F238E27FC236}">
                  <a16:creationId xmlns:a16="http://schemas.microsoft.com/office/drawing/2014/main" id="{27C47A3D-42B5-4345-BDE5-C0E011E9CB4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Arc 201">
              <a:extLst>
                <a:ext uri="{FF2B5EF4-FFF2-40B4-BE49-F238E27FC236}">
                  <a16:creationId xmlns:a16="http://schemas.microsoft.com/office/drawing/2014/main" id="{B3D71CE6-393C-4E7F-A06C-5D2C8A54389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3" name="Arc 202">
              <a:extLst>
                <a:ext uri="{FF2B5EF4-FFF2-40B4-BE49-F238E27FC236}">
                  <a16:creationId xmlns:a16="http://schemas.microsoft.com/office/drawing/2014/main" id="{85262A41-50AD-488B-AC4B-2B874EC97C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4" name="Arc 203">
              <a:extLst>
                <a:ext uri="{FF2B5EF4-FFF2-40B4-BE49-F238E27FC236}">
                  <a16:creationId xmlns:a16="http://schemas.microsoft.com/office/drawing/2014/main" id="{D121C3F7-5224-464E-87C0-DA8136A71DB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 name="Arc 204">
              <a:extLst>
                <a:ext uri="{FF2B5EF4-FFF2-40B4-BE49-F238E27FC236}">
                  <a16:creationId xmlns:a16="http://schemas.microsoft.com/office/drawing/2014/main" id="{9A0A1766-848E-45BD-A5A7-DC2DD5F9F90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6" name="Straight Connector 205">
              <a:extLst>
                <a:ext uri="{FF2B5EF4-FFF2-40B4-BE49-F238E27FC236}">
                  <a16:creationId xmlns:a16="http://schemas.microsoft.com/office/drawing/2014/main" id="{4D736853-8DFA-4FFC-AC6D-F4A37C6C0C3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4C8E88CA-2C7B-4732-B421-7E891D3BA3D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BD4B5678-9E14-4309-BD00-CDEB424798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09" name="Group 208">
            <a:extLst>
              <a:ext uri="{FF2B5EF4-FFF2-40B4-BE49-F238E27FC236}">
                <a16:creationId xmlns:a16="http://schemas.microsoft.com/office/drawing/2014/main" id="{6C86F490-D41C-458E-BEF1-E30D1B69D196}"/>
              </a:ext>
            </a:extLst>
          </p:cNvPr>
          <p:cNvGrpSpPr/>
          <p:nvPr/>
        </p:nvGrpSpPr>
        <p:grpSpPr>
          <a:xfrm rot="2540802">
            <a:off x="3278424" y="9525"/>
            <a:ext cx="544580" cy="346135"/>
            <a:chOff x="1459148" y="544749"/>
            <a:chExt cx="7412477" cy="5661498"/>
          </a:xfrm>
        </p:grpSpPr>
        <p:sp>
          <p:nvSpPr>
            <p:cNvPr id="210" name="Arc 209">
              <a:extLst>
                <a:ext uri="{FF2B5EF4-FFF2-40B4-BE49-F238E27FC236}">
                  <a16:creationId xmlns:a16="http://schemas.microsoft.com/office/drawing/2014/main" id="{59ED1C4E-251E-459D-BDE4-B248B7473EE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1" name="Straight Connector 210">
              <a:extLst>
                <a:ext uri="{FF2B5EF4-FFF2-40B4-BE49-F238E27FC236}">
                  <a16:creationId xmlns:a16="http://schemas.microsoft.com/office/drawing/2014/main" id="{77716D86-6B8B-47F9-AB3D-23D9F9511D8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2" name="Arc 211">
              <a:extLst>
                <a:ext uri="{FF2B5EF4-FFF2-40B4-BE49-F238E27FC236}">
                  <a16:creationId xmlns:a16="http://schemas.microsoft.com/office/drawing/2014/main" id="{F4B6BBC8-EB90-42D9-A740-F7AE35997B1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3" name="Straight Connector 212">
              <a:extLst>
                <a:ext uri="{FF2B5EF4-FFF2-40B4-BE49-F238E27FC236}">
                  <a16:creationId xmlns:a16="http://schemas.microsoft.com/office/drawing/2014/main" id="{3C8305B5-15D1-4723-975B-C5079A5E62C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13B81B4F-37B4-44A0-A76C-C244FD9F201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15" name="Oval 214">
              <a:extLst>
                <a:ext uri="{FF2B5EF4-FFF2-40B4-BE49-F238E27FC236}">
                  <a16:creationId xmlns:a16="http://schemas.microsoft.com/office/drawing/2014/main" id="{BEF59D42-5E43-41D1-8998-63F48A3FE92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Arc 215">
              <a:extLst>
                <a:ext uri="{FF2B5EF4-FFF2-40B4-BE49-F238E27FC236}">
                  <a16:creationId xmlns:a16="http://schemas.microsoft.com/office/drawing/2014/main" id="{AC1954C4-10F3-45D3-B043-56BB2FABF3A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7" name="Arc 216">
              <a:extLst>
                <a:ext uri="{FF2B5EF4-FFF2-40B4-BE49-F238E27FC236}">
                  <a16:creationId xmlns:a16="http://schemas.microsoft.com/office/drawing/2014/main" id="{F912B66B-A68E-4268-8985-593BDAB5961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 name="Arc 217">
              <a:extLst>
                <a:ext uri="{FF2B5EF4-FFF2-40B4-BE49-F238E27FC236}">
                  <a16:creationId xmlns:a16="http://schemas.microsoft.com/office/drawing/2014/main" id="{DCA4EA39-7FAE-4E79-91D3-78D6A67A47E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9" name="Arc 218">
              <a:extLst>
                <a:ext uri="{FF2B5EF4-FFF2-40B4-BE49-F238E27FC236}">
                  <a16:creationId xmlns:a16="http://schemas.microsoft.com/office/drawing/2014/main" id="{60AAEB3C-4B2F-425B-97B8-E610391CD4D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0" name="Straight Connector 219">
              <a:extLst>
                <a:ext uri="{FF2B5EF4-FFF2-40B4-BE49-F238E27FC236}">
                  <a16:creationId xmlns:a16="http://schemas.microsoft.com/office/drawing/2014/main" id="{6EA072C9-E3A9-4776-847B-C4F8145908B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57EEA422-2286-47B6-8248-4B93EC4709B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BAFD8AAB-A320-4EC4-8227-F744B508A8F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23" name="Group 222">
            <a:extLst>
              <a:ext uri="{FF2B5EF4-FFF2-40B4-BE49-F238E27FC236}">
                <a16:creationId xmlns:a16="http://schemas.microsoft.com/office/drawing/2014/main" id="{E42E693E-0016-4544-A75E-D65EC33EEF04}"/>
              </a:ext>
            </a:extLst>
          </p:cNvPr>
          <p:cNvGrpSpPr/>
          <p:nvPr/>
        </p:nvGrpSpPr>
        <p:grpSpPr>
          <a:xfrm rot="2540802">
            <a:off x="3592749" y="9525"/>
            <a:ext cx="544580" cy="346135"/>
            <a:chOff x="1459148" y="544749"/>
            <a:chExt cx="7412477" cy="5661498"/>
          </a:xfrm>
        </p:grpSpPr>
        <p:sp>
          <p:nvSpPr>
            <p:cNvPr id="224" name="Arc 223">
              <a:extLst>
                <a:ext uri="{FF2B5EF4-FFF2-40B4-BE49-F238E27FC236}">
                  <a16:creationId xmlns:a16="http://schemas.microsoft.com/office/drawing/2014/main" id="{5E72ADEA-9AEC-46CE-ACA8-21A1F506A61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5" name="Straight Connector 224">
              <a:extLst>
                <a:ext uri="{FF2B5EF4-FFF2-40B4-BE49-F238E27FC236}">
                  <a16:creationId xmlns:a16="http://schemas.microsoft.com/office/drawing/2014/main" id="{054466A4-54F6-43E5-A318-BB516A47463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26" name="Arc 225">
              <a:extLst>
                <a:ext uri="{FF2B5EF4-FFF2-40B4-BE49-F238E27FC236}">
                  <a16:creationId xmlns:a16="http://schemas.microsoft.com/office/drawing/2014/main" id="{F262F5FF-D78F-440E-9C3C-74070591FD5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7" name="Straight Connector 226">
              <a:extLst>
                <a:ext uri="{FF2B5EF4-FFF2-40B4-BE49-F238E27FC236}">
                  <a16:creationId xmlns:a16="http://schemas.microsoft.com/office/drawing/2014/main" id="{B63D4AA4-5657-44FC-A65D-75BD445E1CD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1C2D5542-A9E8-4055-9C38-159438DCFD0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29" name="Oval 228">
              <a:extLst>
                <a:ext uri="{FF2B5EF4-FFF2-40B4-BE49-F238E27FC236}">
                  <a16:creationId xmlns:a16="http://schemas.microsoft.com/office/drawing/2014/main" id="{8A2A5A6D-84F4-41DB-93EA-BDA5AD3A88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Arc 229">
              <a:extLst>
                <a:ext uri="{FF2B5EF4-FFF2-40B4-BE49-F238E27FC236}">
                  <a16:creationId xmlns:a16="http://schemas.microsoft.com/office/drawing/2014/main" id="{94EC6420-806B-427A-BCC7-59418AB9F39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1" name="Arc 230">
              <a:extLst>
                <a:ext uri="{FF2B5EF4-FFF2-40B4-BE49-F238E27FC236}">
                  <a16:creationId xmlns:a16="http://schemas.microsoft.com/office/drawing/2014/main" id="{2E504110-0C5A-4065-A99C-492329FFD00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 name="Arc 231">
              <a:extLst>
                <a:ext uri="{FF2B5EF4-FFF2-40B4-BE49-F238E27FC236}">
                  <a16:creationId xmlns:a16="http://schemas.microsoft.com/office/drawing/2014/main" id="{BA9B2530-15D7-4E48-A1C9-7BF0FA80D14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3" name="Arc 232">
              <a:extLst>
                <a:ext uri="{FF2B5EF4-FFF2-40B4-BE49-F238E27FC236}">
                  <a16:creationId xmlns:a16="http://schemas.microsoft.com/office/drawing/2014/main" id="{4C30E66D-D60F-4B1C-BBD9-D8BD3616D0C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4" name="Straight Connector 233">
              <a:extLst>
                <a:ext uri="{FF2B5EF4-FFF2-40B4-BE49-F238E27FC236}">
                  <a16:creationId xmlns:a16="http://schemas.microsoft.com/office/drawing/2014/main" id="{02DE1F73-44D1-4769-ADF2-B3D1356000A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D76AB60-07C5-4654-946A-1DF5CA4DE64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A6B9E9A7-C4C5-4266-9537-D2CFE9E8929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37" name="Group 236">
            <a:extLst>
              <a:ext uri="{FF2B5EF4-FFF2-40B4-BE49-F238E27FC236}">
                <a16:creationId xmlns:a16="http://schemas.microsoft.com/office/drawing/2014/main" id="{10D40D5C-8CD2-4522-847D-EDAD878BC043}"/>
              </a:ext>
            </a:extLst>
          </p:cNvPr>
          <p:cNvGrpSpPr/>
          <p:nvPr/>
        </p:nvGrpSpPr>
        <p:grpSpPr>
          <a:xfrm rot="2540802">
            <a:off x="3907074" y="0"/>
            <a:ext cx="544580" cy="346135"/>
            <a:chOff x="1459148" y="544749"/>
            <a:chExt cx="7412477" cy="5661498"/>
          </a:xfrm>
        </p:grpSpPr>
        <p:sp>
          <p:nvSpPr>
            <p:cNvPr id="238" name="Arc 237">
              <a:extLst>
                <a:ext uri="{FF2B5EF4-FFF2-40B4-BE49-F238E27FC236}">
                  <a16:creationId xmlns:a16="http://schemas.microsoft.com/office/drawing/2014/main" id="{2A0EE834-C11A-4F4C-A31B-5A875BD1AF1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9" name="Straight Connector 238">
              <a:extLst>
                <a:ext uri="{FF2B5EF4-FFF2-40B4-BE49-F238E27FC236}">
                  <a16:creationId xmlns:a16="http://schemas.microsoft.com/office/drawing/2014/main" id="{10E428E4-81EB-46A3-98F5-A8456158D97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0" name="Arc 239">
              <a:extLst>
                <a:ext uri="{FF2B5EF4-FFF2-40B4-BE49-F238E27FC236}">
                  <a16:creationId xmlns:a16="http://schemas.microsoft.com/office/drawing/2014/main" id="{7B9777A8-4918-4577-A636-5A0E8BE01A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1" name="Straight Connector 240">
              <a:extLst>
                <a:ext uri="{FF2B5EF4-FFF2-40B4-BE49-F238E27FC236}">
                  <a16:creationId xmlns:a16="http://schemas.microsoft.com/office/drawing/2014/main" id="{2AD4AF33-74D3-404F-B0E2-3B21D6AACFE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F0491A43-0C78-46C8-AA04-EB37A797C2B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43" name="Oval 242">
              <a:extLst>
                <a:ext uri="{FF2B5EF4-FFF2-40B4-BE49-F238E27FC236}">
                  <a16:creationId xmlns:a16="http://schemas.microsoft.com/office/drawing/2014/main" id="{EEF1D029-3971-4CA7-897E-D64D075D124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Arc 243">
              <a:extLst>
                <a:ext uri="{FF2B5EF4-FFF2-40B4-BE49-F238E27FC236}">
                  <a16:creationId xmlns:a16="http://schemas.microsoft.com/office/drawing/2014/main" id="{706B15D1-95A9-438C-B60B-D5FB4C9CE34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5" name="Arc 244">
              <a:extLst>
                <a:ext uri="{FF2B5EF4-FFF2-40B4-BE49-F238E27FC236}">
                  <a16:creationId xmlns:a16="http://schemas.microsoft.com/office/drawing/2014/main" id="{20B20CB7-39E0-4293-A3D7-1D37C7E7E38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 name="Arc 245">
              <a:extLst>
                <a:ext uri="{FF2B5EF4-FFF2-40B4-BE49-F238E27FC236}">
                  <a16:creationId xmlns:a16="http://schemas.microsoft.com/office/drawing/2014/main" id="{8E57C6D3-94D8-4577-BFB5-847F91A1587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7" name="Arc 246">
              <a:extLst>
                <a:ext uri="{FF2B5EF4-FFF2-40B4-BE49-F238E27FC236}">
                  <a16:creationId xmlns:a16="http://schemas.microsoft.com/office/drawing/2014/main" id="{E5E06A78-C973-4A5B-8A7C-DE6CAFAA1C9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8" name="Straight Connector 247">
              <a:extLst>
                <a:ext uri="{FF2B5EF4-FFF2-40B4-BE49-F238E27FC236}">
                  <a16:creationId xmlns:a16="http://schemas.microsoft.com/office/drawing/2014/main" id="{55B2723A-314B-4910-B20A-FDA360A2B1E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EDBBDDEC-9407-41EB-B6AB-F6FB6194F90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DA9A970F-EF8B-4B48-A8B0-A68C77B2DEA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93F6D751-E2E3-4D31-87D3-C2A8129E47AD}"/>
              </a:ext>
            </a:extLst>
          </p:cNvPr>
          <p:cNvGrpSpPr/>
          <p:nvPr/>
        </p:nvGrpSpPr>
        <p:grpSpPr>
          <a:xfrm rot="2540802">
            <a:off x="4221399" y="0"/>
            <a:ext cx="544580" cy="346135"/>
            <a:chOff x="1459148" y="544749"/>
            <a:chExt cx="7412477" cy="5661498"/>
          </a:xfrm>
        </p:grpSpPr>
        <p:sp>
          <p:nvSpPr>
            <p:cNvPr id="252" name="Arc 251">
              <a:extLst>
                <a:ext uri="{FF2B5EF4-FFF2-40B4-BE49-F238E27FC236}">
                  <a16:creationId xmlns:a16="http://schemas.microsoft.com/office/drawing/2014/main" id="{49879389-4DD1-48F0-BBEC-6DE6BB0EFD5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3" name="Straight Connector 252">
              <a:extLst>
                <a:ext uri="{FF2B5EF4-FFF2-40B4-BE49-F238E27FC236}">
                  <a16:creationId xmlns:a16="http://schemas.microsoft.com/office/drawing/2014/main" id="{78F37D19-AF63-4E56-90ED-FFC40B67924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54" name="Arc 253">
              <a:extLst>
                <a:ext uri="{FF2B5EF4-FFF2-40B4-BE49-F238E27FC236}">
                  <a16:creationId xmlns:a16="http://schemas.microsoft.com/office/drawing/2014/main" id="{08FF9FEE-723E-4662-9281-DDA67A009C7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5" name="Straight Connector 254">
              <a:extLst>
                <a:ext uri="{FF2B5EF4-FFF2-40B4-BE49-F238E27FC236}">
                  <a16:creationId xmlns:a16="http://schemas.microsoft.com/office/drawing/2014/main" id="{9B21098A-86AE-42BF-85C8-C5D64E01E3D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2A3932C4-D4E7-4ECD-945E-EA8BD14772B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57" name="Oval 256">
              <a:extLst>
                <a:ext uri="{FF2B5EF4-FFF2-40B4-BE49-F238E27FC236}">
                  <a16:creationId xmlns:a16="http://schemas.microsoft.com/office/drawing/2014/main" id="{9A5E4BE4-6A1C-438A-A06D-DA452EE3F82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8" name="Arc 257">
              <a:extLst>
                <a:ext uri="{FF2B5EF4-FFF2-40B4-BE49-F238E27FC236}">
                  <a16:creationId xmlns:a16="http://schemas.microsoft.com/office/drawing/2014/main" id="{241236BA-581D-4F84-99C3-3877C69226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9" name="Arc 258">
              <a:extLst>
                <a:ext uri="{FF2B5EF4-FFF2-40B4-BE49-F238E27FC236}">
                  <a16:creationId xmlns:a16="http://schemas.microsoft.com/office/drawing/2014/main" id="{884D9915-9449-4317-A1B8-270C350C353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0" name="Arc 259">
              <a:extLst>
                <a:ext uri="{FF2B5EF4-FFF2-40B4-BE49-F238E27FC236}">
                  <a16:creationId xmlns:a16="http://schemas.microsoft.com/office/drawing/2014/main" id="{39B0C851-5C1A-49B1-A11F-BF3822DAC24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1" name="Arc 260">
              <a:extLst>
                <a:ext uri="{FF2B5EF4-FFF2-40B4-BE49-F238E27FC236}">
                  <a16:creationId xmlns:a16="http://schemas.microsoft.com/office/drawing/2014/main" id="{953FBE82-33B5-44F5-AB40-81D91597CB6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2" name="Straight Connector 261">
              <a:extLst>
                <a:ext uri="{FF2B5EF4-FFF2-40B4-BE49-F238E27FC236}">
                  <a16:creationId xmlns:a16="http://schemas.microsoft.com/office/drawing/2014/main" id="{D27D8AC9-72A4-471B-97C3-B04E5DEE0BB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9205AC15-44E0-4C85-A3F9-2E0E87E13F1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4FE117FE-FF37-403B-A416-E5AA1EA4581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65" name="Group 264">
            <a:extLst>
              <a:ext uri="{FF2B5EF4-FFF2-40B4-BE49-F238E27FC236}">
                <a16:creationId xmlns:a16="http://schemas.microsoft.com/office/drawing/2014/main" id="{262FEBFC-20E1-4EB2-9139-9E668ADC7D65}"/>
              </a:ext>
            </a:extLst>
          </p:cNvPr>
          <p:cNvGrpSpPr/>
          <p:nvPr/>
        </p:nvGrpSpPr>
        <p:grpSpPr>
          <a:xfrm rot="2540802">
            <a:off x="4535724" y="9525"/>
            <a:ext cx="544580" cy="346135"/>
            <a:chOff x="1459148" y="544749"/>
            <a:chExt cx="7412477" cy="5661498"/>
          </a:xfrm>
        </p:grpSpPr>
        <p:sp>
          <p:nvSpPr>
            <p:cNvPr id="266" name="Arc 265">
              <a:extLst>
                <a:ext uri="{FF2B5EF4-FFF2-40B4-BE49-F238E27FC236}">
                  <a16:creationId xmlns:a16="http://schemas.microsoft.com/office/drawing/2014/main" id="{66B98415-2D5C-435B-942D-D2614CA0E67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7" name="Straight Connector 266">
              <a:extLst>
                <a:ext uri="{FF2B5EF4-FFF2-40B4-BE49-F238E27FC236}">
                  <a16:creationId xmlns:a16="http://schemas.microsoft.com/office/drawing/2014/main" id="{10E2EACA-D131-4253-8F9C-C2935101485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68" name="Arc 267">
              <a:extLst>
                <a:ext uri="{FF2B5EF4-FFF2-40B4-BE49-F238E27FC236}">
                  <a16:creationId xmlns:a16="http://schemas.microsoft.com/office/drawing/2014/main" id="{7976F6C3-EA86-4859-BD69-7BCF2A5C36D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9" name="Straight Connector 268">
              <a:extLst>
                <a:ext uri="{FF2B5EF4-FFF2-40B4-BE49-F238E27FC236}">
                  <a16:creationId xmlns:a16="http://schemas.microsoft.com/office/drawing/2014/main" id="{50CCE2F2-0637-420F-B1C8-9F1C03D0F2C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CF2015B4-01DE-4CD7-B067-E1558BBC50F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1" name="Oval 270">
              <a:extLst>
                <a:ext uri="{FF2B5EF4-FFF2-40B4-BE49-F238E27FC236}">
                  <a16:creationId xmlns:a16="http://schemas.microsoft.com/office/drawing/2014/main" id="{9A8DF817-E3E9-486A-8A2A-405BC1ECF29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Arc 271">
              <a:extLst>
                <a:ext uri="{FF2B5EF4-FFF2-40B4-BE49-F238E27FC236}">
                  <a16:creationId xmlns:a16="http://schemas.microsoft.com/office/drawing/2014/main" id="{AFEE8DF2-26C9-4284-A9D8-FA5725138DA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3" name="Arc 272">
              <a:extLst>
                <a:ext uri="{FF2B5EF4-FFF2-40B4-BE49-F238E27FC236}">
                  <a16:creationId xmlns:a16="http://schemas.microsoft.com/office/drawing/2014/main" id="{A3DAC846-849F-4974-A245-123220A83E9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4" name="Arc 273">
              <a:extLst>
                <a:ext uri="{FF2B5EF4-FFF2-40B4-BE49-F238E27FC236}">
                  <a16:creationId xmlns:a16="http://schemas.microsoft.com/office/drawing/2014/main" id="{95E73891-921D-44C0-B0C8-A447FAD7026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5" name="Arc 274">
              <a:extLst>
                <a:ext uri="{FF2B5EF4-FFF2-40B4-BE49-F238E27FC236}">
                  <a16:creationId xmlns:a16="http://schemas.microsoft.com/office/drawing/2014/main" id="{7A50C9D8-382D-4D09-ACD1-A9D4BE6F94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6" name="Straight Connector 275">
              <a:extLst>
                <a:ext uri="{FF2B5EF4-FFF2-40B4-BE49-F238E27FC236}">
                  <a16:creationId xmlns:a16="http://schemas.microsoft.com/office/drawing/2014/main" id="{29A1329D-3C00-443F-85FE-B8C6FA49975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2455B313-9E53-4FD9-A5B6-9387B1B5AD5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id="{8CA69FBF-5D23-47B1-835F-56143246A09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79" name="Group 278">
            <a:extLst>
              <a:ext uri="{FF2B5EF4-FFF2-40B4-BE49-F238E27FC236}">
                <a16:creationId xmlns:a16="http://schemas.microsoft.com/office/drawing/2014/main" id="{43653098-E7CE-4665-A404-D31E1422E906}"/>
              </a:ext>
            </a:extLst>
          </p:cNvPr>
          <p:cNvGrpSpPr/>
          <p:nvPr/>
        </p:nvGrpSpPr>
        <p:grpSpPr>
          <a:xfrm rot="2540802">
            <a:off x="4850049" y="9525"/>
            <a:ext cx="544580" cy="346135"/>
            <a:chOff x="1459148" y="544749"/>
            <a:chExt cx="7412477" cy="5661498"/>
          </a:xfrm>
        </p:grpSpPr>
        <p:sp>
          <p:nvSpPr>
            <p:cNvPr id="280" name="Arc 279">
              <a:extLst>
                <a:ext uri="{FF2B5EF4-FFF2-40B4-BE49-F238E27FC236}">
                  <a16:creationId xmlns:a16="http://schemas.microsoft.com/office/drawing/2014/main" id="{39C7A074-A015-4F9B-BD29-15FB4594891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1" name="Straight Connector 280">
              <a:extLst>
                <a:ext uri="{FF2B5EF4-FFF2-40B4-BE49-F238E27FC236}">
                  <a16:creationId xmlns:a16="http://schemas.microsoft.com/office/drawing/2014/main" id="{1EC819B7-F560-42D6-8E57-757E0589E42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2" name="Arc 281">
              <a:extLst>
                <a:ext uri="{FF2B5EF4-FFF2-40B4-BE49-F238E27FC236}">
                  <a16:creationId xmlns:a16="http://schemas.microsoft.com/office/drawing/2014/main" id="{C29145F4-5998-4776-B2BE-7C255E21355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3" name="Straight Connector 282">
              <a:extLst>
                <a:ext uri="{FF2B5EF4-FFF2-40B4-BE49-F238E27FC236}">
                  <a16:creationId xmlns:a16="http://schemas.microsoft.com/office/drawing/2014/main" id="{D4B463F4-AEC1-4FF7-BA88-CCC1757B68C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4C4DBDD4-98C9-4CA6-B666-7BCBF084EE2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85" name="Oval 284">
              <a:extLst>
                <a:ext uri="{FF2B5EF4-FFF2-40B4-BE49-F238E27FC236}">
                  <a16:creationId xmlns:a16="http://schemas.microsoft.com/office/drawing/2014/main" id="{5542BA95-3509-4C0E-842A-C1B3C88C62E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Arc 285">
              <a:extLst>
                <a:ext uri="{FF2B5EF4-FFF2-40B4-BE49-F238E27FC236}">
                  <a16:creationId xmlns:a16="http://schemas.microsoft.com/office/drawing/2014/main" id="{782F5886-910B-4A1A-A28E-1C5F00CAEAA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7" name="Arc 286">
              <a:extLst>
                <a:ext uri="{FF2B5EF4-FFF2-40B4-BE49-F238E27FC236}">
                  <a16:creationId xmlns:a16="http://schemas.microsoft.com/office/drawing/2014/main" id="{A138CA22-D6E6-466A-9DC4-A0CD0F9596D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 name="Arc 287">
              <a:extLst>
                <a:ext uri="{FF2B5EF4-FFF2-40B4-BE49-F238E27FC236}">
                  <a16:creationId xmlns:a16="http://schemas.microsoft.com/office/drawing/2014/main" id="{C4F4380F-5639-4D91-9C6D-F9FE2B934E9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9" name="Arc 288">
              <a:extLst>
                <a:ext uri="{FF2B5EF4-FFF2-40B4-BE49-F238E27FC236}">
                  <a16:creationId xmlns:a16="http://schemas.microsoft.com/office/drawing/2014/main" id="{BA983172-5F6E-42AA-9954-6EE17EF513C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0" name="Straight Connector 289">
              <a:extLst>
                <a:ext uri="{FF2B5EF4-FFF2-40B4-BE49-F238E27FC236}">
                  <a16:creationId xmlns:a16="http://schemas.microsoft.com/office/drawing/2014/main" id="{7BD54CD2-5021-4DA7-9825-3455CCEAC2A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06C76383-2D86-42DD-8DF4-AE7BA672000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F35CBE64-5FE7-41F7-B010-946F72B2E14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93" name="Group 292">
            <a:extLst>
              <a:ext uri="{FF2B5EF4-FFF2-40B4-BE49-F238E27FC236}">
                <a16:creationId xmlns:a16="http://schemas.microsoft.com/office/drawing/2014/main" id="{8B6544F2-B75D-434B-AE96-E50E56F9D5FA}"/>
              </a:ext>
            </a:extLst>
          </p:cNvPr>
          <p:cNvGrpSpPr/>
          <p:nvPr/>
        </p:nvGrpSpPr>
        <p:grpSpPr>
          <a:xfrm rot="2540802">
            <a:off x="5164374" y="0"/>
            <a:ext cx="544580" cy="346135"/>
            <a:chOff x="1459148" y="544749"/>
            <a:chExt cx="7412477" cy="5661498"/>
          </a:xfrm>
        </p:grpSpPr>
        <p:sp>
          <p:nvSpPr>
            <p:cNvPr id="294" name="Arc 293">
              <a:extLst>
                <a:ext uri="{FF2B5EF4-FFF2-40B4-BE49-F238E27FC236}">
                  <a16:creationId xmlns:a16="http://schemas.microsoft.com/office/drawing/2014/main" id="{F3CEDBE4-2ACD-4FF3-B73A-812404A18EA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5" name="Straight Connector 294">
              <a:extLst>
                <a:ext uri="{FF2B5EF4-FFF2-40B4-BE49-F238E27FC236}">
                  <a16:creationId xmlns:a16="http://schemas.microsoft.com/office/drawing/2014/main" id="{DEF5185C-0086-43F1-A706-643A101E072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96" name="Arc 295">
              <a:extLst>
                <a:ext uri="{FF2B5EF4-FFF2-40B4-BE49-F238E27FC236}">
                  <a16:creationId xmlns:a16="http://schemas.microsoft.com/office/drawing/2014/main" id="{FF780004-7388-432F-BDF5-DF6E5A1DB8B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7" name="Straight Connector 296">
              <a:extLst>
                <a:ext uri="{FF2B5EF4-FFF2-40B4-BE49-F238E27FC236}">
                  <a16:creationId xmlns:a16="http://schemas.microsoft.com/office/drawing/2014/main" id="{F6AFF5D9-FEBA-4AE8-8F44-DAC9FF3E2C7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24C1256F-A9D0-441D-8D6D-DB8CED49974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99" name="Oval 298">
              <a:extLst>
                <a:ext uri="{FF2B5EF4-FFF2-40B4-BE49-F238E27FC236}">
                  <a16:creationId xmlns:a16="http://schemas.microsoft.com/office/drawing/2014/main" id="{86AECF10-4A7C-4556-804C-16D6D90332B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Arc 299">
              <a:extLst>
                <a:ext uri="{FF2B5EF4-FFF2-40B4-BE49-F238E27FC236}">
                  <a16:creationId xmlns:a16="http://schemas.microsoft.com/office/drawing/2014/main" id="{44C7DFEB-4774-4540-A75B-6C17D4A907A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1" name="Arc 300">
              <a:extLst>
                <a:ext uri="{FF2B5EF4-FFF2-40B4-BE49-F238E27FC236}">
                  <a16:creationId xmlns:a16="http://schemas.microsoft.com/office/drawing/2014/main" id="{B83A1849-8C83-4A2F-BA19-011EACA1609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2" name="Arc 301">
              <a:extLst>
                <a:ext uri="{FF2B5EF4-FFF2-40B4-BE49-F238E27FC236}">
                  <a16:creationId xmlns:a16="http://schemas.microsoft.com/office/drawing/2014/main" id="{C96E2336-82A2-4243-89B3-AEE2AFEF3DD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3" name="Arc 302">
              <a:extLst>
                <a:ext uri="{FF2B5EF4-FFF2-40B4-BE49-F238E27FC236}">
                  <a16:creationId xmlns:a16="http://schemas.microsoft.com/office/drawing/2014/main" id="{0C58D31D-B7D0-48B5-AD61-52E62AE8418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04" name="Straight Connector 303">
              <a:extLst>
                <a:ext uri="{FF2B5EF4-FFF2-40B4-BE49-F238E27FC236}">
                  <a16:creationId xmlns:a16="http://schemas.microsoft.com/office/drawing/2014/main" id="{7300E29D-DC1D-40FC-9904-A920EDEFC7A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1C7333DF-F6C1-47D9-BF5B-A19A4E782D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6EEFD4E7-3694-4CA4-A503-BEE9EA0A1C7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07" name="Group 306">
            <a:extLst>
              <a:ext uri="{FF2B5EF4-FFF2-40B4-BE49-F238E27FC236}">
                <a16:creationId xmlns:a16="http://schemas.microsoft.com/office/drawing/2014/main" id="{252B6A2B-1654-458E-A379-7E8F060EF2B9}"/>
              </a:ext>
            </a:extLst>
          </p:cNvPr>
          <p:cNvGrpSpPr/>
          <p:nvPr/>
        </p:nvGrpSpPr>
        <p:grpSpPr>
          <a:xfrm rot="2540802">
            <a:off x="5478699" y="0"/>
            <a:ext cx="544580" cy="346135"/>
            <a:chOff x="1459148" y="544749"/>
            <a:chExt cx="7412477" cy="5661498"/>
          </a:xfrm>
        </p:grpSpPr>
        <p:sp>
          <p:nvSpPr>
            <p:cNvPr id="308" name="Arc 307">
              <a:extLst>
                <a:ext uri="{FF2B5EF4-FFF2-40B4-BE49-F238E27FC236}">
                  <a16:creationId xmlns:a16="http://schemas.microsoft.com/office/drawing/2014/main" id="{0A31A409-7A6A-498E-B686-CCEBA02EE5E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9" name="Straight Connector 308">
              <a:extLst>
                <a:ext uri="{FF2B5EF4-FFF2-40B4-BE49-F238E27FC236}">
                  <a16:creationId xmlns:a16="http://schemas.microsoft.com/office/drawing/2014/main" id="{AD968C1F-9DD4-4AD7-B9C1-ED50EFD73A3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0" name="Arc 309">
              <a:extLst>
                <a:ext uri="{FF2B5EF4-FFF2-40B4-BE49-F238E27FC236}">
                  <a16:creationId xmlns:a16="http://schemas.microsoft.com/office/drawing/2014/main" id="{4A7DFB0B-1D8A-4346-A7A9-069E5001696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1" name="Straight Connector 310">
              <a:extLst>
                <a:ext uri="{FF2B5EF4-FFF2-40B4-BE49-F238E27FC236}">
                  <a16:creationId xmlns:a16="http://schemas.microsoft.com/office/drawing/2014/main" id="{0949CF7E-A295-4A26-A32D-B3225D5C41A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D8C74879-8FE7-4C7F-BF9D-3EFDEC00EAD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13" name="Oval 312">
              <a:extLst>
                <a:ext uri="{FF2B5EF4-FFF2-40B4-BE49-F238E27FC236}">
                  <a16:creationId xmlns:a16="http://schemas.microsoft.com/office/drawing/2014/main" id="{002CFEFA-3FEE-4EDB-B642-9595912AA03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Arc 313">
              <a:extLst>
                <a:ext uri="{FF2B5EF4-FFF2-40B4-BE49-F238E27FC236}">
                  <a16:creationId xmlns:a16="http://schemas.microsoft.com/office/drawing/2014/main" id="{CFA71679-B1C0-424F-B976-DC7CA01AC57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5" name="Arc 314">
              <a:extLst>
                <a:ext uri="{FF2B5EF4-FFF2-40B4-BE49-F238E27FC236}">
                  <a16:creationId xmlns:a16="http://schemas.microsoft.com/office/drawing/2014/main" id="{CDBE9F99-3B65-4A91-A490-413BC1B8D97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6" name="Arc 315">
              <a:extLst>
                <a:ext uri="{FF2B5EF4-FFF2-40B4-BE49-F238E27FC236}">
                  <a16:creationId xmlns:a16="http://schemas.microsoft.com/office/drawing/2014/main" id="{610922D3-3D68-4191-A982-42AA37D2EE5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7" name="Arc 316">
              <a:extLst>
                <a:ext uri="{FF2B5EF4-FFF2-40B4-BE49-F238E27FC236}">
                  <a16:creationId xmlns:a16="http://schemas.microsoft.com/office/drawing/2014/main" id="{A3523459-BDE5-47F5-8D50-874C01D4369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8" name="Straight Connector 317">
              <a:extLst>
                <a:ext uri="{FF2B5EF4-FFF2-40B4-BE49-F238E27FC236}">
                  <a16:creationId xmlns:a16="http://schemas.microsoft.com/office/drawing/2014/main" id="{52F710C8-5938-451F-B990-786D5CD4086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56CDDC25-9D89-4E86-BB85-C3B36BBEF06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21B4CC59-669E-43A4-9956-32DD089F4DE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1" name="Group 320">
            <a:extLst>
              <a:ext uri="{FF2B5EF4-FFF2-40B4-BE49-F238E27FC236}">
                <a16:creationId xmlns:a16="http://schemas.microsoft.com/office/drawing/2014/main" id="{E081BD64-09E3-4824-8605-792487763722}"/>
              </a:ext>
            </a:extLst>
          </p:cNvPr>
          <p:cNvGrpSpPr/>
          <p:nvPr/>
        </p:nvGrpSpPr>
        <p:grpSpPr>
          <a:xfrm rot="2540802">
            <a:off x="5793024" y="0"/>
            <a:ext cx="544580" cy="346135"/>
            <a:chOff x="1459148" y="544749"/>
            <a:chExt cx="7412477" cy="5661498"/>
          </a:xfrm>
        </p:grpSpPr>
        <p:sp>
          <p:nvSpPr>
            <p:cNvPr id="322" name="Arc 321">
              <a:extLst>
                <a:ext uri="{FF2B5EF4-FFF2-40B4-BE49-F238E27FC236}">
                  <a16:creationId xmlns:a16="http://schemas.microsoft.com/office/drawing/2014/main" id="{AECFE650-3315-4141-A3CB-B27B031DF0B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23" name="Straight Connector 322">
              <a:extLst>
                <a:ext uri="{FF2B5EF4-FFF2-40B4-BE49-F238E27FC236}">
                  <a16:creationId xmlns:a16="http://schemas.microsoft.com/office/drawing/2014/main" id="{18827552-756A-47BF-BCA2-F50BF721AD8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24" name="Arc 323">
              <a:extLst>
                <a:ext uri="{FF2B5EF4-FFF2-40B4-BE49-F238E27FC236}">
                  <a16:creationId xmlns:a16="http://schemas.microsoft.com/office/drawing/2014/main" id="{C6DE6B2B-4B4B-48CB-8BE2-FF2F8CAE148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25" name="Straight Connector 324">
              <a:extLst>
                <a:ext uri="{FF2B5EF4-FFF2-40B4-BE49-F238E27FC236}">
                  <a16:creationId xmlns:a16="http://schemas.microsoft.com/office/drawing/2014/main" id="{185E2F4E-2FF2-42BA-8BF8-51463D0C777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96835A79-6BE6-4AD5-953C-F0D87401DD2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D20B2130-446D-4200-B26E-BE73F729436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Arc 327">
              <a:extLst>
                <a:ext uri="{FF2B5EF4-FFF2-40B4-BE49-F238E27FC236}">
                  <a16:creationId xmlns:a16="http://schemas.microsoft.com/office/drawing/2014/main" id="{7525E6C5-0BB3-4A4B-8022-B04185E2C9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9" name="Arc 328">
              <a:extLst>
                <a:ext uri="{FF2B5EF4-FFF2-40B4-BE49-F238E27FC236}">
                  <a16:creationId xmlns:a16="http://schemas.microsoft.com/office/drawing/2014/main" id="{2F430FEF-F783-44F3-89C9-75104349D97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 name="Arc 329">
              <a:extLst>
                <a:ext uri="{FF2B5EF4-FFF2-40B4-BE49-F238E27FC236}">
                  <a16:creationId xmlns:a16="http://schemas.microsoft.com/office/drawing/2014/main" id="{52086FB6-6DB5-4286-8256-B6F3704F745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1" name="Arc 330">
              <a:extLst>
                <a:ext uri="{FF2B5EF4-FFF2-40B4-BE49-F238E27FC236}">
                  <a16:creationId xmlns:a16="http://schemas.microsoft.com/office/drawing/2014/main" id="{2D4D4534-B177-4505-89A9-1E447866518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2" name="Straight Connector 331">
              <a:extLst>
                <a:ext uri="{FF2B5EF4-FFF2-40B4-BE49-F238E27FC236}">
                  <a16:creationId xmlns:a16="http://schemas.microsoft.com/office/drawing/2014/main" id="{21A2A308-CDED-44DD-844F-B536CA539B8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3E71DE82-1C18-40C7-A93D-AE7910644F2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2F2011C5-9DED-4F24-AEF9-81346824FF4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35" name="Group 334">
            <a:extLst>
              <a:ext uri="{FF2B5EF4-FFF2-40B4-BE49-F238E27FC236}">
                <a16:creationId xmlns:a16="http://schemas.microsoft.com/office/drawing/2014/main" id="{A419C9C9-D84A-46D0-B1E7-78B9323478AA}"/>
              </a:ext>
            </a:extLst>
          </p:cNvPr>
          <p:cNvGrpSpPr/>
          <p:nvPr/>
        </p:nvGrpSpPr>
        <p:grpSpPr>
          <a:xfrm rot="2540802">
            <a:off x="6107349" y="0"/>
            <a:ext cx="544580" cy="346135"/>
            <a:chOff x="1459148" y="544749"/>
            <a:chExt cx="7412477" cy="5661498"/>
          </a:xfrm>
        </p:grpSpPr>
        <p:sp>
          <p:nvSpPr>
            <p:cNvPr id="336" name="Arc 335">
              <a:extLst>
                <a:ext uri="{FF2B5EF4-FFF2-40B4-BE49-F238E27FC236}">
                  <a16:creationId xmlns:a16="http://schemas.microsoft.com/office/drawing/2014/main" id="{4DCABC66-B7B7-4E51-A11E-A129E9A5687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7" name="Straight Connector 336">
              <a:extLst>
                <a:ext uri="{FF2B5EF4-FFF2-40B4-BE49-F238E27FC236}">
                  <a16:creationId xmlns:a16="http://schemas.microsoft.com/office/drawing/2014/main" id="{A1CAF3FB-214A-406C-83B0-905E7EC4049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38" name="Arc 337">
              <a:extLst>
                <a:ext uri="{FF2B5EF4-FFF2-40B4-BE49-F238E27FC236}">
                  <a16:creationId xmlns:a16="http://schemas.microsoft.com/office/drawing/2014/main" id="{C951D984-86F7-4654-9912-D71D6D3D772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9" name="Straight Connector 338">
              <a:extLst>
                <a:ext uri="{FF2B5EF4-FFF2-40B4-BE49-F238E27FC236}">
                  <a16:creationId xmlns:a16="http://schemas.microsoft.com/office/drawing/2014/main" id="{11865B87-9461-4507-BA4C-35345ACD4B6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58884FD-D339-4F14-B777-667FA6E7242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1" name="Oval 340">
              <a:extLst>
                <a:ext uri="{FF2B5EF4-FFF2-40B4-BE49-F238E27FC236}">
                  <a16:creationId xmlns:a16="http://schemas.microsoft.com/office/drawing/2014/main" id="{A00F29B7-DA90-4BE3-91E7-5EDC412CD12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Arc 341">
              <a:extLst>
                <a:ext uri="{FF2B5EF4-FFF2-40B4-BE49-F238E27FC236}">
                  <a16:creationId xmlns:a16="http://schemas.microsoft.com/office/drawing/2014/main" id="{83CBB938-A609-40A3-84E9-745A8BC6672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3" name="Arc 342">
              <a:extLst>
                <a:ext uri="{FF2B5EF4-FFF2-40B4-BE49-F238E27FC236}">
                  <a16:creationId xmlns:a16="http://schemas.microsoft.com/office/drawing/2014/main" id="{AB223481-E614-4882-8333-0E794198959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 name="Arc 343">
              <a:extLst>
                <a:ext uri="{FF2B5EF4-FFF2-40B4-BE49-F238E27FC236}">
                  <a16:creationId xmlns:a16="http://schemas.microsoft.com/office/drawing/2014/main" id="{4DE6545F-B82C-40D2-9B97-3D76C557814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5" name="Arc 344">
              <a:extLst>
                <a:ext uri="{FF2B5EF4-FFF2-40B4-BE49-F238E27FC236}">
                  <a16:creationId xmlns:a16="http://schemas.microsoft.com/office/drawing/2014/main" id="{90526BDF-43DB-482E-B360-124DF55AE5B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6" name="Straight Connector 345">
              <a:extLst>
                <a:ext uri="{FF2B5EF4-FFF2-40B4-BE49-F238E27FC236}">
                  <a16:creationId xmlns:a16="http://schemas.microsoft.com/office/drawing/2014/main" id="{5730DEE3-83E5-4E58-B2A7-E4382BD9F7D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0D08D6DF-0355-43AF-9AC6-70AF7C7D25F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E1BC6BFD-11A4-45BF-B89F-94B02104659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49" name="Group 348">
            <a:extLst>
              <a:ext uri="{FF2B5EF4-FFF2-40B4-BE49-F238E27FC236}">
                <a16:creationId xmlns:a16="http://schemas.microsoft.com/office/drawing/2014/main" id="{49F4AD5E-831B-4939-BA8F-AD23485C5877}"/>
              </a:ext>
            </a:extLst>
          </p:cNvPr>
          <p:cNvGrpSpPr/>
          <p:nvPr/>
        </p:nvGrpSpPr>
        <p:grpSpPr>
          <a:xfrm rot="2540802">
            <a:off x="6421674" y="9525"/>
            <a:ext cx="544580" cy="346135"/>
            <a:chOff x="1459148" y="544749"/>
            <a:chExt cx="7412477" cy="5661498"/>
          </a:xfrm>
        </p:grpSpPr>
        <p:sp>
          <p:nvSpPr>
            <p:cNvPr id="350" name="Arc 349">
              <a:extLst>
                <a:ext uri="{FF2B5EF4-FFF2-40B4-BE49-F238E27FC236}">
                  <a16:creationId xmlns:a16="http://schemas.microsoft.com/office/drawing/2014/main" id="{2660BE63-A0EF-4ADF-977D-DB233546679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1" name="Straight Connector 350">
              <a:extLst>
                <a:ext uri="{FF2B5EF4-FFF2-40B4-BE49-F238E27FC236}">
                  <a16:creationId xmlns:a16="http://schemas.microsoft.com/office/drawing/2014/main" id="{5E856722-8CBE-429B-963F-4467875A229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2" name="Arc 351">
              <a:extLst>
                <a:ext uri="{FF2B5EF4-FFF2-40B4-BE49-F238E27FC236}">
                  <a16:creationId xmlns:a16="http://schemas.microsoft.com/office/drawing/2014/main" id="{99AC1E4C-9BBF-4DA0-A7CE-C0CFBF85394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3" name="Straight Connector 352">
              <a:extLst>
                <a:ext uri="{FF2B5EF4-FFF2-40B4-BE49-F238E27FC236}">
                  <a16:creationId xmlns:a16="http://schemas.microsoft.com/office/drawing/2014/main" id="{F841D7FE-BAB7-4B67-91CD-1B20513CD98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C88A2E49-1BB1-4F91-B36D-BACEEE7A947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55" name="Oval 354">
              <a:extLst>
                <a:ext uri="{FF2B5EF4-FFF2-40B4-BE49-F238E27FC236}">
                  <a16:creationId xmlns:a16="http://schemas.microsoft.com/office/drawing/2014/main" id="{303E9D5D-0891-4E1E-92D1-9238299868B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Arc 355">
              <a:extLst>
                <a:ext uri="{FF2B5EF4-FFF2-40B4-BE49-F238E27FC236}">
                  <a16:creationId xmlns:a16="http://schemas.microsoft.com/office/drawing/2014/main" id="{CF1BE4DF-21C4-4DBE-865A-3D418EFEF7D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7" name="Arc 356">
              <a:extLst>
                <a:ext uri="{FF2B5EF4-FFF2-40B4-BE49-F238E27FC236}">
                  <a16:creationId xmlns:a16="http://schemas.microsoft.com/office/drawing/2014/main" id="{9BBD100F-097C-4267-BB39-A4869F05F6B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8" name="Arc 357">
              <a:extLst>
                <a:ext uri="{FF2B5EF4-FFF2-40B4-BE49-F238E27FC236}">
                  <a16:creationId xmlns:a16="http://schemas.microsoft.com/office/drawing/2014/main" id="{4D8BEBC3-AADE-4819-95B9-5A397666153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9" name="Arc 358">
              <a:extLst>
                <a:ext uri="{FF2B5EF4-FFF2-40B4-BE49-F238E27FC236}">
                  <a16:creationId xmlns:a16="http://schemas.microsoft.com/office/drawing/2014/main" id="{6A44C8B6-8890-4EC0-8D72-D314AC58C7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0" name="Straight Connector 359">
              <a:extLst>
                <a:ext uri="{FF2B5EF4-FFF2-40B4-BE49-F238E27FC236}">
                  <a16:creationId xmlns:a16="http://schemas.microsoft.com/office/drawing/2014/main" id="{A952E2EE-8536-4BAF-B3D4-6CEF2BE440D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8F9E35B1-32DB-4AA4-B641-EDA5916A4DD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6DF06AF6-C40C-4E40-A17F-39AD9B0B42C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BC57870E-2E18-409E-8EBE-CD7CE9365DE8}"/>
              </a:ext>
            </a:extLst>
          </p:cNvPr>
          <p:cNvGrpSpPr/>
          <p:nvPr/>
        </p:nvGrpSpPr>
        <p:grpSpPr>
          <a:xfrm rot="2540802">
            <a:off x="6735999" y="9525"/>
            <a:ext cx="544580" cy="346135"/>
            <a:chOff x="1459148" y="544749"/>
            <a:chExt cx="7412477" cy="5661498"/>
          </a:xfrm>
        </p:grpSpPr>
        <p:sp>
          <p:nvSpPr>
            <p:cNvPr id="364" name="Arc 363">
              <a:extLst>
                <a:ext uri="{FF2B5EF4-FFF2-40B4-BE49-F238E27FC236}">
                  <a16:creationId xmlns:a16="http://schemas.microsoft.com/office/drawing/2014/main" id="{77A9689D-EC08-489D-9A8B-B9C65184BCC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65" name="Straight Connector 364">
              <a:extLst>
                <a:ext uri="{FF2B5EF4-FFF2-40B4-BE49-F238E27FC236}">
                  <a16:creationId xmlns:a16="http://schemas.microsoft.com/office/drawing/2014/main" id="{3325DD86-7660-4BDE-B88D-A2B27F8D2CB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66" name="Arc 365">
              <a:extLst>
                <a:ext uri="{FF2B5EF4-FFF2-40B4-BE49-F238E27FC236}">
                  <a16:creationId xmlns:a16="http://schemas.microsoft.com/office/drawing/2014/main" id="{B72A6975-75ED-4FF2-B77C-C4B95B46025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7" name="Straight Connector 366">
              <a:extLst>
                <a:ext uri="{FF2B5EF4-FFF2-40B4-BE49-F238E27FC236}">
                  <a16:creationId xmlns:a16="http://schemas.microsoft.com/office/drawing/2014/main" id="{5337DCD5-2BA2-4B1A-BB36-B575926D8EC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9905E3BE-D69D-47BF-917D-416489E317A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69" name="Oval 368">
              <a:extLst>
                <a:ext uri="{FF2B5EF4-FFF2-40B4-BE49-F238E27FC236}">
                  <a16:creationId xmlns:a16="http://schemas.microsoft.com/office/drawing/2014/main" id="{2DE69923-6814-44D3-92D0-811923EDB06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Arc 369">
              <a:extLst>
                <a:ext uri="{FF2B5EF4-FFF2-40B4-BE49-F238E27FC236}">
                  <a16:creationId xmlns:a16="http://schemas.microsoft.com/office/drawing/2014/main" id="{05FA53D4-0D5A-405E-8DA6-4372AC468F7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1" name="Arc 370">
              <a:extLst>
                <a:ext uri="{FF2B5EF4-FFF2-40B4-BE49-F238E27FC236}">
                  <a16:creationId xmlns:a16="http://schemas.microsoft.com/office/drawing/2014/main" id="{9024D952-7438-4C41-BD90-B13E9EB76EA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2" name="Arc 371">
              <a:extLst>
                <a:ext uri="{FF2B5EF4-FFF2-40B4-BE49-F238E27FC236}">
                  <a16:creationId xmlns:a16="http://schemas.microsoft.com/office/drawing/2014/main" id="{81118944-A697-45DF-B263-0CA35FD7373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3" name="Arc 372">
              <a:extLst>
                <a:ext uri="{FF2B5EF4-FFF2-40B4-BE49-F238E27FC236}">
                  <a16:creationId xmlns:a16="http://schemas.microsoft.com/office/drawing/2014/main" id="{B8711907-BA67-4D03-B4CA-EFD79856CA5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74" name="Straight Connector 373">
              <a:extLst>
                <a:ext uri="{FF2B5EF4-FFF2-40B4-BE49-F238E27FC236}">
                  <a16:creationId xmlns:a16="http://schemas.microsoft.com/office/drawing/2014/main" id="{5EC3B9E3-C88B-484A-9707-EACABDC6E53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7325194D-923B-40EC-8915-3227E65BE22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B58AA77B-7ED5-49C6-B30C-75C1F77C8D1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77" name="Group 376">
            <a:extLst>
              <a:ext uri="{FF2B5EF4-FFF2-40B4-BE49-F238E27FC236}">
                <a16:creationId xmlns:a16="http://schemas.microsoft.com/office/drawing/2014/main" id="{7F5134DB-0520-41E0-B309-3CBD283E03A7}"/>
              </a:ext>
            </a:extLst>
          </p:cNvPr>
          <p:cNvGrpSpPr/>
          <p:nvPr/>
        </p:nvGrpSpPr>
        <p:grpSpPr>
          <a:xfrm rot="2540802">
            <a:off x="7050324" y="9525"/>
            <a:ext cx="544580" cy="346135"/>
            <a:chOff x="1459148" y="544749"/>
            <a:chExt cx="7412477" cy="5661498"/>
          </a:xfrm>
        </p:grpSpPr>
        <p:sp>
          <p:nvSpPr>
            <p:cNvPr id="378" name="Arc 377">
              <a:extLst>
                <a:ext uri="{FF2B5EF4-FFF2-40B4-BE49-F238E27FC236}">
                  <a16:creationId xmlns:a16="http://schemas.microsoft.com/office/drawing/2014/main" id="{976947F8-00E1-42C0-9A05-8A169C0F58B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9" name="Straight Connector 378">
              <a:extLst>
                <a:ext uri="{FF2B5EF4-FFF2-40B4-BE49-F238E27FC236}">
                  <a16:creationId xmlns:a16="http://schemas.microsoft.com/office/drawing/2014/main" id="{7B965B4C-F52D-4D09-AE0D-098707D097B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0" name="Arc 379">
              <a:extLst>
                <a:ext uri="{FF2B5EF4-FFF2-40B4-BE49-F238E27FC236}">
                  <a16:creationId xmlns:a16="http://schemas.microsoft.com/office/drawing/2014/main" id="{D751677B-C2CB-4F98-8016-2FFCE92F7FE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1" name="Straight Connector 380">
              <a:extLst>
                <a:ext uri="{FF2B5EF4-FFF2-40B4-BE49-F238E27FC236}">
                  <a16:creationId xmlns:a16="http://schemas.microsoft.com/office/drawing/2014/main" id="{68D670D3-1BB1-4980-875A-EDB54775BAC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28E91E50-E748-40BA-A284-BA1DE5970A0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83" name="Oval 382">
              <a:extLst>
                <a:ext uri="{FF2B5EF4-FFF2-40B4-BE49-F238E27FC236}">
                  <a16:creationId xmlns:a16="http://schemas.microsoft.com/office/drawing/2014/main" id="{A8314755-11AC-45DC-AB5D-D9A5DDA44F9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Arc 383">
              <a:extLst>
                <a:ext uri="{FF2B5EF4-FFF2-40B4-BE49-F238E27FC236}">
                  <a16:creationId xmlns:a16="http://schemas.microsoft.com/office/drawing/2014/main" id="{6D511FB1-ADE3-4553-A733-5415B6D4D26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5" name="Arc 384">
              <a:extLst>
                <a:ext uri="{FF2B5EF4-FFF2-40B4-BE49-F238E27FC236}">
                  <a16:creationId xmlns:a16="http://schemas.microsoft.com/office/drawing/2014/main" id="{A752BE9D-61AB-4550-9ABC-EA862D1F42D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Arc 385">
              <a:extLst>
                <a:ext uri="{FF2B5EF4-FFF2-40B4-BE49-F238E27FC236}">
                  <a16:creationId xmlns:a16="http://schemas.microsoft.com/office/drawing/2014/main" id="{1BE3DB36-6A6A-47A2-96E2-E5B5BA7B9F2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7" name="Arc 386">
              <a:extLst>
                <a:ext uri="{FF2B5EF4-FFF2-40B4-BE49-F238E27FC236}">
                  <a16:creationId xmlns:a16="http://schemas.microsoft.com/office/drawing/2014/main" id="{D71CD068-6AAF-435F-8145-AC2EC1E9B02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8" name="Straight Connector 387">
              <a:extLst>
                <a:ext uri="{FF2B5EF4-FFF2-40B4-BE49-F238E27FC236}">
                  <a16:creationId xmlns:a16="http://schemas.microsoft.com/office/drawing/2014/main" id="{97DA8849-C504-46B3-B626-252A22299B7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B6C83AFB-E833-429F-80C2-BC83BBDA25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97212615-6882-4AB2-983A-DAA42A03D85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1" name="Group 390">
            <a:extLst>
              <a:ext uri="{FF2B5EF4-FFF2-40B4-BE49-F238E27FC236}">
                <a16:creationId xmlns:a16="http://schemas.microsoft.com/office/drawing/2014/main" id="{ACA7A62E-7D4D-4494-817E-5BAD1E21C2BF}"/>
              </a:ext>
            </a:extLst>
          </p:cNvPr>
          <p:cNvGrpSpPr/>
          <p:nvPr/>
        </p:nvGrpSpPr>
        <p:grpSpPr>
          <a:xfrm rot="2540802">
            <a:off x="7364649" y="9525"/>
            <a:ext cx="544580" cy="346135"/>
            <a:chOff x="1459148" y="544749"/>
            <a:chExt cx="7412477" cy="5661498"/>
          </a:xfrm>
        </p:grpSpPr>
        <p:sp>
          <p:nvSpPr>
            <p:cNvPr id="392" name="Arc 391">
              <a:extLst>
                <a:ext uri="{FF2B5EF4-FFF2-40B4-BE49-F238E27FC236}">
                  <a16:creationId xmlns:a16="http://schemas.microsoft.com/office/drawing/2014/main" id="{4E5AF385-917A-41DE-AD93-D4EBD3D5FB8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93" name="Straight Connector 392">
              <a:extLst>
                <a:ext uri="{FF2B5EF4-FFF2-40B4-BE49-F238E27FC236}">
                  <a16:creationId xmlns:a16="http://schemas.microsoft.com/office/drawing/2014/main" id="{43208881-96DF-4E78-90B2-BF9251289A6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94" name="Arc 393">
              <a:extLst>
                <a:ext uri="{FF2B5EF4-FFF2-40B4-BE49-F238E27FC236}">
                  <a16:creationId xmlns:a16="http://schemas.microsoft.com/office/drawing/2014/main" id="{92EE4F14-43C5-43DA-A189-9BE3CB6CABB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5" name="Straight Connector 394">
              <a:extLst>
                <a:ext uri="{FF2B5EF4-FFF2-40B4-BE49-F238E27FC236}">
                  <a16:creationId xmlns:a16="http://schemas.microsoft.com/office/drawing/2014/main" id="{3E1BACFF-8A4E-4C46-B770-51B702340F9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F60A03C4-B53C-4117-A275-A58FF209E86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97" name="Oval 396">
              <a:extLst>
                <a:ext uri="{FF2B5EF4-FFF2-40B4-BE49-F238E27FC236}">
                  <a16:creationId xmlns:a16="http://schemas.microsoft.com/office/drawing/2014/main" id="{E7A97721-1343-47F9-AB0A-EF16D4F786D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Arc 397">
              <a:extLst>
                <a:ext uri="{FF2B5EF4-FFF2-40B4-BE49-F238E27FC236}">
                  <a16:creationId xmlns:a16="http://schemas.microsoft.com/office/drawing/2014/main" id="{7DAC4200-2BA1-4D3F-A3E0-C7FA7DF02A6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9" name="Arc 398">
              <a:extLst>
                <a:ext uri="{FF2B5EF4-FFF2-40B4-BE49-F238E27FC236}">
                  <a16:creationId xmlns:a16="http://schemas.microsoft.com/office/drawing/2014/main" id="{464C9E0E-FF54-444B-B24A-85F8B791189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0" name="Arc 399">
              <a:extLst>
                <a:ext uri="{FF2B5EF4-FFF2-40B4-BE49-F238E27FC236}">
                  <a16:creationId xmlns:a16="http://schemas.microsoft.com/office/drawing/2014/main" id="{9E464696-E908-46E8-B70E-BED68EE7411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1" name="Arc 400">
              <a:extLst>
                <a:ext uri="{FF2B5EF4-FFF2-40B4-BE49-F238E27FC236}">
                  <a16:creationId xmlns:a16="http://schemas.microsoft.com/office/drawing/2014/main" id="{724451E1-F947-446A-ADA3-B4C4D8CDE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2" name="Straight Connector 401">
              <a:extLst>
                <a:ext uri="{FF2B5EF4-FFF2-40B4-BE49-F238E27FC236}">
                  <a16:creationId xmlns:a16="http://schemas.microsoft.com/office/drawing/2014/main" id="{C939A5C5-C00C-4BB9-BAB7-67BEAEF51D9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83E0128C-CFA1-44B8-8CF3-2CD2B43AAE4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2522A873-56AB-47B2-A76C-B5C596A3138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05" name="Group 404">
            <a:extLst>
              <a:ext uri="{FF2B5EF4-FFF2-40B4-BE49-F238E27FC236}">
                <a16:creationId xmlns:a16="http://schemas.microsoft.com/office/drawing/2014/main" id="{AC94D5E1-69A2-405F-A429-339D52A9A214}"/>
              </a:ext>
            </a:extLst>
          </p:cNvPr>
          <p:cNvGrpSpPr/>
          <p:nvPr/>
        </p:nvGrpSpPr>
        <p:grpSpPr>
          <a:xfrm rot="2540802">
            <a:off x="7678974" y="9525"/>
            <a:ext cx="544580" cy="346135"/>
            <a:chOff x="1459148" y="544749"/>
            <a:chExt cx="7412477" cy="5661498"/>
          </a:xfrm>
        </p:grpSpPr>
        <p:sp>
          <p:nvSpPr>
            <p:cNvPr id="406" name="Arc 405">
              <a:extLst>
                <a:ext uri="{FF2B5EF4-FFF2-40B4-BE49-F238E27FC236}">
                  <a16:creationId xmlns:a16="http://schemas.microsoft.com/office/drawing/2014/main" id="{102CA9F7-51A0-4388-8E14-52E176EC801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7" name="Straight Connector 406">
              <a:extLst>
                <a:ext uri="{FF2B5EF4-FFF2-40B4-BE49-F238E27FC236}">
                  <a16:creationId xmlns:a16="http://schemas.microsoft.com/office/drawing/2014/main" id="{F90060A7-733E-4209-A695-2E6D337306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08" name="Arc 407">
              <a:extLst>
                <a:ext uri="{FF2B5EF4-FFF2-40B4-BE49-F238E27FC236}">
                  <a16:creationId xmlns:a16="http://schemas.microsoft.com/office/drawing/2014/main" id="{E4B1186F-466A-4FF7-9E2C-A55083EBC6E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9" name="Straight Connector 408">
              <a:extLst>
                <a:ext uri="{FF2B5EF4-FFF2-40B4-BE49-F238E27FC236}">
                  <a16:creationId xmlns:a16="http://schemas.microsoft.com/office/drawing/2014/main" id="{0D9EFA81-16CB-4566-BCB6-996A22FEC99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9EB06639-9D4C-4CD6-BAF3-6767A40B079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1" name="Oval 410">
              <a:extLst>
                <a:ext uri="{FF2B5EF4-FFF2-40B4-BE49-F238E27FC236}">
                  <a16:creationId xmlns:a16="http://schemas.microsoft.com/office/drawing/2014/main" id="{4F8B35CB-142F-4A7E-8963-81C83F4BC2E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Arc 411">
              <a:extLst>
                <a:ext uri="{FF2B5EF4-FFF2-40B4-BE49-F238E27FC236}">
                  <a16:creationId xmlns:a16="http://schemas.microsoft.com/office/drawing/2014/main" id="{0E9C4EA7-CDEC-467B-B842-8C053563DE7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3" name="Arc 412">
              <a:extLst>
                <a:ext uri="{FF2B5EF4-FFF2-40B4-BE49-F238E27FC236}">
                  <a16:creationId xmlns:a16="http://schemas.microsoft.com/office/drawing/2014/main" id="{E212D51B-9E32-4977-A561-18E61EC5146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4" name="Arc 413">
              <a:extLst>
                <a:ext uri="{FF2B5EF4-FFF2-40B4-BE49-F238E27FC236}">
                  <a16:creationId xmlns:a16="http://schemas.microsoft.com/office/drawing/2014/main" id="{01CE5D43-04A7-4964-9D5F-72549289D03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5" name="Arc 414">
              <a:extLst>
                <a:ext uri="{FF2B5EF4-FFF2-40B4-BE49-F238E27FC236}">
                  <a16:creationId xmlns:a16="http://schemas.microsoft.com/office/drawing/2014/main" id="{699A9AF5-E0D1-4360-BE74-554A7F4E547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6" name="Straight Connector 415">
              <a:extLst>
                <a:ext uri="{FF2B5EF4-FFF2-40B4-BE49-F238E27FC236}">
                  <a16:creationId xmlns:a16="http://schemas.microsoft.com/office/drawing/2014/main" id="{AEC43F27-8027-4FFE-ADD3-63113C516C9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54743FD1-700E-4DD9-8655-3847C0B48BC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764EF995-528E-4F66-B143-50050A79A36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19" name="Group 418">
            <a:extLst>
              <a:ext uri="{FF2B5EF4-FFF2-40B4-BE49-F238E27FC236}">
                <a16:creationId xmlns:a16="http://schemas.microsoft.com/office/drawing/2014/main" id="{F79AFA59-190E-4C23-B1F4-E671EBE745C5}"/>
              </a:ext>
            </a:extLst>
          </p:cNvPr>
          <p:cNvGrpSpPr/>
          <p:nvPr/>
        </p:nvGrpSpPr>
        <p:grpSpPr>
          <a:xfrm rot="2540802">
            <a:off x="7993299" y="9525"/>
            <a:ext cx="544580" cy="346135"/>
            <a:chOff x="1459148" y="544749"/>
            <a:chExt cx="7412477" cy="5661498"/>
          </a:xfrm>
        </p:grpSpPr>
        <p:sp>
          <p:nvSpPr>
            <p:cNvPr id="420" name="Arc 419">
              <a:extLst>
                <a:ext uri="{FF2B5EF4-FFF2-40B4-BE49-F238E27FC236}">
                  <a16:creationId xmlns:a16="http://schemas.microsoft.com/office/drawing/2014/main" id="{A043CAED-CC4C-4E7B-9A00-28CF68F73D4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1" name="Straight Connector 420">
              <a:extLst>
                <a:ext uri="{FF2B5EF4-FFF2-40B4-BE49-F238E27FC236}">
                  <a16:creationId xmlns:a16="http://schemas.microsoft.com/office/drawing/2014/main" id="{472C611E-4A6F-4E82-8E62-C6CBA603082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2" name="Arc 421">
              <a:extLst>
                <a:ext uri="{FF2B5EF4-FFF2-40B4-BE49-F238E27FC236}">
                  <a16:creationId xmlns:a16="http://schemas.microsoft.com/office/drawing/2014/main" id="{897A14D8-1245-4485-9F9A-A086A2409B7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23" name="Straight Connector 422">
              <a:extLst>
                <a:ext uri="{FF2B5EF4-FFF2-40B4-BE49-F238E27FC236}">
                  <a16:creationId xmlns:a16="http://schemas.microsoft.com/office/drawing/2014/main" id="{121DE159-905F-4CA9-81FF-1E23A7A27AB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BE9DE4C-E752-434F-A15E-173E8C4EF39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25" name="Oval 424">
              <a:extLst>
                <a:ext uri="{FF2B5EF4-FFF2-40B4-BE49-F238E27FC236}">
                  <a16:creationId xmlns:a16="http://schemas.microsoft.com/office/drawing/2014/main" id="{79ABFA49-6859-4FDA-A9BA-258CA705E0A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Arc 425">
              <a:extLst>
                <a:ext uri="{FF2B5EF4-FFF2-40B4-BE49-F238E27FC236}">
                  <a16:creationId xmlns:a16="http://schemas.microsoft.com/office/drawing/2014/main" id="{75B5EAC2-BC60-4D4A-A6EC-C19686BE7C7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7" name="Arc 426">
              <a:extLst>
                <a:ext uri="{FF2B5EF4-FFF2-40B4-BE49-F238E27FC236}">
                  <a16:creationId xmlns:a16="http://schemas.microsoft.com/office/drawing/2014/main" id="{17E6DFF6-8ED8-45A7-AD03-5D77BB75A7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8" name="Arc 427">
              <a:extLst>
                <a:ext uri="{FF2B5EF4-FFF2-40B4-BE49-F238E27FC236}">
                  <a16:creationId xmlns:a16="http://schemas.microsoft.com/office/drawing/2014/main" id="{92027AF1-DD5C-453A-885D-B70995155D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9" name="Arc 428">
              <a:extLst>
                <a:ext uri="{FF2B5EF4-FFF2-40B4-BE49-F238E27FC236}">
                  <a16:creationId xmlns:a16="http://schemas.microsoft.com/office/drawing/2014/main" id="{AFF91ED2-8A95-4394-878A-5B45EECEB91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0" name="Straight Connector 429">
              <a:extLst>
                <a:ext uri="{FF2B5EF4-FFF2-40B4-BE49-F238E27FC236}">
                  <a16:creationId xmlns:a16="http://schemas.microsoft.com/office/drawing/2014/main" id="{FD887F5F-9EF0-4AFF-A82F-CDB1E509B28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83BC2474-B51E-4F00-8C36-19FED83F9DC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124DA03B-597B-437B-AE66-76AA6F15C62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33" name="Group 432">
            <a:extLst>
              <a:ext uri="{FF2B5EF4-FFF2-40B4-BE49-F238E27FC236}">
                <a16:creationId xmlns:a16="http://schemas.microsoft.com/office/drawing/2014/main" id="{2F877AFB-8168-4424-87B1-03A089A3C334}"/>
              </a:ext>
            </a:extLst>
          </p:cNvPr>
          <p:cNvGrpSpPr/>
          <p:nvPr/>
        </p:nvGrpSpPr>
        <p:grpSpPr>
          <a:xfrm rot="2540802">
            <a:off x="8307624" y="9525"/>
            <a:ext cx="544580" cy="346135"/>
            <a:chOff x="1459148" y="544749"/>
            <a:chExt cx="7412477" cy="5661498"/>
          </a:xfrm>
        </p:grpSpPr>
        <p:sp>
          <p:nvSpPr>
            <p:cNvPr id="434" name="Arc 433">
              <a:extLst>
                <a:ext uri="{FF2B5EF4-FFF2-40B4-BE49-F238E27FC236}">
                  <a16:creationId xmlns:a16="http://schemas.microsoft.com/office/drawing/2014/main" id="{75F51259-6B88-4B78-8A26-DB352246583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35" name="Straight Connector 434">
              <a:extLst>
                <a:ext uri="{FF2B5EF4-FFF2-40B4-BE49-F238E27FC236}">
                  <a16:creationId xmlns:a16="http://schemas.microsoft.com/office/drawing/2014/main" id="{85369FDB-CDB9-452E-BC45-94E1216FAD3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36" name="Arc 435">
              <a:extLst>
                <a:ext uri="{FF2B5EF4-FFF2-40B4-BE49-F238E27FC236}">
                  <a16:creationId xmlns:a16="http://schemas.microsoft.com/office/drawing/2014/main" id="{67C1BC24-3908-42A6-ABC0-CCD0031D8C8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7" name="Straight Connector 436">
              <a:extLst>
                <a:ext uri="{FF2B5EF4-FFF2-40B4-BE49-F238E27FC236}">
                  <a16:creationId xmlns:a16="http://schemas.microsoft.com/office/drawing/2014/main" id="{BC1C3C71-113D-4B21-8FD9-118EE0EC828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87EDA576-8AA4-4C70-AB32-996EA9E6413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39" name="Oval 438">
              <a:extLst>
                <a:ext uri="{FF2B5EF4-FFF2-40B4-BE49-F238E27FC236}">
                  <a16:creationId xmlns:a16="http://schemas.microsoft.com/office/drawing/2014/main" id="{B88BE4E1-D88F-418A-BC21-D985677DC99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Arc 439">
              <a:extLst>
                <a:ext uri="{FF2B5EF4-FFF2-40B4-BE49-F238E27FC236}">
                  <a16:creationId xmlns:a16="http://schemas.microsoft.com/office/drawing/2014/main" id="{DCC3B1B3-A5F6-41A9-90B6-32FFADF6273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1" name="Arc 440">
              <a:extLst>
                <a:ext uri="{FF2B5EF4-FFF2-40B4-BE49-F238E27FC236}">
                  <a16:creationId xmlns:a16="http://schemas.microsoft.com/office/drawing/2014/main" id="{A4D0A2C8-CA51-40CC-87A3-A9C92140FF8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2" name="Arc 441">
              <a:extLst>
                <a:ext uri="{FF2B5EF4-FFF2-40B4-BE49-F238E27FC236}">
                  <a16:creationId xmlns:a16="http://schemas.microsoft.com/office/drawing/2014/main" id="{683F3CCD-82B2-49B3-AF9A-48F2C534204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3" name="Arc 442">
              <a:extLst>
                <a:ext uri="{FF2B5EF4-FFF2-40B4-BE49-F238E27FC236}">
                  <a16:creationId xmlns:a16="http://schemas.microsoft.com/office/drawing/2014/main" id="{5BEB464F-B2B1-443D-800C-B5B96AAC6CB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44" name="Straight Connector 443">
              <a:extLst>
                <a:ext uri="{FF2B5EF4-FFF2-40B4-BE49-F238E27FC236}">
                  <a16:creationId xmlns:a16="http://schemas.microsoft.com/office/drawing/2014/main" id="{106F6455-4E3F-40BD-944C-3C6AA3B1F07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56D3F620-6193-49A2-B497-94F533B6721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917E7D75-5B94-4E43-8168-B3D64DC69B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9718FE34-1585-4AC8-90FE-97858FEB8355}"/>
              </a:ext>
            </a:extLst>
          </p:cNvPr>
          <p:cNvGrpSpPr/>
          <p:nvPr/>
        </p:nvGrpSpPr>
        <p:grpSpPr>
          <a:xfrm rot="2540802">
            <a:off x="8621949" y="9525"/>
            <a:ext cx="544580" cy="346135"/>
            <a:chOff x="1459148" y="544749"/>
            <a:chExt cx="7412477" cy="5661498"/>
          </a:xfrm>
        </p:grpSpPr>
        <p:sp>
          <p:nvSpPr>
            <p:cNvPr id="448" name="Arc 447">
              <a:extLst>
                <a:ext uri="{FF2B5EF4-FFF2-40B4-BE49-F238E27FC236}">
                  <a16:creationId xmlns:a16="http://schemas.microsoft.com/office/drawing/2014/main" id="{6A1B8306-A32C-48C5-9935-EF0E2EC2667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9" name="Straight Connector 448">
              <a:extLst>
                <a:ext uri="{FF2B5EF4-FFF2-40B4-BE49-F238E27FC236}">
                  <a16:creationId xmlns:a16="http://schemas.microsoft.com/office/drawing/2014/main" id="{19E1BB57-2D9A-4872-8557-F0AC030137A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0" name="Arc 449">
              <a:extLst>
                <a:ext uri="{FF2B5EF4-FFF2-40B4-BE49-F238E27FC236}">
                  <a16:creationId xmlns:a16="http://schemas.microsoft.com/office/drawing/2014/main" id="{C7653132-9545-4BD6-8BF0-64B7B8148EB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1" name="Straight Connector 450">
              <a:extLst>
                <a:ext uri="{FF2B5EF4-FFF2-40B4-BE49-F238E27FC236}">
                  <a16:creationId xmlns:a16="http://schemas.microsoft.com/office/drawing/2014/main" id="{0B3F34E1-55C7-419C-B023-7ABBBF8C27F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33F8475B-3E05-49FA-B915-E5814396CF1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53" name="Oval 452">
              <a:extLst>
                <a:ext uri="{FF2B5EF4-FFF2-40B4-BE49-F238E27FC236}">
                  <a16:creationId xmlns:a16="http://schemas.microsoft.com/office/drawing/2014/main" id="{3382B2CF-B947-41CF-BEBC-A2EAB938E55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Arc 453">
              <a:extLst>
                <a:ext uri="{FF2B5EF4-FFF2-40B4-BE49-F238E27FC236}">
                  <a16:creationId xmlns:a16="http://schemas.microsoft.com/office/drawing/2014/main" id="{83566CD4-B60E-412C-94C7-8EB449DD4AC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5" name="Arc 454">
              <a:extLst>
                <a:ext uri="{FF2B5EF4-FFF2-40B4-BE49-F238E27FC236}">
                  <a16:creationId xmlns:a16="http://schemas.microsoft.com/office/drawing/2014/main" id="{FB855ADD-05E6-4289-B3FB-39BD61DC28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6" name="Arc 455">
              <a:extLst>
                <a:ext uri="{FF2B5EF4-FFF2-40B4-BE49-F238E27FC236}">
                  <a16:creationId xmlns:a16="http://schemas.microsoft.com/office/drawing/2014/main" id="{0BE7361E-849C-4DE1-A468-BC5A75135A3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7" name="Arc 456">
              <a:extLst>
                <a:ext uri="{FF2B5EF4-FFF2-40B4-BE49-F238E27FC236}">
                  <a16:creationId xmlns:a16="http://schemas.microsoft.com/office/drawing/2014/main" id="{73664995-78B4-4269-B9D5-CF0AAA61DD9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8" name="Straight Connector 457">
              <a:extLst>
                <a:ext uri="{FF2B5EF4-FFF2-40B4-BE49-F238E27FC236}">
                  <a16:creationId xmlns:a16="http://schemas.microsoft.com/office/drawing/2014/main" id="{7CFCCD47-6DDD-460B-80F5-B3706DD3E22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17944789-010D-4B4C-B232-01546265085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50B01AFE-448F-4DE0-92D4-5E43410B5DA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1" name="Group 460">
            <a:extLst>
              <a:ext uri="{FF2B5EF4-FFF2-40B4-BE49-F238E27FC236}">
                <a16:creationId xmlns:a16="http://schemas.microsoft.com/office/drawing/2014/main" id="{C3AC9966-7310-4E92-96C3-226E1F615233}"/>
              </a:ext>
            </a:extLst>
          </p:cNvPr>
          <p:cNvGrpSpPr/>
          <p:nvPr/>
        </p:nvGrpSpPr>
        <p:grpSpPr>
          <a:xfrm rot="2540802">
            <a:off x="8936274" y="9525"/>
            <a:ext cx="544580" cy="346135"/>
            <a:chOff x="1459148" y="544749"/>
            <a:chExt cx="7412477" cy="5661498"/>
          </a:xfrm>
        </p:grpSpPr>
        <p:sp>
          <p:nvSpPr>
            <p:cNvPr id="462" name="Arc 461">
              <a:extLst>
                <a:ext uri="{FF2B5EF4-FFF2-40B4-BE49-F238E27FC236}">
                  <a16:creationId xmlns:a16="http://schemas.microsoft.com/office/drawing/2014/main" id="{A6C2BABE-8044-4CB5-A635-5FC1EBF0AB6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63" name="Straight Connector 462">
              <a:extLst>
                <a:ext uri="{FF2B5EF4-FFF2-40B4-BE49-F238E27FC236}">
                  <a16:creationId xmlns:a16="http://schemas.microsoft.com/office/drawing/2014/main" id="{BA1D0B39-943C-41E9-94C1-914CC1C943E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64" name="Arc 463">
              <a:extLst>
                <a:ext uri="{FF2B5EF4-FFF2-40B4-BE49-F238E27FC236}">
                  <a16:creationId xmlns:a16="http://schemas.microsoft.com/office/drawing/2014/main" id="{B5336B4F-7B88-4EEE-AE17-DE9DDBBD541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5" name="Straight Connector 464">
              <a:extLst>
                <a:ext uri="{FF2B5EF4-FFF2-40B4-BE49-F238E27FC236}">
                  <a16:creationId xmlns:a16="http://schemas.microsoft.com/office/drawing/2014/main" id="{C14E626D-F831-4165-B3CC-5CF35A91167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1BB75184-5425-4360-B2B6-64A4E5B58E9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67" name="Oval 466">
              <a:extLst>
                <a:ext uri="{FF2B5EF4-FFF2-40B4-BE49-F238E27FC236}">
                  <a16:creationId xmlns:a16="http://schemas.microsoft.com/office/drawing/2014/main" id="{2040D422-61A9-490A-B9C6-7839DF00B5E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Arc 467">
              <a:extLst>
                <a:ext uri="{FF2B5EF4-FFF2-40B4-BE49-F238E27FC236}">
                  <a16:creationId xmlns:a16="http://schemas.microsoft.com/office/drawing/2014/main" id="{AB088EB3-A9EF-4D71-85F6-E702C3F8677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9" name="Arc 468">
              <a:extLst>
                <a:ext uri="{FF2B5EF4-FFF2-40B4-BE49-F238E27FC236}">
                  <a16:creationId xmlns:a16="http://schemas.microsoft.com/office/drawing/2014/main" id="{93FFCB1B-680D-4885-BEC1-D8C95131E4A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0" name="Arc 469">
              <a:extLst>
                <a:ext uri="{FF2B5EF4-FFF2-40B4-BE49-F238E27FC236}">
                  <a16:creationId xmlns:a16="http://schemas.microsoft.com/office/drawing/2014/main" id="{C7B76D38-F8A8-4905-B059-1AD40EAC631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1" name="Arc 470">
              <a:extLst>
                <a:ext uri="{FF2B5EF4-FFF2-40B4-BE49-F238E27FC236}">
                  <a16:creationId xmlns:a16="http://schemas.microsoft.com/office/drawing/2014/main" id="{C82F3CD9-256D-4688-9978-9F44D9614A4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2" name="Straight Connector 471">
              <a:extLst>
                <a:ext uri="{FF2B5EF4-FFF2-40B4-BE49-F238E27FC236}">
                  <a16:creationId xmlns:a16="http://schemas.microsoft.com/office/drawing/2014/main" id="{BDD10B60-34B8-43B7-AE62-35B9A393B48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C6BAA026-4BC4-4A42-B22F-B51511A6CA0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ABA3E3B-D332-4A2D-B52E-D6EE02AC83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75" name="Group 474">
            <a:extLst>
              <a:ext uri="{FF2B5EF4-FFF2-40B4-BE49-F238E27FC236}">
                <a16:creationId xmlns:a16="http://schemas.microsoft.com/office/drawing/2014/main" id="{B2179977-110B-4B0C-8E8B-0E096A0E929B}"/>
              </a:ext>
            </a:extLst>
          </p:cNvPr>
          <p:cNvGrpSpPr/>
          <p:nvPr/>
        </p:nvGrpSpPr>
        <p:grpSpPr>
          <a:xfrm rot="2540802">
            <a:off x="9250599" y="9525"/>
            <a:ext cx="544580" cy="346135"/>
            <a:chOff x="1459148" y="544749"/>
            <a:chExt cx="7412477" cy="5661498"/>
          </a:xfrm>
        </p:grpSpPr>
        <p:sp>
          <p:nvSpPr>
            <p:cNvPr id="476" name="Arc 475">
              <a:extLst>
                <a:ext uri="{FF2B5EF4-FFF2-40B4-BE49-F238E27FC236}">
                  <a16:creationId xmlns:a16="http://schemas.microsoft.com/office/drawing/2014/main" id="{9B8FC0C8-5595-414D-9761-CA2E06679E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7" name="Straight Connector 476">
              <a:extLst>
                <a:ext uri="{FF2B5EF4-FFF2-40B4-BE49-F238E27FC236}">
                  <a16:creationId xmlns:a16="http://schemas.microsoft.com/office/drawing/2014/main" id="{C8370D71-C344-42A3-BC28-37F0702F1C1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78" name="Arc 477">
              <a:extLst>
                <a:ext uri="{FF2B5EF4-FFF2-40B4-BE49-F238E27FC236}">
                  <a16:creationId xmlns:a16="http://schemas.microsoft.com/office/drawing/2014/main" id="{DBFAF359-A197-4FFF-B69A-0099852726D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9" name="Straight Connector 478">
              <a:extLst>
                <a:ext uri="{FF2B5EF4-FFF2-40B4-BE49-F238E27FC236}">
                  <a16:creationId xmlns:a16="http://schemas.microsoft.com/office/drawing/2014/main" id="{E58F5C4C-B246-439A-BE20-B5B2DC4248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18403B7F-E9EA-424C-8555-876D88746F9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1" name="Oval 480">
              <a:extLst>
                <a:ext uri="{FF2B5EF4-FFF2-40B4-BE49-F238E27FC236}">
                  <a16:creationId xmlns:a16="http://schemas.microsoft.com/office/drawing/2014/main" id="{1F3A54AA-E48B-47D9-967B-EE52C174FB0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Arc 481">
              <a:extLst>
                <a:ext uri="{FF2B5EF4-FFF2-40B4-BE49-F238E27FC236}">
                  <a16:creationId xmlns:a16="http://schemas.microsoft.com/office/drawing/2014/main" id="{6A019FA8-CDC6-452C-BDBC-CEDA5D35DE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3" name="Arc 482">
              <a:extLst>
                <a:ext uri="{FF2B5EF4-FFF2-40B4-BE49-F238E27FC236}">
                  <a16:creationId xmlns:a16="http://schemas.microsoft.com/office/drawing/2014/main" id="{D1CAA8F0-C88C-4F46-AC06-4A916D6D6CE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4" name="Arc 483">
              <a:extLst>
                <a:ext uri="{FF2B5EF4-FFF2-40B4-BE49-F238E27FC236}">
                  <a16:creationId xmlns:a16="http://schemas.microsoft.com/office/drawing/2014/main" id="{3BDED50A-E4C6-4DA5-8DCE-6ECEF1C93F3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5" name="Arc 484">
              <a:extLst>
                <a:ext uri="{FF2B5EF4-FFF2-40B4-BE49-F238E27FC236}">
                  <a16:creationId xmlns:a16="http://schemas.microsoft.com/office/drawing/2014/main" id="{49A085D5-1469-4D3D-9FF3-577ABE7E9D4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6" name="Straight Connector 485">
              <a:extLst>
                <a:ext uri="{FF2B5EF4-FFF2-40B4-BE49-F238E27FC236}">
                  <a16:creationId xmlns:a16="http://schemas.microsoft.com/office/drawing/2014/main" id="{84BE9519-8A6A-4482-BEFE-C073715B1D3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41CB21E5-F504-40E4-ADF0-12E3B1EA2C2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0EEA2AA5-4EC1-45AF-B574-BC79CCB2E14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89" name="Group 488">
            <a:extLst>
              <a:ext uri="{FF2B5EF4-FFF2-40B4-BE49-F238E27FC236}">
                <a16:creationId xmlns:a16="http://schemas.microsoft.com/office/drawing/2014/main" id="{16E51E9E-8559-45CC-B124-F0448FD1088A}"/>
              </a:ext>
            </a:extLst>
          </p:cNvPr>
          <p:cNvGrpSpPr/>
          <p:nvPr/>
        </p:nvGrpSpPr>
        <p:grpSpPr>
          <a:xfrm rot="2540802">
            <a:off x="9564924" y="9525"/>
            <a:ext cx="544580" cy="346135"/>
            <a:chOff x="1459148" y="544749"/>
            <a:chExt cx="7412477" cy="5661498"/>
          </a:xfrm>
        </p:grpSpPr>
        <p:sp>
          <p:nvSpPr>
            <p:cNvPr id="490" name="Arc 489">
              <a:extLst>
                <a:ext uri="{FF2B5EF4-FFF2-40B4-BE49-F238E27FC236}">
                  <a16:creationId xmlns:a16="http://schemas.microsoft.com/office/drawing/2014/main" id="{31C174DD-B6E0-454C-9875-7A7600F6384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1" name="Straight Connector 490">
              <a:extLst>
                <a:ext uri="{FF2B5EF4-FFF2-40B4-BE49-F238E27FC236}">
                  <a16:creationId xmlns:a16="http://schemas.microsoft.com/office/drawing/2014/main" id="{99DCE8CC-AE75-48CB-9181-A64755E6DAA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2" name="Arc 491">
              <a:extLst>
                <a:ext uri="{FF2B5EF4-FFF2-40B4-BE49-F238E27FC236}">
                  <a16:creationId xmlns:a16="http://schemas.microsoft.com/office/drawing/2014/main" id="{0CF5AF42-53CB-4DD9-BE05-A8130667302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93" name="Straight Connector 492">
              <a:extLst>
                <a:ext uri="{FF2B5EF4-FFF2-40B4-BE49-F238E27FC236}">
                  <a16:creationId xmlns:a16="http://schemas.microsoft.com/office/drawing/2014/main" id="{A84C08E9-CE48-4828-9481-AB8BA7852E9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525F3D9-61FE-457E-B214-3578E17268D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95" name="Oval 494">
              <a:extLst>
                <a:ext uri="{FF2B5EF4-FFF2-40B4-BE49-F238E27FC236}">
                  <a16:creationId xmlns:a16="http://schemas.microsoft.com/office/drawing/2014/main" id="{A4344ACE-1004-419A-B05A-B85B43C8D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Arc 495">
              <a:extLst>
                <a:ext uri="{FF2B5EF4-FFF2-40B4-BE49-F238E27FC236}">
                  <a16:creationId xmlns:a16="http://schemas.microsoft.com/office/drawing/2014/main" id="{06644C33-28E5-48E1-ADCC-E847EFF0C0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7" name="Arc 496">
              <a:extLst>
                <a:ext uri="{FF2B5EF4-FFF2-40B4-BE49-F238E27FC236}">
                  <a16:creationId xmlns:a16="http://schemas.microsoft.com/office/drawing/2014/main" id="{7502729C-23A4-4DD3-A334-56B6B73C0D0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8" name="Arc 497">
              <a:extLst>
                <a:ext uri="{FF2B5EF4-FFF2-40B4-BE49-F238E27FC236}">
                  <a16:creationId xmlns:a16="http://schemas.microsoft.com/office/drawing/2014/main" id="{F3356579-42E8-4220-8CF4-60D7D3B518A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9" name="Arc 498">
              <a:extLst>
                <a:ext uri="{FF2B5EF4-FFF2-40B4-BE49-F238E27FC236}">
                  <a16:creationId xmlns:a16="http://schemas.microsoft.com/office/drawing/2014/main" id="{52B91232-565A-46D1-881B-CE8F84EDBE3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0" name="Straight Connector 499">
              <a:extLst>
                <a:ext uri="{FF2B5EF4-FFF2-40B4-BE49-F238E27FC236}">
                  <a16:creationId xmlns:a16="http://schemas.microsoft.com/office/drawing/2014/main" id="{3B0DA76A-B706-4118-8685-760FBB35089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E6B8C330-60E8-46E5-8BA1-F9CACDF3987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71A47CA9-3BC1-422A-B435-B62D23806B1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03" name="Group 502">
            <a:extLst>
              <a:ext uri="{FF2B5EF4-FFF2-40B4-BE49-F238E27FC236}">
                <a16:creationId xmlns:a16="http://schemas.microsoft.com/office/drawing/2014/main" id="{73D46281-191C-408A-A869-202BB42FD123}"/>
              </a:ext>
            </a:extLst>
          </p:cNvPr>
          <p:cNvGrpSpPr/>
          <p:nvPr/>
        </p:nvGrpSpPr>
        <p:grpSpPr>
          <a:xfrm rot="2540802">
            <a:off x="9879249" y="9525"/>
            <a:ext cx="544580" cy="346135"/>
            <a:chOff x="1459148" y="544749"/>
            <a:chExt cx="7412477" cy="5661498"/>
          </a:xfrm>
        </p:grpSpPr>
        <p:sp>
          <p:nvSpPr>
            <p:cNvPr id="504" name="Arc 503">
              <a:extLst>
                <a:ext uri="{FF2B5EF4-FFF2-40B4-BE49-F238E27FC236}">
                  <a16:creationId xmlns:a16="http://schemas.microsoft.com/office/drawing/2014/main" id="{86E3F55D-BDEA-4596-A1EB-19C4AD8578C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05" name="Straight Connector 504">
              <a:extLst>
                <a:ext uri="{FF2B5EF4-FFF2-40B4-BE49-F238E27FC236}">
                  <a16:creationId xmlns:a16="http://schemas.microsoft.com/office/drawing/2014/main" id="{72C2074B-E29F-4929-9A84-6957E97B8BD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06" name="Arc 505">
              <a:extLst>
                <a:ext uri="{FF2B5EF4-FFF2-40B4-BE49-F238E27FC236}">
                  <a16:creationId xmlns:a16="http://schemas.microsoft.com/office/drawing/2014/main" id="{991701B7-6C03-40B7-8531-62E1F163E5C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7" name="Straight Connector 506">
              <a:extLst>
                <a:ext uri="{FF2B5EF4-FFF2-40B4-BE49-F238E27FC236}">
                  <a16:creationId xmlns:a16="http://schemas.microsoft.com/office/drawing/2014/main" id="{EABC540F-814C-44ED-B292-5A7A2155C2E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232726B5-0E1B-46A8-B941-FB765F24D2A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09" name="Oval 508">
              <a:extLst>
                <a:ext uri="{FF2B5EF4-FFF2-40B4-BE49-F238E27FC236}">
                  <a16:creationId xmlns:a16="http://schemas.microsoft.com/office/drawing/2014/main" id="{303166D0-E5FF-412E-8AE9-3517B3A9088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Arc 509">
              <a:extLst>
                <a:ext uri="{FF2B5EF4-FFF2-40B4-BE49-F238E27FC236}">
                  <a16:creationId xmlns:a16="http://schemas.microsoft.com/office/drawing/2014/main" id="{79FC483C-BAA2-46CF-8B08-FE6E5198183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1" name="Arc 510">
              <a:extLst>
                <a:ext uri="{FF2B5EF4-FFF2-40B4-BE49-F238E27FC236}">
                  <a16:creationId xmlns:a16="http://schemas.microsoft.com/office/drawing/2014/main" id="{4A51A391-197B-4DC5-B6EC-EF9AA29074C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2" name="Arc 511">
              <a:extLst>
                <a:ext uri="{FF2B5EF4-FFF2-40B4-BE49-F238E27FC236}">
                  <a16:creationId xmlns:a16="http://schemas.microsoft.com/office/drawing/2014/main" id="{50745F1B-9D21-4E2A-83DB-4521D869D15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3" name="Arc 512">
              <a:extLst>
                <a:ext uri="{FF2B5EF4-FFF2-40B4-BE49-F238E27FC236}">
                  <a16:creationId xmlns:a16="http://schemas.microsoft.com/office/drawing/2014/main" id="{0935EE45-58F6-4CF0-B514-93FFB89FCEB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14" name="Straight Connector 513">
              <a:extLst>
                <a:ext uri="{FF2B5EF4-FFF2-40B4-BE49-F238E27FC236}">
                  <a16:creationId xmlns:a16="http://schemas.microsoft.com/office/drawing/2014/main" id="{76EF51F6-38C7-4E14-ADB5-867C5EEAE90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2EEF3F49-3FE6-4BE5-9055-80821A38D4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16" name="Straight Connector 515">
              <a:extLst>
                <a:ext uri="{FF2B5EF4-FFF2-40B4-BE49-F238E27FC236}">
                  <a16:creationId xmlns:a16="http://schemas.microsoft.com/office/drawing/2014/main" id="{02C1A900-E0B3-4F5D-876A-E9A340BC8C9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5F259684-7BA7-4D37-8162-FF86790E7C6E}"/>
              </a:ext>
            </a:extLst>
          </p:cNvPr>
          <p:cNvGrpSpPr/>
          <p:nvPr/>
        </p:nvGrpSpPr>
        <p:grpSpPr>
          <a:xfrm rot="2540802">
            <a:off x="10193574" y="9525"/>
            <a:ext cx="544580" cy="346135"/>
            <a:chOff x="1459148" y="544749"/>
            <a:chExt cx="7412477" cy="5661498"/>
          </a:xfrm>
        </p:grpSpPr>
        <p:sp>
          <p:nvSpPr>
            <p:cNvPr id="518" name="Arc 517">
              <a:extLst>
                <a:ext uri="{FF2B5EF4-FFF2-40B4-BE49-F238E27FC236}">
                  <a16:creationId xmlns:a16="http://schemas.microsoft.com/office/drawing/2014/main" id="{3C0E9BC0-1AD0-40FF-A607-808090A3E75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9" name="Straight Connector 518">
              <a:extLst>
                <a:ext uri="{FF2B5EF4-FFF2-40B4-BE49-F238E27FC236}">
                  <a16:creationId xmlns:a16="http://schemas.microsoft.com/office/drawing/2014/main" id="{1E3AB55E-BA34-4416-9626-197096FCD4E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0" name="Arc 519">
              <a:extLst>
                <a:ext uri="{FF2B5EF4-FFF2-40B4-BE49-F238E27FC236}">
                  <a16:creationId xmlns:a16="http://schemas.microsoft.com/office/drawing/2014/main" id="{3AC5E694-B864-4787-938F-21305DEBA2A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1" name="Straight Connector 520">
              <a:extLst>
                <a:ext uri="{FF2B5EF4-FFF2-40B4-BE49-F238E27FC236}">
                  <a16:creationId xmlns:a16="http://schemas.microsoft.com/office/drawing/2014/main" id="{2A663D34-C1B8-4DBD-AB58-A279E290449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BF3F7722-A430-4696-9DBE-5E8F1C9BAC2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23" name="Oval 522">
              <a:extLst>
                <a:ext uri="{FF2B5EF4-FFF2-40B4-BE49-F238E27FC236}">
                  <a16:creationId xmlns:a16="http://schemas.microsoft.com/office/drawing/2014/main" id="{B36E0F58-811B-49F1-B374-0CEAA03E768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Arc 523">
              <a:extLst>
                <a:ext uri="{FF2B5EF4-FFF2-40B4-BE49-F238E27FC236}">
                  <a16:creationId xmlns:a16="http://schemas.microsoft.com/office/drawing/2014/main" id="{7B66485D-A186-4B76-A59C-8F7E0F4455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5" name="Arc 524">
              <a:extLst>
                <a:ext uri="{FF2B5EF4-FFF2-40B4-BE49-F238E27FC236}">
                  <a16:creationId xmlns:a16="http://schemas.microsoft.com/office/drawing/2014/main" id="{8A1C3094-91D3-42DC-80AB-8491BBB00A9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6" name="Arc 525">
              <a:extLst>
                <a:ext uri="{FF2B5EF4-FFF2-40B4-BE49-F238E27FC236}">
                  <a16:creationId xmlns:a16="http://schemas.microsoft.com/office/drawing/2014/main" id="{6CB45818-A26E-4E05-A7D3-A943C1DACFC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7" name="Arc 526">
              <a:extLst>
                <a:ext uri="{FF2B5EF4-FFF2-40B4-BE49-F238E27FC236}">
                  <a16:creationId xmlns:a16="http://schemas.microsoft.com/office/drawing/2014/main" id="{9D010C68-5DA8-4C10-BD2B-E80F3F4D35D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8" name="Straight Connector 527">
              <a:extLst>
                <a:ext uri="{FF2B5EF4-FFF2-40B4-BE49-F238E27FC236}">
                  <a16:creationId xmlns:a16="http://schemas.microsoft.com/office/drawing/2014/main" id="{C9ED6A1A-1EFC-4EF8-9389-E30DD8E8D4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DA1ACB8A-329F-4A60-861B-9F35453BB41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241BBAC9-47E0-4837-97D3-B108672C019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1" name="Group 530">
            <a:extLst>
              <a:ext uri="{FF2B5EF4-FFF2-40B4-BE49-F238E27FC236}">
                <a16:creationId xmlns:a16="http://schemas.microsoft.com/office/drawing/2014/main" id="{DE918142-EBC6-457B-AA21-8B65C5501B76}"/>
              </a:ext>
            </a:extLst>
          </p:cNvPr>
          <p:cNvGrpSpPr/>
          <p:nvPr/>
        </p:nvGrpSpPr>
        <p:grpSpPr>
          <a:xfrm rot="2540802">
            <a:off x="10507899" y="9525"/>
            <a:ext cx="544580" cy="346135"/>
            <a:chOff x="1459148" y="544749"/>
            <a:chExt cx="7412477" cy="5661498"/>
          </a:xfrm>
        </p:grpSpPr>
        <p:sp>
          <p:nvSpPr>
            <p:cNvPr id="532" name="Arc 531">
              <a:extLst>
                <a:ext uri="{FF2B5EF4-FFF2-40B4-BE49-F238E27FC236}">
                  <a16:creationId xmlns:a16="http://schemas.microsoft.com/office/drawing/2014/main" id="{2F970E1E-B751-4EA9-8C21-6D99156EC96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33" name="Straight Connector 532">
              <a:extLst>
                <a:ext uri="{FF2B5EF4-FFF2-40B4-BE49-F238E27FC236}">
                  <a16:creationId xmlns:a16="http://schemas.microsoft.com/office/drawing/2014/main" id="{4010593D-82F3-4674-97F1-4CB6E44009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34" name="Arc 533">
              <a:extLst>
                <a:ext uri="{FF2B5EF4-FFF2-40B4-BE49-F238E27FC236}">
                  <a16:creationId xmlns:a16="http://schemas.microsoft.com/office/drawing/2014/main" id="{C80A61DE-7699-4126-B650-D32A650027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5" name="Straight Connector 534">
              <a:extLst>
                <a:ext uri="{FF2B5EF4-FFF2-40B4-BE49-F238E27FC236}">
                  <a16:creationId xmlns:a16="http://schemas.microsoft.com/office/drawing/2014/main" id="{093677FB-F4BB-4A00-AB29-A04D4BB98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2344D181-0D8A-4AD6-B52E-F17F28531A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37" name="Oval 536">
              <a:extLst>
                <a:ext uri="{FF2B5EF4-FFF2-40B4-BE49-F238E27FC236}">
                  <a16:creationId xmlns:a16="http://schemas.microsoft.com/office/drawing/2014/main" id="{5567A0BE-9201-443B-A85C-9FDB633AAEC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Arc 537">
              <a:extLst>
                <a:ext uri="{FF2B5EF4-FFF2-40B4-BE49-F238E27FC236}">
                  <a16:creationId xmlns:a16="http://schemas.microsoft.com/office/drawing/2014/main" id="{2F559143-CC86-44FC-8415-9B360DAD551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9" name="Arc 538">
              <a:extLst>
                <a:ext uri="{FF2B5EF4-FFF2-40B4-BE49-F238E27FC236}">
                  <a16:creationId xmlns:a16="http://schemas.microsoft.com/office/drawing/2014/main" id="{21864651-3C4C-4D2B-9615-A637650DFEB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0" name="Arc 539">
              <a:extLst>
                <a:ext uri="{FF2B5EF4-FFF2-40B4-BE49-F238E27FC236}">
                  <a16:creationId xmlns:a16="http://schemas.microsoft.com/office/drawing/2014/main" id="{F01E6EDC-9A25-4344-B9DE-E2F4F38BA25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1" name="Arc 540">
              <a:extLst>
                <a:ext uri="{FF2B5EF4-FFF2-40B4-BE49-F238E27FC236}">
                  <a16:creationId xmlns:a16="http://schemas.microsoft.com/office/drawing/2014/main" id="{30E66273-E6FD-483E-ADA1-BE7B34C4A2A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2" name="Straight Connector 541">
              <a:extLst>
                <a:ext uri="{FF2B5EF4-FFF2-40B4-BE49-F238E27FC236}">
                  <a16:creationId xmlns:a16="http://schemas.microsoft.com/office/drawing/2014/main" id="{2F0A6587-9290-42CD-ACEA-0FBC82A07F2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EDF0EB98-1B88-462A-8827-4644BCF982B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a:extLst>
                <a:ext uri="{FF2B5EF4-FFF2-40B4-BE49-F238E27FC236}">
                  <a16:creationId xmlns:a16="http://schemas.microsoft.com/office/drawing/2014/main" id="{606A1BA6-893A-4129-AB8F-D97C6C5DE3C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45" name="Group 544">
            <a:extLst>
              <a:ext uri="{FF2B5EF4-FFF2-40B4-BE49-F238E27FC236}">
                <a16:creationId xmlns:a16="http://schemas.microsoft.com/office/drawing/2014/main" id="{EE4C5DCD-4A59-4BA1-8ECF-333F27A71B8B}"/>
              </a:ext>
            </a:extLst>
          </p:cNvPr>
          <p:cNvGrpSpPr/>
          <p:nvPr/>
        </p:nvGrpSpPr>
        <p:grpSpPr>
          <a:xfrm rot="2540802">
            <a:off x="10822224" y="9525"/>
            <a:ext cx="544580" cy="346135"/>
            <a:chOff x="1459148" y="544749"/>
            <a:chExt cx="7412477" cy="5661498"/>
          </a:xfrm>
        </p:grpSpPr>
        <p:sp>
          <p:nvSpPr>
            <p:cNvPr id="546" name="Arc 545">
              <a:extLst>
                <a:ext uri="{FF2B5EF4-FFF2-40B4-BE49-F238E27FC236}">
                  <a16:creationId xmlns:a16="http://schemas.microsoft.com/office/drawing/2014/main" id="{84E94B5C-344C-4803-B9CA-64580A180A5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7" name="Straight Connector 546">
              <a:extLst>
                <a:ext uri="{FF2B5EF4-FFF2-40B4-BE49-F238E27FC236}">
                  <a16:creationId xmlns:a16="http://schemas.microsoft.com/office/drawing/2014/main" id="{519E503F-6A70-4032-8D79-EFF50AF5FEA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48" name="Arc 547">
              <a:extLst>
                <a:ext uri="{FF2B5EF4-FFF2-40B4-BE49-F238E27FC236}">
                  <a16:creationId xmlns:a16="http://schemas.microsoft.com/office/drawing/2014/main" id="{B7F8A7B8-1C85-4326-8EC9-7B94D824A8E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9" name="Straight Connector 548">
              <a:extLst>
                <a:ext uri="{FF2B5EF4-FFF2-40B4-BE49-F238E27FC236}">
                  <a16:creationId xmlns:a16="http://schemas.microsoft.com/office/drawing/2014/main" id="{2B859482-8C2A-42B7-819A-DE6FB53841E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976614DC-E770-42CB-8835-CC56B630E08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1" name="Oval 550">
              <a:extLst>
                <a:ext uri="{FF2B5EF4-FFF2-40B4-BE49-F238E27FC236}">
                  <a16:creationId xmlns:a16="http://schemas.microsoft.com/office/drawing/2014/main" id="{3180A860-54EE-4245-B222-2B083F96380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Arc 551">
              <a:extLst>
                <a:ext uri="{FF2B5EF4-FFF2-40B4-BE49-F238E27FC236}">
                  <a16:creationId xmlns:a16="http://schemas.microsoft.com/office/drawing/2014/main" id="{AD4714F9-6A6B-4ED4-A38D-119D874B6F8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3" name="Arc 552">
              <a:extLst>
                <a:ext uri="{FF2B5EF4-FFF2-40B4-BE49-F238E27FC236}">
                  <a16:creationId xmlns:a16="http://schemas.microsoft.com/office/drawing/2014/main" id="{6B3CFCD5-D85D-43DB-9B6A-E966B01E741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4" name="Arc 553">
              <a:extLst>
                <a:ext uri="{FF2B5EF4-FFF2-40B4-BE49-F238E27FC236}">
                  <a16:creationId xmlns:a16="http://schemas.microsoft.com/office/drawing/2014/main" id="{E0608295-1FC6-4FDD-8A50-CA6324F4075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5" name="Arc 554">
              <a:extLst>
                <a:ext uri="{FF2B5EF4-FFF2-40B4-BE49-F238E27FC236}">
                  <a16:creationId xmlns:a16="http://schemas.microsoft.com/office/drawing/2014/main" id="{BF9B45DA-DB2C-4D48-9606-F5926489E17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6" name="Straight Connector 555">
              <a:extLst>
                <a:ext uri="{FF2B5EF4-FFF2-40B4-BE49-F238E27FC236}">
                  <a16:creationId xmlns:a16="http://schemas.microsoft.com/office/drawing/2014/main" id="{1E24975F-B5E7-41CB-8807-6F40006A7DE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123D09A8-8410-4DE1-B314-0EEF6C3D37F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a:extLst>
                <a:ext uri="{FF2B5EF4-FFF2-40B4-BE49-F238E27FC236}">
                  <a16:creationId xmlns:a16="http://schemas.microsoft.com/office/drawing/2014/main" id="{4CA48698-61E6-43DF-8486-4644D2E8EEE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59" name="Group 558">
            <a:extLst>
              <a:ext uri="{FF2B5EF4-FFF2-40B4-BE49-F238E27FC236}">
                <a16:creationId xmlns:a16="http://schemas.microsoft.com/office/drawing/2014/main" id="{C4EE7801-E326-4696-8EC4-6D3DDB023CEF}"/>
              </a:ext>
            </a:extLst>
          </p:cNvPr>
          <p:cNvGrpSpPr/>
          <p:nvPr/>
        </p:nvGrpSpPr>
        <p:grpSpPr>
          <a:xfrm rot="2540802">
            <a:off x="11136549" y="9525"/>
            <a:ext cx="544580" cy="346135"/>
            <a:chOff x="1459148" y="544749"/>
            <a:chExt cx="7412477" cy="5661498"/>
          </a:xfrm>
        </p:grpSpPr>
        <p:sp>
          <p:nvSpPr>
            <p:cNvPr id="560" name="Arc 559">
              <a:extLst>
                <a:ext uri="{FF2B5EF4-FFF2-40B4-BE49-F238E27FC236}">
                  <a16:creationId xmlns:a16="http://schemas.microsoft.com/office/drawing/2014/main" id="{87BFF022-1FB5-42B4-81F7-C78C9EDF003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1" name="Straight Connector 560">
              <a:extLst>
                <a:ext uri="{FF2B5EF4-FFF2-40B4-BE49-F238E27FC236}">
                  <a16:creationId xmlns:a16="http://schemas.microsoft.com/office/drawing/2014/main" id="{B212EBC9-5581-4EB8-A9DF-A60047E2A85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2" name="Arc 561">
              <a:extLst>
                <a:ext uri="{FF2B5EF4-FFF2-40B4-BE49-F238E27FC236}">
                  <a16:creationId xmlns:a16="http://schemas.microsoft.com/office/drawing/2014/main" id="{10F731D9-399A-4DEE-BA59-6AB41495C3D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63" name="Straight Connector 562">
              <a:extLst>
                <a:ext uri="{FF2B5EF4-FFF2-40B4-BE49-F238E27FC236}">
                  <a16:creationId xmlns:a16="http://schemas.microsoft.com/office/drawing/2014/main" id="{2C4E2B06-CAE8-4DCD-8548-66BEE971339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B3E17AFE-BD86-4E75-98FC-54A4B9C38D2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65" name="Oval 564">
              <a:extLst>
                <a:ext uri="{FF2B5EF4-FFF2-40B4-BE49-F238E27FC236}">
                  <a16:creationId xmlns:a16="http://schemas.microsoft.com/office/drawing/2014/main" id="{F55E6761-8804-4A36-BC73-5EEB56D4492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Arc 565">
              <a:extLst>
                <a:ext uri="{FF2B5EF4-FFF2-40B4-BE49-F238E27FC236}">
                  <a16:creationId xmlns:a16="http://schemas.microsoft.com/office/drawing/2014/main" id="{C4B0BBED-509A-444F-8ED6-9EE730EC48F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7" name="Arc 566">
              <a:extLst>
                <a:ext uri="{FF2B5EF4-FFF2-40B4-BE49-F238E27FC236}">
                  <a16:creationId xmlns:a16="http://schemas.microsoft.com/office/drawing/2014/main" id="{7884FEEE-0AB6-40E0-8FD1-26C024BDF3A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8" name="Arc 567">
              <a:extLst>
                <a:ext uri="{FF2B5EF4-FFF2-40B4-BE49-F238E27FC236}">
                  <a16:creationId xmlns:a16="http://schemas.microsoft.com/office/drawing/2014/main" id="{F5D81F90-5CE9-4771-80DB-2FCCE7C3D8D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9" name="Arc 568">
              <a:extLst>
                <a:ext uri="{FF2B5EF4-FFF2-40B4-BE49-F238E27FC236}">
                  <a16:creationId xmlns:a16="http://schemas.microsoft.com/office/drawing/2014/main" id="{1FE0D648-757F-45BC-84F2-6E8933C1309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0" name="Straight Connector 569">
              <a:extLst>
                <a:ext uri="{FF2B5EF4-FFF2-40B4-BE49-F238E27FC236}">
                  <a16:creationId xmlns:a16="http://schemas.microsoft.com/office/drawing/2014/main" id="{CD6313D7-A8AA-468B-A739-45B1D1D5B59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A95ED0C4-13FA-4F16-BD32-8E3EC5CBD8E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85C72AC8-EB0D-4AB8-A2A1-C441CE79E53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73" name="Group 572">
            <a:extLst>
              <a:ext uri="{FF2B5EF4-FFF2-40B4-BE49-F238E27FC236}">
                <a16:creationId xmlns:a16="http://schemas.microsoft.com/office/drawing/2014/main" id="{97C7CB35-FE7A-4230-A3E1-68CA329BE347}"/>
              </a:ext>
            </a:extLst>
          </p:cNvPr>
          <p:cNvGrpSpPr/>
          <p:nvPr/>
        </p:nvGrpSpPr>
        <p:grpSpPr>
          <a:xfrm rot="2540802">
            <a:off x="11450874" y="9525"/>
            <a:ext cx="544580" cy="346135"/>
            <a:chOff x="1459148" y="544749"/>
            <a:chExt cx="7412477" cy="5661498"/>
          </a:xfrm>
        </p:grpSpPr>
        <p:sp>
          <p:nvSpPr>
            <p:cNvPr id="574" name="Arc 573">
              <a:extLst>
                <a:ext uri="{FF2B5EF4-FFF2-40B4-BE49-F238E27FC236}">
                  <a16:creationId xmlns:a16="http://schemas.microsoft.com/office/drawing/2014/main" id="{07362B70-59AB-4F36-B86B-1D3F7E320E2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75" name="Straight Connector 574">
              <a:extLst>
                <a:ext uri="{FF2B5EF4-FFF2-40B4-BE49-F238E27FC236}">
                  <a16:creationId xmlns:a16="http://schemas.microsoft.com/office/drawing/2014/main" id="{66A1918E-51B2-4A36-8C17-B5AEEC1139A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76" name="Arc 575">
              <a:extLst>
                <a:ext uri="{FF2B5EF4-FFF2-40B4-BE49-F238E27FC236}">
                  <a16:creationId xmlns:a16="http://schemas.microsoft.com/office/drawing/2014/main" id="{B73349E8-13BF-4C69-9DB1-0200B6BFDDF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7" name="Straight Connector 576">
              <a:extLst>
                <a:ext uri="{FF2B5EF4-FFF2-40B4-BE49-F238E27FC236}">
                  <a16:creationId xmlns:a16="http://schemas.microsoft.com/office/drawing/2014/main" id="{F4A37B6A-79D5-4C9A-9E92-6ED746208DB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AD72F089-EDCB-47D5-AAC7-286DA8EF967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79" name="Oval 578">
              <a:extLst>
                <a:ext uri="{FF2B5EF4-FFF2-40B4-BE49-F238E27FC236}">
                  <a16:creationId xmlns:a16="http://schemas.microsoft.com/office/drawing/2014/main" id="{F6777AB6-427E-4528-8BD4-D516CAF59BE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Arc 579">
              <a:extLst>
                <a:ext uri="{FF2B5EF4-FFF2-40B4-BE49-F238E27FC236}">
                  <a16:creationId xmlns:a16="http://schemas.microsoft.com/office/drawing/2014/main" id="{BD92E14C-4A40-4509-AE98-6BF018D6206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1" name="Arc 580">
              <a:extLst>
                <a:ext uri="{FF2B5EF4-FFF2-40B4-BE49-F238E27FC236}">
                  <a16:creationId xmlns:a16="http://schemas.microsoft.com/office/drawing/2014/main" id="{DDAEECC1-20FB-421E-8F01-32EE6E47C9C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2" name="Arc 581">
              <a:extLst>
                <a:ext uri="{FF2B5EF4-FFF2-40B4-BE49-F238E27FC236}">
                  <a16:creationId xmlns:a16="http://schemas.microsoft.com/office/drawing/2014/main" id="{FC3A3A0E-4236-4884-86E1-61EEF131AEE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3" name="Arc 582">
              <a:extLst>
                <a:ext uri="{FF2B5EF4-FFF2-40B4-BE49-F238E27FC236}">
                  <a16:creationId xmlns:a16="http://schemas.microsoft.com/office/drawing/2014/main" id="{E26DE4E6-0B86-4DE4-A7FB-FA832CD781C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84" name="Straight Connector 583">
              <a:extLst>
                <a:ext uri="{FF2B5EF4-FFF2-40B4-BE49-F238E27FC236}">
                  <a16:creationId xmlns:a16="http://schemas.microsoft.com/office/drawing/2014/main" id="{D4BCB74F-7743-427C-A5C4-B06FC07247A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F780FBAF-F42D-4F12-97BD-1F4D98EC102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a:extLst>
                <a:ext uri="{FF2B5EF4-FFF2-40B4-BE49-F238E27FC236}">
                  <a16:creationId xmlns:a16="http://schemas.microsoft.com/office/drawing/2014/main" id="{81D86306-6E9A-44AD-B28A-328807C96E2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87" name="Group 586">
            <a:extLst>
              <a:ext uri="{FF2B5EF4-FFF2-40B4-BE49-F238E27FC236}">
                <a16:creationId xmlns:a16="http://schemas.microsoft.com/office/drawing/2014/main" id="{6C4E881D-1BCC-4B63-A8CE-A6837EDFC125}"/>
              </a:ext>
            </a:extLst>
          </p:cNvPr>
          <p:cNvGrpSpPr/>
          <p:nvPr/>
        </p:nvGrpSpPr>
        <p:grpSpPr>
          <a:xfrm rot="2540802">
            <a:off x="11736624" y="9525"/>
            <a:ext cx="544580" cy="346135"/>
            <a:chOff x="1459148" y="544749"/>
            <a:chExt cx="7412477" cy="5661498"/>
          </a:xfrm>
        </p:grpSpPr>
        <p:sp>
          <p:nvSpPr>
            <p:cNvPr id="588" name="Arc 587">
              <a:extLst>
                <a:ext uri="{FF2B5EF4-FFF2-40B4-BE49-F238E27FC236}">
                  <a16:creationId xmlns:a16="http://schemas.microsoft.com/office/drawing/2014/main" id="{F868CB81-A77F-4CD6-A01D-759356FD3D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9" name="Straight Connector 588">
              <a:extLst>
                <a:ext uri="{FF2B5EF4-FFF2-40B4-BE49-F238E27FC236}">
                  <a16:creationId xmlns:a16="http://schemas.microsoft.com/office/drawing/2014/main" id="{F9E3BB22-BF91-4D9A-8C69-101155E2C34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0" name="Arc 589">
              <a:extLst>
                <a:ext uri="{FF2B5EF4-FFF2-40B4-BE49-F238E27FC236}">
                  <a16:creationId xmlns:a16="http://schemas.microsoft.com/office/drawing/2014/main" id="{6BDF9E71-53D2-4F99-B650-F6401B2812F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1" name="Straight Connector 590">
              <a:extLst>
                <a:ext uri="{FF2B5EF4-FFF2-40B4-BE49-F238E27FC236}">
                  <a16:creationId xmlns:a16="http://schemas.microsoft.com/office/drawing/2014/main" id="{BCE38806-3534-4074-B793-241882EECA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8935E6FB-A9BC-407F-8190-3387C4DAC2F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93" name="Oval 592">
              <a:extLst>
                <a:ext uri="{FF2B5EF4-FFF2-40B4-BE49-F238E27FC236}">
                  <a16:creationId xmlns:a16="http://schemas.microsoft.com/office/drawing/2014/main" id="{D0A9EEE9-FC20-4868-ADEF-856E10677C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Arc 593">
              <a:extLst>
                <a:ext uri="{FF2B5EF4-FFF2-40B4-BE49-F238E27FC236}">
                  <a16:creationId xmlns:a16="http://schemas.microsoft.com/office/drawing/2014/main" id="{B4D20FEA-F55B-4023-ADF8-6515728B6A9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5" name="Arc 594">
              <a:extLst>
                <a:ext uri="{FF2B5EF4-FFF2-40B4-BE49-F238E27FC236}">
                  <a16:creationId xmlns:a16="http://schemas.microsoft.com/office/drawing/2014/main" id="{C175396D-87A6-4592-8968-BA5B6DF441A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6" name="Arc 595">
              <a:extLst>
                <a:ext uri="{FF2B5EF4-FFF2-40B4-BE49-F238E27FC236}">
                  <a16:creationId xmlns:a16="http://schemas.microsoft.com/office/drawing/2014/main" id="{EDA474AC-ED23-4C08-8DA3-FD042FC27E3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7" name="Arc 596">
              <a:extLst>
                <a:ext uri="{FF2B5EF4-FFF2-40B4-BE49-F238E27FC236}">
                  <a16:creationId xmlns:a16="http://schemas.microsoft.com/office/drawing/2014/main" id="{58E581F1-37B1-401F-ABEC-FB5C3B48604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8" name="Straight Connector 597">
              <a:extLst>
                <a:ext uri="{FF2B5EF4-FFF2-40B4-BE49-F238E27FC236}">
                  <a16:creationId xmlns:a16="http://schemas.microsoft.com/office/drawing/2014/main" id="{F36E8E03-65DD-4E61-A340-00CBD64ED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629045E8-46A2-468E-9B26-57DC5B0CC80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204D7CCC-19BA-4D5E-AD5D-2D5C3796BE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1" name="Group 600">
            <a:extLst>
              <a:ext uri="{FF2B5EF4-FFF2-40B4-BE49-F238E27FC236}">
                <a16:creationId xmlns:a16="http://schemas.microsoft.com/office/drawing/2014/main" id="{F8FF888F-44E3-4BE7-BBA7-9A99A3454653}"/>
              </a:ext>
            </a:extLst>
          </p:cNvPr>
          <p:cNvGrpSpPr/>
          <p:nvPr/>
        </p:nvGrpSpPr>
        <p:grpSpPr>
          <a:xfrm rot="2540802">
            <a:off x="-179151" y="6524625"/>
            <a:ext cx="544580" cy="346135"/>
            <a:chOff x="1459148" y="544749"/>
            <a:chExt cx="7412477" cy="5661498"/>
          </a:xfrm>
        </p:grpSpPr>
        <p:sp>
          <p:nvSpPr>
            <p:cNvPr id="602" name="Arc 601">
              <a:extLst>
                <a:ext uri="{FF2B5EF4-FFF2-40B4-BE49-F238E27FC236}">
                  <a16:creationId xmlns:a16="http://schemas.microsoft.com/office/drawing/2014/main" id="{E496CD4A-8140-47BE-BAD6-6FB186A9EB0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03" name="Straight Connector 602">
              <a:extLst>
                <a:ext uri="{FF2B5EF4-FFF2-40B4-BE49-F238E27FC236}">
                  <a16:creationId xmlns:a16="http://schemas.microsoft.com/office/drawing/2014/main" id="{884A4A20-2ADE-455B-9B1F-6C08B5E2424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04" name="Arc 603">
              <a:extLst>
                <a:ext uri="{FF2B5EF4-FFF2-40B4-BE49-F238E27FC236}">
                  <a16:creationId xmlns:a16="http://schemas.microsoft.com/office/drawing/2014/main" id="{9BB4982D-621A-4DDF-8980-A97CDEAC354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05" name="Straight Connector 604">
              <a:extLst>
                <a:ext uri="{FF2B5EF4-FFF2-40B4-BE49-F238E27FC236}">
                  <a16:creationId xmlns:a16="http://schemas.microsoft.com/office/drawing/2014/main" id="{6B7989C8-16CE-4F25-9D58-53D7FFD42AC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5D1FE2F6-6774-4B1A-AE11-ED0DD2C16B4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7" name="Oval 606">
              <a:extLst>
                <a:ext uri="{FF2B5EF4-FFF2-40B4-BE49-F238E27FC236}">
                  <a16:creationId xmlns:a16="http://schemas.microsoft.com/office/drawing/2014/main" id="{C480969E-516F-476B-A688-9DFFA6B57CF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Arc 607">
              <a:extLst>
                <a:ext uri="{FF2B5EF4-FFF2-40B4-BE49-F238E27FC236}">
                  <a16:creationId xmlns:a16="http://schemas.microsoft.com/office/drawing/2014/main" id="{43FEC516-712D-4211-BA6A-EBEC4E99342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9" name="Arc 608">
              <a:extLst>
                <a:ext uri="{FF2B5EF4-FFF2-40B4-BE49-F238E27FC236}">
                  <a16:creationId xmlns:a16="http://schemas.microsoft.com/office/drawing/2014/main" id="{D877D20A-97D3-42D4-8F25-F1F2E092E6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0" name="Arc 609">
              <a:extLst>
                <a:ext uri="{FF2B5EF4-FFF2-40B4-BE49-F238E27FC236}">
                  <a16:creationId xmlns:a16="http://schemas.microsoft.com/office/drawing/2014/main" id="{DDC6EDAA-6984-43D4-BD81-28F1F03A9BE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1" name="Arc 610">
              <a:extLst>
                <a:ext uri="{FF2B5EF4-FFF2-40B4-BE49-F238E27FC236}">
                  <a16:creationId xmlns:a16="http://schemas.microsoft.com/office/drawing/2014/main" id="{91E2931F-DB58-421C-BCE7-F0995CF33D1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2" name="Straight Connector 611">
              <a:extLst>
                <a:ext uri="{FF2B5EF4-FFF2-40B4-BE49-F238E27FC236}">
                  <a16:creationId xmlns:a16="http://schemas.microsoft.com/office/drawing/2014/main" id="{BE1CA222-A647-443A-9484-7042E02D88D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AF6EB7A6-78C0-42B1-A5B7-F0C4EF781D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ABD0AE52-30E6-4D52-875A-9DE81F7B60B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15" name="Group 614">
            <a:extLst>
              <a:ext uri="{FF2B5EF4-FFF2-40B4-BE49-F238E27FC236}">
                <a16:creationId xmlns:a16="http://schemas.microsoft.com/office/drawing/2014/main" id="{5364E2A7-E911-44C8-AB03-071D37D00FE3}"/>
              </a:ext>
            </a:extLst>
          </p:cNvPr>
          <p:cNvGrpSpPr/>
          <p:nvPr/>
        </p:nvGrpSpPr>
        <p:grpSpPr>
          <a:xfrm rot="2540802">
            <a:off x="135174" y="6524625"/>
            <a:ext cx="544580" cy="346135"/>
            <a:chOff x="1459148" y="544749"/>
            <a:chExt cx="7412477" cy="5661498"/>
          </a:xfrm>
        </p:grpSpPr>
        <p:sp>
          <p:nvSpPr>
            <p:cNvPr id="616" name="Arc 615">
              <a:extLst>
                <a:ext uri="{FF2B5EF4-FFF2-40B4-BE49-F238E27FC236}">
                  <a16:creationId xmlns:a16="http://schemas.microsoft.com/office/drawing/2014/main" id="{08C001D5-E956-49A4-924A-1388A6AD47E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7" name="Straight Connector 616">
              <a:extLst>
                <a:ext uri="{FF2B5EF4-FFF2-40B4-BE49-F238E27FC236}">
                  <a16:creationId xmlns:a16="http://schemas.microsoft.com/office/drawing/2014/main" id="{9CD3DD82-2D33-4DCB-B266-13A40B54785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18" name="Arc 617">
              <a:extLst>
                <a:ext uri="{FF2B5EF4-FFF2-40B4-BE49-F238E27FC236}">
                  <a16:creationId xmlns:a16="http://schemas.microsoft.com/office/drawing/2014/main" id="{42E097E3-9937-457C-B264-379CEB7BC20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9" name="Straight Connector 618">
              <a:extLst>
                <a:ext uri="{FF2B5EF4-FFF2-40B4-BE49-F238E27FC236}">
                  <a16:creationId xmlns:a16="http://schemas.microsoft.com/office/drawing/2014/main" id="{DDCC1E1C-4365-4BEB-A973-74CF541E77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C39A1BB9-2368-49F5-9291-2BA6AA1BC4A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21" name="Oval 620">
              <a:extLst>
                <a:ext uri="{FF2B5EF4-FFF2-40B4-BE49-F238E27FC236}">
                  <a16:creationId xmlns:a16="http://schemas.microsoft.com/office/drawing/2014/main" id="{397CAF12-0A97-4F4C-AA44-F54C078EA31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Arc 621">
              <a:extLst>
                <a:ext uri="{FF2B5EF4-FFF2-40B4-BE49-F238E27FC236}">
                  <a16:creationId xmlns:a16="http://schemas.microsoft.com/office/drawing/2014/main" id="{F977D19D-4BB1-4137-94D4-8669676C5AC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3" name="Arc 622">
              <a:extLst>
                <a:ext uri="{FF2B5EF4-FFF2-40B4-BE49-F238E27FC236}">
                  <a16:creationId xmlns:a16="http://schemas.microsoft.com/office/drawing/2014/main" id="{E6A314B7-FC4C-4446-B442-A54831D3061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4" name="Arc 623">
              <a:extLst>
                <a:ext uri="{FF2B5EF4-FFF2-40B4-BE49-F238E27FC236}">
                  <a16:creationId xmlns:a16="http://schemas.microsoft.com/office/drawing/2014/main" id="{73F3BE89-4BB7-4B32-BBAF-FDE419CA755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5" name="Arc 624">
              <a:extLst>
                <a:ext uri="{FF2B5EF4-FFF2-40B4-BE49-F238E27FC236}">
                  <a16:creationId xmlns:a16="http://schemas.microsoft.com/office/drawing/2014/main" id="{436B68FD-2053-4571-8F8B-571F0C994AD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6" name="Straight Connector 625">
              <a:extLst>
                <a:ext uri="{FF2B5EF4-FFF2-40B4-BE49-F238E27FC236}">
                  <a16:creationId xmlns:a16="http://schemas.microsoft.com/office/drawing/2014/main" id="{E72061F4-FBED-4143-9866-9BE91F77FCA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621E0A0A-7D29-4384-90A8-72BBA266A25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a:extLst>
                <a:ext uri="{FF2B5EF4-FFF2-40B4-BE49-F238E27FC236}">
                  <a16:creationId xmlns:a16="http://schemas.microsoft.com/office/drawing/2014/main" id="{2098DADA-408B-4E35-92DC-E00457F50F3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6DB45498-32F3-4E37-8288-F52AE22511E2}"/>
              </a:ext>
            </a:extLst>
          </p:cNvPr>
          <p:cNvGrpSpPr/>
          <p:nvPr/>
        </p:nvGrpSpPr>
        <p:grpSpPr>
          <a:xfrm rot="2540802">
            <a:off x="449499" y="6524625"/>
            <a:ext cx="544580" cy="346135"/>
            <a:chOff x="1459148" y="544749"/>
            <a:chExt cx="7412477" cy="5661498"/>
          </a:xfrm>
        </p:grpSpPr>
        <p:sp>
          <p:nvSpPr>
            <p:cNvPr id="630" name="Arc 629">
              <a:extLst>
                <a:ext uri="{FF2B5EF4-FFF2-40B4-BE49-F238E27FC236}">
                  <a16:creationId xmlns:a16="http://schemas.microsoft.com/office/drawing/2014/main" id="{6415E6A5-3026-47C5-9198-9126EB711C3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1" name="Straight Connector 630">
              <a:extLst>
                <a:ext uri="{FF2B5EF4-FFF2-40B4-BE49-F238E27FC236}">
                  <a16:creationId xmlns:a16="http://schemas.microsoft.com/office/drawing/2014/main" id="{B9272069-7B34-4FE2-995D-628C5AF34FF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2" name="Arc 631">
              <a:extLst>
                <a:ext uri="{FF2B5EF4-FFF2-40B4-BE49-F238E27FC236}">
                  <a16:creationId xmlns:a16="http://schemas.microsoft.com/office/drawing/2014/main" id="{48A8B4E1-0DF2-439B-A586-792A1FD9E02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33" name="Straight Connector 632">
              <a:extLst>
                <a:ext uri="{FF2B5EF4-FFF2-40B4-BE49-F238E27FC236}">
                  <a16:creationId xmlns:a16="http://schemas.microsoft.com/office/drawing/2014/main" id="{5C42EC0E-5B61-444B-A6B9-12721840E5E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9420F670-93F5-4534-9F80-22603D58212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35" name="Oval 634">
              <a:extLst>
                <a:ext uri="{FF2B5EF4-FFF2-40B4-BE49-F238E27FC236}">
                  <a16:creationId xmlns:a16="http://schemas.microsoft.com/office/drawing/2014/main" id="{EC47AA70-0421-4E06-8D69-5697FC90B31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Arc 635">
              <a:extLst>
                <a:ext uri="{FF2B5EF4-FFF2-40B4-BE49-F238E27FC236}">
                  <a16:creationId xmlns:a16="http://schemas.microsoft.com/office/drawing/2014/main" id="{FD4AAE3A-CA39-496D-95C7-2CDCBCE03C2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7" name="Arc 636">
              <a:extLst>
                <a:ext uri="{FF2B5EF4-FFF2-40B4-BE49-F238E27FC236}">
                  <a16:creationId xmlns:a16="http://schemas.microsoft.com/office/drawing/2014/main" id="{DED0024A-DF23-4FF7-A92F-0764ACE530E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8" name="Arc 637">
              <a:extLst>
                <a:ext uri="{FF2B5EF4-FFF2-40B4-BE49-F238E27FC236}">
                  <a16:creationId xmlns:a16="http://schemas.microsoft.com/office/drawing/2014/main" id="{B17C4944-2B2C-472F-9812-1DA46D917DE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9" name="Arc 638">
              <a:extLst>
                <a:ext uri="{FF2B5EF4-FFF2-40B4-BE49-F238E27FC236}">
                  <a16:creationId xmlns:a16="http://schemas.microsoft.com/office/drawing/2014/main" id="{0A77E543-175E-4B4A-95F3-22A21E1CE2F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0" name="Straight Connector 639">
              <a:extLst>
                <a:ext uri="{FF2B5EF4-FFF2-40B4-BE49-F238E27FC236}">
                  <a16:creationId xmlns:a16="http://schemas.microsoft.com/office/drawing/2014/main" id="{F2C6F19B-6B22-48B5-AC94-B0552DFC82C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7CFC5BF1-7624-4919-8A74-E30B6B1B91A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2" name="Straight Connector 641">
              <a:extLst>
                <a:ext uri="{FF2B5EF4-FFF2-40B4-BE49-F238E27FC236}">
                  <a16:creationId xmlns:a16="http://schemas.microsoft.com/office/drawing/2014/main" id="{02C5A9D0-2AB7-4037-9570-201DBC212EA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43" name="Group 642">
            <a:extLst>
              <a:ext uri="{FF2B5EF4-FFF2-40B4-BE49-F238E27FC236}">
                <a16:creationId xmlns:a16="http://schemas.microsoft.com/office/drawing/2014/main" id="{573DEAB4-A9ED-4A87-8BCD-91F58F176D69}"/>
              </a:ext>
            </a:extLst>
          </p:cNvPr>
          <p:cNvGrpSpPr/>
          <p:nvPr/>
        </p:nvGrpSpPr>
        <p:grpSpPr>
          <a:xfrm rot="2540802">
            <a:off x="763824" y="6524625"/>
            <a:ext cx="544580" cy="346135"/>
            <a:chOff x="1459148" y="544749"/>
            <a:chExt cx="7412477" cy="5661498"/>
          </a:xfrm>
        </p:grpSpPr>
        <p:sp>
          <p:nvSpPr>
            <p:cNvPr id="644" name="Arc 643">
              <a:extLst>
                <a:ext uri="{FF2B5EF4-FFF2-40B4-BE49-F238E27FC236}">
                  <a16:creationId xmlns:a16="http://schemas.microsoft.com/office/drawing/2014/main" id="{224C6644-1845-48C8-BFC9-5285E908AD3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5" name="Straight Connector 644">
              <a:extLst>
                <a:ext uri="{FF2B5EF4-FFF2-40B4-BE49-F238E27FC236}">
                  <a16:creationId xmlns:a16="http://schemas.microsoft.com/office/drawing/2014/main" id="{864CCC27-3678-42B8-A584-2ED7977C1D5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46" name="Arc 645">
              <a:extLst>
                <a:ext uri="{FF2B5EF4-FFF2-40B4-BE49-F238E27FC236}">
                  <a16:creationId xmlns:a16="http://schemas.microsoft.com/office/drawing/2014/main" id="{9F9F45B7-58C2-4AF5-AF54-6F40A03346F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7" name="Straight Connector 646">
              <a:extLst>
                <a:ext uri="{FF2B5EF4-FFF2-40B4-BE49-F238E27FC236}">
                  <a16:creationId xmlns:a16="http://schemas.microsoft.com/office/drawing/2014/main" id="{6975F572-5473-4880-BEF6-7C86563608A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8F7FABED-D78B-4D0C-8DD0-C107ADD6B7B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49" name="Oval 648">
              <a:extLst>
                <a:ext uri="{FF2B5EF4-FFF2-40B4-BE49-F238E27FC236}">
                  <a16:creationId xmlns:a16="http://schemas.microsoft.com/office/drawing/2014/main" id="{A3D1B457-5825-405D-AC60-E209CA03230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Arc 649">
              <a:extLst>
                <a:ext uri="{FF2B5EF4-FFF2-40B4-BE49-F238E27FC236}">
                  <a16:creationId xmlns:a16="http://schemas.microsoft.com/office/drawing/2014/main" id="{A1B30C87-3381-46DD-A0D3-C9ACC9E7D60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1" name="Arc 650">
              <a:extLst>
                <a:ext uri="{FF2B5EF4-FFF2-40B4-BE49-F238E27FC236}">
                  <a16:creationId xmlns:a16="http://schemas.microsoft.com/office/drawing/2014/main" id="{91B90468-F630-44FC-9690-18BE924E3D3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2" name="Arc 651">
              <a:extLst>
                <a:ext uri="{FF2B5EF4-FFF2-40B4-BE49-F238E27FC236}">
                  <a16:creationId xmlns:a16="http://schemas.microsoft.com/office/drawing/2014/main" id="{9058614E-058D-43F8-BE5A-BC883ECF97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3" name="Arc 652">
              <a:extLst>
                <a:ext uri="{FF2B5EF4-FFF2-40B4-BE49-F238E27FC236}">
                  <a16:creationId xmlns:a16="http://schemas.microsoft.com/office/drawing/2014/main" id="{60BAE970-B379-4289-8268-4969A38780E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54" name="Straight Connector 653">
              <a:extLst>
                <a:ext uri="{FF2B5EF4-FFF2-40B4-BE49-F238E27FC236}">
                  <a16:creationId xmlns:a16="http://schemas.microsoft.com/office/drawing/2014/main" id="{6BB78C0C-B14C-4166-A536-CC62C34E76A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F5937E32-2FB4-4AD4-B5C5-3769E306DC6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0FFB3ABD-E79C-4975-9646-38C55C2E094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57" name="Group 656">
            <a:extLst>
              <a:ext uri="{FF2B5EF4-FFF2-40B4-BE49-F238E27FC236}">
                <a16:creationId xmlns:a16="http://schemas.microsoft.com/office/drawing/2014/main" id="{DFF7E192-2E06-44A6-9EF3-DB1E7C9B0152}"/>
              </a:ext>
            </a:extLst>
          </p:cNvPr>
          <p:cNvGrpSpPr/>
          <p:nvPr/>
        </p:nvGrpSpPr>
        <p:grpSpPr>
          <a:xfrm rot="2540802">
            <a:off x="1078149" y="6524625"/>
            <a:ext cx="544580" cy="346135"/>
            <a:chOff x="1459148" y="544749"/>
            <a:chExt cx="7412477" cy="5661498"/>
          </a:xfrm>
        </p:grpSpPr>
        <p:sp>
          <p:nvSpPr>
            <p:cNvPr id="658" name="Arc 657">
              <a:extLst>
                <a:ext uri="{FF2B5EF4-FFF2-40B4-BE49-F238E27FC236}">
                  <a16:creationId xmlns:a16="http://schemas.microsoft.com/office/drawing/2014/main" id="{D9EE9C5E-4218-48EE-B889-029D3F35FA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9" name="Straight Connector 658">
              <a:extLst>
                <a:ext uri="{FF2B5EF4-FFF2-40B4-BE49-F238E27FC236}">
                  <a16:creationId xmlns:a16="http://schemas.microsoft.com/office/drawing/2014/main" id="{7FF9EAA6-3D49-4517-9205-0767EC69582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60" name="Arc 659">
              <a:extLst>
                <a:ext uri="{FF2B5EF4-FFF2-40B4-BE49-F238E27FC236}">
                  <a16:creationId xmlns:a16="http://schemas.microsoft.com/office/drawing/2014/main" id="{48D43E25-7B40-4690-A132-E2E6C79C9C1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1" name="Straight Connector 660">
              <a:extLst>
                <a:ext uri="{FF2B5EF4-FFF2-40B4-BE49-F238E27FC236}">
                  <a16:creationId xmlns:a16="http://schemas.microsoft.com/office/drawing/2014/main" id="{D6A7EA3A-676B-4D5B-93AF-B561A4003C9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73DAD59A-8B2F-47DD-B5B2-447DCECCB44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63" name="Oval 662">
              <a:extLst>
                <a:ext uri="{FF2B5EF4-FFF2-40B4-BE49-F238E27FC236}">
                  <a16:creationId xmlns:a16="http://schemas.microsoft.com/office/drawing/2014/main" id="{4C27C967-59A2-4AF3-9229-CE2C21EDEC5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Arc 663">
              <a:extLst>
                <a:ext uri="{FF2B5EF4-FFF2-40B4-BE49-F238E27FC236}">
                  <a16:creationId xmlns:a16="http://schemas.microsoft.com/office/drawing/2014/main" id="{06E21BB4-D5CB-4982-8C47-F5D29260D50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5" name="Arc 664">
              <a:extLst>
                <a:ext uri="{FF2B5EF4-FFF2-40B4-BE49-F238E27FC236}">
                  <a16:creationId xmlns:a16="http://schemas.microsoft.com/office/drawing/2014/main" id="{E86D341D-F9EA-4605-A721-E0C51E7D1B1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6" name="Arc 665">
              <a:extLst>
                <a:ext uri="{FF2B5EF4-FFF2-40B4-BE49-F238E27FC236}">
                  <a16:creationId xmlns:a16="http://schemas.microsoft.com/office/drawing/2014/main" id="{FE401972-CAE1-4C62-9DFB-F8B03B7D85B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7" name="Arc 666">
              <a:extLst>
                <a:ext uri="{FF2B5EF4-FFF2-40B4-BE49-F238E27FC236}">
                  <a16:creationId xmlns:a16="http://schemas.microsoft.com/office/drawing/2014/main" id="{7FE9FED8-812A-4EB8-8963-E9D43C64941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8" name="Straight Connector 667">
              <a:extLst>
                <a:ext uri="{FF2B5EF4-FFF2-40B4-BE49-F238E27FC236}">
                  <a16:creationId xmlns:a16="http://schemas.microsoft.com/office/drawing/2014/main" id="{0650DFE3-EC01-468E-851B-3B9E96021DD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25557EB1-989F-4328-81B5-15D831B2A6D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54ADA7DE-A319-41C1-8F6F-269EBBF2AB1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71" name="Group 670">
            <a:extLst>
              <a:ext uri="{FF2B5EF4-FFF2-40B4-BE49-F238E27FC236}">
                <a16:creationId xmlns:a16="http://schemas.microsoft.com/office/drawing/2014/main" id="{9B11E31D-733E-46E3-8EEC-451525FC0A6E}"/>
              </a:ext>
            </a:extLst>
          </p:cNvPr>
          <p:cNvGrpSpPr/>
          <p:nvPr/>
        </p:nvGrpSpPr>
        <p:grpSpPr>
          <a:xfrm rot="2540802">
            <a:off x="1392474" y="6524625"/>
            <a:ext cx="544580" cy="346135"/>
            <a:chOff x="1459148" y="544749"/>
            <a:chExt cx="7412477" cy="5661498"/>
          </a:xfrm>
        </p:grpSpPr>
        <p:sp>
          <p:nvSpPr>
            <p:cNvPr id="672" name="Arc 671">
              <a:extLst>
                <a:ext uri="{FF2B5EF4-FFF2-40B4-BE49-F238E27FC236}">
                  <a16:creationId xmlns:a16="http://schemas.microsoft.com/office/drawing/2014/main" id="{0E8FC718-75F4-4619-9798-22F26846DB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73" name="Straight Connector 672">
              <a:extLst>
                <a:ext uri="{FF2B5EF4-FFF2-40B4-BE49-F238E27FC236}">
                  <a16:creationId xmlns:a16="http://schemas.microsoft.com/office/drawing/2014/main" id="{DB9655FD-F2D7-4A0D-9C99-C97A85C9982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74" name="Arc 673">
              <a:extLst>
                <a:ext uri="{FF2B5EF4-FFF2-40B4-BE49-F238E27FC236}">
                  <a16:creationId xmlns:a16="http://schemas.microsoft.com/office/drawing/2014/main" id="{4B8B890D-3690-4259-89D4-D45B1FBEB77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5" name="Straight Connector 674">
              <a:extLst>
                <a:ext uri="{FF2B5EF4-FFF2-40B4-BE49-F238E27FC236}">
                  <a16:creationId xmlns:a16="http://schemas.microsoft.com/office/drawing/2014/main" id="{20339B5A-C6C0-47C9-936B-16DB033F592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32B4B946-00BD-4D08-8014-DE53E25149B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7" name="Oval 676">
              <a:extLst>
                <a:ext uri="{FF2B5EF4-FFF2-40B4-BE49-F238E27FC236}">
                  <a16:creationId xmlns:a16="http://schemas.microsoft.com/office/drawing/2014/main" id="{A0CB5AD7-CC40-4F72-BC7C-9E2DB39A5F4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Arc 677">
              <a:extLst>
                <a:ext uri="{FF2B5EF4-FFF2-40B4-BE49-F238E27FC236}">
                  <a16:creationId xmlns:a16="http://schemas.microsoft.com/office/drawing/2014/main" id="{1C8E8608-D7F8-404C-99CA-49FA9F343BD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9" name="Arc 678">
              <a:extLst>
                <a:ext uri="{FF2B5EF4-FFF2-40B4-BE49-F238E27FC236}">
                  <a16:creationId xmlns:a16="http://schemas.microsoft.com/office/drawing/2014/main" id="{C480E813-1246-49AC-BAF3-06A84E4C2D4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0" name="Arc 679">
              <a:extLst>
                <a:ext uri="{FF2B5EF4-FFF2-40B4-BE49-F238E27FC236}">
                  <a16:creationId xmlns:a16="http://schemas.microsoft.com/office/drawing/2014/main" id="{23E820FA-98B1-4BA7-8ADD-14D9E2CD2A8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1" name="Arc 680">
              <a:extLst>
                <a:ext uri="{FF2B5EF4-FFF2-40B4-BE49-F238E27FC236}">
                  <a16:creationId xmlns:a16="http://schemas.microsoft.com/office/drawing/2014/main" id="{FC8D118D-5F9C-4E4E-AF26-A9250F4307F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2" name="Straight Connector 681">
              <a:extLst>
                <a:ext uri="{FF2B5EF4-FFF2-40B4-BE49-F238E27FC236}">
                  <a16:creationId xmlns:a16="http://schemas.microsoft.com/office/drawing/2014/main" id="{9FC9C6F4-3EC9-47EF-9DE6-F37BA3493B4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DD05BAE-5EED-48BB-B1F2-4CA8F963953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84" name="Straight Connector 683">
              <a:extLst>
                <a:ext uri="{FF2B5EF4-FFF2-40B4-BE49-F238E27FC236}">
                  <a16:creationId xmlns:a16="http://schemas.microsoft.com/office/drawing/2014/main" id="{96713256-8850-46C8-A8BD-2DE3EDF9476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85" name="Group 684">
            <a:extLst>
              <a:ext uri="{FF2B5EF4-FFF2-40B4-BE49-F238E27FC236}">
                <a16:creationId xmlns:a16="http://schemas.microsoft.com/office/drawing/2014/main" id="{5481B7D6-73C1-48B6-8B7D-8E24FCE28037}"/>
              </a:ext>
            </a:extLst>
          </p:cNvPr>
          <p:cNvGrpSpPr/>
          <p:nvPr/>
        </p:nvGrpSpPr>
        <p:grpSpPr>
          <a:xfrm rot="2540802">
            <a:off x="1706799" y="6524625"/>
            <a:ext cx="544580" cy="346135"/>
            <a:chOff x="1459148" y="544749"/>
            <a:chExt cx="7412477" cy="5661498"/>
          </a:xfrm>
        </p:grpSpPr>
        <p:sp>
          <p:nvSpPr>
            <p:cNvPr id="686" name="Arc 685">
              <a:extLst>
                <a:ext uri="{FF2B5EF4-FFF2-40B4-BE49-F238E27FC236}">
                  <a16:creationId xmlns:a16="http://schemas.microsoft.com/office/drawing/2014/main" id="{BC0E7D37-7913-4E5E-A20A-9154F4BA9A5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7" name="Straight Connector 686">
              <a:extLst>
                <a:ext uri="{FF2B5EF4-FFF2-40B4-BE49-F238E27FC236}">
                  <a16:creationId xmlns:a16="http://schemas.microsoft.com/office/drawing/2014/main" id="{E0C16669-5DB7-4558-97B0-5351FC447A6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88" name="Arc 687">
              <a:extLst>
                <a:ext uri="{FF2B5EF4-FFF2-40B4-BE49-F238E27FC236}">
                  <a16:creationId xmlns:a16="http://schemas.microsoft.com/office/drawing/2014/main" id="{C9EC4124-283F-4CB5-AD41-12B27144171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9" name="Straight Connector 688">
              <a:extLst>
                <a:ext uri="{FF2B5EF4-FFF2-40B4-BE49-F238E27FC236}">
                  <a16:creationId xmlns:a16="http://schemas.microsoft.com/office/drawing/2014/main" id="{461375B2-AC93-4795-9E89-9D1947CA050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26AD1A38-BAA5-4D63-BF61-4E24A6C6BE9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1" name="Oval 690">
              <a:extLst>
                <a:ext uri="{FF2B5EF4-FFF2-40B4-BE49-F238E27FC236}">
                  <a16:creationId xmlns:a16="http://schemas.microsoft.com/office/drawing/2014/main" id="{F680F8F5-9E6A-4A7E-9CEC-F1ECB3AD642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Arc 691">
              <a:extLst>
                <a:ext uri="{FF2B5EF4-FFF2-40B4-BE49-F238E27FC236}">
                  <a16:creationId xmlns:a16="http://schemas.microsoft.com/office/drawing/2014/main" id="{0DFD7D72-9536-4E0F-B422-D66C72C1125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3" name="Arc 692">
              <a:extLst>
                <a:ext uri="{FF2B5EF4-FFF2-40B4-BE49-F238E27FC236}">
                  <a16:creationId xmlns:a16="http://schemas.microsoft.com/office/drawing/2014/main" id="{7722FA93-CDEC-499E-BEBE-2EA6256D9F3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4" name="Arc 693">
              <a:extLst>
                <a:ext uri="{FF2B5EF4-FFF2-40B4-BE49-F238E27FC236}">
                  <a16:creationId xmlns:a16="http://schemas.microsoft.com/office/drawing/2014/main" id="{87C571BB-F01E-480A-ACFF-2C78BF6D91D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5" name="Arc 694">
              <a:extLst>
                <a:ext uri="{FF2B5EF4-FFF2-40B4-BE49-F238E27FC236}">
                  <a16:creationId xmlns:a16="http://schemas.microsoft.com/office/drawing/2014/main" id="{41CADDA4-6C8C-4509-A1E2-D149FDBE85B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6" name="Straight Connector 695">
              <a:extLst>
                <a:ext uri="{FF2B5EF4-FFF2-40B4-BE49-F238E27FC236}">
                  <a16:creationId xmlns:a16="http://schemas.microsoft.com/office/drawing/2014/main" id="{C1CB9ADE-6333-47D4-AD25-985AF418349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2CEB66B7-812D-48F8-9723-BB13C0E14A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98" name="Straight Connector 697">
              <a:extLst>
                <a:ext uri="{FF2B5EF4-FFF2-40B4-BE49-F238E27FC236}">
                  <a16:creationId xmlns:a16="http://schemas.microsoft.com/office/drawing/2014/main" id="{5B078285-0C2F-47A6-9AB0-E131A1DF1EE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2EE3D792-38F9-42B9-9013-F7AEE0424B71}"/>
              </a:ext>
            </a:extLst>
          </p:cNvPr>
          <p:cNvGrpSpPr/>
          <p:nvPr/>
        </p:nvGrpSpPr>
        <p:grpSpPr>
          <a:xfrm rot="2540802">
            <a:off x="2021124" y="6524625"/>
            <a:ext cx="544580" cy="346135"/>
            <a:chOff x="1459148" y="544749"/>
            <a:chExt cx="7412477" cy="5661498"/>
          </a:xfrm>
        </p:grpSpPr>
        <p:sp>
          <p:nvSpPr>
            <p:cNvPr id="700" name="Arc 699">
              <a:extLst>
                <a:ext uri="{FF2B5EF4-FFF2-40B4-BE49-F238E27FC236}">
                  <a16:creationId xmlns:a16="http://schemas.microsoft.com/office/drawing/2014/main" id="{7C912331-244C-43FE-8B57-6814B4DFD7D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1" name="Straight Connector 700">
              <a:extLst>
                <a:ext uri="{FF2B5EF4-FFF2-40B4-BE49-F238E27FC236}">
                  <a16:creationId xmlns:a16="http://schemas.microsoft.com/office/drawing/2014/main" id="{73CCC6C6-7ACB-45EA-BC97-B3B2BA377E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2" name="Arc 701">
              <a:extLst>
                <a:ext uri="{FF2B5EF4-FFF2-40B4-BE49-F238E27FC236}">
                  <a16:creationId xmlns:a16="http://schemas.microsoft.com/office/drawing/2014/main" id="{FB4EDCB6-29F0-429D-9F1D-FE716C05CFB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03" name="Straight Connector 702">
              <a:extLst>
                <a:ext uri="{FF2B5EF4-FFF2-40B4-BE49-F238E27FC236}">
                  <a16:creationId xmlns:a16="http://schemas.microsoft.com/office/drawing/2014/main" id="{2989B3E1-C52B-44F2-A236-E355953D41F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25C3B289-55F4-4E31-99E9-83A66C3A804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05" name="Oval 704">
              <a:extLst>
                <a:ext uri="{FF2B5EF4-FFF2-40B4-BE49-F238E27FC236}">
                  <a16:creationId xmlns:a16="http://schemas.microsoft.com/office/drawing/2014/main" id="{0DC400A9-9DF1-430F-B915-0B4E502BE20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Arc 705">
              <a:extLst>
                <a:ext uri="{FF2B5EF4-FFF2-40B4-BE49-F238E27FC236}">
                  <a16:creationId xmlns:a16="http://schemas.microsoft.com/office/drawing/2014/main" id="{286B4C91-2B4A-4E9E-8DA5-E96DBBDF545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7" name="Arc 706">
              <a:extLst>
                <a:ext uri="{FF2B5EF4-FFF2-40B4-BE49-F238E27FC236}">
                  <a16:creationId xmlns:a16="http://schemas.microsoft.com/office/drawing/2014/main" id="{8AFA8AC8-390D-4F36-9511-A17B7C08400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8" name="Arc 707">
              <a:extLst>
                <a:ext uri="{FF2B5EF4-FFF2-40B4-BE49-F238E27FC236}">
                  <a16:creationId xmlns:a16="http://schemas.microsoft.com/office/drawing/2014/main" id="{996895E7-100C-43BB-9405-4325BC4457B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9" name="Arc 708">
              <a:extLst>
                <a:ext uri="{FF2B5EF4-FFF2-40B4-BE49-F238E27FC236}">
                  <a16:creationId xmlns:a16="http://schemas.microsoft.com/office/drawing/2014/main" id="{1F56211C-43C3-49DF-8142-6E67FA6CE0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0" name="Straight Connector 709">
              <a:extLst>
                <a:ext uri="{FF2B5EF4-FFF2-40B4-BE49-F238E27FC236}">
                  <a16:creationId xmlns:a16="http://schemas.microsoft.com/office/drawing/2014/main" id="{A3405B66-51AD-4D6E-BCF0-B3FF509A688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9C3DD7DB-8D33-446F-8A55-F7E128DD3C0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A0482369-6BCF-4BA1-85CF-4B6AB007BD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13" name="Group 712">
            <a:extLst>
              <a:ext uri="{FF2B5EF4-FFF2-40B4-BE49-F238E27FC236}">
                <a16:creationId xmlns:a16="http://schemas.microsoft.com/office/drawing/2014/main" id="{B6256F76-BDBF-4772-91AD-0C9AFDD8EE6E}"/>
              </a:ext>
            </a:extLst>
          </p:cNvPr>
          <p:cNvGrpSpPr/>
          <p:nvPr/>
        </p:nvGrpSpPr>
        <p:grpSpPr>
          <a:xfrm rot="2540802">
            <a:off x="2335449" y="6524625"/>
            <a:ext cx="544580" cy="346135"/>
            <a:chOff x="1459148" y="544749"/>
            <a:chExt cx="7412477" cy="5661498"/>
          </a:xfrm>
        </p:grpSpPr>
        <p:sp>
          <p:nvSpPr>
            <p:cNvPr id="714" name="Arc 713">
              <a:extLst>
                <a:ext uri="{FF2B5EF4-FFF2-40B4-BE49-F238E27FC236}">
                  <a16:creationId xmlns:a16="http://schemas.microsoft.com/office/drawing/2014/main" id="{1B407B77-EC8F-42E7-943F-E63F2E558F1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15" name="Straight Connector 714">
              <a:extLst>
                <a:ext uri="{FF2B5EF4-FFF2-40B4-BE49-F238E27FC236}">
                  <a16:creationId xmlns:a16="http://schemas.microsoft.com/office/drawing/2014/main" id="{6247FD37-5FBA-4122-AF18-45D9ECAB6AC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16" name="Arc 715">
              <a:extLst>
                <a:ext uri="{FF2B5EF4-FFF2-40B4-BE49-F238E27FC236}">
                  <a16:creationId xmlns:a16="http://schemas.microsoft.com/office/drawing/2014/main" id="{D324E27E-E620-4BA2-A6A7-57FD694411D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7" name="Straight Connector 716">
              <a:extLst>
                <a:ext uri="{FF2B5EF4-FFF2-40B4-BE49-F238E27FC236}">
                  <a16:creationId xmlns:a16="http://schemas.microsoft.com/office/drawing/2014/main" id="{1D1D0665-400A-4D91-85D4-E286938084E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5F128CAB-6E2C-4915-A53B-AC20679A87C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19" name="Oval 718">
              <a:extLst>
                <a:ext uri="{FF2B5EF4-FFF2-40B4-BE49-F238E27FC236}">
                  <a16:creationId xmlns:a16="http://schemas.microsoft.com/office/drawing/2014/main" id="{39CAB56E-ED2E-4522-B4E3-246A565FE98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Arc 719">
              <a:extLst>
                <a:ext uri="{FF2B5EF4-FFF2-40B4-BE49-F238E27FC236}">
                  <a16:creationId xmlns:a16="http://schemas.microsoft.com/office/drawing/2014/main" id="{E9F439C0-D5B3-4570-AAF3-83498299FD0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1" name="Arc 720">
              <a:extLst>
                <a:ext uri="{FF2B5EF4-FFF2-40B4-BE49-F238E27FC236}">
                  <a16:creationId xmlns:a16="http://schemas.microsoft.com/office/drawing/2014/main" id="{222B14B8-8439-47D5-B4D6-C9145EA9CC2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2" name="Arc 721">
              <a:extLst>
                <a:ext uri="{FF2B5EF4-FFF2-40B4-BE49-F238E27FC236}">
                  <a16:creationId xmlns:a16="http://schemas.microsoft.com/office/drawing/2014/main" id="{AF3D4407-BE9F-4F1C-86FF-13221E781E7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3" name="Arc 722">
              <a:extLst>
                <a:ext uri="{FF2B5EF4-FFF2-40B4-BE49-F238E27FC236}">
                  <a16:creationId xmlns:a16="http://schemas.microsoft.com/office/drawing/2014/main" id="{E4635A2A-A2EC-4B29-8FEE-C9F331B2A7D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24" name="Straight Connector 723">
              <a:extLst>
                <a:ext uri="{FF2B5EF4-FFF2-40B4-BE49-F238E27FC236}">
                  <a16:creationId xmlns:a16="http://schemas.microsoft.com/office/drawing/2014/main" id="{69D7EC25-1DF3-46E6-A28F-961E1C73628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57EA415B-ED0C-4522-ADA2-26A4E25B75E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C72BDF59-5981-4443-9C9B-354F9CA57BD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27" name="Group 726">
            <a:extLst>
              <a:ext uri="{FF2B5EF4-FFF2-40B4-BE49-F238E27FC236}">
                <a16:creationId xmlns:a16="http://schemas.microsoft.com/office/drawing/2014/main" id="{C1DC8ABA-4905-4DBC-8B3D-23ABB9E2C5B4}"/>
              </a:ext>
            </a:extLst>
          </p:cNvPr>
          <p:cNvGrpSpPr/>
          <p:nvPr/>
        </p:nvGrpSpPr>
        <p:grpSpPr>
          <a:xfrm rot="2540802">
            <a:off x="2649774" y="6524625"/>
            <a:ext cx="544580" cy="346135"/>
            <a:chOff x="1459148" y="544749"/>
            <a:chExt cx="7412477" cy="5661498"/>
          </a:xfrm>
        </p:grpSpPr>
        <p:sp>
          <p:nvSpPr>
            <p:cNvPr id="728" name="Arc 727">
              <a:extLst>
                <a:ext uri="{FF2B5EF4-FFF2-40B4-BE49-F238E27FC236}">
                  <a16:creationId xmlns:a16="http://schemas.microsoft.com/office/drawing/2014/main" id="{F35BE2E8-2B2C-455D-8642-1BB11DDEA69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9" name="Straight Connector 728">
              <a:extLst>
                <a:ext uri="{FF2B5EF4-FFF2-40B4-BE49-F238E27FC236}">
                  <a16:creationId xmlns:a16="http://schemas.microsoft.com/office/drawing/2014/main" id="{AE7F4AC6-EBE9-46DC-82DB-74D29C65B37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0" name="Arc 729">
              <a:extLst>
                <a:ext uri="{FF2B5EF4-FFF2-40B4-BE49-F238E27FC236}">
                  <a16:creationId xmlns:a16="http://schemas.microsoft.com/office/drawing/2014/main" id="{5FF1ACAA-1E49-4A7F-AF05-01683890C0B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1" name="Straight Connector 730">
              <a:extLst>
                <a:ext uri="{FF2B5EF4-FFF2-40B4-BE49-F238E27FC236}">
                  <a16:creationId xmlns:a16="http://schemas.microsoft.com/office/drawing/2014/main" id="{2AF56C0F-F34F-49A3-84EC-2A167EFEC5C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AF307A40-407A-4B41-879A-768FAB02E9A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33" name="Oval 732">
              <a:extLst>
                <a:ext uri="{FF2B5EF4-FFF2-40B4-BE49-F238E27FC236}">
                  <a16:creationId xmlns:a16="http://schemas.microsoft.com/office/drawing/2014/main" id="{6973824E-4DFD-42A0-ADFE-0AD08AF86BF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Arc 733">
              <a:extLst>
                <a:ext uri="{FF2B5EF4-FFF2-40B4-BE49-F238E27FC236}">
                  <a16:creationId xmlns:a16="http://schemas.microsoft.com/office/drawing/2014/main" id="{7F4C3886-B7CE-4349-ABE4-6F6D9E9306E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5" name="Arc 734">
              <a:extLst>
                <a:ext uri="{FF2B5EF4-FFF2-40B4-BE49-F238E27FC236}">
                  <a16:creationId xmlns:a16="http://schemas.microsoft.com/office/drawing/2014/main" id="{36A48072-0AC7-497B-9892-6BD0F9B5194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6" name="Arc 735">
              <a:extLst>
                <a:ext uri="{FF2B5EF4-FFF2-40B4-BE49-F238E27FC236}">
                  <a16:creationId xmlns:a16="http://schemas.microsoft.com/office/drawing/2014/main" id="{16113430-1E05-4BE1-9663-2C58145C49F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7" name="Arc 736">
              <a:extLst>
                <a:ext uri="{FF2B5EF4-FFF2-40B4-BE49-F238E27FC236}">
                  <a16:creationId xmlns:a16="http://schemas.microsoft.com/office/drawing/2014/main" id="{D9D9DDC8-C28C-44C5-A3ED-88EA2548002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8" name="Straight Connector 737">
              <a:extLst>
                <a:ext uri="{FF2B5EF4-FFF2-40B4-BE49-F238E27FC236}">
                  <a16:creationId xmlns:a16="http://schemas.microsoft.com/office/drawing/2014/main" id="{4035A03A-A5C6-43CF-A64A-63B49EFE88B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E45A0BCF-ECF2-49B4-ABE4-9957CB70C15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0" name="Straight Connector 739">
              <a:extLst>
                <a:ext uri="{FF2B5EF4-FFF2-40B4-BE49-F238E27FC236}">
                  <a16:creationId xmlns:a16="http://schemas.microsoft.com/office/drawing/2014/main" id="{6FED0A28-880F-46AB-9848-8438FC4D47E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1" name="Group 740">
            <a:extLst>
              <a:ext uri="{FF2B5EF4-FFF2-40B4-BE49-F238E27FC236}">
                <a16:creationId xmlns:a16="http://schemas.microsoft.com/office/drawing/2014/main" id="{43D1C2A5-ECE9-4C55-A806-50F427AD022F}"/>
              </a:ext>
            </a:extLst>
          </p:cNvPr>
          <p:cNvGrpSpPr/>
          <p:nvPr/>
        </p:nvGrpSpPr>
        <p:grpSpPr>
          <a:xfrm rot="2540802">
            <a:off x="2964099" y="6524625"/>
            <a:ext cx="544580" cy="346135"/>
            <a:chOff x="1459148" y="544749"/>
            <a:chExt cx="7412477" cy="5661498"/>
          </a:xfrm>
        </p:grpSpPr>
        <p:sp>
          <p:nvSpPr>
            <p:cNvPr id="742" name="Arc 741">
              <a:extLst>
                <a:ext uri="{FF2B5EF4-FFF2-40B4-BE49-F238E27FC236}">
                  <a16:creationId xmlns:a16="http://schemas.microsoft.com/office/drawing/2014/main" id="{890D26EC-D1AF-4720-9FD5-A9DE71F6C60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43" name="Straight Connector 742">
              <a:extLst>
                <a:ext uri="{FF2B5EF4-FFF2-40B4-BE49-F238E27FC236}">
                  <a16:creationId xmlns:a16="http://schemas.microsoft.com/office/drawing/2014/main" id="{102DB70B-10B7-461F-998B-4500F17BA58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44" name="Arc 743">
              <a:extLst>
                <a:ext uri="{FF2B5EF4-FFF2-40B4-BE49-F238E27FC236}">
                  <a16:creationId xmlns:a16="http://schemas.microsoft.com/office/drawing/2014/main" id="{96756DDC-5BD9-4D64-A86E-A8FA0BFA104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45" name="Straight Connector 744">
              <a:extLst>
                <a:ext uri="{FF2B5EF4-FFF2-40B4-BE49-F238E27FC236}">
                  <a16:creationId xmlns:a16="http://schemas.microsoft.com/office/drawing/2014/main" id="{25F198A0-7880-4A81-8D0E-5EAC391250D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90F0152C-DB28-4986-8066-6C095E0AEE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47" name="Oval 746">
              <a:extLst>
                <a:ext uri="{FF2B5EF4-FFF2-40B4-BE49-F238E27FC236}">
                  <a16:creationId xmlns:a16="http://schemas.microsoft.com/office/drawing/2014/main" id="{91C06554-A1FF-4277-A8BE-707504F8A67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8" name="Arc 747">
              <a:extLst>
                <a:ext uri="{FF2B5EF4-FFF2-40B4-BE49-F238E27FC236}">
                  <a16:creationId xmlns:a16="http://schemas.microsoft.com/office/drawing/2014/main" id="{0C522683-B203-4CE9-AE4D-A43CDA9DEA4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9" name="Arc 748">
              <a:extLst>
                <a:ext uri="{FF2B5EF4-FFF2-40B4-BE49-F238E27FC236}">
                  <a16:creationId xmlns:a16="http://schemas.microsoft.com/office/drawing/2014/main" id="{4EDFD017-9D2C-43FD-BCEF-5AC169B7263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0" name="Arc 749">
              <a:extLst>
                <a:ext uri="{FF2B5EF4-FFF2-40B4-BE49-F238E27FC236}">
                  <a16:creationId xmlns:a16="http://schemas.microsoft.com/office/drawing/2014/main" id="{EC808F20-09EA-4779-A323-CAA031A8880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1" name="Arc 750">
              <a:extLst>
                <a:ext uri="{FF2B5EF4-FFF2-40B4-BE49-F238E27FC236}">
                  <a16:creationId xmlns:a16="http://schemas.microsoft.com/office/drawing/2014/main" id="{4667E414-E278-4012-BE16-194615DA03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2" name="Straight Connector 751">
              <a:extLst>
                <a:ext uri="{FF2B5EF4-FFF2-40B4-BE49-F238E27FC236}">
                  <a16:creationId xmlns:a16="http://schemas.microsoft.com/office/drawing/2014/main" id="{417623A7-E9EB-4526-B61F-D5C4E28F069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C16BB98A-39AF-4FCC-B4DC-62C9782A55C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a:extLst>
                <a:ext uri="{FF2B5EF4-FFF2-40B4-BE49-F238E27FC236}">
                  <a16:creationId xmlns:a16="http://schemas.microsoft.com/office/drawing/2014/main" id="{63C3E714-ADB3-4446-BFCA-1AE2B3CD590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55" name="Group 754">
            <a:extLst>
              <a:ext uri="{FF2B5EF4-FFF2-40B4-BE49-F238E27FC236}">
                <a16:creationId xmlns:a16="http://schemas.microsoft.com/office/drawing/2014/main" id="{5BAB35D7-2697-46C9-B376-DFCB031DDF11}"/>
              </a:ext>
            </a:extLst>
          </p:cNvPr>
          <p:cNvGrpSpPr/>
          <p:nvPr/>
        </p:nvGrpSpPr>
        <p:grpSpPr>
          <a:xfrm rot="2540802">
            <a:off x="3278424" y="6524625"/>
            <a:ext cx="544580" cy="346135"/>
            <a:chOff x="1459148" y="544749"/>
            <a:chExt cx="7412477" cy="5661498"/>
          </a:xfrm>
        </p:grpSpPr>
        <p:sp>
          <p:nvSpPr>
            <p:cNvPr id="756" name="Arc 755">
              <a:extLst>
                <a:ext uri="{FF2B5EF4-FFF2-40B4-BE49-F238E27FC236}">
                  <a16:creationId xmlns:a16="http://schemas.microsoft.com/office/drawing/2014/main" id="{DA784660-1C3E-45CC-9854-5FA6E41EB03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7" name="Straight Connector 756">
              <a:extLst>
                <a:ext uri="{FF2B5EF4-FFF2-40B4-BE49-F238E27FC236}">
                  <a16:creationId xmlns:a16="http://schemas.microsoft.com/office/drawing/2014/main" id="{9B40058D-9882-4662-A350-5FCA6E03D6C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58" name="Arc 757">
              <a:extLst>
                <a:ext uri="{FF2B5EF4-FFF2-40B4-BE49-F238E27FC236}">
                  <a16:creationId xmlns:a16="http://schemas.microsoft.com/office/drawing/2014/main" id="{F353609B-9F2D-4390-9C8C-45EF428B0A0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9" name="Straight Connector 758">
              <a:extLst>
                <a:ext uri="{FF2B5EF4-FFF2-40B4-BE49-F238E27FC236}">
                  <a16:creationId xmlns:a16="http://schemas.microsoft.com/office/drawing/2014/main" id="{FAB592E9-29B8-40F7-B0C0-06657C0C869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E05166C9-79A6-4121-ACF2-4363C4DF706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1" name="Oval 760">
              <a:extLst>
                <a:ext uri="{FF2B5EF4-FFF2-40B4-BE49-F238E27FC236}">
                  <a16:creationId xmlns:a16="http://schemas.microsoft.com/office/drawing/2014/main" id="{04BE2347-B0D0-4E65-9AB8-DE974D65246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2" name="Arc 761">
              <a:extLst>
                <a:ext uri="{FF2B5EF4-FFF2-40B4-BE49-F238E27FC236}">
                  <a16:creationId xmlns:a16="http://schemas.microsoft.com/office/drawing/2014/main" id="{0C1CD5B1-7DE0-42C4-A90E-919C5334D25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3" name="Arc 762">
              <a:extLst>
                <a:ext uri="{FF2B5EF4-FFF2-40B4-BE49-F238E27FC236}">
                  <a16:creationId xmlns:a16="http://schemas.microsoft.com/office/drawing/2014/main" id="{1D0AF70B-3C94-46B4-8C45-2985215A213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4" name="Arc 763">
              <a:extLst>
                <a:ext uri="{FF2B5EF4-FFF2-40B4-BE49-F238E27FC236}">
                  <a16:creationId xmlns:a16="http://schemas.microsoft.com/office/drawing/2014/main" id="{7F58C747-CAB3-44EA-BEAC-0D6CA96AA3F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5" name="Arc 764">
              <a:extLst>
                <a:ext uri="{FF2B5EF4-FFF2-40B4-BE49-F238E27FC236}">
                  <a16:creationId xmlns:a16="http://schemas.microsoft.com/office/drawing/2014/main" id="{B0DE23E0-3B48-4BD3-A5D2-F0E2A12CC70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6" name="Straight Connector 765">
              <a:extLst>
                <a:ext uri="{FF2B5EF4-FFF2-40B4-BE49-F238E27FC236}">
                  <a16:creationId xmlns:a16="http://schemas.microsoft.com/office/drawing/2014/main" id="{B96CBA5C-3661-49D8-A501-FEA7CE64189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67C8E51D-7FD7-45BC-8ABF-8B8E73B5A9F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68" name="Straight Connector 767">
              <a:extLst>
                <a:ext uri="{FF2B5EF4-FFF2-40B4-BE49-F238E27FC236}">
                  <a16:creationId xmlns:a16="http://schemas.microsoft.com/office/drawing/2014/main" id="{B602A7D8-510E-42C8-87DB-5848D6CCA54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69" name="Group 768">
            <a:extLst>
              <a:ext uri="{FF2B5EF4-FFF2-40B4-BE49-F238E27FC236}">
                <a16:creationId xmlns:a16="http://schemas.microsoft.com/office/drawing/2014/main" id="{A5CDBFA4-42E8-4E2C-A081-F14E8ABE38A8}"/>
              </a:ext>
            </a:extLst>
          </p:cNvPr>
          <p:cNvGrpSpPr/>
          <p:nvPr/>
        </p:nvGrpSpPr>
        <p:grpSpPr>
          <a:xfrm rot="2540802">
            <a:off x="3592749" y="6524625"/>
            <a:ext cx="544580" cy="346135"/>
            <a:chOff x="1459148" y="544749"/>
            <a:chExt cx="7412477" cy="5661498"/>
          </a:xfrm>
        </p:grpSpPr>
        <p:sp>
          <p:nvSpPr>
            <p:cNvPr id="770" name="Arc 769">
              <a:extLst>
                <a:ext uri="{FF2B5EF4-FFF2-40B4-BE49-F238E27FC236}">
                  <a16:creationId xmlns:a16="http://schemas.microsoft.com/office/drawing/2014/main" id="{54DB5232-DF60-4580-A2EF-5AB9E53902D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1" name="Straight Connector 770">
              <a:extLst>
                <a:ext uri="{FF2B5EF4-FFF2-40B4-BE49-F238E27FC236}">
                  <a16:creationId xmlns:a16="http://schemas.microsoft.com/office/drawing/2014/main" id="{FA9DC023-FCF0-4723-8B1F-D465E5B3149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2" name="Arc 771">
              <a:extLst>
                <a:ext uri="{FF2B5EF4-FFF2-40B4-BE49-F238E27FC236}">
                  <a16:creationId xmlns:a16="http://schemas.microsoft.com/office/drawing/2014/main" id="{7A94572D-A0D6-414D-A8A3-3EA989BDFC0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73" name="Straight Connector 772">
              <a:extLst>
                <a:ext uri="{FF2B5EF4-FFF2-40B4-BE49-F238E27FC236}">
                  <a16:creationId xmlns:a16="http://schemas.microsoft.com/office/drawing/2014/main" id="{9F65E24C-23E1-4F8F-A297-89F235C7E31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35EE078B-6C09-41C1-A9BB-3A3C950F2D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75" name="Oval 774">
              <a:extLst>
                <a:ext uri="{FF2B5EF4-FFF2-40B4-BE49-F238E27FC236}">
                  <a16:creationId xmlns:a16="http://schemas.microsoft.com/office/drawing/2014/main" id="{876D95EE-4894-4B34-B7A7-10CB2461789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6" name="Arc 775">
              <a:extLst>
                <a:ext uri="{FF2B5EF4-FFF2-40B4-BE49-F238E27FC236}">
                  <a16:creationId xmlns:a16="http://schemas.microsoft.com/office/drawing/2014/main" id="{2F6EB6BC-52B8-4100-BC7B-CB1F0F00562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7" name="Arc 776">
              <a:extLst>
                <a:ext uri="{FF2B5EF4-FFF2-40B4-BE49-F238E27FC236}">
                  <a16:creationId xmlns:a16="http://schemas.microsoft.com/office/drawing/2014/main" id="{529BB92E-2B54-41A1-9769-2311125630F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8" name="Arc 777">
              <a:extLst>
                <a:ext uri="{FF2B5EF4-FFF2-40B4-BE49-F238E27FC236}">
                  <a16:creationId xmlns:a16="http://schemas.microsoft.com/office/drawing/2014/main" id="{592BA3BC-D10A-4CB0-AB71-E891C8DB7B4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9" name="Arc 778">
              <a:extLst>
                <a:ext uri="{FF2B5EF4-FFF2-40B4-BE49-F238E27FC236}">
                  <a16:creationId xmlns:a16="http://schemas.microsoft.com/office/drawing/2014/main" id="{66FEC647-27AD-4353-92B5-753AF755DE1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0" name="Straight Connector 779">
              <a:extLst>
                <a:ext uri="{FF2B5EF4-FFF2-40B4-BE49-F238E27FC236}">
                  <a16:creationId xmlns:a16="http://schemas.microsoft.com/office/drawing/2014/main" id="{72BD439E-2E78-43A9-9EEA-14D47968732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0B4FA151-BB15-4897-B5CA-A851D6E11A5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280A966A-62F4-4547-AC9E-62D9042D603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83" name="Group 782">
            <a:extLst>
              <a:ext uri="{FF2B5EF4-FFF2-40B4-BE49-F238E27FC236}">
                <a16:creationId xmlns:a16="http://schemas.microsoft.com/office/drawing/2014/main" id="{914CFAD0-55E2-4E76-84D9-B98DDAD0104F}"/>
              </a:ext>
            </a:extLst>
          </p:cNvPr>
          <p:cNvGrpSpPr/>
          <p:nvPr/>
        </p:nvGrpSpPr>
        <p:grpSpPr>
          <a:xfrm rot="2540802">
            <a:off x="3907074" y="6524625"/>
            <a:ext cx="544580" cy="346135"/>
            <a:chOff x="1459148" y="544749"/>
            <a:chExt cx="7412477" cy="5661498"/>
          </a:xfrm>
        </p:grpSpPr>
        <p:sp>
          <p:nvSpPr>
            <p:cNvPr id="784" name="Arc 783">
              <a:extLst>
                <a:ext uri="{FF2B5EF4-FFF2-40B4-BE49-F238E27FC236}">
                  <a16:creationId xmlns:a16="http://schemas.microsoft.com/office/drawing/2014/main" id="{AC6024DB-6485-4CC4-9621-9A91269B1A8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5" name="Straight Connector 784">
              <a:extLst>
                <a:ext uri="{FF2B5EF4-FFF2-40B4-BE49-F238E27FC236}">
                  <a16:creationId xmlns:a16="http://schemas.microsoft.com/office/drawing/2014/main" id="{366D9FF4-E3F5-4900-BB17-4D130EC5817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86" name="Arc 785">
              <a:extLst>
                <a:ext uri="{FF2B5EF4-FFF2-40B4-BE49-F238E27FC236}">
                  <a16:creationId xmlns:a16="http://schemas.microsoft.com/office/drawing/2014/main" id="{1CE35FAB-B073-4CC6-92B9-4D12E11DD4C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7" name="Straight Connector 786">
              <a:extLst>
                <a:ext uri="{FF2B5EF4-FFF2-40B4-BE49-F238E27FC236}">
                  <a16:creationId xmlns:a16="http://schemas.microsoft.com/office/drawing/2014/main" id="{A56E1DD9-E4BA-4CF1-B02D-0144D1669BE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6ECECEEA-EBFD-43A4-A333-5A83F18CD39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89" name="Oval 788">
              <a:extLst>
                <a:ext uri="{FF2B5EF4-FFF2-40B4-BE49-F238E27FC236}">
                  <a16:creationId xmlns:a16="http://schemas.microsoft.com/office/drawing/2014/main" id="{26CA385A-328F-49CA-8E73-BC0BBCF70E8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Arc 789">
              <a:extLst>
                <a:ext uri="{FF2B5EF4-FFF2-40B4-BE49-F238E27FC236}">
                  <a16:creationId xmlns:a16="http://schemas.microsoft.com/office/drawing/2014/main" id="{D62CF7A4-E578-4497-AA43-1207C8ABC80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1" name="Arc 790">
              <a:extLst>
                <a:ext uri="{FF2B5EF4-FFF2-40B4-BE49-F238E27FC236}">
                  <a16:creationId xmlns:a16="http://schemas.microsoft.com/office/drawing/2014/main" id="{D4A20673-B8E6-4D26-A751-5B7BAB44589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2" name="Arc 791">
              <a:extLst>
                <a:ext uri="{FF2B5EF4-FFF2-40B4-BE49-F238E27FC236}">
                  <a16:creationId xmlns:a16="http://schemas.microsoft.com/office/drawing/2014/main" id="{64BC1373-2A65-4FC5-B846-AB859FDD6DD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3" name="Arc 792">
              <a:extLst>
                <a:ext uri="{FF2B5EF4-FFF2-40B4-BE49-F238E27FC236}">
                  <a16:creationId xmlns:a16="http://schemas.microsoft.com/office/drawing/2014/main" id="{54346B05-AEB4-4649-9843-82C0A76C622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94" name="Straight Connector 793">
              <a:extLst>
                <a:ext uri="{FF2B5EF4-FFF2-40B4-BE49-F238E27FC236}">
                  <a16:creationId xmlns:a16="http://schemas.microsoft.com/office/drawing/2014/main" id="{21CA3296-5F92-4772-A426-B613FECD370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C47728AF-A959-4259-BCD2-704007E2D8B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70B584F1-D1B4-465E-9AA4-3032B0EFB91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97" name="Group 796">
            <a:extLst>
              <a:ext uri="{FF2B5EF4-FFF2-40B4-BE49-F238E27FC236}">
                <a16:creationId xmlns:a16="http://schemas.microsoft.com/office/drawing/2014/main" id="{0CC80C8E-2BE7-4854-98D4-BD4299F7117D}"/>
              </a:ext>
            </a:extLst>
          </p:cNvPr>
          <p:cNvGrpSpPr/>
          <p:nvPr/>
        </p:nvGrpSpPr>
        <p:grpSpPr>
          <a:xfrm rot="2540802">
            <a:off x="4221399" y="6524625"/>
            <a:ext cx="544580" cy="346135"/>
            <a:chOff x="1459148" y="544749"/>
            <a:chExt cx="7412477" cy="5661498"/>
          </a:xfrm>
        </p:grpSpPr>
        <p:sp>
          <p:nvSpPr>
            <p:cNvPr id="798" name="Arc 797">
              <a:extLst>
                <a:ext uri="{FF2B5EF4-FFF2-40B4-BE49-F238E27FC236}">
                  <a16:creationId xmlns:a16="http://schemas.microsoft.com/office/drawing/2014/main" id="{BBD70F3C-25F7-4D82-924D-E7C6496458C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9" name="Straight Connector 798">
              <a:extLst>
                <a:ext uri="{FF2B5EF4-FFF2-40B4-BE49-F238E27FC236}">
                  <a16:creationId xmlns:a16="http://schemas.microsoft.com/office/drawing/2014/main" id="{D1467EDA-E2B7-4FD1-8C66-641D8A7585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0" name="Arc 799">
              <a:extLst>
                <a:ext uri="{FF2B5EF4-FFF2-40B4-BE49-F238E27FC236}">
                  <a16:creationId xmlns:a16="http://schemas.microsoft.com/office/drawing/2014/main" id="{11F86DAE-18E9-4D65-91DB-1DF57B280B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1" name="Straight Connector 800">
              <a:extLst>
                <a:ext uri="{FF2B5EF4-FFF2-40B4-BE49-F238E27FC236}">
                  <a16:creationId xmlns:a16="http://schemas.microsoft.com/office/drawing/2014/main" id="{5AB084B2-5E48-47C1-A832-23F27AB7144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F2ADBB5A-1F20-4420-8F20-808302C3315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03" name="Oval 802">
              <a:extLst>
                <a:ext uri="{FF2B5EF4-FFF2-40B4-BE49-F238E27FC236}">
                  <a16:creationId xmlns:a16="http://schemas.microsoft.com/office/drawing/2014/main" id="{84D47A20-CC77-4481-AE31-A75FA94B8E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4" name="Arc 803">
              <a:extLst>
                <a:ext uri="{FF2B5EF4-FFF2-40B4-BE49-F238E27FC236}">
                  <a16:creationId xmlns:a16="http://schemas.microsoft.com/office/drawing/2014/main" id="{B07855FE-759E-4806-AB2E-9B046C30AD8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5" name="Arc 804">
              <a:extLst>
                <a:ext uri="{FF2B5EF4-FFF2-40B4-BE49-F238E27FC236}">
                  <a16:creationId xmlns:a16="http://schemas.microsoft.com/office/drawing/2014/main" id="{E0F95641-9B13-4E1A-BCE0-67C583FBB3A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6" name="Arc 805">
              <a:extLst>
                <a:ext uri="{FF2B5EF4-FFF2-40B4-BE49-F238E27FC236}">
                  <a16:creationId xmlns:a16="http://schemas.microsoft.com/office/drawing/2014/main" id="{FAD3700C-71B2-4E8E-9147-9F645CC0CC1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7" name="Arc 806">
              <a:extLst>
                <a:ext uri="{FF2B5EF4-FFF2-40B4-BE49-F238E27FC236}">
                  <a16:creationId xmlns:a16="http://schemas.microsoft.com/office/drawing/2014/main" id="{FDE45EE4-2F27-485C-9043-8A4BB45B09E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8" name="Straight Connector 807">
              <a:extLst>
                <a:ext uri="{FF2B5EF4-FFF2-40B4-BE49-F238E27FC236}">
                  <a16:creationId xmlns:a16="http://schemas.microsoft.com/office/drawing/2014/main" id="{E7B67E6C-977E-4665-AB40-27CE63E3768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34392D32-75A5-423D-95E6-47B00829429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0" name="Straight Connector 809">
              <a:extLst>
                <a:ext uri="{FF2B5EF4-FFF2-40B4-BE49-F238E27FC236}">
                  <a16:creationId xmlns:a16="http://schemas.microsoft.com/office/drawing/2014/main" id="{97D51DD1-29E7-4DBD-8F07-B214001F595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1" name="Group 810">
            <a:extLst>
              <a:ext uri="{FF2B5EF4-FFF2-40B4-BE49-F238E27FC236}">
                <a16:creationId xmlns:a16="http://schemas.microsoft.com/office/drawing/2014/main" id="{1262F823-B667-446B-9DC4-9B75AFDEEF30}"/>
              </a:ext>
            </a:extLst>
          </p:cNvPr>
          <p:cNvGrpSpPr/>
          <p:nvPr/>
        </p:nvGrpSpPr>
        <p:grpSpPr>
          <a:xfrm rot="2540802">
            <a:off x="4535724" y="6524625"/>
            <a:ext cx="544580" cy="346135"/>
            <a:chOff x="1459148" y="544749"/>
            <a:chExt cx="7412477" cy="5661498"/>
          </a:xfrm>
        </p:grpSpPr>
        <p:sp>
          <p:nvSpPr>
            <p:cNvPr id="812" name="Arc 811">
              <a:extLst>
                <a:ext uri="{FF2B5EF4-FFF2-40B4-BE49-F238E27FC236}">
                  <a16:creationId xmlns:a16="http://schemas.microsoft.com/office/drawing/2014/main" id="{FC19C90F-C403-4C95-A624-38DF8EECCB8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13" name="Straight Connector 812">
              <a:extLst>
                <a:ext uri="{FF2B5EF4-FFF2-40B4-BE49-F238E27FC236}">
                  <a16:creationId xmlns:a16="http://schemas.microsoft.com/office/drawing/2014/main" id="{3F6E310D-5193-412B-BD05-7203DDA95D0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14" name="Arc 813">
              <a:extLst>
                <a:ext uri="{FF2B5EF4-FFF2-40B4-BE49-F238E27FC236}">
                  <a16:creationId xmlns:a16="http://schemas.microsoft.com/office/drawing/2014/main" id="{5B06B242-0335-4C13-8A87-004825FFFA3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5" name="Straight Connector 814">
              <a:extLst>
                <a:ext uri="{FF2B5EF4-FFF2-40B4-BE49-F238E27FC236}">
                  <a16:creationId xmlns:a16="http://schemas.microsoft.com/office/drawing/2014/main" id="{65E38364-959E-43FB-84EB-8D5D02D4BF9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78964F0A-2307-4660-AFB9-D4581B7A053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17" name="Oval 816">
              <a:extLst>
                <a:ext uri="{FF2B5EF4-FFF2-40B4-BE49-F238E27FC236}">
                  <a16:creationId xmlns:a16="http://schemas.microsoft.com/office/drawing/2014/main" id="{4C839700-7C19-4D64-AB94-47A68ADA24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8" name="Arc 817">
              <a:extLst>
                <a:ext uri="{FF2B5EF4-FFF2-40B4-BE49-F238E27FC236}">
                  <a16:creationId xmlns:a16="http://schemas.microsoft.com/office/drawing/2014/main" id="{73669E00-2973-4596-A2BD-B97A9D4C00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9" name="Arc 818">
              <a:extLst>
                <a:ext uri="{FF2B5EF4-FFF2-40B4-BE49-F238E27FC236}">
                  <a16:creationId xmlns:a16="http://schemas.microsoft.com/office/drawing/2014/main" id="{D153E10F-153B-4946-9ACD-4B1D70672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0" name="Arc 819">
              <a:extLst>
                <a:ext uri="{FF2B5EF4-FFF2-40B4-BE49-F238E27FC236}">
                  <a16:creationId xmlns:a16="http://schemas.microsoft.com/office/drawing/2014/main" id="{C205E51F-1813-4988-846C-F1D3B86D26F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1" name="Arc 820">
              <a:extLst>
                <a:ext uri="{FF2B5EF4-FFF2-40B4-BE49-F238E27FC236}">
                  <a16:creationId xmlns:a16="http://schemas.microsoft.com/office/drawing/2014/main" id="{1CAD5396-48F3-471A-8939-EAF2D873C74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2" name="Straight Connector 821">
              <a:extLst>
                <a:ext uri="{FF2B5EF4-FFF2-40B4-BE49-F238E27FC236}">
                  <a16:creationId xmlns:a16="http://schemas.microsoft.com/office/drawing/2014/main" id="{8A45F45E-EA95-4702-83F5-48A9BC232E6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DDB44956-E67F-4F4B-8090-54523662CD1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24" name="Straight Connector 823">
              <a:extLst>
                <a:ext uri="{FF2B5EF4-FFF2-40B4-BE49-F238E27FC236}">
                  <a16:creationId xmlns:a16="http://schemas.microsoft.com/office/drawing/2014/main" id="{3FA9167E-C0B3-441E-BA01-752E777F444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AAE19E80-B9A9-404D-AA60-3A2A0A236BE0}"/>
              </a:ext>
            </a:extLst>
          </p:cNvPr>
          <p:cNvGrpSpPr/>
          <p:nvPr/>
        </p:nvGrpSpPr>
        <p:grpSpPr>
          <a:xfrm rot="2540802">
            <a:off x="4850049" y="6524625"/>
            <a:ext cx="544580" cy="346135"/>
            <a:chOff x="1459148" y="544749"/>
            <a:chExt cx="7412477" cy="5661498"/>
          </a:xfrm>
        </p:grpSpPr>
        <p:sp>
          <p:nvSpPr>
            <p:cNvPr id="826" name="Arc 825">
              <a:extLst>
                <a:ext uri="{FF2B5EF4-FFF2-40B4-BE49-F238E27FC236}">
                  <a16:creationId xmlns:a16="http://schemas.microsoft.com/office/drawing/2014/main" id="{2CDBE34F-8856-4A5A-AC24-35CE4766F13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7" name="Straight Connector 826">
              <a:extLst>
                <a:ext uri="{FF2B5EF4-FFF2-40B4-BE49-F238E27FC236}">
                  <a16:creationId xmlns:a16="http://schemas.microsoft.com/office/drawing/2014/main" id="{4DD23D50-FBA8-4EC7-9C13-726891F1905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28" name="Arc 827">
              <a:extLst>
                <a:ext uri="{FF2B5EF4-FFF2-40B4-BE49-F238E27FC236}">
                  <a16:creationId xmlns:a16="http://schemas.microsoft.com/office/drawing/2014/main" id="{DA6CB49A-8C2A-4354-9CD8-A258DBF0238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9" name="Straight Connector 828">
              <a:extLst>
                <a:ext uri="{FF2B5EF4-FFF2-40B4-BE49-F238E27FC236}">
                  <a16:creationId xmlns:a16="http://schemas.microsoft.com/office/drawing/2014/main" id="{D9781C5A-0966-49FD-AC6B-E9BE0D28CB4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9524B14C-DA99-4F0B-BB27-2A9B881D466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1" name="Oval 830">
              <a:extLst>
                <a:ext uri="{FF2B5EF4-FFF2-40B4-BE49-F238E27FC236}">
                  <a16:creationId xmlns:a16="http://schemas.microsoft.com/office/drawing/2014/main" id="{6D51BC51-6050-438F-B513-0451A428EB3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2" name="Arc 831">
              <a:extLst>
                <a:ext uri="{FF2B5EF4-FFF2-40B4-BE49-F238E27FC236}">
                  <a16:creationId xmlns:a16="http://schemas.microsoft.com/office/drawing/2014/main" id="{6109CF73-00E5-45DC-B1A0-A9D4E371AA6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3" name="Arc 832">
              <a:extLst>
                <a:ext uri="{FF2B5EF4-FFF2-40B4-BE49-F238E27FC236}">
                  <a16:creationId xmlns:a16="http://schemas.microsoft.com/office/drawing/2014/main" id="{67ECB74A-0197-4D4E-A007-5C6961ABB15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4" name="Arc 833">
              <a:extLst>
                <a:ext uri="{FF2B5EF4-FFF2-40B4-BE49-F238E27FC236}">
                  <a16:creationId xmlns:a16="http://schemas.microsoft.com/office/drawing/2014/main" id="{FAF92F1C-631D-4FD5-88A3-6D406A1D453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5" name="Arc 834">
              <a:extLst>
                <a:ext uri="{FF2B5EF4-FFF2-40B4-BE49-F238E27FC236}">
                  <a16:creationId xmlns:a16="http://schemas.microsoft.com/office/drawing/2014/main" id="{72E959B5-E6CF-486C-AA47-60FA97D6AD7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6" name="Straight Connector 835">
              <a:extLst>
                <a:ext uri="{FF2B5EF4-FFF2-40B4-BE49-F238E27FC236}">
                  <a16:creationId xmlns:a16="http://schemas.microsoft.com/office/drawing/2014/main" id="{40CED0E7-C32F-4E04-84D2-EB98A52B6AD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5C447E15-FE1A-474D-BFD1-30134F2E8C4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38" name="Straight Connector 837">
              <a:extLst>
                <a:ext uri="{FF2B5EF4-FFF2-40B4-BE49-F238E27FC236}">
                  <a16:creationId xmlns:a16="http://schemas.microsoft.com/office/drawing/2014/main" id="{625FA520-AB87-41BF-8E65-4E689F9B463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39" name="Group 838">
            <a:extLst>
              <a:ext uri="{FF2B5EF4-FFF2-40B4-BE49-F238E27FC236}">
                <a16:creationId xmlns:a16="http://schemas.microsoft.com/office/drawing/2014/main" id="{6CB5594D-D619-4298-B53B-37B547F022D3}"/>
              </a:ext>
            </a:extLst>
          </p:cNvPr>
          <p:cNvGrpSpPr/>
          <p:nvPr/>
        </p:nvGrpSpPr>
        <p:grpSpPr>
          <a:xfrm rot="2540802">
            <a:off x="5164374" y="6524625"/>
            <a:ext cx="544580" cy="346135"/>
            <a:chOff x="1459148" y="544749"/>
            <a:chExt cx="7412477" cy="5661498"/>
          </a:xfrm>
        </p:grpSpPr>
        <p:sp>
          <p:nvSpPr>
            <p:cNvPr id="840" name="Arc 839">
              <a:extLst>
                <a:ext uri="{FF2B5EF4-FFF2-40B4-BE49-F238E27FC236}">
                  <a16:creationId xmlns:a16="http://schemas.microsoft.com/office/drawing/2014/main" id="{48EB2BA5-3F14-45F5-9A48-7672982CB3C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1" name="Straight Connector 840">
              <a:extLst>
                <a:ext uri="{FF2B5EF4-FFF2-40B4-BE49-F238E27FC236}">
                  <a16:creationId xmlns:a16="http://schemas.microsoft.com/office/drawing/2014/main" id="{615D7D8B-AF10-4ADC-8BEA-9439AFE94B1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2" name="Arc 841">
              <a:extLst>
                <a:ext uri="{FF2B5EF4-FFF2-40B4-BE49-F238E27FC236}">
                  <a16:creationId xmlns:a16="http://schemas.microsoft.com/office/drawing/2014/main" id="{4665BE7C-129F-4284-B218-CDAE6BC6845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43" name="Straight Connector 842">
              <a:extLst>
                <a:ext uri="{FF2B5EF4-FFF2-40B4-BE49-F238E27FC236}">
                  <a16:creationId xmlns:a16="http://schemas.microsoft.com/office/drawing/2014/main" id="{87276C0C-940A-4E67-BBC0-032EC9CF3E1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BFE1A051-648F-4A4C-A6CE-26424F85E0B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45" name="Oval 844">
              <a:extLst>
                <a:ext uri="{FF2B5EF4-FFF2-40B4-BE49-F238E27FC236}">
                  <a16:creationId xmlns:a16="http://schemas.microsoft.com/office/drawing/2014/main" id="{F7A09FDD-1651-446F-8DC9-B9F8F6B820E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Arc 845">
              <a:extLst>
                <a:ext uri="{FF2B5EF4-FFF2-40B4-BE49-F238E27FC236}">
                  <a16:creationId xmlns:a16="http://schemas.microsoft.com/office/drawing/2014/main" id="{FF222FA7-7B93-45DA-A941-1EC3A7B0D68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7" name="Arc 846">
              <a:extLst>
                <a:ext uri="{FF2B5EF4-FFF2-40B4-BE49-F238E27FC236}">
                  <a16:creationId xmlns:a16="http://schemas.microsoft.com/office/drawing/2014/main" id="{3903B54C-BE0A-41BC-B5F8-B1FE5FB95A9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8" name="Arc 847">
              <a:extLst>
                <a:ext uri="{FF2B5EF4-FFF2-40B4-BE49-F238E27FC236}">
                  <a16:creationId xmlns:a16="http://schemas.microsoft.com/office/drawing/2014/main" id="{DDE4F5AB-64F4-4582-A7ED-F0F636CAA32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9" name="Arc 848">
              <a:extLst>
                <a:ext uri="{FF2B5EF4-FFF2-40B4-BE49-F238E27FC236}">
                  <a16:creationId xmlns:a16="http://schemas.microsoft.com/office/drawing/2014/main" id="{F66604D2-8C03-483A-9D4F-2D35D2AE077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0" name="Straight Connector 849">
              <a:extLst>
                <a:ext uri="{FF2B5EF4-FFF2-40B4-BE49-F238E27FC236}">
                  <a16:creationId xmlns:a16="http://schemas.microsoft.com/office/drawing/2014/main" id="{393AF0EC-5948-4252-B422-77FAF522039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80E9C6FA-1193-4A25-82BE-DCA0562B694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2" name="Straight Connector 851">
              <a:extLst>
                <a:ext uri="{FF2B5EF4-FFF2-40B4-BE49-F238E27FC236}">
                  <a16:creationId xmlns:a16="http://schemas.microsoft.com/office/drawing/2014/main" id="{04952B3B-BDCC-4E62-B0C2-1FD93339255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53" name="Group 852">
            <a:extLst>
              <a:ext uri="{FF2B5EF4-FFF2-40B4-BE49-F238E27FC236}">
                <a16:creationId xmlns:a16="http://schemas.microsoft.com/office/drawing/2014/main" id="{A53211A2-5F18-4CC5-A198-A756BA4D4DAF}"/>
              </a:ext>
            </a:extLst>
          </p:cNvPr>
          <p:cNvGrpSpPr/>
          <p:nvPr/>
        </p:nvGrpSpPr>
        <p:grpSpPr>
          <a:xfrm rot="2540802">
            <a:off x="5478699" y="6524625"/>
            <a:ext cx="544580" cy="346135"/>
            <a:chOff x="1459148" y="544749"/>
            <a:chExt cx="7412477" cy="5661498"/>
          </a:xfrm>
        </p:grpSpPr>
        <p:sp>
          <p:nvSpPr>
            <p:cNvPr id="854" name="Arc 853">
              <a:extLst>
                <a:ext uri="{FF2B5EF4-FFF2-40B4-BE49-F238E27FC236}">
                  <a16:creationId xmlns:a16="http://schemas.microsoft.com/office/drawing/2014/main" id="{1B63B875-0689-44C9-BA10-3A265815532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55" name="Straight Connector 854">
              <a:extLst>
                <a:ext uri="{FF2B5EF4-FFF2-40B4-BE49-F238E27FC236}">
                  <a16:creationId xmlns:a16="http://schemas.microsoft.com/office/drawing/2014/main" id="{40FE6238-5B3F-4B25-842E-46568F00FDE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56" name="Arc 855">
              <a:extLst>
                <a:ext uri="{FF2B5EF4-FFF2-40B4-BE49-F238E27FC236}">
                  <a16:creationId xmlns:a16="http://schemas.microsoft.com/office/drawing/2014/main" id="{3E99A448-EEC8-4BE6-AB7E-25DB7FFC239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7" name="Straight Connector 856">
              <a:extLst>
                <a:ext uri="{FF2B5EF4-FFF2-40B4-BE49-F238E27FC236}">
                  <a16:creationId xmlns:a16="http://schemas.microsoft.com/office/drawing/2014/main" id="{63093C58-AED6-47CE-AE1F-435CF1C4868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56B41490-A99F-48BB-96C3-412DB430E6C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59" name="Oval 858">
              <a:extLst>
                <a:ext uri="{FF2B5EF4-FFF2-40B4-BE49-F238E27FC236}">
                  <a16:creationId xmlns:a16="http://schemas.microsoft.com/office/drawing/2014/main" id="{9E51BAF2-7546-4360-B786-AC6BC985C79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0" name="Arc 859">
              <a:extLst>
                <a:ext uri="{FF2B5EF4-FFF2-40B4-BE49-F238E27FC236}">
                  <a16:creationId xmlns:a16="http://schemas.microsoft.com/office/drawing/2014/main" id="{C80BA5A8-37F7-4ADB-945A-1B6E74A2A81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1" name="Arc 860">
              <a:extLst>
                <a:ext uri="{FF2B5EF4-FFF2-40B4-BE49-F238E27FC236}">
                  <a16:creationId xmlns:a16="http://schemas.microsoft.com/office/drawing/2014/main" id="{6C701BFE-9BEA-4DD2-BD15-2D501F1D745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2" name="Arc 861">
              <a:extLst>
                <a:ext uri="{FF2B5EF4-FFF2-40B4-BE49-F238E27FC236}">
                  <a16:creationId xmlns:a16="http://schemas.microsoft.com/office/drawing/2014/main" id="{F2491D8A-0DD3-4504-BED3-45AC217A61F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3" name="Arc 862">
              <a:extLst>
                <a:ext uri="{FF2B5EF4-FFF2-40B4-BE49-F238E27FC236}">
                  <a16:creationId xmlns:a16="http://schemas.microsoft.com/office/drawing/2014/main" id="{8B348DFB-12F7-438E-9023-D4B0D0C4E3A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64" name="Straight Connector 863">
              <a:extLst>
                <a:ext uri="{FF2B5EF4-FFF2-40B4-BE49-F238E27FC236}">
                  <a16:creationId xmlns:a16="http://schemas.microsoft.com/office/drawing/2014/main" id="{38D63BD7-9F9B-4AEB-B70C-A9250645EFA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2BCBB927-5EDF-46B7-98AA-E17D145F264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66" name="Straight Connector 865">
              <a:extLst>
                <a:ext uri="{FF2B5EF4-FFF2-40B4-BE49-F238E27FC236}">
                  <a16:creationId xmlns:a16="http://schemas.microsoft.com/office/drawing/2014/main" id="{42F07592-85C0-4444-BB54-9259740F337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67" name="Group 866">
            <a:extLst>
              <a:ext uri="{FF2B5EF4-FFF2-40B4-BE49-F238E27FC236}">
                <a16:creationId xmlns:a16="http://schemas.microsoft.com/office/drawing/2014/main" id="{424F2C4A-8936-4697-930F-D4385AC1FEDE}"/>
              </a:ext>
            </a:extLst>
          </p:cNvPr>
          <p:cNvGrpSpPr/>
          <p:nvPr/>
        </p:nvGrpSpPr>
        <p:grpSpPr>
          <a:xfrm rot="2540802">
            <a:off x="5793024" y="6524625"/>
            <a:ext cx="544580" cy="346135"/>
            <a:chOff x="1459148" y="544749"/>
            <a:chExt cx="7412477" cy="5661498"/>
          </a:xfrm>
        </p:grpSpPr>
        <p:sp>
          <p:nvSpPr>
            <p:cNvPr id="868" name="Arc 867">
              <a:extLst>
                <a:ext uri="{FF2B5EF4-FFF2-40B4-BE49-F238E27FC236}">
                  <a16:creationId xmlns:a16="http://schemas.microsoft.com/office/drawing/2014/main" id="{8D70AE9D-AF7E-4F95-B022-17BFBAE9702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9" name="Straight Connector 868">
              <a:extLst>
                <a:ext uri="{FF2B5EF4-FFF2-40B4-BE49-F238E27FC236}">
                  <a16:creationId xmlns:a16="http://schemas.microsoft.com/office/drawing/2014/main" id="{9C0F1FD2-CB9C-41B8-B7C5-A5E7726807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0" name="Arc 869">
              <a:extLst>
                <a:ext uri="{FF2B5EF4-FFF2-40B4-BE49-F238E27FC236}">
                  <a16:creationId xmlns:a16="http://schemas.microsoft.com/office/drawing/2014/main" id="{55A8EE9D-1231-4469-8C41-186C81574AE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1" name="Straight Connector 870">
              <a:extLst>
                <a:ext uri="{FF2B5EF4-FFF2-40B4-BE49-F238E27FC236}">
                  <a16:creationId xmlns:a16="http://schemas.microsoft.com/office/drawing/2014/main" id="{D5952BC0-1628-446E-8762-CECCF30CD28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5E26EDA2-AB3F-45B8-993E-55B9A8365AE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73" name="Oval 872">
              <a:extLst>
                <a:ext uri="{FF2B5EF4-FFF2-40B4-BE49-F238E27FC236}">
                  <a16:creationId xmlns:a16="http://schemas.microsoft.com/office/drawing/2014/main" id="{7E1C46F0-3783-4A14-ACCA-FE161E0A6C4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4" name="Arc 873">
              <a:extLst>
                <a:ext uri="{FF2B5EF4-FFF2-40B4-BE49-F238E27FC236}">
                  <a16:creationId xmlns:a16="http://schemas.microsoft.com/office/drawing/2014/main" id="{2403114E-5F30-4731-B58C-4CCE3E51237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5" name="Arc 874">
              <a:extLst>
                <a:ext uri="{FF2B5EF4-FFF2-40B4-BE49-F238E27FC236}">
                  <a16:creationId xmlns:a16="http://schemas.microsoft.com/office/drawing/2014/main" id="{F8557000-246E-48BC-ACA5-A2808D0B893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6" name="Arc 875">
              <a:extLst>
                <a:ext uri="{FF2B5EF4-FFF2-40B4-BE49-F238E27FC236}">
                  <a16:creationId xmlns:a16="http://schemas.microsoft.com/office/drawing/2014/main" id="{7958AB60-01AA-4B65-B37F-B2C6ED42881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7" name="Arc 876">
              <a:extLst>
                <a:ext uri="{FF2B5EF4-FFF2-40B4-BE49-F238E27FC236}">
                  <a16:creationId xmlns:a16="http://schemas.microsoft.com/office/drawing/2014/main" id="{B5CB3DD0-7E12-4D0B-BCBD-210181E82B5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8" name="Straight Connector 877">
              <a:extLst>
                <a:ext uri="{FF2B5EF4-FFF2-40B4-BE49-F238E27FC236}">
                  <a16:creationId xmlns:a16="http://schemas.microsoft.com/office/drawing/2014/main" id="{1965C00F-92D2-47BC-AAC0-C9E374627F5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9B506C-ECD2-4417-BBA1-E53B3ACB4A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0" name="Straight Connector 879">
              <a:extLst>
                <a:ext uri="{FF2B5EF4-FFF2-40B4-BE49-F238E27FC236}">
                  <a16:creationId xmlns:a16="http://schemas.microsoft.com/office/drawing/2014/main" id="{5B9CBF83-C8E5-4F1D-A69E-B6B171B77C6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1" name="Group 880">
            <a:extLst>
              <a:ext uri="{FF2B5EF4-FFF2-40B4-BE49-F238E27FC236}">
                <a16:creationId xmlns:a16="http://schemas.microsoft.com/office/drawing/2014/main" id="{497B0B40-D240-49F4-99C0-969644347B17}"/>
              </a:ext>
            </a:extLst>
          </p:cNvPr>
          <p:cNvGrpSpPr/>
          <p:nvPr/>
        </p:nvGrpSpPr>
        <p:grpSpPr>
          <a:xfrm rot="2540802">
            <a:off x="6107349" y="6524625"/>
            <a:ext cx="544580" cy="346135"/>
            <a:chOff x="1459148" y="544749"/>
            <a:chExt cx="7412477" cy="5661498"/>
          </a:xfrm>
        </p:grpSpPr>
        <p:sp>
          <p:nvSpPr>
            <p:cNvPr id="882" name="Arc 881">
              <a:extLst>
                <a:ext uri="{FF2B5EF4-FFF2-40B4-BE49-F238E27FC236}">
                  <a16:creationId xmlns:a16="http://schemas.microsoft.com/office/drawing/2014/main" id="{4DC0BD87-82DE-4998-AA8D-8621DD23E7E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83" name="Straight Connector 882">
              <a:extLst>
                <a:ext uri="{FF2B5EF4-FFF2-40B4-BE49-F238E27FC236}">
                  <a16:creationId xmlns:a16="http://schemas.microsoft.com/office/drawing/2014/main" id="{67A64095-CB0F-43CB-BBCF-C2AB7AC6C6A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84" name="Arc 883">
              <a:extLst>
                <a:ext uri="{FF2B5EF4-FFF2-40B4-BE49-F238E27FC236}">
                  <a16:creationId xmlns:a16="http://schemas.microsoft.com/office/drawing/2014/main" id="{36A99307-80BA-4C40-9116-F745BBBE5C6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85" name="Straight Connector 884">
              <a:extLst>
                <a:ext uri="{FF2B5EF4-FFF2-40B4-BE49-F238E27FC236}">
                  <a16:creationId xmlns:a16="http://schemas.microsoft.com/office/drawing/2014/main" id="{9D0FF316-B518-4A9A-BF93-9A44EA0A968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EC47F6C0-0E31-4722-8E41-7C9EAF5A0B2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87" name="Oval 886">
              <a:extLst>
                <a:ext uri="{FF2B5EF4-FFF2-40B4-BE49-F238E27FC236}">
                  <a16:creationId xmlns:a16="http://schemas.microsoft.com/office/drawing/2014/main" id="{28FE7C34-23B6-40CC-88B7-F6097A61FD0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Arc 887">
              <a:extLst>
                <a:ext uri="{FF2B5EF4-FFF2-40B4-BE49-F238E27FC236}">
                  <a16:creationId xmlns:a16="http://schemas.microsoft.com/office/drawing/2014/main" id="{2EBCC97E-B341-47F9-8D64-2893B55A31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9" name="Arc 888">
              <a:extLst>
                <a:ext uri="{FF2B5EF4-FFF2-40B4-BE49-F238E27FC236}">
                  <a16:creationId xmlns:a16="http://schemas.microsoft.com/office/drawing/2014/main" id="{B6C1015F-B30C-4135-826A-B42E3BD6EBB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0" name="Arc 889">
              <a:extLst>
                <a:ext uri="{FF2B5EF4-FFF2-40B4-BE49-F238E27FC236}">
                  <a16:creationId xmlns:a16="http://schemas.microsoft.com/office/drawing/2014/main" id="{B9E9240D-A84D-440E-B53D-F082F07AE9F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1" name="Arc 890">
              <a:extLst>
                <a:ext uri="{FF2B5EF4-FFF2-40B4-BE49-F238E27FC236}">
                  <a16:creationId xmlns:a16="http://schemas.microsoft.com/office/drawing/2014/main" id="{873EF16C-D5AE-46D7-B1BB-0356C60B96C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2" name="Straight Connector 891">
              <a:extLst>
                <a:ext uri="{FF2B5EF4-FFF2-40B4-BE49-F238E27FC236}">
                  <a16:creationId xmlns:a16="http://schemas.microsoft.com/office/drawing/2014/main" id="{B928AF71-953D-4F40-847D-44F35F92521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890059FE-F944-46B5-8E10-3400E9C9296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94" name="Straight Connector 893">
              <a:extLst>
                <a:ext uri="{FF2B5EF4-FFF2-40B4-BE49-F238E27FC236}">
                  <a16:creationId xmlns:a16="http://schemas.microsoft.com/office/drawing/2014/main" id="{417B0C04-4905-4E0B-A8A6-1C19BA21616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95" name="Group 894">
            <a:extLst>
              <a:ext uri="{FF2B5EF4-FFF2-40B4-BE49-F238E27FC236}">
                <a16:creationId xmlns:a16="http://schemas.microsoft.com/office/drawing/2014/main" id="{02704C10-5EB8-4599-8935-270A5716E6F3}"/>
              </a:ext>
            </a:extLst>
          </p:cNvPr>
          <p:cNvGrpSpPr/>
          <p:nvPr/>
        </p:nvGrpSpPr>
        <p:grpSpPr>
          <a:xfrm rot="2540802">
            <a:off x="6421674" y="6524625"/>
            <a:ext cx="544580" cy="346135"/>
            <a:chOff x="1459148" y="544749"/>
            <a:chExt cx="7412477" cy="5661498"/>
          </a:xfrm>
        </p:grpSpPr>
        <p:sp>
          <p:nvSpPr>
            <p:cNvPr id="896" name="Arc 895">
              <a:extLst>
                <a:ext uri="{FF2B5EF4-FFF2-40B4-BE49-F238E27FC236}">
                  <a16:creationId xmlns:a16="http://schemas.microsoft.com/office/drawing/2014/main" id="{C8157346-DD7D-43B8-8491-4199F7035C6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7" name="Straight Connector 896">
              <a:extLst>
                <a:ext uri="{FF2B5EF4-FFF2-40B4-BE49-F238E27FC236}">
                  <a16:creationId xmlns:a16="http://schemas.microsoft.com/office/drawing/2014/main" id="{DD477E7E-FAB8-41EA-9A6B-7734F78F7C6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98" name="Arc 897">
              <a:extLst>
                <a:ext uri="{FF2B5EF4-FFF2-40B4-BE49-F238E27FC236}">
                  <a16:creationId xmlns:a16="http://schemas.microsoft.com/office/drawing/2014/main" id="{B40DE873-EBDB-470D-B755-5E663DA6FFE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9" name="Straight Connector 898">
              <a:extLst>
                <a:ext uri="{FF2B5EF4-FFF2-40B4-BE49-F238E27FC236}">
                  <a16:creationId xmlns:a16="http://schemas.microsoft.com/office/drawing/2014/main" id="{5880A158-FDBC-4911-A01E-5BF7A8C5775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16B4BBA-310E-4F39-B015-E70D225EDFA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1" name="Oval 900">
              <a:extLst>
                <a:ext uri="{FF2B5EF4-FFF2-40B4-BE49-F238E27FC236}">
                  <a16:creationId xmlns:a16="http://schemas.microsoft.com/office/drawing/2014/main" id="{7DC76784-E1AF-41D7-AEC7-4E0FB5054FF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Arc 901">
              <a:extLst>
                <a:ext uri="{FF2B5EF4-FFF2-40B4-BE49-F238E27FC236}">
                  <a16:creationId xmlns:a16="http://schemas.microsoft.com/office/drawing/2014/main" id="{31B5667F-126C-4AC6-AAEC-812ED25C11B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3" name="Arc 902">
              <a:extLst>
                <a:ext uri="{FF2B5EF4-FFF2-40B4-BE49-F238E27FC236}">
                  <a16:creationId xmlns:a16="http://schemas.microsoft.com/office/drawing/2014/main" id="{64D70BE3-B35A-4A47-8DB2-65EA5D49AA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4" name="Arc 903">
              <a:extLst>
                <a:ext uri="{FF2B5EF4-FFF2-40B4-BE49-F238E27FC236}">
                  <a16:creationId xmlns:a16="http://schemas.microsoft.com/office/drawing/2014/main" id="{8299BFCE-4CC0-45EB-9E98-DBE68298E9C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5" name="Arc 904">
              <a:extLst>
                <a:ext uri="{FF2B5EF4-FFF2-40B4-BE49-F238E27FC236}">
                  <a16:creationId xmlns:a16="http://schemas.microsoft.com/office/drawing/2014/main" id="{F9E65524-6BC5-465F-A0B7-DC59D393C16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6" name="Straight Connector 905">
              <a:extLst>
                <a:ext uri="{FF2B5EF4-FFF2-40B4-BE49-F238E27FC236}">
                  <a16:creationId xmlns:a16="http://schemas.microsoft.com/office/drawing/2014/main" id="{D6C563DD-673F-45CD-8678-1D43CDCB1AF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E104D1E9-B4DF-4B08-88EB-731AC063B77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08" name="Straight Connector 907">
              <a:extLst>
                <a:ext uri="{FF2B5EF4-FFF2-40B4-BE49-F238E27FC236}">
                  <a16:creationId xmlns:a16="http://schemas.microsoft.com/office/drawing/2014/main" id="{4E2F9E8F-7E08-4BCA-A68B-144819BCE0F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09" name="Group 908">
            <a:extLst>
              <a:ext uri="{FF2B5EF4-FFF2-40B4-BE49-F238E27FC236}">
                <a16:creationId xmlns:a16="http://schemas.microsoft.com/office/drawing/2014/main" id="{DE9B73A2-C102-4F80-98B2-170E35C04CDF}"/>
              </a:ext>
            </a:extLst>
          </p:cNvPr>
          <p:cNvGrpSpPr/>
          <p:nvPr/>
        </p:nvGrpSpPr>
        <p:grpSpPr>
          <a:xfrm rot="2540802">
            <a:off x="6735999" y="6524625"/>
            <a:ext cx="544580" cy="346135"/>
            <a:chOff x="1459148" y="544749"/>
            <a:chExt cx="7412477" cy="5661498"/>
          </a:xfrm>
        </p:grpSpPr>
        <p:sp>
          <p:nvSpPr>
            <p:cNvPr id="910" name="Arc 909">
              <a:extLst>
                <a:ext uri="{FF2B5EF4-FFF2-40B4-BE49-F238E27FC236}">
                  <a16:creationId xmlns:a16="http://schemas.microsoft.com/office/drawing/2014/main" id="{32FC7398-7D2F-4211-AB7C-8C577061C3B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1" name="Straight Connector 910">
              <a:extLst>
                <a:ext uri="{FF2B5EF4-FFF2-40B4-BE49-F238E27FC236}">
                  <a16:creationId xmlns:a16="http://schemas.microsoft.com/office/drawing/2014/main" id="{9A48CA5F-E3AE-4196-8200-3B064648928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2" name="Arc 911">
              <a:extLst>
                <a:ext uri="{FF2B5EF4-FFF2-40B4-BE49-F238E27FC236}">
                  <a16:creationId xmlns:a16="http://schemas.microsoft.com/office/drawing/2014/main" id="{9E00251F-6C81-4C3E-BC18-75DEB1A2467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13" name="Straight Connector 912">
              <a:extLst>
                <a:ext uri="{FF2B5EF4-FFF2-40B4-BE49-F238E27FC236}">
                  <a16:creationId xmlns:a16="http://schemas.microsoft.com/office/drawing/2014/main" id="{0E00C885-F92B-45A0-A760-0E98D5E1322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8BA41AAA-57AD-477E-8263-950C06D567C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15" name="Oval 914">
              <a:extLst>
                <a:ext uri="{FF2B5EF4-FFF2-40B4-BE49-F238E27FC236}">
                  <a16:creationId xmlns:a16="http://schemas.microsoft.com/office/drawing/2014/main" id="{E8925A06-41CC-4F75-A90C-59491E5D0C1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Arc 915">
              <a:extLst>
                <a:ext uri="{FF2B5EF4-FFF2-40B4-BE49-F238E27FC236}">
                  <a16:creationId xmlns:a16="http://schemas.microsoft.com/office/drawing/2014/main" id="{2D26AC04-8E50-465C-B4F0-3B97E8DA5B1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7" name="Arc 916">
              <a:extLst>
                <a:ext uri="{FF2B5EF4-FFF2-40B4-BE49-F238E27FC236}">
                  <a16:creationId xmlns:a16="http://schemas.microsoft.com/office/drawing/2014/main" id="{A5DB51D0-F2C7-4339-9B81-18AB9EED9E4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8" name="Arc 917">
              <a:extLst>
                <a:ext uri="{FF2B5EF4-FFF2-40B4-BE49-F238E27FC236}">
                  <a16:creationId xmlns:a16="http://schemas.microsoft.com/office/drawing/2014/main" id="{973557E5-76AA-4276-8713-A439D9D0337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9" name="Arc 918">
              <a:extLst>
                <a:ext uri="{FF2B5EF4-FFF2-40B4-BE49-F238E27FC236}">
                  <a16:creationId xmlns:a16="http://schemas.microsoft.com/office/drawing/2014/main" id="{C2C28E2B-78D2-4884-A135-30673532282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0" name="Straight Connector 919">
              <a:extLst>
                <a:ext uri="{FF2B5EF4-FFF2-40B4-BE49-F238E27FC236}">
                  <a16:creationId xmlns:a16="http://schemas.microsoft.com/office/drawing/2014/main" id="{529B11F5-4884-4569-944D-B9457699864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9C71C6E2-C29A-4857-987E-9BE4CE2B2D4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a:extLst>
                <a:ext uri="{FF2B5EF4-FFF2-40B4-BE49-F238E27FC236}">
                  <a16:creationId xmlns:a16="http://schemas.microsoft.com/office/drawing/2014/main" id="{F5C218EA-D8B2-4853-A20C-1FFD08B983F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5B336E5F-EF88-4F4B-98E8-969D5305A0D0}"/>
              </a:ext>
            </a:extLst>
          </p:cNvPr>
          <p:cNvGrpSpPr/>
          <p:nvPr/>
        </p:nvGrpSpPr>
        <p:grpSpPr>
          <a:xfrm rot="2540802">
            <a:off x="7050324" y="6524625"/>
            <a:ext cx="544580" cy="346135"/>
            <a:chOff x="1459148" y="544749"/>
            <a:chExt cx="7412477" cy="5661498"/>
          </a:xfrm>
        </p:grpSpPr>
        <p:sp>
          <p:nvSpPr>
            <p:cNvPr id="924" name="Arc 923">
              <a:extLst>
                <a:ext uri="{FF2B5EF4-FFF2-40B4-BE49-F238E27FC236}">
                  <a16:creationId xmlns:a16="http://schemas.microsoft.com/office/drawing/2014/main" id="{D02F8357-8B29-4E02-A485-31F80A17393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5" name="Straight Connector 924">
              <a:extLst>
                <a:ext uri="{FF2B5EF4-FFF2-40B4-BE49-F238E27FC236}">
                  <a16:creationId xmlns:a16="http://schemas.microsoft.com/office/drawing/2014/main" id="{67A084D6-E978-4A6F-93E7-7B2DE2C0B8E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26" name="Arc 925">
              <a:extLst>
                <a:ext uri="{FF2B5EF4-FFF2-40B4-BE49-F238E27FC236}">
                  <a16:creationId xmlns:a16="http://schemas.microsoft.com/office/drawing/2014/main" id="{E48F817F-83FF-4B5D-A8C7-3BFF516BFE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7" name="Straight Connector 926">
              <a:extLst>
                <a:ext uri="{FF2B5EF4-FFF2-40B4-BE49-F238E27FC236}">
                  <a16:creationId xmlns:a16="http://schemas.microsoft.com/office/drawing/2014/main" id="{BE880FBF-C695-49C0-B187-D9598D6F638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54D2E0B4-787E-4F50-A110-F7A3688D963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29" name="Oval 928">
              <a:extLst>
                <a:ext uri="{FF2B5EF4-FFF2-40B4-BE49-F238E27FC236}">
                  <a16:creationId xmlns:a16="http://schemas.microsoft.com/office/drawing/2014/main" id="{AC230E65-D9BD-4418-8270-E4396BC1014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0" name="Arc 929">
              <a:extLst>
                <a:ext uri="{FF2B5EF4-FFF2-40B4-BE49-F238E27FC236}">
                  <a16:creationId xmlns:a16="http://schemas.microsoft.com/office/drawing/2014/main" id="{150FF967-0589-489A-9185-A0260EC35BD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1" name="Arc 930">
              <a:extLst>
                <a:ext uri="{FF2B5EF4-FFF2-40B4-BE49-F238E27FC236}">
                  <a16:creationId xmlns:a16="http://schemas.microsoft.com/office/drawing/2014/main" id="{868E8E49-D6CE-4DF5-9BA8-E7EE1095E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2" name="Arc 931">
              <a:extLst>
                <a:ext uri="{FF2B5EF4-FFF2-40B4-BE49-F238E27FC236}">
                  <a16:creationId xmlns:a16="http://schemas.microsoft.com/office/drawing/2014/main" id="{80E66EDC-5265-413D-B917-B08DADBDE9B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3" name="Arc 932">
              <a:extLst>
                <a:ext uri="{FF2B5EF4-FFF2-40B4-BE49-F238E27FC236}">
                  <a16:creationId xmlns:a16="http://schemas.microsoft.com/office/drawing/2014/main" id="{B59C7FC1-BCA6-4D61-A535-C9121EFCB3B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4" name="Straight Connector 933">
              <a:extLst>
                <a:ext uri="{FF2B5EF4-FFF2-40B4-BE49-F238E27FC236}">
                  <a16:creationId xmlns:a16="http://schemas.microsoft.com/office/drawing/2014/main" id="{77F439A5-ED9A-4695-BAEE-5ABD397CA7D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6EDCD4BE-4E77-4E72-8976-FC7C335FB32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35798AFB-2A6F-4818-BD74-AA59C0C8936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37" name="Group 936">
            <a:extLst>
              <a:ext uri="{FF2B5EF4-FFF2-40B4-BE49-F238E27FC236}">
                <a16:creationId xmlns:a16="http://schemas.microsoft.com/office/drawing/2014/main" id="{417FAB39-27C0-4BF8-B7A4-650E0F964010}"/>
              </a:ext>
            </a:extLst>
          </p:cNvPr>
          <p:cNvGrpSpPr/>
          <p:nvPr/>
        </p:nvGrpSpPr>
        <p:grpSpPr>
          <a:xfrm rot="2540802">
            <a:off x="7364649" y="6524625"/>
            <a:ext cx="544580" cy="346135"/>
            <a:chOff x="1459148" y="544749"/>
            <a:chExt cx="7412477" cy="5661498"/>
          </a:xfrm>
        </p:grpSpPr>
        <p:sp>
          <p:nvSpPr>
            <p:cNvPr id="938" name="Arc 937">
              <a:extLst>
                <a:ext uri="{FF2B5EF4-FFF2-40B4-BE49-F238E27FC236}">
                  <a16:creationId xmlns:a16="http://schemas.microsoft.com/office/drawing/2014/main" id="{EB13B7AB-8A7F-46BB-8F06-D28E872527C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9" name="Straight Connector 938">
              <a:extLst>
                <a:ext uri="{FF2B5EF4-FFF2-40B4-BE49-F238E27FC236}">
                  <a16:creationId xmlns:a16="http://schemas.microsoft.com/office/drawing/2014/main" id="{84418810-A815-41C2-ADA9-2B07927F20E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0" name="Arc 939">
              <a:extLst>
                <a:ext uri="{FF2B5EF4-FFF2-40B4-BE49-F238E27FC236}">
                  <a16:creationId xmlns:a16="http://schemas.microsoft.com/office/drawing/2014/main" id="{216F7339-797F-496A-B593-9732B809CE7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1" name="Straight Connector 940">
              <a:extLst>
                <a:ext uri="{FF2B5EF4-FFF2-40B4-BE49-F238E27FC236}">
                  <a16:creationId xmlns:a16="http://schemas.microsoft.com/office/drawing/2014/main" id="{A4D7E8D4-6423-44C3-B748-84704087B2C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43B06D04-8E89-4930-8633-01B85856527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43" name="Oval 942">
              <a:extLst>
                <a:ext uri="{FF2B5EF4-FFF2-40B4-BE49-F238E27FC236}">
                  <a16:creationId xmlns:a16="http://schemas.microsoft.com/office/drawing/2014/main" id="{3024ADF3-69E9-4DCF-A324-1A139B95689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Arc 943">
              <a:extLst>
                <a:ext uri="{FF2B5EF4-FFF2-40B4-BE49-F238E27FC236}">
                  <a16:creationId xmlns:a16="http://schemas.microsoft.com/office/drawing/2014/main" id="{8D5727F5-D185-43F3-9D21-A20921045D0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5" name="Arc 944">
              <a:extLst>
                <a:ext uri="{FF2B5EF4-FFF2-40B4-BE49-F238E27FC236}">
                  <a16:creationId xmlns:a16="http://schemas.microsoft.com/office/drawing/2014/main" id="{981B24DE-A359-4BC5-BC82-08C2CBB74B4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6" name="Arc 945">
              <a:extLst>
                <a:ext uri="{FF2B5EF4-FFF2-40B4-BE49-F238E27FC236}">
                  <a16:creationId xmlns:a16="http://schemas.microsoft.com/office/drawing/2014/main" id="{045112C5-B905-4768-A1DB-82D52C1EEC5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7" name="Arc 946">
              <a:extLst>
                <a:ext uri="{FF2B5EF4-FFF2-40B4-BE49-F238E27FC236}">
                  <a16:creationId xmlns:a16="http://schemas.microsoft.com/office/drawing/2014/main" id="{E3857B72-8523-40C6-86DE-6A0394ACC60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8" name="Straight Connector 947">
              <a:extLst>
                <a:ext uri="{FF2B5EF4-FFF2-40B4-BE49-F238E27FC236}">
                  <a16:creationId xmlns:a16="http://schemas.microsoft.com/office/drawing/2014/main" id="{8CE2AF20-5BDC-4045-8153-8D6281CCF3A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F1AAC0FC-6A8B-404F-97D3-D390FE80A4C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0" name="Straight Connector 949">
              <a:extLst>
                <a:ext uri="{FF2B5EF4-FFF2-40B4-BE49-F238E27FC236}">
                  <a16:creationId xmlns:a16="http://schemas.microsoft.com/office/drawing/2014/main" id="{961515F8-70D6-4F09-B6B2-55751995F29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1" name="Group 950">
            <a:extLst>
              <a:ext uri="{FF2B5EF4-FFF2-40B4-BE49-F238E27FC236}">
                <a16:creationId xmlns:a16="http://schemas.microsoft.com/office/drawing/2014/main" id="{7B5F1544-DEBD-45AB-A3C7-63BC0398670E}"/>
              </a:ext>
            </a:extLst>
          </p:cNvPr>
          <p:cNvGrpSpPr/>
          <p:nvPr/>
        </p:nvGrpSpPr>
        <p:grpSpPr>
          <a:xfrm rot="2540802">
            <a:off x="7678974" y="6524625"/>
            <a:ext cx="544580" cy="346135"/>
            <a:chOff x="1459148" y="544749"/>
            <a:chExt cx="7412477" cy="5661498"/>
          </a:xfrm>
        </p:grpSpPr>
        <p:sp>
          <p:nvSpPr>
            <p:cNvPr id="952" name="Arc 951">
              <a:extLst>
                <a:ext uri="{FF2B5EF4-FFF2-40B4-BE49-F238E27FC236}">
                  <a16:creationId xmlns:a16="http://schemas.microsoft.com/office/drawing/2014/main" id="{2D173A7D-D32A-44CA-AA55-5A80654C363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53" name="Straight Connector 952">
              <a:extLst>
                <a:ext uri="{FF2B5EF4-FFF2-40B4-BE49-F238E27FC236}">
                  <a16:creationId xmlns:a16="http://schemas.microsoft.com/office/drawing/2014/main" id="{5414048B-8632-4599-9853-B23EE90F1F3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54" name="Arc 953">
              <a:extLst>
                <a:ext uri="{FF2B5EF4-FFF2-40B4-BE49-F238E27FC236}">
                  <a16:creationId xmlns:a16="http://schemas.microsoft.com/office/drawing/2014/main" id="{6DB49CB4-F799-49C6-A780-23BF0EB6959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5" name="Straight Connector 954">
              <a:extLst>
                <a:ext uri="{FF2B5EF4-FFF2-40B4-BE49-F238E27FC236}">
                  <a16:creationId xmlns:a16="http://schemas.microsoft.com/office/drawing/2014/main" id="{9B8EF3BF-5A2B-4E31-AD97-78FAD3C4D1C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B393C099-0CC3-4B67-BFC7-16FD2ABC639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57" name="Oval 956">
              <a:extLst>
                <a:ext uri="{FF2B5EF4-FFF2-40B4-BE49-F238E27FC236}">
                  <a16:creationId xmlns:a16="http://schemas.microsoft.com/office/drawing/2014/main" id="{29F035AF-0185-44A1-B842-C56D01B446C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8" name="Arc 957">
              <a:extLst>
                <a:ext uri="{FF2B5EF4-FFF2-40B4-BE49-F238E27FC236}">
                  <a16:creationId xmlns:a16="http://schemas.microsoft.com/office/drawing/2014/main" id="{4F283F93-F952-4982-845A-5331EA281B7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9" name="Arc 958">
              <a:extLst>
                <a:ext uri="{FF2B5EF4-FFF2-40B4-BE49-F238E27FC236}">
                  <a16:creationId xmlns:a16="http://schemas.microsoft.com/office/drawing/2014/main" id="{B48FC2C0-F25F-495B-8CAB-58A09B67D95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0" name="Arc 959">
              <a:extLst>
                <a:ext uri="{FF2B5EF4-FFF2-40B4-BE49-F238E27FC236}">
                  <a16:creationId xmlns:a16="http://schemas.microsoft.com/office/drawing/2014/main" id="{34E85B77-B0C3-483B-92DB-F697D47321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1" name="Arc 960">
              <a:extLst>
                <a:ext uri="{FF2B5EF4-FFF2-40B4-BE49-F238E27FC236}">
                  <a16:creationId xmlns:a16="http://schemas.microsoft.com/office/drawing/2014/main" id="{5FCC6220-1324-4B45-9E9F-2E792945FBE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2" name="Straight Connector 961">
              <a:extLst>
                <a:ext uri="{FF2B5EF4-FFF2-40B4-BE49-F238E27FC236}">
                  <a16:creationId xmlns:a16="http://schemas.microsoft.com/office/drawing/2014/main" id="{84BD9F60-FC56-47FE-9CAB-CE23B98A2F2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D3AA1583-F222-412A-8B1E-29638492085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a:extLst>
                <a:ext uri="{FF2B5EF4-FFF2-40B4-BE49-F238E27FC236}">
                  <a16:creationId xmlns:a16="http://schemas.microsoft.com/office/drawing/2014/main" id="{1DD5DA6F-3A7E-429D-ADA0-993D8F1A837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65" name="Group 964">
            <a:extLst>
              <a:ext uri="{FF2B5EF4-FFF2-40B4-BE49-F238E27FC236}">
                <a16:creationId xmlns:a16="http://schemas.microsoft.com/office/drawing/2014/main" id="{BCCC4657-7F1A-4201-A25A-87D7754B6819}"/>
              </a:ext>
            </a:extLst>
          </p:cNvPr>
          <p:cNvGrpSpPr/>
          <p:nvPr/>
        </p:nvGrpSpPr>
        <p:grpSpPr>
          <a:xfrm rot="2540802">
            <a:off x="7993299" y="6524625"/>
            <a:ext cx="544580" cy="346135"/>
            <a:chOff x="1459148" y="544749"/>
            <a:chExt cx="7412477" cy="5661498"/>
          </a:xfrm>
        </p:grpSpPr>
        <p:sp>
          <p:nvSpPr>
            <p:cNvPr id="966" name="Arc 965">
              <a:extLst>
                <a:ext uri="{FF2B5EF4-FFF2-40B4-BE49-F238E27FC236}">
                  <a16:creationId xmlns:a16="http://schemas.microsoft.com/office/drawing/2014/main" id="{3652BB2D-C539-45C7-A42D-240F2D2C39B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7" name="Straight Connector 966">
              <a:extLst>
                <a:ext uri="{FF2B5EF4-FFF2-40B4-BE49-F238E27FC236}">
                  <a16:creationId xmlns:a16="http://schemas.microsoft.com/office/drawing/2014/main" id="{0C9D8B3B-2F0E-417A-8F85-05389D101A2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68" name="Arc 967">
              <a:extLst>
                <a:ext uri="{FF2B5EF4-FFF2-40B4-BE49-F238E27FC236}">
                  <a16:creationId xmlns:a16="http://schemas.microsoft.com/office/drawing/2014/main" id="{794A7F9F-7FA2-40FC-80B9-F129D8AEE05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9" name="Straight Connector 968">
              <a:extLst>
                <a:ext uri="{FF2B5EF4-FFF2-40B4-BE49-F238E27FC236}">
                  <a16:creationId xmlns:a16="http://schemas.microsoft.com/office/drawing/2014/main" id="{AA726B8C-639D-42A5-8217-C1000750776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72FF82BF-EA61-4B6E-81F2-B311AC3B194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1" name="Oval 970">
              <a:extLst>
                <a:ext uri="{FF2B5EF4-FFF2-40B4-BE49-F238E27FC236}">
                  <a16:creationId xmlns:a16="http://schemas.microsoft.com/office/drawing/2014/main" id="{6E170707-C8B5-4082-92D4-122EDA9CD27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2" name="Arc 971">
              <a:extLst>
                <a:ext uri="{FF2B5EF4-FFF2-40B4-BE49-F238E27FC236}">
                  <a16:creationId xmlns:a16="http://schemas.microsoft.com/office/drawing/2014/main" id="{8E4B0843-7092-4EEE-ACEA-D2070BC7041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3" name="Arc 972">
              <a:extLst>
                <a:ext uri="{FF2B5EF4-FFF2-40B4-BE49-F238E27FC236}">
                  <a16:creationId xmlns:a16="http://schemas.microsoft.com/office/drawing/2014/main" id="{0385C37A-92C8-4400-8881-8CE7E99A06E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4" name="Arc 973">
              <a:extLst>
                <a:ext uri="{FF2B5EF4-FFF2-40B4-BE49-F238E27FC236}">
                  <a16:creationId xmlns:a16="http://schemas.microsoft.com/office/drawing/2014/main" id="{631837EC-2DAA-4B82-95AE-B8C2AE8B87A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5" name="Arc 974">
              <a:extLst>
                <a:ext uri="{FF2B5EF4-FFF2-40B4-BE49-F238E27FC236}">
                  <a16:creationId xmlns:a16="http://schemas.microsoft.com/office/drawing/2014/main" id="{723A49D9-C8C6-41CE-9BD7-E1682DD4C05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6" name="Straight Connector 975">
              <a:extLst>
                <a:ext uri="{FF2B5EF4-FFF2-40B4-BE49-F238E27FC236}">
                  <a16:creationId xmlns:a16="http://schemas.microsoft.com/office/drawing/2014/main" id="{44126815-E257-4399-9063-8F8E90D6F10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3E98C142-07C1-4875-892D-6A02AD49E50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a:extLst>
                <a:ext uri="{FF2B5EF4-FFF2-40B4-BE49-F238E27FC236}">
                  <a16:creationId xmlns:a16="http://schemas.microsoft.com/office/drawing/2014/main" id="{C6BCE738-586B-4399-9AA4-A0EE629291B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79" name="Group 978">
            <a:extLst>
              <a:ext uri="{FF2B5EF4-FFF2-40B4-BE49-F238E27FC236}">
                <a16:creationId xmlns:a16="http://schemas.microsoft.com/office/drawing/2014/main" id="{6130ACEE-56C2-42D7-85C7-852183427D28}"/>
              </a:ext>
            </a:extLst>
          </p:cNvPr>
          <p:cNvGrpSpPr/>
          <p:nvPr/>
        </p:nvGrpSpPr>
        <p:grpSpPr>
          <a:xfrm rot="2540802">
            <a:off x="8307624" y="6524625"/>
            <a:ext cx="544580" cy="346135"/>
            <a:chOff x="1459148" y="544749"/>
            <a:chExt cx="7412477" cy="5661498"/>
          </a:xfrm>
        </p:grpSpPr>
        <p:sp>
          <p:nvSpPr>
            <p:cNvPr id="980" name="Arc 979">
              <a:extLst>
                <a:ext uri="{FF2B5EF4-FFF2-40B4-BE49-F238E27FC236}">
                  <a16:creationId xmlns:a16="http://schemas.microsoft.com/office/drawing/2014/main" id="{FF75D3FF-45B2-45E0-AEC7-9695864C82B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1" name="Straight Connector 980">
              <a:extLst>
                <a:ext uri="{FF2B5EF4-FFF2-40B4-BE49-F238E27FC236}">
                  <a16:creationId xmlns:a16="http://schemas.microsoft.com/office/drawing/2014/main" id="{30C5C8B4-EF05-48E2-86F2-E28481D12CC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2" name="Arc 981">
              <a:extLst>
                <a:ext uri="{FF2B5EF4-FFF2-40B4-BE49-F238E27FC236}">
                  <a16:creationId xmlns:a16="http://schemas.microsoft.com/office/drawing/2014/main" id="{9DF7FA31-25BF-489B-9AD9-B18DC7E95F3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83" name="Straight Connector 982">
              <a:extLst>
                <a:ext uri="{FF2B5EF4-FFF2-40B4-BE49-F238E27FC236}">
                  <a16:creationId xmlns:a16="http://schemas.microsoft.com/office/drawing/2014/main" id="{C8307F57-2D6E-4445-A0F7-E435FA228F7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B0F42420-5C85-4C44-B066-6C27C84EE58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85" name="Oval 984">
              <a:extLst>
                <a:ext uri="{FF2B5EF4-FFF2-40B4-BE49-F238E27FC236}">
                  <a16:creationId xmlns:a16="http://schemas.microsoft.com/office/drawing/2014/main" id="{8E7D0A08-41E3-42F0-912E-1F0BD6BA244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6" name="Arc 985">
              <a:extLst>
                <a:ext uri="{FF2B5EF4-FFF2-40B4-BE49-F238E27FC236}">
                  <a16:creationId xmlns:a16="http://schemas.microsoft.com/office/drawing/2014/main" id="{F899133B-D231-41E6-9BC6-957CC2C3ED6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7" name="Arc 986">
              <a:extLst>
                <a:ext uri="{FF2B5EF4-FFF2-40B4-BE49-F238E27FC236}">
                  <a16:creationId xmlns:a16="http://schemas.microsoft.com/office/drawing/2014/main" id="{67C7DFBC-5081-41C4-9092-4125E255931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8" name="Arc 987">
              <a:extLst>
                <a:ext uri="{FF2B5EF4-FFF2-40B4-BE49-F238E27FC236}">
                  <a16:creationId xmlns:a16="http://schemas.microsoft.com/office/drawing/2014/main" id="{87E71506-114E-44E4-9D4A-6596B749DC8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9" name="Arc 988">
              <a:extLst>
                <a:ext uri="{FF2B5EF4-FFF2-40B4-BE49-F238E27FC236}">
                  <a16:creationId xmlns:a16="http://schemas.microsoft.com/office/drawing/2014/main" id="{E019CA60-DBA4-4E16-8521-24D56D2644D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0" name="Straight Connector 989">
              <a:extLst>
                <a:ext uri="{FF2B5EF4-FFF2-40B4-BE49-F238E27FC236}">
                  <a16:creationId xmlns:a16="http://schemas.microsoft.com/office/drawing/2014/main" id="{BAF14D50-9CD2-45DC-9D8A-2643EB189E8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04FF0017-857B-4AF8-9888-0954E85A191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E0D02178-1158-470B-987F-10E3D3A7DB9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93" name="Group 992">
            <a:extLst>
              <a:ext uri="{FF2B5EF4-FFF2-40B4-BE49-F238E27FC236}">
                <a16:creationId xmlns:a16="http://schemas.microsoft.com/office/drawing/2014/main" id="{81EC6C25-9522-402F-8204-4E26FB519AC3}"/>
              </a:ext>
            </a:extLst>
          </p:cNvPr>
          <p:cNvGrpSpPr/>
          <p:nvPr/>
        </p:nvGrpSpPr>
        <p:grpSpPr>
          <a:xfrm rot="2540802">
            <a:off x="8621949" y="6524625"/>
            <a:ext cx="544580" cy="346135"/>
            <a:chOff x="1459148" y="544749"/>
            <a:chExt cx="7412477" cy="5661498"/>
          </a:xfrm>
        </p:grpSpPr>
        <p:sp>
          <p:nvSpPr>
            <p:cNvPr id="994" name="Arc 993">
              <a:extLst>
                <a:ext uri="{FF2B5EF4-FFF2-40B4-BE49-F238E27FC236}">
                  <a16:creationId xmlns:a16="http://schemas.microsoft.com/office/drawing/2014/main" id="{3A7DDEDC-53CC-4AAE-980A-80FE9AEE43C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95" name="Straight Connector 994">
              <a:extLst>
                <a:ext uri="{FF2B5EF4-FFF2-40B4-BE49-F238E27FC236}">
                  <a16:creationId xmlns:a16="http://schemas.microsoft.com/office/drawing/2014/main" id="{C0CAFB94-41F7-4565-A4C0-DF0DED0CA3C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96" name="Arc 995">
              <a:extLst>
                <a:ext uri="{FF2B5EF4-FFF2-40B4-BE49-F238E27FC236}">
                  <a16:creationId xmlns:a16="http://schemas.microsoft.com/office/drawing/2014/main" id="{F01DE7E1-62B4-47AB-99D0-D4957AC0EA4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7" name="Straight Connector 996">
              <a:extLst>
                <a:ext uri="{FF2B5EF4-FFF2-40B4-BE49-F238E27FC236}">
                  <a16:creationId xmlns:a16="http://schemas.microsoft.com/office/drawing/2014/main" id="{24F0B556-B85C-4DF1-B380-D5B90FEE609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D7A37644-EACA-44C0-B632-1EFE15FFF7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99" name="Oval 998">
              <a:extLst>
                <a:ext uri="{FF2B5EF4-FFF2-40B4-BE49-F238E27FC236}">
                  <a16:creationId xmlns:a16="http://schemas.microsoft.com/office/drawing/2014/main" id="{0631F98F-B02E-4274-AD3F-665E75BFC1C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0" name="Arc 999">
              <a:extLst>
                <a:ext uri="{FF2B5EF4-FFF2-40B4-BE49-F238E27FC236}">
                  <a16:creationId xmlns:a16="http://schemas.microsoft.com/office/drawing/2014/main" id="{DA53B678-F6E2-414D-A118-EFB2ACE9429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1" name="Arc 1000">
              <a:extLst>
                <a:ext uri="{FF2B5EF4-FFF2-40B4-BE49-F238E27FC236}">
                  <a16:creationId xmlns:a16="http://schemas.microsoft.com/office/drawing/2014/main" id="{757362AB-78B4-429E-941C-EB44C97EEF1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2" name="Arc 1001">
              <a:extLst>
                <a:ext uri="{FF2B5EF4-FFF2-40B4-BE49-F238E27FC236}">
                  <a16:creationId xmlns:a16="http://schemas.microsoft.com/office/drawing/2014/main" id="{D339011B-D4C9-45FB-8D50-2A057E66E11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3" name="Arc 1002">
              <a:extLst>
                <a:ext uri="{FF2B5EF4-FFF2-40B4-BE49-F238E27FC236}">
                  <a16:creationId xmlns:a16="http://schemas.microsoft.com/office/drawing/2014/main" id="{8767E8F3-85AC-4E49-B2C8-A347E5C3D22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04" name="Straight Connector 1003">
              <a:extLst>
                <a:ext uri="{FF2B5EF4-FFF2-40B4-BE49-F238E27FC236}">
                  <a16:creationId xmlns:a16="http://schemas.microsoft.com/office/drawing/2014/main" id="{0CEDF07D-8408-4633-AC93-65D0CBC6D80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94B4D81-0152-41B2-8DFB-09EA380310D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a:extLst>
                <a:ext uri="{FF2B5EF4-FFF2-40B4-BE49-F238E27FC236}">
                  <a16:creationId xmlns:a16="http://schemas.microsoft.com/office/drawing/2014/main" id="{DEA6FA74-B9D5-4D2A-A7B4-190C8F75B05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07" name="Group 1006">
            <a:extLst>
              <a:ext uri="{FF2B5EF4-FFF2-40B4-BE49-F238E27FC236}">
                <a16:creationId xmlns:a16="http://schemas.microsoft.com/office/drawing/2014/main" id="{24632844-F62F-4762-9CAF-CDE33D955415}"/>
              </a:ext>
            </a:extLst>
          </p:cNvPr>
          <p:cNvGrpSpPr/>
          <p:nvPr/>
        </p:nvGrpSpPr>
        <p:grpSpPr>
          <a:xfrm rot="2540802">
            <a:off x="8936274" y="6524625"/>
            <a:ext cx="544580" cy="346135"/>
            <a:chOff x="1459148" y="544749"/>
            <a:chExt cx="7412477" cy="5661498"/>
          </a:xfrm>
        </p:grpSpPr>
        <p:sp>
          <p:nvSpPr>
            <p:cNvPr id="1008" name="Arc 1007">
              <a:extLst>
                <a:ext uri="{FF2B5EF4-FFF2-40B4-BE49-F238E27FC236}">
                  <a16:creationId xmlns:a16="http://schemas.microsoft.com/office/drawing/2014/main" id="{8B9C97D2-67A6-44C2-933E-BB78E3FCB7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9" name="Straight Connector 1008">
              <a:extLst>
                <a:ext uri="{FF2B5EF4-FFF2-40B4-BE49-F238E27FC236}">
                  <a16:creationId xmlns:a16="http://schemas.microsoft.com/office/drawing/2014/main" id="{671D6D62-637D-43ED-A24A-2A2396525EE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0" name="Arc 1009">
              <a:extLst>
                <a:ext uri="{FF2B5EF4-FFF2-40B4-BE49-F238E27FC236}">
                  <a16:creationId xmlns:a16="http://schemas.microsoft.com/office/drawing/2014/main" id="{ABB9C03F-BD2F-40F4-A078-74B6E193C81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1" name="Straight Connector 1010">
              <a:extLst>
                <a:ext uri="{FF2B5EF4-FFF2-40B4-BE49-F238E27FC236}">
                  <a16:creationId xmlns:a16="http://schemas.microsoft.com/office/drawing/2014/main" id="{382F7FF4-5B59-4952-90BB-198977439F3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F916ADCF-72A7-4FA3-81EC-152C0854BAB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13" name="Oval 1012">
              <a:extLst>
                <a:ext uri="{FF2B5EF4-FFF2-40B4-BE49-F238E27FC236}">
                  <a16:creationId xmlns:a16="http://schemas.microsoft.com/office/drawing/2014/main" id="{2DD84066-D1F3-4A72-9D3F-99A4F14CBAC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4" name="Arc 1013">
              <a:extLst>
                <a:ext uri="{FF2B5EF4-FFF2-40B4-BE49-F238E27FC236}">
                  <a16:creationId xmlns:a16="http://schemas.microsoft.com/office/drawing/2014/main" id="{3B7C052E-5947-4860-9581-74A4E2FFE45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5" name="Arc 1014">
              <a:extLst>
                <a:ext uri="{FF2B5EF4-FFF2-40B4-BE49-F238E27FC236}">
                  <a16:creationId xmlns:a16="http://schemas.microsoft.com/office/drawing/2014/main" id="{79C01770-0167-41A0-83DA-E61A8BA5FD6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6" name="Arc 1015">
              <a:extLst>
                <a:ext uri="{FF2B5EF4-FFF2-40B4-BE49-F238E27FC236}">
                  <a16:creationId xmlns:a16="http://schemas.microsoft.com/office/drawing/2014/main" id="{1BDF9324-EE0E-46F1-8321-151F17836E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7" name="Arc 1016">
              <a:extLst>
                <a:ext uri="{FF2B5EF4-FFF2-40B4-BE49-F238E27FC236}">
                  <a16:creationId xmlns:a16="http://schemas.microsoft.com/office/drawing/2014/main" id="{C2E940BD-8F45-4AB5-A95A-1B5883CBDA3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8" name="Straight Connector 1017">
              <a:extLst>
                <a:ext uri="{FF2B5EF4-FFF2-40B4-BE49-F238E27FC236}">
                  <a16:creationId xmlns:a16="http://schemas.microsoft.com/office/drawing/2014/main" id="{DEA6A623-1BEF-4B5D-A0D4-869E285EE69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65F8DA7D-4A4C-4F8A-AF65-36FAE30295B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a:extLst>
                <a:ext uri="{FF2B5EF4-FFF2-40B4-BE49-F238E27FC236}">
                  <a16:creationId xmlns:a16="http://schemas.microsoft.com/office/drawing/2014/main" id="{E5413E0E-47A7-47B4-95AD-7865AA8204F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1" name="Group 1020">
            <a:extLst>
              <a:ext uri="{FF2B5EF4-FFF2-40B4-BE49-F238E27FC236}">
                <a16:creationId xmlns:a16="http://schemas.microsoft.com/office/drawing/2014/main" id="{B933D993-FFD8-497E-B813-3EA52B2CF84B}"/>
              </a:ext>
            </a:extLst>
          </p:cNvPr>
          <p:cNvGrpSpPr/>
          <p:nvPr/>
        </p:nvGrpSpPr>
        <p:grpSpPr>
          <a:xfrm rot="2540802">
            <a:off x="9250599" y="6524625"/>
            <a:ext cx="544580" cy="346135"/>
            <a:chOff x="1459148" y="544749"/>
            <a:chExt cx="7412477" cy="5661498"/>
          </a:xfrm>
        </p:grpSpPr>
        <p:sp>
          <p:nvSpPr>
            <p:cNvPr id="1022" name="Arc 1021">
              <a:extLst>
                <a:ext uri="{FF2B5EF4-FFF2-40B4-BE49-F238E27FC236}">
                  <a16:creationId xmlns:a16="http://schemas.microsoft.com/office/drawing/2014/main" id="{2166AB1E-3FB9-49CC-9F01-77254DC910F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23" name="Straight Connector 1022">
              <a:extLst>
                <a:ext uri="{FF2B5EF4-FFF2-40B4-BE49-F238E27FC236}">
                  <a16:creationId xmlns:a16="http://schemas.microsoft.com/office/drawing/2014/main" id="{A4532E5F-34EA-4496-9BD1-1543B9F39D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24" name="Arc 1023">
              <a:extLst>
                <a:ext uri="{FF2B5EF4-FFF2-40B4-BE49-F238E27FC236}">
                  <a16:creationId xmlns:a16="http://schemas.microsoft.com/office/drawing/2014/main" id="{F13FAB39-FAE6-4C67-BDE7-59EF5D735DA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25" name="Straight Connector 1024">
              <a:extLst>
                <a:ext uri="{FF2B5EF4-FFF2-40B4-BE49-F238E27FC236}">
                  <a16:creationId xmlns:a16="http://schemas.microsoft.com/office/drawing/2014/main" id="{44E05E50-A879-430C-A498-3552D7B9C5A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D1C11780-376F-4F8F-BED5-8058CAFE3E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27" name="Oval 1026">
              <a:extLst>
                <a:ext uri="{FF2B5EF4-FFF2-40B4-BE49-F238E27FC236}">
                  <a16:creationId xmlns:a16="http://schemas.microsoft.com/office/drawing/2014/main" id="{628A872B-18FA-4A4B-BE8D-F8967FB51E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Arc 1027">
              <a:extLst>
                <a:ext uri="{FF2B5EF4-FFF2-40B4-BE49-F238E27FC236}">
                  <a16:creationId xmlns:a16="http://schemas.microsoft.com/office/drawing/2014/main" id="{2E9E5BD5-3A32-4AD7-AA08-B578A205EB9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9" name="Arc 1028">
              <a:extLst>
                <a:ext uri="{FF2B5EF4-FFF2-40B4-BE49-F238E27FC236}">
                  <a16:creationId xmlns:a16="http://schemas.microsoft.com/office/drawing/2014/main" id="{A58922C6-01A7-4EBE-A11A-B19027F1A0B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0" name="Arc 1029">
              <a:extLst>
                <a:ext uri="{FF2B5EF4-FFF2-40B4-BE49-F238E27FC236}">
                  <a16:creationId xmlns:a16="http://schemas.microsoft.com/office/drawing/2014/main" id="{E4385829-7824-4459-AF65-54F0D43500A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1" name="Arc 1030">
              <a:extLst>
                <a:ext uri="{FF2B5EF4-FFF2-40B4-BE49-F238E27FC236}">
                  <a16:creationId xmlns:a16="http://schemas.microsoft.com/office/drawing/2014/main" id="{10EA56A6-D9CB-4861-945D-6258C626411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2" name="Straight Connector 1031">
              <a:extLst>
                <a:ext uri="{FF2B5EF4-FFF2-40B4-BE49-F238E27FC236}">
                  <a16:creationId xmlns:a16="http://schemas.microsoft.com/office/drawing/2014/main" id="{CB783D03-6BB8-4081-8352-7B8692DA355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547F00FA-1BB0-410C-A0E3-F5C2DE1A516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a:extLst>
                <a:ext uri="{FF2B5EF4-FFF2-40B4-BE49-F238E27FC236}">
                  <a16:creationId xmlns:a16="http://schemas.microsoft.com/office/drawing/2014/main" id="{6920D537-6D6E-4226-8FAB-762747311B0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35" name="Group 1034">
            <a:extLst>
              <a:ext uri="{FF2B5EF4-FFF2-40B4-BE49-F238E27FC236}">
                <a16:creationId xmlns:a16="http://schemas.microsoft.com/office/drawing/2014/main" id="{ED405B4F-42A9-4F08-B7FC-F204B54A819A}"/>
              </a:ext>
            </a:extLst>
          </p:cNvPr>
          <p:cNvGrpSpPr/>
          <p:nvPr/>
        </p:nvGrpSpPr>
        <p:grpSpPr>
          <a:xfrm rot="2540802">
            <a:off x="9564924" y="6524625"/>
            <a:ext cx="544580" cy="346135"/>
            <a:chOff x="1459148" y="544749"/>
            <a:chExt cx="7412477" cy="5661498"/>
          </a:xfrm>
        </p:grpSpPr>
        <p:sp>
          <p:nvSpPr>
            <p:cNvPr id="1036" name="Arc 1035">
              <a:extLst>
                <a:ext uri="{FF2B5EF4-FFF2-40B4-BE49-F238E27FC236}">
                  <a16:creationId xmlns:a16="http://schemas.microsoft.com/office/drawing/2014/main" id="{82D2605D-AB9A-41AB-A994-03B9E8CD740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7" name="Straight Connector 1036">
              <a:extLst>
                <a:ext uri="{FF2B5EF4-FFF2-40B4-BE49-F238E27FC236}">
                  <a16:creationId xmlns:a16="http://schemas.microsoft.com/office/drawing/2014/main" id="{02F11744-4F36-4389-B7D9-5CC79FA7586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38" name="Arc 1037">
              <a:extLst>
                <a:ext uri="{FF2B5EF4-FFF2-40B4-BE49-F238E27FC236}">
                  <a16:creationId xmlns:a16="http://schemas.microsoft.com/office/drawing/2014/main" id="{A26C44BE-2029-4521-9A06-638CCE6A7F5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9" name="Straight Connector 1038">
              <a:extLst>
                <a:ext uri="{FF2B5EF4-FFF2-40B4-BE49-F238E27FC236}">
                  <a16:creationId xmlns:a16="http://schemas.microsoft.com/office/drawing/2014/main" id="{86703435-782A-4D24-BE9C-8FE78DC658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204FDC92-326F-4BAA-9A4D-8F63773A3DE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1" name="Oval 1040">
              <a:extLst>
                <a:ext uri="{FF2B5EF4-FFF2-40B4-BE49-F238E27FC236}">
                  <a16:creationId xmlns:a16="http://schemas.microsoft.com/office/drawing/2014/main" id="{BD738BAC-EB22-4485-BD8D-4949E6AD80A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Arc 1041">
              <a:extLst>
                <a:ext uri="{FF2B5EF4-FFF2-40B4-BE49-F238E27FC236}">
                  <a16:creationId xmlns:a16="http://schemas.microsoft.com/office/drawing/2014/main" id="{03C7E3AF-8430-478B-BD1A-A81AEF91954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3" name="Arc 1042">
              <a:extLst>
                <a:ext uri="{FF2B5EF4-FFF2-40B4-BE49-F238E27FC236}">
                  <a16:creationId xmlns:a16="http://schemas.microsoft.com/office/drawing/2014/main" id="{CB7A484C-4845-4534-BA0C-48393ABD8B4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4" name="Arc 1043">
              <a:extLst>
                <a:ext uri="{FF2B5EF4-FFF2-40B4-BE49-F238E27FC236}">
                  <a16:creationId xmlns:a16="http://schemas.microsoft.com/office/drawing/2014/main" id="{07F32943-C3DE-46E2-8184-435B2D544A0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5" name="Arc 1044">
              <a:extLst>
                <a:ext uri="{FF2B5EF4-FFF2-40B4-BE49-F238E27FC236}">
                  <a16:creationId xmlns:a16="http://schemas.microsoft.com/office/drawing/2014/main" id="{268E236D-6363-43F9-9BEF-79446F02F5F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6" name="Straight Connector 1045">
              <a:extLst>
                <a:ext uri="{FF2B5EF4-FFF2-40B4-BE49-F238E27FC236}">
                  <a16:creationId xmlns:a16="http://schemas.microsoft.com/office/drawing/2014/main" id="{71EF2B7D-8043-41B3-B1B1-3813D477BBC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D8FCC0F-A0F5-44A4-A9C4-E0A9F2275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48" name="Straight Connector 1047">
              <a:extLst>
                <a:ext uri="{FF2B5EF4-FFF2-40B4-BE49-F238E27FC236}">
                  <a16:creationId xmlns:a16="http://schemas.microsoft.com/office/drawing/2014/main" id="{0E483523-D417-4388-988D-7FABF3D5E36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49" name="Group 1048">
            <a:extLst>
              <a:ext uri="{FF2B5EF4-FFF2-40B4-BE49-F238E27FC236}">
                <a16:creationId xmlns:a16="http://schemas.microsoft.com/office/drawing/2014/main" id="{F6A87888-0443-40A0-A1DE-D99107598C6E}"/>
              </a:ext>
            </a:extLst>
          </p:cNvPr>
          <p:cNvGrpSpPr/>
          <p:nvPr/>
        </p:nvGrpSpPr>
        <p:grpSpPr>
          <a:xfrm rot="2540802">
            <a:off x="9879249" y="6524625"/>
            <a:ext cx="544580" cy="346135"/>
            <a:chOff x="1459148" y="544749"/>
            <a:chExt cx="7412477" cy="5661498"/>
          </a:xfrm>
        </p:grpSpPr>
        <p:sp>
          <p:nvSpPr>
            <p:cNvPr id="1050" name="Arc 1049">
              <a:extLst>
                <a:ext uri="{FF2B5EF4-FFF2-40B4-BE49-F238E27FC236}">
                  <a16:creationId xmlns:a16="http://schemas.microsoft.com/office/drawing/2014/main" id="{AC1E8E96-FFA2-4978-9641-5374C4F04F7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1" name="Straight Connector 1050">
              <a:extLst>
                <a:ext uri="{FF2B5EF4-FFF2-40B4-BE49-F238E27FC236}">
                  <a16:creationId xmlns:a16="http://schemas.microsoft.com/office/drawing/2014/main" id="{9F519784-8EAE-49DE-A6BB-0EF77470600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2" name="Arc 1051">
              <a:extLst>
                <a:ext uri="{FF2B5EF4-FFF2-40B4-BE49-F238E27FC236}">
                  <a16:creationId xmlns:a16="http://schemas.microsoft.com/office/drawing/2014/main" id="{1E77313E-0258-43F0-AB35-53B60598B55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53" name="Straight Connector 1052">
              <a:extLst>
                <a:ext uri="{FF2B5EF4-FFF2-40B4-BE49-F238E27FC236}">
                  <a16:creationId xmlns:a16="http://schemas.microsoft.com/office/drawing/2014/main" id="{DE2E402B-2CFA-4A82-8BE7-CB7F4BD3FD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AB1C4C7C-61EB-4CB6-96F1-650E6A0163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55" name="Oval 1054">
              <a:extLst>
                <a:ext uri="{FF2B5EF4-FFF2-40B4-BE49-F238E27FC236}">
                  <a16:creationId xmlns:a16="http://schemas.microsoft.com/office/drawing/2014/main" id="{EE77147E-169D-4DD0-97CF-02565DBB22C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6" name="Arc 1055">
              <a:extLst>
                <a:ext uri="{FF2B5EF4-FFF2-40B4-BE49-F238E27FC236}">
                  <a16:creationId xmlns:a16="http://schemas.microsoft.com/office/drawing/2014/main" id="{29AD1FDC-A8B6-4DF2-BF97-A085D94C736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7" name="Arc 1056">
              <a:extLst>
                <a:ext uri="{FF2B5EF4-FFF2-40B4-BE49-F238E27FC236}">
                  <a16:creationId xmlns:a16="http://schemas.microsoft.com/office/drawing/2014/main" id="{9EF0F3C3-C016-435C-885B-3B20ED63F90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8" name="Arc 1057">
              <a:extLst>
                <a:ext uri="{FF2B5EF4-FFF2-40B4-BE49-F238E27FC236}">
                  <a16:creationId xmlns:a16="http://schemas.microsoft.com/office/drawing/2014/main" id="{AE400453-4053-4C19-9F5D-A7B3F96EE27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9" name="Arc 1058">
              <a:extLst>
                <a:ext uri="{FF2B5EF4-FFF2-40B4-BE49-F238E27FC236}">
                  <a16:creationId xmlns:a16="http://schemas.microsoft.com/office/drawing/2014/main" id="{4732FDFC-C4A8-4C5A-BC6D-8052B0F6E0C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0" name="Straight Connector 1059">
              <a:extLst>
                <a:ext uri="{FF2B5EF4-FFF2-40B4-BE49-F238E27FC236}">
                  <a16:creationId xmlns:a16="http://schemas.microsoft.com/office/drawing/2014/main" id="{49324D55-D996-4A8A-9EB4-0D231BC7CF5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38F57407-4E89-4F76-8FB1-BCE28B0C5B0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a:extLst>
                <a:ext uri="{FF2B5EF4-FFF2-40B4-BE49-F238E27FC236}">
                  <a16:creationId xmlns:a16="http://schemas.microsoft.com/office/drawing/2014/main" id="{B01C8CA5-2532-4E4A-BE2D-77F69E86FA4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63" name="Group 1062">
            <a:extLst>
              <a:ext uri="{FF2B5EF4-FFF2-40B4-BE49-F238E27FC236}">
                <a16:creationId xmlns:a16="http://schemas.microsoft.com/office/drawing/2014/main" id="{4C7AC384-0BCC-407F-B7DB-901BEC253F7F}"/>
              </a:ext>
            </a:extLst>
          </p:cNvPr>
          <p:cNvGrpSpPr/>
          <p:nvPr/>
        </p:nvGrpSpPr>
        <p:grpSpPr>
          <a:xfrm rot="2540802">
            <a:off x="10193574" y="6524625"/>
            <a:ext cx="544580" cy="346135"/>
            <a:chOff x="1459148" y="544749"/>
            <a:chExt cx="7412477" cy="5661498"/>
          </a:xfrm>
        </p:grpSpPr>
        <p:sp>
          <p:nvSpPr>
            <p:cNvPr id="1064" name="Arc 1063">
              <a:extLst>
                <a:ext uri="{FF2B5EF4-FFF2-40B4-BE49-F238E27FC236}">
                  <a16:creationId xmlns:a16="http://schemas.microsoft.com/office/drawing/2014/main" id="{4F5D7787-A466-44AE-ABA2-94A6B5FFEC1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5" name="Straight Connector 1064">
              <a:extLst>
                <a:ext uri="{FF2B5EF4-FFF2-40B4-BE49-F238E27FC236}">
                  <a16:creationId xmlns:a16="http://schemas.microsoft.com/office/drawing/2014/main" id="{752F6AFC-635B-4262-BE0E-57E151265F7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66" name="Arc 1065">
              <a:extLst>
                <a:ext uri="{FF2B5EF4-FFF2-40B4-BE49-F238E27FC236}">
                  <a16:creationId xmlns:a16="http://schemas.microsoft.com/office/drawing/2014/main" id="{BAC8C35D-9709-4382-8DA7-37EFA610567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7" name="Straight Connector 1066">
              <a:extLst>
                <a:ext uri="{FF2B5EF4-FFF2-40B4-BE49-F238E27FC236}">
                  <a16:creationId xmlns:a16="http://schemas.microsoft.com/office/drawing/2014/main" id="{DC1E8D6C-70A7-44B6-B064-2C4E7993C99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CD28E766-9277-471B-8C88-5F748A21C0D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69" name="Oval 1068">
              <a:extLst>
                <a:ext uri="{FF2B5EF4-FFF2-40B4-BE49-F238E27FC236}">
                  <a16:creationId xmlns:a16="http://schemas.microsoft.com/office/drawing/2014/main" id="{50D49CE3-2CE3-4008-989E-D9F185419E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Arc 1069">
              <a:extLst>
                <a:ext uri="{FF2B5EF4-FFF2-40B4-BE49-F238E27FC236}">
                  <a16:creationId xmlns:a16="http://schemas.microsoft.com/office/drawing/2014/main" id="{C8769CDA-B708-47FD-A3B8-256157C29A6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1" name="Arc 1070">
              <a:extLst>
                <a:ext uri="{FF2B5EF4-FFF2-40B4-BE49-F238E27FC236}">
                  <a16:creationId xmlns:a16="http://schemas.microsoft.com/office/drawing/2014/main" id="{2759B033-7427-4E2B-842C-A323C34CE22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2" name="Arc 1071">
              <a:extLst>
                <a:ext uri="{FF2B5EF4-FFF2-40B4-BE49-F238E27FC236}">
                  <a16:creationId xmlns:a16="http://schemas.microsoft.com/office/drawing/2014/main" id="{020EF0D8-1D0C-492A-B608-38775A6A550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3" name="Arc 1072">
              <a:extLst>
                <a:ext uri="{FF2B5EF4-FFF2-40B4-BE49-F238E27FC236}">
                  <a16:creationId xmlns:a16="http://schemas.microsoft.com/office/drawing/2014/main" id="{3AAAB9DB-BC6A-4ADD-985B-7B4425FE832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74" name="Straight Connector 1073">
              <a:extLst>
                <a:ext uri="{FF2B5EF4-FFF2-40B4-BE49-F238E27FC236}">
                  <a16:creationId xmlns:a16="http://schemas.microsoft.com/office/drawing/2014/main" id="{E5FED6DA-58D9-4E7A-A266-D3C10CFA7B3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09CD7E83-5631-4DB9-8D3C-D7E47C12F8B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a:extLst>
                <a:ext uri="{FF2B5EF4-FFF2-40B4-BE49-F238E27FC236}">
                  <a16:creationId xmlns:a16="http://schemas.microsoft.com/office/drawing/2014/main" id="{57FDF901-A7B1-4780-A828-FBCB3C381F3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77" name="Group 1076">
            <a:extLst>
              <a:ext uri="{FF2B5EF4-FFF2-40B4-BE49-F238E27FC236}">
                <a16:creationId xmlns:a16="http://schemas.microsoft.com/office/drawing/2014/main" id="{22A7C408-2F72-44A5-9370-1B9C5FAF49E7}"/>
              </a:ext>
            </a:extLst>
          </p:cNvPr>
          <p:cNvGrpSpPr/>
          <p:nvPr/>
        </p:nvGrpSpPr>
        <p:grpSpPr>
          <a:xfrm rot="2540802">
            <a:off x="10507899" y="6524625"/>
            <a:ext cx="544580" cy="346135"/>
            <a:chOff x="1459148" y="544749"/>
            <a:chExt cx="7412477" cy="5661498"/>
          </a:xfrm>
        </p:grpSpPr>
        <p:sp>
          <p:nvSpPr>
            <p:cNvPr id="1078" name="Arc 1077">
              <a:extLst>
                <a:ext uri="{FF2B5EF4-FFF2-40B4-BE49-F238E27FC236}">
                  <a16:creationId xmlns:a16="http://schemas.microsoft.com/office/drawing/2014/main" id="{22EEBFA5-AA38-4C0F-9E75-CC67102E433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9" name="Straight Connector 1078">
              <a:extLst>
                <a:ext uri="{FF2B5EF4-FFF2-40B4-BE49-F238E27FC236}">
                  <a16:creationId xmlns:a16="http://schemas.microsoft.com/office/drawing/2014/main" id="{AF90DCFA-6B85-4208-BCAA-58D4D50F461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0" name="Arc 1079">
              <a:extLst>
                <a:ext uri="{FF2B5EF4-FFF2-40B4-BE49-F238E27FC236}">
                  <a16:creationId xmlns:a16="http://schemas.microsoft.com/office/drawing/2014/main" id="{E12951E5-49D3-480F-AFE5-BC6855EC56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1" name="Straight Connector 1080">
              <a:extLst>
                <a:ext uri="{FF2B5EF4-FFF2-40B4-BE49-F238E27FC236}">
                  <a16:creationId xmlns:a16="http://schemas.microsoft.com/office/drawing/2014/main" id="{5B070B70-D397-4547-9E1B-3C825F7F798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19ED7E79-EF7B-49F1-B1EB-EE77C3E7C5E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83" name="Oval 1082">
              <a:extLst>
                <a:ext uri="{FF2B5EF4-FFF2-40B4-BE49-F238E27FC236}">
                  <a16:creationId xmlns:a16="http://schemas.microsoft.com/office/drawing/2014/main" id="{A8995C81-1DFC-4964-A87D-EAD87C1E07C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4" name="Arc 1083">
              <a:extLst>
                <a:ext uri="{FF2B5EF4-FFF2-40B4-BE49-F238E27FC236}">
                  <a16:creationId xmlns:a16="http://schemas.microsoft.com/office/drawing/2014/main" id="{264C0D09-BF44-408F-AA5E-23D8E3E183B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5" name="Arc 1084">
              <a:extLst>
                <a:ext uri="{FF2B5EF4-FFF2-40B4-BE49-F238E27FC236}">
                  <a16:creationId xmlns:a16="http://schemas.microsoft.com/office/drawing/2014/main" id="{33FCEAF5-6D9A-4BA1-B4E2-86AB7583248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6" name="Arc 1085">
              <a:extLst>
                <a:ext uri="{FF2B5EF4-FFF2-40B4-BE49-F238E27FC236}">
                  <a16:creationId xmlns:a16="http://schemas.microsoft.com/office/drawing/2014/main" id="{76C2ED71-E29C-4C08-93A8-75372A00ED6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7" name="Arc 1086">
              <a:extLst>
                <a:ext uri="{FF2B5EF4-FFF2-40B4-BE49-F238E27FC236}">
                  <a16:creationId xmlns:a16="http://schemas.microsoft.com/office/drawing/2014/main" id="{7B6C8A39-E0B3-458A-A333-1772620A61D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8" name="Straight Connector 1087">
              <a:extLst>
                <a:ext uri="{FF2B5EF4-FFF2-40B4-BE49-F238E27FC236}">
                  <a16:creationId xmlns:a16="http://schemas.microsoft.com/office/drawing/2014/main" id="{F93FC6EC-D066-464C-A157-027096095EC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A90037A3-6CB0-4D78-8DF7-E57A564FFB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a:extLst>
                <a:ext uri="{FF2B5EF4-FFF2-40B4-BE49-F238E27FC236}">
                  <a16:creationId xmlns:a16="http://schemas.microsoft.com/office/drawing/2014/main" id="{222F2751-7D55-4278-BAFC-4F38964D1A7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1" name="Group 1090">
            <a:extLst>
              <a:ext uri="{FF2B5EF4-FFF2-40B4-BE49-F238E27FC236}">
                <a16:creationId xmlns:a16="http://schemas.microsoft.com/office/drawing/2014/main" id="{6FDB1927-C707-4B2D-965D-16C909F4635F}"/>
              </a:ext>
            </a:extLst>
          </p:cNvPr>
          <p:cNvGrpSpPr/>
          <p:nvPr/>
        </p:nvGrpSpPr>
        <p:grpSpPr>
          <a:xfrm rot="2540802">
            <a:off x="10822224" y="6524625"/>
            <a:ext cx="544580" cy="346135"/>
            <a:chOff x="1459148" y="544749"/>
            <a:chExt cx="7412477" cy="5661498"/>
          </a:xfrm>
        </p:grpSpPr>
        <p:sp>
          <p:nvSpPr>
            <p:cNvPr id="1092" name="Arc 1091">
              <a:extLst>
                <a:ext uri="{FF2B5EF4-FFF2-40B4-BE49-F238E27FC236}">
                  <a16:creationId xmlns:a16="http://schemas.microsoft.com/office/drawing/2014/main" id="{BD42A4DC-A199-414C-9FDF-22C8FDFE071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93" name="Straight Connector 1092">
              <a:extLst>
                <a:ext uri="{FF2B5EF4-FFF2-40B4-BE49-F238E27FC236}">
                  <a16:creationId xmlns:a16="http://schemas.microsoft.com/office/drawing/2014/main" id="{81F2F81F-90AB-4F58-93C9-66E7692437A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94" name="Arc 1093">
              <a:extLst>
                <a:ext uri="{FF2B5EF4-FFF2-40B4-BE49-F238E27FC236}">
                  <a16:creationId xmlns:a16="http://schemas.microsoft.com/office/drawing/2014/main" id="{65835892-DE4B-417D-9723-9751E938ED4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5" name="Straight Connector 1094">
              <a:extLst>
                <a:ext uri="{FF2B5EF4-FFF2-40B4-BE49-F238E27FC236}">
                  <a16:creationId xmlns:a16="http://schemas.microsoft.com/office/drawing/2014/main" id="{2E0987A1-E545-46E2-A10A-FB47E4C86F4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3DC0A973-D1DD-403C-B6F8-61E7D57C63C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97" name="Oval 1096">
              <a:extLst>
                <a:ext uri="{FF2B5EF4-FFF2-40B4-BE49-F238E27FC236}">
                  <a16:creationId xmlns:a16="http://schemas.microsoft.com/office/drawing/2014/main" id="{B90F2917-4B48-4F78-8906-E219A36BCA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8" name="Arc 1097">
              <a:extLst>
                <a:ext uri="{FF2B5EF4-FFF2-40B4-BE49-F238E27FC236}">
                  <a16:creationId xmlns:a16="http://schemas.microsoft.com/office/drawing/2014/main" id="{EB3385E6-3CFA-489D-9945-B579F8F453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9" name="Arc 1098">
              <a:extLst>
                <a:ext uri="{FF2B5EF4-FFF2-40B4-BE49-F238E27FC236}">
                  <a16:creationId xmlns:a16="http://schemas.microsoft.com/office/drawing/2014/main" id="{50808DB6-0A19-4A94-82FB-8ED5524FA54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0" name="Arc 1099">
              <a:extLst>
                <a:ext uri="{FF2B5EF4-FFF2-40B4-BE49-F238E27FC236}">
                  <a16:creationId xmlns:a16="http://schemas.microsoft.com/office/drawing/2014/main" id="{88D0AEA2-8F9A-4143-A746-F2A5A108A4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1" name="Arc 1100">
              <a:extLst>
                <a:ext uri="{FF2B5EF4-FFF2-40B4-BE49-F238E27FC236}">
                  <a16:creationId xmlns:a16="http://schemas.microsoft.com/office/drawing/2014/main" id="{E3BD0B01-4611-4386-A599-F5945692970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2" name="Straight Connector 1101">
              <a:extLst>
                <a:ext uri="{FF2B5EF4-FFF2-40B4-BE49-F238E27FC236}">
                  <a16:creationId xmlns:a16="http://schemas.microsoft.com/office/drawing/2014/main" id="{863DB63E-98BA-459A-950C-CE3D390758F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005B2E37-F03B-4839-B205-B93C030648C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a:extLst>
                <a:ext uri="{FF2B5EF4-FFF2-40B4-BE49-F238E27FC236}">
                  <a16:creationId xmlns:a16="http://schemas.microsoft.com/office/drawing/2014/main" id="{4169252F-8A6A-4E94-AB0F-802A703EEFB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05" name="Group 1104">
            <a:extLst>
              <a:ext uri="{FF2B5EF4-FFF2-40B4-BE49-F238E27FC236}">
                <a16:creationId xmlns:a16="http://schemas.microsoft.com/office/drawing/2014/main" id="{58BFF15A-AF93-45EB-A938-B44724623446}"/>
              </a:ext>
            </a:extLst>
          </p:cNvPr>
          <p:cNvGrpSpPr/>
          <p:nvPr/>
        </p:nvGrpSpPr>
        <p:grpSpPr>
          <a:xfrm rot="2540802">
            <a:off x="11136549" y="6524625"/>
            <a:ext cx="544580" cy="346135"/>
            <a:chOff x="1459148" y="544749"/>
            <a:chExt cx="7412477" cy="5661498"/>
          </a:xfrm>
        </p:grpSpPr>
        <p:sp>
          <p:nvSpPr>
            <p:cNvPr id="1106" name="Arc 1105">
              <a:extLst>
                <a:ext uri="{FF2B5EF4-FFF2-40B4-BE49-F238E27FC236}">
                  <a16:creationId xmlns:a16="http://schemas.microsoft.com/office/drawing/2014/main" id="{78E49596-B4D2-4624-8105-5177887446A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7" name="Straight Connector 1106">
              <a:extLst>
                <a:ext uri="{FF2B5EF4-FFF2-40B4-BE49-F238E27FC236}">
                  <a16:creationId xmlns:a16="http://schemas.microsoft.com/office/drawing/2014/main" id="{9BD5E375-1C4D-4D9C-AC1C-41064090A22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08" name="Arc 1107">
              <a:extLst>
                <a:ext uri="{FF2B5EF4-FFF2-40B4-BE49-F238E27FC236}">
                  <a16:creationId xmlns:a16="http://schemas.microsoft.com/office/drawing/2014/main" id="{DAB00044-2AFF-408C-9ED6-372AAE90AC9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9" name="Straight Connector 1108">
              <a:extLst>
                <a:ext uri="{FF2B5EF4-FFF2-40B4-BE49-F238E27FC236}">
                  <a16:creationId xmlns:a16="http://schemas.microsoft.com/office/drawing/2014/main" id="{C9774744-D9D9-4F06-88E7-8AB1990972B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71704DF2-4557-4F6E-87CE-5B4AC1F2DF2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1" name="Oval 1110">
              <a:extLst>
                <a:ext uri="{FF2B5EF4-FFF2-40B4-BE49-F238E27FC236}">
                  <a16:creationId xmlns:a16="http://schemas.microsoft.com/office/drawing/2014/main" id="{54B9B147-250A-4E30-8EEE-64B43C8CFF8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2" name="Arc 1111">
              <a:extLst>
                <a:ext uri="{FF2B5EF4-FFF2-40B4-BE49-F238E27FC236}">
                  <a16:creationId xmlns:a16="http://schemas.microsoft.com/office/drawing/2014/main" id="{2E02747E-9B23-454A-A322-C3686D8D852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3" name="Arc 1112">
              <a:extLst>
                <a:ext uri="{FF2B5EF4-FFF2-40B4-BE49-F238E27FC236}">
                  <a16:creationId xmlns:a16="http://schemas.microsoft.com/office/drawing/2014/main" id="{0E7765EA-22C7-4484-954F-E130B0C9A8C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4" name="Arc 1113">
              <a:extLst>
                <a:ext uri="{FF2B5EF4-FFF2-40B4-BE49-F238E27FC236}">
                  <a16:creationId xmlns:a16="http://schemas.microsoft.com/office/drawing/2014/main" id="{D347B782-2636-4015-9661-280C90D323F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5" name="Arc 1114">
              <a:extLst>
                <a:ext uri="{FF2B5EF4-FFF2-40B4-BE49-F238E27FC236}">
                  <a16:creationId xmlns:a16="http://schemas.microsoft.com/office/drawing/2014/main" id="{2679DC48-0008-4867-A920-5A6EA1C36D8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6" name="Straight Connector 1115">
              <a:extLst>
                <a:ext uri="{FF2B5EF4-FFF2-40B4-BE49-F238E27FC236}">
                  <a16:creationId xmlns:a16="http://schemas.microsoft.com/office/drawing/2014/main" id="{E09A527E-5113-4407-B305-838488411EE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3100A69B-DEE3-4C11-BA06-4A67CFDDFD7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a:extLst>
                <a:ext uri="{FF2B5EF4-FFF2-40B4-BE49-F238E27FC236}">
                  <a16:creationId xmlns:a16="http://schemas.microsoft.com/office/drawing/2014/main" id="{3C7F23C4-5118-4AF2-9518-09E9ACA7F0A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19" name="Group 1118">
            <a:extLst>
              <a:ext uri="{FF2B5EF4-FFF2-40B4-BE49-F238E27FC236}">
                <a16:creationId xmlns:a16="http://schemas.microsoft.com/office/drawing/2014/main" id="{BDCFDB86-F5BC-4F57-A855-2A63BFAA5FB0}"/>
              </a:ext>
            </a:extLst>
          </p:cNvPr>
          <p:cNvGrpSpPr/>
          <p:nvPr/>
        </p:nvGrpSpPr>
        <p:grpSpPr>
          <a:xfrm rot="2540802">
            <a:off x="11450874" y="6524625"/>
            <a:ext cx="544580" cy="346135"/>
            <a:chOff x="1459148" y="544749"/>
            <a:chExt cx="7412477" cy="5661498"/>
          </a:xfrm>
        </p:grpSpPr>
        <p:sp>
          <p:nvSpPr>
            <p:cNvPr id="1120" name="Arc 1119">
              <a:extLst>
                <a:ext uri="{FF2B5EF4-FFF2-40B4-BE49-F238E27FC236}">
                  <a16:creationId xmlns:a16="http://schemas.microsoft.com/office/drawing/2014/main" id="{A1B0D3DD-2949-4A9C-B1F1-48012CC4FD1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1" name="Straight Connector 1120">
              <a:extLst>
                <a:ext uri="{FF2B5EF4-FFF2-40B4-BE49-F238E27FC236}">
                  <a16:creationId xmlns:a16="http://schemas.microsoft.com/office/drawing/2014/main" id="{5A0AC1A6-DC7C-4BC2-B3EE-A21A076140C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2" name="Arc 1121">
              <a:extLst>
                <a:ext uri="{FF2B5EF4-FFF2-40B4-BE49-F238E27FC236}">
                  <a16:creationId xmlns:a16="http://schemas.microsoft.com/office/drawing/2014/main" id="{1E6E8480-3644-4EAD-86C2-2112FF82D63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23" name="Straight Connector 1122">
              <a:extLst>
                <a:ext uri="{FF2B5EF4-FFF2-40B4-BE49-F238E27FC236}">
                  <a16:creationId xmlns:a16="http://schemas.microsoft.com/office/drawing/2014/main" id="{84EDBB60-7CFE-42A5-98C7-F06F81BCD5E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60E72EF9-1C0C-424E-A5AB-EBD7685D1E2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25" name="Oval 1124">
              <a:extLst>
                <a:ext uri="{FF2B5EF4-FFF2-40B4-BE49-F238E27FC236}">
                  <a16:creationId xmlns:a16="http://schemas.microsoft.com/office/drawing/2014/main" id="{9060F37C-F0CD-4C49-B1CD-0F6EA1972DB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Arc 1125">
              <a:extLst>
                <a:ext uri="{FF2B5EF4-FFF2-40B4-BE49-F238E27FC236}">
                  <a16:creationId xmlns:a16="http://schemas.microsoft.com/office/drawing/2014/main" id="{1ED63E21-AD1E-45E5-B045-5A651EA68F1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7" name="Arc 1126">
              <a:extLst>
                <a:ext uri="{FF2B5EF4-FFF2-40B4-BE49-F238E27FC236}">
                  <a16:creationId xmlns:a16="http://schemas.microsoft.com/office/drawing/2014/main" id="{36CFBE65-A02A-4C62-83A1-7BE855E2376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8" name="Arc 1127">
              <a:extLst>
                <a:ext uri="{FF2B5EF4-FFF2-40B4-BE49-F238E27FC236}">
                  <a16:creationId xmlns:a16="http://schemas.microsoft.com/office/drawing/2014/main" id="{B5BF1A1F-E326-48BA-B6A7-52A376F55D9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9" name="Arc 1128">
              <a:extLst>
                <a:ext uri="{FF2B5EF4-FFF2-40B4-BE49-F238E27FC236}">
                  <a16:creationId xmlns:a16="http://schemas.microsoft.com/office/drawing/2014/main" id="{98D62286-C825-4263-B596-0BEA9A4BE65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0" name="Straight Connector 1129">
              <a:extLst>
                <a:ext uri="{FF2B5EF4-FFF2-40B4-BE49-F238E27FC236}">
                  <a16:creationId xmlns:a16="http://schemas.microsoft.com/office/drawing/2014/main" id="{ED95D9E6-FC59-4060-86B9-D8694CC9B41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E527D54A-35FA-4734-BC73-941D3FFCDA3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a:extLst>
                <a:ext uri="{FF2B5EF4-FFF2-40B4-BE49-F238E27FC236}">
                  <a16:creationId xmlns:a16="http://schemas.microsoft.com/office/drawing/2014/main" id="{494C03F3-D2EE-421D-8551-10F999A4F4D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33" name="Group 1132">
            <a:extLst>
              <a:ext uri="{FF2B5EF4-FFF2-40B4-BE49-F238E27FC236}">
                <a16:creationId xmlns:a16="http://schemas.microsoft.com/office/drawing/2014/main" id="{4A73D84C-A57A-4869-84B4-38DBDA077809}"/>
              </a:ext>
            </a:extLst>
          </p:cNvPr>
          <p:cNvGrpSpPr/>
          <p:nvPr/>
        </p:nvGrpSpPr>
        <p:grpSpPr>
          <a:xfrm rot="2540802">
            <a:off x="11736624" y="6524625"/>
            <a:ext cx="544580" cy="346135"/>
            <a:chOff x="1459148" y="544749"/>
            <a:chExt cx="7412477" cy="5661498"/>
          </a:xfrm>
        </p:grpSpPr>
        <p:sp>
          <p:nvSpPr>
            <p:cNvPr id="1134" name="Arc 1133">
              <a:extLst>
                <a:ext uri="{FF2B5EF4-FFF2-40B4-BE49-F238E27FC236}">
                  <a16:creationId xmlns:a16="http://schemas.microsoft.com/office/drawing/2014/main" id="{ED6E4863-2B5A-400F-B31E-900A2A41B60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35" name="Straight Connector 1134">
              <a:extLst>
                <a:ext uri="{FF2B5EF4-FFF2-40B4-BE49-F238E27FC236}">
                  <a16:creationId xmlns:a16="http://schemas.microsoft.com/office/drawing/2014/main" id="{CE6A08B1-00F8-4040-8148-A2B24BA1B79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36" name="Arc 1135">
              <a:extLst>
                <a:ext uri="{FF2B5EF4-FFF2-40B4-BE49-F238E27FC236}">
                  <a16:creationId xmlns:a16="http://schemas.microsoft.com/office/drawing/2014/main" id="{5F5FE3D4-0FBE-4DD5-B82E-0E09D117DD1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7" name="Straight Connector 1136">
              <a:extLst>
                <a:ext uri="{FF2B5EF4-FFF2-40B4-BE49-F238E27FC236}">
                  <a16:creationId xmlns:a16="http://schemas.microsoft.com/office/drawing/2014/main" id="{A2193421-6ED3-4C9D-95BD-243AC303D83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62D34CB9-1D76-445E-A072-8DBBAC6BFC9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39" name="Oval 1138">
              <a:extLst>
                <a:ext uri="{FF2B5EF4-FFF2-40B4-BE49-F238E27FC236}">
                  <a16:creationId xmlns:a16="http://schemas.microsoft.com/office/drawing/2014/main" id="{DC65BE71-9EA2-4961-A83B-AABA6F8C6E5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0" name="Arc 1139">
              <a:extLst>
                <a:ext uri="{FF2B5EF4-FFF2-40B4-BE49-F238E27FC236}">
                  <a16:creationId xmlns:a16="http://schemas.microsoft.com/office/drawing/2014/main" id="{1F83A982-6D0F-45CF-8B12-11D0AD4FB71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1" name="Arc 1140">
              <a:extLst>
                <a:ext uri="{FF2B5EF4-FFF2-40B4-BE49-F238E27FC236}">
                  <a16:creationId xmlns:a16="http://schemas.microsoft.com/office/drawing/2014/main" id="{54FCA1E0-66B2-41A2-9841-F0D6E7BC8E8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2" name="Arc 1141">
              <a:extLst>
                <a:ext uri="{FF2B5EF4-FFF2-40B4-BE49-F238E27FC236}">
                  <a16:creationId xmlns:a16="http://schemas.microsoft.com/office/drawing/2014/main" id="{4B5C855C-0378-45E3-AF4A-E60D163302C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3" name="Arc 1142">
              <a:extLst>
                <a:ext uri="{FF2B5EF4-FFF2-40B4-BE49-F238E27FC236}">
                  <a16:creationId xmlns:a16="http://schemas.microsoft.com/office/drawing/2014/main" id="{9853E286-B7BB-4C6D-9B00-D06B96809D3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44" name="Straight Connector 1143">
              <a:extLst>
                <a:ext uri="{FF2B5EF4-FFF2-40B4-BE49-F238E27FC236}">
                  <a16:creationId xmlns:a16="http://schemas.microsoft.com/office/drawing/2014/main" id="{F57EFC83-E9EE-460F-9951-119DB255B67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A464CE89-0239-4373-9A2F-5E83ABD9E6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a:extLst>
                <a:ext uri="{FF2B5EF4-FFF2-40B4-BE49-F238E27FC236}">
                  <a16:creationId xmlns:a16="http://schemas.microsoft.com/office/drawing/2014/main" id="{7625C607-51C5-4A96-A682-C6968F7456C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47" name="Group 1146">
            <a:extLst>
              <a:ext uri="{FF2B5EF4-FFF2-40B4-BE49-F238E27FC236}">
                <a16:creationId xmlns:a16="http://schemas.microsoft.com/office/drawing/2014/main" id="{67DFFA6A-2A9A-4D45-9FC2-7F697330A2CB}"/>
              </a:ext>
            </a:extLst>
          </p:cNvPr>
          <p:cNvGrpSpPr/>
          <p:nvPr/>
        </p:nvGrpSpPr>
        <p:grpSpPr>
          <a:xfrm rot="2540802">
            <a:off x="-169626" y="314325"/>
            <a:ext cx="544580" cy="346135"/>
            <a:chOff x="1459148" y="544749"/>
            <a:chExt cx="7412477" cy="5661498"/>
          </a:xfrm>
        </p:grpSpPr>
        <p:sp>
          <p:nvSpPr>
            <p:cNvPr id="1148" name="Arc 1147">
              <a:extLst>
                <a:ext uri="{FF2B5EF4-FFF2-40B4-BE49-F238E27FC236}">
                  <a16:creationId xmlns:a16="http://schemas.microsoft.com/office/drawing/2014/main" id="{6AD3AE45-55F5-44BE-995A-648FF6B1DF8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9" name="Straight Connector 1148">
              <a:extLst>
                <a:ext uri="{FF2B5EF4-FFF2-40B4-BE49-F238E27FC236}">
                  <a16:creationId xmlns:a16="http://schemas.microsoft.com/office/drawing/2014/main" id="{50EED85B-C479-4BFA-8B83-5D3D0030DB8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0" name="Arc 1149">
              <a:extLst>
                <a:ext uri="{FF2B5EF4-FFF2-40B4-BE49-F238E27FC236}">
                  <a16:creationId xmlns:a16="http://schemas.microsoft.com/office/drawing/2014/main" id="{4D9278DF-AA91-4AA0-ACA7-0D132CEABD3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1" name="Straight Connector 1150">
              <a:extLst>
                <a:ext uri="{FF2B5EF4-FFF2-40B4-BE49-F238E27FC236}">
                  <a16:creationId xmlns:a16="http://schemas.microsoft.com/office/drawing/2014/main" id="{BAE36414-F02E-4B76-BCD7-7E00177BB64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266CFCE0-E555-4D38-8FFF-025DD363313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53" name="Oval 1152">
              <a:extLst>
                <a:ext uri="{FF2B5EF4-FFF2-40B4-BE49-F238E27FC236}">
                  <a16:creationId xmlns:a16="http://schemas.microsoft.com/office/drawing/2014/main" id="{CA3A8B7C-FD7D-4CF0-8DEE-C610AE88DE3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Arc 1153">
              <a:extLst>
                <a:ext uri="{FF2B5EF4-FFF2-40B4-BE49-F238E27FC236}">
                  <a16:creationId xmlns:a16="http://schemas.microsoft.com/office/drawing/2014/main" id="{D5030E91-4991-4B68-AAF8-9F9B7416CE2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5" name="Arc 1154">
              <a:extLst>
                <a:ext uri="{FF2B5EF4-FFF2-40B4-BE49-F238E27FC236}">
                  <a16:creationId xmlns:a16="http://schemas.microsoft.com/office/drawing/2014/main" id="{D1185D6B-60A3-45C4-A70D-75625625ADC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6" name="Arc 1155">
              <a:extLst>
                <a:ext uri="{FF2B5EF4-FFF2-40B4-BE49-F238E27FC236}">
                  <a16:creationId xmlns:a16="http://schemas.microsoft.com/office/drawing/2014/main" id="{0CFE99CD-67F9-4CF8-B803-C96980106B0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7" name="Arc 1156">
              <a:extLst>
                <a:ext uri="{FF2B5EF4-FFF2-40B4-BE49-F238E27FC236}">
                  <a16:creationId xmlns:a16="http://schemas.microsoft.com/office/drawing/2014/main" id="{F81EDC2B-E773-4CBE-B5A9-C141FF69CEC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8" name="Straight Connector 1157">
              <a:extLst>
                <a:ext uri="{FF2B5EF4-FFF2-40B4-BE49-F238E27FC236}">
                  <a16:creationId xmlns:a16="http://schemas.microsoft.com/office/drawing/2014/main" id="{DE88D887-8463-4482-B16D-E8E36C519D3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FFE97EBE-49C4-415A-B367-29BF0B8D9CA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a:extLst>
                <a:ext uri="{FF2B5EF4-FFF2-40B4-BE49-F238E27FC236}">
                  <a16:creationId xmlns:a16="http://schemas.microsoft.com/office/drawing/2014/main" id="{D9D19D59-F848-4A06-ACCE-5895A07CA19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1" name="Group 1160">
            <a:extLst>
              <a:ext uri="{FF2B5EF4-FFF2-40B4-BE49-F238E27FC236}">
                <a16:creationId xmlns:a16="http://schemas.microsoft.com/office/drawing/2014/main" id="{0F055880-95E6-46E2-916E-EE9BA81BB6E5}"/>
              </a:ext>
            </a:extLst>
          </p:cNvPr>
          <p:cNvGrpSpPr/>
          <p:nvPr/>
        </p:nvGrpSpPr>
        <p:grpSpPr>
          <a:xfrm rot="2540802">
            <a:off x="-169626" y="609600"/>
            <a:ext cx="544580" cy="346135"/>
            <a:chOff x="1459148" y="544749"/>
            <a:chExt cx="7412477" cy="5661498"/>
          </a:xfrm>
        </p:grpSpPr>
        <p:sp>
          <p:nvSpPr>
            <p:cNvPr id="1162" name="Arc 1161">
              <a:extLst>
                <a:ext uri="{FF2B5EF4-FFF2-40B4-BE49-F238E27FC236}">
                  <a16:creationId xmlns:a16="http://schemas.microsoft.com/office/drawing/2014/main" id="{64EA0AE4-9462-4A94-99ED-A16D8F8C0C0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63" name="Straight Connector 1162">
              <a:extLst>
                <a:ext uri="{FF2B5EF4-FFF2-40B4-BE49-F238E27FC236}">
                  <a16:creationId xmlns:a16="http://schemas.microsoft.com/office/drawing/2014/main" id="{35394825-4DBD-4939-9A3D-32BE87FA9EC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64" name="Arc 1163">
              <a:extLst>
                <a:ext uri="{FF2B5EF4-FFF2-40B4-BE49-F238E27FC236}">
                  <a16:creationId xmlns:a16="http://schemas.microsoft.com/office/drawing/2014/main" id="{47EC5FB3-96D3-405D-AC25-E57CED358A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65" name="Straight Connector 1164">
              <a:extLst>
                <a:ext uri="{FF2B5EF4-FFF2-40B4-BE49-F238E27FC236}">
                  <a16:creationId xmlns:a16="http://schemas.microsoft.com/office/drawing/2014/main" id="{862AA5AF-A9B8-4545-8D9A-9BBBB89C75E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377DC398-2005-41F8-952C-BDF3756754E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67" name="Oval 1166">
              <a:extLst>
                <a:ext uri="{FF2B5EF4-FFF2-40B4-BE49-F238E27FC236}">
                  <a16:creationId xmlns:a16="http://schemas.microsoft.com/office/drawing/2014/main" id="{DDE23FF0-8F71-4F2E-ABC3-CF8C559DB2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8" name="Arc 1167">
              <a:extLst>
                <a:ext uri="{FF2B5EF4-FFF2-40B4-BE49-F238E27FC236}">
                  <a16:creationId xmlns:a16="http://schemas.microsoft.com/office/drawing/2014/main" id="{0F06F798-3E4A-469C-8491-ED5E307ED14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9" name="Arc 1168">
              <a:extLst>
                <a:ext uri="{FF2B5EF4-FFF2-40B4-BE49-F238E27FC236}">
                  <a16:creationId xmlns:a16="http://schemas.microsoft.com/office/drawing/2014/main" id="{9089F366-5B27-428F-BCC6-B7D04889D61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0" name="Arc 1169">
              <a:extLst>
                <a:ext uri="{FF2B5EF4-FFF2-40B4-BE49-F238E27FC236}">
                  <a16:creationId xmlns:a16="http://schemas.microsoft.com/office/drawing/2014/main" id="{26D5A804-50C2-46D2-80FF-785B5FA71E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1" name="Arc 1170">
              <a:extLst>
                <a:ext uri="{FF2B5EF4-FFF2-40B4-BE49-F238E27FC236}">
                  <a16:creationId xmlns:a16="http://schemas.microsoft.com/office/drawing/2014/main" id="{5626784F-4DB3-4FE8-867B-F4B12B7F136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2" name="Straight Connector 1171">
              <a:extLst>
                <a:ext uri="{FF2B5EF4-FFF2-40B4-BE49-F238E27FC236}">
                  <a16:creationId xmlns:a16="http://schemas.microsoft.com/office/drawing/2014/main" id="{66C8AF9F-D0D5-4AE0-AF35-17F276FE608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CACF2374-8FFD-430B-8819-AC4983E233C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a:extLst>
                <a:ext uri="{FF2B5EF4-FFF2-40B4-BE49-F238E27FC236}">
                  <a16:creationId xmlns:a16="http://schemas.microsoft.com/office/drawing/2014/main" id="{CCD8BCC7-0751-4DA4-BC96-5C9B76B66B3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75" name="Group 1174">
            <a:extLst>
              <a:ext uri="{FF2B5EF4-FFF2-40B4-BE49-F238E27FC236}">
                <a16:creationId xmlns:a16="http://schemas.microsoft.com/office/drawing/2014/main" id="{5762CC17-B414-42AD-99A7-C5173C09E555}"/>
              </a:ext>
            </a:extLst>
          </p:cNvPr>
          <p:cNvGrpSpPr/>
          <p:nvPr/>
        </p:nvGrpSpPr>
        <p:grpSpPr>
          <a:xfrm rot="2540802">
            <a:off x="-169626" y="904875"/>
            <a:ext cx="544580" cy="346135"/>
            <a:chOff x="1459148" y="544749"/>
            <a:chExt cx="7412477" cy="5661498"/>
          </a:xfrm>
        </p:grpSpPr>
        <p:sp>
          <p:nvSpPr>
            <p:cNvPr id="1176" name="Arc 1175">
              <a:extLst>
                <a:ext uri="{FF2B5EF4-FFF2-40B4-BE49-F238E27FC236}">
                  <a16:creationId xmlns:a16="http://schemas.microsoft.com/office/drawing/2014/main" id="{9F01B2FA-97F9-458C-BAF4-6E7237F8C55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7" name="Straight Connector 1176">
              <a:extLst>
                <a:ext uri="{FF2B5EF4-FFF2-40B4-BE49-F238E27FC236}">
                  <a16:creationId xmlns:a16="http://schemas.microsoft.com/office/drawing/2014/main" id="{1D5AC539-01EA-4F57-BF60-F09B02C41BB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78" name="Arc 1177">
              <a:extLst>
                <a:ext uri="{FF2B5EF4-FFF2-40B4-BE49-F238E27FC236}">
                  <a16:creationId xmlns:a16="http://schemas.microsoft.com/office/drawing/2014/main" id="{B9A7DF5B-BE2E-4EB8-851F-E85CA0F122B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9" name="Straight Connector 1178">
              <a:extLst>
                <a:ext uri="{FF2B5EF4-FFF2-40B4-BE49-F238E27FC236}">
                  <a16:creationId xmlns:a16="http://schemas.microsoft.com/office/drawing/2014/main" id="{14C2BF59-F0AB-4F62-A5A8-27DA362E712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D8786180-2F0A-49FB-80C3-949AAB4CF69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1" name="Oval 1180">
              <a:extLst>
                <a:ext uri="{FF2B5EF4-FFF2-40B4-BE49-F238E27FC236}">
                  <a16:creationId xmlns:a16="http://schemas.microsoft.com/office/drawing/2014/main" id="{40403088-7393-42B2-BFC5-CFBD61E308F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2" name="Arc 1181">
              <a:extLst>
                <a:ext uri="{FF2B5EF4-FFF2-40B4-BE49-F238E27FC236}">
                  <a16:creationId xmlns:a16="http://schemas.microsoft.com/office/drawing/2014/main" id="{6EC15FEC-0927-4912-9F05-8415A6DCCFF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3" name="Arc 1182">
              <a:extLst>
                <a:ext uri="{FF2B5EF4-FFF2-40B4-BE49-F238E27FC236}">
                  <a16:creationId xmlns:a16="http://schemas.microsoft.com/office/drawing/2014/main" id="{462D5524-AB85-4140-99FD-48B2B0C7720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4" name="Arc 1183">
              <a:extLst>
                <a:ext uri="{FF2B5EF4-FFF2-40B4-BE49-F238E27FC236}">
                  <a16:creationId xmlns:a16="http://schemas.microsoft.com/office/drawing/2014/main" id="{D8BB753C-96BA-491B-8500-3B8FA4BA50D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5" name="Arc 1184">
              <a:extLst>
                <a:ext uri="{FF2B5EF4-FFF2-40B4-BE49-F238E27FC236}">
                  <a16:creationId xmlns:a16="http://schemas.microsoft.com/office/drawing/2014/main" id="{028C5513-9AEB-4C0D-AB99-9E36DCFBF22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6" name="Straight Connector 1185">
              <a:extLst>
                <a:ext uri="{FF2B5EF4-FFF2-40B4-BE49-F238E27FC236}">
                  <a16:creationId xmlns:a16="http://schemas.microsoft.com/office/drawing/2014/main" id="{1DC3CFFC-FC44-413B-961A-F40B5DC6EE1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E479501A-C8E1-4ABD-A9C9-A17BE24AF47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8" name="Straight Connector 1187">
              <a:extLst>
                <a:ext uri="{FF2B5EF4-FFF2-40B4-BE49-F238E27FC236}">
                  <a16:creationId xmlns:a16="http://schemas.microsoft.com/office/drawing/2014/main" id="{21317CF7-DB5D-4786-B348-2DCF7AB4D8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89" name="Group 1188">
            <a:extLst>
              <a:ext uri="{FF2B5EF4-FFF2-40B4-BE49-F238E27FC236}">
                <a16:creationId xmlns:a16="http://schemas.microsoft.com/office/drawing/2014/main" id="{2BB8F61D-B2C9-4F69-B294-0364D27A42B0}"/>
              </a:ext>
            </a:extLst>
          </p:cNvPr>
          <p:cNvGrpSpPr/>
          <p:nvPr/>
        </p:nvGrpSpPr>
        <p:grpSpPr>
          <a:xfrm rot="2540802">
            <a:off x="-169626" y="1200150"/>
            <a:ext cx="544580" cy="346135"/>
            <a:chOff x="1459148" y="544749"/>
            <a:chExt cx="7412477" cy="5661498"/>
          </a:xfrm>
        </p:grpSpPr>
        <p:sp>
          <p:nvSpPr>
            <p:cNvPr id="1190" name="Arc 1189">
              <a:extLst>
                <a:ext uri="{FF2B5EF4-FFF2-40B4-BE49-F238E27FC236}">
                  <a16:creationId xmlns:a16="http://schemas.microsoft.com/office/drawing/2014/main" id="{B522506A-B0C3-4C0D-91D7-37EA09FCA1C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1" name="Straight Connector 1190">
              <a:extLst>
                <a:ext uri="{FF2B5EF4-FFF2-40B4-BE49-F238E27FC236}">
                  <a16:creationId xmlns:a16="http://schemas.microsoft.com/office/drawing/2014/main" id="{AD0FB0DD-15E5-478D-B476-6854DE7C02B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2" name="Arc 1191">
              <a:extLst>
                <a:ext uri="{FF2B5EF4-FFF2-40B4-BE49-F238E27FC236}">
                  <a16:creationId xmlns:a16="http://schemas.microsoft.com/office/drawing/2014/main" id="{B693FC03-768C-416F-8F8C-2F2E4138A1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93" name="Straight Connector 1192">
              <a:extLst>
                <a:ext uri="{FF2B5EF4-FFF2-40B4-BE49-F238E27FC236}">
                  <a16:creationId xmlns:a16="http://schemas.microsoft.com/office/drawing/2014/main" id="{550B262C-6C50-4E1F-B5CE-68085FA5FFA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3058203D-63DC-456C-8039-1EBE76508CC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95" name="Oval 1194">
              <a:extLst>
                <a:ext uri="{FF2B5EF4-FFF2-40B4-BE49-F238E27FC236}">
                  <a16:creationId xmlns:a16="http://schemas.microsoft.com/office/drawing/2014/main" id="{0AFC6AD4-8EEE-4403-9212-C7DDF36C822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6" name="Arc 1195">
              <a:extLst>
                <a:ext uri="{FF2B5EF4-FFF2-40B4-BE49-F238E27FC236}">
                  <a16:creationId xmlns:a16="http://schemas.microsoft.com/office/drawing/2014/main" id="{A824EB5F-E783-4FEB-82B9-E67958590D4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7" name="Arc 1196">
              <a:extLst>
                <a:ext uri="{FF2B5EF4-FFF2-40B4-BE49-F238E27FC236}">
                  <a16:creationId xmlns:a16="http://schemas.microsoft.com/office/drawing/2014/main" id="{82EB7EC3-A1D9-4E5A-A256-BA103CD779D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8" name="Arc 1197">
              <a:extLst>
                <a:ext uri="{FF2B5EF4-FFF2-40B4-BE49-F238E27FC236}">
                  <a16:creationId xmlns:a16="http://schemas.microsoft.com/office/drawing/2014/main" id="{A075A63E-44D0-4EAA-A852-8A04C2194DE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9" name="Arc 1198">
              <a:extLst>
                <a:ext uri="{FF2B5EF4-FFF2-40B4-BE49-F238E27FC236}">
                  <a16:creationId xmlns:a16="http://schemas.microsoft.com/office/drawing/2014/main" id="{4CFAA85A-927D-4F39-A238-1C9546D2BA7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0" name="Straight Connector 1199">
              <a:extLst>
                <a:ext uri="{FF2B5EF4-FFF2-40B4-BE49-F238E27FC236}">
                  <a16:creationId xmlns:a16="http://schemas.microsoft.com/office/drawing/2014/main" id="{B042F8E8-F223-4ADD-9B6A-ED606F63B29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EC2575C9-0175-4C8C-B0A6-F17ADA50230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2" name="Straight Connector 1201">
              <a:extLst>
                <a:ext uri="{FF2B5EF4-FFF2-40B4-BE49-F238E27FC236}">
                  <a16:creationId xmlns:a16="http://schemas.microsoft.com/office/drawing/2014/main" id="{5293B5D0-507C-4FAB-93D4-6C79DECC029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03" name="Group 1202">
            <a:extLst>
              <a:ext uri="{FF2B5EF4-FFF2-40B4-BE49-F238E27FC236}">
                <a16:creationId xmlns:a16="http://schemas.microsoft.com/office/drawing/2014/main" id="{6A705320-3255-4C96-BC2E-7330D00A1D87}"/>
              </a:ext>
            </a:extLst>
          </p:cNvPr>
          <p:cNvGrpSpPr/>
          <p:nvPr/>
        </p:nvGrpSpPr>
        <p:grpSpPr>
          <a:xfrm rot="2540802">
            <a:off x="-169626" y="1495425"/>
            <a:ext cx="544580" cy="346135"/>
            <a:chOff x="1459148" y="544749"/>
            <a:chExt cx="7412477" cy="5661498"/>
          </a:xfrm>
        </p:grpSpPr>
        <p:sp>
          <p:nvSpPr>
            <p:cNvPr id="1204" name="Arc 1203">
              <a:extLst>
                <a:ext uri="{FF2B5EF4-FFF2-40B4-BE49-F238E27FC236}">
                  <a16:creationId xmlns:a16="http://schemas.microsoft.com/office/drawing/2014/main" id="{C27B6CEB-8668-430F-8BBF-53047012E7D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5" name="Straight Connector 1204">
              <a:extLst>
                <a:ext uri="{FF2B5EF4-FFF2-40B4-BE49-F238E27FC236}">
                  <a16:creationId xmlns:a16="http://schemas.microsoft.com/office/drawing/2014/main" id="{239F3DF9-B751-4FE8-A97F-4C1752295E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06" name="Arc 1205">
              <a:extLst>
                <a:ext uri="{FF2B5EF4-FFF2-40B4-BE49-F238E27FC236}">
                  <a16:creationId xmlns:a16="http://schemas.microsoft.com/office/drawing/2014/main" id="{2CF3DE0F-C785-4262-B8E2-04C2D2FE1B8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7" name="Straight Connector 1206">
              <a:extLst>
                <a:ext uri="{FF2B5EF4-FFF2-40B4-BE49-F238E27FC236}">
                  <a16:creationId xmlns:a16="http://schemas.microsoft.com/office/drawing/2014/main" id="{DE92E47A-BB90-4AA2-AF2C-F28D133BF2E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A853AEE1-2F14-4804-BC3A-A924BB3391F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09" name="Oval 1208">
              <a:extLst>
                <a:ext uri="{FF2B5EF4-FFF2-40B4-BE49-F238E27FC236}">
                  <a16:creationId xmlns:a16="http://schemas.microsoft.com/office/drawing/2014/main" id="{086F312F-7AE9-449D-954B-A3D745B71F4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0" name="Arc 1209">
              <a:extLst>
                <a:ext uri="{FF2B5EF4-FFF2-40B4-BE49-F238E27FC236}">
                  <a16:creationId xmlns:a16="http://schemas.microsoft.com/office/drawing/2014/main" id="{E63F0F81-38B2-45EB-8EE7-1DF3399B33F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1" name="Arc 1210">
              <a:extLst>
                <a:ext uri="{FF2B5EF4-FFF2-40B4-BE49-F238E27FC236}">
                  <a16:creationId xmlns:a16="http://schemas.microsoft.com/office/drawing/2014/main" id="{E8558676-575B-4EFD-8038-DDDD45F3756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2" name="Arc 1211">
              <a:extLst>
                <a:ext uri="{FF2B5EF4-FFF2-40B4-BE49-F238E27FC236}">
                  <a16:creationId xmlns:a16="http://schemas.microsoft.com/office/drawing/2014/main" id="{4C360119-C6F9-47CB-ADFF-06AA3A9FC90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3" name="Arc 1212">
              <a:extLst>
                <a:ext uri="{FF2B5EF4-FFF2-40B4-BE49-F238E27FC236}">
                  <a16:creationId xmlns:a16="http://schemas.microsoft.com/office/drawing/2014/main" id="{1E9D684A-0605-4D55-BCBA-0F4D9207DB4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14" name="Straight Connector 1213">
              <a:extLst>
                <a:ext uri="{FF2B5EF4-FFF2-40B4-BE49-F238E27FC236}">
                  <a16:creationId xmlns:a16="http://schemas.microsoft.com/office/drawing/2014/main" id="{B4017AAC-A2DF-4A8B-A67B-02A6673092E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07D01F1C-9246-4EB0-A997-B5B5B7C9F85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a:extLst>
                <a:ext uri="{FF2B5EF4-FFF2-40B4-BE49-F238E27FC236}">
                  <a16:creationId xmlns:a16="http://schemas.microsoft.com/office/drawing/2014/main" id="{B38F7162-D4B2-4855-90F7-84CAC730BC6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17" name="Group 1216">
            <a:extLst>
              <a:ext uri="{FF2B5EF4-FFF2-40B4-BE49-F238E27FC236}">
                <a16:creationId xmlns:a16="http://schemas.microsoft.com/office/drawing/2014/main" id="{D4D2D74D-7B04-4616-B2C6-B80FB9DFB7D4}"/>
              </a:ext>
            </a:extLst>
          </p:cNvPr>
          <p:cNvGrpSpPr/>
          <p:nvPr/>
        </p:nvGrpSpPr>
        <p:grpSpPr>
          <a:xfrm rot="2540802">
            <a:off x="-169626" y="1790700"/>
            <a:ext cx="544580" cy="346135"/>
            <a:chOff x="1459148" y="544749"/>
            <a:chExt cx="7412477" cy="5661498"/>
          </a:xfrm>
        </p:grpSpPr>
        <p:sp>
          <p:nvSpPr>
            <p:cNvPr id="1218" name="Arc 1217">
              <a:extLst>
                <a:ext uri="{FF2B5EF4-FFF2-40B4-BE49-F238E27FC236}">
                  <a16:creationId xmlns:a16="http://schemas.microsoft.com/office/drawing/2014/main" id="{0F16C7C7-CB39-42CB-80EF-205C0B2B8A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9" name="Straight Connector 1218">
              <a:extLst>
                <a:ext uri="{FF2B5EF4-FFF2-40B4-BE49-F238E27FC236}">
                  <a16:creationId xmlns:a16="http://schemas.microsoft.com/office/drawing/2014/main" id="{FFB08E0B-B5C7-4DD1-B713-11B5B64BB95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0" name="Arc 1219">
              <a:extLst>
                <a:ext uri="{FF2B5EF4-FFF2-40B4-BE49-F238E27FC236}">
                  <a16:creationId xmlns:a16="http://schemas.microsoft.com/office/drawing/2014/main" id="{ECD3A898-6A03-47CC-B600-5C2A6B86695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1" name="Straight Connector 1220">
              <a:extLst>
                <a:ext uri="{FF2B5EF4-FFF2-40B4-BE49-F238E27FC236}">
                  <a16:creationId xmlns:a16="http://schemas.microsoft.com/office/drawing/2014/main" id="{EBEF1EE1-4C6F-4C2F-87CD-ACCE10980B4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95A941F0-63AC-414C-A1A8-C8D5CDF1969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23" name="Oval 1222">
              <a:extLst>
                <a:ext uri="{FF2B5EF4-FFF2-40B4-BE49-F238E27FC236}">
                  <a16:creationId xmlns:a16="http://schemas.microsoft.com/office/drawing/2014/main" id="{7831E531-6FAC-4431-A24A-1C9E4234D1F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4" name="Arc 1223">
              <a:extLst>
                <a:ext uri="{FF2B5EF4-FFF2-40B4-BE49-F238E27FC236}">
                  <a16:creationId xmlns:a16="http://schemas.microsoft.com/office/drawing/2014/main" id="{126E5300-F974-4936-9195-9BB2AC473C1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5" name="Arc 1224">
              <a:extLst>
                <a:ext uri="{FF2B5EF4-FFF2-40B4-BE49-F238E27FC236}">
                  <a16:creationId xmlns:a16="http://schemas.microsoft.com/office/drawing/2014/main" id="{6ED4556D-5DD4-46EA-94DB-46DDD2059D9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6" name="Arc 1225">
              <a:extLst>
                <a:ext uri="{FF2B5EF4-FFF2-40B4-BE49-F238E27FC236}">
                  <a16:creationId xmlns:a16="http://schemas.microsoft.com/office/drawing/2014/main" id="{BF67D87D-FFF1-401D-940A-8114E25EF4B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7" name="Arc 1226">
              <a:extLst>
                <a:ext uri="{FF2B5EF4-FFF2-40B4-BE49-F238E27FC236}">
                  <a16:creationId xmlns:a16="http://schemas.microsoft.com/office/drawing/2014/main" id="{951AC263-01BC-4608-84E9-0F2D45C5361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8" name="Straight Connector 1227">
              <a:extLst>
                <a:ext uri="{FF2B5EF4-FFF2-40B4-BE49-F238E27FC236}">
                  <a16:creationId xmlns:a16="http://schemas.microsoft.com/office/drawing/2014/main" id="{59C65018-66C7-4450-B4BA-376239738BD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6023BBB7-3391-46B4-857B-80A83592FAC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0" name="Straight Connector 1229">
              <a:extLst>
                <a:ext uri="{FF2B5EF4-FFF2-40B4-BE49-F238E27FC236}">
                  <a16:creationId xmlns:a16="http://schemas.microsoft.com/office/drawing/2014/main" id="{280FCDC7-E21E-4C7F-A0C4-E2F127BF355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1" name="Group 1230">
            <a:extLst>
              <a:ext uri="{FF2B5EF4-FFF2-40B4-BE49-F238E27FC236}">
                <a16:creationId xmlns:a16="http://schemas.microsoft.com/office/drawing/2014/main" id="{E37C820A-C3A0-4202-A837-1EF0A35F9EFD}"/>
              </a:ext>
            </a:extLst>
          </p:cNvPr>
          <p:cNvGrpSpPr/>
          <p:nvPr/>
        </p:nvGrpSpPr>
        <p:grpSpPr>
          <a:xfrm rot="2540802">
            <a:off x="-169626" y="2085975"/>
            <a:ext cx="544580" cy="346135"/>
            <a:chOff x="1459148" y="544749"/>
            <a:chExt cx="7412477" cy="5661498"/>
          </a:xfrm>
        </p:grpSpPr>
        <p:sp>
          <p:nvSpPr>
            <p:cNvPr id="1232" name="Arc 1231">
              <a:extLst>
                <a:ext uri="{FF2B5EF4-FFF2-40B4-BE49-F238E27FC236}">
                  <a16:creationId xmlns:a16="http://schemas.microsoft.com/office/drawing/2014/main" id="{117F987E-7A3F-4967-B4F7-A14D3D42E1A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33" name="Straight Connector 1232">
              <a:extLst>
                <a:ext uri="{FF2B5EF4-FFF2-40B4-BE49-F238E27FC236}">
                  <a16:creationId xmlns:a16="http://schemas.microsoft.com/office/drawing/2014/main" id="{A2DF5267-5721-4028-9F1B-02E43FD407A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34" name="Arc 1233">
              <a:extLst>
                <a:ext uri="{FF2B5EF4-FFF2-40B4-BE49-F238E27FC236}">
                  <a16:creationId xmlns:a16="http://schemas.microsoft.com/office/drawing/2014/main" id="{D7385822-027E-4DDF-BB87-EA90CDD93D6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5" name="Straight Connector 1234">
              <a:extLst>
                <a:ext uri="{FF2B5EF4-FFF2-40B4-BE49-F238E27FC236}">
                  <a16:creationId xmlns:a16="http://schemas.microsoft.com/office/drawing/2014/main" id="{A95FAAAF-F4B6-4221-AC8A-72D5BCE3E51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6D025611-2BF3-4B79-8AF6-07E3DC92915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37" name="Oval 1236">
              <a:extLst>
                <a:ext uri="{FF2B5EF4-FFF2-40B4-BE49-F238E27FC236}">
                  <a16:creationId xmlns:a16="http://schemas.microsoft.com/office/drawing/2014/main" id="{C725D1D5-D962-4709-93FC-B74ABC09A20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8" name="Arc 1237">
              <a:extLst>
                <a:ext uri="{FF2B5EF4-FFF2-40B4-BE49-F238E27FC236}">
                  <a16:creationId xmlns:a16="http://schemas.microsoft.com/office/drawing/2014/main" id="{23BC639A-D70F-497B-9F3D-6230B0FFE8D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9" name="Arc 1238">
              <a:extLst>
                <a:ext uri="{FF2B5EF4-FFF2-40B4-BE49-F238E27FC236}">
                  <a16:creationId xmlns:a16="http://schemas.microsoft.com/office/drawing/2014/main" id="{6C3039E6-6FA9-4BC2-8BDF-D733853D36E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0" name="Arc 1239">
              <a:extLst>
                <a:ext uri="{FF2B5EF4-FFF2-40B4-BE49-F238E27FC236}">
                  <a16:creationId xmlns:a16="http://schemas.microsoft.com/office/drawing/2014/main" id="{A5984E29-33C6-46EB-B7C8-724ADE23B20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1" name="Arc 1240">
              <a:extLst>
                <a:ext uri="{FF2B5EF4-FFF2-40B4-BE49-F238E27FC236}">
                  <a16:creationId xmlns:a16="http://schemas.microsoft.com/office/drawing/2014/main" id="{FF124233-08A1-404F-94B2-414362A7474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2" name="Straight Connector 1241">
              <a:extLst>
                <a:ext uri="{FF2B5EF4-FFF2-40B4-BE49-F238E27FC236}">
                  <a16:creationId xmlns:a16="http://schemas.microsoft.com/office/drawing/2014/main" id="{68D69B73-FB28-4543-9977-9114F1AE73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FB4E6F1-681A-47AC-BA8B-24CB24EB394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5A667FB0-CFDA-4A9E-913A-318E79595D7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45" name="Group 1244">
            <a:extLst>
              <a:ext uri="{FF2B5EF4-FFF2-40B4-BE49-F238E27FC236}">
                <a16:creationId xmlns:a16="http://schemas.microsoft.com/office/drawing/2014/main" id="{02DEEDF4-3A9C-4966-8D7C-E97FB36261A5}"/>
              </a:ext>
            </a:extLst>
          </p:cNvPr>
          <p:cNvGrpSpPr/>
          <p:nvPr/>
        </p:nvGrpSpPr>
        <p:grpSpPr>
          <a:xfrm rot="2540802">
            <a:off x="-169626" y="2381250"/>
            <a:ext cx="544580" cy="346135"/>
            <a:chOff x="1459148" y="544749"/>
            <a:chExt cx="7412477" cy="5661498"/>
          </a:xfrm>
        </p:grpSpPr>
        <p:sp>
          <p:nvSpPr>
            <p:cNvPr id="1246" name="Arc 1245">
              <a:extLst>
                <a:ext uri="{FF2B5EF4-FFF2-40B4-BE49-F238E27FC236}">
                  <a16:creationId xmlns:a16="http://schemas.microsoft.com/office/drawing/2014/main" id="{94A46E66-0EC1-4F05-B127-505FDDF259C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7" name="Straight Connector 1246">
              <a:extLst>
                <a:ext uri="{FF2B5EF4-FFF2-40B4-BE49-F238E27FC236}">
                  <a16:creationId xmlns:a16="http://schemas.microsoft.com/office/drawing/2014/main" id="{1DCCC420-1CFE-4F5F-85F2-2B51874A853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48" name="Arc 1247">
              <a:extLst>
                <a:ext uri="{FF2B5EF4-FFF2-40B4-BE49-F238E27FC236}">
                  <a16:creationId xmlns:a16="http://schemas.microsoft.com/office/drawing/2014/main" id="{7AB3394F-B107-49C9-BE47-247742C4615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9" name="Straight Connector 1248">
              <a:extLst>
                <a:ext uri="{FF2B5EF4-FFF2-40B4-BE49-F238E27FC236}">
                  <a16:creationId xmlns:a16="http://schemas.microsoft.com/office/drawing/2014/main" id="{BFE59069-C55A-4F65-9998-7F0B55D4022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87819CBA-3CC3-4831-9CA6-73AE610EFB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1" name="Oval 1250">
              <a:extLst>
                <a:ext uri="{FF2B5EF4-FFF2-40B4-BE49-F238E27FC236}">
                  <a16:creationId xmlns:a16="http://schemas.microsoft.com/office/drawing/2014/main" id="{23DD7001-5184-4D24-9AB8-1304866AEB5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2" name="Arc 1251">
              <a:extLst>
                <a:ext uri="{FF2B5EF4-FFF2-40B4-BE49-F238E27FC236}">
                  <a16:creationId xmlns:a16="http://schemas.microsoft.com/office/drawing/2014/main" id="{A01764F3-15B9-4CD6-988A-0ED96597674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3" name="Arc 1252">
              <a:extLst>
                <a:ext uri="{FF2B5EF4-FFF2-40B4-BE49-F238E27FC236}">
                  <a16:creationId xmlns:a16="http://schemas.microsoft.com/office/drawing/2014/main" id="{79E8F2FB-4EF3-4A79-9333-13FE0E1443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4" name="Arc 1253">
              <a:extLst>
                <a:ext uri="{FF2B5EF4-FFF2-40B4-BE49-F238E27FC236}">
                  <a16:creationId xmlns:a16="http://schemas.microsoft.com/office/drawing/2014/main" id="{AF35A10C-0049-4AC3-854D-FD1EFAAFCB4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5" name="Arc 1254">
              <a:extLst>
                <a:ext uri="{FF2B5EF4-FFF2-40B4-BE49-F238E27FC236}">
                  <a16:creationId xmlns:a16="http://schemas.microsoft.com/office/drawing/2014/main" id="{4F55B1CA-29A7-4DCF-A626-8FADE7E80D8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6" name="Straight Connector 1255">
              <a:extLst>
                <a:ext uri="{FF2B5EF4-FFF2-40B4-BE49-F238E27FC236}">
                  <a16:creationId xmlns:a16="http://schemas.microsoft.com/office/drawing/2014/main" id="{F70309AE-C64A-4083-A817-C290A1DF466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0E073B88-0EB1-4B27-B2C8-A3BF381A42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58" name="Straight Connector 1257">
              <a:extLst>
                <a:ext uri="{FF2B5EF4-FFF2-40B4-BE49-F238E27FC236}">
                  <a16:creationId xmlns:a16="http://schemas.microsoft.com/office/drawing/2014/main" id="{8422358B-E2BD-4261-9D43-45A28378DFF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59" name="Group 1258">
            <a:extLst>
              <a:ext uri="{FF2B5EF4-FFF2-40B4-BE49-F238E27FC236}">
                <a16:creationId xmlns:a16="http://schemas.microsoft.com/office/drawing/2014/main" id="{89E485F0-794B-4227-99DC-7F6EF0768500}"/>
              </a:ext>
            </a:extLst>
          </p:cNvPr>
          <p:cNvGrpSpPr/>
          <p:nvPr/>
        </p:nvGrpSpPr>
        <p:grpSpPr>
          <a:xfrm rot="2540802">
            <a:off x="-169626" y="2676525"/>
            <a:ext cx="544580" cy="346135"/>
            <a:chOff x="1459148" y="544749"/>
            <a:chExt cx="7412477" cy="5661498"/>
          </a:xfrm>
        </p:grpSpPr>
        <p:sp>
          <p:nvSpPr>
            <p:cNvPr id="1260" name="Arc 1259">
              <a:extLst>
                <a:ext uri="{FF2B5EF4-FFF2-40B4-BE49-F238E27FC236}">
                  <a16:creationId xmlns:a16="http://schemas.microsoft.com/office/drawing/2014/main" id="{F5BFECA7-E66D-403D-AB4D-5ED8EC7A948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1" name="Straight Connector 1260">
              <a:extLst>
                <a:ext uri="{FF2B5EF4-FFF2-40B4-BE49-F238E27FC236}">
                  <a16:creationId xmlns:a16="http://schemas.microsoft.com/office/drawing/2014/main" id="{6D4AF305-3041-4FCE-BB5E-1537599EC21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2" name="Arc 1261">
              <a:extLst>
                <a:ext uri="{FF2B5EF4-FFF2-40B4-BE49-F238E27FC236}">
                  <a16:creationId xmlns:a16="http://schemas.microsoft.com/office/drawing/2014/main" id="{EB167DC9-66DB-4ED1-AB8B-3C20491395D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63" name="Straight Connector 1262">
              <a:extLst>
                <a:ext uri="{FF2B5EF4-FFF2-40B4-BE49-F238E27FC236}">
                  <a16:creationId xmlns:a16="http://schemas.microsoft.com/office/drawing/2014/main" id="{D2639F83-CC46-4039-A252-D9D84F83ABA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0D42833A-3824-471D-B67B-B5C73990843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65" name="Oval 1264">
              <a:extLst>
                <a:ext uri="{FF2B5EF4-FFF2-40B4-BE49-F238E27FC236}">
                  <a16:creationId xmlns:a16="http://schemas.microsoft.com/office/drawing/2014/main" id="{699B0744-AD1E-4873-8199-00564F2A283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6" name="Arc 1265">
              <a:extLst>
                <a:ext uri="{FF2B5EF4-FFF2-40B4-BE49-F238E27FC236}">
                  <a16:creationId xmlns:a16="http://schemas.microsoft.com/office/drawing/2014/main" id="{270EDDC5-EB02-41D5-820D-A49FA69F065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7" name="Arc 1266">
              <a:extLst>
                <a:ext uri="{FF2B5EF4-FFF2-40B4-BE49-F238E27FC236}">
                  <a16:creationId xmlns:a16="http://schemas.microsoft.com/office/drawing/2014/main" id="{68C7295B-8918-4B07-98C2-6E1EE847A8A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8" name="Arc 1267">
              <a:extLst>
                <a:ext uri="{FF2B5EF4-FFF2-40B4-BE49-F238E27FC236}">
                  <a16:creationId xmlns:a16="http://schemas.microsoft.com/office/drawing/2014/main" id="{0155AD48-6495-44B7-9FD8-52459B68185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9" name="Arc 1268">
              <a:extLst>
                <a:ext uri="{FF2B5EF4-FFF2-40B4-BE49-F238E27FC236}">
                  <a16:creationId xmlns:a16="http://schemas.microsoft.com/office/drawing/2014/main" id="{F29B0278-A94B-42D7-9188-3203026560A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0" name="Straight Connector 1269">
              <a:extLst>
                <a:ext uri="{FF2B5EF4-FFF2-40B4-BE49-F238E27FC236}">
                  <a16:creationId xmlns:a16="http://schemas.microsoft.com/office/drawing/2014/main" id="{24C99522-51DB-4166-A306-9C32281A8CD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97BA8F4D-61F5-4ECC-889F-8FE5E38F1AD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a:extLst>
                <a:ext uri="{FF2B5EF4-FFF2-40B4-BE49-F238E27FC236}">
                  <a16:creationId xmlns:a16="http://schemas.microsoft.com/office/drawing/2014/main" id="{B06256D7-3A03-416B-BFBD-1AAFDAF4BF7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73" name="Group 1272">
            <a:extLst>
              <a:ext uri="{FF2B5EF4-FFF2-40B4-BE49-F238E27FC236}">
                <a16:creationId xmlns:a16="http://schemas.microsoft.com/office/drawing/2014/main" id="{686FC3CC-0D6F-497F-960B-BE3008F34E89}"/>
              </a:ext>
            </a:extLst>
          </p:cNvPr>
          <p:cNvGrpSpPr/>
          <p:nvPr/>
        </p:nvGrpSpPr>
        <p:grpSpPr>
          <a:xfrm rot="2540802">
            <a:off x="-169626" y="2971800"/>
            <a:ext cx="544580" cy="346135"/>
            <a:chOff x="1459148" y="544749"/>
            <a:chExt cx="7412477" cy="5661498"/>
          </a:xfrm>
        </p:grpSpPr>
        <p:sp>
          <p:nvSpPr>
            <p:cNvPr id="1274" name="Arc 1273">
              <a:extLst>
                <a:ext uri="{FF2B5EF4-FFF2-40B4-BE49-F238E27FC236}">
                  <a16:creationId xmlns:a16="http://schemas.microsoft.com/office/drawing/2014/main" id="{626B40AB-260E-4C74-9294-026637FE2B4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75" name="Straight Connector 1274">
              <a:extLst>
                <a:ext uri="{FF2B5EF4-FFF2-40B4-BE49-F238E27FC236}">
                  <a16:creationId xmlns:a16="http://schemas.microsoft.com/office/drawing/2014/main" id="{11F8E464-888A-453F-B0E4-607A5D694D1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76" name="Arc 1275">
              <a:extLst>
                <a:ext uri="{FF2B5EF4-FFF2-40B4-BE49-F238E27FC236}">
                  <a16:creationId xmlns:a16="http://schemas.microsoft.com/office/drawing/2014/main" id="{45EA76A2-4AD1-48F8-92C5-6CCC498A8D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7" name="Straight Connector 1276">
              <a:extLst>
                <a:ext uri="{FF2B5EF4-FFF2-40B4-BE49-F238E27FC236}">
                  <a16:creationId xmlns:a16="http://schemas.microsoft.com/office/drawing/2014/main" id="{C909F85C-A622-4C14-B3B7-374D11AD43D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A511052C-3ADC-4FA4-9A52-2EADF960630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79" name="Oval 1278">
              <a:extLst>
                <a:ext uri="{FF2B5EF4-FFF2-40B4-BE49-F238E27FC236}">
                  <a16:creationId xmlns:a16="http://schemas.microsoft.com/office/drawing/2014/main" id="{67534F81-FB80-45EA-B44C-677D8D8C3A9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0" name="Arc 1279">
              <a:extLst>
                <a:ext uri="{FF2B5EF4-FFF2-40B4-BE49-F238E27FC236}">
                  <a16:creationId xmlns:a16="http://schemas.microsoft.com/office/drawing/2014/main" id="{DF55D642-1990-4164-9854-6CAEB9F2BDC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1" name="Arc 1280">
              <a:extLst>
                <a:ext uri="{FF2B5EF4-FFF2-40B4-BE49-F238E27FC236}">
                  <a16:creationId xmlns:a16="http://schemas.microsoft.com/office/drawing/2014/main" id="{7C06C2B5-06E5-4071-B47F-D7AC075FE83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2" name="Arc 1281">
              <a:extLst>
                <a:ext uri="{FF2B5EF4-FFF2-40B4-BE49-F238E27FC236}">
                  <a16:creationId xmlns:a16="http://schemas.microsoft.com/office/drawing/2014/main" id="{B068E70A-D0D1-4EA7-B4CF-C566DF41F52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3" name="Arc 1282">
              <a:extLst>
                <a:ext uri="{FF2B5EF4-FFF2-40B4-BE49-F238E27FC236}">
                  <a16:creationId xmlns:a16="http://schemas.microsoft.com/office/drawing/2014/main" id="{0E2C321C-7B39-4DD7-B147-E41D5B601D6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84" name="Straight Connector 1283">
              <a:extLst>
                <a:ext uri="{FF2B5EF4-FFF2-40B4-BE49-F238E27FC236}">
                  <a16:creationId xmlns:a16="http://schemas.microsoft.com/office/drawing/2014/main" id="{283DC06A-47FE-4290-B3CE-97C02568F35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D42D0749-7E84-43D8-87D1-E4FBA3D7CA3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a:extLst>
                <a:ext uri="{FF2B5EF4-FFF2-40B4-BE49-F238E27FC236}">
                  <a16:creationId xmlns:a16="http://schemas.microsoft.com/office/drawing/2014/main" id="{4DDC6E9E-8992-46D5-93EE-610F13D4740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87" name="Group 1286">
            <a:extLst>
              <a:ext uri="{FF2B5EF4-FFF2-40B4-BE49-F238E27FC236}">
                <a16:creationId xmlns:a16="http://schemas.microsoft.com/office/drawing/2014/main" id="{C8E7D1FC-3A12-4A21-AB88-C5BD29F499AB}"/>
              </a:ext>
            </a:extLst>
          </p:cNvPr>
          <p:cNvGrpSpPr/>
          <p:nvPr/>
        </p:nvGrpSpPr>
        <p:grpSpPr>
          <a:xfrm rot="2540802">
            <a:off x="-169626" y="3267075"/>
            <a:ext cx="544580" cy="346135"/>
            <a:chOff x="1459148" y="544749"/>
            <a:chExt cx="7412477" cy="5661498"/>
          </a:xfrm>
        </p:grpSpPr>
        <p:sp>
          <p:nvSpPr>
            <p:cNvPr id="1288" name="Arc 1287">
              <a:extLst>
                <a:ext uri="{FF2B5EF4-FFF2-40B4-BE49-F238E27FC236}">
                  <a16:creationId xmlns:a16="http://schemas.microsoft.com/office/drawing/2014/main" id="{B09644CE-3A3F-4AC4-9B9E-3EA2641A8D4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9" name="Straight Connector 1288">
              <a:extLst>
                <a:ext uri="{FF2B5EF4-FFF2-40B4-BE49-F238E27FC236}">
                  <a16:creationId xmlns:a16="http://schemas.microsoft.com/office/drawing/2014/main" id="{0578FBA4-BA22-4E0A-8706-CA9BF44BFDB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0" name="Arc 1289">
              <a:extLst>
                <a:ext uri="{FF2B5EF4-FFF2-40B4-BE49-F238E27FC236}">
                  <a16:creationId xmlns:a16="http://schemas.microsoft.com/office/drawing/2014/main" id="{65B472A4-A73D-4193-844B-5E04480E4E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1" name="Straight Connector 1290">
              <a:extLst>
                <a:ext uri="{FF2B5EF4-FFF2-40B4-BE49-F238E27FC236}">
                  <a16:creationId xmlns:a16="http://schemas.microsoft.com/office/drawing/2014/main" id="{C70FBCFD-9911-4DA5-8171-9E566C07013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F4BCB6C3-967B-4E08-8F0D-84BCE528715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93" name="Oval 1292">
              <a:extLst>
                <a:ext uri="{FF2B5EF4-FFF2-40B4-BE49-F238E27FC236}">
                  <a16:creationId xmlns:a16="http://schemas.microsoft.com/office/drawing/2014/main" id="{CBB8501A-FBB5-4FC2-8524-229C85E965C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4" name="Arc 1293">
              <a:extLst>
                <a:ext uri="{FF2B5EF4-FFF2-40B4-BE49-F238E27FC236}">
                  <a16:creationId xmlns:a16="http://schemas.microsoft.com/office/drawing/2014/main" id="{6B8F024B-0C85-4084-9658-87217899980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5" name="Arc 1294">
              <a:extLst>
                <a:ext uri="{FF2B5EF4-FFF2-40B4-BE49-F238E27FC236}">
                  <a16:creationId xmlns:a16="http://schemas.microsoft.com/office/drawing/2014/main" id="{F32FEBD9-33E1-410B-9C20-1C550DE0217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6" name="Arc 1295">
              <a:extLst>
                <a:ext uri="{FF2B5EF4-FFF2-40B4-BE49-F238E27FC236}">
                  <a16:creationId xmlns:a16="http://schemas.microsoft.com/office/drawing/2014/main" id="{471964E6-12EA-4290-9C42-0FC4695EEAB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7" name="Arc 1296">
              <a:extLst>
                <a:ext uri="{FF2B5EF4-FFF2-40B4-BE49-F238E27FC236}">
                  <a16:creationId xmlns:a16="http://schemas.microsoft.com/office/drawing/2014/main" id="{24137323-4F1B-4FE7-BA65-232123C8769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8" name="Straight Connector 1297">
              <a:extLst>
                <a:ext uri="{FF2B5EF4-FFF2-40B4-BE49-F238E27FC236}">
                  <a16:creationId xmlns:a16="http://schemas.microsoft.com/office/drawing/2014/main" id="{78755455-CB87-4CBE-AB26-0AB165C78F5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DC765342-C837-4494-874C-2B9FB6DE73E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a:extLst>
                <a:ext uri="{FF2B5EF4-FFF2-40B4-BE49-F238E27FC236}">
                  <a16:creationId xmlns:a16="http://schemas.microsoft.com/office/drawing/2014/main" id="{875446AA-CF50-44FF-88FC-7550194DAE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1" name="Group 1300">
            <a:extLst>
              <a:ext uri="{FF2B5EF4-FFF2-40B4-BE49-F238E27FC236}">
                <a16:creationId xmlns:a16="http://schemas.microsoft.com/office/drawing/2014/main" id="{9DC6F6D3-9CD6-49CB-A98F-2214E00D20FB}"/>
              </a:ext>
            </a:extLst>
          </p:cNvPr>
          <p:cNvGrpSpPr/>
          <p:nvPr/>
        </p:nvGrpSpPr>
        <p:grpSpPr>
          <a:xfrm rot="2540802">
            <a:off x="-169626" y="3562350"/>
            <a:ext cx="544580" cy="346135"/>
            <a:chOff x="1459148" y="544749"/>
            <a:chExt cx="7412477" cy="5661498"/>
          </a:xfrm>
        </p:grpSpPr>
        <p:sp>
          <p:nvSpPr>
            <p:cNvPr id="1302" name="Arc 1301">
              <a:extLst>
                <a:ext uri="{FF2B5EF4-FFF2-40B4-BE49-F238E27FC236}">
                  <a16:creationId xmlns:a16="http://schemas.microsoft.com/office/drawing/2014/main" id="{DF79D1C9-855E-486F-B0C9-2189F83D661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03" name="Straight Connector 1302">
              <a:extLst>
                <a:ext uri="{FF2B5EF4-FFF2-40B4-BE49-F238E27FC236}">
                  <a16:creationId xmlns:a16="http://schemas.microsoft.com/office/drawing/2014/main" id="{BFACBF3C-D225-49C4-B15C-341828B956D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04" name="Arc 1303">
              <a:extLst>
                <a:ext uri="{FF2B5EF4-FFF2-40B4-BE49-F238E27FC236}">
                  <a16:creationId xmlns:a16="http://schemas.microsoft.com/office/drawing/2014/main" id="{636B092E-63FF-4E48-BA73-F7817AC0CBC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05" name="Straight Connector 1304">
              <a:extLst>
                <a:ext uri="{FF2B5EF4-FFF2-40B4-BE49-F238E27FC236}">
                  <a16:creationId xmlns:a16="http://schemas.microsoft.com/office/drawing/2014/main" id="{EE28E8E7-C271-41B3-9C16-07462C1ED92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A40AFC70-4B25-4130-A9A5-E0652101617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07" name="Oval 1306">
              <a:extLst>
                <a:ext uri="{FF2B5EF4-FFF2-40B4-BE49-F238E27FC236}">
                  <a16:creationId xmlns:a16="http://schemas.microsoft.com/office/drawing/2014/main" id="{6178A0FC-1ACC-4283-AD5E-FA5C3563C78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8" name="Arc 1307">
              <a:extLst>
                <a:ext uri="{FF2B5EF4-FFF2-40B4-BE49-F238E27FC236}">
                  <a16:creationId xmlns:a16="http://schemas.microsoft.com/office/drawing/2014/main" id="{A4CCC9F1-CB05-440E-BDB0-8D87CCAF6A8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9" name="Arc 1308">
              <a:extLst>
                <a:ext uri="{FF2B5EF4-FFF2-40B4-BE49-F238E27FC236}">
                  <a16:creationId xmlns:a16="http://schemas.microsoft.com/office/drawing/2014/main" id="{A0244DDF-D470-4C7F-9D81-BB298F3C94D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0" name="Arc 1309">
              <a:extLst>
                <a:ext uri="{FF2B5EF4-FFF2-40B4-BE49-F238E27FC236}">
                  <a16:creationId xmlns:a16="http://schemas.microsoft.com/office/drawing/2014/main" id="{B9CF3DB7-A3DE-4949-BAC1-F09A91CD22F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1" name="Arc 1310">
              <a:extLst>
                <a:ext uri="{FF2B5EF4-FFF2-40B4-BE49-F238E27FC236}">
                  <a16:creationId xmlns:a16="http://schemas.microsoft.com/office/drawing/2014/main" id="{69912B1F-FBAE-4A5D-92BA-C5D4A4786E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2" name="Straight Connector 1311">
              <a:extLst>
                <a:ext uri="{FF2B5EF4-FFF2-40B4-BE49-F238E27FC236}">
                  <a16:creationId xmlns:a16="http://schemas.microsoft.com/office/drawing/2014/main" id="{5FEF363D-13E8-4F74-B374-02A22CAC507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5BB970A7-FA45-439E-AE16-F36C18A2D91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21ED9D30-808C-479F-961E-6F3B0DC2D75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15" name="Group 1314">
            <a:extLst>
              <a:ext uri="{FF2B5EF4-FFF2-40B4-BE49-F238E27FC236}">
                <a16:creationId xmlns:a16="http://schemas.microsoft.com/office/drawing/2014/main" id="{AB1112EE-355E-4939-855E-53607036C4D9}"/>
              </a:ext>
            </a:extLst>
          </p:cNvPr>
          <p:cNvGrpSpPr/>
          <p:nvPr/>
        </p:nvGrpSpPr>
        <p:grpSpPr>
          <a:xfrm rot="2540802">
            <a:off x="-169626" y="3857625"/>
            <a:ext cx="544580" cy="346135"/>
            <a:chOff x="1459148" y="544749"/>
            <a:chExt cx="7412477" cy="5661498"/>
          </a:xfrm>
        </p:grpSpPr>
        <p:sp>
          <p:nvSpPr>
            <p:cNvPr id="1316" name="Arc 1315">
              <a:extLst>
                <a:ext uri="{FF2B5EF4-FFF2-40B4-BE49-F238E27FC236}">
                  <a16:creationId xmlns:a16="http://schemas.microsoft.com/office/drawing/2014/main" id="{DEC4CC5F-F95A-44CB-B48A-1F03B0CCAED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7" name="Straight Connector 1316">
              <a:extLst>
                <a:ext uri="{FF2B5EF4-FFF2-40B4-BE49-F238E27FC236}">
                  <a16:creationId xmlns:a16="http://schemas.microsoft.com/office/drawing/2014/main" id="{762D941E-1426-4C55-A8E5-790E631A464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18" name="Arc 1317">
              <a:extLst>
                <a:ext uri="{FF2B5EF4-FFF2-40B4-BE49-F238E27FC236}">
                  <a16:creationId xmlns:a16="http://schemas.microsoft.com/office/drawing/2014/main" id="{A84F2944-0F87-430E-ACAD-7F66D69C863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9" name="Straight Connector 1318">
              <a:extLst>
                <a:ext uri="{FF2B5EF4-FFF2-40B4-BE49-F238E27FC236}">
                  <a16:creationId xmlns:a16="http://schemas.microsoft.com/office/drawing/2014/main" id="{F807F3CD-08BD-45D1-86FC-22DC5C7E229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F93EBD34-203F-450D-AB0F-5CDBA0DCF91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1" name="Oval 1320">
              <a:extLst>
                <a:ext uri="{FF2B5EF4-FFF2-40B4-BE49-F238E27FC236}">
                  <a16:creationId xmlns:a16="http://schemas.microsoft.com/office/drawing/2014/main" id="{FE21CB03-15BE-46B5-9EFD-E10A072E5F0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2" name="Arc 1321">
              <a:extLst>
                <a:ext uri="{FF2B5EF4-FFF2-40B4-BE49-F238E27FC236}">
                  <a16:creationId xmlns:a16="http://schemas.microsoft.com/office/drawing/2014/main" id="{4BFFE4FC-CF79-4967-8EC6-31A2AA40498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3" name="Arc 1322">
              <a:extLst>
                <a:ext uri="{FF2B5EF4-FFF2-40B4-BE49-F238E27FC236}">
                  <a16:creationId xmlns:a16="http://schemas.microsoft.com/office/drawing/2014/main" id="{FF745F03-E9E1-4E61-B664-88456A8C13A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4" name="Arc 1323">
              <a:extLst>
                <a:ext uri="{FF2B5EF4-FFF2-40B4-BE49-F238E27FC236}">
                  <a16:creationId xmlns:a16="http://schemas.microsoft.com/office/drawing/2014/main" id="{06AD9B03-38AF-4C94-8059-03C37407C9A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5" name="Arc 1324">
              <a:extLst>
                <a:ext uri="{FF2B5EF4-FFF2-40B4-BE49-F238E27FC236}">
                  <a16:creationId xmlns:a16="http://schemas.microsoft.com/office/drawing/2014/main" id="{5EE21CB0-D7B1-44FD-B606-0F831322DF5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6" name="Straight Connector 1325">
              <a:extLst>
                <a:ext uri="{FF2B5EF4-FFF2-40B4-BE49-F238E27FC236}">
                  <a16:creationId xmlns:a16="http://schemas.microsoft.com/office/drawing/2014/main" id="{629B8253-2FE4-40C3-B973-FDBA861219B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FC3DC20F-EF65-4C52-91CA-A11BF2BCB30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76994130-B837-49D8-A13D-B8D381ECB16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29" name="Group 1328">
            <a:extLst>
              <a:ext uri="{FF2B5EF4-FFF2-40B4-BE49-F238E27FC236}">
                <a16:creationId xmlns:a16="http://schemas.microsoft.com/office/drawing/2014/main" id="{8CAAE563-2A68-42B9-A3B7-4EBADBA9243B}"/>
              </a:ext>
            </a:extLst>
          </p:cNvPr>
          <p:cNvGrpSpPr/>
          <p:nvPr/>
        </p:nvGrpSpPr>
        <p:grpSpPr>
          <a:xfrm rot="2540802">
            <a:off x="-169626" y="4152900"/>
            <a:ext cx="544580" cy="346135"/>
            <a:chOff x="1459148" y="544749"/>
            <a:chExt cx="7412477" cy="5661498"/>
          </a:xfrm>
        </p:grpSpPr>
        <p:sp>
          <p:nvSpPr>
            <p:cNvPr id="1330" name="Arc 1329">
              <a:extLst>
                <a:ext uri="{FF2B5EF4-FFF2-40B4-BE49-F238E27FC236}">
                  <a16:creationId xmlns:a16="http://schemas.microsoft.com/office/drawing/2014/main" id="{6A71C857-4D7F-4283-9999-DE34DBF736E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1" name="Straight Connector 1330">
              <a:extLst>
                <a:ext uri="{FF2B5EF4-FFF2-40B4-BE49-F238E27FC236}">
                  <a16:creationId xmlns:a16="http://schemas.microsoft.com/office/drawing/2014/main" id="{AF94136A-6CEE-4F60-8EFA-3FB960885E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2" name="Arc 1331">
              <a:extLst>
                <a:ext uri="{FF2B5EF4-FFF2-40B4-BE49-F238E27FC236}">
                  <a16:creationId xmlns:a16="http://schemas.microsoft.com/office/drawing/2014/main" id="{AED6FB1B-48CA-451F-BBC4-2AC8A25683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33" name="Straight Connector 1332">
              <a:extLst>
                <a:ext uri="{FF2B5EF4-FFF2-40B4-BE49-F238E27FC236}">
                  <a16:creationId xmlns:a16="http://schemas.microsoft.com/office/drawing/2014/main" id="{E4482C6D-268D-410F-8326-8F9C9203C47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635102E9-61F3-44B4-AE80-A415A3043A0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35" name="Oval 1334">
              <a:extLst>
                <a:ext uri="{FF2B5EF4-FFF2-40B4-BE49-F238E27FC236}">
                  <a16:creationId xmlns:a16="http://schemas.microsoft.com/office/drawing/2014/main" id="{FA305001-EDF8-4769-A54D-D08A01861E1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6" name="Arc 1335">
              <a:extLst>
                <a:ext uri="{FF2B5EF4-FFF2-40B4-BE49-F238E27FC236}">
                  <a16:creationId xmlns:a16="http://schemas.microsoft.com/office/drawing/2014/main" id="{9C0F0D5B-8B67-47C0-8CEB-3FA229579F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7" name="Arc 1336">
              <a:extLst>
                <a:ext uri="{FF2B5EF4-FFF2-40B4-BE49-F238E27FC236}">
                  <a16:creationId xmlns:a16="http://schemas.microsoft.com/office/drawing/2014/main" id="{404F54B5-92CB-4994-86E6-549FFA26AC8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8" name="Arc 1337">
              <a:extLst>
                <a:ext uri="{FF2B5EF4-FFF2-40B4-BE49-F238E27FC236}">
                  <a16:creationId xmlns:a16="http://schemas.microsoft.com/office/drawing/2014/main" id="{79EAC333-59AA-4CEF-8F1E-BE9109DE5B1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9" name="Arc 1338">
              <a:extLst>
                <a:ext uri="{FF2B5EF4-FFF2-40B4-BE49-F238E27FC236}">
                  <a16:creationId xmlns:a16="http://schemas.microsoft.com/office/drawing/2014/main" id="{562EBFBD-C254-4A25-A0FB-FC3FA747B7A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0" name="Straight Connector 1339">
              <a:extLst>
                <a:ext uri="{FF2B5EF4-FFF2-40B4-BE49-F238E27FC236}">
                  <a16:creationId xmlns:a16="http://schemas.microsoft.com/office/drawing/2014/main" id="{0B2E4C5C-25DF-43F9-B2E3-ED4B2DD6A4A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9F9F2B25-9C53-4614-983A-FF1D27AC3AB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EDDB0E77-7A2B-41EF-8BA5-9A8E0906C44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43" name="Group 1342">
            <a:extLst>
              <a:ext uri="{FF2B5EF4-FFF2-40B4-BE49-F238E27FC236}">
                <a16:creationId xmlns:a16="http://schemas.microsoft.com/office/drawing/2014/main" id="{980A462E-70E4-412F-85F8-D282080A2706}"/>
              </a:ext>
            </a:extLst>
          </p:cNvPr>
          <p:cNvGrpSpPr/>
          <p:nvPr/>
        </p:nvGrpSpPr>
        <p:grpSpPr>
          <a:xfrm rot="2540802">
            <a:off x="-169626" y="4448175"/>
            <a:ext cx="544580" cy="346135"/>
            <a:chOff x="1459148" y="544749"/>
            <a:chExt cx="7412477" cy="5661498"/>
          </a:xfrm>
        </p:grpSpPr>
        <p:sp>
          <p:nvSpPr>
            <p:cNvPr id="1344" name="Arc 1343">
              <a:extLst>
                <a:ext uri="{FF2B5EF4-FFF2-40B4-BE49-F238E27FC236}">
                  <a16:creationId xmlns:a16="http://schemas.microsoft.com/office/drawing/2014/main" id="{B3B1EE0E-6B52-4C18-B46E-4F716BAC367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5" name="Straight Connector 1344">
              <a:extLst>
                <a:ext uri="{FF2B5EF4-FFF2-40B4-BE49-F238E27FC236}">
                  <a16:creationId xmlns:a16="http://schemas.microsoft.com/office/drawing/2014/main" id="{A52F332F-9FD2-40FE-A085-F43E5D9BBBC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46" name="Arc 1345">
              <a:extLst>
                <a:ext uri="{FF2B5EF4-FFF2-40B4-BE49-F238E27FC236}">
                  <a16:creationId xmlns:a16="http://schemas.microsoft.com/office/drawing/2014/main" id="{E759E7E4-642B-4088-BE1C-2FD45DFD437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7" name="Straight Connector 1346">
              <a:extLst>
                <a:ext uri="{FF2B5EF4-FFF2-40B4-BE49-F238E27FC236}">
                  <a16:creationId xmlns:a16="http://schemas.microsoft.com/office/drawing/2014/main" id="{74E40706-9DF6-4B2E-AE30-D745B403C2D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923C29A8-B9D8-464D-A4A5-508C6DA6AD3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49" name="Oval 1348">
              <a:extLst>
                <a:ext uri="{FF2B5EF4-FFF2-40B4-BE49-F238E27FC236}">
                  <a16:creationId xmlns:a16="http://schemas.microsoft.com/office/drawing/2014/main" id="{A63B5400-7D49-4DF1-A3A3-9243119AF9F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0" name="Arc 1349">
              <a:extLst>
                <a:ext uri="{FF2B5EF4-FFF2-40B4-BE49-F238E27FC236}">
                  <a16:creationId xmlns:a16="http://schemas.microsoft.com/office/drawing/2014/main" id="{7FECC268-2C84-4D35-B18D-62E08E5E436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1" name="Arc 1350">
              <a:extLst>
                <a:ext uri="{FF2B5EF4-FFF2-40B4-BE49-F238E27FC236}">
                  <a16:creationId xmlns:a16="http://schemas.microsoft.com/office/drawing/2014/main" id="{5FDAA357-6B0F-4789-8A95-AA28B5F0A03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2" name="Arc 1351">
              <a:extLst>
                <a:ext uri="{FF2B5EF4-FFF2-40B4-BE49-F238E27FC236}">
                  <a16:creationId xmlns:a16="http://schemas.microsoft.com/office/drawing/2014/main" id="{32D0D7CE-F68D-4BC7-B756-86F7EBFA96C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3" name="Arc 1352">
              <a:extLst>
                <a:ext uri="{FF2B5EF4-FFF2-40B4-BE49-F238E27FC236}">
                  <a16:creationId xmlns:a16="http://schemas.microsoft.com/office/drawing/2014/main" id="{CBA7E3FA-1E3A-4C02-ACDF-0F1B047058C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54" name="Straight Connector 1353">
              <a:extLst>
                <a:ext uri="{FF2B5EF4-FFF2-40B4-BE49-F238E27FC236}">
                  <a16:creationId xmlns:a16="http://schemas.microsoft.com/office/drawing/2014/main" id="{D13C33E2-653B-4024-9797-1B307C7F01F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EFC04476-0881-4FBE-A0CD-B0A8203A69C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a:extLst>
                <a:ext uri="{FF2B5EF4-FFF2-40B4-BE49-F238E27FC236}">
                  <a16:creationId xmlns:a16="http://schemas.microsoft.com/office/drawing/2014/main" id="{49FCB557-A777-4574-BCA8-3A222CA4F0B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57" name="Group 1356">
            <a:extLst>
              <a:ext uri="{FF2B5EF4-FFF2-40B4-BE49-F238E27FC236}">
                <a16:creationId xmlns:a16="http://schemas.microsoft.com/office/drawing/2014/main" id="{70A182D9-D2F8-4A14-8787-ACF71FF825DC}"/>
              </a:ext>
            </a:extLst>
          </p:cNvPr>
          <p:cNvGrpSpPr/>
          <p:nvPr/>
        </p:nvGrpSpPr>
        <p:grpSpPr>
          <a:xfrm rot="2540802">
            <a:off x="-169626" y="4743450"/>
            <a:ext cx="544580" cy="346135"/>
            <a:chOff x="1459148" y="544749"/>
            <a:chExt cx="7412477" cy="5661498"/>
          </a:xfrm>
        </p:grpSpPr>
        <p:sp>
          <p:nvSpPr>
            <p:cNvPr id="1358" name="Arc 1357">
              <a:extLst>
                <a:ext uri="{FF2B5EF4-FFF2-40B4-BE49-F238E27FC236}">
                  <a16:creationId xmlns:a16="http://schemas.microsoft.com/office/drawing/2014/main" id="{F3734979-4EDB-439D-970B-806A34EF270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9" name="Straight Connector 1358">
              <a:extLst>
                <a:ext uri="{FF2B5EF4-FFF2-40B4-BE49-F238E27FC236}">
                  <a16:creationId xmlns:a16="http://schemas.microsoft.com/office/drawing/2014/main" id="{43DF26F2-C173-4802-B6DC-D7F2595EAD2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0" name="Arc 1359">
              <a:extLst>
                <a:ext uri="{FF2B5EF4-FFF2-40B4-BE49-F238E27FC236}">
                  <a16:creationId xmlns:a16="http://schemas.microsoft.com/office/drawing/2014/main" id="{386BE1F8-B3FE-4A31-BF3F-6510E8632E3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1" name="Straight Connector 1360">
              <a:extLst>
                <a:ext uri="{FF2B5EF4-FFF2-40B4-BE49-F238E27FC236}">
                  <a16:creationId xmlns:a16="http://schemas.microsoft.com/office/drawing/2014/main" id="{B9280332-05A4-4D14-A7F0-004B68134F9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4D53FE08-17B6-4F5D-8E03-A8A693BC2F9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63" name="Oval 1362">
              <a:extLst>
                <a:ext uri="{FF2B5EF4-FFF2-40B4-BE49-F238E27FC236}">
                  <a16:creationId xmlns:a16="http://schemas.microsoft.com/office/drawing/2014/main" id="{7E465D13-0359-4C1C-A8FB-943ABEF3FF7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4" name="Arc 1363">
              <a:extLst>
                <a:ext uri="{FF2B5EF4-FFF2-40B4-BE49-F238E27FC236}">
                  <a16:creationId xmlns:a16="http://schemas.microsoft.com/office/drawing/2014/main" id="{7864B67A-5C21-420B-9426-5E5634633C0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5" name="Arc 1364">
              <a:extLst>
                <a:ext uri="{FF2B5EF4-FFF2-40B4-BE49-F238E27FC236}">
                  <a16:creationId xmlns:a16="http://schemas.microsoft.com/office/drawing/2014/main" id="{40CEF989-EF66-4247-AEB4-B8384C1CA78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6" name="Arc 1365">
              <a:extLst>
                <a:ext uri="{FF2B5EF4-FFF2-40B4-BE49-F238E27FC236}">
                  <a16:creationId xmlns:a16="http://schemas.microsoft.com/office/drawing/2014/main" id="{01294C83-FDAC-4834-853E-8674D95B2C7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7" name="Arc 1366">
              <a:extLst>
                <a:ext uri="{FF2B5EF4-FFF2-40B4-BE49-F238E27FC236}">
                  <a16:creationId xmlns:a16="http://schemas.microsoft.com/office/drawing/2014/main" id="{EB272AC1-5CEB-4CE3-98EA-73C5D6F23B0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8" name="Straight Connector 1367">
              <a:extLst>
                <a:ext uri="{FF2B5EF4-FFF2-40B4-BE49-F238E27FC236}">
                  <a16:creationId xmlns:a16="http://schemas.microsoft.com/office/drawing/2014/main" id="{71DD5F07-FAB8-41BC-AAF7-87716456284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4081347D-5184-4746-8C49-7283DF4253E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0" name="Straight Connector 1369">
              <a:extLst>
                <a:ext uri="{FF2B5EF4-FFF2-40B4-BE49-F238E27FC236}">
                  <a16:creationId xmlns:a16="http://schemas.microsoft.com/office/drawing/2014/main" id="{4C4DA777-7829-4A65-A16B-AE768588859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1" name="Group 1370">
            <a:extLst>
              <a:ext uri="{FF2B5EF4-FFF2-40B4-BE49-F238E27FC236}">
                <a16:creationId xmlns:a16="http://schemas.microsoft.com/office/drawing/2014/main" id="{2FC6F8E2-C335-42E0-BBAC-05AF158F4640}"/>
              </a:ext>
            </a:extLst>
          </p:cNvPr>
          <p:cNvGrpSpPr/>
          <p:nvPr/>
        </p:nvGrpSpPr>
        <p:grpSpPr>
          <a:xfrm rot="2540802">
            <a:off x="-169626" y="5038725"/>
            <a:ext cx="544580" cy="346135"/>
            <a:chOff x="1459148" y="544749"/>
            <a:chExt cx="7412477" cy="5661498"/>
          </a:xfrm>
        </p:grpSpPr>
        <p:sp>
          <p:nvSpPr>
            <p:cNvPr id="1372" name="Arc 1371">
              <a:extLst>
                <a:ext uri="{FF2B5EF4-FFF2-40B4-BE49-F238E27FC236}">
                  <a16:creationId xmlns:a16="http://schemas.microsoft.com/office/drawing/2014/main" id="{B2F473DB-316F-44BE-9B3B-84F0298F58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73" name="Straight Connector 1372">
              <a:extLst>
                <a:ext uri="{FF2B5EF4-FFF2-40B4-BE49-F238E27FC236}">
                  <a16:creationId xmlns:a16="http://schemas.microsoft.com/office/drawing/2014/main" id="{62CC7438-9D39-4FDA-B0A5-03038191CB5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74" name="Arc 1373">
              <a:extLst>
                <a:ext uri="{FF2B5EF4-FFF2-40B4-BE49-F238E27FC236}">
                  <a16:creationId xmlns:a16="http://schemas.microsoft.com/office/drawing/2014/main" id="{11240FF7-077C-47D1-9E19-AA4582FD7B1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5" name="Straight Connector 1374">
              <a:extLst>
                <a:ext uri="{FF2B5EF4-FFF2-40B4-BE49-F238E27FC236}">
                  <a16:creationId xmlns:a16="http://schemas.microsoft.com/office/drawing/2014/main" id="{7D569787-3501-4EAB-B78B-16C3AFD9912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5B4D5B66-D1B1-442F-B9C5-F62A4794687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77" name="Oval 1376">
              <a:extLst>
                <a:ext uri="{FF2B5EF4-FFF2-40B4-BE49-F238E27FC236}">
                  <a16:creationId xmlns:a16="http://schemas.microsoft.com/office/drawing/2014/main" id="{16B88398-3959-4B03-B151-2B2DB18261C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8" name="Arc 1377">
              <a:extLst>
                <a:ext uri="{FF2B5EF4-FFF2-40B4-BE49-F238E27FC236}">
                  <a16:creationId xmlns:a16="http://schemas.microsoft.com/office/drawing/2014/main" id="{5B67FE22-3FA1-4DF3-AD75-CB209F675E7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9" name="Arc 1378">
              <a:extLst>
                <a:ext uri="{FF2B5EF4-FFF2-40B4-BE49-F238E27FC236}">
                  <a16:creationId xmlns:a16="http://schemas.microsoft.com/office/drawing/2014/main" id="{56D6E2BD-BE55-4645-950A-CDC455FEBA6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0" name="Arc 1379">
              <a:extLst>
                <a:ext uri="{FF2B5EF4-FFF2-40B4-BE49-F238E27FC236}">
                  <a16:creationId xmlns:a16="http://schemas.microsoft.com/office/drawing/2014/main" id="{1F99A19C-3641-4995-8803-6CBA9228561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1" name="Arc 1380">
              <a:extLst>
                <a:ext uri="{FF2B5EF4-FFF2-40B4-BE49-F238E27FC236}">
                  <a16:creationId xmlns:a16="http://schemas.microsoft.com/office/drawing/2014/main" id="{0F6226A8-C127-4E06-9BA8-0C9B56655A2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2" name="Straight Connector 1381">
              <a:extLst>
                <a:ext uri="{FF2B5EF4-FFF2-40B4-BE49-F238E27FC236}">
                  <a16:creationId xmlns:a16="http://schemas.microsoft.com/office/drawing/2014/main" id="{AB55BD3C-D46A-4E54-B601-6A9E10A5A9D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26D12D97-5149-4ABA-851A-0CB7A78A651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a:extLst>
                <a:ext uri="{FF2B5EF4-FFF2-40B4-BE49-F238E27FC236}">
                  <a16:creationId xmlns:a16="http://schemas.microsoft.com/office/drawing/2014/main" id="{0CAEFF02-8D49-4066-862D-E71A85B866E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85" name="Group 1384">
            <a:extLst>
              <a:ext uri="{FF2B5EF4-FFF2-40B4-BE49-F238E27FC236}">
                <a16:creationId xmlns:a16="http://schemas.microsoft.com/office/drawing/2014/main" id="{A43232F3-3498-41C4-ACF2-BF724EE0EF57}"/>
              </a:ext>
            </a:extLst>
          </p:cNvPr>
          <p:cNvGrpSpPr/>
          <p:nvPr/>
        </p:nvGrpSpPr>
        <p:grpSpPr>
          <a:xfrm rot="2540802">
            <a:off x="-169626" y="5334000"/>
            <a:ext cx="544580" cy="346135"/>
            <a:chOff x="1459148" y="544749"/>
            <a:chExt cx="7412477" cy="5661498"/>
          </a:xfrm>
        </p:grpSpPr>
        <p:sp>
          <p:nvSpPr>
            <p:cNvPr id="1386" name="Arc 1385">
              <a:extLst>
                <a:ext uri="{FF2B5EF4-FFF2-40B4-BE49-F238E27FC236}">
                  <a16:creationId xmlns:a16="http://schemas.microsoft.com/office/drawing/2014/main" id="{D9C4440A-3304-48AD-A118-356DC9292BF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7" name="Straight Connector 1386">
              <a:extLst>
                <a:ext uri="{FF2B5EF4-FFF2-40B4-BE49-F238E27FC236}">
                  <a16:creationId xmlns:a16="http://schemas.microsoft.com/office/drawing/2014/main" id="{94713C68-5FA1-48D4-8108-9498E65CB4D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88" name="Arc 1387">
              <a:extLst>
                <a:ext uri="{FF2B5EF4-FFF2-40B4-BE49-F238E27FC236}">
                  <a16:creationId xmlns:a16="http://schemas.microsoft.com/office/drawing/2014/main" id="{19523833-AC79-4E17-B736-9BD25D608A9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9" name="Straight Connector 1388">
              <a:extLst>
                <a:ext uri="{FF2B5EF4-FFF2-40B4-BE49-F238E27FC236}">
                  <a16:creationId xmlns:a16="http://schemas.microsoft.com/office/drawing/2014/main" id="{BB82E553-3D6F-44C7-9BDE-D0062CD48C4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0B8DB2EB-C5C9-4DD8-B3B1-B0541855BE0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1" name="Oval 1390">
              <a:extLst>
                <a:ext uri="{FF2B5EF4-FFF2-40B4-BE49-F238E27FC236}">
                  <a16:creationId xmlns:a16="http://schemas.microsoft.com/office/drawing/2014/main" id="{E15E7B02-748F-4A0B-8BE3-8A1C44D0B72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2" name="Arc 1391">
              <a:extLst>
                <a:ext uri="{FF2B5EF4-FFF2-40B4-BE49-F238E27FC236}">
                  <a16:creationId xmlns:a16="http://schemas.microsoft.com/office/drawing/2014/main" id="{010DC3A1-61F4-4FB2-B0F4-E889712DCE2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3" name="Arc 1392">
              <a:extLst>
                <a:ext uri="{FF2B5EF4-FFF2-40B4-BE49-F238E27FC236}">
                  <a16:creationId xmlns:a16="http://schemas.microsoft.com/office/drawing/2014/main" id="{96DA6E09-F858-471F-8A8B-89B362BB589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4" name="Arc 1393">
              <a:extLst>
                <a:ext uri="{FF2B5EF4-FFF2-40B4-BE49-F238E27FC236}">
                  <a16:creationId xmlns:a16="http://schemas.microsoft.com/office/drawing/2014/main" id="{E3304EE6-E494-47BB-BF36-56A170F2AF7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5" name="Arc 1394">
              <a:extLst>
                <a:ext uri="{FF2B5EF4-FFF2-40B4-BE49-F238E27FC236}">
                  <a16:creationId xmlns:a16="http://schemas.microsoft.com/office/drawing/2014/main" id="{4521E499-492A-42C8-823B-B2E52B7E123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6" name="Straight Connector 1395">
              <a:extLst>
                <a:ext uri="{FF2B5EF4-FFF2-40B4-BE49-F238E27FC236}">
                  <a16:creationId xmlns:a16="http://schemas.microsoft.com/office/drawing/2014/main" id="{78BEC050-DA34-408F-8336-3404C43B9FB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CC6DEC0C-CEC3-43CA-8F4E-95EC5060562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23BB430B-96FA-4771-B744-C411C565F67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99" name="Group 1398">
            <a:extLst>
              <a:ext uri="{FF2B5EF4-FFF2-40B4-BE49-F238E27FC236}">
                <a16:creationId xmlns:a16="http://schemas.microsoft.com/office/drawing/2014/main" id="{FDBBB034-22B9-456A-9435-548AF275B528}"/>
              </a:ext>
            </a:extLst>
          </p:cNvPr>
          <p:cNvGrpSpPr/>
          <p:nvPr/>
        </p:nvGrpSpPr>
        <p:grpSpPr>
          <a:xfrm rot="2540802">
            <a:off x="-169626" y="5629275"/>
            <a:ext cx="544580" cy="346135"/>
            <a:chOff x="1459148" y="544749"/>
            <a:chExt cx="7412477" cy="5661498"/>
          </a:xfrm>
        </p:grpSpPr>
        <p:sp>
          <p:nvSpPr>
            <p:cNvPr id="1400" name="Arc 1399">
              <a:extLst>
                <a:ext uri="{FF2B5EF4-FFF2-40B4-BE49-F238E27FC236}">
                  <a16:creationId xmlns:a16="http://schemas.microsoft.com/office/drawing/2014/main" id="{C2982891-5B2A-4E9A-A28C-E0B90C7BF1B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1" name="Straight Connector 1400">
              <a:extLst>
                <a:ext uri="{FF2B5EF4-FFF2-40B4-BE49-F238E27FC236}">
                  <a16:creationId xmlns:a16="http://schemas.microsoft.com/office/drawing/2014/main" id="{438781C7-021D-477B-86B7-DE0827BB0D9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2" name="Arc 1401">
              <a:extLst>
                <a:ext uri="{FF2B5EF4-FFF2-40B4-BE49-F238E27FC236}">
                  <a16:creationId xmlns:a16="http://schemas.microsoft.com/office/drawing/2014/main" id="{75BE3327-04C0-4485-A8B9-813901C040A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03" name="Straight Connector 1402">
              <a:extLst>
                <a:ext uri="{FF2B5EF4-FFF2-40B4-BE49-F238E27FC236}">
                  <a16:creationId xmlns:a16="http://schemas.microsoft.com/office/drawing/2014/main" id="{47D10D19-2D3C-4BC7-A189-1B08209EDD7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D370A52B-A42E-437B-97F0-FBC7A14D1F9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05" name="Oval 1404">
              <a:extLst>
                <a:ext uri="{FF2B5EF4-FFF2-40B4-BE49-F238E27FC236}">
                  <a16:creationId xmlns:a16="http://schemas.microsoft.com/office/drawing/2014/main" id="{2D40C60B-E3D4-46C5-97AD-F5E6627F9B0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6" name="Arc 1405">
              <a:extLst>
                <a:ext uri="{FF2B5EF4-FFF2-40B4-BE49-F238E27FC236}">
                  <a16:creationId xmlns:a16="http://schemas.microsoft.com/office/drawing/2014/main" id="{EE81491B-8C2B-43C7-A076-331C7C95FC0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7" name="Arc 1406">
              <a:extLst>
                <a:ext uri="{FF2B5EF4-FFF2-40B4-BE49-F238E27FC236}">
                  <a16:creationId xmlns:a16="http://schemas.microsoft.com/office/drawing/2014/main" id="{81576BE6-27E4-4024-AF8F-FA3D616C6A6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8" name="Arc 1407">
              <a:extLst>
                <a:ext uri="{FF2B5EF4-FFF2-40B4-BE49-F238E27FC236}">
                  <a16:creationId xmlns:a16="http://schemas.microsoft.com/office/drawing/2014/main" id="{6F807605-4B33-4E2C-A588-43A7DBCD79C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9" name="Arc 1408">
              <a:extLst>
                <a:ext uri="{FF2B5EF4-FFF2-40B4-BE49-F238E27FC236}">
                  <a16:creationId xmlns:a16="http://schemas.microsoft.com/office/drawing/2014/main" id="{9C65773D-DD2B-4B32-AB67-2BF0E4B8BE6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0" name="Straight Connector 1409">
              <a:extLst>
                <a:ext uri="{FF2B5EF4-FFF2-40B4-BE49-F238E27FC236}">
                  <a16:creationId xmlns:a16="http://schemas.microsoft.com/office/drawing/2014/main" id="{0ED45381-44B7-4E0F-A68C-0930C1A8CB1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E73AC31-E7A6-4679-9122-59D2446A78D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2" name="Straight Connector 1411">
              <a:extLst>
                <a:ext uri="{FF2B5EF4-FFF2-40B4-BE49-F238E27FC236}">
                  <a16:creationId xmlns:a16="http://schemas.microsoft.com/office/drawing/2014/main" id="{73FB3AA9-D4A4-40C9-ACE7-E4001A88F6C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13" name="Group 1412">
            <a:extLst>
              <a:ext uri="{FF2B5EF4-FFF2-40B4-BE49-F238E27FC236}">
                <a16:creationId xmlns:a16="http://schemas.microsoft.com/office/drawing/2014/main" id="{4B915B4B-6715-47D2-8179-2654C93748CC}"/>
              </a:ext>
            </a:extLst>
          </p:cNvPr>
          <p:cNvGrpSpPr/>
          <p:nvPr/>
        </p:nvGrpSpPr>
        <p:grpSpPr>
          <a:xfrm rot="2540802">
            <a:off x="-169626" y="5924550"/>
            <a:ext cx="544580" cy="346135"/>
            <a:chOff x="1459148" y="544749"/>
            <a:chExt cx="7412477" cy="5661498"/>
          </a:xfrm>
        </p:grpSpPr>
        <p:sp>
          <p:nvSpPr>
            <p:cNvPr id="1414" name="Arc 1413">
              <a:extLst>
                <a:ext uri="{FF2B5EF4-FFF2-40B4-BE49-F238E27FC236}">
                  <a16:creationId xmlns:a16="http://schemas.microsoft.com/office/drawing/2014/main" id="{FB1B7197-9F61-4EC7-8D52-83958BB9724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15" name="Straight Connector 1414">
              <a:extLst>
                <a:ext uri="{FF2B5EF4-FFF2-40B4-BE49-F238E27FC236}">
                  <a16:creationId xmlns:a16="http://schemas.microsoft.com/office/drawing/2014/main" id="{4C0022E2-4DF1-437C-85D2-582F933902F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16" name="Arc 1415">
              <a:extLst>
                <a:ext uri="{FF2B5EF4-FFF2-40B4-BE49-F238E27FC236}">
                  <a16:creationId xmlns:a16="http://schemas.microsoft.com/office/drawing/2014/main" id="{7150A2DA-1E41-4817-914B-DF2171B09CE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7" name="Straight Connector 1416">
              <a:extLst>
                <a:ext uri="{FF2B5EF4-FFF2-40B4-BE49-F238E27FC236}">
                  <a16:creationId xmlns:a16="http://schemas.microsoft.com/office/drawing/2014/main" id="{2BC55AED-26A1-4749-8B9C-33353695728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5679818B-40A4-44B8-AD0A-C0798A9CC02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19" name="Oval 1418">
              <a:extLst>
                <a:ext uri="{FF2B5EF4-FFF2-40B4-BE49-F238E27FC236}">
                  <a16:creationId xmlns:a16="http://schemas.microsoft.com/office/drawing/2014/main" id="{C0361DEC-4C19-42CC-8924-48DEC8D9D06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0" name="Arc 1419">
              <a:extLst>
                <a:ext uri="{FF2B5EF4-FFF2-40B4-BE49-F238E27FC236}">
                  <a16:creationId xmlns:a16="http://schemas.microsoft.com/office/drawing/2014/main" id="{65AAAA47-3B50-4A94-8E4B-410E1F2792D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1" name="Arc 1420">
              <a:extLst>
                <a:ext uri="{FF2B5EF4-FFF2-40B4-BE49-F238E27FC236}">
                  <a16:creationId xmlns:a16="http://schemas.microsoft.com/office/drawing/2014/main" id="{96035268-B52A-45C6-A757-444322FFF6F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2" name="Arc 1421">
              <a:extLst>
                <a:ext uri="{FF2B5EF4-FFF2-40B4-BE49-F238E27FC236}">
                  <a16:creationId xmlns:a16="http://schemas.microsoft.com/office/drawing/2014/main" id="{C3700AF5-45FD-433A-94E5-D0BE57779BD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3" name="Arc 1422">
              <a:extLst>
                <a:ext uri="{FF2B5EF4-FFF2-40B4-BE49-F238E27FC236}">
                  <a16:creationId xmlns:a16="http://schemas.microsoft.com/office/drawing/2014/main" id="{781CC517-0CDA-452B-B355-9887999DD46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24" name="Straight Connector 1423">
              <a:extLst>
                <a:ext uri="{FF2B5EF4-FFF2-40B4-BE49-F238E27FC236}">
                  <a16:creationId xmlns:a16="http://schemas.microsoft.com/office/drawing/2014/main" id="{63CB2494-F5E7-4937-8713-B5833FB65DE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78D75D94-D07C-4801-969E-23FB2705642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a:extLst>
                <a:ext uri="{FF2B5EF4-FFF2-40B4-BE49-F238E27FC236}">
                  <a16:creationId xmlns:a16="http://schemas.microsoft.com/office/drawing/2014/main" id="{7813A3FC-0B24-4282-B534-813F00A0A00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27" name="Group 1426">
            <a:extLst>
              <a:ext uri="{FF2B5EF4-FFF2-40B4-BE49-F238E27FC236}">
                <a16:creationId xmlns:a16="http://schemas.microsoft.com/office/drawing/2014/main" id="{E1AAE5C5-6B24-48FF-A266-B79415374A21}"/>
              </a:ext>
            </a:extLst>
          </p:cNvPr>
          <p:cNvGrpSpPr/>
          <p:nvPr/>
        </p:nvGrpSpPr>
        <p:grpSpPr>
          <a:xfrm rot="2540802">
            <a:off x="-169626" y="6219825"/>
            <a:ext cx="544580" cy="346135"/>
            <a:chOff x="1459148" y="544749"/>
            <a:chExt cx="7412477" cy="5661498"/>
          </a:xfrm>
        </p:grpSpPr>
        <p:sp>
          <p:nvSpPr>
            <p:cNvPr id="1428" name="Arc 1427">
              <a:extLst>
                <a:ext uri="{FF2B5EF4-FFF2-40B4-BE49-F238E27FC236}">
                  <a16:creationId xmlns:a16="http://schemas.microsoft.com/office/drawing/2014/main" id="{49F2C615-7812-43AF-97F2-6181C8AB729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9" name="Straight Connector 1428">
              <a:extLst>
                <a:ext uri="{FF2B5EF4-FFF2-40B4-BE49-F238E27FC236}">
                  <a16:creationId xmlns:a16="http://schemas.microsoft.com/office/drawing/2014/main" id="{B983315B-A122-4404-A2FE-505DFBA0700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0" name="Arc 1429">
              <a:extLst>
                <a:ext uri="{FF2B5EF4-FFF2-40B4-BE49-F238E27FC236}">
                  <a16:creationId xmlns:a16="http://schemas.microsoft.com/office/drawing/2014/main" id="{FA7B952D-0D56-4DCA-8F46-17B6F363D8D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1" name="Straight Connector 1430">
              <a:extLst>
                <a:ext uri="{FF2B5EF4-FFF2-40B4-BE49-F238E27FC236}">
                  <a16:creationId xmlns:a16="http://schemas.microsoft.com/office/drawing/2014/main" id="{67D27FE3-3E48-4AED-97B1-FC22E495B73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30A1C763-8C8D-4451-8499-4A302366862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33" name="Oval 1432">
              <a:extLst>
                <a:ext uri="{FF2B5EF4-FFF2-40B4-BE49-F238E27FC236}">
                  <a16:creationId xmlns:a16="http://schemas.microsoft.com/office/drawing/2014/main" id="{1D71B15C-22A6-4CA2-BEB4-E95CDCA7450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4" name="Arc 1433">
              <a:extLst>
                <a:ext uri="{FF2B5EF4-FFF2-40B4-BE49-F238E27FC236}">
                  <a16:creationId xmlns:a16="http://schemas.microsoft.com/office/drawing/2014/main" id="{499033D9-C48A-4D68-9630-483DC79A6F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5" name="Arc 1434">
              <a:extLst>
                <a:ext uri="{FF2B5EF4-FFF2-40B4-BE49-F238E27FC236}">
                  <a16:creationId xmlns:a16="http://schemas.microsoft.com/office/drawing/2014/main" id="{E499785D-B05E-4CB6-B1F4-5B7AB050FDB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6" name="Arc 1435">
              <a:extLst>
                <a:ext uri="{FF2B5EF4-FFF2-40B4-BE49-F238E27FC236}">
                  <a16:creationId xmlns:a16="http://schemas.microsoft.com/office/drawing/2014/main" id="{57F12CE5-8EFA-4FFD-A7C6-F93ADAF1BB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7" name="Arc 1436">
              <a:extLst>
                <a:ext uri="{FF2B5EF4-FFF2-40B4-BE49-F238E27FC236}">
                  <a16:creationId xmlns:a16="http://schemas.microsoft.com/office/drawing/2014/main" id="{83E88233-831B-490D-AFDA-CA25A267D85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8" name="Straight Connector 1437">
              <a:extLst>
                <a:ext uri="{FF2B5EF4-FFF2-40B4-BE49-F238E27FC236}">
                  <a16:creationId xmlns:a16="http://schemas.microsoft.com/office/drawing/2014/main" id="{798055C6-955E-401D-8D22-14B13C097D7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045F5676-3F53-4ECB-9AD1-4B923B38332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35820AEA-6CE8-4783-BC2B-ED103FE649C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1" name="Group 1440">
            <a:extLst>
              <a:ext uri="{FF2B5EF4-FFF2-40B4-BE49-F238E27FC236}">
                <a16:creationId xmlns:a16="http://schemas.microsoft.com/office/drawing/2014/main" id="{86A41FD7-C5C6-479B-8EC8-11AA166D2C73}"/>
              </a:ext>
            </a:extLst>
          </p:cNvPr>
          <p:cNvGrpSpPr/>
          <p:nvPr/>
        </p:nvGrpSpPr>
        <p:grpSpPr>
          <a:xfrm rot="2540802">
            <a:off x="11727099" y="304800"/>
            <a:ext cx="544580" cy="346135"/>
            <a:chOff x="1459148" y="544749"/>
            <a:chExt cx="7412477" cy="5661498"/>
          </a:xfrm>
        </p:grpSpPr>
        <p:sp>
          <p:nvSpPr>
            <p:cNvPr id="1442" name="Arc 1441">
              <a:extLst>
                <a:ext uri="{FF2B5EF4-FFF2-40B4-BE49-F238E27FC236}">
                  <a16:creationId xmlns:a16="http://schemas.microsoft.com/office/drawing/2014/main" id="{4283E0B5-C326-4E7F-BA79-95862786A12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43" name="Straight Connector 1442">
              <a:extLst>
                <a:ext uri="{FF2B5EF4-FFF2-40B4-BE49-F238E27FC236}">
                  <a16:creationId xmlns:a16="http://schemas.microsoft.com/office/drawing/2014/main" id="{88556454-2F84-430F-B734-80FC41A7A2C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44" name="Arc 1443">
              <a:extLst>
                <a:ext uri="{FF2B5EF4-FFF2-40B4-BE49-F238E27FC236}">
                  <a16:creationId xmlns:a16="http://schemas.microsoft.com/office/drawing/2014/main" id="{7247D9F0-6105-4F38-8393-95DC1F1B8AD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45" name="Straight Connector 1444">
              <a:extLst>
                <a:ext uri="{FF2B5EF4-FFF2-40B4-BE49-F238E27FC236}">
                  <a16:creationId xmlns:a16="http://schemas.microsoft.com/office/drawing/2014/main" id="{5A59856F-CB35-4985-B39B-51C401DA3EA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7A797153-6BDC-40E9-9EFC-454062DAB9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7" name="Oval 1446">
              <a:extLst>
                <a:ext uri="{FF2B5EF4-FFF2-40B4-BE49-F238E27FC236}">
                  <a16:creationId xmlns:a16="http://schemas.microsoft.com/office/drawing/2014/main" id="{9ECD0769-FB9A-4622-9025-D9E5D36AF64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8" name="Arc 1447">
              <a:extLst>
                <a:ext uri="{FF2B5EF4-FFF2-40B4-BE49-F238E27FC236}">
                  <a16:creationId xmlns:a16="http://schemas.microsoft.com/office/drawing/2014/main" id="{DDB90CC6-48FD-4E83-A33F-038BB659330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9" name="Arc 1448">
              <a:extLst>
                <a:ext uri="{FF2B5EF4-FFF2-40B4-BE49-F238E27FC236}">
                  <a16:creationId xmlns:a16="http://schemas.microsoft.com/office/drawing/2014/main" id="{597D2ADD-2E05-49AC-BB9D-953019E60E2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0" name="Arc 1449">
              <a:extLst>
                <a:ext uri="{FF2B5EF4-FFF2-40B4-BE49-F238E27FC236}">
                  <a16:creationId xmlns:a16="http://schemas.microsoft.com/office/drawing/2014/main" id="{243DC08C-061A-4A52-810F-347830208C1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1" name="Arc 1450">
              <a:extLst>
                <a:ext uri="{FF2B5EF4-FFF2-40B4-BE49-F238E27FC236}">
                  <a16:creationId xmlns:a16="http://schemas.microsoft.com/office/drawing/2014/main" id="{C6BD64F9-476C-44A1-AB9D-C8DFE0D6D42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2" name="Straight Connector 1451">
              <a:extLst>
                <a:ext uri="{FF2B5EF4-FFF2-40B4-BE49-F238E27FC236}">
                  <a16:creationId xmlns:a16="http://schemas.microsoft.com/office/drawing/2014/main" id="{42DAA97D-4603-47D5-8169-FC32AA4A0AD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6A795C3C-5EF7-4614-9531-EE164145983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44E553EB-51FE-4E20-BEFD-58A86742983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55" name="Group 1454">
            <a:extLst>
              <a:ext uri="{FF2B5EF4-FFF2-40B4-BE49-F238E27FC236}">
                <a16:creationId xmlns:a16="http://schemas.microsoft.com/office/drawing/2014/main" id="{05DC9A40-3B81-4DD7-90A6-72B5172E36A2}"/>
              </a:ext>
            </a:extLst>
          </p:cNvPr>
          <p:cNvGrpSpPr/>
          <p:nvPr/>
        </p:nvGrpSpPr>
        <p:grpSpPr>
          <a:xfrm rot="2540802">
            <a:off x="11727099" y="600075"/>
            <a:ext cx="544580" cy="346135"/>
            <a:chOff x="1459148" y="544749"/>
            <a:chExt cx="7412477" cy="5661498"/>
          </a:xfrm>
        </p:grpSpPr>
        <p:sp>
          <p:nvSpPr>
            <p:cNvPr id="1456" name="Arc 1455">
              <a:extLst>
                <a:ext uri="{FF2B5EF4-FFF2-40B4-BE49-F238E27FC236}">
                  <a16:creationId xmlns:a16="http://schemas.microsoft.com/office/drawing/2014/main" id="{3A871558-24D4-4A3C-89B8-984228A856B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7" name="Straight Connector 1456">
              <a:extLst>
                <a:ext uri="{FF2B5EF4-FFF2-40B4-BE49-F238E27FC236}">
                  <a16:creationId xmlns:a16="http://schemas.microsoft.com/office/drawing/2014/main" id="{B935B422-FF76-4070-A73C-BA5F266D071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58" name="Arc 1457">
              <a:extLst>
                <a:ext uri="{FF2B5EF4-FFF2-40B4-BE49-F238E27FC236}">
                  <a16:creationId xmlns:a16="http://schemas.microsoft.com/office/drawing/2014/main" id="{B65CAAAD-71C5-4049-BA8D-A535CD8FEA0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9" name="Straight Connector 1458">
              <a:extLst>
                <a:ext uri="{FF2B5EF4-FFF2-40B4-BE49-F238E27FC236}">
                  <a16:creationId xmlns:a16="http://schemas.microsoft.com/office/drawing/2014/main" id="{88D6A6F7-1C7C-47AE-BB0E-DB195E51651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CB0BD39D-BA67-4F38-95BA-8013E6FDF6E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61" name="Oval 1460">
              <a:extLst>
                <a:ext uri="{FF2B5EF4-FFF2-40B4-BE49-F238E27FC236}">
                  <a16:creationId xmlns:a16="http://schemas.microsoft.com/office/drawing/2014/main" id="{EA2B572B-7E58-4D5F-B502-5A1C5D8792C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2" name="Arc 1461">
              <a:extLst>
                <a:ext uri="{FF2B5EF4-FFF2-40B4-BE49-F238E27FC236}">
                  <a16:creationId xmlns:a16="http://schemas.microsoft.com/office/drawing/2014/main" id="{105B7A7B-7B80-4CE0-B5C6-A8A56D0DB84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3" name="Arc 1462">
              <a:extLst>
                <a:ext uri="{FF2B5EF4-FFF2-40B4-BE49-F238E27FC236}">
                  <a16:creationId xmlns:a16="http://schemas.microsoft.com/office/drawing/2014/main" id="{58BE8501-5328-407C-A5B1-5500A7E55CE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4" name="Arc 1463">
              <a:extLst>
                <a:ext uri="{FF2B5EF4-FFF2-40B4-BE49-F238E27FC236}">
                  <a16:creationId xmlns:a16="http://schemas.microsoft.com/office/drawing/2014/main" id="{271BB9B8-B746-40FA-9AB1-F9953EAC161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5" name="Arc 1464">
              <a:extLst>
                <a:ext uri="{FF2B5EF4-FFF2-40B4-BE49-F238E27FC236}">
                  <a16:creationId xmlns:a16="http://schemas.microsoft.com/office/drawing/2014/main" id="{2FF36A13-9746-4974-B924-4F733644DB2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6" name="Straight Connector 1465">
              <a:extLst>
                <a:ext uri="{FF2B5EF4-FFF2-40B4-BE49-F238E27FC236}">
                  <a16:creationId xmlns:a16="http://schemas.microsoft.com/office/drawing/2014/main" id="{8B067EFD-A61D-44B4-BBE6-88C92CA4662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884F5329-4D74-4D92-B6F9-C9269715977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68" name="Straight Connector 1467">
              <a:extLst>
                <a:ext uri="{FF2B5EF4-FFF2-40B4-BE49-F238E27FC236}">
                  <a16:creationId xmlns:a16="http://schemas.microsoft.com/office/drawing/2014/main" id="{C2C97EC1-6135-4420-9EC1-3A5F3971DBF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9" name="Group 1468">
            <a:extLst>
              <a:ext uri="{FF2B5EF4-FFF2-40B4-BE49-F238E27FC236}">
                <a16:creationId xmlns:a16="http://schemas.microsoft.com/office/drawing/2014/main" id="{CC2E4D97-EFB0-4B0F-B22F-E97D6D6C4A1D}"/>
              </a:ext>
            </a:extLst>
          </p:cNvPr>
          <p:cNvGrpSpPr/>
          <p:nvPr/>
        </p:nvGrpSpPr>
        <p:grpSpPr>
          <a:xfrm rot="2540802">
            <a:off x="11727099" y="895350"/>
            <a:ext cx="544580" cy="346135"/>
            <a:chOff x="1459148" y="544749"/>
            <a:chExt cx="7412477" cy="5661498"/>
          </a:xfrm>
        </p:grpSpPr>
        <p:sp>
          <p:nvSpPr>
            <p:cNvPr id="1470" name="Arc 1469">
              <a:extLst>
                <a:ext uri="{FF2B5EF4-FFF2-40B4-BE49-F238E27FC236}">
                  <a16:creationId xmlns:a16="http://schemas.microsoft.com/office/drawing/2014/main" id="{4CD9F73E-A0FE-42F0-95DC-B47564F56F9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1" name="Straight Connector 1470">
              <a:extLst>
                <a:ext uri="{FF2B5EF4-FFF2-40B4-BE49-F238E27FC236}">
                  <a16:creationId xmlns:a16="http://schemas.microsoft.com/office/drawing/2014/main" id="{102D09F4-1510-49E4-965E-A739778CBA0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2" name="Arc 1471">
              <a:extLst>
                <a:ext uri="{FF2B5EF4-FFF2-40B4-BE49-F238E27FC236}">
                  <a16:creationId xmlns:a16="http://schemas.microsoft.com/office/drawing/2014/main" id="{ADB9490B-1459-4F8E-8F75-4084B45CFF4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73" name="Straight Connector 1472">
              <a:extLst>
                <a:ext uri="{FF2B5EF4-FFF2-40B4-BE49-F238E27FC236}">
                  <a16:creationId xmlns:a16="http://schemas.microsoft.com/office/drawing/2014/main" id="{A034D7B4-9E5B-4185-B003-0158514FEF3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9B050C5-A8B8-4011-9D01-E946A886D8D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75" name="Oval 1474">
              <a:extLst>
                <a:ext uri="{FF2B5EF4-FFF2-40B4-BE49-F238E27FC236}">
                  <a16:creationId xmlns:a16="http://schemas.microsoft.com/office/drawing/2014/main" id="{5151FB00-15E6-4B88-B499-F95441656F8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6" name="Arc 1475">
              <a:extLst>
                <a:ext uri="{FF2B5EF4-FFF2-40B4-BE49-F238E27FC236}">
                  <a16:creationId xmlns:a16="http://schemas.microsoft.com/office/drawing/2014/main" id="{45494B4F-E905-4C43-89AA-8BDD37E3CAE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7" name="Arc 1476">
              <a:extLst>
                <a:ext uri="{FF2B5EF4-FFF2-40B4-BE49-F238E27FC236}">
                  <a16:creationId xmlns:a16="http://schemas.microsoft.com/office/drawing/2014/main" id="{ECD3D44C-2006-4414-B715-C29EA013387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8" name="Arc 1477">
              <a:extLst>
                <a:ext uri="{FF2B5EF4-FFF2-40B4-BE49-F238E27FC236}">
                  <a16:creationId xmlns:a16="http://schemas.microsoft.com/office/drawing/2014/main" id="{24A225A4-FA44-421A-8532-D5D50505D5D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9" name="Arc 1478">
              <a:extLst>
                <a:ext uri="{FF2B5EF4-FFF2-40B4-BE49-F238E27FC236}">
                  <a16:creationId xmlns:a16="http://schemas.microsoft.com/office/drawing/2014/main" id="{6E942FA8-EF50-4CDB-9C6C-EE4BFABE827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0" name="Straight Connector 1479">
              <a:extLst>
                <a:ext uri="{FF2B5EF4-FFF2-40B4-BE49-F238E27FC236}">
                  <a16:creationId xmlns:a16="http://schemas.microsoft.com/office/drawing/2014/main" id="{CC0F6C50-8363-48FC-B759-0ACBEE6FD22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11E84F4A-1263-40B7-91BD-62FA145B993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2" name="Straight Connector 1481">
              <a:extLst>
                <a:ext uri="{FF2B5EF4-FFF2-40B4-BE49-F238E27FC236}">
                  <a16:creationId xmlns:a16="http://schemas.microsoft.com/office/drawing/2014/main" id="{34F66538-76C8-44AC-A936-FAD6EB8CC50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83" name="Group 1482">
            <a:extLst>
              <a:ext uri="{FF2B5EF4-FFF2-40B4-BE49-F238E27FC236}">
                <a16:creationId xmlns:a16="http://schemas.microsoft.com/office/drawing/2014/main" id="{366FFE0A-B61F-46BA-8036-EB1D03DCA594}"/>
              </a:ext>
            </a:extLst>
          </p:cNvPr>
          <p:cNvGrpSpPr/>
          <p:nvPr/>
        </p:nvGrpSpPr>
        <p:grpSpPr>
          <a:xfrm rot="2540802">
            <a:off x="11727099" y="1190625"/>
            <a:ext cx="544580" cy="346135"/>
            <a:chOff x="1459148" y="544749"/>
            <a:chExt cx="7412477" cy="5661498"/>
          </a:xfrm>
        </p:grpSpPr>
        <p:sp>
          <p:nvSpPr>
            <p:cNvPr id="1484" name="Arc 1483">
              <a:extLst>
                <a:ext uri="{FF2B5EF4-FFF2-40B4-BE49-F238E27FC236}">
                  <a16:creationId xmlns:a16="http://schemas.microsoft.com/office/drawing/2014/main" id="{BA1D95FC-7C0B-4967-A125-3C816BC2BED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5" name="Straight Connector 1484">
              <a:extLst>
                <a:ext uri="{FF2B5EF4-FFF2-40B4-BE49-F238E27FC236}">
                  <a16:creationId xmlns:a16="http://schemas.microsoft.com/office/drawing/2014/main" id="{22499C27-BD83-491F-A174-49F0E378868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86" name="Arc 1485">
              <a:extLst>
                <a:ext uri="{FF2B5EF4-FFF2-40B4-BE49-F238E27FC236}">
                  <a16:creationId xmlns:a16="http://schemas.microsoft.com/office/drawing/2014/main" id="{14709E40-95C6-40FD-AAB0-D93BCC7FD4A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7" name="Straight Connector 1486">
              <a:extLst>
                <a:ext uri="{FF2B5EF4-FFF2-40B4-BE49-F238E27FC236}">
                  <a16:creationId xmlns:a16="http://schemas.microsoft.com/office/drawing/2014/main" id="{F63EFAA4-039B-4ED1-A044-CBCEC6FD471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AAE561EC-8339-4AC0-B3FA-A4BE0E8A2DE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89" name="Oval 1488">
              <a:extLst>
                <a:ext uri="{FF2B5EF4-FFF2-40B4-BE49-F238E27FC236}">
                  <a16:creationId xmlns:a16="http://schemas.microsoft.com/office/drawing/2014/main" id="{F0E7D78A-6740-4F6F-8760-0B2B2A24EC7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0" name="Arc 1489">
              <a:extLst>
                <a:ext uri="{FF2B5EF4-FFF2-40B4-BE49-F238E27FC236}">
                  <a16:creationId xmlns:a16="http://schemas.microsoft.com/office/drawing/2014/main" id="{B3B8BAA0-DBEA-43E6-A206-CDDC17AEBD6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1" name="Arc 1490">
              <a:extLst>
                <a:ext uri="{FF2B5EF4-FFF2-40B4-BE49-F238E27FC236}">
                  <a16:creationId xmlns:a16="http://schemas.microsoft.com/office/drawing/2014/main" id="{E3418D66-5561-4292-BCC3-1F6C0D1AD20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2" name="Arc 1491">
              <a:extLst>
                <a:ext uri="{FF2B5EF4-FFF2-40B4-BE49-F238E27FC236}">
                  <a16:creationId xmlns:a16="http://schemas.microsoft.com/office/drawing/2014/main" id="{18F60C12-3B4E-4AFF-A510-8BA93F41BA6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3" name="Arc 1492">
              <a:extLst>
                <a:ext uri="{FF2B5EF4-FFF2-40B4-BE49-F238E27FC236}">
                  <a16:creationId xmlns:a16="http://schemas.microsoft.com/office/drawing/2014/main" id="{C707739B-19C1-47D5-9A96-C29E266C3AE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94" name="Straight Connector 1493">
              <a:extLst>
                <a:ext uri="{FF2B5EF4-FFF2-40B4-BE49-F238E27FC236}">
                  <a16:creationId xmlns:a16="http://schemas.microsoft.com/office/drawing/2014/main" id="{5FA3F121-647C-4679-B040-C669E213A72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CA9F493-BE23-446A-8C45-28C07CDC171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a:extLst>
                <a:ext uri="{FF2B5EF4-FFF2-40B4-BE49-F238E27FC236}">
                  <a16:creationId xmlns:a16="http://schemas.microsoft.com/office/drawing/2014/main" id="{60279DB7-4D82-4891-A99E-1FF1ACF264C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97" name="Group 1496">
            <a:extLst>
              <a:ext uri="{FF2B5EF4-FFF2-40B4-BE49-F238E27FC236}">
                <a16:creationId xmlns:a16="http://schemas.microsoft.com/office/drawing/2014/main" id="{BB34A49B-0E84-464F-89E9-D3DD0038C3A8}"/>
              </a:ext>
            </a:extLst>
          </p:cNvPr>
          <p:cNvGrpSpPr/>
          <p:nvPr/>
        </p:nvGrpSpPr>
        <p:grpSpPr>
          <a:xfrm rot="2540802">
            <a:off x="11727099" y="1485900"/>
            <a:ext cx="544580" cy="346135"/>
            <a:chOff x="1459148" y="544749"/>
            <a:chExt cx="7412477" cy="5661498"/>
          </a:xfrm>
        </p:grpSpPr>
        <p:sp>
          <p:nvSpPr>
            <p:cNvPr id="1498" name="Arc 1497">
              <a:extLst>
                <a:ext uri="{FF2B5EF4-FFF2-40B4-BE49-F238E27FC236}">
                  <a16:creationId xmlns:a16="http://schemas.microsoft.com/office/drawing/2014/main" id="{FB7B6C93-CF40-419D-9D61-ADD0C0746B8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9" name="Straight Connector 1498">
              <a:extLst>
                <a:ext uri="{FF2B5EF4-FFF2-40B4-BE49-F238E27FC236}">
                  <a16:creationId xmlns:a16="http://schemas.microsoft.com/office/drawing/2014/main" id="{2A8C32D6-D100-4DE6-8274-38C7CB08F6B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00" name="Arc 1499">
              <a:extLst>
                <a:ext uri="{FF2B5EF4-FFF2-40B4-BE49-F238E27FC236}">
                  <a16:creationId xmlns:a16="http://schemas.microsoft.com/office/drawing/2014/main" id="{D0EC22E5-803A-4353-8FC7-FFB53BEE41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1" name="Straight Connector 1500">
              <a:extLst>
                <a:ext uri="{FF2B5EF4-FFF2-40B4-BE49-F238E27FC236}">
                  <a16:creationId xmlns:a16="http://schemas.microsoft.com/office/drawing/2014/main" id="{0AAD1300-D941-43BC-8AFF-8613601E1F2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7543E0CC-A64F-4877-AE62-0315D709F90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03" name="Oval 1502">
              <a:extLst>
                <a:ext uri="{FF2B5EF4-FFF2-40B4-BE49-F238E27FC236}">
                  <a16:creationId xmlns:a16="http://schemas.microsoft.com/office/drawing/2014/main" id="{5C184B1C-9C56-42D2-8248-7DE6F98ED83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4" name="Arc 1503">
              <a:extLst>
                <a:ext uri="{FF2B5EF4-FFF2-40B4-BE49-F238E27FC236}">
                  <a16:creationId xmlns:a16="http://schemas.microsoft.com/office/drawing/2014/main" id="{211E6A56-97C7-4D88-9B42-993A5C0190A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5" name="Arc 1504">
              <a:extLst>
                <a:ext uri="{FF2B5EF4-FFF2-40B4-BE49-F238E27FC236}">
                  <a16:creationId xmlns:a16="http://schemas.microsoft.com/office/drawing/2014/main" id="{FE027A1A-FB72-453B-BDCA-781DFB720F8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6" name="Arc 1505">
              <a:extLst>
                <a:ext uri="{FF2B5EF4-FFF2-40B4-BE49-F238E27FC236}">
                  <a16:creationId xmlns:a16="http://schemas.microsoft.com/office/drawing/2014/main" id="{0E445FB4-1594-4429-B0CE-22DF92C3B86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7" name="Arc 1506">
              <a:extLst>
                <a:ext uri="{FF2B5EF4-FFF2-40B4-BE49-F238E27FC236}">
                  <a16:creationId xmlns:a16="http://schemas.microsoft.com/office/drawing/2014/main" id="{56F70597-7D82-49B2-8729-8FC869D349D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8" name="Straight Connector 1507">
              <a:extLst>
                <a:ext uri="{FF2B5EF4-FFF2-40B4-BE49-F238E27FC236}">
                  <a16:creationId xmlns:a16="http://schemas.microsoft.com/office/drawing/2014/main" id="{58B03B74-AE66-4B01-A113-6734552E618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A5583240-4092-4119-AAEA-B554E72FC09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10" name="Straight Connector 1509">
              <a:extLst>
                <a:ext uri="{FF2B5EF4-FFF2-40B4-BE49-F238E27FC236}">
                  <a16:creationId xmlns:a16="http://schemas.microsoft.com/office/drawing/2014/main" id="{7DAB8299-AE5A-4665-81BE-01C9E28BB24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11" name="Group 1510">
            <a:extLst>
              <a:ext uri="{FF2B5EF4-FFF2-40B4-BE49-F238E27FC236}">
                <a16:creationId xmlns:a16="http://schemas.microsoft.com/office/drawing/2014/main" id="{026FAEE3-8F32-4285-9F7A-970A7D7A4E76}"/>
              </a:ext>
            </a:extLst>
          </p:cNvPr>
          <p:cNvGrpSpPr/>
          <p:nvPr/>
        </p:nvGrpSpPr>
        <p:grpSpPr>
          <a:xfrm rot="2540802">
            <a:off x="11727099" y="1781175"/>
            <a:ext cx="544580" cy="346135"/>
            <a:chOff x="1459148" y="544749"/>
            <a:chExt cx="7412477" cy="5661498"/>
          </a:xfrm>
        </p:grpSpPr>
        <p:sp>
          <p:nvSpPr>
            <p:cNvPr id="1512" name="Arc 1511">
              <a:extLst>
                <a:ext uri="{FF2B5EF4-FFF2-40B4-BE49-F238E27FC236}">
                  <a16:creationId xmlns:a16="http://schemas.microsoft.com/office/drawing/2014/main" id="{3FD353EC-2FB0-41FB-B586-45AA117F69C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13" name="Straight Connector 1512">
              <a:extLst>
                <a:ext uri="{FF2B5EF4-FFF2-40B4-BE49-F238E27FC236}">
                  <a16:creationId xmlns:a16="http://schemas.microsoft.com/office/drawing/2014/main" id="{3F3511D3-930D-4F71-AA29-D46449CBA94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14" name="Arc 1513">
              <a:extLst>
                <a:ext uri="{FF2B5EF4-FFF2-40B4-BE49-F238E27FC236}">
                  <a16:creationId xmlns:a16="http://schemas.microsoft.com/office/drawing/2014/main" id="{BBD5CFB6-7AA2-4ED9-B83E-53D1E8E5F33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5" name="Straight Connector 1514">
              <a:extLst>
                <a:ext uri="{FF2B5EF4-FFF2-40B4-BE49-F238E27FC236}">
                  <a16:creationId xmlns:a16="http://schemas.microsoft.com/office/drawing/2014/main" id="{46A2746D-ED1F-4EF5-B37F-B58FE63346D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D172BA2-E694-49E2-B0A7-69D957F0346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7" name="Oval 1516">
              <a:extLst>
                <a:ext uri="{FF2B5EF4-FFF2-40B4-BE49-F238E27FC236}">
                  <a16:creationId xmlns:a16="http://schemas.microsoft.com/office/drawing/2014/main" id="{0F61DEDC-9EF2-4241-A10C-D6C3410E5E2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8" name="Arc 1517">
              <a:extLst>
                <a:ext uri="{FF2B5EF4-FFF2-40B4-BE49-F238E27FC236}">
                  <a16:creationId xmlns:a16="http://schemas.microsoft.com/office/drawing/2014/main" id="{9F78ABC7-5D61-4033-93C4-A4DAD508085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9" name="Arc 1518">
              <a:extLst>
                <a:ext uri="{FF2B5EF4-FFF2-40B4-BE49-F238E27FC236}">
                  <a16:creationId xmlns:a16="http://schemas.microsoft.com/office/drawing/2014/main" id="{A9F272C5-9A05-4A5B-A4EC-D0EABFFEBCA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0" name="Arc 1519">
              <a:extLst>
                <a:ext uri="{FF2B5EF4-FFF2-40B4-BE49-F238E27FC236}">
                  <a16:creationId xmlns:a16="http://schemas.microsoft.com/office/drawing/2014/main" id="{1EB5C7C4-1CAC-409B-ADBA-C62A61278C2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1" name="Arc 1520">
              <a:extLst>
                <a:ext uri="{FF2B5EF4-FFF2-40B4-BE49-F238E27FC236}">
                  <a16:creationId xmlns:a16="http://schemas.microsoft.com/office/drawing/2014/main" id="{FEACB729-3644-4EF8-8199-963F841D83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2" name="Straight Connector 1521">
              <a:extLst>
                <a:ext uri="{FF2B5EF4-FFF2-40B4-BE49-F238E27FC236}">
                  <a16:creationId xmlns:a16="http://schemas.microsoft.com/office/drawing/2014/main" id="{F7D4306E-E667-4214-80E4-738C815DA57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B6A6AC0-FAB6-4F0E-A739-CDFD11BA3D2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7B1DD3F1-BAED-4462-BC10-CE228B6FA02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25" name="Group 1524">
            <a:extLst>
              <a:ext uri="{FF2B5EF4-FFF2-40B4-BE49-F238E27FC236}">
                <a16:creationId xmlns:a16="http://schemas.microsoft.com/office/drawing/2014/main" id="{2443B418-27F4-4D6D-80C0-86E556B54494}"/>
              </a:ext>
            </a:extLst>
          </p:cNvPr>
          <p:cNvGrpSpPr/>
          <p:nvPr/>
        </p:nvGrpSpPr>
        <p:grpSpPr>
          <a:xfrm rot="2540802">
            <a:off x="11727099" y="2076450"/>
            <a:ext cx="544580" cy="346135"/>
            <a:chOff x="1459148" y="544749"/>
            <a:chExt cx="7412477" cy="5661498"/>
          </a:xfrm>
        </p:grpSpPr>
        <p:sp>
          <p:nvSpPr>
            <p:cNvPr id="1526" name="Arc 1525">
              <a:extLst>
                <a:ext uri="{FF2B5EF4-FFF2-40B4-BE49-F238E27FC236}">
                  <a16:creationId xmlns:a16="http://schemas.microsoft.com/office/drawing/2014/main" id="{55DE8AB9-3DAC-4AD6-BC9F-4768479CD7D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7" name="Straight Connector 1526">
              <a:extLst>
                <a:ext uri="{FF2B5EF4-FFF2-40B4-BE49-F238E27FC236}">
                  <a16:creationId xmlns:a16="http://schemas.microsoft.com/office/drawing/2014/main" id="{C6BFF295-3D67-4FD0-A0D1-33F7C601166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28" name="Arc 1527">
              <a:extLst>
                <a:ext uri="{FF2B5EF4-FFF2-40B4-BE49-F238E27FC236}">
                  <a16:creationId xmlns:a16="http://schemas.microsoft.com/office/drawing/2014/main" id="{8086AD2C-3923-4D56-8C96-B1F0AB63BBB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9" name="Straight Connector 1528">
              <a:extLst>
                <a:ext uri="{FF2B5EF4-FFF2-40B4-BE49-F238E27FC236}">
                  <a16:creationId xmlns:a16="http://schemas.microsoft.com/office/drawing/2014/main" id="{7D5E6B71-A451-4350-9BCA-796F67D580B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829EA3A9-030B-4A2B-AABF-9AF6A745B4B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1" name="Oval 1530">
              <a:extLst>
                <a:ext uri="{FF2B5EF4-FFF2-40B4-BE49-F238E27FC236}">
                  <a16:creationId xmlns:a16="http://schemas.microsoft.com/office/drawing/2014/main" id="{1872F17B-3A3C-475F-BFD5-668E6B0FB6C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2" name="Arc 1531">
              <a:extLst>
                <a:ext uri="{FF2B5EF4-FFF2-40B4-BE49-F238E27FC236}">
                  <a16:creationId xmlns:a16="http://schemas.microsoft.com/office/drawing/2014/main" id="{8AB6B994-3A61-4CD2-BE32-A658558F925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3" name="Arc 1532">
              <a:extLst>
                <a:ext uri="{FF2B5EF4-FFF2-40B4-BE49-F238E27FC236}">
                  <a16:creationId xmlns:a16="http://schemas.microsoft.com/office/drawing/2014/main" id="{E7BFF971-ED98-4A91-9E2F-C7FF9F2B793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4" name="Arc 1533">
              <a:extLst>
                <a:ext uri="{FF2B5EF4-FFF2-40B4-BE49-F238E27FC236}">
                  <a16:creationId xmlns:a16="http://schemas.microsoft.com/office/drawing/2014/main" id="{5BB8195C-EC21-4F74-A9D6-649C1146B33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5" name="Arc 1534">
              <a:extLst>
                <a:ext uri="{FF2B5EF4-FFF2-40B4-BE49-F238E27FC236}">
                  <a16:creationId xmlns:a16="http://schemas.microsoft.com/office/drawing/2014/main" id="{1A145FCB-BE10-4C6A-B658-26172572ACF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6" name="Straight Connector 1535">
              <a:extLst>
                <a:ext uri="{FF2B5EF4-FFF2-40B4-BE49-F238E27FC236}">
                  <a16:creationId xmlns:a16="http://schemas.microsoft.com/office/drawing/2014/main" id="{B72489BD-05D9-40C1-956D-A70F46711EC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378B76D-B107-4411-AB6B-EAA14C90110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38" name="Straight Connector 1537">
              <a:extLst>
                <a:ext uri="{FF2B5EF4-FFF2-40B4-BE49-F238E27FC236}">
                  <a16:creationId xmlns:a16="http://schemas.microsoft.com/office/drawing/2014/main" id="{C607A26C-2382-4B0F-8C73-FBFE34E5A8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39" name="Group 1538">
            <a:extLst>
              <a:ext uri="{FF2B5EF4-FFF2-40B4-BE49-F238E27FC236}">
                <a16:creationId xmlns:a16="http://schemas.microsoft.com/office/drawing/2014/main" id="{F3368DD5-B856-49E2-AE85-CA7C9B88365E}"/>
              </a:ext>
            </a:extLst>
          </p:cNvPr>
          <p:cNvGrpSpPr/>
          <p:nvPr/>
        </p:nvGrpSpPr>
        <p:grpSpPr>
          <a:xfrm rot="2540802">
            <a:off x="11727099" y="2371725"/>
            <a:ext cx="544580" cy="346135"/>
            <a:chOff x="1459148" y="544749"/>
            <a:chExt cx="7412477" cy="5661498"/>
          </a:xfrm>
        </p:grpSpPr>
        <p:sp>
          <p:nvSpPr>
            <p:cNvPr id="1540" name="Arc 1539">
              <a:extLst>
                <a:ext uri="{FF2B5EF4-FFF2-40B4-BE49-F238E27FC236}">
                  <a16:creationId xmlns:a16="http://schemas.microsoft.com/office/drawing/2014/main" id="{6F7E20AA-9D51-48FA-A5BE-80DECC8E341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1" name="Straight Connector 1540">
              <a:extLst>
                <a:ext uri="{FF2B5EF4-FFF2-40B4-BE49-F238E27FC236}">
                  <a16:creationId xmlns:a16="http://schemas.microsoft.com/office/drawing/2014/main" id="{097BA888-3C5B-47E3-93BA-58AADC16BA8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2" name="Arc 1541">
              <a:extLst>
                <a:ext uri="{FF2B5EF4-FFF2-40B4-BE49-F238E27FC236}">
                  <a16:creationId xmlns:a16="http://schemas.microsoft.com/office/drawing/2014/main" id="{49F2878B-5AA6-41D4-AE30-9A56F3115F0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43" name="Straight Connector 1542">
              <a:extLst>
                <a:ext uri="{FF2B5EF4-FFF2-40B4-BE49-F238E27FC236}">
                  <a16:creationId xmlns:a16="http://schemas.microsoft.com/office/drawing/2014/main" id="{70195172-8E47-4B53-AA61-841521AB302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768C93F8-5539-4294-9352-D6DAAB92B1E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45" name="Oval 1544">
              <a:extLst>
                <a:ext uri="{FF2B5EF4-FFF2-40B4-BE49-F238E27FC236}">
                  <a16:creationId xmlns:a16="http://schemas.microsoft.com/office/drawing/2014/main" id="{94F06630-9758-41CD-AC65-B4B6C428B7C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6" name="Arc 1545">
              <a:extLst>
                <a:ext uri="{FF2B5EF4-FFF2-40B4-BE49-F238E27FC236}">
                  <a16:creationId xmlns:a16="http://schemas.microsoft.com/office/drawing/2014/main" id="{B248A647-52D2-4B5F-8FF7-8D9F3666247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7" name="Arc 1546">
              <a:extLst>
                <a:ext uri="{FF2B5EF4-FFF2-40B4-BE49-F238E27FC236}">
                  <a16:creationId xmlns:a16="http://schemas.microsoft.com/office/drawing/2014/main" id="{B7A6BBBB-FE89-4036-9ACB-B614DCC53FB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8" name="Arc 1547">
              <a:extLst>
                <a:ext uri="{FF2B5EF4-FFF2-40B4-BE49-F238E27FC236}">
                  <a16:creationId xmlns:a16="http://schemas.microsoft.com/office/drawing/2014/main" id="{76F75A19-C1A6-4C5D-A8F4-C2B47772F19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9" name="Arc 1548">
              <a:extLst>
                <a:ext uri="{FF2B5EF4-FFF2-40B4-BE49-F238E27FC236}">
                  <a16:creationId xmlns:a16="http://schemas.microsoft.com/office/drawing/2014/main" id="{C2ED36CC-93F8-4A16-B791-282D47A33D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0" name="Straight Connector 1549">
              <a:extLst>
                <a:ext uri="{FF2B5EF4-FFF2-40B4-BE49-F238E27FC236}">
                  <a16:creationId xmlns:a16="http://schemas.microsoft.com/office/drawing/2014/main" id="{8276D5AC-3E74-4243-AE3A-F49E5116422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3E72D788-2479-475F-A09D-A20CDE5821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2" name="Straight Connector 1551">
              <a:extLst>
                <a:ext uri="{FF2B5EF4-FFF2-40B4-BE49-F238E27FC236}">
                  <a16:creationId xmlns:a16="http://schemas.microsoft.com/office/drawing/2014/main" id="{F4297D12-1E8A-42CA-8712-2F8D4004F38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53" name="Group 1552">
            <a:extLst>
              <a:ext uri="{FF2B5EF4-FFF2-40B4-BE49-F238E27FC236}">
                <a16:creationId xmlns:a16="http://schemas.microsoft.com/office/drawing/2014/main" id="{89956016-D17E-402E-9F9E-6BC73D034866}"/>
              </a:ext>
            </a:extLst>
          </p:cNvPr>
          <p:cNvGrpSpPr/>
          <p:nvPr/>
        </p:nvGrpSpPr>
        <p:grpSpPr>
          <a:xfrm rot="2540802">
            <a:off x="11727099" y="2667000"/>
            <a:ext cx="544580" cy="346135"/>
            <a:chOff x="1459148" y="544749"/>
            <a:chExt cx="7412477" cy="5661498"/>
          </a:xfrm>
        </p:grpSpPr>
        <p:sp>
          <p:nvSpPr>
            <p:cNvPr id="1554" name="Arc 1553">
              <a:extLst>
                <a:ext uri="{FF2B5EF4-FFF2-40B4-BE49-F238E27FC236}">
                  <a16:creationId xmlns:a16="http://schemas.microsoft.com/office/drawing/2014/main" id="{6815F8DD-ACFB-4715-8BEF-AF292108D47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55" name="Straight Connector 1554">
              <a:extLst>
                <a:ext uri="{FF2B5EF4-FFF2-40B4-BE49-F238E27FC236}">
                  <a16:creationId xmlns:a16="http://schemas.microsoft.com/office/drawing/2014/main" id="{0BEC466B-BC08-4430-9AC9-07FFAC5CC3F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56" name="Arc 1555">
              <a:extLst>
                <a:ext uri="{FF2B5EF4-FFF2-40B4-BE49-F238E27FC236}">
                  <a16:creationId xmlns:a16="http://schemas.microsoft.com/office/drawing/2014/main" id="{240D5249-36DF-4926-8D8F-729172FEE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7" name="Straight Connector 1556">
              <a:extLst>
                <a:ext uri="{FF2B5EF4-FFF2-40B4-BE49-F238E27FC236}">
                  <a16:creationId xmlns:a16="http://schemas.microsoft.com/office/drawing/2014/main" id="{0F5145A1-9DF3-40E6-BC39-6AD2A8F0166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A3A62077-C1DD-43AC-9787-D5EC64C4681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59" name="Oval 1558">
              <a:extLst>
                <a:ext uri="{FF2B5EF4-FFF2-40B4-BE49-F238E27FC236}">
                  <a16:creationId xmlns:a16="http://schemas.microsoft.com/office/drawing/2014/main" id="{481B704B-21F7-4BDA-80F8-17CF7A31C5D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0" name="Arc 1559">
              <a:extLst>
                <a:ext uri="{FF2B5EF4-FFF2-40B4-BE49-F238E27FC236}">
                  <a16:creationId xmlns:a16="http://schemas.microsoft.com/office/drawing/2014/main" id="{36FD1DB8-5BDD-4A0F-8D9D-51EAA56B023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1" name="Arc 1560">
              <a:extLst>
                <a:ext uri="{FF2B5EF4-FFF2-40B4-BE49-F238E27FC236}">
                  <a16:creationId xmlns:a16="http://schemas.microsoft.com/office/drawing/2014/main" id="{FB36E1A3-620F-41BF-B5C1-D268B8CE12F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2" name="Arc 1561">
              <a:extLst>
                <a:ext uri="{FF2B5EF4-FFF2-40B4-BE49-F238E27FC236}">
                  <a16:creationId xmlns:a16="http://schemas.microsoft.com/office/drawing/2014/main" id="{1C63B1E9-BA56-4140-B0B1-6D92CB2D4C8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3" name="Arc 1562">
              <a:extLst>
                <a:ext uri="{FF2B5EF4-FFF2-40B4-BE49-F238E27FC236}">
                  <a16:creationId xmlns:a16="http://schemas.microsoft.com/office/drawing/2014/main" id="{5656FFFB-DAB0-446C-AF57-29401D2B9E7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64" name="Straight Connector 1563">
              <a:extLst>
                <a:ext uri="{FF2B5EF4-FFF2-40B4-BE49-F238E27FC236}">
                  <a16:creationId xmlns:a16="http://schemas.microsoft.com/office/drawing/2014/main" id="{2F735CA9-9F69-4599-BDC6-74232C54318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4AE4BD59-8EB6-45B0-856E-3B56A89BF0D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66" name="Straight Connector 1565">
              <a:extLst>
                <a:ext uri="{FF2B5EF4-FFF2-40B4-BE49-F238E27FC236}">
                  <a16:creationId xmlns:a16="http://schemas.microsoft.com/office/drawing/2014/main" id="{DB9D6BA7-96D4-4786-A9A8-410B9EBC84D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67" name="Group 1566">
            <a:extLst>
              <a:ext uri="{FF2B5EF4-FFF2-40B4-BE49-F238E27FC236}">
                <a16:creationId xmlns:a16="http://schemas.microsoft.com/office/drawing/2014/main" id="{0CA5D9F1-1DEF-4B1A-A109-5AFBD94ED3A6}"/>
              </a:ext>
            </a:extLst>
          </p:cNvPr>
          <p:cNvGrpSpPr/>
          <p:nvPr/>
        </p:nvGrpSpPr>
        <p:grpSpPr>
          <a:xfrm rot="2540802">
            <a:off x="11727099" y="2962275"/>
            <a:ext cx="544580" cy="346135"/>
            <a:chOff x="1459148" y="544749"/>
            <a:chExt cx="7412477" cy="5661498"/>
          </a:xfrm>
        </p:grpSpPr>
        <p:sp>
          <p:nvSpPr>
            <p:cNvPr id="1568" name="Arc 1567">
              <a:extLst>
                <a:ext uri="{FF2B5EF4-FFF2-40B4-BE49-F238E27FC236}">
                  <a16:creationId xmlns:a16="http://schemas.microsoft.com/office/drawing/2014/main" id="{61C4CC4A-12EE-4C3A-B446-CBDD8C900D0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9" name="Straight Connector 1568">
              <a:extLst>
                <a:ext uri="{FF2B5EF4-FFF2-40B4-BE49-F238E27FC236}">
                  <a16:creationId xmlns:a16="http://schemas.microsoft.com/office/drawing/2014/main" id="{8476C974-67D1-4E76-8515-40E3E975C4A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0" name="Arc 1569">
              <a:extLst>
                <a:ext uri="{FF2B5EF4-FFF2-40B4-BE49-F238E27FC236}">
                  <a16:creationId xmlns:a16="http://schemas.microsoft.com/office/drawing/2014/main" id="{856793EA-D5BA-4598-AFDA-521B43A91A8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1" name="Straight Connector 1570">
              <a:extLst>
                <a:ext uri="{FF2B5EF4-FFF2-40B4-BE49-F238E27FC236}">
                  <a16:creationId xmlns:a16="http://schemas.microsoft.com/office/drawing/2014/main" id="{C0D6390F-B590-4CEC-9140-37FCE94B427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DAA02BF1-7D2C-49A9-BC6E-0C9E4CFBC22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73" name="Oval 1572">
              <a:extLst>
                <a:ext uri="{FF2B5EF4-FFF2-40B4-BE49-F238E27FC236}">
                  <a16:creationId xmlns:a16="http://schemas.microsoft.com/office/drawing/2014/main" id="{96C655D0-7E05-436E-BDBF-F5D115573A0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4" name="Arc 1573">
              <a:extLst>
                <a:ext uri="{FF2B5EF4-FFF2-40B4-BE49-F238E27FC236}">
                  <a16:creationId xmlns:a16="http://schemas.microsoft.com/office/drawing/2014/main" id="{BF9D2780-013D-41E5-9254-6D0D1D03FDB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5" name="Arc 1574">
              <a:extLst>
                <a:ext uri="{FF2B5EF4-FFF2-40B4-BE49-F238E27FC236}">
                  <a16:creationId xmlns:a16="http://schemas.microsoft.com/office/drawing/2014/main" id="{020023F2-CB8C-465E-BF66-BF9FD432B40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6" name="Arc 1575">
              <a:extLst>
                <a:ext uri="{FF2B5EF4-FFF2-40B4-BE49-F238E27FC236}">
                  <a16:creationId xmlns:a16="http://schemas.microsoft.com/office/drawing/2014/main" id="{A73B6537-C942-4F99-9763-6E6024493C6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7" name="Arc 1576">
              <a:extLst>
                <a:ext uri="{FF2B5EF4-FFF2-40B4-BE49-F238E27FC236}">
                  <a16:creationId xmlns:a16="http://schemas.microsoft.com/office/drawing/2014/main" id="{05647FDB-B043-4111-BEA4-4C91713BC2B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8" name="Straight Connector 1577">
              <a:extLst>
                <a:ext uri="{FF2B5EF4-FFF2-40B4-BE49-F238E27FC236}">
                  <a16:creationId xmlns:a16="http://schemas.microsoft.com/office/drawing/2014/main" id="{00711266-4D25-4A51-A0E1-E65C1C9C4D0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0ABA7C8C-332F-4005-AE88-66E0C8857E0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607D13AB-3B51-4EE8-9BF8-D830240B24F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1" name="Group 1580">
            <a:extLst>
              <a:ext uri="{FF2B5EF4-FFF2-40B4-BE49-F238E27FC236}">
                <a16:creationId xmlns:a16="http://schemas.microsoft.com/office/drawing/2014/main" id="{4D4833F3-E8E5-4191-9E78-F85B681BD73F}"/>
              </a:ext>
            </a:extLst>
          </p:cNvPr>
          <p:cNvGrpSpPr/>
          <p:nvPr/>
        </p:nvGrpSpPr>
        <p:grpSpPr>
          <a:xfrm rot="2540802">
            <a:off x="11727099" y="3257550"/>
            <a:ext cx="544580" cy="346135"/>
            <a:chOff x="1459148" y="544749"/>
            <a:chExt cx="7412477" cy="5661498"/>
          </a:xfrm>
        </p:grpSpPr>
        <p:sp>
          <p:nvSpPr>
            <p:cNvPr id="1582" name="Arc 1581">
              <a:extLst>
                <a:ext uri="{FF2B5EF4-FFF2-40B4-BE49-F238E27FC236}">
                  <a16:creationId xmlns:a16="http://schemas.microsoft.com/office/drawing/2014/main" id="{86C163E1-DB15-4D5D-8563-9CC45207FD8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83" name="Straight Connector 1582">
              <a:extLst>
                <a:ext uri="{FF2B5EF4-FFF2-40B4-BE49-F238E27FC236}">
                  <a16:creationId xmlns:a16="http://schemas.microsoft.com/office/drawing/2014/main" id="{5601F7A0-2A7A-44D4-BB92-5ECD08CA1ED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84" name="Arc 1583">
              <a:extLst>
                <a:ext uri="{FF2B5EF4-FFF2-40B4-BE49-F238E27FC236}">
                  <a16:creationId xmlns:a16="http://schemas.microsoft.com/office/drawing/2014/main" id="{FB7E7722-BEC5-417C-A967-A0FEAE1547C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85" name="Straight Connector 1584">
              <a:extLst>
                <a:ext uri="{FF2B5EF4-FFF2-40B4-BE49-F238E27FC236}">
                  <a16:creationId xmlns:a16="http://schemas.microsoft.com/office/drawing/2014/main" id="{30CA3FF5-0A8C-4BC6-BD3D-8DEA1D3392F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653576E4-B49B-491F-85BE-9B35D8F707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87" name="Oval 1586">
              <a:extLst>
                <a:ext uri="{FF2B5EF4-FFF2-40B4-BE49-F238E27FC236}">
                  <a16:creationId xmlns:a16="http://schemas.microsoft.com/office/drawing/2014/main" id="{73D1348C-0C3A-46B9-9569-F2F2436336B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8" name="Arc 1587">
              <a:extLst>
                <a:ext uri="{FF2B5EF4-FFF2-40B4-BE49-F238E27FC236}">
                  <a16:creationId xmlns:a16="http://schemas.microsoft.com/office/drawing/2014/main" id="{A5440D74-CD49-4FB9-9CDE-7DA201CFA56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9" name="Arc 1588">
              <a:extLst>
                <a:ext uri="{FF2B5EF4-FFF2-40B4-BE49-F238E27FC236}">
                  <a16:creationId xmlns:a16="http://schemas.microsoft.com/office/drawing/2014/main" id="{EE4BD3CA-2098-4FCB-94D1-2F98D443B86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0" name="Arc 1589">
              <a:extLst>
                <a:ext uri="{FF2B5EF4-FFF2-40B4-BE49-F238E27FC236}">
                  <a16:creationId xmlns:a16="http://schemas.microsoft.com/office/drawing/2014/main" id="{2986F036-CCCA-4309-9C4B-06031B966BC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1" name="Arc 1590">
              <a:extLst>
                <a:ext uri="{FF2B5EF4-FFF2-40B4-BE49-F238E27FC236}">
                  <a16:creationId xmlns:a16="http://schemas.microsoft.com/office/drawing/2014/main" id="{F4280BF9-2795-4850-8CB0-6B590152A29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2" name="Straight Connector 1591">
              <a:extLst>
                <a:ext uri="{FF2B5EF4-FFF2-40B4-BE49-F238E27FC236}">
                  <a16:creationId xmlns:a16="http://schemas.microsoft.com/office/drawing/2014/main" id="{859C2629-BBD9-4EDB-ADC5-873B74C8E76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7F6E6079-C1DA-4222-8842-DF55E1821CF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AD9F2F94-B829-4E9A-AAB5-60DD4172B13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95" name="Group 1594">
            <a:extLst>
              <a:ext uri="{FF2B5EF4-FFF2-40B4-BE49-F238E27FC236}">
                <a16:creationId xmlns:a16="http://schemas.microsoft.com/office/drawing/2014/main" id="{FDEDCA69-B1BC-49E4-98F4-AA0844E13DDD}"/>
              </a:ext>
            </a:extLst>
          </p:cNvPr>
          <p:cNvGrpSpPr/>
          <p:nvPr/>
        </p:nvGrpSpPr>
        <p:grpSpPr>
          <a:xfrm rot="2540802">
            <a:off x="11727099" y="3552825"/>
            <a:ext cx="544580" cy="346135"/>
            <a:chOff x="1459148" y="544749"/>
            <a:chExt cx="7412477" cy="5661498"/>
          </a:xfrm>
        </p:grpSpPr>
        <p:sp>
          <p:nvSpPr>
            <p:cNvPr id="1596" name="Arc 1595">
              <a:extLst>
                <a:ext uri="{FF2B5EF4-FFF2-40B4-BE49-F238E27FC236}">
                  <a16:creationId xmlns:a16="http://schemas.microsoft.com/office/drawing/2014/main" id="{6EE4271F-0DAA-4FB6-AE45-9FFFFBEF031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7" name="Straight Connector 1596">
              <a:extLst>
                <a:ext uri="{FF2B5EF4-FFF2-40B4-BE49-F238E27FC236}">
                  <a16:creationId xmlns:a16="http://schemas.microsoft.com/office/drawing/2014/main" id="{A2B0B9F6-419A-43B6-A778-AB24D9E1AB2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98" name="Arc 1597">
              <a:extLst>
                <a:ext uri="{FF2B5EF4-FFF2-40B4-BE49-F238E27FC236}">
                  <a16:creationId xmlns:a16="http://schemas.microsoft.com/office/drawing/2014/main" id="{FCB8B998-E72B-4FFF-A23A-021C7806438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9" name="Straight Connector 1598">
              <a:extLst>
                <a:ext uri="{FF2B5EF4-FFF2-40B4-BE49-F238E27FC236}">
                  <a16:creationId xmlns:a16="http://schemas.microsoft.com/office/drawing/2014/main" id="{EAE1FB0D-1F9E-4888-9821-2DBFAE24D52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3CBCD215-7D6C-4697-872F-D5F7FA293A5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1" name="Oval 1600">
              <a:extLst>
                <a:ext uri="{FF2B5EF4-FFF2-40B4-BE49-F238E27FC236}">
                  <a16:creationId xmlns:a16="http://schemas.microsoft.com/office/drawing/2014/main" id="{7538C709-0F10-4414-990C-401ED9D6E0D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2" name="Arc 1601">
              <a:extLst>
                <a:ext uri="{FF2B5EF4-FFF2-40B4-BE49-F238E27FC236}">
                  <a16:creationId xmlns:a16="http://schemas.microsoft.com/office/drawing/2014/main" id="{DD386F9D-9B3E-4C12-BC04-D0DD55E02B2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3" name="Arc 1602">
              <a:extLst>
                <a:ext uri="{FF2B5EF4-FFF2-40B4-BE49-F238E27FC236}">
                  <a16:creationId xmlns:a16="http://schemas.microsoft.com/office/drawing/2014/main" id="{B33D85D0-AC1E-418D-8731-83B868730E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4" name="Arc 1603">
              <a:extLst>
                <a:ext uri="{FF2B5EF4-FFF2-40B4-BE49-F238E27FC236}">
                  <a16:creationId xmlns:a16="http://schemas.microsoft.com/office/drawing/2014/main" id="{BDF90BD5-C350-46CA-B1B5-C9AD16EFA5A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5" name="Arc 1604">
              <a:extLst>
                <a:ext uri="{FF2B5EF4-FFF2-40B4-BE49-F238E27FC236}">
                  <a16:creationId xmlns:a16="http://schemas.microsoft.com/office/drawing/2014/main" id="{AE2EE5EE-8C5B-45A4-91B7-C7D3751CAD2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6" name="Straight Connector 1605">
              <a:extLst>
                <a:ext uri="{FF2B5EF4-FFF2-40B4-BE49-F238E27FC236}">
                  <a16:creationId xmlns:a16="http://schemas.microsoft.com/office/drawing/2014/main" id="{2E5F35F2-615F-4891-9253-F1B0772C643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8CB19810-4119-42B9-8799-B5D118F816C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08" name="Straight Connector 1607">
              <a:extLst>
                <a:ext uri="{FF2B5EF4-FFF2-40B4-BE49-F238E27FC236}">
                  <a16:creationId xmlns:a16="http://schemas.microsoft.com/office/drawing/2014/main" id="{725FB7A9-89CF-4C29-8401-27411F7F670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09" name="Group 1608">
            <a:extLst>
              <a:ext uri="{FF2B5EF4-FFF2-40B4-BE49-F238E27FC236}">
                <a16:creationId xmlns:a16="http://schemas.microsoft.com/office/drawing/2014/main" id="{C430651A-7DF4-4342-9788-76E9139F03A3}"/>
              </a:ext>
            </a:extLst>
          </p:cNvPr>
          <p:cNvGrpSpPr/>
          <p:nvPr/>
        </p:nvGrpSpPr>
        <p:grpSpPr>
          <a:xfrm rot="2540802">
            <a:off x="11727099" y="3848100"/>
            <a:ext cx="544580" cy="346135"/>
            <a:chOff x="1459148" y="544749"/>
            <a:chExt cx="7412477" cy="5661498"/>
          </a:xfrm>
        </p:grpSpPr>
        <p:sp>
          <p:nvSpPr>
            <p:cNvPr id="1610" name="Arc 1609">
              <a:extLst>
                <a:ext uri="{FF2B5EF4-FFF2-40B4-BE49-F238E27FC236}">
                  <a16:creationId xmlns:a16="http://schemas.microsoft.com/office/drawing/2014/main" id="{442A72FC-9E19-4706-8BF9-F38DA5ED3AC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1" name="Straight Connector 1610">
              <a:extLst>
                <a:ext uri="{FF2B5EF4-FFF2-40B4-BE49-F238E27FC236}">
                  <a16:creationId xmlns:a16="http://schemas.microsoft.com/office/drawing/2014/main" id="{D9346FC9-D117-4541-B538-2654FBFC351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2" name="Arc 1611">
              <a:extLst>
                <a:ext uri="{FF2B5EF4-FFF2-40B4-BE49-F238E27FC236}">
                  <a16:creationId xmlns:a16="http://schemas.microsoft.com/office/drawing/2014/main" id="{94EA911D-0F2B-4BD6-BC44-162498C4C9A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13" name="Straight Connector 1612">
              <a:extLst>
                <a:ext uri="{FF2B5EF4-FFF2-40B4-BE49-F238E27FC236}">
                  <a16:creationId xmlns:a16="http://schemas.microsoft.com/office/drawing/2014/main" id="{DDEE4A90-D3E9-4A3A-A321-1222F59860C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027DD3F1-221A-4F40-A730-D2B62DD814C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15" name="Oval 1614">
              <a:extLst>
                <a:ext uri="{FF2B5EF4-FFF2-40B4-BE49-F238E27FC236}">
                  <a16:creationId xmlns:a16="http://schemas.microsoft.com/office/drawing/2014/main" id="{9553A112-3AE8-4AFB-BBAD-EE5CFF0C0F0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6" name="Arc 1615">
              <a:extLst>
                <a:ext uri="{FF2B5EF4-FFF2-40B4-BE49-F238E27FC236}">
                  <a16:creationId xmlns:a16="http://schemas.microsoft.com/office/drawing/2014/main" id="{A1A50037-BA37-4BA6-BD99-B562628F0D3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7" name="Arc 1616">
              <a:extLst>
                <a:ext uri="{FF2B5EF4-FFF2-40B4-BE49-F238E27FC236}">
                  <a16:creationId xmlns:a16="http://schemas.microsoft.com/office/drawing/2014/main" id="{6C068BB3-7591-4EDE-B70D-EFB9490CBCE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8" name="Arc 1617">
              <a:extLst>
                <a:ext uri="{FF2B5EF4-FFF2-40B4-BE49-F238E27FC236}">
                  <a16:creationId xmlns:a16="http://schemas.microsoft.com/office/drawing/2014/main" id="{CFDED1C1-3283-4345-AAFD-1D3D7DDE56E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9" name="Arc 1618">
              <a:extLst>
                <a:ext uri="{FF2B5EF4-FFF2-40B4-BE49-F238E27FC236}">
                  <a16:creationId xmlns:a16="http://schemas.microsoft.com/office/drawing/2014/main" id="{F06AEF54-0162-4686-9C87-80823E146CE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0" name="Straight Connector 1619">
              <a:extLst>
                <a:ext uri="{FF2B5EF4-FFF2-40B4-BE49-F238E27FC236}">
                  <a16:creationId xmlns:a16="http://schemas.microsoft.com/office/drawing/2014/main" id="{DDB04262-0000-4F85-AD98-E0C99A5437F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E17D5F2A-3C3C-48E4-A9EF-5A92F46AA0C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2" name="Straight Connector 1621">
              <a:extLst>
                <a:ext uri="{FF2B5EF4-FFF2-40B4-BE49-F238E27FC236}">
                  <a16:creationId xmlns:a16="http://schemas.microsoft.com/office/drawing/2014/main" id="{1D81E950-D1B7-43EA-B887-BC90350437B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23" name="Group 1622">
            <a:extLst>
              <a:ext uri="{FF2B5EF4-FFF2-40B4-BE49-F238E27FC236}">
                <a16:creationId xmlns:a16="http://schemas.microsoft.com/office/drawing/2014/main" id="{DDC047FA-D94C-4C91-8609-DD456B75081F}"/>
              </a:ext>
            </a:extLst>
          </p:cNvPr>
          <p:cNvGrpSpPr/>
          <p:nvPr/>
        </p:nvGrpSpPr>
        <p:grpSpPr>
          <a:xfrm rot="2540802">
            <a:off x="11727099" y="4143375"/>
            <a:ext cx="544580" cy="346135"/>
            <a:chOff x="1459148" y="544749"/>
            <a:chExt cx="7412477" cy="5661498"/>
          </a:xfrm>
        </p:grpSpPr>
        <p:sp>
          <p:nvSpPr>
            <p:cNvPr id="1624" name="Arc 1623">
              <a:extLst>
                <a:ext uri="{FF2B5EF4-FFF2-40B4-BE49-F238E27FC236}">
                  <a16:creationId xmlns:a16="http://schemas.microsoft.com/office/drawing/2014/main" id="{755B2DA9-7E12-4D92-9EF4-4DE96AB61D7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5" name="Straight Connector 1624">
              <a:extLst>
                <a:ext uri="{FF2B5EF4-FFF2-40B4-BE49-F238E27FC236}">
                  <a16:creationId xmlns:a16="http://schemas.microsoft.com/office/drawing/2014/main" id="{ADD3AA8F-D421-40BB-AA56-8AF62314A25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26" name="Arc 1625">
              <a:extLst>
                <a:ext uri="{FF2B5EF4-FFF2-40B4-BE49-F238E27FC236}">
                  <a16:creationId xmlns:a16="http://schemas.microsoft.com/office/drawing/2014/main" id="{90FAEBC7-F997-4548-B588-F2DCE5FC3EE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7" name="Straight Connector 1626">
              <a:extLst>
                <a:ext uri="{FF2B5EF4-FFF2-40B4-BE49-F238E27FC236}">
                  <a16:creationId xmlns:a16="http://schemas.microsoft.com/office/drawing/2014/main" id="{7617A8B4-1C7C-4B76-9C35-EF80FB97B1D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B677A24F-9690-41D3-9AEE-4698618D316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29" name="Oval 1628">
              <a:extLst>
                <a:ext uri="{FF2B5EF4-FFF2-40B4-BE49-F238E27FC236}">
                  <a16:creationId xmlns:a16="http://schemas.microsoft.com/office/drawing/2014/main" id="{2A59AEF6-56F4-42EE-BE42-1E8544D477C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0" name="Arc 1629">
              <a:extLst>
                <a:ext uri="{FF2B5EF4-FFF2-40B4-BE49-F238E27FC236}">
                  <a16:creationId xmlns:a16="http://schemas.microsoft.com/office/drawing/2014/main" id="{BEFC0093-20A4-4251-A3B4-FDFB1D9F56D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1" name="Arc 1630">
              <a:extLst>
                <a:ext uri="{FF2B5EF4-FFF2-40B4-BE49-F238E27FC236}">
                  <a16:creationId xmlns:a16="http://schemas.microsoft.com/office/drawing/2014/main" id="{ABEF5943-A632-4E11-8412-BD4593E9E31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2" name="Arc 1631">
              <a:extLst>
                <a:ext uri="{FF2B5EF4-FFF2-40B4-BE49-F238E27FC236}">
                  <a16:creationId xmlns:a16="http://schemas.microsoft.com/office/drawing/2014/main" id="{0ED53471-1247-4B66-83DF-25420CDA92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3" name="Arc 1632">
              <a:extLst>
                <a:ext uri="{FF2B5EF4-FFF2-40B4-BE49-F238E27FC236}">
                  <a16:creationId xmlns:a16="http://schemas.microsoft.com/office/drawing/2014/main" id="{8C9AC849-DD39-480D-96E4-FA078C28040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34" name="Straight Connector 1633">
              <a:extLst>
                <a:ext uri="{FF2B5EF4-FFF2-40B4-BE49-F238E27FC236}">
                  <a16:creationId xmlns:a16="http://schemas.microsoft.com/office/drawing/2014/main" id="{604F0E1A-9B91-4999-A655-BFDE550B3E9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9FB981AF-23CB-43B9-9A5A-28DCA5D92A2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36" name="Straight Connector 1635">
              <a:extLst>
                <a:ext uri="{FF2B5EF4-FFF2-40B4-BE49-F238E27FC236}">
                  <a16:creationId xmlns:a16="http://schemas.microsoft.com/office/drawing/2014/main" id="{7FBB01CD-4736-4F79-8092-6A6F0062E5C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37" name="Group 1636">
            <a:extLst>
              <a:ext uri="{FF2B5EF4-FFF2-40B4-BE49-F238E27FC236}">
                <a16:creationId xmlns:a16="http://schemas.microsoft.com/office/drawing/2014/main" id="{7C5D0B4D-69F7-4922-BCDA-D8C566B3295A}"/>
              </a:ext>
            </a:extLst>
          </p:cNvPr>
          <p:cNvGrpSpPr/>
          <p:nvPr/>
        </p:nvGrpSpPr>
        <p:grpSpPr>
          <a:xfrm rot="2540802">
            <a:off x="11727099" y="4438650"/>
            <a:ext cx="544580" cy="346135"/>
            <a:chOff x="1459148" y="544749"/>
            <a:chExt cx="7412477" cy="5661498"/>
          </a:xfrm>
        </p:grpSpPr>
        <p:sp>
          <p:nvSpPr>
            <p:cNvPr id="1638" name="Arc 1637">
              <a:extLst>
                <a:ext uri="{FF2B5EF4-FFF2-40B4-BE49-F238E27FC236}">
                  <a16:creationId xmlns:a16="http://schemas.microsoft.com/office/drawing/2014/main" id="{A433F650-34F3-4CF4-AA9A-A42E37569A0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9" name="Straight Connector 1638">
              <a:extLst>
                <a:ext uri="{FF2B5EF4-FFF2-40B4-BE49-F238E27FC236}">
                  <a16:creationId xmlns:a16="http://schemas.microsoft.com/office/drawing/2014/main" id="{B714C02C-E9C2-4C5D-94E6-EC307D4E735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0" name="Arc 1639">
              <a:extLst>
                <a:ext uri="{FF2B5EF4-FFF2-40B4-BE49-F238E27FC236}">
                  <a16:creationId xmlns:a16="http://schemas.microsoft.com/office/drawing/2014/main" id="{FC6BEED3-F055-43D2-A6F2-3446D7E7DEA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1" name="Straight Connector 1640">
              <a:extLst>
                <a:ext uri="{FF2B5EF4-FFF2-40B4-BE49-F238E27FC236}">
                  <a16:creationId xmlns:a16="http://schemas.microsoft.com/office/drawing/2014/main" id="{1000536D-5DB5-4650-A37A-CD103CAD611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3FC82656-7DD7-4BC7-9179-8E889059106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43" name="Oval 1642">
              <a:extLst>
                <a:ext uri="{FF2B5EF4-FFF2-40B4-BE49-F238E27FC236}">
                  <a16:creationId xmlns:a16="http://schemas.microsoft.com/office/drawing/2014/main" id="{86C7FE16-4082-4E95-9BDB-2ABFB16D85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4" name="Arc 1643">
              <a:extLst>
                <a:ext uri="{FF2B5EF4-FFF2-40B4-BE49-F238E27FC236}">
                  <a16:creationId xmlns:a16="http://schemas.microsoft.com/office/drawing/2014/main" id="{5A1EA0D0-F1A9-4CF0-A6D9-26BCF870FED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5" name="Arc 1644">
              <a:extLst>
                <a:ext uri="{FF2B5EF4-FFF2-40B4-BE49-F238E27FC236}">
                  <a16:creationId xmlns:a16="http://schemas.microsoft.com/office/drawing/2014/main" id="{2DF4E4D4-44B7-4E9D-B8C0-5EB0E9696DD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6" name="Arc 1645">
              <a:extLst>
                <a:ext uri="{FF2B5EF4-FFF2-40B4-BE49-F238E27FC236}">
                  <a16:creationId xmlns:a16="http://schemas.microsoft.com/office/drawing/2014/main" id="{7967CC96-B3EA-4CB5-AE65-CEFD27CEEF7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7" name="Arc 1646">
              <a:extLst>
                <a:ext uri="{FF2B5EF4-FFF2-40B4-BE49-F238E27FC236}">
                  <a16:creationId xmlns:a16="http://schemas.microsoft.com/office/drawing/2014/main" id="{8C3C724F-EE5A-4313-8425-86B2FDA281A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8" name="Straight Connector 1647">
              <a:extLst>
                <a:ext uri="{FF2B5EF4-FFF2-40B4-BE49-F238E27FC236}">
                  <a16:creationId xmlns:a16="http://schemas.microsoft.com/office/drawing/2014/main" id="{E8BACB73-64BD-4DF9-B1D6-136B3E2E11F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28C7E2D9-63A9-4B5D-902D-E915CD0EED9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2BC4CEA6-0867-4BF5-83A8-9C19BF82044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1" name="Group 1650">
            <a:extLst>
              <a:ext uri="{FF2B5EF4-FFF2-40B4-BE49-F238E27FC236}">
                <a16:creationId xmlns:a16="http://schemas.microsoft.com/office/drawing/2014/main" id="{AF2AE16B-200F-4BD4-8315-88E5D59F0CF6}"/>
              </a:ext>
            </a:extLst>
          </p:cNvPr>
          <p:cNvGrpSpPr/>
          <p:nvPr/>
        </p:nvGrpSpPr>
        <p:grpSpPr>
          <a:xfrm rot="2540802">
            <a:off x="11727099" y="4733925"/>
            <a:ext cx="544580" cy="346135"/>
            <a:chOff x="1459148" y="544749"/>
            <a:chExt cx="7412477" cy="5661498"/>
          </a:xfrm>
        </p:grpSpPr>
        <p:sp>
          <p:nvSpPr>
            <p:cNvPr id="1652" name="Arc 1651">
              <a:extLst>
                <a:ext uri="{FF2B5EF4-FFF2-40B4-BE49-F238E27FC236}">
                  <a16:creationId xmlns:a16="http://schemas.microsoft.com/office/drawing/2014/main" id="{4F234922-FC80-434F-B91A-312E70886C2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53" name="Straight Connector 1652">
              <a:extLst>
                <a:ext uri="{FF2B5EF4-FFF2-40B4-BE49-F238E27FC236}">
                  <a16:creationId xmlns:a16="http://schemas.microsoft.com/office/drawing/2014/main" id="{956C1CEB-9E13-475C-94B5-C7753EABAAA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54" name="Arc 1653">
              <a:extLst>
                <a:ext uri="{FF2B5EF4-FFF2-40B4-BE49-F238E27FC236}">
                  <a16:creationId xmlns:a16="http://schemas.microsoft.com/office/drawing/2014/main" id="{FFB9F613-CC00-4D7D-A770-A951015EEBF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5" name="Straight Connector 1654">
              <a:extLst>
                <a:ext uri="{FF2B5EF4-FFF2-40B4-BE49-F238E27FC236}">
                  <a16:creationId xmlns:a16="http://schemas.microsoft.com/office/drawing/2014/main" id="{5CE700D2-7507-4861-B1CB-605EAC6333C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05F14877-80BC-4E45-A24D-A251F126391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57" name="Oval 1656">
              <a:extLst>
                <a:ext uri="{FF2B5EF4-FFF2-40B4-BE49-F238E27FC236}">
                  <a16:creationId xmlns:a16="http://schemas.microsoft.com/office/drawing/2014/main" id="{171CB874-89C6-4537-841F-D5862F26772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8" name="Arc 1657">
              <a:extLst>
                <a:ext uri="{FF2B5EF4-FFF2-40B4-BE49-F238E27FC236}">
                  <a16:creationId xmlns:a16="http://schemas.microsoft.com/office/drawing/2014/main" id="{242474B0-3ACF-41DA-9DB0-08B4E609872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9" name="Arc 1658">
              <a:extLst>
                <a:ext uri="{FF2B5EF4-FFF2-40B4-BE49-F238E27FC236}">
                  <a16:creationId xmlns:a16="http://schemas.microsoft.com/office/drawing/2014/main" id="{B2E70ACF-3C1B-4D48-8E0A-9CC9E088A8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0" name="Arc 1659">
              <a:extLst>
                <a:ext uri="{FF2B5EF4-FFF2-40B4-BE49-F238E27FC236}">
                  <a16:creationId xmlns:a16="http://schemas.microsoft.com/office/drawing/2014/main" id="{10971B57-3476-454A-ADD3-ADD6DAE3324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1" name="Arc 1660">
              <a:extLst>
                <a:ext uri="{FF2B5EF4-FFF2-40B4-BE49-F238E27FC236}">
                  <a16:creationId xmlns:a16="http://schemas.microsoft.com/office/drawing/2014/main" id="{2009359C-6BB8-420C-A548-5F8D2FAEA68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2" name="Straight Connector 1661">
              <a:extLst>
                <a:ext uri="{FF2B5EF4-FFF2-40B4-BE49-F238E27FC236}">
                  <a16:creationId xmlns:a16="http://schemas.microsoft.com/office/drawing/2014/main" id="{F7FAB25D-5F4A-4AF0-9FEF-7C015521D4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0C7863FF-6503-47AC-AC81-A641F85147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64" name="Straight Connector 1663">
              <a:extLst>
                <a:ext uri="{FF2B5EF4-FFF2-40B4-BE49-F238E27FC236}">
                  <a16:creationId xmlns:a16="http://schemas.microsoft.com/office/drawing/2014/main" id="{776E2A5D-2425-4874-9DB0-AEB48B5BA7F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65" name="Group 1664">
            <a:extLst>
              <a:ext uri="{FF2B5EF4-FFF2-40B4-BE49-F238E27FC236}">
                <a16:creationId xmlns:a16="http://schemas.microsoft.com/office/drawing/2014/main" id="{6689B03B-89D1-4CE0-A80B-6AA7551C452B}"/>
              </a:ext>
            </a:extLst>
          </p:cNvPr>
          <p:cNvGrpSpPr/>
          <p:nvPr/>
        </p:nvGrpSpPr>
        <p:grpSpPr>
          <a:xfrm rot="2540802">
            <a:off x="11727099" y="5029200"/>
            <a:ext cx="544580" cy="346135"/>
            <a:chOff x="1459148" y="544749"/>
            <a:chExt cx="7412477" cy="5661498"/>
          </a:xfrm>
        </p:grpSpPr>
        <p:sp>
          <p:nvSpPr>
            <p:cNvPr id="1666" name="Arc 1665">
              <a:extLst>
                <a:ext uri="{FF2B5EF4-FFF2-40B4-BE49-F238E27FC236}">
                  <a16:creationId xmlns:a16="http://schemas.microsoft.com/office/drawing/2014/main" id="{376ED31F-117C-47E2-AC23-A2BE3480F28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7" name="Straight Connector 1666">
              <a:extLst>
                <a:ext uri="{FF2B5EF4-FFF2-40B4-BE49-F238E27FC236}">
                  <a16:creationId xmlns:a16="http://schemas.microsoft.com/office/drawing/2014/main" id="{8404F83B-49BA-4D9B-8376-FFEB9D05AFD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68" name="Arc 1667">
              <a:extLst>
                <a:ext uri="{FF2B5EF4-FFF2-40B4-BE49-F238E27FC236}">
                  <a16:creationId xmlns:a16="http://schemas.microsoft.com/office/drawing/2014/main" id="{54882E0E-427F-4C3F-99C3-B75986F17E8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9" name="Straight Connector 1668">
              <a:extLst>
                <a:ext uri="{FF2B5EF4-FFF2-40B4-BE49-F238E27FC236}">
                  <a16:creationId xmlns:a16="http://schemas.microsoft.com/office/drawing/2014/main" id="{E64247CD-2EE4-499F-8E9A-4C4C43FE392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8FFBA347-CBC5-42CA-A8A2-67F6DE27C7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1" name="Oval 1670">
              <a:extLst>
                <a:ext uri="{FF2B5EF4-FFF2-40B4-BE49-F238E27FC236}">
                  <a16:creationId xmlns:a16="http://schemas.microsoft.com/office/drawing/2014/main" id="{76BC9032-56A3-43FD-9733-D815700C67F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2" name="Arc 1671">
              <a:extLst>
                <a:ext uri="{FF2B5EF4-FFF2-40B4-BE49-F238E27FC236}">
                  <a16:creationId xmlns:a16="http://schemas.microsoft.com/office/drawing/2014/main" id="{EC94E169-D76E-4441-8AD3-091E4C56E9B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3" name="Arc 1672">
              <a:extLst>
                <a:ext uri="{FF2B5EF4-FFF2-40B4-BE49-F238E27FC236}">
                  <a16:creationId xmlns:a16="http://schemas.microsoft.com/office/drawing/2014/main" id="{43E921F2-CDB0-4345-9A5A-63EEA56E2FE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4" name="Arc 1673">
              <a:extLst>
                <a:ext uri="{FF2B5EF4-FFF2-40B4-BE49-F238E27FC236}">
                  <a16:creationId xmlns:a16="http://schemas.microsoft.com/office/drawing/2014/main" id="{75559821-9EAD-4339-8CAC-06D16292608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5" name="Arc 1674">
              <a:extLst>
                <a:ext uri="{FF2B5EF4-FFF2-40B4-BE49-F238E27FC236}">
                  <a16:creationId xmlns:a16="http://schemas.microsoft.com/office/drawing/2014/main" id="{9E3A2898-359F-4A44-96B2-933D94A1BDB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6" name="Straight Connector 1675">
              <a:extLst>
                <a:ext uri="{FF2B5EF4-FFF2-40B4-BE49-F238E27FC236}">
                  <a16:creationId xmlns:a16="http://schemas.microsoft.com/office/drawing/2014/main" id="{54F60F51-FDCD-4194-84E0-0F1788DBC77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7FCCDD32-5C2B-4F33-9B90-F7F3B393052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78" name="Straight Connector 1677">
              <a:extLst>
                <a:ext uri="{FF2B5EF4-FFF2-40B4-BE49-F238E27FC236}">
                  <a16:creationId xmlns:a16="http://schemas.microsoft.com/office/drawing/2014/main" id="{956502B5-2E08-42B2-A0FB-406FB200D53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79" name="Group 1678">
            <a:extLst>
              <a:ext uri="{FF2B5EF4-FFF2-40B4-BE49-F238E27FC236}">
                <a16:creationId xmlns:a16="http://schemas.microsoft.com/office/drawing/2014/main" id="{A6C1B9E3-044D-4C04-8B1F-120F018243FE}"/>
              </a:ext>
            </a:extLst>
          </p:cNvPr>
          <p:cNvGrpSpPr/>
          <p:nvPr/>
        </p:nvGrpSpPr>
        <p:grpSpPr>
          <a:xfrm rot="2540802">
            <a:off x="11727099" y="5324475"/>
            <a:ext cx="544580" cy="346135"/>
            <a:chOff x="1459148" y="544749"/>
            <a:chExt cx="7412477" cy="5661498"/>
          </a:xfrm>
        </p:grpSpPr>
        <p:sp>
          <p:nvSpPr>
            <p:cNvPr id="1680" name="Arc 1679">
              <a:extLst>
                <a:ext uri="{FF2B5EF4-FFF2-40B4-BE49-F238E27FC236}">
                  <a16:creationId xmlns:a16="http://schemas.microsoft.com/office/drawing/2014/main" id="{D99426E6-AA25-454F-B9B5-A78FAFAFEB9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1" name="Straight Connector 1680">
              <a:extLst>
                <a:ext uri="{FF2B5EF4-FFF2-40B4-BE49-F238E27FC236}">
                  <a16:creationId xmlns:a16="http://schemas.microsoft.com/office/drawing/2014/main" id="{C9786210-0F8D-4361-B004-51DD33C9B8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2" name="Arc 1681">
              <a:extLst>
                <a:ext uri="{FF2B5EF4-FFF2-40B4-BE49-F238E27FC236}">
                  <a16:creationId xmlns:a16="http://schemas.microsoft.com/office/drawing/2014/main" id="{4C26724F-8227-4715-ADE6-1DFCEFB098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83" name="Straight Connector 1682">
              <a:extLst>
                <a:ext uri="{FF2B5EF4-FFF2-40B4-BE49-F238E27FC236}">
                  <a16:creationId xmlns:a16="http://schemas.microsoft.com/office/drawing/2014/main" id="{9C87C31F-96CA-4633-841A-362F6EB8BEE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5487647-A785-4F80-97AD-4EC05537BD4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85" name="Oval 1684">
              <a:extLst>
                <a:ext uri="{FF2B5EF4-FFF2-40B4-BE49-F238E27FC236}">
                  <a16:creationId xmlns:a16="http://schemas.microsoft.com/office/drawing/2014/main" id="{DAAA2E6D-21C8-4877-B00D-E2CC4CC2431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6" name="Arc 1685">
              <a:extLst>
                <a:ext uri="{FF2B5EF4-FFF2-40B4-BE49-F238E27FC236}">
                  <a16:creationId xmlns:a16="http://schemas.microsoft.com/office/drawing/2014/main" id="{25C228F4-FCAE-40F3-AF3B-26FA135A0DE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7" name="Arc 1686">
              <a:extLst>
                <a:ext uri="{FF2B5EF4-FFF2-40B4-BE49-F238E27FC236}">
                  <a16:creationId xmlns:a16="http://schemas.microsoft.com/office/drawing/2014/main" id="{4B7976B4-575A-4EC9-99D1-4E922B08B9F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8" name="Arc 1687">
              <a:extLst>
                <a:ext uri="{FF2B5EF4-FFF2-40B4-BE49-F238E27FC236}">
                  <a16:creationId xmlns:a16="http://schemas.microsoft.com/office/drawing/2014/main" id="{C16C760D-25B9-455E-9157-B9E94A2519E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9" name="Arc 1688">
              <a:extLst>
                <a:ext uri="{FF2B5EF4-FFF2-40B4-BE49-F238E27FC236}">
                  <a16:creationId xmlns:a16="http://schemas.microsoft.com/office/drawing/2014/main" id="{AF5228EE-4E73-4199-B9C4-C0B6A927BAF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0" name="Straight Connector 1689">
              <a:extLst>
                <a:ext uri="{FF2B5EF4-FFF2-40B4-BE49-F238E27FC236}">
                  <a16:creationId xmlns:a16="http://schemas.microsoft.com/office/drawing/2014/main" id="{EB69F36B-9337-47DD-8D88-3A127C5B208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F06BCAD8-F04F-417D-A221-4166940A978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92550CB8-C2A0-4D44-93D7-03E5F82672F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93" name="Group 1692">
            <a:extLst>
              <a:ext uri="{FF2B5EF4-FFF2-40B4-BE49-F238E27FC236}">
                <a16:creationId xmlns:a16="http://schemas.microsoft.com/office/drawing/2014/main" id="{B7298EFD-1F80-401E-B244-01E6A8080B59}"/>
              </a:ext>
            </a:extLst>
          </p:cNvPr>
          <p:cNvGrpSpPr/>
          <p:nvPr/>
        </p:nvGrpSpPr>
        <p:grpSpPr>
          <a:xfrm rot="2540802">
            <a:off x="11727099" y="5619750"/>
            <a:ext cx="544580" cy="346135"/>
            <a:chOff x="1459148" y="544749"/>
            <a:chExt cx="7412477" cy="5661498"/>
          </a:xfrm>
        </p:grpSpPr>
        <p:sp>
          <p:nvSpPr>
            <p:cNvPr id="1694" name="Arc 1693">
              <a:extLst>
                <a:ext uri="{FF2B5EF4-FFF2-40B4-BE49-F238E27FC236}">
                  <a16:creationId xmlns:a16="http://schemas.microsoft.com/office/drawing/2014/main" id="{FC098A74-9E9D-415B-81DB-774153980FC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5" name="Straight Connector 1694">
              <a:extLst>
                <a:ext uri="{FF2B5EF4-FFF2-40B4-BE49-F238E27FC236}">
                  <a16:creationId xmlns:a16="http://schemas.microsoft.com/office/drawing/2014/main" id="{61B72312-46A7-4E66-AFFC-C0AC87740F0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96" name="Arc 1695">
              <a:extLst>
                <a:ext uri="{FF2B5EF4-FFF2-40B4-BE49-F238E27FC236}">
                  <a16:creationId xmlns:a16="http://schemas.microsoft.com/office/drawing/2014/main" id="{19F85B3A-33E0-4C4B-B5E2-00F27FCE8D5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7" name="Straight Connector 1696">
              <a:extLst>
                <a:ext uri="{FF2B5EF4-FFF2-40B4-BE49-F238E27FC236}">
                  <a16:creationId xmlns:a16="http://schemas.microsoft.com/office/drawing/2014/main" id="{9E588BAC-056D-4959-8BA8-78488C4A5CD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D2D61D3C-48A8-4BC5-9B67-2058DE812F5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99" name="Oval 1698">
              <a:extLst>
                <a:ext uri="{FF2B5EF4-FFF2-40B4-BE49-F238E27FC236}">
                  <a16:creationId xmlns:a16="http://schemas.microsoft.com/office/drawing/2014/main" id="{6273BFEC-D92F-4143-AED7-A1CC3F1DDF9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0" name="Arc 1699">
              <a:extLst>
                <a:ext uri="{FF2B5EF4-FFF2-40B4-BE49-F238E27FC236}">
                  <a16:creationId xmlns:a16="http://schemas.microsoft.com/office/drawing/2014/main" id="{D9BAC421-4D06-43D9-9579-E10763AB713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1" name="Arc 1700">
              <a:extLst>
                <a:ext uri="{FF2B5EF4-FFF2-40B4-BE49-F238E27FC236}">
                  <a16:creationId xmlns:a16="http://schemas.microsoft.com/office/drawing/2014/main" id="{6DEEED93-F397-4399-B313-7293C8E0388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2" name="Arc 1701">
              <a:extLst>
                <a:ext uri="{FF2B5EF4-FFF2-40B4-BE49-F238E27FC236}">
                  <a16:creationId xmlns:a16="http://schemas.microsoft.com/office/drawing/2014/main" id="{EE157155-72ED-464A-AA73-0384FC910C8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3" name="Arc 1702">
              <a:extLst>
                <a:ext uri="{FF2B5EF4-FFF2-40B4-BE49-F238E27FC236}">
                  <a16:creationId xmlns:a16="http://schemas.microsoft.com/office/drawing/2014/main" id="{03B9EB9E-34CF-42A5-BFDB-D49DB33990E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04" name="Straight Connector 1703">
              <a:extLst>
                <a:ext uri="{FF2B5EF4-FFF2-40B4-BE49-F238E27FC236}">
                  <a16:creationId xmlns:a16="http://schemas.microsoft.com/office/drawing/2014/main" id="{3EB1C379-4FF5-42C4-A010-D4ECBA39E7C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9CAD259F-34DF-4038-B26D-1908807DC21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06" name="Straight Connector 1705">
              <a:extLst>
                <a:ext uri="{FF2B5EF4-FFF2-40B4-BE49-F238E27FC236}">
                  <a16:creationId xmlns:a16="http://schemas.microsoft.com/office/drawing/2014/main" id="{945D8562-6DC4-435F-98E1-4207AFECD81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07" name="Group 1706">
            <a:extLst>
              <a:ext uri="{FF2B5EF4-FFF2-40B4-BE49-F238E27FC236}">
                <a16:creationId xmlns:a16="http://schemas.microsoft.com/office/drawing/2014/main" id="{5FBE8811-FFA4-480D-9E48-A62C509869EC}"/>
              </a:ext>
            </a:extLst>
          </p:cNvPr>
          <p:cNvGrpSpPr/>
          <p:nvPr/>
        </p:nvGrpSpPr>
        <p:grpSpPr>
          <a:xfrm rot="2540802">
            <a:off x="11727099" y="5915025"/>
            <a:ext cx="544580" cy="346135"/>
            <a:chOff x="1459148" y="544749"/>
            <a:chExt cx="7412477" cy="5661498"/>
          </a:xfrm>
        </p:grpSpPr>
        <p:sp>
          <p:nvSpPr>
            <p:cNvPr id="1708" name="Arc 1707">
              <a:extLst>
                <a:ext uri="{FF2B5EF4-FFF2-40B4-BE49-F238E27FC236}">
                  <a16:creationId xmlns:a16="http://schemas.microsoft.com/office/drawing/2014/main" id="{71F022F4-B24D-40D2-957E-581DBAA84E4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9" name="Straight Connector 1708">
              <a:extLst>
                <a:ext uri="{FF2B5EF4-FFF2-40B4-BE49-F238E27FC236}">
                  <a16:creationId xmlns:a16="http://schemas.microsoft.com/office/drawing/2014/main" id="{DD7DBBA5-BA80-4920-8135-A2BB169BA84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0" name="Arc 1709">
              <a:extLst>
                <a:ext uri="{FF2B5EF4-FFF2-40B4-BE49-F238E27FC236}">
                  <a16:creationId xmlns:a16="http://schemas.microsoft.com/office/drawing/2014/main" id="{AE9148B8-737D-40F7-891C-8797153FEC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1" name="Straight Connector 1710">
              <a:extLst>
                <a:ext uri="{FF2B5EF4-FFF2-40B4-BE49-F238E27FC236}">
                  <a16:creationId xmlns:a16="http://schemas.microsoft.com/office/drawing/2014/main" id="{BFD9028F-D015-408C-BD4F-5F6017F48D2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1C5AB432-4FEB-44A2-A807-364DBEB4218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13" name="Oval 1712">
              <a:extLst>
                <a:ext uri="{FF2B5EF4-FFF2-40B4-BE49-F238E27FC236}">
                  <a16:creationId xmlns:a16="http://schemas.microsoft.com/office/drawing/2014/main" id="{FBECAE31-ED23-485F-A57D-6A382EBB4C6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4" name="Arc 1713">
              <a:extLst>
                <a:ext uri="{FF2B5EF4-FFF2-40B4-BE49-F238E27FC236}">
                  <a16:creationId xmlns:a16="http://schemas.microsoft.com/office/drawing/2014/main" id="{E482B58D-F8DD-44AB-9E4E-F7652D5DC2E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5" name="Arc 1714">
              <a:extLst>
                <a:ext uri="{FF2B5EF4-FFF2-40B4-BE49-F238E27FC236}">
                  <a16:creationId xmlns:a16="http://schemas.microsoft.com/office/drawing/2014/main" id="{799C469F-11E0-48F3-A746-1A9B950A1C1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6" name="Arc 1715">
              <a:extLst>
                <a:ext uri="{FF2B5EF4-FFF2-40B4-BE49-F238E27FC236}">
                  <a16:creationId xmlns:a16="http://schemas.microsoft.com/office/drawing/2014/main" id="{85C657F2-A61C-45EF-8410-0232F52E26C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7" name="Arc 1716">
              <a:extLst>
                <a:ext uri="{FF2B5EF4-FFF2-40B4-BE49-F238E27FC236}">
                  <a16:creationId xmlns:a16="http://schemas.microsoft.com/office/drawing/2014/main" id="{DBA5058B-09BC-4CF3-AD50-90784717FBC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8" name="Straight Connector 1717">
              <a:extLst>
                <a:ext uri="{FF2B5EF4-FFF2-40B4-BE49-F238E27FC236}">
                  <a16:creationId xmlns:a16="http://schemas.microsoft.com/office/drawing/2014/main" id="{85B3F79B-74A4-4AA4-8867-0F82EF557B4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6C3CA38B-2B04-4B90-AA96-89D439F53A1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0" name="Straight Connector 1719">
              <a:extLst>
                <a:ext uri="{FF2B5EF4-FFF2-40B4-BE49-F238E27FC236}">
                  <a16:creationId xmlns:a16="http://schemas.microsoft.com/office/drawing/2014/main" id="{B0372A0D-2CDE-4A9E-AD5B-6B37FF1D0EF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1" name="Group 1720">
            <a:extLst>
              <a:ext uri="{FF2B5EF4-FFF2-40B4-BE49-F238E27FC236}">
                <a16:creationId xmlns:a16="http://schemas.microsoft.com/office/drawing/2014/main" id="{B9673557-F24D-4553-B764-DE5CB787199A}"/>
              </a:ext>
            </a:extLst>
          </p:cNvPr>
          <p:cNvGrpSpPr/>
          <p:nvPr/>
        </p:nvGrpSpPr>
        <p:grpSpPr>
          <a:xfrm rot="2540802">
            <a:off x="11727099" y="6210300"/>
            <a:ext cx="544580" cy="346135"/>
            <a:chOff x="1459148" y="544749"/>
            <a:chExt cx="7412477" cy="5661498"/>
          </a:xfrm>
        </p:grpSpPr>
        <p:sp>
          <p:nvSpPr>
            <p:cNvPr id="1722" name="Arc 1721">
              <a:extLst>
                <a:ext uri="{FF2B5EF4-FFF2-40B4-BE49-F238E27FC236}">
                  <a16:creationId xmlns:a16="http://schemas.microsoft.com/office/drawing/2014/main" id="{F80B1CAE-169F-4FF0-848A-FD03DF2C86E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23" name="Straight Connector 1722">
              <a:extLst>
                <a:ext uri="{FF2B5EF4-FFF2-40B4-BE49-F238E27FC236}">
                  <a16:creationId xmlns:a16="http://schemas.microsoft.com/office/drawing/2014/main" id="{1C0B8C3E-C23E-4E6C-A744-4CA85BC1A46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24" name="Arc 1723">
              <a:extLst>
                <a:ext uri="{FF2B5EF4-FFF2-40B4-BE49-F238E27FC236}">
                  <a16:creationId xmlns:a16="http://schemas.microsoft.com/office/drawing/2014/main" id="{B7368DBB-003E-4FA0-B0C8-A7845EDA02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25" name="Straight Connector 1724">
              <a:extLst>
                <a:ext uri="{FF2B5EF4-FFF2-40B4-BE49-F238E27FC236}">
                  <a16:creationId xmlns:a16="http://schemas.microsoft.com/office/drawing/2014/main" id="{209801DD-450F-4325-BF06-0BB795034BB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D00763EB-DBA6-4504-8509-397CCBAB12D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27" name="Oval 1726">
              <a:extLst>
                <a:ext uri="{FF2B5EF4-FFF2-40B4-BE49-F238E27FC236}">
                  <a16:creationId xmlns:a16="http://schemas.microsoft.com/office/drawing/2014/main" id="{EBB10FFE-825A-481E-9E4E-A2CCA73177D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8" name="Arc 1727">
              <a:extLst>
                <a:ext uri="{FF2B5EF4-FFF2-40B4-BE49-F238E27FC236}">
                  <a16:creationId xmlns:a16="http://schemas.microsoft.com/office/drawing/2014/main" id="{FA55955B-2FA6-4D23-9CC7-3EC35163655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9" name="Arc 1728">
              <a:extLst>
                <a:ext uri="{FF2B5EF4-FFF2-40B4-BE49-F238E27FC236}">
                  <a16:creationId xmlns:a16="http://schemas.microsoft.com/office/drawing/2014/main" id="{E0C6D2E8-6942-47C1-984B-ED8718CAE0E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0" name="Arc 1729">
              <a:extLst>
                <a:ext uri="{FF2B5EF4-FFF2-40B4-BE49-F238E27FC236}">
                  <a16:creationId xmlns:a16="http://schemas.microsoft.com/office/drawing/2014/main" id="{B1A68653-2EE6-4764-9FA3-2D29255F444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1" name="Arc 1730">
              <a:extLst>
                <a:ext uri="{FF2B5EF4-FFF2-40B4-BE49-F238E27FC236}">
                  <a16:creationId xmlns:a16="http://schemas.microsoft.com/office/drawing/2014/main" id="{8CE8F4BE-90C4-4F2F-B6EE-0194F8E1B38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2" name="Straight Connector 1731">
              <a:extLst>
                <a:ext uri="{FF2B5EF4-FFF2-40B4-BE49-F238E27FC236}">
                  <a16:creationId xmlns:a16="http://schemas.microsoft.com/office/drawing/2014/main" id="{0BD271DA-FE4D-4027-AB5C-924D73B06C5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67F7F27A-6887-4A23-AF51-2D97FA54924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34" name="Straight Connector 1733">
              <a:extLst>
                <a:ext uri="{FF2B5EF4-FFF2-40B4-BE49-F238E27FC236}">
                  <a16:creationId xmlns:a16="http://schemas.microsoft.com/office/drawing/2014/main" id="{035910D5-60D8-452A-97D6-753E8EDAD40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65770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left)">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639693A-AF0B-499A-AEC0-FBD85D3D653A}"/>
              </a:ext>
            </a:extLst>
          </p:cNvPr>
          <p:cNvSpPr txBox="1"/>
          <p:nvPr/>
        </p:nvSpPr>
        <p:spPr>
          <a:xfrm>
            <a:off x="760445" y="5164092"/>
            <a:ext cx="10961914" cy="1077218"/>
          </a:xfrm>
          <a:prstGeom prst="rect">
            <a:avLst/>
          </a:prstGeom>
          <a:noFill/>
          <a:ln w="12700">
            <a:noFill/>
          </a:ln>
        </p:spPr>
        <p:txBody>
          <a:bodyPr wrap="square" rtlCol="0">
            <a:spAutoFit/>
          </a:bodyPr>
          <a:lstStyle/>
          <a:p>
            <a:r>
              <a:rPr lang="en-US" sz="3200" dirty="0">
                <a:solidFill>
                  <a:srgbClr val="7030A0"/>
                </a:solidFill>
                <a:latin typeface="NikoshBAN" pitchFamily="2" charset="0"/>
                <a:cs typeface="NikoshBAN" pitchFamily="2" charset="0"/>
              </a:rPr>
              <a:t>বিশেষ </a:t>
            </a:r>
            <a:r>
              <a:rPr lang="en-US" sz="3200" dirty="0" err="1">
                <a:solidFill>
                  <a:srgbClr val="7030A0"/>
                </a:solidFill>
                <a:latin typeface="NikoshBAN" pitchFamily="2" charset="0"/>
                <a:cs typeface="NikoshBAN" pitchFamily="2" charset="0"/>
              </a:rPr>
              <a:t>নির্বচনঃ</a:t>
            </a:r>
            <a:r>
              <a:rPr lang="en-US" sz="3200" dirty="0">
                <a:solidFill>
                  <a:srgbClr val="7030A0"/>
                </a:solidFill>
                <a:latin typeface="NikoshBAN" pitchFamily="2" charset="0"/>
                <a:cs typeface="NikoshBAN" pitchFamily="2" charset="0"/>
              </a:rPr>
              <a:t> </a:t>
            </a:r>
            <a:r>
              <a:rPr lang="en-US" sz="3200" dirty="0" err="1">
                <a:solidFill>
                  <a:srgbClr val="7030A0"/>
                </a:solidFill>
                <a:latin typeface="NikoshBAN" pitchFamily="2" charset="0"/>
                <a:cs typeface="NikoshBAN" pitchFamily="2" charset="0"/>
              </a:rPr>
              <a:t>মনে</a:t>
            </a:r>
            <a:r>
              <a:rPr lang="en-US" sz="3200" dirty="0">
                <a:solidFill>
                  <a:srgbClr val="7030A0"/>
                </a:solidFill>
                <a:latin typeface="NikoshBAN" pitchFamily="2" charset="0"/>
                <a:cs typeface="NikoshBAN" pitchFamily="2" charset="0"/>
              </a:rPr>
              <a:t> </a:t>
            </a:r>
            <a:r>
              <a:rPr lang="en-US" sz="3200" dirty="0" err="1">
                <a:solidFill>
                  <a:srgbClr val="7030A0"/>
                </a:solidFill>
                <a:latin typeface="NikoshBAN" pitchFamily="2" charset="0"/>
                <a:cs typeface="NikoshBAN" pitchFamily="2" charset="0"/>
              </a:rPr>
              <a:t>করি</a:t>
            </a:r>
            <a:r>
              <a:rPr lang="en-US" sz="3200" dirty="0">
                <a:solidFill>
                  <a:srgbClr val="7030A0"/>
                </a:solidFill>
                <a:latin typeface="NikoshBAN" pitchFamily="2" charset="0"/>
                <a:cs typeface="NikoshBAN" pitchFamily="2" charset="0"/>
              </a:rPr>
              <a:t>,</a:t>
            </a:r>
            <a:r>
              <a:rPr lang="bn-IN" sz="3200" dirty="0">
                <a:solidFill>
                  <a:srgbClr val="7030A0"/>
                </a:solidFill>
                <a:latin typeface="NikoshBAN" pitchFamily="2" charset="0"/>
                <a:cs typeface="NikoshBAN" pitchFamily="2" charset="0"/>
              </a:rPr>
              <a:t> </a:t>
            </a:r>
            <a:r>
              <a:rPr lang="en-US" sz="3200" dirty="0">
                <a:solidFill>
                  <a:srgbClr val="7030A0"/>
                </a:solidFill>
                <a:latin typeface="NikoshBAN" pitchFamily="2" charset="0"/>
                <a:cs typeface="NikoshBAN" pitchFamily="2" charset="0"/>
              </a:rPr>
              <a:t>O </a:t>
            </a:r>
            <a:r>
              <a:rPr lang="bn-IN" sz="3200" dirty="0">
                <a:solidFill>
                  <a:srgbClr val="7030A0"/>
                </a:solidFill>
                <a:latin typeface="NikoshBAN" pitchFamily="2" charset="0"/>
                <a:cs typeface="NikoshBAN" pitchFamily="2" charset="0"/>
              </a:rPr>
              <a:t>কেন্দ্রবিশিষ্ট বৃত্তের </a:t>
            </a:r>
            <a:r>
              <a:rPr lang="en-US" sz="3200" dirty="0">
                <a:solidFill>
                  <a:srgbClr val="7030A0"/>
                </a:solidFill>
                <a:latin typeface="NikoshBAN" pitchFamily="2" charset="0"/>
                <a:cs typeface="NikoshBAN" pitchFamily="2" charset="0"/>
              </a:rPr>
              <a:t>p </a:t>
            </a:r>
            <a:r>
              <a:rPr lang="bn-IN" sz="3200" dirty="0">
                <a:solidFill>
                  <a:srgbClr val="7030A0"/>
                </a:solidFill>
                <a:latin typeface="NikoshBAN" pitchFamily="2" charset="0"/>
                <a:cs typeface="NikoshBAN" pitchFamily="2" charset="0"/>
              </a:rPr>
              <a:t>একটি বহিঃস্থ বিন্দু। </a:t>
            </a:r>
            <a:r>
              <a:rPr lang="en-US" sz="3200" dirty="0">
                <a:solidFill>
                  <a:srgbClr val="7030A0"/>
                </a:solidFill>
                <a:latin typeface="NikoshBAN" pitchFamily="2" charset="0"/>
                <a:cs typeface="NikoshBAN" pitchFamily="2" charset="0"/>
              </a:rPr>
              <a:t>p </a:t>
            </a:r>
            <a:r>
              <a:rPr lang="bn-IN" sz="3200" dirty="0">
                <a:solidFill>
                  <a:srgbClr val="7030A0"/>
                </a:solidFill>
                <a:latin typeface="NikoshBAN" pitchFamily="2" charset="0"/>
                <a:cs typeface="NikoshBAN" pitchFamily="2" charset="0"/>
              </a:rPr>
              <a:t>বিন্দু হতে ঐ বৃত্তে স্পর্শক</a:t>
            </a:r>
            <a:r>
              <a:rPr lang="en-US" sz="3200" dirty="0">
                <a:solidFill>
                  <a:srgbClr val="7030A0"/>
                </a:solidFill>
                <a:latin typeface="NikoshBAN" pitchFamily="2" charset="0"/>
                <a:cs typeface="NikoshBAN" pitchFamily="2" charset="0"/>
              </a:rPr>
              <a:t> </a:t>
            </a:r>
            <a:r>
              <a:rPr lang="en-US" sz="3200" dirty="0" err="1">
                <a:solidFill>
                  <a:srgbClr val="7030A0"/>
                </a:solidFill>
                <a:latin typeface="Yu Gothic"/>
                <a:ea typeface="Yu Gothic"/>
                <a:cs typeface="NikoshBAN" pitchFamily="2" charset="0"/>
              </a:rPr>
              <a:t>আঁকতে</a:t>
            </a:r>
            <a:r>
              <a:rPr lang="en-US" sz="3200" dirty="0">
                <a:solidFill>
                  <a:srgbClr val="7030A0"/>
                </a:solidFill>
                <a:latin typeface="Yu Gothic"/>
                <a:ea typeface="Yu Gothic"/>
                <a:cs typeface="NikoshBAN" pitchFamily="2" charset="0"/>
              </a:rPr>
              <a:t> </a:t>
            </a:r>
            <a:r>
              <a:rPr lang="en-US" sz="3200" dirty="0" err="1">
                <a:solidFill>
                  <a:srgbClr val="7030A0"/>
                </a:solidFill>
                <a:latin typeface="Yu Gothic"/>
                <a:ea typeface="Yu Gothic"/>
                <a:cs typeface="NikoshBAN" pitchFamily="2" charset="0"/>
              </a:rPr>
              <a:t>হবে</a:t>
            </a:r>
            <a:r>
              <a:rPr lang="en-US" sz="3200" dirty="0">
                <a:solidFill>
                  <a:srgbClr val="7030A0"/>
                </a:solidFill>
                <a:latin typeface="Yu Gothic"/>
                <a:ea typeface="Yu Gothic"/>
                <a:cs typeface="NikoshBAN" pitchFamily="2" charset="0"/>
              </a:rPr>
              <a:t>।</a:t>
            </a:r>
            <a:endParaRPr lang="en-US" sz="3200" dirty="0">
              <a:solidFill>
                <a:srgbClr val="7030A0"/>
              </a:solidFill>
              <a:latin typeface="NikoshBAN" pitchFamily="2" charset="0"/>
              <a:cs typeface="NikoshBAN" pitchFamily="2" charset="0"/>
            </a:endParaRPr>
          </a:p>
        </p:txBody>
      </p:sp>
      <p:grpSp>
        <p:nvGrpSpPr>
          <p:cNvPr id="11" name="Group 10">
            <a:extLst>
              <a:ext uri="{FF2B5EF4-FFF2-40B4-BE49-F238E27FC236}">
                <a16:creationId xmlns:a16="http://schemas.microsoft.com/office/drawing/2014/main" id="{0BDBF0DF-4658-4237-913D-1B46336FAA9B}"/>
              </a:ext>
            </a:extLst>
          </p:cNvPr>
          <p:cNvGrpSpPr/>
          <p:nvPr/>
        </p:nvGrpSpPr>
        <p:grpSpPr>
          <a:xfrm>
            <a:off x="993918" y="721045"/>
            <a:ext cx="9599651" cy="801087"/>
            <a:chOff x="1258078" y="3525205"/>
            <a:chExt cx="9599651" cy="801087"/>
          </a:xfrm>
        </p:grpSpPr>
        <p:sp>
          <p:nvSpPr>
            <p:cNvPr id="12" name="Rectangle: Diagonal Corners Snipped 11">
              <a:extLst>
                <a:ext uri="{FF2B5EF4-FFF2-40B4-BE49-F238E27FC236}">
                  <a16:creationId xmlns:a16="http://schemas.microsoft.com/office/drawing/2014/main" id="{5D7824AF-DF6B-4AC5-B3F1-85AB97724674}"/>
                </a:ext>
              </a:extLst>
            </p:cNvPr>
            <p:cNvSpPr/>
            <p:nvPr/>
          </p:nvSpPr>
          <p:spPr>
            <a:xfrm>
              <a:off x="2188531" y="3665697"/>
              <a:ext cx="7879206" cy="495757"/>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3200" dirty="0">
                  <a:solidFill>
                    <a:srgbClr val="7030A0"/>
                  </a:solidFill>
                  <a:latin typeface="NikoshBAN" panose="02000000000000000000" pitchFamily="2" charset="0"/>
                  <a:cs typeface="NikoshBAN" panose="02000000000000000000" pitchFamily="2" charset="0"/>
                </a:rPr>
                <a:t>বৃত্তের বহিঃস্থ কোন বিন্দু থেকে বৃত্তটির স্পর্শক আঁকতে পরবেঃ</a:t>
              </a:r>
              <a:endParaRPr lang="en-US" sz="3200" dirty="0">
                <a:solidFill>
                  <a:srgbClr val="7030A0"/>
                </a:solidFill>
                <a:latin typeface="NikoshBAN" panose="02000000000000000000" pitchFamily="2" charset="0"/>
                <a:cs typeface="NikoshBAN" panose="02000000000000000000" pitchFamily="2" charset="0"/>
              </a:endParaRPr>
            </a:p>
          </p:txBody>
        </p:sp>
        <p:grpSp>
          <p:nvGrpSpPr>
            <p:cNvPr id="13" name="Group 12">
              <a:extLst>
                <a:ext uri="{FF2B5EF4-FFF2-40B4-BE49-F238E27FC236}">
                  <a16:creationId xmlns:a16="http://schemas.microsoft.com/office/drawing/2014/main" id="{51F904DB-7D0D-43D7-B144-AAFE47B3A3E3}"/>
                </a:ext>
              </a:extLst>
            </p:cNvPr>
            <p:cNvGrpSpPr/>
            <p:nvPr/>
          </p:nvGrpSpPr>
          <p:grpSpPr>
            <a:xfrm>
              <a:off x="1258078" y="3525205"/>
              <a:ext cx="1105685" cy="779321"/>
              <a:chOff x="1459148" y="544749"/>
              <a:chExt cx="7412477" cy="5661498"/>
            </a:xfrm>
          </p:grpSpPr>
          <p:sp>
            <p:nvSpPr>
              <p:cNvPr id="36" name="Arc 35">
                <a:extLst>
                  <a:ext uri="{FF2B5EF4-FFF2-40B4-BE49-F238E27FC236}">
                    <a16:creationId xmlns:a16="http://schemas.microsoft.com/office/drawing/2014/main" id="{A2F8277E-BE58-4735-A386-484F8BB1BCDE}"/>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 name="Straight Connector 36">
                <a:extLst>
                  <a:ext uri="{FF2B5EF4-FFF2-40B4-BE49-F238E27FC236}">
                    <a16:creationId xmlns:a16="http://schemas.microsoft.com/office/drawing/2014/main" id="{D0AF088A-D86C-4F9B-B6AC-842509D37FFC}"/>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8" name="Arc 37">
                <a:extLst>
                  <a:ext uri="{FF2B5EF4-FFF2-40B4-BE49-F238E27FC236}">
                    <a16:creationId xmlns:a16="http://schemas.microsoft.com/office/drawing/2014/main" id="{E289CD61-8FFC-43DD-9D94-38080FAE7847}"/>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 name="Straight Connector 38">
                <a:extLst>
                  <a:ext uri="{FF2B5EF4-FFF2-40B4-BE49-F238E27FC236}">
                    <a16:creationId xmlns:a16="http://schemas.microsoft.com/office/drawing/2014/main" id="{6E30AD94-C00A-45A3-809C-6F6913118F26}"/>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329291F-9AE2-4D23-B936-223047D128C9}"/>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41" name="Oval 40">
                <a:extLst>
                  <a:ext uri="{FF2B5EF4-FFF2-40B4-BE49-F238E27FC236}">
                    <a16:creationId xmlns:a16="http://schemas.microsoft.com/office/drawing/2014/main" id="{0FF32A44-086A-4ED5-B6C8-AC76F78204B3}"/>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Arc 41">
                <a:extLst>
                  <a:ext uri="{FF2B5EF4-FFF2-40B4-BE49-F238E27FC236}">
                    <a16:creationId xmlns:a16="http://schemas.microsoft.com/office/drawing/2014/main" id="{1768109A-72DE-49D5-AAC2-B73608433384}"/>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Arc 42">
                <a:extLst>
                  <a:ext uri="{FF2B5EF4-FFF2-40B4-BE49-F238E27FC236}">
                    <a16:creationId xmlns:a16="http://schemas.microsoft.com/office/drawing/2014/main" id="{8E3BE3E6-5045-432F-A0ED-BC774A7BD4A2}"/>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Arc 43">
                <a:extLst>
                  <a:ext uri="{FF2B5EF4-FFF2-40B4-BE49-F238E27FC236}">
                    <a16:creationId xmlns:a16="http://schemas.microsoft.com/office/drawing/2014/main" id="{8319A712-472B-4038-B2F3-C0495794716F}"/>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 name="Arc 44">
                <a:extLst>
                  <a:ext uri="{FF2B5EF4-FFF2-40B4-BE49-F238E27FC236}">
                    <a16:creationId xmlns:a16="http://schemas.microsoft.com/office/drawing/2014/main" id="{A7963B0A-9A63-46D2-A8D4-222E3C9E0AA9}"/>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 name="Straight Connector 45">
                <a:extLst>
                  <a:ext uri="{FF2B5EF4-FFF2-40B4-BE49-F238E27FC236}">
                    <a16:creationId xmlns:a16="http://schemas.microsoft.com/office/drawing/2014/main" id="{E1F87D49-2528-4D1F-BB0B-C89593F1C675}"/>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698FEDC-6F24-42D6-8E4C-9D14ABC7731C}"/>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9B8AF837-AE71-440F-BB8F-62CC2532F0F0}"/>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1E7F9985-70CC-4C57-8F2B-C9D0C3501108}"/>
                </a:ext>
              </a:extLst>
            </p:cNvPr>
            <p:cNvGrpSpPr/>
            <p:nvPr/>
          </p:nvGrpSpPr>
          <p:grpSpPr>
            <a:xfrm>
              <a:off x="9752044" y="3546971"/>
              <a:ext cx="1105685" cy="779321"/>
              <a:chOff x="1459148" y="544749"/>
              <a:chExt cx="7412477" cy="5661498"/>
            </a:xfrm>
          </p:grpSpPr>
          <p:sp>
            <p:nvSpPr>
              <p:cNvPr id="15" name="Arc 14">
                <a:extLst>
                  <a:ext uri="{FF2B5EF4-FFF2-40B4-BE49-F238E27FC236}">
                    <a16:creationId xmlns:a16="http://schemas.microsoft.com/office/drawing/2014/main" id="{1B4E96F3-AD26-4696-954B-86FEBA75E351}"/>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 name="Straight Connector 23">
                <a:extLst>
                  <a:ext uri="{FF2B5EF4-FFF2-40B4-BE49-F238E27FC236}">
                    <a16:creationId xmlns:a16="http://schemas.microsoft.com/office/drawing/2014/main" id="{2C2655C7-E9FB-4C1B-BB5F-20D758AAF4B0}"/>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25" name="Arc 24">
                <a:extLst>
                  <a:ext uri="{FF2B5EF4-FFF2-40B4-BE49-F238E27FC236}">
                    <a16:creationId xmlns:a16="http://schemas.microsoft.com/office/drawing/2014/main" id="{20390BD1-21FE-4D13-A483-6520ECA3C91B}"/>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 name="Straight Connector 25">
                <a:extLst>
                  <a:ext uri="{FF2B5EF4-FFF2-40B4-BE49-F238E27FC236}">
                    <a16:creationId xmlns:a16="http://schemas.microsoft.com/office/drawing/2014/main" id="{EB3BD514-6B68-4486-BA1A-BC6FB045F6BC}"/>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B2FF8C20-4DE4-476F-B600-F03364B34F7C}"/>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28" name="Oval 27">
                <a:extLst>
                  <a:ext uri="{FF2B5EF4-FFF2-40B4-BE49-F238E27FC236}">
                    <a16:creationId xmlns:a16="http://schemas.microsoft.com/office/drawing/2014/main" id="{E7465098-8E1B-4E01-BD69-CF819C9696E6}"/>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Arc 28">
                <a:extLst>
                  <a:ext uri="{FF2B5EF4-FFF2-40B4-BE49-F238E27FC236}">
                    <a16:creationId xmlns:a16="http://schemas.microsoft.com/office/drawing/2014/main" id="{02F7BB9F-251B-4C07-94D9-1C4B076EED72}"/>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 name="Arc 29">
                <a:extLst>
                  <a:ext uri="{FF2B5EF4-FFF2-40B4-BE49-F238E27FC236}">
                    <a16:creationId xmlns:a16="http://schemas.microsoft.com/office/drawing/2014/main" id="{65A08B20-023B-4CD8-A6EF-E8CF84AC6BEB}"/>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Arc 30">
                <a:extLst>
                  <a:ext uri="{FF2B5EF4-FFF2-40B4-BE49-F238E27FC236}">
                    <a16:creationId xmlns:a16="http://schemas.microsoft.com/office/drawing/2014/main" id="{45C9BEB6-E73E-40B5-987F-6FF704291DD1}"/>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a:extLst>
                  <a:ext uri="{FF2B5EF4-FFF2-40B4-BE49-F238E27FC236}">
                    <a16:creationId xmlns:a16="http://schemas.microsoft.com/office/drawing/2014/main" id="{90E32121-F4E7-465C-A2F0-DABEB12C26F3}"/>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 name="Straight Connector 32">
                <a:extLst>
                  <a:ext uri="{FF2B5EF4-FFF2-40B4-BE49-F238E27FC236}">
                    <a16:creationId xmlns:a16="http://schemas.microsoft.com/office/drawing/2014/main" id="{3AF8D9BC-0210-4FFD-A2A4-B35EB4AD9511}"/>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2496DEF-3383-4328-996C-40090DD37F5A}"/>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2E56893-C6A9-4FBE-9EDA-6D7A1571319C}"/>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3" name="Group 2">
            <a:extLst>
              <a:ext uri="{FF2B5EF4-FFF2-40B4-BE49-F238E27FC236}">
                <a16:creationId xmlns:a16="http://schemas.microsoft.com/office/drawing/2014/main" id="{390A4FED-3FDD-44B6-801B-1CA520D8CEC8}"/>
              </a:ext>
            </a:extLst>
          </p:cNvPr>
          <p:cNvGrpSpPr/>
          <p:nvPr/>
        </p:nvGrpSpPr>
        <p:grpSpPr>
          <a:xfrm>
            <a:off x="2724150" y="1595120"/>
            <a:ext cx="6482080" cy="3200400"/>
            <a:chOff x="2724150" y="1595120"/>
            <a:chExt cx="6482080" cy="3200400"/>
          </a:xfrm>
        </p:grpSpPr>
        <p:sp>
          <p:nvSpPr>
            <p:cNvPr id="49" name="Arc 48">
              <a:extLst>
                <a:ext uri="{FF2B5EF4-FFF2-40B4-BE49-F238E27FC236}">
                  <a16:creationId xmlns:a16="http://schemas.microsoft.com/office/drawing/2014/main" id="{E80B5FDE-FE89-47FD-9144-AB2CE31570B1}"/>
                </a:ext>
              </a:extLst>
            </p:cNvPr>
            <p:cNvSpPr/>
            <p:nvPr/>
          </p:nvSpPr>
          <p:spPr>
            <a:xfrm>
              <a:off x="6005830" y="1595120"/>
              <a:ext cx="3200400" cy="3200400"/>
            </a:xfrm>
            <a:prstGeom prst="arc">
              <a:avLst>
                <a:gd name="adj1" fmla="val 64855"/>
                <a:gd name="adj2" fmla="val 56121"/>
              </a:avLst>
            </a:prstGeom>
            <a:ln w="28575">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0" name="TextBox 49">
              <a:extLst>
                <a:ext uri="{FF2B5EF4-FFF2-40B4-BE49-F238E27FC236}">
                  <a16:creationId xmlns:a16="http://schemas.microsoft.com/office/drawing/2014/main" id="{1CA5608E-292D-467D-A1F0-690D5398D5D8}"/>
                </a:ext>
              </a:extLst>
            </p:cNvPr>
            <p:cNvSpPr txBox="1"/>
            <p:nvPr/>
          </p:nvSpPr>
          <p:spPr>
            <a:xfrm>
              <a:off x="2724150" y="3167380"/>
              <a:ext cx="447040" cy="461665"/>
            </a:xfrm>
            <a:prstGeom prst="rect">
              <a:avLst/>
            </a:prstGeom>
            <a:noFill/>
          </p:spPr>
          <p:txBody>
            <a:bodyPr wrap="square" rtlCol="0">
              <a:spAutoFit/>
            </a:bodyPr>
            <a:lstStyle/>
            <a:p>
              <a:r>
                <a:rPr lang="en-US" sz="2400" dirty="0"/>
                <a:t>P</a:t>
              </a:r>
            </a:p>
          </p:txBody>
        </p:sp>
        <p:sp>
          <p:nvSpPr>
            <p:cNvPr id="51" name="TextBox 50">
              <a:extLst>
                <a:ext uri="{FF2B5EF4-FFF2-40B4-BE49-F238E27FC236}">
                  <a16:creationId xmlns:a16="http://schemas.microsoft.com/office/drawing/2014/main" id="{3DA311E3-ACBB-4F2D-AA2F-CC0305A17A98}"/>
                </a:ext>
              </a:extLst>
            </p:cNvPr>
            <p:cNvSpPr txBox="1"/>
            <p:nvPr/>
          </p:nvSpPr>
          <p:spPr>
            <a:xfrm>
              <a:off x="7621270" y="3065780"/>
              <a:ext cx="480060" cy="461665"/>
            </a:xfrm>
            <a:prstGeom prst="rect">
              <a:avLst/>
            </a:prstGeom>
            <a:noFill/>
          </p:spPr>
          <p:txBody>
            <a:bodyPr wrap="square" rtlCol="0">
              <a:spAutoFit/>
            </a:bodyPr>
            <a:lstStyle/>
            <a:p>
              <a:r>
                <a:rPr lang="en-US" sz="2400" dirty="0"/>
                <a:t>O</a:t>
              </a:r>
            </a:p>
          </p:txBody>
        </p:sp>
        <p:sp>
          <p:nvSpPr>
            <p:cNvPr id="52" name="Oval 51">
              <a:extLst>
                <a:ext uri="{FF2B5EF4-FFF2-40B4-BE49-F238E27FC236}">
                  <a16:creationId xmlns:a16="http://schemas.microsoft.com/office/drawing/2014/main" id="{DA71F68D-9C0C-45B5-92B2-6E339554C930}"/>
                </a:ext>
              </a:extLst>
            </p:cNvPr>
            <p:cNvSpPr/>
            <p:nvPr/>
          </p:nvSpPr>
          <p:spPr>
            <a:xfrm>
              <a:off x="7590372" y="3193706"/>
              <a:ext cx="45719" cy="4572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0A0F8C3F-ACB6-4586-BD2B-A7E8A7752E3E}"/>
                </a:ext>
              </a:extLst>
            </p:cNvPr>
            <p:cNvSpPr/>
            <p:nvPr/>
          </p:nvSpPr>
          <p:spPr>
            <a:xfrm>
              <a:off x="3191092" y="3274986"/>
              <a:ext cx="45719" cy="4572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B2AB729-93B9-414C-A29C-2EEB9C2159EA}"/>
              </a:ext>
            </a:extLst>
          </p:cNvPr>
          <p:cNvGrpSpPr/>
          <p:nvPr/>
        </p:nvGrpSpPr>
        <p:grpSpPr>
          <a:xfrm rot="2540802">
            <a:off x="-179151" y="9525"/>
            <a:ext cx="544580" cy="346135"/>
            <a:chOff x="1459148" y="544749"/>
            <a:chExt cx="7412477" cy="5661498"/>
          </a:xfrm>
        </p:grpSpPr>
        <p:sp>
          <p:nvSpPr>
            <p:cNvPr id="55" name="Arc 54">
              <a:extLst>
                <a:ext uri="{FF2B5EF4-FFF2-40B4-BE49-F238E27FC236}">
                  <a16:creationId xmlns:a16="http://schemas.microsoft.com/office/drawing/2014/main" id="{E38FB8D7-A454-4938-BD29-BD5010D6FF1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 name="Straight Connector 55">
              <a:extLst>
                <a:ext uri="{FF2B5EF4-FFF2-40B4-BE49-F238E27FC236}">
                  <a16:creationId xmlns:a16="http://schemas.microsoft.com/office/drawing/2014/main" id="{388D7E86-E6BF-4746-9AC7-E0386CE05F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7" name="Arc 56">
              <a:extLst>
                <a:ext uri="{FF2B5EF4-FFF2-40B4-BE49-F238E27FC236}">
                  <a16:creationId xmlns:a16="http://schemas.microsoft.com/office/drawing/2014/main" id="{FD14B501-C05D-41DD-9838-4A854BE8C15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 name="Straight Connector 57">
              <a:extLst>
                <a:ext uri="{FF2B5EF4-FFF2-40B4-BE49-F238E27FC236}">
                  <a16:creationId xmlns:a16="http://schemas.microsoft.com/office/drawing/2014/main" id="{3C5F3754-52F9-4108-81B5-941D903CAA4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99B6E3C-34AA-4927-935B-9F3B67487F7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0" name="Oval 59">
              <a:extLst>
                <a:ext uri="{FF2B5EF4-FFF2-40B4-BE49-F238E27FC236}">
                  <a16:creationId xmlns:a16="http://schemas.microsoft.com/office/drawing/2014/main" id="{E8166E1D-A01F-4075-8E4F-32A22194184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Arc 60">
              <a:extLst>
                <a:ext uri="{FF2B5EF4-FFF2-40B4-BE49-F238E27FC236}">
                  <a16:creationId xmlns:a16="http://schemas.microsoft.com/office/drawing/2014/main" id="{305E52BE-229D-4B4C-BED4-85F4CE0C1A6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Arc 61">
              <a:extLst>
                <a:ext uri="{FF2B5EF4-FFF2-40B4-BE49-F238E27FC236}">
                  <a16:creationId xmlns:a16="http://schemas.microsoft.com/office/drawing/2014/main" id="{06249A4E-78D3-4538-87BC-9E02DE87042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 name="Arc 62">
              <a:extLst>
                <a:ext uri="{FF2B5EF4-FFF2-40B4-BE49-F238E27FC236}">
                  <a16:creationId xmlns:a16="http://schemas.microsoft.com/office/drawing/2014/main" id="{1CF7A8DD-208F-43E9-BD29-94792F581A7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 name="Arc 63">
              <a:extLst>
                <a:ext uri="{FF2B5EF4-FFF2-40B4-BE49-F238E27FC236}">
                  <a16:creationId xmlns:a16="http://schemas.microsoft.com/office/drawing/2014/main" id="{14C3402C-67BA-498B-B747-15F053A118D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5" name="Straight Connector 64">
              <a:extLst>
                <a:ext uri="{FF2B5EF4-FFF2-40B4-BE49-F238E27FC236}">
                  <a16:creationId xmlns:a16="http://schemas.microsoft.com/office/drawing/2014/main" id="{D2AFCA75-1A54-4B5B-9176-FEBFEC9FA7C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286A996-C1D1-4A02-9027-6E407CAD5DF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611A54-E86B-470F-AA42-2FC23C1B11B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A16A392C-9B90-4B17-A24A-03700D3E4FBF}"/>
              </a:ext>
            </a:extLst>
          </p:cNvPr>
          <p:cNvGrpSpPr/>
          <p:nvPr/>
        </p:nvGrpSpPr>
        <p:grpSpPr>
          <a:xfrm rot="2540802">
            <a:off x="135174" y="9525"/>
            <a:ext cx="544580" cy="346135"/>
            <a:chOff x="1459148" y="544749"/>
            <a:chExt cx="7412477" cy="5661498"/>
          </a:xfrm>
        </p:grpSpPr>
        <p:sp>
          <p:nvSpPr>
            <p:cNvPr id="69" name="Arc 68">
              <a:extLst>
                <a:ext uri="{FF2B5EF4-FFF2-40B4-BE49-F238E27FC236}">
                  <a16:creationId xmlns:a16="http://schemas.microsoft.com/office/drawing/2014/main" id="{C938EABF-BD54-4CA7-B425-EA56DDAAC6F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 name="Straight Connector 69">
              <a:extLst>
                <a:ext uri="{FF2B5EF4-FFF2-40B4-BE49-F238E27FC236}">
                  <a16:creationId xmlns:a16="http://schemas.microsoft.com/office/drawing/2014/main" id="{B93A600E-976D-4706-8CDF-FC87BE98E0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1" name="Arc 70">
              <a:extLst>
                <a:ext uri="{FF2B5EF4-FFF2-40B4-BE49-F238E27FC236}">
                  <a16:creationId xmlns:a16="http://schemas.microsoft.com/office/drawing/2014/main" id="{1782E958-F615-49F2-B52F-FD6383B42CE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 name="Straight Connector 71">
              <a:extLst>
                <a:ext uri="{FF2B5EF4-FFF2-40B4-BE49-F238E27FC236}">
                  <a16:creationId xmlns:a16="http://schemas.microsoft.com/office/drawing/2014/main" id="{64130984-3FE5-47E6-89AC-9873EDF3685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E2D6CE07-DF45-427A-817E-F4BE634E296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4" name="Oval 73">
              <a:extLst>
                <a:ext uri="{FF2B5EF4-FFF2-40B4-BE49-F238E27FC236}">
                  <a16:creationId xmlns:a16="http://schemas.microsoft.com/office/drawing/2014/main" id="{CE260A18-C8D7-4709-8562-6A67C2CE6DC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Arc 74">
              <a:extLst>
                <a:ext uri="{FF2B5EF4-FFF2-40B4-BE49-F238E27FC236}">
                  <a16:creationId xmlns:a16="http://schemas.microsoft.com/office/drawing/2014/main" id="{E569E8EE-8E2F-4F1C-9308-821A1AFF43A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 name="Arc 75">
              <a:extLst>
                <a:ext uri="{FF2B5EF4-FFF2-40B4-BE49-F238E27FC236}">
                  <a16:creationId xmlns:a16="http://schemas.microsoft.com/office/drawing/2014/main" id="{8FF5FAF3-99D0-4E24-9231-B8F75342F52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 name="Arc 76">
              <a:extLst>
                <a:ext uri="{FF2B5EF4-FFF2-40B4-BE49-F238E27FC236}">
                  <a16:creationId xmlns:a16="http://schemas.microsoft.com/office/drawing/2014/main" id="{582555F0-1078-486E-8ADD-3F8CA073477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 name="Arc 77">
              <a:extLst>
                <a:ext uri="{FF2B5EF4-FFF2-40B4-BE49-F238E27FC236}">
                  <a16:creationId xmlns:a16="http://schemas.microsoft.com/office/drawing/2014/main" id="{9124AF8D-2F80-4310-BCBF-DF0DA450168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9" name="Straight Connector 78">
              <a:extLst>
                <a:ext uri="{FF2B5EF4-FFF2-40B4-BE49-F238E27FC236}">
                  <a16:creationId xmlns:a16="http://schemas.microsoft.com/office/drawing/2014/main" id="{58A39539-7056-4DEE-85A3-86061427995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2875E07A-D1D7-4776-9F52-279A8F53102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781FCBC3-E784-47C7-950F-304364310AE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EA2E294F-D83C-4DB2-95DA-D5D6A058C65C}"/>
              </a:ext>
            </a:extLst>
          </p:cNvPr>
          <p:cNvGrpSpPr/>
          <p:nvPr/>
        </p:nvGrpSpPr>
        <p:grpSpPr>
          <a:xfrm rot="2540802">
            <a:off x="449499" y="9525"/>
            <a:ext cx="544580" cy="346135"/>
            <a:chOff x="1459148" y="544749"/>
            <a:chExt cx="7412477" cy="5661498"/>
          </a:xfrm>
        </p:grpSpPr>
        <p:sp>
          <p:nvSpPr>
            <p:cNvPr id="83" name="Arc 82">
              <a:extLst>
                <a:ext uri="{FF2B5EF4-FFF2-40B4-BE49-F238E27FC236}">
                  <a16:creationId xmlns:a16="http://schemas.microsoft.com/office/drawing/2014/main" id="{AFF0E600-B91F-4856-8AB3-CB6E9E7E6FE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 name="Straight Connector 83">
              <a:extLst>
                <a:ext uri="{FF2B5EF4-FFF2-40B4-BE49-F238E27FC236}">
                  <a16:creationId xmlns:a16="http://schemas.microsoft.com/office/drawing/2014/main" id="{02CBFF87-85DA-4DE0-ACF9-3BE100D8721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5" name="Arc 84">
              <a:extLst>
                <a:ext uri="{FF2B5EF4-FFF2-40B4-BE49-F238E27FC236}">
                  <a16:creationId xmlns:a16="http://schemas.microsoft.com/office/drawing/2014/main" id="{0AC8E922-67A7-4760-825C-FA6BE065221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 name="Straight Connector 85">
              <a:extLst>
                <a:ext uri="{FF2B5EF4-FFF2-40B4-BE49-F238E27FC236}">
                  <a16:creationId xmlns:a16="http://schemas.microsoft.com/office/drawing/2014/main" id="{C5C69B36-6D49-466C-A9EC-1893D9D1F86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7ABF1BEC-8DB2-4647-A406-36A3BCBB6A1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8" name="Oval 87">
              <a:extLst>
                <a:ext uri="{FF2B5EF4-FFF2-40B4-BE49-F238E27FC236}">
                  <a16:creationId xmlns:a16="http://schemas.microsoft.com/office/drawing/2014/main" id="{6C0342DA-C4B0-4BD1-99CA-19BF5A54480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Arc 88">
              <a:extLst>
                <a:ext uri="{FF2B5EF4-FFF2-40B4-BE49-F238E27FC236}">
                  <a16:creationId xmlns:a16="http://schemas.microsoft.com/office/drawing/2014/main" id="{41E984FB-64C5-4855-B98A-49DBD8F8E92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 name="Arc 89">
              <a:extLst>
                <a:ext uri="{FF2B5EF4-FFF2-40B4-BE49-F238E27FC236}">
                  <a16:creationId xmlns:a16="http://schemas.microsoft.com/office/drawing/2014/main" id="{6A21F8C1-4615-4758-8E89-0EA0BD93539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 name="Arc 90">
              <a:extLst>
                <a:ext uri="{FF2B5EF4-FFF2-40B4-BE49-F238E27FC236}">
                  <a16:creationId xmlns:a16="http://schemas.microsoft.com/office/drawing/2014/main" id="{25AEB878-61C2-41DD-BAFC-0318ECCBA32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 name="Arc 91">
              <a:extLst>
                <a:ext uri="{FF2B5EF4-FFF2-40B4-BE49-F238E27FC236}">
                  <a16:creationId xmlns:a16="http://schemas.microsoft.com/office/drawing/2014/main" id="{21154546-1442-4112-AA8D-78D109DCEA8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 name="Straight Connector 92">
              <a:extLst>
                <a:ext uri="{FF2B5EF4-FFF2-40B4-BE49-F238E27FC236}">
                  <a16:creationId xmlns:a16="http://schemas.microsoft.com/office/drawing/2014/main" id="{D1CB3F7B-ED91-4C00-B19E-746076CF48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DCC439D-BEF8-4BB5-B458-595CBF1D5EB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9FF167A3-AFD1-4B61-B8FD-DB0EF594799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6" name="Group 95">
            <a:extLst>
              <a:ext uri="{FF2B5EF4-FFF2-40B4-BE49-F238E27FC236}">
                <a16:creationId xmlns:a16="http://schemas.microsoft.com/office/drawing/2014/main" id="{3E8D00A5-23A2-4C61-AF08-F569024768ED}"/>
              </a:ext>
            </a:extLst>
          </p:cNvPr>
          <p:cNvGrpSpPr/>
          <p:nvPr/>
        </p:nvGrpSpPr>
        <p:grpSpPr>
          <a:xfrm rot="2540802">
            <a:off x="763824" y="9525"/>
            <a:ext cx="544580" cy="346135"/>
            <a:chOff x="1459148" y="544749"/>
            <a:chExt cx="7412477" cy="5661498"/>
          </a:xfrm>
        </p:grpSpPr>
        <p:sp>
          <p:nvSpPr>
            <p:cNvPr id="97" name="Arc 96">
              <a:extLst>
                <a:ext uri="{FF2B5EF4-FFF2-40B4-BE49-F238E27FC236}">
                  <a16:creationId xmlns:a16="http://schemas.microsoft.com/office/drawing/2014/main" id="{705FF5C1-9309-4332-9759-724E2F863F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 name="Straight Connector 97">
              <a:extLst>
                <a:ext uri="{FF2B5EF4-FFF2-40B4-BE49-F238E27FC236}">
                  <a16:creationId xmlns:a16="http://schemas.microsoft.com/office/drawing/2014/main" id="{E874E61E-33C3-4539-BC13-13DD2C3BA3D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9" name="Arc 98">
              <a:extLst>
                <a:ext uri="{FF2B5EF4-FFF2-40B4-BE49-F238E27FC236}">
                  <a16:creationId xmlns:a16="http://schemas.microsoft.com/office/drawing/2014/main" id="{72209D40-35E7-4945-AFBA-5E8ACD23E37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 name="Straight Connector 99">
              <a:extLst>
                <a:ext uri="{FF2B5EF4-FFF2-40B4-BE49-F238E27FC236}">
                  <a16:creationId xmlns:a16="http://schemas.microsoft.com/office/drawing/2014/main" id="{E17389DD-E7B6-496E-8157-BBECD6B82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698B2AAE-C2B1-43A9-9400-10590A94D90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2" name="Oval 101">
              <a:extLst>
                <a:ext uri="{FF2B5EF4-FFF2-40B4-BE49-F238E27FC236}">
                  <a16:creationId xmlns:a16="http://schemas.microsoft.com/office/drawing/2014/main" id="{E158B36D-6826-4109-92C9-5E542150C2E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Arc 102">
              <a:extLst>
                <a:ext uri="{FF2B5EF4-FFF2-40B4-BE49-F238E27FC236}">
                  <a16:creationId xmlns:a16="http://schemas.microsoft.com/office/drawing/2014/main" id="{6E501F22-C86F-4994-9360-C3AD2DDA919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 name="Arc 103">
              <a:extLst>
                <a:ext uri="{FF2B5EF4-FFF2-40B4-BE49-F238E27FC236}">
                  <a16:creationId xmlns:a16="http://schemas.microsoft.com/office/drawing/2014/main" id="{CAC8FAFB-DA32-413C-B9A0-0B44CDAE1A8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 name="Arc 104">
              <a:extLst>
                <a:ext uri="{FF2B5EF4-FFF2-40B4-BE49-F238E27FC236}">
                  <a16:creationId xmlns:a16="http://schemas.microsoft.com/office/drawing/2014/main" id="{3D98EF36-BA49-4BAE-8BB9-FDC971934AF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Arc 105">
              <a:extLst>
                <a:ext uri="{FF2B5EF4-FFF2-40B4-BE49-F238E27FC236}">
                  <a16:creationId xmlns:a16="http://schemas.microsoft.com/office/drawing/2014/main" id="{86B74D72-5215-44F7-895A-5BAA8C65A84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7" name="Straight Connector 106">
              <a:extLst>
                <a:ext uri="{FF2B5EF4-FFF2-40B4-BE49-F238E27FC236}">
                  <a16:creationId xmlns:a16="http://schemas.microsoft.com/office/drawing/2014/main" id="{BAB817E9-542B-4CC2-B54A-985BBD4FB44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129A034-1337-4378-89A3-DAE463C0E1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74E1A8C0-B535-464A-908A-B9BB463BB1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0" name="Group 109">
            <a:extLst>
              <a:ext uri="{FF2B5EF4-FFF2-40B4-BE49-F238E27FC236}">
                <a16:creationId xmlns:a16="http://schemas.microsoft.com/office/drawing/2014/main" id="{F43036D6-15ED-4A38-812E-BBF5F91E4C08}"/>
              </a:ext>
            </a:extLst>
          </p:cNvPr>
          <p:cNvGrpSpPr/>
          <p:nvPr/>
        </p:nvGrpSpPr>
        <p:grpSpPr>
          <a:xfrm rot="2540802">
            <a:off x="1078149" y="9525"/>
            <a:ext cx="544580" cy="346135"/>
            <a:chOff x="1459148" y="544749"/>
            <a:chExt cx="7412477" cy="5661498"/>
          </a:xfrm>
        </p:grpSpPr>
        <p:sp>
          <p:nvSpPr>
            <p:cNvPr id="111" name="Arc 110">
              <a:extLst>
                <a:ext uri="{FF2B5EF4-FFF2-40B4-BE49-F238E27FC236}">
                  <a16:creationId xmlns:a16="http://schemas.microsoft.com/office/drawing/2014/main" id="{3D884C3A-BF30-47AF-95B0-9CDA78D14D3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 name="Straight Connector 111">
              <a:extLst>
                <a:ext uri="{FF2B5EF4-FFF2-40B4-BE49-F238E27FC236}">
                  <a16:creationId xmlns:a16="http://schemas.microsoft.com/office/drawing/2014/main" id="{9E1A21B8-37EC-4BE2-A9E0-E3641C3C7D0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3" name="Arc 112">
              <a:extLst>
                <a:ext uri="{FF2B5EF4-FFF2-40B4-BE49-F238E27FC236}">
                  <a16:creationId xmlns:a16="http://schemas.microsoft.com/office/drawing/2014/main" id="{499F579F-49AB-4769-AEE4-642D698513C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 name="Straight Connector 113">
              <a:extLst>
                <a:ext uri="{FF2B5EF4-FFF2-40B4-BE49-F238E27FC236}">
                  <a16:creationId xmlns:a16="http://schemas.microsoft.com/office/drawing/2014/main" id="{F0F58E08-549E-40FB-9E81-CBBA4CB4AA2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4C152D1D-0C2A-4468-A49A-936FCFE9FF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 name="Oval 115">
              <a:extLst>
                <a:ext uri="{FF2B5EF4-FFF2-40B4-BE49-F238E27FC236}">
                  <a16:creationId xmlns:a16="http://schemas.microsoft.com/office/drawing/2014/main" id="{707639A8-5269-44BB-A4A3-42EE8317B0D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2112758C-8A13-4EC0-8206-DA5C0680105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 name="Arc 117">
              <a:extLst>
                <a:ext uri="{FF2B5EF4-FFF2-40B4-BE49-F238E27FC236}">
                  <a16:creationId xmlns:a16="http://schemas.microsoft.com/office/drawing/2014/main" id="{C1A39E11-DB06-45E0-821F-9FFBB4678DE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 name="Arc 118">
              <a:extLst>
                <a:ext uri="{FF2B5EF4-FFF2-40B4-BE49-F238E27FC236}">
                  <a16:creationId xmlns:a16="http://schemas.microsoft.com/office/drawing/2014/main" id="{9E39219C-9AAE-4624-B6D0-F8FD25AAA69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 name="Arc 119">
              <a:extLst>
                <a:ext uri="{FF2B5EF4-FFF2-40B4-BE49-F238E27FC236}">
                  <a16:creationId xmlns:a16="http://schemas.microsoft.com/office/drawing/2014/main" id="{4105C3AC-3CAA-480E-AE0E-448D305F271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1" name="Straight Connector 120">
              <a:extLst>
                <a:ext uri="{FF2B5EF4-FFF2-40B4-BE49-F238E27FC236}">
                  <a16:creationId xmlns:a16="http://schemas.microsoft.com/office/drawing/2014/main" id="{A6B192B5-2D7F-4533-A689-263A826895C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A7D5822-7295-46F4-A002-898E7E562E6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5F55F4BD-A8C4-49C7-A07D-90F26A7102F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C401FFC6-B953-4B9E-8D33-8D8C67E4E7C9}"/>
              </a:ext>
            </a:extLst>
          </p:cNvPr>
          <p:cNvGrpSpPr/>
          <p:nvPr/>
        </p:nvGrpSpPr>
        <p:grpSpPr>
          <a:xfrm rot="2540802">
            <a:off x="1392474" y="9525"/>
            <a:ext cx="544580" cy="346135"/>
            <a:chOff x="1459148" y="544749"/>
            <a:chExt cx="7412477" cy="5661498"/>
          </a:xfrm>
        </p:grpSpPr>
        <p:sp>
          <p:nvSpPr>
            <p:cNvPr id="125" name="Arc 124">
              <a:extLst>
                <a:ext uri="{FF2B5EF4-FFF2-40B4-BE49-F238E27FC236}">
                  <a16:creationId xmlns:a16="http://schemas.microsoft.com/office/drawing/2014/main" id="{F06D2BC1-7E81-42A7-88BF-6B85507E4E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 name="Straight Connector 125">
              <a:extLst>
                <a:ext uri="{FF2B5EF4-FFF2-40B4-BE49-F238E27FC236}">
                  <a16:creationId xmlns:a16="http://schemas.microsoft.com/office/drawing/2014/main" id="{95335493-E6CE-49CD-B1D2-D51368510BB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7" name="Arc 126">
              <a:extLst>
                <a:ext uri="{FF2B5EF4-FFF2-40B4-BE49-F238E27FC236}">
                  <a16:creationId xmlns:a16="http://schemas.microsoft.com/office/drawing/2014/main" id="{0DF9724D-E1F7-49C8-BEA7-F158789218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 name="Straight Connector 127">
              <a:extLst>
                <a:ext uri="{FF2B5EF4-FFF2-40B4-BE49-F238E27FC236}">
                  <a16:creationId xmlns:a16="http://schemas.microsoft.com/office/drawing/2014/main" id="{C19BD4F6-1676-4EEA-84C9-4033EF3A05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248C6B0-B97D-4C7E-8F8E-7A43BAB8172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0" name="Oval 129">
              <a:extLst>
                <a:ext uri="{FF2B5EF4-FFF2-40B4-BE49-F238E27FC236}">
                  <a16:creationId xmlns:a16="http://schemas.microsoft.com/office/drawing/2014/main" id="{46E855D6-C995-4C6F-9568-323DB425066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Arc 130">
              <a:extLst>
                <a:ext uri="{FF2B5EF4-FFF2-40B4-BE49-F238E27FC236}">
                  <a16:creationId xmlns:a16="http://schemas.microsoft.com/office/drawing/2014/main" id="{8E4CEDB4-FBBE-4A01-B28E-A6524617FD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 name="Arc 131">
              <a:extLst>
                <a:ext uri="{FF2B5EF4-FFF2-40B4-BE49-F238E27FC236}">
                  <a16:creationId xmlns:a16="http://schemas.microsoft.com/office/drawing/2014/main" id="{242A4D34-EBDD-442A-9F82-2D57809727A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Arc 132">
              <a:extLst>
                <a:ext uri="{FF2B5EF4-FFF2-40B4-BE49-F238E27FC236}">
                  <a16:creationId xmlns:a16="http://schemas.microsoft.com/office/drawing/2014/main" id="{C73CD823-2BA5-4363-9456-15864B4D886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 name="Arc 133">
              <a:extLst>
                <a:ext uri="{FF2B5EF4-FFF2-40B4-BE49-F238E27FC236}">
                  <a16:creationId xmlns:a16="http://schemas.microsoft.com/office/drawing/2014/main" id="{C48C46FD-89C7-48A3-96D7-E3A1BB8F5FD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5" name="Straight Connector 134">
              <a:extLst>
                <a:ext uri="{FF2B5EF4-FFF2-40B4-BE49-F238E27FC236}">
                  <a16:creationId xmlns:a16="http://schemas.microsoft.com/office/drawing/2014/main" id="{A20BD786-E238-4A9C-9246-131484DE4B9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1FB7654C-9144-457D-B612-C5D66BFE199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637C0E20-1027-48B7-AC6C-5970FCE7C51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8" name="Group 137">
            <a:extLst>
              <a:ext uri="{FF2B5EF4-FFF2-40B4-BE49-F238E27FC236}">
                <a16:creationId xmlns:a16="http://schemas.microsoft.com/office/drawing/2014/main" id="{C9C60D95-4CFD-402C-AFF6-F134A3B730C3}"/>
              </a:ext>
            </a:extLst>
          </p:cNvPr>
          <p:cNvGrpSpPr/>
          <p:nvPr/>
        </p:nvGrpSpPr>
        <p:grpSpPr>
          <a:xfrm rot="2540802">
            <a:off x="1706799" y="9525"/>
            <a:ext cx="544580" cy="346135"/>
            <a:chOff x="1459148" y="544749"/>
            <a:chExt cx="7412477" cy="5661498"/>
          </a:xfrm>
        </p:grpSpPr>
        <p:sp>
          <p:nvSpPr>
            <p:cNvPr id="139" name="Arc 138">
              <a:extLst>
                <a:ext uri="{FF2B5EF4-FFF2-40B4-BE49-F238E27FC236}">
                  <a16:creationId xmlns:a16="http://schemas.microsoft.com/office/drawing/2014/main" id="{48615B71-A980-43D1-ADB6-C289E233419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 name="Straight Connector 139">
              <a:extLst>
                <a:ext uri="{FF2B5EF4-FFF2-40B4-BE49-F238E27FC236}">
                  <a16:creationId xmlns:a16="http://schemas.microsoft.com/office/drawing/2014/main" id="{7F5EA511-3197-4713-BE4A-89D33292F04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1" name="Arc 140">
              <a:extLst>
                <a:ext uri="{FF2B5EF4-FFF2-40B4-BE49-F238E27FC236}">
                  <a16:creationId xmlns:a16="http://schemas.microsoft.com/office/drawing/2014/main" id="{FD91D279-2CFE-42F0-878F-B8851F1E95A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 name="Straight Connector 141">
              <a:extLst>
                <a:ext uri="{FF2B5EF4-FFF2-40B4-BE49-F238E27FC236}">
                  <a16:creationId xmlns:a16="http://schemas.microsoft.com/office/drawing/2014/main" id="{D82F9D1C-FCFE-49AC-8199-2AB56559A18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5E58A2A9-C028-4054-B125-A9AC0009E00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4" name="Oval 143">
              <a:extLst>
                <a:ext uri="{FF2B5EF4-FFF2-40B4-BE49-F238E27FC236}">
                  <a16:creationId xmlns:a16="http://schemas.microsoft.com/office/drawing/2014/main" id="{433E3545-F41A-4E47-B5D7-831A95403C6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Arc 144">
              <a:extLst>
                <a:ext uri="{FF2B5EF4-FFF2-40B4-BE49-F238E27FC236}">
                  <a16:creationId xmlns:a16="http://schemas.microsoft.com/office/drawing/2014/main" id="{C99435DD-639C-4D81-848C-2125D2793FE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 name="Arc 145">
              <a:extLst>
                <a:ext uri="{FF2B5EF4-FFF2-40B4-BE49-F238E27FC236}">
                  <a16:creationId xmlns:a16="http://schemas.microsoft.com/office/drawing/2014/main" id="{49414C31-32F5-4764-8ECA-420A99B0A03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 name="Arc 146">
              <a:extLst>
                <a:ext uri="{FF2B5EF4-FFF2-40B4-BE49-F238E27FC236}">
                  <a16:creationId xmlns:a16="http://schemas.microsoft.com/office/drawing/2014/main" id="{92DE1778-1EB7-4F25-9B3B-211240E799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 name="Arc 147">
              <a:extLst>
                <a:ext uri="{FF2B5EF4-FFF2-40B4-BE49-F238E27FC236}">
                  <a16:creationId xmlns:a16="http://schemas.microsoft.com/office/drawing/2014/main" id="{51666429-C969-4DDA-B0DB-4689692AE26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9" name="Straight Connector 148">
              <a:extLst>
                <a:ext uri="{FF2B5EF4-FFF2-40B4-BE49-F238E27FC236}">
                  <a16:creationId xmlns:a16="http://schemas.microsoft.com/office/drawing/2014/main" id="{D8CEA774-D706-43B6-837E-4C02012D958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1C95E1B-4CBA-4167-8978-6DB78D22944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6EF995C-1E79-43DB-A6B1-2B807921AE7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2" name="Group 151">
            <a:extLst>
              <a:ext uri="{FF2B5EF4-FFF2-40B4-BE49-F238E27FC236}">
                <a16:creationId xmlns:a16="http://schemas.microsoft.com/office/drawing/2014/main" id="{171D5E8C-13DE-47F4-862F-48913A8F65D7}"/>
              </a:ext>
            </a:extLst>
          </p:cNvPr>
          <p:cNvGrpSpPr/>
          <p:nvPr/>
        </p:nvGrpSpPr>
        <p:grpSpPr>
          <a:xfrm rot="2540802">
            <a:off x="2021124" y="9525"/>
            <a:ext cx="544580" cy="346135"/>
            <a:chOff x="1459148" y="544749"/>
            <a:chExt cx="7412477" cy="5661498"/>
          </a:xfrm>
        </p:grpSpPr>
        <p:sp>
          <p:nvSpPr>
            <p:cNvPr id="153" name="Arc 152">
              <a:extLst>
                <a:ext uri="{FF2B5EF4-FFF2-40B4-BE49-F238E27FC236}">
                  <a16:creationId xmlns:a16="http://schemas.microsoft.com/office/drawing/2014/main" id="{DE16A4B2-7F5A-4EC3-8936-98A6F1E616D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 name="Straight Connector 153">
              <a:extLst>
                <a:ext uri="{FF2B5EF4-FFF2-40B4-BE49-F238E27FC236}">
                  <a16:creationId xmlns:a16="http://schemas.microsoft.com/office/drawing/2014/main" id="{7DB238E6-BB17-4990-A46B-C0E1EF40E88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5" name="Arc 154">
              <a:extLst>
                <a:ext uri="{FF2B5EF4-FFF2-40B4-BE49-F238E27FC236}">
                  <a16:creationId xmlns:a16="http://schemas.microsoft.com/office/drawing/2014/main" id="{2165CE21-67C5-40EB-A73A-C4A92F76AC3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 name="Straight Connector 155">
              <a:extLst>
                <a:ext uri="{FF2B5EF4-FFF2-40B4-BE49-F238E27FC236}">
                  <a16:creationId xmlns:a16="http://schemas.microsoft.com/office/drawing/2014/main" id="{7D6C89FC-AE14-46DC-B304-18B7816A356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D24D59B-7A5F-487D-9B55-57939C8F012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8" name="Oval 157">
              <a:extLst>
                <a:ext uri="{FF2B5EF4-FFF2-40B4-BE49-F238E27FC236}">
                  <a16:creationId xmlns:a16="http://schemas.microsoft.com/office/drawing/2014/main" id="{5D897CFD-57CF-4827-AAF9-43251225567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Arc 158">
              <a:extLst>
                <a:ext uri="{FF2B5EF4-FFF2-40B4-BE49-F238E27FC236}">
                  <a16:creationId xmlns:a16="http://schemas.microsoft.com/office/drawing/2014/main" id="{8A5C1704-F640-43DC-8819-7234A4E4D13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 name="Arc 159">
              <a:extLst>
                <a:ext uri="{FF2B5EF4-FFF2-40B4-BE49-F238E27FC236}">
                  <a16:creationId xmlns:a16="http://schemas.microsoft.com/office/drawing/2014/main" id="{060F2DCF-EA9C-491B-90D3-A52AC6CE86B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 name="Arc 160">
              <a:extLst>
                <a:ext uri="{FF2B5EF4-FFF2-40B4-BE49-F238E27FC236}">
                  <a16:creationId xmlns:a16="http://schemas.microsoft.com/office/drawing/2014/main" id="{EC00F89B-A6C2-404D-9A67-307F8292C94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 name="Arc 161">
              <a:extLst>
                <a:ext uri="{FF2B5EF4-FFF2-40B4-BE49-F238E27FC236}">
                  <a16:creationId xmlns:a16="http://schemas.microsoft.com/office/drawing/2014/main" id="{FA9E1DD4-7344-4F4B-865C-C507EE2DA6E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187E1CE6-1AF3-4066-BBA5-C49DBADCE4A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4101DC43-8BE0-4B70-9F3A-26ACFE47577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C46F4B9-E758-4F87-B070-5EDA7261951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FF413153-241F-43BD-A2B0-70D597876EA1}"/>
              </a:ext>
            </a:extLst>
          </p:cNvPr>
          <p:cNvGrpSpPr/>
          <p:nvPr/>
        </p:nvGrpSpPr>
        <p:grpSpPr>
          <a:xfrm rot="2540802">
            <a:off x="2335449" y="9525"/>
            <a:ext cx="544580" cy="346135"/>
            <a:chOff x="1459148" y="544749"/>
            <a:chExt cx="7412477" cy="5661498"/>
          </a:xfrm>
        </p:grpSpPr>
        <p:sp>
          <p:nvSpPr>
            <p:cNvPr id="167" name="Arc 166">
              <a:extLst>
                <a:ext uri="{FF2B5EF4-FFF2-40B4-BE49-F238E27FC236}">
                  <a16:creationId xmlns:a16="http://schemas.microsoft.com/office/drawing/2014/main" id="{ED9B2115-383C-4607-967B-BB588421BE4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 name="Straight Connector 167">
              <a:extLst>
                <a:ext uri="{FF2B5EF4-FFF2-40B4-BE49-F238E27FC236}">
                  <a16:creationId xmlns:a16="http://schemas.microsoft.com/office/drawing/2014/main" id="{700338CC-EBDE-4DB2-A818-6EBB657D26B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9" name="Arc 168">
              <a:extLst>
                <a:ext uri="{FF2B5EF4-FFF2-40B4-BE49-F238E27FC236}">
                  <a16:creationId xmlns:a16="http://schemas.microsoft.com/office/drawing/2014/main" id="{0B00DE57-CEC2-441E-8F18-A157A3EE5D0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 name="Straight Connector 169">
              <a:extLst>
                <a:ext uri="{FF2B5EF4-FFF2-40B4-BE49-F238E27FC236}">
                  <a16:creationId xmlns:a16="http://schemas.microsoft.com/office/drawing/2014/main" id="{7EF67952-1059-4EE0-A902-C7BCC2E70E0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F0CD7F0-3B62-4913-BCB3-BC12D5D7B5C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 name="Oval 171">
              <a:extLst>
                <a:ext uri="{FF2B5EF4-FFF2-40B4-BE49-F238E27FC236}">
                  <a16:creationId xmlns:a16="http://schemas.microsoft.com/office/drawing/2014/main" id="{8ACCAE19-82B8-442C-B12C-757C92DFB91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Arc 172">
              <a:extLst>
                <a:ext uri="{FF2B5EF4-FFF2-40B4-BE49-F238E27FC236}">
                  <a16:creationId xmlns:a16="http://schemas.microsoft.com/office/drawing/2014/main" id="{93E25CF1-179B-48CF-9892-62D5A51B92D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 name="Arc 173">
              <a:extLst>
                <a:ext uri="{FF2B5EF4-FFF2-40B4-BE49-F238E27FC236}">
                  <a16:creationId xmlns:a16="http://schemas.microsoft.com/office/drawing/2014/main" id="{E0083426-D99D-4F1B-B9EB-72E24735316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 name="Arc 174">
              <a:extLst>
                <a:ext uri="{FF2B5EF4-FFF2-40B4-BE49-F238E27FC236}">
                  <a16:creationId xmlns:a16="http://schemas.microsoft.com/office/drawing/2014/main" id="{4CD3A1D4-A447-47BC-A0CA-F55A1C06ECB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 name="Arc 175">
              <a:extLst>
                <a:ext uri="{FF2B5EF4-FFF2-40B4-BE49-F238E27FC236}">
                  <a16:creationId xmlns:a16="http://schemas.microsoft.com/office/drawing/2014/main" id="{67E777D7-20F8-4BD4-87BD-65031309FFD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7" name="Straight Connector 176">
              <a:extLst>
                <a:ext uri="{FF2B5EF4-FFF2-40B4-BE49-F238E27FC236}">
                  <a16:creationId xmlns:a16="http://schemas.microsoft.com/office/drawing/2014/main" id="{F523AAE8-C4C5-437B-A87A-5303BF3D652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09FECC05-CDBB-4116-8CB4-41D3A6E91C3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45ACBA3A-260E-4F3F-8353-459256EACA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0" name="Group 179">
            <a:extLst>
              <a:ext uri="{FF2B5EF4-FFF2-40B4-BE49-F238E27FC236}">
                <a16:creationId xmlns:a16="http://schemas.microsoft.com/office/drawing/2014/main" id="{925690BE-841B-457D-BED7-0377ED3CBAD3}"/>
              </a:ext>
            </a:extLst>
          </p:cNvPr>
          <p:cNvGrpSpPr/>
          <p:nvPr/>
        </p:nvGrpSpPr>
        <p:grpSpPr>
          <a:xfrm rot="2540802">
            <a:off x="2649774" y="9525"/>
            <a:ext cx="544580" cy="346135"/>
            <a:chOff x="1459148" y="544749"/>
            <a:chExt cx="7412477" cy="5661498"/>
          </a:xfrm>
        </p:grpSpPr>
        <p:sp>
          <p:nvSpPr>
            <p:cNvPr id="181" name="Arc 180">
              <a:extLst>
                <a:ext uri="{FF2B5EF4-FFF2-40B4-BE49-F238E27FC236}">
                  <a16:creationId xmlns:a16="http://schemas.microsoft.com/office/drawing/2014/main" id="{8B9F820A-8098-4C86-9506-1F68BBB2D26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 name="Straight Connector 181">
              <a:extLst>
                <a:ext uri="{FF2B5EF4-FFF2-40B4-BE49-F238E27FC236}">
                  <a16:creationId xmlns:a16="http://schemas.microsoft.com/office/drawing/2014/main" id="{EF0F90A2-7467-41A6-86F1-EB2A0384BE8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3" name="Arc 182">
              <a:extLst>
                <a:ext uri="{FF2B5EF4-FFF2-40B4-BE49-F238E27FC236}">
                  <a16:creationId xmlns:a16="http://schemas.microsoft.com/office/drawing/2014/main" id="{7DF62A5E-5A71-4766-ABAB-57D6E649C8C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4" name="Straight Connector 183">
              <a:extLst>
                <a:ext uri="{FF2B5EF4-FFF2-40B4-BE49-F238E27FC236}">
                  <a16:creationId xmlns:a16="http://schemas.microsoft.com/office/drawing/2014/main" id="{F72036F6-6ADB-4647-9A10-6548F2B1469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6CF87355-2AE2-4349-93D7-3BF4B1C8046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6" name="Oval 185">
              <a:extLst>
                <a:ext uri="{FF2B5EF4-FFF2-40B4-BE49-F238E27FC236}">
                  <a16:creationId xmlns:a16="http://schemas.microsoft.com/office/drawing/2014/main" id="{F9B2E569-4362-4FEE-9221-FD863C1F218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Arc 186">
              <a:extLst>
                <a:ext uri="{FF2B5EF4-FFF2-40B4-BE49-F238E27FC236}">
                  <a16:creationId xmlns:a16="http://schemas.microsoft.com/office/drawing/2014/main" id="{6E0EC5B0-8933-4552-AEAA-08A226F7EE6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8" name="Arc 187">
              <a:extLst>
                <a:ext uri="{FF2B5EF4-FFF2-40B4-BE49-F238E27FC236}">
                  <a16:creationId xmlns:a16="http://schemas.microsoft.com/office/drawing/2014/main" id="{8FE6B040-393F-427C-A9A4-F0974038018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 name="Arc 188">
              <a:extLst>
                <a:ext uri="{FF2B5EF4-FFF2-40B4-BE49-F238E27FC236}">
                  <a16:creationId xmlns:a16="http://schemas.microsoft.com/office/drawing/2014/main" id="{3D15A1BD-59F6-412D-8D63-26D39C189E3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0" name="Arc 189">
              <a:extLst>
                <a:ext uri="{FF2B5EF4-FFF2-40B4-BE49-F238E27FC236}">
                  <a16:creationId xmlns:a16="http://schemas.microsoft.com/office/drawing/2014/main" id="{5BC84A49-18FC-421D-9CC6-05ADDCEA53D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1" name="Straight Connector 190">
              <a:extLst>
                <a:ext uri="{FF2B5EF4-FFF2-40B4-BE49-F238E27FC236}">
                  <a16:creationId xmlns:a16="http://schemas.microsoft.com/office/drawing/2014/main" id="{96997F96-FABC-4CFD-A4F3-C2BA393CA6C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13C868E6-1023-42AA-8984-009C84DF230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0AAF04D0-AF0F-427B-B269-EACB33A96BD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8AF86B6A-2C08-40FB-925B-A8424802BD8C}"/>
              </a:ext>
            </a:extLst>
          </p:cNvPr>
          <p:cNvGrpSpPr/>
          <p:nvPr/>
        </p:nvGrpSpPr>
        <p:grpSpPr>
          <a:xfrm rot="2540802">
            <a:off x="2964099" y="0"/>
            <a:ext cx="544580" cy="346135"/>
            <a:chOff x="1459148" y="544749"/>
            <a:chExt cx="7412477" cy="5661498"/>
          </a:xfrm>
        </p:grpSpPr>
        <p:sp>
          <p:nvSpPr>
            <p:cNvPr id="195" name="Arc 194">
              <a:extLst>
                <a:ext uri="{FF2B5EF4-FFF2-40B4-BE49-F238E27FC236}">
                  <a16:creationId xmlns:a16="http://schemas.microsoft.com/office/drawing/2014/main" id="{3BFCB60A-72DE-4EC6-A311-A789B6B3BD8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6" name="Straight Connector 195">
              <a:extLst>
                <a:ext uri="{FF2B5EF4-FFF2-40B4-BE49-F238E27FC236}">
                  <a16:creationId xmlns:a16="http://schemas.microsoft.com/office/drawing/2014/main" id="{FAFF90DE-3C72-4345-AC4D-7BD6900E731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97" name="Arc 196">
              <a:extLst>
                <a:ext uri="{FF2B5EF4-FFF2-40B4-BE49-F238E27FC236}">
                  <a16:creationId xmlns:a16="http://schemas.microsoft.com/office/drawing/2014/main" id="{8F0ED51A-0720-4D9F-92A8-8FC1F7222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8" name="Straight Connector 197">
              <a:extLst>
                <a:ext uri="{FF2B5EF4-FFF2-40B4-BE49-F238E27FC236}">
                  <a16:creationId xmlns:a16="http://schemas.microsoft.com/office/drawing/2014/main" id="{B158E663-DC01-40A4-AFD3-FD156841344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2C04764A-3CBA-45C6-81DA-10B6AF7A27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0" name="Oval 199">
              <a:extLst>
                <a:ext uri="{FF2B5EF4-FFF2-40B4-BE49-F238E27FC236}">
                  <a16:creationId xmlns:a16="http://schemas.microsoft.com/office/drawing/2014/main" id="{63D8660D-0313-46CA-9A10-3BBEE74AFAD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Arc 200">
              <a:extLst>
                <a:ext uri="{FF2B5EF4-FFF2-40B4-BE49-F238E27FC236}">
                  <a16:creationId xmlns:a16="http://schemas.microsoft.com/office/drawing/2014/main" id="{27F8252F-5326-477D-BC6C-A6D4F19A7E9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2" name="Arc 201">
              <a:extLst>
                <a:ext uri="{FF2B5EF4-FFF2-40B4-BE49-F238E27FC236}">
                  <a16:creationId xmlns:a16="http://schemas.microsoft.com/office/drawing/2014/main" id="{541D7E11-1DFE-4078-B8DC-27EFC248E34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 name="Arc 202">
              <a:extLst>
                <a:ext uri="{FF2B5EF4-FFF2-40B4-BE49-F238E27FC236}">
                  <a16:creationId xmlns:a16="http://schemas.microsoft.com/office/drawing/2014/main" id="{AD71F7AA-0907-4FF5-8129-60956011399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4" name="Arc 203">
              <a:extLst>
                <a:ext uri="{FF2B5EF4-FFF2-40B4-BE49-F238E27FC236}">
                  <a16:creationId xmlns:a16="http://schemas.microsoft.com/office/drawing/2014/main" id="{485E9B55-13BA-4EF9-BFB0-B6CFC6DBBBF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5" name="Straight Connector 204">
              <a:extLst>
                <a:ext uri="{FF2B5EF4-FFF2-40B4-BE49-F238E27FC236}">
                  <a16:creationId xmlns:a16="http://schemas.microsoft.com/office/drawing/2014/main" id="{8AA9925F-C7E5-4623-B09B-AA48501C373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EB37A51D-7434-4189-8059-0CCA69B143F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FD207352-400C-4C87-B965-CC488C47585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08" name="Group 207">
            <a:extLst>
              <a:ext uri="{FF2B5EF4-FFF2-40B4-BE49-F238E27FC236}">
                <a16:creationId xmlns:a16="http://schemas.microsoft.com/office/drawing/2014/main" id="{910EAFFA-5D1C-45D8-87A7-455705A93DAB}"/>
              </a:ext>
            </a:extLst>
          </p:cNvPr>
          <p:cNvGrpSpPr/>
          <p:nvPr/>
        </p:nvGrpSpPr>
        <p:grpSpPr>
          <a:xfrm rot="2540802">
            <a:off x="3278424" y="9525"/>
            <a:ext cx="544580" cy="346135"/>
            <a:chOff x="1459148" y="544749"/>
            <a:chExt cx="7412477" cy="5661498"/>
          </a:xfrm>
        </p:grpSpPr>
        <p:sp>
          <p:nvSpPr>
            <p:cNvPr id="209" name="Arc 208">
              <a:extLst>
                <a:ext uri="{FF2B5EF4-FFF2-40B4-BE49-F238E27FC236}">
                  <a16:creationId xmlns:a16="http://schemas.microsoft.com/office/drawing/2014/main" id="{CE672632-780B-47B8-8291-B4A3CED736B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0" name="Straight Connector 209">
              <a:extLst>
                <a:ext uri="{FF2B5EF4-FFF2-40B4-BE49-F238E27FC236}">
                  <a16:creationId xmlns:a16="http://schemas.microsoft.com/office/drawing/2014/main" id="{7AFB4833-7E33-4B24-B070-FDEAD474CB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1" name="Arc 210">
              <a:extLst>
                <a:ext uri="{FF2B5EF4-FFF2-40B4-BE49-F238E27FC236}">
                  <a16:creationId xmlns:a16="http://schemas.microsoft.com/office/drawing/2014/main" id="{D07AD540-9933-42B8-B292-D75FDA41477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2" name="Straight Connector 211">
              <a:extLst>
                <a:ext uri="{FF2B5EF4-FFF2-40B4-BE49-F238E27FC236}">
                  <a16:creationId xmlns:a16="http://schemas.microsoft.com/office/drawing/2014/main" id="{44908417-31E7-49E9-ADFE-B291AEC7DE6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5E6716E3-79DD-4185-8327-861B3A0D334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14" name="Oval 213">
              <a:extLst>
                <a:ext uri="{FF2B5EF4-FFF2-40B4-BE49-F238E27FC236}">
                  <a16:creationId xmlns:a16="http://schemas.microsoft.com/office/drawing/2014/main" id="{C2A79B06-096D-4C48-A430-0530BEFE909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Arc 214">
              <a:extLst>
                <a:ext uri="{FF2B5EF4-FFF2-40B4-BE49-F238E27FC236}">
                  <a16:creationId xmlns:a16="http://schemas.microsoft.com/office/drawing/2014/main" id="{8130AF34-1E26-49D0-9C1F-E8DDBA0591D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6" name="Arc 215">
              <a:extLst>
                <a:ext uri="{FF2B5EF4-FFF2-40B4-BE49-F238E27FC236}">
                  <a16:creationId xmlns:a16="http://schemas.microsoft.com/office/drawing/2014/main" id="{35E19FA4-024B-428B-B2A7-DD7FC1D9C9D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 name="Arc 216">
              <a:extLst>
                <a:ext uri="{FF2B5EF4-FFF2-40B4-BE49-F238E27FC236}">
                  <a16:creationId xmlns:a16="http://schemas.microsoft.com/office/drawing/2014/main" id="{58ECDBFB-B499-4585-80DB-228C2B76DF8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8" name="Arc 217">
              <a:extLst>
                <a:ext uri="{FF2B5EF4-FFF2-40B4-BE49-F238E27FC236}">
                  <a16:creationId xmlns:a16="http://schemas.microsoft.com/office/drawing/2014/main" id="{8F50C0EA-4A20-4618-9FCA-D7176DB23A8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9" name="Straight Connector 218">
              <a:extLst>
                <a:ext uri="{FF2B5EF4-FFF2-40B4-BE49-F238E27FC236}">
                  <a16:creationId xmlns:a16="http://schemas.microsoft.com/office/drawing/2014/main" id="{4FEA7F59-8760-469A-85A0-68825776318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2EE38960-C87B-4D18-B7D1-5AAC022018D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12035A6E-6099-45A4-9946-9C5C9ABEDDD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4BAA4520-0A05-4DA9-A5C2-09B1F9343D4F}"/>
              </a:ext>
            </a:extLst>
          </p:cNvPr>
          <p:cNvGrpSpPr/>
          <p:nvPr/>
        </p:nvGrpSpPr>
        <p:grpSpPr>
          <a:xfrm rot="2540802">
            <a:off x="3592749" y="9525"/>
            <a:ext cx="544580" cy="346135"/>
            <a:chOff x="1459148" y="544749"/>
            <a:chExt cx="7412477" cy="5661498"/>
          </a:xfrm>
        </p:grpSpPr>
        <p:sp>
          <p:nvSpPr>
            <p:cNvPr id="223" name="Arc 222">
              <a:extLst>
                <a:ext uri="{FF2B5EF4-FFF2-40B4-BE49-F238E27FC236}">
                  <a16:creationId xmlns:a16="http://schemas.microsoft.com/office/drawing/2014/main" id="{E34DB9E2-942F-42A2-A75C-6C1759004D2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4" name="Straight Connector 223">
              <a:extLst>
                <a:ext uri="{FF2B5EF4-FFF2-40B4-BE49-F238E27FC236}">
                  <a16:creationId xmlns:a16="http://schemas.microsoft.com/office/drawing/2014/main" id="{52FED5E7-EA3E-4291-88B6-AB836E71C6E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25" name="Arc 224">
              <a:extLst>
                <a:ext uri="{FF2B5EF4-FFF2-40B4-BE49-F238E27FC236}">
                  <a16:creationId xmlns:a16="http://schemas.microsoft.com/office/drawing/2014/main" id="{0D45E60F-96E9-4E64-821F-F636D7D212C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6" name="Straight Connector 225">
              <a:extLst>
                <a:ext uri="{FF2B5EF4-FFF2-40B4-BE49-F238E27FC236}">
                  <a16:creationId xmlns:a16="http://schemas.microsoft.com/office/drawing/2014/main" id="{32E9E4D2-7D94-41F8-ABC8-30DA195A19A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077BDC11-9797-4979-9D9C-DC654584BFF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28" name="Oval 227">
              <a:extLst>
                <a:ext uri="{FF2B5EF4-FFF2-40B4-BE49-F238E27FC236}">
                  <a16:creationId xmlns:a16="http://schemas.microsoft.com/office/drawing/2014/main" id="{B6CF0E3A-5DFC-4EF3-84D5-E518889697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Arc 228">
              <a:extLst>
                <a:ext uri="{FF2B5EF4-FFF2-40B4-BE49-F238E27FC236}">
                  <a16:creationId xmlns:a16="http://schemas.microsoft.com/office/drawing/2014/main" id="{06EB46CB-F71F-4256-A168-4BFE2EA962B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0" name="Arc 229">
              <a:extLst>
                <a:ext uri="{FF2B5EF4-FFF2-40B4-BE49-F238E27FC236}">
                  <a16:creationId xmlns:a16="http://schemas.microsoft.com/office/drawing/2014/main" id="{8749F119-4F9E-4286-A980-008D82AB95A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 name="Arc 230">
              <a:extLst>
                <a:ext uri="{FF2B5EF4-FFF2-40B4-BE49-F238E27FC236}">
                  <a16:creationId xmlns:a16="http://schemas.microsoft.com/office/drawing/2014/main" id="{80C6BA6F-22ED-4C78-B1E5-1B20D2B0D33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2" name="Arc 231">
              <a:extLst>
                <a:ext uri="{FF2B5EF4-FFF2-40B4-BE49-F238E27FC236}">
                  <a16:creationId xmlns:a16="http://schemas.microsoft.com/office/drawing/2014/main" id="{FCB58A19-F1F8-42FA-8F3D-49B904E8CA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3" name="Straight Connector 232">
              <a:extLst>
                <a:ext uri="{FF2B5EF4-FFF2-40B4-BE49-F238E27FC236}">
                  <a16:creationId xmlns:a16="http://schemas.microsoft.com/office/drawing/2014/main" id="{51595882-28E7-47A2-8B6A-4C5D2F08205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A7EEAF89-6B48-4694-9D1F-57D3326536D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421768C0-FAB5-4022-9EE2-DEBD31A0DE1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36" name="Group 235">
            <a:extLst>
              <a:ext uri="{FF2B5EF4-FFF2-40B4-BE49-F238E27FC236}">
                <a16:creationId xmlns:a16="http://schemas.microsoft.com/office/drawing/2014/main" id="{E2C7AABF-A66E-4F3D-8083-FA6906DE1955}"/>
              </a:ext>
            </a:extLst>
          </p:cNvPr>
          <p:cNvGrpSpPr/>
          <p:nvPr/>
        </p:nvGrpSpPr>
        <p:grpSpPr>
          <a:xfrm rot="2540802">
            <a:off x="3907074" y="0"/>
            <a:ext cx="544580" cy="346135"/>
            <a:chOff x="1459148" y="544749"/>
            <a:chExt cx="7412477" cy="5661498"/>
          </a:xfrm>
        </p:grpSpPr>
        <p:sp>
          <p:nvSpPr>
            <p:cNvPr id="237" name="Arc 236">
              <a:extLst>
                <a:ext uri="{FF2B5EF4-FFF2-40B4-BE49-F238E27FC236}">
                  <a16:creationId xmlns:a16="http://schemas.microsoft.com/office/drawing/2014/main" id="{9BB3032B-F305-49A1-AC91-42209BF0904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8" name="Straight Connector 237">
              <a:extLst>
                <a:ext uri="{FF2B5EF4-FFF2-40B4-BE49-F238E27FC236}">
                  <a16:creationId xmlns:a16="http://schemas.microsoft.com/office/drawing/2014/main" id="{47E02ACA-83D1-4080-B8BF-ED99B2799B7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39" name="Arc 238">
              <a:extLst>
                <a:ext uri="{FF2B5EF4-FFF2-40B4-BE49-F238E27FC236}">
                  <a16:creationId xmlns:a16="http://schemas.microsoft.com/office/drawing/2014/main" id="{725B3064-8012-45D3-A135-71BCFC268EB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0" name="Straight Connector 239">
              <a:extLst>
                <a:ext uri="{FF2B5EF4-FFF2-40B4-BE49-F238E27FC236}">
                  <a16:creationId xmlns:a16="http://schemas.microsoft.com/office/drawing/2014/main" id="{DF17A3D6-E7BB-40CE-BE36-5C8A365FF04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3B9DF98C-8345-401C-BF02-55BB2AF1F10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42" name="Oval 241">
              <a:extLst>
                <a:ext uri="{FF2B5EF4-FFF2-40B4-BE49-F238E27FC236}">
                  <a16:creationId xmlns:a16="http://schemas.microsoft.com/office/drawing/2014/main" id="{523205AF-D37A-427C-9A05-940008E37ED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Arc 242">
              <a:extLst>
                <a:ext uri="{FF2B5EF4-FFF2-40B4-BE49-F238E27FC236}">
                  <a16:creationId xmlns:a16="http://schemas.microsoft.com/office/drawing/2014/main" id="{DFF4C370-1447-4DA5-AC19-6E286665F3E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4" name="Arc 243">
              <a:extLst>
                <a:ext uri="{FF2B5EF4-FFF2-40B4-BE49-F238E27FC236}">
                  <a16:creationId xmlns:a16="http://schemas.microsoft.com/office/drawing/2014/main" id="{A2010E5C-58F5-4473-9536-87A18F4A593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5" name="Arc 244">
              <a:extLst>
                <a:ext uri="{FF2B5EF4-FFF2-40B4-BE49-F238E27FC236}">
                  <a16:creationId xmlns:a16="http://schemas.microsoft.com/office/drawing/2014/main" id="{524329A8-08A2-48CF-BF93-0ADB2DC11D0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6" name="Arc 245">
              <a:extLst>
                <a:ext uri="{FF2B5EF4-FFF2-40B4-BE49-F238E27FC236}">
                  <a16:creationId xmlns:a16="http://schemas.microsoft.com/office/drawing/2014/main" id="{B030EA09-F40C-43A0-B838-C77F056D4EC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7" name="Straight Connector 246">
              <a:extLst>
                <a:ext uri="{FF2B5EF4-FFF2-40B4-BE49-F238E27FC236}">
                  <a16:creationId xmlns:a16="http://schemas.microsoft.com/office/drawing/2014/main" id="{A693EF9C-03B5-4BFB-B328-1C85DF6697A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C355EE20-10E4-471D-BBB6-0FC5D4C3011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7E1E5E40-B1FF-4A75-A5EF-8E9A44FBC7F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0" name="Group 249">
            <a:extLst>
              <a:ext uri="{FF2B5EF4-FFF2-40B4-BE49-F238E27FC236}">
                <a16:creationId xmlns:a16="http://schemas.microsoft.com/office/drawing/2014/main" id="{1E360B41-C348-4BEB-B103-A35D9518C223}"/>
              </a:ext>
            </a:extLst>
          </p:cNvPr>
          <p:cNvGrpSpPr/>
          <p:nvPr/>
        </p:nvGrpSpPr>
        <p:grpSpPr>
          <a:xfrm rot="2540802">
            <a:off x="4221399" y="0"/>
            <a:ext cx="544580" cy="346135"/>
            <a:chOff x="1459148" y="544749"/>
            <a:chExt cx="7412477" cy="5661498"/>
          </a:xfrm>
        </p:grpSpPr>
        <p:sp>
          <p:nvSpPr>
            <p:cNvPr id="251" name="Arc 250">
              <a:extLst>
                <a:ext uri="{FF2B5EF4-FFF2-40B4-BE49-F238E27FC236}">
                  <a16:creationId xmlns:a16="http://schemas.microsoft.com/office/drawing/2014/main" id="{78DF9EB1-0FB7-4F5F-8F54-3DBD304C7A6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2" name="Straight Connector 251">
              <a:extLst>
                <a:ext uri="{FF2B5EF4-FFF2-40B4-BE49-F238E27FC236}">
                  <a16:creationId xmlns:a16="http://schemas.microsoft.com/office/drawing/2014/main" id="{0FE202B3-24AA-4604-893D-7EE73EF92B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53" name="Arc 252">
              <a:extLst>
                <a:ext uri="{FF2B5EF4-FFF2-40B4-BE49-F238E27FC236}">
                  <a16:creationId xmlns:a16="http://schemas.microsoft.com/office/drawing/2014/main" id="{A64F0B20-9291-44E9-9C5F-166DB484AB7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4" name="Straight Connector 253">
              <a:extLst>
                <a:ext uri="{FF2B5EF4-FFF2-40B4-BE49-F238E27FC236}">
                  <a16:creationId xmlns:a16="http://schemas.microsoft.com/office/drawing/2014/main" id="{20A13516-53A1-453C-AA0A-C276A7F4838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380EF2FE-0791-4017-94D2-17FA5B8233A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56" name="Oval 255">
              <a:extLst>
                <a:ext uri="{FF2B5EF4-FFF2-40B4-BE49-F238E27FC236}">
                  <a16:creationId xmlns:a16="http://schemas.microsoft.com/office/drawing/2014/main" id="{B0A4F72A-8D39-4CA2-A97C-683718B7966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Arc 256">
              <a:extLst>
                <a:ext uri="{FF2B5EF4-FFF2-40B4-BE49-F238E27FC236}">
                  <a16:creationId xmlns:a16="http://schemas.microsoft.com/office/drawing/2014/main" id="{31976E0E-40E6-4587-95A4-7639A0B9DD3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8" name="Arc 257">
              <a:extLst>
                <a:ext uri="{FF2B5EF4-FFF2-40B4-BE49-F238E27FC236}">
                  <a16:creationId xmlns:a16="http://schemas.microsoft.com/office/drawing/2014/main" id="{51B321EE-B2B5-4AC7-9BEC-A41DA14CDED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9" name="Arc 258">
              <a:extLst>
                <a:ext uri="{FF2B5EF4-FFF2-40B4-BE49-F238E27FC236}">
                  <a16:creationId xmlns:a16="http://schemas.microsoft.com/office/drawing/2014/main" id="{D9CD185D-7753-4973-8859-5047E9ED084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0" name="Arc 259">
              <a:extLst>
                <a:ext uri="{FF2B5EF4-FFF2-40B4-BE49-F238E27FC236}">
                  <a16:creationId xmlns:a16="http://schemas.microsoft.com/office/drawing/2014/main" id="{35CA0ABF-2DB1-41DC-B6F5-5FB0A5069E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1" name="Straight Connector 260">
              <a:extLst>
                <a:ext uri="{FF2B5EF4-FFF2-40B4-BE49-F238E27FC236}">
                  <a16:creationId xmlns:a16="http://schemas.microsoft.com/office/drawing/2014/main" id="{8EC7522C-A4C7-4609-824E-9D17E584B4D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A4A442E8-FF69-4CD5-A0B7-AF8A59CE908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990AFC34-417C-4DDB-8AB6-FEABC6B58C9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64" name="Group 263">
            <a:extLst>
              <a:ext uri="{FF2B5EF4-FFF2-40B4-BE49-F238E27FC236}">
                <a16:creationId xmlns:a16="http://schemas.microsoft.com/office/drawing/2014/main" id="{A98BBBB9-678C-415A-93AF-9C3228E20107}"/>
              </a:ext>
            </a:extLst>
          </p:cNvPr>
          <p:cNvGrpSpPr/>
          <p:nvPr/>
        </p:nvGrpSpPr>
        <p:grpSpPr>
          <a:xfrm rot="2540802">
            <a:off x="4535724" y="9525"/>
            <a:ext cx="544580" cy="346135"/>
            <a:chOff x="1459148" y="544749"/>
            <a:chExt cx="7412477" cy="5661498"/>
          </a:xfrm>
        </p:grpSpPr>
        <p:sp>
          <p:nvSpPr>
            <p:cNvPr id="265" name="Arc 264">
              <a:extLst>
                <a:ext uri="{FF2B5EF4-FFF2-40B4-BE49-F238E27FC236}">
                  <a16:creationId xmlns:a16="http://schemas.microsoft.com/office/drawing/2014/main" id="{04E83C71-6C57-437B-9145-0159B3CA25B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6" name="Straight Connector 265">
              <a:extLst>
                <a:ext uri="{FF2B5EF4-FFF2-40B4-BE49-F238E27FC236}">
                  <a16:creationId xmlns:a16="http://schemas.microsoft.com/office/drawing/2014/main" id="{BCF146F2-C654-4FCC-A387-2CAFEF6B13C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67" name="Arc 266">
              <a:extLst>
                <a:ext uri="{FF2B5EF4-FFF2-40B4-BE49-F238E27FC236}">
                  <a16:creationId xmlns:a16="http://schemas.microsoft.com/office/drawing/2014/main" id="{A66917B5-D5FC-4DEC-956D-DAB6D0177FC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8" name="Straight Connector 267">
              <a:extLst>
                <a:ext uri="{FF2B5EF4-FFF2-40B4-BE49-F238E27FC236}">
                  <a16:creationId xmlns:a16="http://schemas.microsoft.com/office/drawing/2014/main" id="{AB86F47A-4078-46F8-8B54-ED94256F5AC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7E2AB350-3FF7-4200-B8AD-F72FCB99CB6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0" name="Oval 269">
              <a:extLst>
                <a:ext uri="{FF2B5EF4-FFF2-40B4-BE49-F238E27FC236}">
                  <a16:creationId xmlns:a16="http://schemas.microsoft.com/office/drawing/2014/main" id="{A2A06359-74ED-4080-83D3-5579F3018CB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Arc 270">
              <a:extLst>
                <a:ext uri="{FF2B5EF4-FFF2-40B4-BE49-F238E27FC236}">
                  <a16:creationId xmlns:a16="http://schemas.microsoft.com/office/drawing/2014/main" id="{9EBE8AFD-2016-4C02-A316-F4CEFE18420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2" name="Arc 271">
              <a:extLst>
                <a:ext uri="{FF2B5EF4-FFF2-40B4-BE49-F238E27FC236}">
                  <a16:creationId xmlns:a16="http://schemas.microsoft.com/office/drawing/2014/main" id="{E0861B7B-42E8-4D61-A14C-866837E54DD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3" name="Arc 272">
              <a:extLst>
                <a:ext uri="{FF2B5EF4-FFF2-40B4-BE49-F238E27FC236}">
                  <a16:creationId xmlns:a16="http://schemas.microsoft.com/office/drawing/2014/main" id="{9F8184B4-2758-4B71-9009-670EB788DB7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4" name="Arc 273">
              <a:extLst>
                <a:ext uri="{FF2B5EF4-FFF2-40B4-BE49-F238E27FC236}">
                  <a16:creationId xmlns:a16="http://schemas.microsoft.com/office/drawing/2014/main" id="{3239063B-EB84-44A2-B519-4A0E3BA1BEC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5" name="Straight Connector 274">
              <a:extLst>
                <a:ext uri="{FF2B5EF4-FFF2-40B4-BE49-F238E27FC236}">
                  <a16:creationId xmlns:a16="http://schemas.microsoft.com/office/drawing/2014/main" id="{DA43C736-D16E-4586-A4F6-D4CCCB5C0B3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A9BFFE7D-DCBA-408F-9755-CF67F46C20E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25418FB6-8B98-4C7F-A1D8-431C85DE5A6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78" name="Group 277">
            <a:extLst>
              <a:ext uri="{FF2B5EF4-FFF2-40B4-BE49-F238E27FC236}">
                <a16:creationId xmlns:a16="http://schemas.microsoft.com/office/drawing/2014/main" id="{6CED1F5B-1C54-4877-B5B2-3317DE7CFF86}"/>
              </a:ext>
            </a:extLst>
          </p:cNvPr>
          <p:cNvGrpSpPr/>
          <p:nvPr/>
        </p:nvGrpSpPr>
        <p:grpSpPr>
          <a:xfrm rot="2540802">
            <a:off x="4850049" y="9525"/>
            <a:ext cx="544580" cy="346135"/>
            <a:chOff x="1459148" y="544749"/>
            <a:chExt cx="7412477" cy="5661498"/>
          </a:xfrm>
        </p:grpSpPr>
        <p:sp>
          <p:nvSpPr>
            <p:cNvPr id="279" name="Arc 278">
              <a:extLst>
                <a:ext uri="{FF2B5EF4-FFF2-40B4-BE49-F238E27FC236}">
                  <a16:creationId xmlns:a16="http://schemas.microsoft.com/office/drawing/2014/main" id="{160D7E21-5C6E-4840-A4F1-21A4DEB350C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0" name="Straight Connector 279">
              <a:extLst>
                <a:ext uri="{FF2B5EF4-FFF2-40B4-BE49-F238E27FC236}">
                  <a16:creationId xmlns:a16="http://schemas.microsoft.com/office/drawing/2014/main" id="{800F0B59-55B8-42B2-92B8-64C66CBDD49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1" name="Arc 280">
              <a:extLst>
                <a:ext uri="{FF2B5EF4-FFF2-40B4-BE49-F238E27FC236}">
                  <a16:creationId xmlns:a16="http://schemas.microsoft.com/office/drawing/2014/main" id="{D115BF69-5D6F-467A-8003-8B09BF62E8C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2" name="Straight Connector 281">
              <a:extLst>
                <a:ext uri="{FF2B5EF4-FFF2-40B4-BE49-F238E27FC236}">
                  <a16:creationId xmlns:a16="http://schemas.microsoft.com/office/drawing/2014/main" id="{C5D920BC-6184-43E1-B603-5B71B405FCD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873418DC-A1E0-4C8A-997C-6A0DDD84F5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84" name="Oval 283">
              <a:extLst>
                <a:ext uri="{FF2B5EF4-FFF2-40B4-BE49-F238E27FC236}">
                  <a16:creationId xmlns:a16="http://schemas.microsoft.com/office/drawing/2014/main" id="{05B7A352-594A-4435-B4F2-A652BFDCBF7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Arc 284">
              <a:extLst>
                <a:ext uri="{FF2B5EF4-FFF2-40B4-BE49-F238E27FC236}">
                  <a16:creationId xmlns:a16="http://schemas.microsoft.com/office/drawing/2014/main" id="{A3D81A53-F71D-4C92-9B94-F5B9B8824F8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6" name="Arc 285">
              <a:extLst>
                <a:ext uri="{FF2B5EF4-FFF2-40B4-BE49-F238E27FC236}">
                  <a16:creationId xmlns:a16="http://schemas.microsoft.com/office/drawing/2014/main" id="{2F73DC42-DB19-454F-BB1F-868C44E1DAF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 name="Arc 286">
              <a:extLst>
                <a:ext uri="{FF2B5EF4-FFF2-40B4-BE49-F238E27FC236}">
                  <a16:creationId xmlns:a16="http://schemas.microsoft.com/office/drawing/2014/main" id="{96CDA17D-9B68-4809-9C89-282A5F72C81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8" name="Arc 287">
              <a:extLst>
                <a:ext uri="{FF2B5EF4-FFF2-40B4-BE49-F238E27FC236}">
                  <a16:creationId xmlns:a16="http://schemas.microsoft.com/office/drawing/2014/main" id="{A10C289B-1E65-461A-B3EC-B472F9C68D5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9" name="Straight Connector 288">
              <a:extLst>
                <a:ext uri="{FF2B5EF4-FFF2-40B4-BE49-F238E27FC236}">
                  <a16:creationId xmlns:a16="http://schemas.microsoft.com/office/drawing/2014/main" id="{2A9FC5D0-6A09-475C-A744-4BE84DE5837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53CBECA0-5B41-4C1C-B054-5D115F5E90B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121F4293-91D6-46FE-9D2A-63F24C22DC9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6FE0EE39-F45D-43B7-AEF5-64FE1DEB1C17}"/>
              </a:ext>
            </a:extLst>
          </p:cNvPr>
          <p:cNvGrpSpPr/>
          <p:nvPr/>
        </p:nvGrpSpPr>
        <p:grpSpPr>
          <a:xfrm rot="2540802">
            <a:off x="5164374" y="0"/>
            <a:ext cx="544580" cy="346135"/>
            <a:chOff x="1459148" y="544749"/>
            <a:chExt cx="7412477" cy="5661498"/>
          </a:xfrm>
        </p:grpSpPr>
        <p:sp>
          <p:nvSpPr>
            <p:cNvPr id="293" name="Arc 292">
              <a:extLst>
                <a:ext uri="{FF2B5EF4-FFF2-40B4-BE49-F238E27FC236}">
                  <a16:creationId xmlns:a16="http://schemas.microsoft.com/office/drawing/2014/main" id="{775C14AF-43E4-4B8F-AFB4-934F96FEF2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4" name="Straight Connector 293">
              <a:extLst>
                <a:ext uri="{FF2B5EF4-FFF2-40B4-BE49-F238E27FC236}">
                  <a16:creationId xmlns:a16="http://schemas.microsoft.com/office/drawing/2014/main" id="{162E593D-EC04-499D-BF05-0FBEE2880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95" name="Arc 294">
              <a:extLst>
                <a:ext uri="{FF2B5EF4-FFF2-40B4-BE49-F238E27FC236}">
                  <a16:creationId xmlns:a16="http://schemas.microsoft.com/office/drawing/2014/main" id="{B34566EA-2C2D-4554-9D7E-FAD958E0AFA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6" name="Straight Connector 295">
              <a:extLst>
                <a:ext uri="{FF2B5EF4-FFF2-40B4-BE49-F238E27FC236}">
                  <a16:creationId xmlns:a16="http://schemas.microsoft.com/office/drawing/2014/main" id="{B8150041-6F13-40E5-996F-601FB29C5D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7F76D6AF-67F2-4F2E-8022-831224CA9A3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98" name="Oval 297">
              <a:extLst>
                <a:ext uri="{FF2B5EF4-FFF2-40B4-BE49-F238E27FC236}">
                  <a16:creationId xmlns:a16="http://schemas.microsoft.com/office/drawing/2014/main" id="{BCBBDEDE-6E3A-43C8-8A42-4F54A232930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Arc 298">
              <a:extLst>
                <a:ext uri="{FF2B5EF4-FFF2-40B4-BE49-F238E27FC236}">
                  <a16:creationId xmlns:a16="http://schemas.microsoft.com/office/drawing/2014/main" id="{678C9871-90B0-4E2B-80B5-79E20714573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0" name="Arc 299">
              <a:extLst>
                <a:ext uri="{FF2B5EF4-FFF2-40B4-BE49-F238E27FC236}">
                  <a16:creationId xmlns:a16="http://schemas.microsoft.com/office/drawing/2014/main" id="{EDEED0C3-6B11-40BF-B4BA-4EA6D3326E3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 name="Arc 300">
              <a:extLst>
                <a:ext uri="{FF2B5EF4-FFF2-40B4-BE49-F238E27FC236}">
                  <a16:creationId xmlns:a16="http://schemas.microsoft.com/office/drawing/2014/main" id="{EDC0D0A5-2519-483E-9112-2C72D32DE4A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2" name="Arc 301">
              <a:extLst>
                <a:ext uri="{FF2B5EF4-FFF2-40B4-BE49-F238E27FC236}">
                  <a16:creationId xmlns:a16="http://schemas.microsoft.com/office/drawing/2014/main" id="{5CDC508E-D3A0-41F7-B84A-4C2E6A9394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03" name="Straight Connector 302">
              <a:extLst>
                <a:ext uri="{FF2B5EF4-FFF2-40B4-BE49-F238E27FC236}">
                  <a16:creationId xmlns:a16="http://schemas.microsoft.com/office/drawing/2014/main" id="{02C164E2-147C-4B0B-BFAC-949B9C1F28E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a:extLst>
                <a:ext uri="{FF2B5EF4-FFF2-40B4-BE49-F238E27FC236}">
                  <a16:creationId xmlns:a16="http://schemas.microsoft.com/office/drawing/2014/main" id="{F91FD543-CFCA-475B-9036-971B24C6A38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52E74E6-3774-46F0-997C-4CC8968DB5F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06" name="Group 305">
            <a:extLst>
              <a:ext uri="{FF2B5EF4-FFF2-40B4-BE49-F238E27FC236}">
                <a16:creationId xmlns:a16="http://schemas.microsoft.com/office/drawing/2014/main" id="{5CD6568E-E5BF-41A3-9FC3-59C70A6FC728}"/>
              </a:ext>
            </a:extLst>
          </p:cNvPr>
          <p:cNvGrpSpPr/>
          <p:nvPr/>
        </p:nvGrpSpPr>
        <p:grpSpPr>
          <a:xfrm rot="2540802">
            <a:off x="5478699" y="0"/>
            <a:ext cx="544580" cy="346135"/>
            <a:chOff x="1459148" y="544749"/>
            <a:chExt cx="7412477" cy="5661498"/>
          </a:xfrm>
        </p:grpSpPr>
        <p:sp>
          <p:nvSpPr>
            <p:cNvPr id="307" name="Arc 306">
              <a:extLst>
                <a:ext uri="{FF2B5EF4-FFF2-40B4-BE49-F238E27FC236}">
                  <a16:creationId xmlns:a16="http://schemas.microsoft.com/office/drawing/2014/main" id="{0A0E4B13-306E-46F1-A3A1-021533DF3A7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8" name="Straight Connector 307">
              <a:extLst>
                <a:ext uri="{FF2B5EF4-FFF2-40B4-BE49-F238E27FC236}">
                  <a16:creationId xmlns:a16="http://schemas.microsoft.com/office/drawing/2014/main" id="{2AB02420-7DBE-4717-83A9-7DDBA78E987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09" name="Arc 308">
              <a:extLst>
                <a:ext uri="{FF2B5EF4-FFF2-40B4-BE49-F238E27FC236}">
                  <a16:creationId xmlns:a16="http://schemas.microsoft.com/office/drawing/2014/main" id="{F0FC7C7D-C8A1-400E-ACE7-7233954697D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0" name="Straight Connector 309">
              <a:extLst>
                <a:ext uri="{FF2B5EF4-FFF2-40B4-BE49-F238E27FC236}">
                  <a16:creationId xmlns:a16="http://schemas.microsoft.com/office/drawing/2014/main" id="{E74D59CF-90B5-4AFC-900D-3413054E236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622F8A66-FF3C-4AE6-B768-CBBCAA1CF6F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12" name="Oval 311">
              <a:extLst>
                <a:ext uri="{FF2B5EF4-FFF2-40B4-BE49-F238E27FC236}">
                  <a16:creationId xmlns:a16="http://schemas.microsoft.com/office/drawing/2014/main" id="{9ECB34EB-6E25-4E92-AD19-3B8936FAA0D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Arc 312">
              <a:extLst>
                <a:ext uri="{FF2B5EF4-FFF2-40B4-BE49-F238E27FC236}">
                  <a16:creationId xmlns:a16="http://schemas.microsoft.com/office/drawing/2014/main" id="{40EC3E96-52BD-4B78-8CA1-66FFFFA7D6C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4" name="Arc 313">
              <a:extLst>
                <a:ext uri="{FF2B5EF4-FFF2-40B4-BE49-F238E27FC236}">
                  <a16:creationId xmlns:a16="http://schemas.microsoft.com/office/drawing/2014/main" id="{96C7F3F7-810F-4487-B405-F804DC3C043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5" name="Arc 314">
              <a:extLst>
                <a:ext uri="{FF2B5EF4-FFF2-40B4-BE49-F238E27FC236}">
                  <a16:creationId xmlns:a16="http://schemas.microsoft.com/office/drawing/2014/main" id="{5965508E-F635-4B07-9291-ED04B914E1A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6" name="Arc 315">
              <a:extLst>
                <a:ext uri="{FF2B5EF4-FFF2-40B4-BE49-F238E27FC236}">
                  <a16:creationId xmlns:a16="http://schemas.microsoft.com/office/drawing/2014/main" id="{78980D3A-AF95-45E2-A3A7-8719696353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7" name="Straight Connector 316">
              <a:extLst>
                <a:ext uri="{FF2B5EF4-FFF2-40B4-BE49-F238E27FC236}">
                  <a16:creationId xmlns:a16="http://schemas.microsoft.com/office/drawing/2014/main" id="{2AC5C3C4-A6A4-40D9-8755-A918FC97108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60A999ED-FACD-45D8-890A-F1763D1B1D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089B9A8-2358-4AF9-BA8C-5174F672284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0" name="Group 319">
            <a:extLst>
              <a:ext uri="{FF2B5EF4-FFF2-40B4-BE49-F238E27FC236}">
                <a16:creationId xmlns:a16="http://schemas.microsoft.com/office/drawing/2014/main" id="{8F91ABCC-2F23-4BA0-A26D-DD0534E78307}"/>
              </a:ext>
            </a:extLst>
          </p:cNvPr>
          <p:cNvGrpSpPr/>
          <p:nvPr/>
        </p:nvGrpSpPr>
        <p:grpSpPr>
          <a:xfrm rot="2540802">
            <a:off x="5793024" y="0"/>
            <a:ext cx="544580" cy="346135"/>
            <a:chOff x="1459148" y="544749"/>
            <a:chExt cx="7412477" cy="5661498"/>
          </a:xfrm>
        </p:grpSpPr>
        <p:sp>
          <p:nvSpPr>
            <p:cNvPr id="321" name="Arc 320">
              <a:extLst>
                <a:ext uri="{FF2B5EF4-FFF2-40B4-BE49-F238E27FC236}">
                  <a16:creationId xmlns:a16="http://schemas.microsoft.com/office/drawing/2014/main" id="{61D06E8B-53C6-4E56-A5DB-32D8B27AEA4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22" name="Straight Connector 321">
              <a:extLst>
                <a:ext uri="{FF2B5EF4-FFF2-40B4-BE49-F238E27FC236}">
                  <a16:creationId xmlns:a16="http://schemas.microsoft.com/office/drawing/2014/main" id="{EB2EE7D3-8BB4-403A-9A70-0D65DB74D0A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23" name="Arc 322">
              <a:extLst>
                <a:ext uri="{FF2B5EF4-FFF2-40B4-BE49-F238E27FC236}">
                  <a16:creationId xmlns:a16="http://schemas.microsoft.com/office/drawing/2014/main" id="{B5E27959-9B4D-431B-A452-E1CDD768EA4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24" name="Straight Connector 323">
              <a:extLst>
                <a:ext uri="{FF2B5EF4-FFF2-40B4-BE49-F238E27FC236}">
                  <a16:creationId xmlns:a16="http://schemas.microsoft.com/office/drawing/2014/main" id="{B7386B27-F20F-49C4-81CD-8D3741A9589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A53ADB24-1526-44A1-81EB-1055FCA8A9D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26" name="Oval 325">
              <a:extLst>
                <a:ext uri="{FF2B5EF4-FFF2-40B4-BE49-F238E27FC236}">
                  <a16:creationId xmlns:a16="http://schemas.microsoft.com/office/drawing/2014/main" id="{9E63C7F5-ABA4-49B3-BB98-9128CF5BD8A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Arc 326">
              <a:extLst>
                <a:ext uri="{FF2B5EF4-FFF2-40B4-BE49-F238E27FC236}">
                  <a16:creationId xmlns:a16="http://schemas.microsoft.com/office/drawing/2014/main" id="{B8BC4890-B5F3-45C7-808F-A669F33ED70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8" name="Arc 327">
              <a:extLst>
                <a:ext uri="{FF2B5EF4-FFF2-40B4-BE49-F238E27FC236}">
                  <a16:creationId xmlns:a16="http://schemas.microsoft.com/office/drawing/2014/main" id="{5233642D-25B4-42CA-9131-517B75066E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 name="Arc 328">
              <a:extLst>
                <a:ext uri="{FF2B5EF4-FFF2-40B4-BE49-F238E27FC236}">
                  <a16:creationId xmlns:a16="http://schemas.microsoft.com/office/drawing/2014/main" id="{D25F61F2-7224-4B86-A67E-178C04DC293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0" name="Arc 329">
              <a:extLst>
                <a:ext uri="{FF2B5EF4-FFF2-40B4-BE49-F238E27FC236}">
                  <a16:creationId xmlns:a16="http://schemas.microsoft.com/office/drawing/2014/main" id="{A2247F9F-C2D5-48FA-95FA-951AE7D02FE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1" name="Straight Connector 330">
              <a:extLst>
                <a:ext uri="{FF2B5EF4-FFF2-40B4-BE49-F238E27FC236}">
                  <a16:creationId xmlns:a16="http://schemas.microsoft.com/office/drawing/2014/main" id="{156A7DEB-9257-4C32-AB78-35792F6569E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D902CEF3-BA45-4AFC-9C1C-734DD999B2E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A75287BB-87BB-4288-BA20-D6410B56BA0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34" name="Group 333">
            <a:extLst>
              <a:ext uri="{FF2B5EF4-FFF2-40B4-BE49-F238E27FC236}">
                <a16:creationId xmlns:a16="http://schemas.microsoft.com/office/drawing/2014/main" id="{501AD197-EF59-4AB4-993C-37FEFAE93225}"/>
              </a:ext>
            </a:extLst>
          </p:cNvPr>
          <p:cNvGrpSpPr/>
          <p:nvPr/>
        </p:nvGrpSpPr>
        <p:grpSpPr>
          <a:xfrm rot="2540802">
            <a:off x="6107349" y="0"/>
            <a:ext cx="544580" cy="346135"/>
            <a:chOff x="1459148" y="544749"/>
            <a:chExt cx="7412477" cy="5661498"/>
          </a:xfrm>
        </p:grpSpPr>
        <p:sp>
          <p:nvSpPr>
            <p:cNvPr id="335" name="Arc 334">
              <a:extLst>
                <a:ext uri="{FF2B5EF4-FFF2-40B4-BE49-F238E27FC236}">
                  <a16:creationId xmlns:a16="http://schemas.microsoft.com/office/drawing/2014/main" id="{89963A20-0DA7-4E18-A860-768D6B6BBEA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6" name="Straight Connector 335">
              <a:extLst>
                <a:ext uri="{FF2B5EF4-FFF2-40B4-BE49-F238E27FC236}">
                  <a16:creationId xmlns:a16="http://schemas.microsoft.com/office/drawing/2014/main" id="{8593BBFC-8BEB-4F3D-8672-E4D9E8C6630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37" name="Arc 336">
              <a:extLst>
                <a:ext uri="{FF2B5EF4-FFF2-40B4-BE49-F238E27FC236}">
                  <a16:creationId xmlns:a16="http://schemas.microsoft.com/office/drawing/2014/main" id="{EA268B1F-BE6D-48A2-9F43-0F73AD1C101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8" name="Straight Connector 337">
              <a:extLst>
                <a:ext uri="{FF2B5EF4-FFF2-40B4-BE49-F238E27FC236}">
                  <a16:creationId xmlns:a16="http://schemas.microsoft.com/office/drawing/2014/main" id="{0B0A9EDA-9228-4C73-A693-1B9A429194C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2A07AE50-DA67-43E9-9C4C-75131C6D3FD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0" name="Oval 339">
              <a:extLst>
                <a:ext uri="{FF2B5EF4-FFF2-40B4-BE49-F238E27FC236}">
                  <a16:creationId xmlns:a16="http://schemas.microsoft.com/office/drawing/2014/main" id="{A9D00C2B-97F3-442B-9D5C-477B81127C2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Arc 340">
              <a:extLst>
                <a:ext uri="{FF2B5EF4-FFF2-40B4-BE49-F238E27FC236}">
                  <a16:creationId xmlns:a16="http://schemas.microsoft.com/office/drawing/2014/main" id="{098725C5-0897-488A-B798-84FDA8271A3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2" name="Arc 341">
              <a:extLst>
                <a:ext uri="{FF2B5EF4-FFF2-40B4-BE49-F238E27FC236}">
                  <a16:creationId xmlns:a16="http://schemas.microsoft.com/office/drawing/2014/main" id="{F7773B4E-C0D7-4DEE-B389-4D4C228E974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 name="Arc 342">
              <a:extLst>
                <a:ext uri="{FF2B5EF4-FFF2-40B4-BE49-F238E27FC236}">
                  <a16:creationId xmlns:a16="http://schemas.microsoft.com/office/drawing/2014/main" id="{3ED96E2C-C566-4B24-B564-EAAB24058E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4" name="Arc 343">
              <a:extLst>
                <a:ext uri="{FF2B5EF4-FFF2-40B4-BE49-F238E27FC236}">
                  <a16:creationId xmlns:a16="http://schemas.microsoft.com/office/drawing/2014/main" id="{54AC4699-26AC-4789-9F8D-4B408BF5E8C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5" name="Straight Connector 344">
              <a:extLst>
                <a:ext uri="{FF2B5EF4-FFF2-40B4-BE49-F238E27FC236}">
                  <a16:creationId xmlns:a16="http://schemas.microsoft.com/office/drawing/2014/main" id="{69CB5B32-81D9-4742-879B-2A909701930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09001D3F-0759-4DD5-BBAF-E79AABA102F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1D01CF6E-F9A8-477F-BD4C-DCE3D5DA91D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48" name="Group 347">
            <a:extLst>
              <a:ext uri="{FF2B5EF4-FFF2-40B4-BE49-F238E27FC236}">
                <a16:creationId xmlns:a16="http://schemas.microsoft.com/office/drawing/2014/main" id="{DBDAC4BC-869C-41F9-994A-02F2EAA918B3}"/>
              </a:ext>
            </a:extLst>
          </p:cNvPr>
          <p:cNvGrpSpPr/>
          <p:nvPr/>
        </p:nvGrpSpPr>
        <p:grpSpPr>
          <a:xfrm rot="2540802">
            <a:off x="6421674" y="9525"/>
            <a:ext cx="544580" cy="346135"/>
            <a:chOff x="1459148" y="544749"/>
            <a:chExt cx="7412477" cy="5661498"/>
          </a:xfrm>
        </p:grpSpPr>
        <p:sp>
          <p:nvSpPr>
            <p:cNvPr id="349" name="Arc 348">
              <a:extLst>
                <a:ext uri="{FF2B5EF4-FFF2-40B4-BE49-F238E27FC236}">
                  <a16:creationId xmlns:a16="http://schemas.microsoft.com/office/drawing/2014/main" id="{D0B571FA-927B-403D-BAF2-9405C4A51DF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0" name="Straight Connector 349">
              <a:extLst>
                <a:ext uri="{FF2B5EF4-FFF2-40B4-BE49-F238E27FC236}">
                  <a16:creationId xmlns:a16="http://schemas.microsoft.com/office/drawing/2014/main" id="{3FF39034-DF8E-4435-BCE2-473D94F84B4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1" name="Arc 350">
              <a:extLst>
                <a:ext uri="{FF2B5EF4-FFF2-40B4-BE49-F238E27FC236}">
                  <a16:creationId xmlns:a16="http://schemas.microsoft.com/office/drawing/2014/main" id="{CBA9743A-181A-45C4-B668-AEA81A6AD8D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2" name="Straight Connector 351">
              <a:extLst>
                <a:ext uri="{FF2B5EF4-FFF2-40B4-BE49-F238E27FC236}">
                  <a16:creationId xmlns:a16="http://schemas.microsoft.com/office/drawing/2014/main" id="{3FFCE0A4-CE1D-46D8-A910-20D8233FE45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D0ABC926-6B60-4440-AFFE-3C500BA51C7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54" name="Oval 353">
              <a:extLst>
                <a:ext uri="{FF2B5EF4-FFF2-40B4-BE49-F238E27FC236}">
                  <a16:creationId xmlns:a16="http://schemas.microsoft.com/office/drawing/2014/main" id="{4C801B2A-48F1-48C4-8E0E-731A0B2821E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Arc 354">
              <a:extLst>
                <a:ext uri="{FF2B5EF4-FFF2-40B4-BE49-F238E27FC236}">
                  <a16:creationId xmlns:a16="http://schemas.microsoft.com/office/drawing/2014/main" id="{29547305-ED66-4E12-86B6-0B3DEF99F35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6" name="Arc 355">
              <a:extLst>
                <a:ext uri="{FF2B5EF4-FFF2-40B4-BE49-F238E27FC236}">
                  <a16:creationId xmlns:a16="http://schemas.microsoft.com/office/drawing/2014/main" id="{3AC56BAE-F733-42C7-8569-E203207BA5A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Arc 356">
              <a:extLst>
                <a:ext uri="{FF2B5EF4-FFF2-40B4-BE49-F238E27FC236}">
                  <a16:creationId xmlns:a16="http://schemas.microsoft.com/office/drawing/2014/main" id="{6DFE34FC-EFEF-4EBB-A74F-6DC78E1883C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8" name="Arc 357">
              <a:extLst>
                <a:ext uri="{FF2B5EF4-FFF2-40B4-BE49-F238E27FC236}">
                  <a16:creationId xmlns:a16="http://schemas.microsoft.com/office/drawing/2014/main" id="{77CDD3B1-DCE3-4612-9004-6D5C1322A74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9" name="Straight Connector 358">
              <a:extLst>
                <a:ext uri="{FF2B5EF4-FFF2-40B4-BE49-F238E27FC236}">
                  <a16:creationId xmlns:a16="http://schemas.microsoft.com/office/drawing/2014/main" id="{030CF925-391D-410C-A835-03C86722363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6DA8C6FA-4DA8-46A0-A027-DAA9FF5EB25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C05CC58E-B3E5-4E3D-BF91-7DBBF7277E1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62" name="Group 361">
            <a:extLst>
              <a:ext uri="{FF2B5EF4-FFF2-40B4-BE49-F238E27FC236}">
                <a16:creationId xmlns:a16="http://schemas.microsoft.com/office/drawing/2014/main" id="{5077E522-FB48-4F18-91F2-A1D66B661900}"/>
              </a:ext>
            </a:extLst>
          </p:cNvPr>
          <p:cNvGrpSpPr/>
          <p:nvPr/>
        </p:nvGrpSpPr>
        <p:grpSpPr>
          <a:xfrm rot="2540802">
            <a:off x="6735999" y="9525"/>
            <a:ext cx="544580" cy="346135"/>
            <a:chOff x="1459148" y="544749"/>
            <a:chExt cx="7412477" cy="5661498"/>
          </a:xfrm>
        </p:grpSpPr>
        <p:sp>
          <p:nvSpPr>
            <p:cNvPr id="363" name="Arc 362">
              <a:extLst>
                <a:ext uri="{FF2B5EF4-FFF2-40B4-BE49-F238E27FC236}">
                  <a16:creationId xmlns:a16="http://schemas.microsoft.com/office/drawing/2014/main" id="{73FFDA4F-6DD6-4CE6-892E-1298E1024B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64" name="Straight Connector 363">
              <a:extLst>
                <a:ext uri="{FF2B5EF4-FFF2-40B4-BE49-F238E27FC236}">
                  <a16:creationId xmlns:a16="http://schemas.microsoft.com/office/drawing/2014/main" id="{D726FCE8-9414-4608-83D5-0B1AB9A8212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65" name="Arc 364">
              <a:extLst>
                <a:ext uri="{FF2B5EF4-FFF2-40B4-BE49-F238E27FC236}">
                  <a16:creationId xmlns:a16="http://schemas.microsoft.com/office/drawing/2014/main" id="{51CE98E6-A681-44AA-95D7-1EC3682891E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6" name="Straight Connector 365">
              <a:extLst>
                <a:ext uri="{FF2B5EF4-FFF2-40B4-BE49-F238E27FC236}">
                  <a16:creationId xmlns:a16="http://schemas.microsoft.com/office/drawing/2014/main" id="{420004C3-61C4-4DD9-9302-7B2DABBF64F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2A61DBB7-F6E3-454D-83E3-01924E68A9C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68" name="Oval 367">
              <a:extLst>
                <a:ext uri="{FF2B5EF4-FFF2-40B4-BE49-F238E27FC236}">
                  <a16:creationId xmlns:a16="http://schemas.microsoft.com/office/drawing/2014/main" id="{1282C67F-3B26-4319-9AFC-E0915AF9B76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Arc 368">
              <a:extLst>
                <a:ext uri="{FF2B5EF4-FFF2-40B4-BE49-F238E27FC236}">
                  <a16:creationId xmlns:a16="http://schemas.microsoft.com/office/drawing/2014/main" id="{6C84BA42-B3ED-4626-AC67-D101CF5BEE6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0" name="Arc 369">
              <a:extLst>
                <a:ext uri="{FF2B5EF4-FFF2-40B4-BE49-F238E27FC236}">
                  <a16:creationId xmlns:a16="http://schemas.microsoft.com/office/drawing/2014/main" id="{9D56B8CD-FCDE-4B88-95E8-66E371FBF1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Arc 370">
              <a:extLst>
                <a:ext uri="{FF2B5EF4-FFF2-40B4-BE49-F238E27FC236}">
                  <a16:creationId xmlns:a16="http://schemas.microsoft.com/office/drawing/2014/main" id="{9D4C24C4-2B88-44AB-8979-F1872E8DC00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2" name="Arc 371">
              <a:extLst>
                <a:ext uri="{FF2B5EF4-FFF2-40B4-BE49-F238E27FC236}">
                  <a16:creationId xmlns:a16="http://schemas.microsoft.com/office/drawing/2014/main" id="{FFED89DF-B3B7-4DDA-BDB1-FAA466CEB86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73" name="Straight Connector 372">
              <a:extLst>
                <a:ext uri="{FF2B5EF4-FFF2-40B4-BE49-F238E27FC236}">
                  <a16:creationId xmlns:a16="http://schemas.microsoft.com/office/drawing/2014/main" id="{6495E92B-82DA-4F1C-B482-EC93B7B276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E1CACCD2-47A0-432B-B7E6-952F232E707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51D85CDD-E37C-4006-830C-D952980DD1D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76" name="Group 375">
            <a:extLst>
              <a:ext uri="{FF2B5EF4-FFF2-40B4-BE49-F238E27FC236}">
                <a16:creationId xmlns:a16="http://schemas.microsoft.com/office/drawing/2014/main" id="{1A669F9E-40BC-47CF-9947-B939BA7D9162}"/>
              </a:ext>
            </a:extLst>
          </p:cNvPr>
          <p:cNvGrpSpPr/>
          <p:nvPr/>
        </p:nvGrpSpPr>
        <p:grpSpPr>
          <a:xfrm rot="2540802">
            <a:off x="7050324" y="9525"/>
            <a:ext cx="544580" cy="346135"/>
            <a:chOff x="1459148" y="544749"/>
            <a:chExt cx="7412477" cy="5661498"/>
          </a:xfrm>
        </p:grpSpPr>
        <p:sp>
          <p:nvSpPr>
            <p:cNvPr id="377" name="Arc 376">
              <a:extLst>
                <a:ext uri="{FF2B5EF4-FFF2-40B4-BE49-F238E27FC236}">
                  <a16:creationId xmlns:a16="http://schemas.microsoft.com/office/drawing/2014/main" id="{623EA3D0-4E24-46F4-A5C5-E78629F62F5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8" name="Straight Connector 377">
              <a:extLst>
                <a:ext uri="{FF2B5EF4-FFF2-40B4-BE49-F238E27FC236}">
                  <a16:creationId xmlns:a16="http://schemas.microsoft.com/office/drawing/2014/main" id="{0329F813-0653-42FB-A29C-305844FFFE1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79" name="Arc 378">
              <a:extLst>
                <a:ext uri="{FF2B5EF4-FFF2-40B4-BE49-F238E27FC236}">
                  <a16:creationId xmlns:a16="http://schemas.microsoft.com/office/drawing/2014/main" id="{A3D25745-19D9-423C-90B7-C353040C8C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0" name="Straight Connector 379">
              <a:extLst>
                <a:ext uri="{FF2B5EF4-FFF2-40B4-BE49-F238E27FC236}">
                  <a16:creationId xmlns:a16="http://schemas.microsoft.com/office/drawing/2014/main" id="{2CE358A8-E649-4ABB-A1FA-1196674BC6F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1" name="Straight Connector 380">
              <a:extLst>
                <a:ext uri="{FF2B5EF4-FFF2-40B4-BE49-F238E27FC236}">
                  <a16:creationId xmlns:a16="http://schemas.microsoft.com/office/drawing/2014/main" id="{A3BC5E73-799D-478D-B644-4BA56353BB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82" name="Oval 381">
              <a:extLst>
                <a:ext uri="{FF2B5EF4-FFF2-40B4-BE49-F238E27FC236}">
                  <a16:creationId xmlns:a16="http://schemas.microsoft.com/office/drawing/2014/main" id="{015F967F-82EF-4070-9CA4-FA8FFC1D4D2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Arc 382">
              <a:extLst>
                <a:ext uri="{FF2B5EF4-FFF2-40B4-BE49-F238E27FC236}">
                  <a16:creationId xmlns:a16="http://schemas.microsoft.com/office/drawing/2014/main" id="{72F658B6-F951-4D91-96B9-4F8A3FDC3FC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4" name="Arc 383">
              <a:extLst>
                <a:ext uri="{FF2B5EF4-FFF2-40B4-BE49-F238E27FC236}">
                  <a16:creationId xmlns:a16="http://schemas.microsoft.com/office/drawing/2014/main" id="{7D0F360C-881C-47E2-B0DE-B56714B053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Arc 384">
              <a:extLst>
                <a:ext uri="{FF2B5EF4-FFF2-40B4-BE49-F238E27FC236}">
                  <a16:creationId xmlns:a16="http://schemas.microsoft.com/office/drawing/2014/main" id="{5CD46BDA-A7C1-4133-A6F5-07351135168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6" name="Arc 385">
              <a:extLst>
                <a:ext uri="{FF2B5EF4-FFF2-40B4-BE49-F238E27FC236}">
                  <a16:creationId xmlns:a16="http://schemas.microsoft.com/office/drawing/2014/main" id="{47CC83F3-5E4F-4028-B6E8-2D85CACD825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7" name="Straight Connector 386">
              <a:extLst>
                <a:ext uri="{FF2B5EF4-FFF2-40B4-BE49-F238E27FC236}">
                  <a16:creationId xmlns:a16="http://schemas.microsoft.com/office/drawing/2014/main" id="{F1778709-FFE9-4D9C-A8C9-58B88136B12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C5A908C7-8201-42EB-8618-AB73D68E6D6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5E6B1F7D-A247-469C-9DBF-48B6B0D7D82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0" name="Group 389">
            <a:extLst>
              <a:ext uri="{FF2B5EF4-FFF2-40B4-BE49-F238E27FC236}">
                <a16:creationId xmlns:a16="http://schemas.microsoft.com/office/drawing/2014/main" id="{F25490DF-6D3A-4DA6-822C-462EA7F4251D}"/>
              </a:ext>
            </a:extLst>
          </p:cNvPr>
          <p:cNvGrpSpPr/>
          <p:nvPr/>
        </p:nvGrpSpPr>
        <p:grpSpPr>
          <a:xfrm rot="2540802">
            <a:off x="7364649" y="9525"/>
            <a:ext cx="544580" cy="346135"/>
            <a:chOff x="1459148" y="544749"/>
            <a:chExt cx="7412477" cy="5661498"/>
          </a:xfrm>
        </p:grpSpPr>
        <p:sp>
          <p:nvSpPr>
            <p:cNvPr id="391" name="Arc 390">
              <a:extLst>
                <a:ext uri="{FF2B5EF4-FFF2-40B4-BE49-F238E27FC236}">
                  <a16:creationId xmlns:a16="http://schemas.microsoft.com/office/drawing/2014/main" id="{B43CB5D7-53E7-45D2-8B51-EB740EC435F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92" name="Straight Connector 391">
              <a:extLst>
                <a:ext uri="{FF2B5EF4-FFF2-40B4-BE49-F238E27FC236}">
                  <a16:creationId xmlns:a16="http://schemas.microsoft.com/office/drawing/2014/main" id="{FEAF4C6E-7A15-4B05-9C8D-E837C0ED9E2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93" name="Arc 392">
              <a:extLst>
                <a:ext uri="{FF2B5EF4-FFF2-40B4-BE49-F238E27FC236}">
                  <a16:creationId xmlns:a16="http://schemas.microsoft.com/office/drawing/2014/main" id="{4232EAA1-E593-421A-8F41-71D93F63D5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4" name="Straight Connector 393">
              <a:extLst>
                <a:ext uri="{FF2B5EF4-FFF2-40B4-BE49-F238E27FC236}">
                  <a16:creationId xmlns:a16="http://schemas.microsoft.com/office/drawing/2014/main" id="{F1E3B763-E9B5-46EB-99FA-974634AB637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95" name="Straight Connector 394">
              <a:extLst>
                <a:ext uri="{FF2B5EF4-FFF2-40B4-BE49-F238E27FC236}">
                  <a16:creationId xmlns:a16="http://schemas.microsoft.com/office/drawing/2014/main" id="{4A670DF2-B501-4E0F-90DA-AEF9C78171B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96" name="Oval 395">
              <a:extLst>
                <a:ext uri="{FF2B5EF4-FFF2-40B4-BE49-F238E27FC236}">
                  <a16:creationId xmlns:a16="http://schemas.microsoft.com/office/drawing/2014/main" id="{DF01DFBA-486E-47A8-B95E-DE0312196CA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Arc 396">
              <a:extLst>
                <a:ext uri="{FF2B5EF4-FFF2-40B4-BE49-F238E27FC236}">
                  <a16:creationId xmlns:a16="http://schemas.microsoft.com/office/drawing/2014/main" id="{BD03171A-35C6-4CB7-9471-0D116E467DE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8" name="Arc 397">
              <a:extLst>
                <a:ext uri="{FF2B5EF4-FFF2-40B4-BE49-F238E27FC236}">
                  <a16:creationId xmlns:a16="http://schemas.microsoft.com/office/drawing/2014/main" id="{3CBF64FA-731B-44CC-83E1-64C4AFBE253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Arc 398">
              <a:extLst>
                <a:ext uri="{FF2B5EF4-FFF2-40B4-BE49-F238E27FC236}">
                  <a16:creationId xmlns:a16="http://schemas.microsoft.com/office/drawing/2014/main" id="{C92FFF59-F914-441D-812F-AF60A25B218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0" name="Arc 399">
              <a:extLst>
                <a:ext uri="{FF2B5EF4-FFF2-40B4-BE49-F238E27FC236}">
                  <a16:creationId xmlns:a16="http://schemas.microsoft.com/office/drawing/2014/main" id="{89EAC848-517A-462A-B28C-98254181419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1" name="Straight Connector 400">
              <a:extLst>
                <a:ext uri="{FF2B5EF4-FFF2-40B4-BE49-F238E27FC236}">
                  <a16:creationId xmlns:a16="http://schemas.microsoft.com/office/drawing/2014/main" id="{53D5A38E-D67C-4E9A-80C4-B2E601606C8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446278FE-3022-43AB-80A1-C8AFFC68FC2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C3B4C3BA-681E-410E-9764-C315422F58F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04" name="Group 403">
            <a:extLst>
              <a:ext uri="{FF2B5EF4-FFF2-40B4-BE49-F238E27FC236}">
                <a16:creationId xmlns:a16="http://schemas.microsoft.com/office/drawing/2014/main" id="{65B44935-F14E-4CF2-91B8-75768DC8CE4D}"/>
              </a:ext>
            </a:extLst>
          </p:cNvPr>
          <p:cNvGrpSpPr/>
          <p:nvPr/>
        </p:nvGrpSpPr>
        <p:grpSpPr>
          <a:xfrm rot="2540802">
            <a:off x="7678974" y="9525"/>
            <a:ext cx="544580" cy="346135"/>
            <a:chOff x="1459148" y="544749"/>
            <a:chExt cx="7412477" cy="5661498"/>
          </a:xfrm>
        </p:grpSpPr>
        <p:sp>
          <p:nvSpPr>
            <p:cNvPr id="405" name="Arc 404">
              <a:extLst>
                <a:ext uri="{FF2B5EF4-FFF2-40B4-BE49-F238E27FC236}">
                  <a16:creationId xmlns:a16="http://schemas.microsoft.com/office/drawing/2014/main" id="{1340771E-BBDB-4830-94E0-F68C1CE9216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6" name="Straight Connector 405">
              <a:extLst>
                <a:ext uri="{FF2B5EF4-FFF2-40B4-BE49-F238E27FC236}">
                  <a16:creationId xmlns:a16="http://schemas.microsoft.com/office/drawing/2014/main" id="{A66E80F9-9E1C-40D5-990A-ACEED9150F0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07" name="Arc 406">
              <a:extLst>
                <a:ext uri="{FF2B5EF4-FFF2-40B4-BE49-F238E27FC236}">
                  <a16:creationId xmlns:a16="http://schemas.microsoft.com/office/drawing/2014/main" id="{AFF9BB82-E62C-4745-9C73-76DD32A2291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8" name="Straight Connector 407">
              <a:extLst>
                <a:ext uri="{FF2B5EF4-FFF2-40B4-BE49-F238E27FC236}">
                  <a16:creationId xmlns:a16="http://schemas.microsoft.com/office/drawing/2014/main" id="{A4D82CF4-4FB0-4965-863F-B7677FB2DE1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C41D270E-B0B3-4DC3-A71C-BD2A2BF0C59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0" name="Oval 409">
              <a:extLst>
                <a:ext uri="{FF2B5EF4-FFF2-40B4-BE49-F238E27FC236}">
                  <a16:creationId xmlns:a16="http://schemas.microsoft.com/office/drawing/2014/main" id="{1FA14513-45C5-4F84-A5E6-BE41C7F8C1F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Arc 410">
              <a:extLst>
                <a:ext uri="{FF2B5EF4-FFF2-40B4-BE49-F238E27FC236}">
                  <a16:creationId xmlns:a16="http://schemas.microsoft.com/office/drawing/2014/main" id="{2CE68BB4-3A9C-4552-A960-A262134374C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2" name="Arc 411">
              <a:extLst>
                <a:ext uri="{FF2B5EF4-FFF2-40B4-BE49-F238E27FC236}">
                  <a16:creationId xmlns:a16="http://schemas.microsoft.com/office/drawing/2014/main" id="{3AEA0730-B8EF-4AD1-A68A-E4B5E685F61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3" name="Arc 412">
              <a:extLst>
                <a:ext uri="{FF2B5EF4-FFF2-40B4-BE49-F238E27FC236}">
                  <a16:creationId xmlns:a16="http://schemas.microsoft.com/office/drawing/2014/main" id="{53334762-F0D4-4922-90B2-E538740C463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4" name="Arc 413">
              <a:extLst>
                <a:ext uri="{FF2B5EF4-FFF2-40B4-BE49-F238E27FC236}">
                  <a16:creationId xmlns:a16="http://schemas.microsoft.com/office/drawing/2014/main" id="{2C1CBE5C-BE93-4175-A6A4-EA2E1A05A89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5" name="Straight Connector 414">
              <a:extLst>
                <a:ext uri="{FF2B5EF4-FFF2-40B4-BE49-F238E27FC236}">
                  <a16:creationId xmlns:a16="http://schemas.microsoft.com/office/drawing/2014/main" id="{4AF5A945-CC71-4B3A-B0E1-02F15F5E631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16" name="Straight Connector 415">
              <a:extLst>
                <a:ext uri="{FF2B5EF4-FFF2-40B4-BE49-F238E27FC236}">
                  <a16:creationId xmlns:a16="http://schemas.microsoft.com/office/drawing/2014/main" id="{C4BFEC58-4B5F-4501-B22E-83F3BEB9CCA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D9EF427E-045B-4C6D-84E4-C008D70F035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18" name="Group 417">
            <a:extLst>
              <a:ext uri="{FF2B5EF4-FFF2-40B4-BE49-F238E27FC236}">
                <a16:creationId xmlns:a16="http://schemas.microsoft.com/office/drawing/2014/main" id="{108F51C6-915B-4494-9B8A-13351F25CA83}"/>
              </a:ext>
            </a:extLst>
          </p:cNvPr>
          <p:cNvGrpSpPr/>
          <p:nvPr/>
        </p:nvGrpSpPr>
        <p:grpSpPr>
          <a:xfrm rot="2540802">
            <a:off x="7993299" y="9525"/>
            <a:ext cx="544580" cy="346135"/>
            <a:chOff x="1459148" y="544749"/>
            <a:chExt cx="7412477" cy="5661498"/>
          </a:xfrm>
        </p:grpSpPr>
        <p:sp>
          <p:nvSpPr>
            <p:cNvPr id="419" name="Arc 418">
              <a:extLst>
                <a:ext uri="{FF2B5EF4-FFF2-40B4-BE49-F238E27FC236}">
                  <a16:creationId xmlns:a16="http://schemas.microsoft.com/office/drawing/2014/main" id="{B143E565-4546-493F-AF85-16F0216B07B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0" name="Straight Connector 419">
              <a:extLst>
                <a:ext uri="{FF2B5EF4-FFF2-40B4-BE49-F238E27FC236}">
                  <a16:creationId xmlns:a16="http://schemas.microsoft.com/office/drawing/2014/main" id="{37240A10-78BB-47A8-9C7E-AD1210B9ED1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1" name="Arc 420">
              <a:extLst>
                <a:ext uri="{FF2B5EF4-FFF2-40B4-BE49-F238E27FC236}">
                  <a16:creationId xmlns:a16="http://schemas.microsoft.com/office/drawing/2014/main" id="{FA63B836-225A-4EFD-B1DE-EDED72A9F2D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22" name="Straight Connector 421">
              <a:extLst>
                <a:ext uri="{FF2B5EF4-FFF2-40B4-BE49-F238E27FC236}">
                  <a16:creationId xmlns:a16="http://schemas.microsoft.com/office/drawing/2014/main" id="{EA37D4EE-39A7-44BB-96EB-3F28639768F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1CBBCEFA-CFFA-40FD-812E-C37D819611C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24" name="Oval 423">
              <a:extLst>
                <a:ext uri="{FF2B5EF4-FFF2-40B4-BE49-F238E27FC236}">
                  <a16:creationId xmlns:a16="http://schemas.microsoft.com/office/drawing/2014/main" id="{81C7F82E-C310-4834-BF8D-F5080F6F997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Arc 424">
              <a:extLst>
                <a:ext uri="{FF2B5EF4-FFF2-40B4-BE49-F238E27FC236}">
                  <a16:creationId xmlns:a16="http://schemas.microsoft.com/office/drawing/2014/main" id="{EC6D0686-0C4C-4EAC-9940-28AF3E458A5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6" name="Arc 425">
              <a:extLst>
                <a:ext uri="{FF2B5EF4-FFF2-40B4-BE49-F238E27FC236}">
                  <a16:creationId xmlns:a16="http://schemas.microsoft.com/office/drawing/2014/main" id="{7F58E190-271F-4949-8600-349698AD99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7" name="Arc 426">
              <a:extLst>
                <a:ext uri="{FF2B5EF4-FFF2-40B4-BE49-F238E27FC236}">
                  <a16:creationId xmlns:a16="http://schemas.microsoft.com/office/drawing/2014/main" id="{9E82E4BF-2E0E-473C-822A-506C6AF64E9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8" name="Arc 427">
              <a:extLst>
                <a:ext uri="{FF2B5EF4-FFF2-40B4-BE49-F238E27FC236}">
                  <a16:creationId xmlns:a16="http://schemas.microsoft.com/office/drawing/2014/main" id="{5C19266A-59AC-4850-8C7E-930031B5533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9" name="Straight Connector 428">
              <a:extLst>
                <a:ext uri="{FF2B5EF4-FFF2-40B4-BE49-F238E27FC236}">
                  <a16:creationId xmlns:a16="http://schemas.microsoft.com/office/drawing/2014/main" id="{42078335-F0EE-431C-BD00-3988A7BA55C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87325E02-813B-49E4-977D-C83BDF58C86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9CBA6DF6-8EE8-4A75-A630-556F7A9FEF9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32" name="Group 431">
            <a:extLst>
              <a:ext uri="{FF2B5EF4-FFF2-40B4-BE49-F238E27FC236}">
                <a16:creationId xmlns:a16="http://schemas.microsoft.com/office/drawing/2014/main" id="{12301670-F4A9-42EB-AAB3-D7A104A8263D}"/>
              </a:ext>
            </a:extLst>
          </p:cNvPr>
          <p:cNvGrpSpPr/>
          <p:nvPr/>
        </p:nvGrpSpPr>
        <p:grpSpPr>
          <a:xfrm rot="2540802">
            <a:off x="8307624" y="9525"/>
            <a:ext cx="544580" cy="346135"/>
            <a:chOff x="1459148" y="544749"/>
            <a:chExt cx="7412477" cy="5661498"/>
          </a:xfrm>
        </p:grpSpPr>
        <p:sp>
          <p:nvSpPr>
            <p:cNvPr id="433" name="Arc 432">
              <a:extLst>
                <a:ext uri="{FF2B5EF4-FFF2-40B4-BE49-F238E27FC236}">
                  <a16:creationId xmlns:a16="http://schemas.microsoft.com/office/drawing/2014/main" id="{E47A5AAA-3BFB-41E6-BBCC-8E553055C2C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34" name="Straight Connector 433">
              <a:extLst>
                <a:ext uri="{FF2B5EF4-FFF2-40B4-BE49-F238E27FC236}">
                  <a16:creationId xmlns:a16="http://schemas.microsoft.com/office/drawing/2014/main" id="{2CB1B974-EE76-4F83-919F-0C1BE7210E3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35" name="Arc 434">
              <a:extLst>
                <a:ext uri="{FF2B5EF4-FFF2-40B4-BE49-F238E27FC236}">
                  <a16:creationId xmlns:a16="http://schemas.microsoft.com/office/drawing/2014/main" id="{1AE05B0E-56AE-47D7-ADE8-BA1901C9724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6" name="Straight Connector 435">
              <a:extLst>
                <a:ext uri="{FF2B5EF4-FFF2-40B4-BE49-F238E27FC236}">
                  <a16:creationId xmlns:a16="http://schemas.microsoft.com/office/drawing/2014/main" id="{8F529601-24A2-489D-832A-2B5B4D79697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A276A68D-C96F-4F1B-9AE8-5F4175574FD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38" name="Oval 437">
              <a:extLst>
                <a:ext uri="{FF2B5EF4-FFF2-40B4-BE49-F238E27FC236}">
                  <a16:creationId xmlns:a16="http://schemas.microsoft.com/office/drawing/2014/main" id="{9BF5D529-4F88-46A1-B20B-E410953BE4C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Arc 438">
              <a:extLst>
                <a:ext uri="{FF2B5EF4-FFF2-40B4-BE49-F238E27FC236}">
                  <a16:creationId xmlns:a16="http://schemas.microsoft.com/office/drawing/2014/main" id="{DDA0BB92-611B-42BF-9620-B8AC3761DF6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0" name="Arc 439">
              <a:extLst>
                <a:ext uri="{FF2B5EF4-FFF2-40B4-BE49-F238E27FC236}">
                  <a16:creationId xmlns:a16="http://schemas.microsoft.com/office/drawing/2014/main" id="{ADB7C9F7-AB13-4493-A805-D08C12ED5B8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1" name="Arc 440">
              <a:extLst>
                <a:ext uri="{FF2B5EF4-FFF2-40B4-BE49-F238E27FC236}">
                  <a16:creationId xmlns:a16="http://schemas.microsoft.com/office/drawing/2014/main" id="{A625DF11-4004-47D5-8F2C-DF5C146D9A8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2" name="Arc 441">
              <a:extLst>
                <a:ext uri="{FF2B5EF4-FFF2-40B4-BE49-F238E27FC236}">
                  <a16:creationId xmlns:a16="http://schemas.microsoft.com/office/drawing/2014/main" id="{95E4C035-FF8C-4D6F-9EB3-C4D58E78F04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43" name="Straight Connector 442">
              <a:extLst>
                <a:ext uri="{FF2B5EF4-FFF2-40B4-BE49-F238E27FC236}">
                  <a16:creationId xmlns:a16="http://schemas.microsoft.com/office/drawing/2014/main" id="{AF492C96-605C-4EDD-B2EB-886F911E035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D167A698-66CE-415F-B43C-CABC212C3D1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DEDF2867-42AC-4E22-B205-C5FF48DBE6D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240A6CB3-ACB4-4D44-B061-15B4FADD527B}"/>
              </a:ext>
            </a:extLst>
          </p:cNvPr>
          <p:cNvGrpSpPr/>
          <p:nvPr/>
        </p:nvGrpSpPr>
        <p:grpSpPr>
          <a:xfrm rot="2540802">
            <a:off x="8621949" y="9525"/>
            <a:ext cx="544580" cy="346135"/>
            <a:chOff x="1459148" y="544749"/>
            <a:chExt cx="7412477" cy="5661498"/>
          </a:xfrm>
        </p:grpSpPr>
        <p:sp>
          <p:nvSpPr>
            <p:cNvPr id="447" name="Arc 446">
              <a:extLst>
                <a:ext uri="{FF2B5EF4-FFF2-40B4-BE49-F238E27FC236}">
                  <a16:creationId xmlns:a16="http://schemas.microsoft.com/office/drawing/2014/main" id="{20BA29C3-CD87-41B8-922A-9900D7BDD7A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8" name="Straight Connector 447">
              <a:extLst>
                <a:ext uri="{FF2B5EF4-FFF2-40B4-BE49-F238E27FC236}">
                  <a16:creationId xmlns:a16="http://schemas.microsoft.com/office/drawing/2014/main" id="{54846A6A-1659-4F1C-98B0-D3B661ED56A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49" name="Arc 448">
              <a:extLst>
                <a:ext uri="{FF2B5EF4-FFF2-40B4-BE49-F238E27FC236}">
                  <a16:creationId xmlns:a16="http://schemas.microsoft.com/office/drawing/2014/main" id="{FA4CB867-B48A-48CA-A99B-0129BA3D7CB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0" name="Straight Connector 449">
              <a:extLst>
                <a:ext uri="{FF2B5EF4-FFF2-40B4-BE49-F238E27FC236}">
                  <a16:creationId xmlns:a16="http://schemas.microsoft.com/office/drawing/2014/main" id="{A63781FD-DA70-4538-8D14-F947A0CBE38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893ED736-7BB4-4D9B-A894-048456243A3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52" name="Oval 451">
              <a:extLst>
                <a:ext uri="{FF2B5EF4-FFF2-40B4-BE49-F238E27FC236}">
                  <a16:creationId xmlns:a16="http://schemas.microsoft.com/office/drawing/2014/main" id="{2D120423-5E79-4085-8F4E-B4E23E9FF7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Arc 452">
              <a:extLst>
                <a:ext uri="{FF2B5EF4-FFF2-40B4-BE49-F238E27FC236}">
                  <a16:creationId xmlns:a16="http://schemas.microsoft.com/office/drawing/2014/main" id="{3D79223C-1219-4F1A-93F1-6F43D281C5B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4" name="Arc 453">
              <a:extLst>
                <a:ext uri="{FF2B5EF4-FFF2-40B4-BE49-F238E27FC236}">
                  <a16:creationId xmlns:a16="http://schemas.microsoft.com/office/drawing/2014/main" id="{FB4C5438-606E-465E-B398-FF52F0B890B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5" name="Arc 454">
              <a:extLst>
                <a:ext uri="{FF2B5EF4-FFF2-40B4-BE49-F238E27FC236}">
                  <a16:creationId xmlns:a16="http://schemas.microsoft.com/office/drawing/2014/main" id="{C3CF45B0-A6C2-4CC7-AD19-26B4CFB50EB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6" name="Arc 455">
              <a:extLst>
                <a:ext uri="{FF2B5EF4-FFF2-40B4-BE49-F238E27FC236}">
                  <a16:creationId xmlns:a16="http://schemas.microsoft.com/office/drawing/2014/main" id="{0616E345-303A-44BB-9F44-E667A486E92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7" name="Straight Connector 456">
              <a:extLst>
                <a:ext uri="{FF2B5EF4-FFF2-40B4-BE49-F238E27FC236}">
                  <a16:creationId xmlns:a16="http://schemas.microsoft.com/office/drawing/2014/main" id="{2811E94C-EF00-4B72-90D1-251A9E2A4EE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A999A074-322E-49D3-A0D1-AD09F1BCDB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C75101C7-0956-46A8-8E44-C1C7BD470E4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0" name="Group 459">
            <a:extLst>
              <a:ext uri="{FF2B5EF4-FFF2-40B4-BE49-F238E27FC236}">
                <a16:creationId xmlns:a16="http://schemas.microsoft.com/office/drawing/2014/main" id="{0214D8B4-AA53-4856-899B-23EAA30F8A5E}"/>
              </a:ext>
            </a:extLst>
          </p:cNvPr>
          <p:cNvGrpSpPr/>
          <p:nvPr/>
        </p:nvGrpSpPr>
        <p:grpSpPr>
          <a:xfrm rot="2540802">
            <a:off x="8936274" y="9525"/>
            <a:ext cx="544580" cy="346135"/>
            <a:chOff x="1459148" y="544749"/>
            <a:chExt cx="7412477" cy="5661498"/>
          </a:xfrm>
        </p:grpSpPr>
        <p:sp>
          <p:nvSpPr>
            <p:cNvPr id="461" name="Arc 460">
              <a:extLst>
                <a:ext uri="{FF2B5EF4-FFF2-40B4-BE49-F238E27FC236}">
                  <a16:creationId xmlns:a16="http://schemas.microsoft.com/office/drawing/2014/main" id="{5A795683-7891-4862-92A6-A178D554A94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62" name="Straight Connector 461">
              <a:extLst>
                <a:ext uri="{FF2B5EF4-FFF2-40B4-BE49-F238E27FC236}">
                  <a16:creationId xmlns:a16="http://schemas.microsoft.com/office/drawing/2014/main" id="{C7C9DAC9-BB0C-4CF8-82B0-D33F7669ED6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63" name="Arc 462">
              <a:extLst>
                <a:ext uri="{FF2B5EF4-FFF2-40B4-BE49-F238E27FC236}">
                  <a16:creationId xmlns:a16="http://schemas.microsoft.com/office/drawing/2014/main" id="{60DF1B4C-78B6-457D-80AD-EF5B7B0DE1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4" name="Straight Connector 463">
              <a:extLst>
                <a:ext uri="{FF2B5EF4-FFF2-40B4-BE49-F238E27FC236}">
                  <a16:creationId xmlns:a16="http://schemas.microsoft.com/office/drawing/2014/main" id="{861CC9BD-20EF-4280-BB35-ED21D1920BA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90B6D9A9-AAC1-4976-9C33-1C9239B3FF1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66" name="Oval 465">
              <a:extLst>
                <a:ext uri="{FF2B5EF4-FFF2-40B4-BE49-F238E27FC236}">
                  <a16:creationId xmlns:a16="http://schemas.microsoft.com/office/drawing/2014/main" id="{A6B887BE-6B97-4009-8E58-8F4D8A9A789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Arc 466">
              <a:extLst>
                <a:ext uri="{FF2B5EF4-FFF2-40B4-BE49-F238E27FC236}">
                  <a16:creationId xmlns:a16="http://schemas.microsoft.com/office/drawing/2014/main" id="{E4EB4262-3D0E-4C6D-9743-2FDDC4F3392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8" name="Arc 467">
              <a:extLst>
                <a:ext uri="{FF2B5EF4-FFF2-40B4-BE49-F238E27FC236}">
                  <a16:creationId xmlns:a16="http://schemas.microsoft.com/office/drawing/2014/main" id="{214783C1-3A89-4EDF-B70B-1012E8CC317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9" name="Arc 468">
              <a:extLst>
                <a:ext uri="{FF2B5EF4-FFF2-40B4-BE49-F238E27FC236}">
                  <a16:creationId xmlns:a16="http://schemas.microsoft.com/office/drawing/2014/main" id="{6F950DB1-59A7-4BAA-8E85-0A7C2B979D0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0" name="Arc 469">
              <a:extLst>
                <a:ext uri="{FF2B5EF4-FFF2-40B4-BE49-F238E27FC236}">
                  <a16:creationId xmlns:a16="http://schemas.microsoft.com/office/drawing/2014/main" id="{9D609FED-471F-4902-8037-705F809D608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1" name="Straight Connector 470">
              <a:extLst>
                <a:ext uri="{FF2B5EF4-FFF2-40B4-BE49-F238E27FC236}">
                  <a16:creationId xmlns:a16="http://schemas.microsoft.com/office/drawing/2014/main" id="{E3342CF5-9794-4D12-B425-0BBEF15B9BD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FD451C34-C3B2-469D-AEDF-7BF4954DB62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2563DF56-A088-47E5-AF66-D96F4E2B99F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74" name="Group 473">
            <a:extLst>
              <a:ext uri="{FF2B5EF4-FFF2-40B4-BE49-F238E27FC236}">
                <a16:creationId xmlns:a16="http://schemas.microsoft.com/office/drawing/2014/main" id="{8BF9CA00-3B78-46AC-B33D-F534264692CE}"/>
              </a:ext>
            </a:extLst>
          </p:cNvPr>
          <p:cNvGrpSpPr/>
          <p:nvPr/>
        </p:nvGrpSpPr>
        <p:grpSpPr>
          <a:xfrm rot="2540802">
            <a:off x="9250599" y="9525"/>
            <a:ext cx="544580" cy="346135"/>
            <a:chOff x="1459148" y="544749"/>
            <a:chExt cx="7412477" cy="5661498"/>
          </a:xfrm>
        </p:grpSpPr>
        <p:sp>
          <p:nvSpPr>
            <p:cNvPr id="475" name="Arc 474">
              <a:extLst>
                <a:ext uri="{FF2B5EF4-FFF2-40B4-BE49-F238E27FC236}">
                  <a16:creationId xmlns:a16="http://schemas.microsoft.com/office/drawing/2014/main" id="{3C772062-B793-440A-8478-5BB8B54040D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6" name="Straight Connector 475">
              <a:extLst>
                <a:ext uri="{FF2B5EF4-FFF2-40B4-BE49-F238E27FC236}">
                  <a16:creationId xmlns:a16="http://schemas.microsoft.com/office/drawing/2014/main" id="{E8BEAB1B-A41D-4849-AED2-417E7AC68C5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77" name="Arc 476">
              <a:extLst>
                <a:ext uri="{FF2B5EF4-FFF2-40B4-BE49-F238E27FC236}">
                  <a16:creationId xmlns:a16="http://schemas.microsoft.com/office/drawing/2014/main" id="{29F7C0AC-5B9A-4B21-9114-F2448ADF377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8" name="Straight Connector 477">
              <a:extLst>
                <a:ext uri="{FF2B5EF4-FFF2-40B4-BE49-F238E27FC236}">
                  <a16:creationId xmlns:a16="http://schemas.microsoft.com/office/drawing/2014/main" id="{97743E14-67A8-4974-AFEA-F1C2B74E7D5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E0195D0A-28FB-473D-AC33-42EF9033763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0" name="Oval 479">
              <a:extLst>
                <a:ext uri="{FF2B5EF4-FFF2-40B4-BE49-F238E27FC236}">
                  <a16:creationId xmlns:a16="http://schemas.microsoft.com/office/drawing/2014/main" id="{633C3A00-2717-4561-A38A-4F3A95B846A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Arc 480">
              <a:extLst>
                <a:ext uri="{FF2B5EF4-FFF2-40B4-BE49-F238E27FC236}">
                  <a16:creationId xmlns:a16="http://schemas.microsoft.com/office/drawing/2014/main" id="{1326BF03-AB4B-482E-AFFB-5C9D0FA8D5E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2" name="Arc 481">
              <a:extLst>
                <a:ext uri="{FF2B5EF4-FFF2-40B4-BE49-F238E27FC236}">
                  <a16:creationId xmlns:a16="http://schemas.microsoft.com/office/drawing/2014/main" id="{54D12709-18C5-429F-9386-216F754E705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3" name="Arc 482">
              <a:extLst>
                <a:ext uri="{FF2B5EF4-FFF2-40B4-BE49-F238E27FC236}">
                  <a16:creationId xmlns:a16="http://schemas.microsoft.com/office/drawing/2014/main" id="{1C07FE82-775B-4527-B4B9-9633A8104C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4" name="Arc 483">
              <a:extLst>
                <a:ext uri="{FF2B5EF4-FFF2-40B4-BE49-F238E27FC236}">
                  <a16:creationId xmlns:a16="http://schemas.microsoft.com/office/drawing/2014/main" id="{91527C0D-5197-4426-8B1A-416BAA66A18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5" name="Straight Connector 484">
              <a:extLst>
                <a:ext uri="{FF2B5EF4-FFF2-40B4-BE49-F238E27FC236}">
                  <a16:creationId xmlns:a16="http://schemas.microsoft.com/office/drawing/2014/main" id="{8CC31AFC-7E16-46AB-ADAD-88F46F2D248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CF4A6F09-D718-49C1-B5EF-D3A7163F0E5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F3CC039A-BE61-43F7-954A-ED815A1819E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88" name="Group 487">
            <a:extLst>
              <a:ext uri="{FF2B5EF4-FFF2-40B4-BE49-F238E27FC236}">
                <a16:creationId xmlns:a16="http://schemas.microsoft.com/office/drawing/2014/main" id="{548F4326-05F5-4D2E-BEDD-7A74D95D8C71}"/>
              </a:ext>
            </a:extLst>
          </p:cNvPr>
          <p:cNvGrpSpPr/>
          <p:nvPr/>
        </p:nvGrpSpPr>
        <p:grpSpPr>
          <a:xfrm rot="2540802">
            <a:off x="9564924" y="9525"/>
            <a:ext cx="544580" cy="346135"/>
            <a:chOff x="1459148" y="544749"/>
            <a:chExt cx="7412477" cy="5661498"/>
          </a:xfrm>
        </p:grpSpPr>
        <p:sp>
          <p:nvSpPr>
            <p:cNvPr id="489" name="Arc 488">
              <a:extLst>
                <a:ext uri="{FF2B5EF4-FFF2-40B4-BE49-F238E27FC236}">
                  <a16:creationId xmlns:a16="http://schemas.microsoft.com/office/drawing/2014/main" id="{0FD92A70-588D-4DFF-9C1D-CE449F1A321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0" name="Straight Connector 489">
              <a:extLst>
                <a:ext uri="{FF2B5EF4-FFF2-40B4-BE49-F238E27FC236}">
                  <a16:creationId xmlns:a16="http://schemas.microsoft.com/office/drawing/2014/main" id="{9E415488-59F1-4356-B3C4-E0E444CA820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1" name="Arc 490">
              <a:extLst>
                <a:ext uri="{FF2B5EF4-FFF2-40B4-BE49-F238E27FC236}">
                  <a16:creationId xmlns:a16="http://schemas.microsoft.com/office/drawing/2014/main" id="{2F3CE13F-7929-484C-AA4B-D21F24757C5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92" name="Straight Connector 491">
              <a:extLst>
                <a:ext uri="{FF2B5EF4-FFF2-40B4-BE49-F238E27FC236}">
                  <a16:creationId xmlns:a16="http://schemas.microsoft.com/office/drawing/2014/main" id="{0A6B2AE7-687C-407F-9C5D-EE2FF674202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93" name="Straight Connector 492">
              <a:extLst>
                <a:ext uri="{FF2B5EF4-FFF2-40B4-BE49-F238E27FC236}">
                  <a16:creationId xmlns:a16="http://schemas.microsoft.com/office/drawing/2014/main" id="{E256BA41-1F8D-452D-B663-B9743395935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94" name="Oval 493">
              <a:extLst>
                <a:ext uri="{FF2B5EF4-FFF2-40B4-BE49-F238E27FC236}">
                  <a16:creationId xmlns:a16="http://schemas.microsoft.com/office/drawing/2014/main" id="{1576CCB3-B02E-460A-BCB1-7AAFE2F00DD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Arc 494">
              <a:extLst>
                <a:ext uri="{FF2B5EF4-FFF2-40B4-BE49-F238E27FC236}">
                  <a16:creationId xmlns:a16="http://schemas.microsoft.com/office/drawing/2014/main" id="{2F687761-B232-4F90-9F58-36F32CCF79A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6" name="Arc 495">
              <a:extLst>
                <a:ext uri="{FF2B5EF4-FFF2-40B4-BE49-F238E27FC236}">
                  <a16:creationId xmlns:a16="http://schemas.microsoft.com/office/drawing/2014/main" id="{319DD4FC-7F28-40A2-A7C7-A9453130D9C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7" name="Arc 496">
              <a:extLst>
                <a:ext uri="{FF2B5EF4-FFF2-40B4-BE49-F238E27FC236}">
                  <a16:creationId xmlns:a16="http://schemas.microsoft.com/office/drawing/2014/main" id="{E613142C-15F0-4745-AF81-C8132642181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8" name="Arc 497">
              <a:extLst>
                <a:ext uri="{FF2B5EF4-FFF2-40B4-BE49-F238E27FC236}">
                  <a16:creationId xmlns:a16="http://schemas.microsoft.com/office/drawing/2014/main" id="{AD5EDFE7-D877-4018-840E-6089E012701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9" name="Straight Connector 498">
              <a:extLst>
                <a:ext uri="{FF2B5EF4-FFF2-40B4-BE49-F238E27FC236}">
                  <a16:creationId xmlns:a16="http://schemas.microsoft.com/office/drawing/2014/main" id="{C621AC44-B8F5-49C0-A580-782C1157A26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298ED918-4120-4AEA-BC22-4FD7AF69DD2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F880B020-5011-4A45-8661-1200941D287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02" name="Group 501">
            <a:extLst>
              <a:ext uri="{FF2B5EF4-FFF2-40B4-BE49-F238E27FC236}">
                <a16:creationId xmlns:a16="http://schemas.microsoft.com/office/drawing/2014/main" id="{8187BCC8-CB5C-4072-A178-47D9A43260D5}"/>
              </a:ext>
            </a:extLst>
          </p:cNvPr>
          <p:cNvGrpSpPr/>
          <p:nvPr/>
        </p:nvGrpSpPr>
        <p:grpSpPr>
          <a:xfrm rot="2540802">
            <a:off x="9879249" y="9525"/>
            <a:ext cx="544580" cy="346135"/>
            <a:chOff x="1459148" y="544749"/>
            <a:chExt cx="7412477" cy="5661498"/>
          </a:xfrm>
        </p:grpSpPr>
        <p:sp>
          <p:nvSpPr>
            <p:cNvPr id="503" name="Arc 502">
              <a:extLst>
                <a:ext uri="{FF2B5EF4-FFF2-40B4-BE49-F238E27FC236}">
                  <a16:creationId xmlns:a16="http://schemas.microsoft.com/office/drawing/2014/main" id="{D88BE38E-DDFE-443A-BF5C-857375D5DFF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04" name="Straight Connector 503">
              <a:extLst>
                <a:ext uri="{FF2B5EF4-FFF2-40B4-BE49-F238E27FC236}">
                  <a16:creationId xmlns:a16="http://schemas.microsoft.com/office/drawing/2014/main" id="{F5FA90F2-A8C6-4B0C-ABA1-564205475CE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05" name="Arc 504">
              <a:extLst>
                <a:ext uri="{FF2B5EF4-FFF2-40B4-BE49-F238E27FC236}">
                  <a16:creationId xmlns:a16="http://schemas.microsoft.com/office/drawing/2014/main" id="{0D0B3AD3-A5A0-42ED-9FC3-2B258751FFC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6" name="Straight Connector 505">
              <a:extLst>
                <a:ext uri="{FF2B5EF4-FFF2-40B4-BE49-F238E27FC236}">
                  <a16:creationId xmlns:a16="http://schemas.microsoft.com/office/drawing/2014/main" id="{2F245278-A672-4102-9624-4F0790E8EFE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07" name="Straight Connector 506">
              <a:extLst>
                <a:ext uri="{FF2B5EF4-FFF2-40B4-BE49-F238E27FC236}">
                  <a16:creationId xmlns:a16="http://schemas.microsoft.com/office/drawing/2014/main" id="{3F42C945-7186-40E0-B32E-CC62CB60516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08" name="Oval 507">
              <a:extLst>
                <a:ext uri="{FF2B5EF4-FFF2-40B4-BE49-F238E27FC236}">
                  <a16:creationId xmlns:a16="http://schemas.microsoft.com/office/drawing/2014/main" id="{C1E7E596-F77E-4B41-811A-66FE50F929A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Arc 508">
              <a:extLst>
                <a:ext uri="{FF2B5EF4-FFF2-40B4-BE49-F238E27FC236}">
                  <a16:creationId xmlns:a16="http://schemas.microsoft.com/office/drawing/2014/main" id="{C25FA4E6-93C7-4519-8D1C-50A41788F1F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0" name="Arc 509">
              <a:extLst>
                <a:ext uri="{FF2B5EF4-FFF2-40B4-BE49-F238E27FC236}">
                  <a16:creationId xmlns:a16="http://schemas.microsoft.com/office/drawing/2014/main" id="{B9F25130-1C9A-4493-AD1B-726A746A9D1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1" name="Arc 510">
              <a:extLst>
                <a:ext uri="{FF2B5EF4-FFF2-40B4-BE49-F238E27FC236}">
                  <a16:creationId xmlns:a16="http://schemas.microsoft.com/office/drawing/2014/main" id="{6A1BA55E-C229-42FC-83C5-3796ABD35B3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2" name="Arc 511">
              <a:extLst>
                <a:ext uri="{FF2B5EF4-FFF2-40B4-BE49-F238E27FC236}">
                  <a16:creationId xmlns:a16="http://schemas.microsoft.com/office/drawing/2014/main" id="{FAA4B873-B246-4DCF-BE28-CA1AE90DEEE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13" name="Straight Connector 512">
              <a:extLst>
                <a:ext uri="{FF2B5EF4-FFF2-40B4-BE49-F238E27FC236}">
                  <a16:creationId xmlns:a16="http://schemas.microsoft.com/office/drawing/2014/main" id="{067777D3-D856-4765-ADB9-7A49BA5EE30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14" name="Straight Connector 513">
              <a:extLst>
                <a:ext uri="{FF2B5EF4-FFF2-40B4-BE49-F238E27FC236}">
                  <a16:creationId xmlns:a16="http://schemas.microsoft.com/office/drawing/2014/main" id="{6F35590C-DDEB-45E4-AD27-05222DC41E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867A5F0E-43C8-475C-BC48-4E1AF9846A4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16" name="Group 515">
            <a:extLst>
              <a:ext uri="{FF2B5EF4-FFF2-40B4-BE49-F238E27FC236}">
                <a16:creationId xmlns:a16="http://schemas.microsoft.com/office/drawing/2014/main" id="{BD9FCFA7-4171-4A80-A079-1FEF3840B03D}"/>
              </a:ext>
            </a:extLst>
          </p:cNvPr>
          <p:cNvGrpSpPr/>
          <p:nvPr/>
        </p:nvGrpSpPr>
        <p:grpSpPr>
          <a:xfrm rot="2540802">
            <a:off x="10193574" y="9525"/>
            <a:ext cx="544580" cy="346135"/>
            <a:chOff x="1459148" y="544749"/>
            <a:chExt cx="7412477" cy="5661498"/>
          </a:xfrm>
        </p:grpSpPr>
        <p:sp>
          <p:nvSpPr>
            <p:cNvPr id="517" name="Arc 516">
              <a:extLst>
                <a:ext uri="{FF2B5EF4-FFF2-40B4-BE49-F238E27FC236}">
                  <a16:creationId xmlns:a16="http://schemas.microsoft.com/office/drawing/2014/main" id="{6D27DC0E-CCC9-4BC3-8F19-7F1472B416D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8" name="Straight Connector 517">
              <a:extLst>
                <a:ext uri="{FF2B5EF4-FFF2-40B4-BE49-F238E27FC236}">
                  <a16:creationId xmlns:a16="http://schemas.microsoft.com/office/drawing/2014/main" id="{519BD9A9-592D-40D6-A844-5F8216D4A0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19" name="Arc 518">
              <a:extLst>
                <a:ext uri="{FF2B5EF4-FFF2-40B4-BE49-F238E27FC236}">
                  <a16:creationId xmlns:a16="http://schemas.microsoft.com/office/drawing/2014/main" id="{D68E1B6F-BEB6-4E03-B21D-45626B58357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0" name="Straight Connector 519">
              <a:extLst>
                <a:ext uri="{FF2B5EF4-FFF2-40B4-BE49-F238E27FC236}">
                  <a16:creationId xmlns:a16="http://schemas.microsoft.com/office/drawing/2014/main" id="{8EC58DBD-F8DC-4BA7-AE3C-4A3681BFDE7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1" name="Straight Connector 520">
              <a:extLst>
                <a:ext uri="{FF2B5EF4-FFF2-40B4-BE49-F238E27FC236}">
                  <a16:creationId xmlns:a16="http://schemas.microsoft.com/office/drawing/2014/main" id="{691C6FA6-2423-4266-94B2-FDC829EA1BE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22" name="Oval 521">
              <a:extLst>
                <a:ext uri="{FF2B5EF4-FFF2-40B4-BE49-F238E27FC236}">
                  <a16:creationId xmlns:a16="http://schemas.microsoft.com/office/drawing/2014/main" id="{C8889979-E590-4DB5-8816-89F898CF432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3" name="Arc 522">
              <a:extLst>
                <a:ext uri="{FF2B5EF4-FFF2-40B4-BE49-F238E27FC236}">
                  <a16:creationId xmlns:a16="http://schemas.microsoft.com/office/drawing/2014/main" id="{31DEDD5C-ECA5-4E76-8936-A7FE1997015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4" name="Arc 523">
              <a:extLst>
                <a:ext uri="{FF2B5EF4-FFF2-40B4-BE49-F238E27FC236}">
                  <a16:creationId xmlns:a16="http://schemas.microsoft.com/office/drawing/2014/main" id="{80BCD648-F6A7-4AD0-9918-B6179BEA81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5" name="Arc 524">
              <a:extLst>
                <a:ext uri="{FF2B5EF4-FFF2-40B4-BE49-F238E27FC236}">
                  <a16:creationId xmlns:a16="http://schemas.microsoft.com/office/drawing/2014/main" id="{DDD92EAD-0420-48B4-82B8-279D78CF019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6" name="Arc 525">
              <a:extLst>
                <a:ext uri="{FF2B5EF4-FFF2-40B4-BE49-F238E27FC236}">
                  <a16:creationId xmlns:a16="http://schemas.microsoft.com/office/drawing/2014/main" id="{5CD244E1-380D-4F96-AC85-D20E556E9AA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7" name="Straight Connector 526">
              <a:extLst>
                <a:ext uri="{FF2B5EF4-FFF2-40B4-BE49-F238E27FC236}">
                  <a16:creationId xmlns:a16="http://schemas.microsoft.com/office/drawing/2014/main" id="{A2FE6439-F57A-4522-858A-95130E10868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1C2B01D1-A1A1-40B1-9346-6A3DE07F3C4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0D5AB74-AA63-42D1-9AB1-07979FF9EF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0" name="Group 529">
            <a:extLst>
              <a:ext uri="{FF2B5EF4-FFF2-40B4-BE49-F238E27FC236}">
                <a16:creationId xmlns:a16="http://schemas.microsoft.com/office/drawing/2014/main" id="{883CEB0C-5C8A-49AB-9B0B-C92FD686BC8E}"/>
              </a:ext>
            </a:extLst>
          </p:cNvPr>
          <p:cNvGrpSpPr/>
          <p:nvPr/>
        </p:nvGrpSpPr>
        <p:grpSpPr>
          <a:xfrm rot="2540802">
            <a:off x="10507899" y="9525"/>
            <a:ext cx="544580" cy="346135"/>
            <a:chOff x="1459148" y="544749"/>
            <a:chExt cx="7412477" cy="5661498"/>
          </a:xfrm>
        </p:grpSpPr>
        <p:sp>
          <p:nvSpPr>
            <p:cNvPr id="531" name="Arc 530">
              <a:extLst>
                <a:ext uri="{FF2B5EF4-FFF2-40B4-BE49-F238E27FC236}">
                  <a16:creationId xmlns:a16="http://schemas.microsoft.com/office/drawing/2014/main" id="{DCB8CA56-9AB2-4748-8B36-51DFACC022B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32" name="Straight Connector 531">
              <a:extLst>
                <a:ext uri="{FF2B5EF4-FFF2-40B4-BE49-F238E27FC236}">
                  <a16:creationId xmlns:a16="http://schemas.microsoft.com/office/drawing/2014/main" id="{031D6FEA-0210-487A-B9D7-B876DC0F3D7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33" name="Arc 532">
              <a:extLst>
                <a:ext uri="{FF2B5EF4-FFF2-40B4-BE49-F238E27FC236}">
                  <a16:creationId xmlns:a16="http://schemas.microsoft.com/office/drawing/2014/main" id="{701EC3E9-0F8D-44E4-B918-C52D0298605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4" name="Straight Connector 533">
              <a:extLst>
                <a:ext uri="{FF2B5EF4-FFF2-40B4-BE49-F238E27FC236}">
                  <a16:creationId xmlns:a16="http://schemas.microsoft.com/office/drawing/2014/main" id="{7BA345BE-2DD9-4304-93FC-DDF932FBF5F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A9E7826E-81D0-456C-9B02-AB23A227815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36" name="Oval 535">
              <a:extLst>
                <a:ext uri="{FF2B5EF4-FFF2-40B4-BE49-F238E27FC236}">
                  <a16:creationId xmlns:a16="http://schemas.microsoft.com/office/drawing/2014/main" id="{33BA82C1-3EB3-41E8-887E-7E542909D8A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Arc 536">
              <a:extLst>
                <a:ext uri="{FF2B5EF4-FFF2-40B4-BE49-F238E27FC236}">
                  <a16:creationId xmlns:a16="http://schemas.microsoft.com/office/drawing/2014/main" id="{84F4D4EF-8892-4203-BF5F-688BFD39C95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8" name="Arc 537">
              <a:extLst>
                <a:ext uri="{FF2B5EF4-FFF2-40B4-BE49-F238E27FC236}">
                  <a16:creationId xmlns:a16="http://schemas.microsoft.com/office/drawing/2014/main" id="{DDE5A793-C97E-4924-A35C-A3DC8245BD6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9" name="Arc 538">
              <a:extLst>
                <a:ext uri="{FF2B5EF4-FFF2-40B4-BE49-F238E27FC236}">
                  <a16:creationId xmlns:a16="http://schemas.microsoft.com/office/drawing/2014/main" id="{A68E5B6F-026B-4C7F-995B-D2A30516CCD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0" name="Arc 539">
              <a:extLst>
                <a:ext uri="{FF2B5EF4-FFF2-40B4-BE49-F238E27FC236}">
                  <a16:creationId xmlns:a16="http://schemas.microsoft.com/office/drawing/2014/main" id="{6AA3B028-BDBC-4170-94F4-7AD31D95ED4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1" name="Straight Connector 540">
              <a:extLst>
                <a:ext uri="{FF2B5EF4-FFF2-40B4-BE49-F238E27FC236}">
                  <a16:creationId xmlns:a16="http://schemas.microsoft.com/office/drawing/2014/main" id="{1A6BF6E4-EE2A-4644-A6A5-691B3B5729D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a:extLst>
                <a:ext uri="{FF2B5EF4-FFF2-40B4-BE49-F238E27FC236}">
                  <a16:creationId xmlns:a16="http://schemas.microsoft.com/office/drawing/2014/main" id="{3A8A99EF-26E8-4F59-9F8A-612108CD70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5061DC61-D0B5-4E3A-9713-135E6E49D5F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44" name="Group 543">
            <a:extLst>
              <a:ext uri="{FF2B5EF4-FFF2-40B4-BE49-F238E27FC236}">
                <a16:creationId xmlns:a16="http://schemas.microsoft.com/office/drawing/2014/main" id="{36BB7480-CCDE-4680-AC52-2394331BE07D}"/>
              </a:ext>
            </a:extLst>
          </p:cNvPr>
          <p:cNvGrpSpPr/>
          <p:nvPr/>
        </p:nvGrpSpPr>
        <p:grpSpPr>
          <a:xfrm rot="2540802">
            <a:off x="10822224" y="9525"/>
            <a:ext cx="544580" cy="346135"/>
            <a:chOff x="1459148" y="544749"/>
            <a:chExt cx="7412477" cy="5661498"/>
          </a:xfrm>
        </p:grpSpPr>
        <p:sp>
          <p:nvSpPr>
            <p:cNvPr id="545" name="Arc 544">
              <a:extLst>
                <a:ext uri="{FF2B5EF4-FFF2-40B4-BE49-F238E27FC236}">
                  <a16:creationId xmlns:a16="http://schemas.microsoft.com/office/drawing/2014/main" id="{A45982BC-234B-4ABE-AA05-E7E4988FCC9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6" name="Straight Connector 545">
              <a:extLst>
                <a:ext uri="{FF2B5EF4-FFF2-40B4-BE49-F238E27FC236}">
                  <a16:creationId xmlns:a16="http://schemas.microsoft.com/office/drawing/2014/main" id="{59AFFCA3-967B-4A79-90D9-FDFED969441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47" name="Arc 546">
              <a:extLst>
                <a:ext uri="{FF2B5EF4-FFF2-40B4-BE49-F238E27FC236}">
                  <a16:creationId xmlns:a16="http://schemas.microsoft.com/office/drawing/2014/main" id="{CBA225F3-94AE-4775-AE4D-E458F2DF3F2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8" name="Straight Connector 547">
              <a:extLst>
                <a:ext uri="{FF2B5EF4-FFF2-40B4-BE49-F238E27FC236}">
                  <a16:creationId xmlns:a16="http://schemas.microsoft.com/office/drawing/2014/main" id="{7526755D-CC70-47CD-9332-335152E44F7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49" name="Straight Connector 548">
              <a:extLst>
                <a:ext uri="{FF2B5EF4-FFF2-40B4-BE49-F238E27FC236}">
                  <a16:creationId xmlns:a16="http://schemas.microsoft.com/office/drawing/2014/main" id="{B3B82107-A7AE-43BC-8390-8CF66675F80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0" name="Oval 549">
              <a:extLst>
                <a:ext uri="{FF2B5EF4-FFF2-40B4-BE49-F238E27FC236}">
                  <a16:creationId xmlns:a16="http://schemas.microsoft.com/office/drawing/2014/main" id="{88CC3B6F-85EB-4D4B-95A1-B208E4CE7EB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Arc 550">
              <a:extLst>
                <a:ext uri="{FF2B5EF4-FFF2-40B4-BE49-F238E27FC236}">
                  <a16:creationId xmlns:a16="http://schemas.microsoft.com/office/drawing/2014/main" id="{09176EEE-9F3C-4F6A-8394-055855AD628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2" name="Arc 551">
              <a:extLst>
                <a:ext uri="{FF2B5EF4-FFF2-40B4-BE49-F238E27FC236}">
                  <a16:creationId xmlns:a16="http://schemas.microsoft.com/office/drawing/2014/main" id="{747724F3-E1A1-4EEB-B7BB-EFF37003B4C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3" name="Arc 552">
              <a:extLst>
                <a:ext uri="{FF2B5EF4-FFF2-40B4-BE49-F238E27FC236}">
                  <a16:creationId xmlns:a16="http://schemas.microsoft.com/office/drawing/2014/main" id="{7D6394DD-7C54-44B5-8EEC-6222A175DB7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4" name="Arc 553">
              <a:extLst>
                <a:ext uri="{FF2B5EF4-FFF2-40B4-BE49-F238E27FC236}">
                  <a16:creationId xmlns:a16="http://schemas.microsoft.com/office/drawing/2014/main" id="{840736E8-4A95-46E0-8241-86D2492F2A9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5" name="Straight Connector 554">
              <a:extLst>
                <a:ext uri="{FF2B5EF4-FFF2-40B4-BE49-F238E27FC236}">
                  <a16:creationId xmlns:a16="http://schemas.microsoft.com/office/drawing/2014/main" id="{EFB981DF-254D-424A-8554-CEFD9C72647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77012619-FC1F-40E3-B51E-C15A60E690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963D183-7561-4010-8184-28B5AC0D932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58" name="Group 557">
            <a:extLst>
              <a:ext uri="{FF2B5EF4-FFF2-40B4-BE49-F238E27FC236}">
                <a16:creationId xmlns:a16="http://schemas.microsoft.com/office/drawing/2014/main" id="{E800B00D-2943-4860-8B40-48D1497731F4}"/>
              </a:ext>
            </a:extLst>
          </p:cNvPr>
          <p:cNvGrpSpPr/>
          <p:nvPr/>
        </p:nvGrpSpPr>
        <p:grpSpPr>
          <a:xfrm rot="2540802">
            <a:off x="11136549" y="9525"/>
            <a:ext cx="544580" cy="346135"/>
            <a:chOff x="1459148" y="544749"/>
            <a:chExt cx="7412477" cy="5661498"/>
          </a:xfrm>
        </p:grpSpPr>
        <p:sp>
          <p:nvSpPr>
            <p:cNvPr id="559" name="Arc 558">
              <a:extLst>
                <a:ext uri="{FF2B5EF4-FFF2-40B4-BE49-F238E27FC236}">
                  <a16:creationId xmlns:a16="http://schemas.microsoft.com/office/drawing/2014/main" id="{EC10FAA1-7589-4EDE-A118-2CEB7E6DEFF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0" name="Straight Connector 559">
              <a:extLst>
                <a:ext uri="{FF2B5EF4-FFF2-40B4-BE49-F238E27FC236}">
                  <a16:creationId xmlns:a16="http://schemas.microsoft.com/office/drawing/2014/main" id="{BA62EA90-EFCD-4804-BFBA-82329F13A0F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1" name="Arc 560">
              <a:extLst>
                <a:ext uri="{FF2B5EF4-FFF2-40B4-BE49-F238E27FC236}">
                  <a16:creationId xmlns:a16="http://schemas.microsoft.com/office/drawing/2014/main" id="{77E94B14-0430-42D7-9EC3-8628C084392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62" name="Straight Connector 561">
              <a:extLst>
                <a:ext uri="{FF2B5EF4-FFF2-40B4-BE49-F238E27FC236}">
                  <a16:creationId xmlns:a16="http://schemas.microsoft.com/office/drawing/2014/main" id="{BF848C5D-A54F-40AD-AB1F-F7A278350CC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25F815E5-13BE-48A0-8F43-49F94379571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64" name="Oval 563">
              <a:extLst>
                <a:ext uri="{FF2B5EF4-FFF2-40B4-BE49-F238E27FC236}">
                  <a16:creationId xmlns:a16="http://schemas.microsoft.com/office/drawing/2014/main" id="{FB88A109-5509-4D28-9F65-559C61E323A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Arc 564">
              <a:extLst>
                <a:ext uri="{FF2B5EF4-FFF2-40B4-BE49-F238E27FC236}">
                  <a16:creationId xmlns:a16="http://schemas.microsoft.com/office/drawing/2014/main" id="{40CEEBCF-6E32-41E8-8AA2-4C3F7C9875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6" name="Arc 565">
              <a:extLst>
                <a:ext uri="{FF2B5EF4-FFF2-40B4-BE49-F238E27FC236}">
                  <a16:creationId xmlns:a16="http://schemas.microsoft.com/office/drawing/2014/main" id="{5796D5AD-C8FB-4AB9-AE8C-ED652A8AB47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7" name="Arc 566">
              <a:extLst>
                <a:ext uri="{FF2B5EF4-FFF2-40B4-BE49-F238E27FC236}">
                  <a16:creationId xmlns:a16="http://schemas.microsoft.com/office/drawing/2014/main" id="{582F496B-C512-4854-AB51-F1C401380C7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8" name="Arc 567">
              <a:extLst>
                <a:ext uri="{FF2B5EF4-FFF2-40B4-BE49-F238E27FC236}">
                  <a16:creationId xmlns:a16="http://schemas.microsoft.com/office/drawing/2014/main" id="{D14C10BF-1B6E-4D63-87D5-171E2F22AFB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9" name="Straight Connector 568">
              <a:extLst>
                <a:ext uri="{FF2B5EF4-FFF2-40B4-BE49-F238E27FC236}">
                  <a16:creationId xmlns:a16="http://schemas.microsoft.com/office/drawing/2014/main" id="{5DE5C52B-01DC-454C-85A5-5E07FFABCA6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0DBA5D4C-3FAA-422C-B460-CD7E1C7B1E9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0764ABDD-5FF2-43AC-BA40-D9A1500DFC6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72" name="Group 571">
            <a:extLst>
              <a:ext uri="{FF2B5EF4-FFF2-40B4-BE49-F238E27FC236}">
                <a16:creationId xmlns:a16="http://schemas.microsoft.com/office/drawing/2014/main" id="{D2322EC4-DF95-40CC-BDCE-8F10AB949B6A}"/>
              </a:ext>
            </a:extLst>
          </p:cNvPr>
          <p:cNvGrpSpPr/>
          <p:nvPr/>
        </p:nvGrpSpPr>
        <p:grpSpPr>
          <a:xfrm rot="2540802">
            <a:off x="11450874" y="9525"/>
            <a:ext cx="544580" cy="346135"/>
            <a:chOff x="1459148" y="544749"/>
            <a:chExt cx="7412477" cy="5661498"/>
          </a:xfrm>
        </p:grpSpPr>
        <p:sp>
          <p:nvSpPr>
            <p:cNvPr id="573" name="Arc 572">
              <a:extLst>
                <a:ext uri="{FF2B5EF4-FFF2-40B4-BE49-F238E27FC236}">
                  <a16:creationId xmlns:a16="http://schemas.microsoft.com/office/drawing/2014/main" id="{3B6AFAF3-4972-42F5-A6E2-EDE456C1FA2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74" name="Straight Connector 573">
              <a:extLst>
                <a:ext uri="{FF2B5EF4-FFF2-40B4-BE49-F238E27FC236}">
                  <a16:creationId xmlns:a16="http://schemas.microsoft.com/office/drawing/2014/main" id="{9AEE52E0-6F69-4AE0-84B0-B45E04F773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75" name="Arc 574">
              <a:extLst>
                <a:ext uri="{FF2B5EF4-FFF2-40B4-BE49-F238E27FC236}">
                  <a16:creationId xmlns:a16="http://schemas.microsoft.com/office/drawing/2014/main" id="{42856815-B0C4-4802-ABD7-80C0720A06B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6" name="Straight Connector 575">
              <a:extLst>
                <a:ext uri="{FF2B5EF4-FFF2-40B4-BE49-F238E27FC236}">
                  <a16:creationId xmlns:a16="http://schemas.microsoft.com/office/drawing/2014/main" id="{DD4B03EF-11F9-42D1-BE04-D7FAB629ED6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BD58FA42-316E-4E1C-811B-4775D0407D8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78" name="Oval 577">
              <a:extLst>
                <a:ext uri="{FF2B5EF4-FFF2-40B4-BE49-F238E27FC236}">
                  <a16:creationId xmlns:a16="http://schemas.microsoft.com/office/drawing/2014/main" id="{89893C75-B402-4372-A531-E07DD5BBB8C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9" name="Arc 578">
              <a:extLst>
                <a:ext uri="{FF2B5EF4-FFF2-40B4-BE49-F238E27FC236}">
                  <a16:creationId xmlns:a16="http://schemas.microsoft.com/office/drawing/2014/main" id="{CCEEDAB3-C9C7-4BD2-B22D-B56D337BFD3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0" name="Arc 579">
              <a:extLst>
                <a:ext uri="{FF2B5EF4-FFF2-40B4-BE49-F238E27FC236}">
                  <a16:creationId xmlns:a16="http://schemas.microsoft.com/office/drawing/2014/main" id="{AB528ADC-7BBC-4F4A-8096-D959824121E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1" name="Arc 580">
              <a:extLst>
                <a:ext uri="{FF2B5EF4-FFF2-40B4-BE49-F238E27FC236}">
                  <a16:creationId xmlns:a16="http://schemas.microsoft.com/office/drawing/2014/main" id="{3E4585DD-D332-4F82-93E3-699F47E907E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2" name="Arc 581">
              <a:extLst>
                <a:ext uri="{FF2B5EF4-FFF2-40B4-BE49-F238E27FC236}">
                  <a16:creationId xmlns:a16="http://schemas.microsoft.com/office/drawing/2014/main" id="{5DC4592B-6576-420D-9248-FC0239C496D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83" name="Straight Connector 582">
              <a:extLst>
                <a:ext uri="{FF2B5EF4-FFF2-40B4-BE49-F238E27FC236}">
                  <a16:creationId xmlns:a16="http://schemas.microsoft.com/office/drawing/2014/main" id="{A138A119-9BBE-4AF5-8CCB-5FA1C425412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a:extLst>
                <a:ext uri="{FF2B5EF4-FFF2-40B4-BE49-F238E27FC236}">
                  <a16:creationId xmlns:a16="http://schemas.microsoft.com/office/drawing/2014/main" id="{6DDC2FCB-E7E0-4661-8EAE-A7B18395BA3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D3130003-6F84-4932-A86A-C2B294913C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86" name="Group 585">
            <a:extLst>
              <a:ext uri="{FF2B5EF4-FFF2-40B4-BE49-F238E27FC236}">
                <a16:creationId xmlns:a16="http://schemas.microsoft.com/office/drawing/2014/main" id="{887FB47B-1387-4C17-BF07-505261A081B6}"/>
              </a:ext>
            </a:extLst>
          </p:cNvPr>
          <p:cNvGrpSpPr/>
          <p:nvPr/>
        </p:nvGrpSpPr>
        <p:grpSpPr>
          <a:xfrm rot="2540802">
            <a:off x="11736624" y="9525"/>
            <a:ext cx="544580" cy="346135"/>
            <a:chOff x="1459148" y="544749"/>
            <a:chExt cx="7412477" cy="5661498"/>
          </a:xfrm>
        </p:grpSpPr>
        <p:sp>
          <p:nvSpPr>
            <p:cNvPr id="587" name="Arc 586">
              <a:extLst>
                <a:ext uri="{FF2B5EF4-FFF2-40B4-BE49-F238E27FC236}">
                  <a16:creationId xmlns:a16="http://schemas.microsoft.com/office/drawing/2014/main" id="{6FD9A9C7-0404-4241-9693-653DC81E24E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8" name="Straight Connector 587">
              <a:extLst>
                <a:ext uri="{FF2B5EF4-FFF2-40B4-BE49-F238E27FC236}">
                  <a16:creationId xmlns:a16="http://schemas.microsoft.com/office/drawing/2014/main" id="{DB251FA0-F720-4E81-B50D-501353EE617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89" name="Arc 588">
              <a:extLst>
                <a:ext uri="{FF2B5EF4-FFF2-40B4-BE49-F238E27FC236}">
                  <a16:creationId xmlns:a16="http://schemas.microsoft.com/office/drawing/2014/main" id="{0FA2DD6D-E10D-43F9-811D-3FF7BB9D517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0" name="Straight Connector 589">
              <a:extLst>
                <a:ext uri="{FF2B5EF4-FFF2-40B4-BE49-F238E27FC236}">
                  <a16:creationId xmlns:a16="http://schemas.microsoft.com/office/drawing/2014/main" id="{F9AD1398-E03A-493A-88E2-AA782AA1A5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F7ECD665-4AAD-41B6-9432-5254DF00EAC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92" name="Oval 591">
              <a:extLst>
                <a:ext uri="{FF2B5EF4-FFF2-40B4-BE49-F238E27FC236}">
                  <a16:creationId xmlns:a16="http://schemas.microsoft.com/office/drawing/2014/main" id="{8D073E80-2FD9-4A37-9EF2-D25C2F44544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Arc 592">
              <a:extLst>
                <a:ext uri="{FF2B5EF4-FFF2-40B4-BE49-F238E27FC236}">
                  <a16:creationId xmlns:a16="http://schemas.microsoft.com/office/drawing/2014/main" id="{43447615-4039-4D26-80F9-125BF3A0B47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4" name="Arc 593">
              <a:extLst>
                <a:ext uri="{FF2B5EF4-FFF2-40B4-BE49-F238E27FC236}">
                  <a16:creationId xmlns:a16="http://schemas.microsoft.com/office/drawing/2014/main" id="{710C48DC-93BF-45A0-A62E-7AB804A2284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5" name="Arc 594">
              <a:extLst>
                <a:ext uri="{FF2B5EF4-FFF2-40B4-BE49-F238E27FC236}">
                  <a16:creationId xmlns:a16="http://schemas.microsoft.com/office/drawing/2014/main" id="{2FC320BF-9570-476E-8576-0ECAF34AD58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6" name="Arc 595">
              <a:extLst>
                <a:ext uri="{FF2B5EF4-FFF2-40B4-BE49-F238E27FC236}">
                  <a16:creationId xmlns:a16="http://schemas.microsoft.com/office/drawing/2014/main" id="{63167D15-FAA6-43FD-A17F-1AD6A5E5D5F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7" name="Straight Connector 596">
              <a:extLst>
                <a:ext uri="{FF2B5EF4-FFF2-40B4-BE49-F238E27FC236}">
                  <a16:creationId xmlns:a16="http://schemas.microsoft.com/office/drawing/2014/main" id="{AFF6F1C8-4308-466A-8919-8107D6B1E7F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a:extLst>
                <a:ext uri="{FF2B5EF4-FFF2-40B4-BE49-F238E27FC236}">
                  <a16:creationId xmlns:a16="http://schemas.microsoft.com/office/drawing/2014/main" id="{C34069BF-E4F0-4F7F-A5EB-CEEC6CD3390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A0500755-5ED2-49F0-8F80-6D48BDAB8B6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0" name="Group 599">
            <a:extLst>
              <a:ext uri="{FF2B5EF4-FFF2-40B4-BE49-F238E27FC236}">
                <a16:creationId xmlns:a16="http://schemas.microsoft.com/office/drawing/2014/main" id="{028E6557-A34C-469B-B703-CABCA5C9A0EE}"/>
              </a:ext>
            </a:extLst>
          </p:cNvPr>
          <p:cNvGrpSpPr/>
          <p:nvPr/>
        </p:nvGrpSpPr>
        <p:grpSpPr>
          <a:xfrm rot="2540802">
            <a:off x="-179151" y="6524625"/>
            <a:ext cx="544580" cy="346135"/>
            <a:chOff x="1459148" y="544749"/>
            <a:chExt cx="7412477" cy="5661498"/>
          </a:xfrm>
        </p:grpSpPr>
        <p:sp>
          <p:nvSpPr>
            <p:cNvPr id="601" name="Arc 600">
              <a:extLst>
                <a:ext uri="{FF2B5EF4-FFF2-40B4-BE49-F238E27FC236}">
                  <a16:creationId xmlns:a16="http://schemas.microsoft.com/office/drawing/2014/main" id="{536F7341-F010-4547-962F-2ABCA37B9AA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02" name="Straight Connector 601">
              <a:extLst>
                <a:ext uri="{FF2B5EF4-FFF2-40B4-BE49-F238E27FC236}">
                  <a16:creationId xmlns:a16="http://schemas.microsoft.com/office/drawing/2014/main" id="{4DBF1AAA-AD31-4A1E-8CF7-C79EE0DD617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03" name="Arc 602">
              <a:extLst>
                <a:ext uri="{FF2B5EF4-FFF2-40B4-BE49-F238E27FC236}">
                  <a16:creationId xmlns:a16="http://schemas.microsoft.com/office/drawing/2014/main" id="{275A808F-0ABD-4AE4-AD60-C23E7D004B5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04" name="Straight Connector 603">
              <a:extLst>
                <a:ext uri="{FF2B5EF4-FFF2-40B4-BE49-F238E27FC236}">
                  <a16:creationId xmlns:a16="http://schemas.microsoft.com/office/drawing/2014/main" id="{E1154558-E8D7-43DA-A28A-D387B659CDE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56BB1217-E5F7-4719-8851-C8DAE7548EA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6" name="Oval 605">
              <a:extLst>
                <a:ext uri="{FF2B5EF4-FFF2-40B4-BE49-F238E27FC236}">
                  <a16:creationId xmlns:a16="http://schemas.microsoft.com/office/drawing/2014/main" id="{70C80A1F-DB9D-4CCC-BBA6-8D888322660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Arc 606">
              <a:extLst>
                <a:ext uri="{FF2B5EF4-FFF2-40B4-BE49-F238E27FC236}">
                  <a16:creationId xmlns:a16="http://schemas.microsoft.com/office/drawing/2014/main" id="{28E4C104-731E-457A-AA6B-D82A0C0D232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8" name="Arc 607">
              <a:extLst>
                <a:ext uri="{FF2B5EF4-FFF2-40B4-BE49-F238E27FC236}">
                  <a16:creationId xmlns:a16="http://schemas.microsoft.com/office/drawing/2014/main" id="{F4AF9DEE-DE5E-4FF0-A14A-DD87D2C577F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9" name="Arc 608">
              <a:extLst>
                <a:ext uri="{FF2B5EF4-FFF2-40B4-BE49-F238E27FC236}">
                  <a16:creationId xmlns:a16="http://schemas.microsoft.com/office/drawing/2014/main" id="{75FC0808-8DC1-4281-91EA-F619C1EA33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0" name="Arc 609">
              <a:extLst>
                <a:ext uri="{FF2B5EF4-FFF2-40B4-BE49-F238E27FC236}">
                  <a16:creationId xmlns:a16="http://schemas.microsoft.com/office/drawing/2014/main" id="{B20DA75B-1888-4581-8FD9-E44B76A6D08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1" name="Straight Connector 610">
              <a:extLst>
                <a:ext uri="{FF2B5EF4-FFF2-40B4-BE49-F238E27FC236}">
                  <a16:creationId xmlns:a16="http://schemas.microsoft.com/office/drawing/2014/main" id="{59AEB000-8617-407A-92AE-AA928DD531D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ADC01820-C06D-440A-BF28-B7249FB4BFA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51FDB198-A14D-4DC8-B6C7-C5993BB90CA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B2C0D925-51D1-4B8E-A6CB-ECEDB2353A2C}"/>
              </a:ext>
            </a:extLst>
          </p:cNvPr>
          <p:cNvGrpSpPr/>
          <p:nvPr/>
        </p:nvGrpSpPr>
        <p:grpSpPr>
          <a:xfrm rot="2540802">
            <a:off x="135174" y="6524625"/>
            <a:ext cx="544580" cy="346135"/>
            <a:chOff x="1459148" y="544749"/>
            <a:chExt cx="7412477" cy="5661498"/>
          </a:xfrm>
        </p:grpSpPr>
        <p:sp>
          <p:nvSpPr>
            <p:cNvPr id="615" name="Arc 614">
              <a:extLst>
                <a:ext uri="{FF2B5EF4-FFF2-40B4-BE49-F238E27FC236}">
                  <a16:creationId xmlns:a16="http://schemas.microsoft.com/office/drawing/2014/main" id="{AD33AB94-AD4C-4109-B714-9450E6B5031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6" name="Straight Connector 615">
              <a:extLst>
                <a:ext uri="{FF2B5EF4-FFF2-40B4-BE49-F238E27FC236}">
                  <a16:creationId xmlns:a16="http://schemas.microsoft.com/office/drawing/2014/main" id="{A22380E5-CB85-4CBB-8E1E-7C3CC5435FC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17" name="Arc 616">
              <a:extLst>
                <a:ext uri="{FF2B5EF4-FFF2-40B4-BE49-F238E27FC236}">
                  <a16:creationId xmlns:a16="http://schemas.microsoft.com/office/drawing/2014/main" id="{5467E7A8-9500-4D47-B995-99B6A49F86A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8" name="Straight Connector 617">
              <a:extLst>
                <a:ext uri="{FF2B5EF4-FFF2-40B4-BE49-F238E27FC236}">
                  <a16:creationId xmlns:a16="http://schemas.microsoft.com/office/drawing/2014/main" id="{B75D7B3F-B4ED-4D6E-873D-CBD69544B02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19" name="Straight Connector 618">
              <a:extLst>
                <a:ext uri="{FF2B5EF4-FFF2-40B4-BE49-F238E27FC236}">
                  <a16:creationId xmlns:a16="http://schemas.microsoft.com/office/drawing/2014/main" id="{630C2C93-8725-4776-92B3-45617C65E7C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20" name="Oval 619">
              <a:extLst>
                <a:ext uri="{FF2B5EF4-FFF2-40B4-BE49-F238E27FC236}">
                  <a16:creationId xmlns:a16="http://schemas.microsoft.com/office/drawing/2014/main" id="{E4AC2A96-91F8-4F73-98E2-0AB6FA06D2C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Arc 620">
              <a:extLst>
                <a:ext uri="{FF2B5EF4-FFF2-40B4-BE49-F238E27FC236}">
                  <a16:creationId xmlns:a16="http://schemas.microsoft.com/office/drawing/2014/main" id="{2F8DE257-66CA-4A79-A5D3-80EED6ED4A8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2" name="Arc 621">
              <a:extLst>
                <a:ext uri="{FF2B5EF4-FFF2-40B4-BE49-F238E27FC236}">
                  <a16:creationId xmlns:a16="http://schemas.microsoft.com/office/drawing/2014/main" id="{C7BEF165-C9E4-49AE-8F4B-052CFC75BA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3" name="Arc 622">
              <a:extLst>
                <a:ext uri="{FF2B5EF4-FFF2-40B4-BE49-F238E27FC236}">
                  <a16:creationId xmlns:a16="http://schemas.microsoft.com/office/drawing/2014/main" id="{A82DDB2A-EDAF-402B-99AA-0A7F2A7E28B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4" name="Arc 623">
              <a:extLst>
                <a:ext uri="{FF2B5EF4-FFF2-40B4-BE49-F238E27FC236}">
                  <a16:creationId xmlns:a16="http://schemas.microsoft.com/office/drawing/2014/main" id="{5A80819F-8110-4E31-B0D5-4898B86ADBA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5" name="Straight Connector 624">
              <a:extLst>
                <a:ext uri="{FF2B5EF4-FFF2-40B4-BE49-F238E27FC236}">
                  <a16:creationId xmlns:a16="http://schemas.microsoft.com/office/drawing/2014/main" id="{38D32ECF-C993-44AC-9A7F-7D6E4E564CF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A3349E1F-CF84-4EFB-99D0-AEB4953D172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F49ECF61-8F24-48DA-9CE7-9E54C8CB48E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28" name="Group 627">
            <a:extLst>
              <a:ext uri="{FF2B5EF4-FFF2-40B4-BE49-F238E27FC236}">
                <a16:creationId xmlns:a16="http://schemas.microsoft.com/office/drawing/2014/main" id="{2E29D445-0B3C-44CE-8E21-68528D70B295}"/>
              </a:ext>
            </a:extLst>
          </p:cNvPr>
          <p:cNvGrpSpPr/>
          <p:nvPr/>
        </p:nvGrpSpPr>
        <p:grpSpPr>
          <a:xfrm rot="2540802">
            <a:off x="449499" y="6524625"/>
            <a:ext cx="544580" cy="346135"/>
            <a:chOff x="1459148" y="544749"/>
            <a:chExt cx="7412477" cy="5661498"/>
          </a:xfrm>
        </p:grpSpPr>
        <p:sp>
          <p:nvSpPr>
            <p:cNvPr id="629" name="Arc 628">
              <a:extLst>
                <a:ext uri="{FF2B5EF4-FFF2-40B4-BE49-F238E27FC236}">
                  <a16:creationId xmlns:a16="http://schemas.microsoft.com/office/drawing/2014/main" id="{3FE230F0-2598-41F8-8FC9-721C58BC686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0" name="Straight Connector 629">
              <a:extLst>
                <a:ext uri="{FF2B5EF4-FFF2-40B4-BE49-F238E27FC236}">
                  <a16:creationId xmlns:a16="http://schemas.microsoft.com/office/drawing/2014/main" id="{0CA72859-F00D-4E4A-8887-1D816471A5D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1" name="Arc 630">
              <a:extLst>
                <a:ext uri="{FF2B5EF4-FFF2-40B4-BE49-F238E27FC236}">
                  <a16:creationId xmlns:a16="http://schemas.microsoft.com/office/drawing/2014/main" id="{BD5CE368-6740-48FD-8560-B025595EF81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32" name="Straight Connector 631">
              <a:extLst>
                <a:ext uri="{FF2B5EF4-FFF2-40B4-BE49-F238E27FC236}">
                  <a16:creationId xmlns:a16="http://schemas.microsoft.com/office/drawing/2014/main" id="{9208A17E-E6C2-44A6-BD64-1FF976CB1A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33" name="Straight Connector 632">
              <a:extLst>
                <a:ext uri="{FF2B5EF4-FFF2-40B4-BE49-F238E27FC236}">
                  <a16:creationId xmlns:a16="http://schemas.microsoft.com/office/drawing/2014/main" id="{03E1D01C-6CBF-456C-9AF6-BF9B7CF86EC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34" name="Oval 633">
              <a:extLst>
                <a:ext uri="{FF2B5EF4-FFF2-40B4-BE49-F238E27FC236}">
                  <a16:creationId xmlns:a16="http://schemas.microsoft.com/office/drawing/2014/main" id="{4FD37D70-DF8D-4844-9DBB-090C2D46C87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Arc 634">
              <a:extLst>
                <a:ext uri="{FF2B5EF4-FFF2-40B4-BE49-F238E27FC236}">
                  <a16:creationId xmlns:a16="http://schemas.microsoft.com/office/drawing/2014/main" id="{8C6F529A-77D5-4C5E-BF5E-33CE08EEC1C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6" name="Arc 635">
              <a:extLst>
                <a:ext uri="{FF2B5EF4-FFF2-40B4-BE49-F238E27FC236}">
                  <a16:creationId xmlns:a16="http://schemas.microsoft.com/office/drawing/2014/main" id="{FC083B30-1EBB-47A1-90AA-3A63F708ED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7" name="Arc 636">
              <a:extLst>
                <a:ext uri="{FF2B5EF4-FFF2-40B4-BE49-F238E27FC236}">
                  <a16:creationId xmlns:a16="http://schemas.microsoft.com/office/drawing/2014/main" id="{A19AC255-824B-4417-BD3C-53004D63D81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8" name="Arc 637">
              <a:extLst>
                <a:ext uri="{FF2B5EF4-FFF2-40B4-BE49-F238E27FC236}">
                  <a16:creationId xmlns:a16="http://schemas.microsoft.com/office/drawing/2014/main" id="{5C63772D-4686-4699-8FDA-B5AB4A1BB00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9" name="Straight Connector 638">
              <a:extLst>
                <a:ext uri="{FF2B5EF4-FFF2-40B4-BE49-F238E27FC236}">
                  <a16:creationId xmlns:a16="http://schemas.microsoft.com/office/drawing/2014/main" id="{8F308383-92D7-4E1A-8EEE-5CE7D58D982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0" name="Straight Connector 639">
              <a:extLst>
                <a:ext uri="{FF2B5EF4-FFF2-40B4-BE49-F238E27FC236}">
                  <a16:creationId xmlns:a16="http://schemas.microsoft.com/office/drawing/2014/main" id="{F54CDDDC-44CC-4787-9C44-702E3CEC2E4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C4FC2A6C-E74B-478D-86A2-FE77A83CB91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42" name="Group 641">
            <a:extLst>
              <a:ext uri="{FF2B5EF4-FFF2-40B4-BE49-F238E27FC236}">
                <a16:creationId xmlns:a16="http://schemas.microsoft.com/office/drawing/2014/main" id="{583C3AE7-930E-4090-A726-7CD4D219A2B5}"/>
              </a:ext>
            </a:extLst>
          </p:cNvPr>
          <p:cNvGrpSpPr/>
          <p:nvPr/>
        </p:nvGrpSpPr>
        <p:grpSpPr>
          <a:xfrm rot="2540802">
            <a:off x="763824" y="6524625"/>
            <a:ext cx="544580" cy="346135"/>
            <a:chOff x="1459148" y="544749"/>
            <a:chExt cx="7412477" cy="5661498"/>
          </a:xfrm>
        </p:grpSpPr>
        <p:sp>
          <p:nvSpPr>
            <p:cNvPr id="643" name="Arc 642">
              <a:extLst>
                <a:ext uri="{FF2B5EF4-FFF2-40B4-BE49-F238E27FC236}">
                  <a16:creationId xmlns:a16="http://schemas.microsoft.com/office/drawing/2014/main" id="{98C7C1BB-3D91-41BA-979B-53642E10AF8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4" name="Straight Connector 643">
              <a:extLst>
                <a:ext uri="{FF2B5EF4-FFF2-40B4-BE49-F238E27FC236}">
                  <a16:creationId xmlns:a16="http://schemas.microsoft.com/office/drawing/2014/main" id="{241C8872-1BE2-44DA-90D2-D2A9C853E43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45" name="Arc 644">
              <a:extLst>
                <a:ext uri="{FF2B5EF4-FFF2-40B4-BE49-F238E27FC236}">
                  <a16:creationId xmlns:a16="http://schemas.microsoft.com/office/drawing/2014/main" id="{928BC53B-A0DF-4612-A54D-6FEB79F2F0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6" name="Straight Connector 645">
              <a:extLst>
                <a:ext uri="{FF2B5EF4-FFF2-40B4-BE49-F238E27FC236}">
                  <a16:creationId xmlns:a16="http://schemas.microsoft.com/office/drawing/2014/main" id="{BC6E15CB-C0DA-401C-A088-D16ABD88E8E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A99E119C-F7C2-4C07-B14A-A03EE90E01A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48" name="Oval 647">
              <a:extLst>
                <a:ext uri="{FF2B5EF4-FFF2-40B4-BE49-F238E27FC236}">
                  <a16:creationId xmlns:a16="http://schemas.microsoft.com/office/drawing/2014/main" id="{5903CB48-F830-4216-A6DB-1E03E975A0B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Arc 648">
              <a:extLst>
                <a:ext uri="{FF2B5EF4-FFF2-40B4-BE49-F238E27FC236}">
                  <a16:creationId xmlns:a16="http://schemas.microsoft.com/office/drawing/2014/main" id="{633D961E-D14A-4084-896D-CDFA269A8A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0" name="Arc 649">
              <a:extLst>
                <a:ext uri="{FF2B5EF4-FFF2-40B4-BE49-F238E27FC236}">
                  <a16:creationId xmlns:a16="http://schemas.microsoft.com/office/drawing/2014/main" id="{7E518A89-2CCF-4138-BA69-1ABCBE65E35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1" name="Arc 650">
              <a:extLst>
                <a:ext uri="{FF2B5EF4-FFF2-40B4-BE49-F238E27FC236}">
                  <a16:creationId xmlns:a16="http://schemas.microsoft.com/office/drawing/2014/main" id="{39C22ADE-CD26-4B33-A67D-68258F1CCA2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2" name="Arc 651">
              <a:extLst>
                <a:ext uri="{FF2B5EF4-FFF2-40B4-BE49-F238E27FC236}">
                  <a16:creationId xmlns:a16="http://schemas.microsoft.com/office/drawing/2014/main" id="{54DC55F1-9259-443E-9108-B6E8EA1E996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53" name="Straight Connector 652">
              <a:extLst>
                <a:ext uri="{FF2B5EF4-FFF2-40B4-BE49-F238E27FC236}">
                  <a16:creationId xmlns:a16="http://schemas.microsoft.com/office/drawing/2014/main" id="{FBAE4256-312E-45CC-BBCE-738ADE7FAA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54" name="Straight Connector 653">
              <a:extLst>
                <a:ext uri="{FF2B5EF4-FFF2-40B4-BE49-F238E27FC236}">
                  <a16:creationId xmlns:a16="http://schemas.microsoft.com/office/drawing/2014/main" id="{BAAB2082-ADEE-4652-AF0F-1C2A2223A29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7EBF9DE6-8441-406F-9149-960F3292B33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56" name="Group 655">
            <a:extLst>
              <a:ext uri="{FF2B5EF4-FFF2-40B4-BE49-F238E27FC236}">
                <a16:creationId xmlns:a16="http://schemas.microsoft.com/office/drawing/2014/main" id="{A4E27769-29C5-4208-8D3B-E8FD0DEF60F3}"/>
              </a:ext>
            </a:extLst>
          </p:cNvPr>
          <p:cNvGrpSpPr/>
          <p:nvPr/>
        </p:nvGrpSpPr>
        <p:grpSpPr>
          <a:xfrm rot="2540802">
            <a:off x="1078149" y="6524625"/>
            <a:ext cx="544580" cy="346135"/>
            <a:chOff x="1459148" y="544749"/>
            <a:chExt cx="7412477" cy="5661498"/>
          </a:xfrm>
        </p:grpSpPr>
        <p:sp>
          <p:nvSpPr>
            <p:cNvPr id="657" name="Arc 656">
              <a:extLst>
                <a:ext uri="{FF2B5EF4-FFF2-40B4-BE49-F238E27FC236}">
                  <a16:creationId xmlns:a16="http://schemas.microsoft.com/office/drawing/2014/main" id="{374DA95C-3696-49EC-944A-03E216048C2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8" name="Straight Connector 657">
              <a:extLst>
                <a:ext uri="{FF2B5EF4-FFF2-40B4-BE49-F238E27FC236}">
                  <a16:creationId xmlns:a16="http://schemas.microsoft.com/office/drawing/2014/main" id="{B5DB3405-FE8C-4290-B2C2-92285E9D8AB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59" name="Arc 658">
              <a:extLst>
                <a:ext uri="{FF2B5EF4-FFF2-40B4-BE49-F238E27FC236}">
                  <a16:creationId xmlns:a16="http://schemas.microsoft.com/office/drawing/2014/main" id="{F9426810-1AF2-4393-A0B3-9668B64A3B7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0" name="Straight Connector 659">
              <a:extLst>
                <a:ext uri="{FF2B5EF4-FFF2-40B4-BE49-F238E27FC236}">
                  <a16:creationId xmlns:a16="http://schemas.microsoft.com/office/drawing/2014/main" id="{67C009FD-A45F-4C11-8AB6-710CAB4AF58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E3D8F767-EAE7-40CD-B7D0-2909436148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62" name="Oval 661">
              <a:extLst>
                <a:ext uri="{FF2B5EF4-FFF2-40B4-BE49-F238E27FC236}">
                  <a16:creationId xmlns:a16="http://schemas.microsoft.com/office/drawing/2014/main" id="{3C606D36-CDC2-46BE-8995-A152A799E2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Arc 662">
              <a:extLst>
                <a:ext uri="{FF2B5EF4-FFF2-40B4-BE49-F238E27FC236}">
                  <a16:creationId xmlns:a16="http://schemas.microsoft.com/office/drawing/2014/main" id="{D2C5576E-1386-4D4E-8082-EB3B08A042E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4" name="Arc 663">
              <a:extLst>
                <a:ext uri="{FF2B5EF4-FFF2-40B4-BE49-F238E27FC236}">
                  <a16:creationId xmlns:a16="http://schemas.microsoft.com/office/drawing/2014/main" id="{DB58210B-2A60-436B-89A3-3875CD1218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5" name="Arc 664">
              <a:extLst>
                <a:ext uri="{FF2B5EF4-FFF2-40B4-BE49-F238E27FC236}">
                  <a16:creationId xmlns:a16="http://schemas.microsoft.com/office/drawing/2014/main" id="{A538DA82-5B3E-4517-AF89-FDDE990300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6" name="Arc 665">
              <a:extLst>
                <a:ext uri="{FF2B5EF4-FFF2-40B4-BE49-F238E27FC236}">
                  <a16:creationId xmlns:a16="http://schemas.microsoft.com/office/drawing/2014/main" id="{0347426D-3CB7-4766-AE4C-92375345A5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7" name="Straight Connector 666">
              <a:extLst>
                <a:ext uri="{FF2B5EF4-FFF2-40B4-BE49-F238E27FC236}">
                  <a16:creationId xmlns:a16="http://schemas.microsoft.com/office/drawing/2014/main" id="{F8801AB3-43F1-4F25-B1F4-1BE11AA353F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5E4F873D-6096-470F-9793-BEA4CE7F522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2B2280B6-6134-4C81-A7E6-5E112A8310B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70" name="Group 669">
            <a:extLst>
              <a:ext uri="{FF2B5EF4-FFF2-40B4-BE49-F238E27FC236}">
                <a16:creationId xmlns:a16="http://schemas.microsoft.com/office/drawing/2014/main" id="{108B088A-7AAB-4F4C-AC34-8DF91C006A69}"/>
              </a:ext>
            </a:extLst>
          </p:cNvPr>
          <p:cNvGrpSpPr/>
          <p:nvPr/>
        </p:nvGrpSpPr>
        <p:grpSpPr>
          <a:xfrm rot="2540802">
            <a:off x="1392474" y="6524625"/>
            <a:ext cx="544580" cy="346135"/>
            <a:chOff x="1459148" y="544749"/>
            <a:chExt cx="7412477" cy="5661498"/>
          </a:xfrm>
        </p:grpSpPr>
        <p:sp>
          <p:nvSpPr>
            <p:cNvPr id="671" name="Arc 670">
              <a:extLst>
                <a:ext uri="{FF2B5EF4-FFF2-40B4-BE49-F238E27FC236}">
                  <a16:creationId xmlns:a16="http://schemas.microsoft.com/office/drawing/2014/main" id="{E467B8AB-3618-4457-8B40-F4D592F15C6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72" name="Straight Connector 671">
              <a:extLst>
                <a:ext uri="{FF2B5EF4-FFF2-40B4-BE49-F238E27FC236}">
                  <a16:creationId xmlns:a16="http://schemas.microsoft.com/office/drawing/2014/main" id="{83769DCF-972D-435B-8167-A591639C6DB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73" name="Arc 672">
              <a:extLst>
                <a:ext uri="{FF2B5EF4-FFF2-40B4-BE49-F238E27FC236}">
                  <a16:creationId xmlns:a16="http://schemas.microsoft.com/office/drawing/2014/main" id="{A6E9BAE1-55ED-433B-941D-7A760DB999A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4" name="Straight Connector 673">
              <a:extLst>
                <a:ext uri="{FF2B5EF4-FFF2-40B4-BE49-F238E27FC236}">
                  <a16:creationId xmlns:a16="http://schemas.microsoft.com/office/drawing/2014/main" id="{3D6A41B6-68C3-4954-8190-4A595C1BF35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75" name="Straight Connector 674">
              <a:extLst>
                <a:ext uri="{FF2B5EF4-FFF2-40B4-BE49-F238E27FC236}">
                  <a16:creationId xmlns:a16="http://schemas.microsoft.com/office/drawing/2014/main" id="{76C2B5EB-C624-4127-B40A-A0FDABADA8A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6" name="Oval 675">
              <a:extLst>
                <a:ext uri="{FF2B5EF4-FFF2-40B4-BE49-F238E27FC236}">
                  <a16:creationId xmlns:a16="http://schemas.microsoft.com/office/drawing/2014/main" id="{5B0A1D91-7FB8-4373-99F7-FE55B9F9B3B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Arc 676">
              <a:extLst>
                <a:ext uri="{FF2B5EF4-FFF2-40B4-BE49-F238E27FC236}">
                  <a16:creationId xmlns:a16="http://schemas.microsoft.com/office/drawing/2014/main" id="{7258A377-7203-4872-999B-994C68E21F9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8" name="Arc 677">
              <a:extLst>
                <a:ext uri="{FF2B5EF4-FFF2-40B4-BE49-F238E27FC236}">
                  <a16:creationId xmlns:a16="http://schemas.microsoft.com/office/drawing/2014/main" id="{CBC89AEB-AF34-47A4-BF0C-FE6C6D3BB9B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9" name="Arc 678">
              <a:extLst>
                <a:ext uri="{FF2B5EF4-FFF2-40B4-BE49-F238E27FC236}">
                  <a16:creationId xmlns:a16="http://schemas.microsoft.com/office/drawing/2014/main" id="{A0827983-5891-40A1-A376-6F9EB0C1820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0" name="Arc 679">
              <a:extLst>
                <a:ext uri="{FF2B5EF4-FFF2-40B4-BE49-F238E27FC236}">
                  <a16:creationId xmlns:a16="http://schemas.microsoft.com/office/drawing/2014/main" id="{DDA3483B-CC3F-4EFA-928A-67EEACC0EBD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1" name="Straight Connector 680">
              <a:extLst>
                <a:ext uri="{FF2B5EF4-FFF2-40B4-BE49-F238E27FC236}">
                  <a16:creationId xmlns:a16="http://schemas.microsoft.com/office/drawing/2014/main" id="{8C5651DE-DAC8-4BE0-921A-D5570E9BBFF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6C84B6D3-80A8-47ED-AF3F-070377DEC38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FA2A45B9-E9F1-487C-BBB8-3F7F383102B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84" name="Group 683">
            <a:extLst>
              <a:ext uri="{FF2B5EF4-FFF2-40B4-BE49-F238E27FC236}">
                <a16:creationId xmlns:a16="http://schemas.microsoft.com/office/drawing/2014/main" id="{3610FF2A-D1C5-4DB0-82A8-5EC51CE934BF}"/>
              </a:ext>
            </a:extLst>
          </p:cNvPr>
          <p:cNvGrpSpPr/>
          <p:nvPr/>
        </p:nvGrpSpPr>
        <p:grpSpPr>
          <a:xfrm rot="2540802">
            <a:off x="1706799" y="6524625"/>
            <a:ext cx="544580" cy="346135"/>
            <a:chOff x="1459148" y="544749"/>
            <a:chExt cx="7412477" cy="5661498"/>
          </a:xfrm>
        </p:grpSpPr>
        <p:sp>
          <p:nvSpPr>
            <p:cNvPr id="685" name="Arc 684">
              <a:extLst>
                <a:ext uri="{FF2B5EF4-FFF2-40B4-BE49-F238E27FC236}">
                  <a16:creationId xmlns:a16="http://schemas.microsoft.com/office/drawing/2014/main" id="{B47501EA-5660-4571-B45D-0F206ED890C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6" name="Straight Connector 685">
              <a:extLst>
                <a:ext uri="{FF2B5EF4-FFF2-40B4-BE49-F238E27FC236}">
                  <a16:creationId xmlns:a16="http://schemas.microsoft.com/office/drawing/2014/main" id="{1BF4CBD3-744F-46F9-9042-FC154151334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87" name="Arc 686">
              <a:extLst>
                <a:ext uri="{FF2B5EF4-FFF2-40B4-BE49-F238E27FC236}">
                  <a16:creationId xmlns:a16="http://schemas.microsoft.com/office/drawing/2014/main" id="{37451E3B-52BF-4428-9718-57913745B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8" name="Straight Connector 687">
              <a:extLst>
                <a:ext uri="{FF2B5EF4-FFF2-40B4-BE49-F238E27FC236}">
                  <a16:creationId xmlns:a16="http://schemas.microsoft.com/office/drawing/2014/main" id="{88C196A1-5266-4A6D-831F-9EF96757834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89" name="Straight Connector 688">
              <a:extLst>
                <a:ext uri="{FF2B5EF4-FFF2-40B4-BE49-F238E27FC236}">
                  <a16:creationId xmlns:a16="http://schemas.microsoft.com/office/drawing/2014/main" id="{1BCB603E-5422-4A46-B7D1-7537CA00AB2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0" name="Oval 689">
              <a:extLst>
                <a:ext uri="{FF2B5EF4-FFF2-40B4-BE49-F238E27FC236}">
                  <a16:creationId xmlns:a16="http://schemas.microsoft.com/office/drawing/2014/main" id="{6D9133ED-8FD3-4766-8116-98FEEEDBB3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Arc 690">
              <a:extLst>
                <a:ext uri="{FF2B5EF4-FFF2-40B4-BE49-F238E27FC236}">
                  <a16:creationId xmlns:a16="http://schemas.microsoft.com/office/drawing/2014/main" id="{48387FD1-ED9C-49C0-A7F1-D1AD7D72646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2" name="Arc 691">
              <a:extLst>
                <a:ext uri="{FF2B5EF4-FFF2-40B4-BE49-F238E27FC236}">
                  <a16:creationId xmlns:a16="http://schemas.microsoft.com/office/drawing/2014/main" id="{BD2252BC-466A-49F0-B529-E143A5412E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3" name="Arc 692">
              <a:extLst>
                <a:ext uri="{FF2B5EF4-FFF2-40B4-BE49-F238E27FC236}">
                  <a16:creationId xmlns:a16="http://schemas.microsoft.com/office/drawing/2014/main" id="{AF5E131E-8682-4DD9-BC7D-918619DA286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4" name="Arc 693">
              <a:extLst>
                <a:ext uri="{FF2B5EF4-FFF2-40B4-BE49-F238E27FC236}">
                  <a16:creationId xmlns:a16="http://schemas.microsoft.com/office/drawing/2014/main" id="{55AA6A99-F125-481A-A2D8-6C38BEC0D04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5" name="Straight Connector 694">
              <a:extLst>
                <a:ext uri="{FF2B5EF4-FFF2-40B4-BE49-F238E27FC236}">
                  <a16:creationId xmlns:a16="http://schemas.microsoft.com/office/drawing/2014/main" id="{74A0785F-9515-4774-AD1D-4E07F714F13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96" name="Straight Connector 695">
              <a:extLst>
                <a:ext uri="{FF2B5EF4-FFF2-40B4-BE49-F238E27FC236}">
                  <a16:creationId xmlns:a16="http://schemas.microsoft.com/office/drawing/2014/main" id="{99E506AE-D243-4C1A-8920-9B941D8219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6C6CDD09-192A-4ECA-85DF-AA72A37A19D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45AF277B-EF78-4279-97EF-C78A0A2B083F}"/>
              </a:ext>
            </a:extLst>
          </p:cNvPr>
          <p:cNvGrpSpPr/>
          <p:nvPr/>
        </p:nvGrpSpPr>
        <p:grpSpPr>
          <a:xfrm rot="2540802">
            <a:off x="2021124" y="6524625"/>
            <a:ext cx="544580" cy="346135"/>
            <a:chOff x="1459148" y="544749"/>
            <a:chExt cx="7412477" cy="5661498"/>
          </a:xfrm>
        </p:grpSpPr>
        <p:sp>
          <p:nvSpPr>
            <p:cNvPr id="699" name="Arc 698">
              <a:extLst>
                <a:ext uri="{FF2B5EF4-FFF2-40B4-BE49-F238E27FC236}">
                  <a16:creationId xmlns:a16="http://schemas.microsoft.com/office/drawing/2014/main" id="{2E6E836E-49DD-4BEC-A881-EBB55776A53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0" name="Straight Connector 699">
              <a:extLst>
                <a:ext uri="{FF2B5EF4-FFF2-40B4-BE49-F238E27FC236}">
                  <a16:creationId xmlns:a16="http://schemas.microsoft.com/office/drawing/2014/main" id="{4CC4E8EF-239C-494F-B371-DFC56BA61E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1" name="Arc 700">
              <a:extLst>
                <a:ext uri="{FF2B5EF4-FFF2-40B4-BE49-F238E27FC236}">
                  <a16:creationId xmlns:a16="http://schemas.microsoft.com/office/drawing/2014/main" id="{B6883A50-AC7C-49D4-A827-C584F0F762C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02" name="Straight Connector 701">
              <a:extLst>
                <a:ext uri="{FF2B5EF4-FFF2-40B4-BE49-F238E27FC236}">
                  <a16:creationId xmlns:a16="http://schemas.microsoft.com/office/drawing/2014/main" id="{82282C2C-06B7-40F8-89F9-3F02C58E62C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9D0D49B5-AE95-425B-819E-0997AFF3010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04" name="Oval 703">
              <a:extLst>
                <a:ext uri="{FF2B5EF4-FFF2-40B4-BE49-F238E27FC236}">
                  <a16:creationId xmlns:a16="http://schemas.microsoft.com/office/drawing/2014/main" id="{02C35B62-C038-4457-9EBC-5A78EA13D5B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Arc 704">
              <a:extLst>
                <a:ext uri="{FF2B5EF4-FFF2-40B4-BE49-F238E27FC236}">
                  <a16:creationId xmlns:a16="http://schemas.microsoft.com/office/drawing/2014/main" id="{4BA3200A-0274-4294-B22C-77DBFE6CAC5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6" name="Arc 705">
              <a:extLst>
                <a:ext uri="{FF2B5EF4-FFF2-40B4-BE49-F238E27FC236}">
                  <a16:creationId xmlns:a16="http://schemas.microsoft.com/office/drawing/2014/main" id="{1A10DEC6-C439-454B-A560-6E85AEC0062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7" name="Arc 706">
              <a:extLst>
                <a:ext uri="{FF2B5EF4-FFF2-40B4-BE49-F238E27FC236}">
                  <a16:creationId xmlns:a16="http://schemas.microsoft.com/office/drawing/2014/main" id="{76FA114C-1733-4679-991A-AEFF6DF0BB3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8" name="Arc 707">
              <a:extLst>
                <a:ext uri="{FF2B5EF4-FFF2-40B4-BE49-F238E27FC236}">
                  <a16:creationId xmlns:a16="http://schemas.microsoft.com/office/drawing/2014/main" id="{69F1B5D6-EA0F-441E-BFDE-20CFDFB55F8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9" name="Straight Connector 708">
              <a:extLst>
                <a:ext uri="{FF2B5EF4-FFF2-40B4-BE49-F238E27FC236}">
                  <a16:creationId xmlns:a16="http://schemas.microsoft.com/office/drawing/2014/main" id="{B42FEF17-8257-43AC-AC10-7C4A0EC4CC2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0" name="Straight Connector 709">
              <a:extLst>
                <a:ext uri="{FF2B5EF4-FFF2-40B4-BE49-F238E27FC236}">
                  <a16:creationId xmlns:a16="http://schemas.microsoft.com/office/drawing/2014/main" id="{43D703E0-A839-4F33-B56A-E872B335E7F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5AF57421-F305-47E8-83B1-E743999CA2F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12" name="Group 711">
            <a:extLst>
              <a:ext uri="{FF2B5EF4-FFF2-40B4-BE49-F238E27FC236}">
                <a16:creationId xmlns:a16="http://schemas.microsoft.com/office/drawing/2014/main" id="{AEBB9B61-E025-49A8-B2E4-529C680FBAA2}"/>
              </a:ext>
            </a:extLst>
          </p:cNvPr>
          <p:cNvGrpSpPr/>
          <p:nvPr/>
        </p:nvGrpSpPr>
        <p:grpSpPr>
          <a:xfrm rot="2540802">
            <a:off x="2335449" y="6524625"/>
            <a:ext cx="544580" cy="346135"/>
            <a:chOff x="1459148" y="544749"/>
            <a:chExt cx="7412477" cy="5661498"/>
          </a:xfrm>
        </p:grpSpPr>
        <p:sp>
          <p:nvSpPr>
            <p:cNvPr id="713" name="Arc 712">
              <a:extLst>
                <a:ext uri="{FF2B5EF4-FFF2-40B4-BE49-F238E27FC236}">
                  <a16:creationId xmlns:a16="http://schemas.microsoft.com/office/drawing/2014/main" id="{ECC73673-81CE-4969-BBE8-03A75AB5A61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14" name="Straight Connector 713">
              <a:extLst>
                <a:ext uri="{FF2B5EF4-FFF2-40B4-BE49-F238E27FC236}">
                  <a16:creationId xmlns:a16="http://schemas.microsoft.com/office/drawing/2014/main" id="{E18FE071-476A-4D60-8879-B3A0A264021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15" name="Arc 714">
              <a:extLst>
                <a:ext uri="{FF2B5EF4-FFF2-40B4-BE49-F238E27FC236}">
                  <a16:creationId xmlns:a16="http://schemas.microsoft.com/office/drawing/2014/main" id="{43D9BCBD-5FE3-4C2B-98D6-67126F123BD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6" name="Straight Connector 715">
              <a:extLst>
                <a:ext uri="{FF2B5EF4-FFF2-40B4-BE49-F238E27FC236}">
                  <a16:creationId xmlns:a16="http://schemas.microsoft.com/office/drawing/2014/main" id="{7BDD27EA-DFEB-4CF2-9960-3DBC7E5F61D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782C2906-7D20-49FC-8822-E905B093B0A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18" name="Oval 717">
              <a:extLst>
                <a:ext uri="{FF2B5EF4-FFF2-40B4-BE49-F238E27FC236}">
                  <a16:creationId xmlns:a16="http://schemas.microsoft.com/office/drawing/2014/main" id="{84B04CCD-F347-48D1-840B-6F4464E31D8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Arc 718">
              <a:extLst>
                <a:ext uri="{FF2B5EF4-FFF2-40B4-BE49-F238E27FC236}">
                  <a16:creationId xmlns:a16="http://schemas.microsoft.com/office/drawing/2014/main" id="{28BDB3EA-4D5F-464A-97BD-56C8632F889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0" name="Arc 719">
              <a:extLst>
                <a:ext uri="{FF2B5EF4-FFF2-40B4-BE49-F238E27FC236}">
                  <a16:creationId xmlns:a16="http://schemas.microsoft.com/office/drawing/2014/main" id="{BFE5C8E4-7AC9-4474-A8D9-BB294DDF60F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1" name="Arc 720">
              <a:extLst>
                <a:ext uri="{FF2B5EF4-FFF2-40B4-BE49-F238E27FC236}">
                  <a16:creationId xmlns:a16="http://schemas.microsoft.com/office/drawing/2014/main" id="{52EDA870-DDC7-48E0-957F-1C0EAB80B0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2" name="Arc 721">
              <a:extLst>
                <a:ext uri="{FF2B5EF4-FFF2-40B4-BE49-F238E27FC236}">
                  <a16:creationId xmlns:a16="http://schemas.microsoft.com/office/drawing/2014/main" id="{8ED13AA9-2FF0-4380-A5B2-742A83C2E15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23" name="Straight Connector 722">
              <a:extLst>
                <a:ext uri="{FF2B5EF4-FFF2-40B4-BE49-F238E27FC236}">
                  <a16:creationId xmlns:a16="http://schemas.microsoft.com/office/drawing/2014/main" id="{BBEBFD46-7860-45C9-A9FC-41BF8A6DAAC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4BC180E6-4167-4CBA-8AF6-70F7FB7851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5AB71CC9-2E7F-4C78-9581-94C4CAD3065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26" name="Group 725">
            <a:extLst>
              <a:ext uri="{FF2B5EF4-FFF2-40B4-BE49-F238E27FC236}">
                <a16:creationId xmlns:a16="http://schemas.microsoft.com/office/drawing/2014/main" id="{91D81138-CEB8-4CC9-94C8-59A80DD439FD}"/>
              </a:ext>
            </a:extLst>
          </p:cNvPr>
          <p:cNvGrpSpPr/>
          <p:nvPr/>
        </p:nvGrpSpPr>
        <p:grpSpPr>
          <a:xfrm rot="2540802">
            <a:off x="2649774" y="6524625"/>
            <a:ext cx="544580" cy="346135"/>
            <a:chOff x="1459148" y="544749"/>
            <a:chExt cx="7412477" cy="5661498"/>
          </a:xfrm>
        </p:grpSpPr>
        <p:sp>
          <p:nvSpPr>
            <p:cNvPr id="727" name="Arc 726">
              <a:extLst>
                <a:ext uri="{FF2B5EF4-FFF2-40B4-BE49-F238E27FC236}">
                  <a16:creationId xmlns:a16="http://schemas.microsoft.com/office/drawing/2014/main" id="{341A6B36-1647-4466-BC60-DBD88158489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8" name="Straight Connector 727">
              <a:extLst>
                <a:ext uri="{FF2B5EF4-FFF2-40B4-BE49-F238E27FC236}">
                  <a16:creationId xmlns:a16="http://schemas.microsoft.com/office/drawing/2014/main" id="{A8EF8DE4-18BC-4F96-AECD-959FBF980B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29" name="Arc 728">
              <a:extLst>
                <a:ext uri="{FF2B5EF4-FFF2-40B4-BE49-F238E27FC236}">
                  <a16:creationId xmlns:a16="http://schemas.microsoft.com/office/drawing/2014/main" id="{570686ED-1F7A-4B16-88B3-D6EEA5DBA82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0" name="Straight Connector 729">
              <a:extLst>
                <a:ext uri="{FF2B5EF4-FFF2-40B4-BE49-F238E27FC236}">
                  <a16:creationId xmlns:a16="http://schemas.microsoft.com/office/drawing/2014/main" id="{FAD4DE17-1B9D-4946-8045-9E3A7D001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1" name="Straight Connector 730">
              <a:extLst>
                <a:ext uri="{FF2B5EF4-FFF2-40B4-BE49-F238E27FC236}">
                  <a16:creationId xmlns:a16="http://schemas.microsoft.com/office/drawing/2014/main" id="{509E7F95-4847-49A2-AB58-BD0B2A6AAE6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32" name="Oval 731">
              <a:extLst>
                <a:ext uri="{FF2B5EF4-FFF2-40B4-BE49-F238E27FC236}">
                  <a16:creationId xmlns:a16="http://schemas.microsoft.com/office/drawing/2014/main" id="{BF25B488-EB35-41E0-949C-15A105C48BC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3" name="Arc 732">
              <a:extLst>
                <a:ext uri="{FF2B5EF4-FFF2-40B4-BE49-F238E27FC236}">
                  <a16:creationId xmlns:a16="http://schemas.microsoft.com/office/drawing/2014/main" id="{C03931E5-CFE0-4821-BF78-558FCB6ADDF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4" name="Arc 733">
              <a:extLst>
                <a:ext uri="{FF2B5EF4-FFF2-40B4-BE49-F238E27FC236}">
                  <a16:creationId xmlns:a16="http://schemas.microsoft.com/office/drawing/2014/main" id="{DDBBC09E-8146-4C62-9D29-CC734467970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5" name="Arc 734">
              <a:extLst>
                <a:ext uri="{FF2B5EF4-FFF2-40B4-BE49-F238E27FC236}">
                  <a16:creationId xmlns:a16="http://schemas.microsoft.com/office/drawing/2014/main" id="{BCDCDF99-7A68-4DB1-B575-81EB4D44D44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6" name="Arc 735">
              <a:extLst>
                <a:ext uri="{FF2B5EF4-FFF2-40B4-BE49-F238E27FC236}">
                  <a16:creationId xmlns:a16="http://schemas.microsoft.com/office/drawing/2014/main" id="{4525F6F6-CA68-4A63-AAD2-E284D7D38E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7" name="Straight Connector 736">
              <a:extLst>
                <a:ext uri="{FF2B5EF4-FFF2-40B4-BE49-F238E27FC236}">
                  <a16:creationId xmlns:a16="http://schemas.microsoft.com/office/drawing/2014/main" id="{54ADB238-3312-4D3F-97AC-07339BBFD4A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38" name="Straight Connector 737">
              <a:extLst>
                <a:ext uri="{FF2B5EF4-FFF2-40B4-BE49-F238E27FC236}">
                  <a16:creationId xmlns:a16="http://schemas.microsoft.com/office/drawing/2014/main" id="{FBCED1CB-C730-4C40-B479-790CFD30B05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5B7F9DCE-BCCB-4326-AECA-D7908D03D4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0" name="Group 739">
            <a:extLst>
              <a:ext uri="{FF2B5EF4-FFF2-40B4-BE49-F238E27FC236}">
                <a16:creationId xmlns:a16="http://schemas.microsoft.com/office/drawing/2014/main" id="{09B6E89D-30C5-4E14-B4E7-5451E348F348}"/>
              </a:ext>
            </a:extLst>
          </p:cNvPr>
          <p:cNvGrpSpPr/>
          <p:nvPr/>
        </p:nvGrpSpPr>
        <p:grpSpPr>
          <a:xfrm rot="2540802">
            <a:off x="2964099" y="6524625"/>
            <a:ext cx="544580" cy="346135"/>
            <a:chOff x="1459148" y="544749"/>
            <a:chExt cx="7412477" cy="5661498"/>
          </a:xfrm>
        </p:grpSpPr>
        <p:sp>
          <p:nvSpPr>
            <p:cNvPr id="741" name="Arc 740">
              <a:extLst>
                <a:ext uri="{FF2B5EF4-FFF2-40B4-BE49-F238E27FC236}">
                  <a16:creationId xmlns:a16="http://schemas.microsoft.com/office/drawing/2014/main" id="{A29F201B-EC5C-4CD4-A785-3E4B5646BB8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42" name="Straight Connector 741">
              <a:extLst>
                <a:ext uri="{FF2B5EF4-FFF2-40B4-BE49-F238E27FC236}">
                  <a16:creationId xmlns:a16="http://schemas.microsoft.com/office/drawing/2014/main" id="{7D3864DB-03DE-4A77-B777-611C5DCEB58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43" name="Arc 742">
              <a:extLst>
                <a:ext uri="{FF2B5EF4-FFF2-40B4-BE49-F238E27FC236}">
                  <a16:creationId xmlns:a16="http://schemas.microsoft.com/office/drawing/2014/main" id="{5989E246-D871-4757-B84F-69FB233C681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44" name="Straight Connector 743">
              <a:extLst>
                <a:ext uri="{FF2B5EF4-FFF2-40B4-BE49-F238E27FC236}">
                  <a16:creationId xmlns:a16="http://schemas.microsoft.com/office/drawing/2014/main" id="{10156EAF-11F4-4717-B734-7645BF40D50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A009E551-5AE3-47C2-97D4-AF9FB242F4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46" name="Oval 745">
              <a:extLst>
                <a:ext uri="{FF2B5EF4-FFF2-40B4-BE49-F238E27FC236}">
                  <a16:creationId xmlns:a16="http://schemas.microsoft.com/office/drawing/2014/main" id="{1414E06C-2C4C-4B67-9B08-BBFCF44B301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Arc 746">
              <a:extLst>
                <a:ext uri="{FF2B5EF4-FFF2-40B4-BE49-F238E27FC236}">
                  <a16:creationId xmlns:a16="http://schemas.microsoft.com/office/drawing/2014/main" id="{88B500D7-DB1E-4C41-9C05-2F00284EDBD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8" name="Arc 747">
              <a:extLst>
                <a:ext uri="{FF2B5EF4-FFF2-40B4-BE49-F238E27FC236}">
                  <a16:creationId xmlns:a16="http://schemas.microsoft.com/office/drawing/2014/main" id="{70BC0E52-A0FB-4403-9148-863819A096B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9" name="Arc 748">
              <a:extLst>
                <a:ext uri="{FF2B5EF4-FFF2-40B4-BE49-F238E27FC236}">
                  <a16:creationId xmlns:a16="http://schemas.microsoft.com/office/drawing/2014/main" id="{66F38B5C-18D8-400A-8CFC-5FA5BB299EB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0" name="Arc 749">
              <a:extLst>
                <a:ext uri="{FF2B5EF4-FFF2-40B4-BE49-F238E27FC236}">
                  <a16:creationId xmlns:a16="http://schemas.microsoft.com/office/drawing/2014/main" id="{877AD999-7256-4009-B7DB-D9AEED8C0F8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1" name="Straight Connector 750">
              <a:extLst>
                <a:ext uri="{FF2B5EF4-FFF2-40B4-BE49-F238E27FC236}">
                  <a16:creationId xmlns:a16="http://schemas.microsoft.com/office/drawing/2014/main" id="{DA7DA394-8A62-4F73-89B8-19A4A7CE132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FA8C97DB-ABDC-43F4-A454-7E1593445E9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12915ED7-00F2-40B2-A5C4-B4AF9C061C8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F35D6C90-4F64-470C-AB33-FF36A90A2B40}"/>
              </a:ext>
            </a:extLst>
          </p:cNvPr>
          <p:cNvGrpSpPr/>
          <p:nvPr/>
        </p:nvGrpSpPr>
        <p:grpSpPr>
          <a:xfrm rot="2540802">
            <a:off x="3278424" y="6524625"/>
            <a:ext cx="544580" cy="346135"/>
            <a:chOff x="1459148" y="544749"/>
            <a:chExt cx="7412477" cy="5661498"/>
          </a:xfrm>
        </p:grpSpPr>
        <p:sp>
          <p:nvSpPr>
            <p:cNvPr id="755" name="Arc 754">
              <a:extLst>
                <a:ext uri="{FF2B5EF4-FFF2-40B4-BE49-F238E27FC236}">
                  <a16:creationId xmlns:a16="http://schemas.microsoft.com/office/drawing/2014/main" id="{58646D4B-A4C2-4F79-88E6-091AFFB65BF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6" name="Straight Connector 755">
              <a:extLst>
                <a:ext uri="{FF2B5EF4-FFF2-40B4-BE49-F238E27FC236}">
                  <a16:creationId xmlns:a16="http://schemas.microsoft.com/office/drawing/2014/main" id="{DDA1B2F3-0028-4590-9961-CC3C6FCB9B2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57" name="Arc 756">
              <a:extLst>
                <a:ext uri="{FF2B5EF4-FFF2-40B4-BE49-F238E27FC236}">
                  <a16:creationId xmlns:a16="http://schemas.microsoft.com/office/drawing/2014/main" id="{5A1BCE5F-1D46-47A5-903A-08855373431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8" name="Straight Connector 757">
              <a:extLst>
                <a:ext uri="{FF2B5EF4-FFF2-40B4-BE49-F238E27FC236}">
                  <a16:creationId xmlns:a16="http://schemas.microsoft.com/office/drawing/2014/main" id="{73D78DC7-C49A-4B7D-8CC3-8089EC012F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2A498453-4A6E-4AB5-9B2B-1746E45D1F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0" name="Oval 759">
              <a:extLst>
                <a:ext uri="{FF2B5EF4-FFF2-40B4-BE49-F238E27FC236}">
                  <a16:creationId xmlns:a16="http://schemas.microsoft.com/office/drawing/2014/main" id="{3AA9164D-9C98-44CE-9D90-B39F96C3193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1" name="Arc 760">
              <a:extLst>
                <a:ext uri="{FF2B5EF4-FFF2-40B4-BE49-F238E27FC236}">
                  <a16:creationId xmlns:a16="http://schemas.microsoft.com/office/drawing/2014/main" id="{F2DEAB56-8263-4CC2-BE6F-DC07FB1A4FF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2" name="Arc 761">
              <a:extLst>
                <a:ext uri="{FF2B5EF4-FFF2-40B4-BE49-F238E27FC236}">
                  <a16:creationId xmlns:a16="http://schemas.microsoft.com/office/drawing/2014/main" id="{0B7D17E1-924C-47F7-9EA5-EB76BA716B8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3" name="Arc 762">
              <a:extLst>
                <a:ext uri="{FF2B5EF4-FFF2-40B4-BE49-F238E27FC236}">
                  <a16:creationId xmlns:a16="http://schemas.microsoft.com/office/drawing/2014/main" id="{A27F0950-A541-4B3D-80EA-B10617F9EF9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4" name="Arc 763">
              <a:extLst>
                <a:ext uri="{FF2B5EF4-FFF2-40B4-BE49-F238E27FC236}">
                  <a16:creationId xmlns:a16="http://schemas.microsoft.com/office/drawing/2014/main" id="{184E8411-91F7-4171-8B95-E977C82A6D3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5" name="Straight Connector 764">
              <a:extLst>
                <a:ext uri="{FF2B5EF4-FFF2-40B4-BE49-F238E27FC236}">
                  <a16:creationId xmlns:a16="http://schemas.microsoft.com/office/drawing/2014/main" id="{4B3BFF75-4EF9-485E-B549-EBBC64B407D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66" name="Straight Connector 765">
              <a:extLst>
                <a:ext uri="{FF2B5EF4-FFF2-40B4-BE49-F238E27FC236}">
                  <a16:creationId xmlns:a16="http://schemas.microsoft.com/office/drawing/2014/main" id="{C57959E2-52E9-47BA-B92A-902EAD6B8AC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59798408-BEF4-42BA-B5F1-F7A39369E09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68" name="Group 767">
            <a:extLst>
              <a:ext uri="{FF2B5EF4-FFF2-40B4-BE49-F238E27FC236}">
                <a16:creationId xmlns:a16="http://schemas.microsoft.com/office/drawing/2014/main" id="{C2E3E8AB-4A00-4ED2-B5C7-00B782DA410A}"/>
              </a:ext>
            </a:extLst>
          </p:cNvPr>
          <p:cNvGrpSpPr/>
          <p:nvPr/>
        </p:nvGrpSpPr>
        <p:grpSpPr>
          <a:xfrm rot="2540802">
            <a:off x="3592749" y="6524625"/>
            <a:ext cx="544580" cy="346135"/>
            <a:chOff x="1459148" y="544749"/>
            <a:chExt cx="7412477" cy="5661498"/>
          </a:xfrm>
        </p:grpSpPr>
        <p:sp>
          <p:nvSpPr>
            <p:cNvPr id="769" name="Arc 768">
              <a:extLst>
                <a:ext uri="{FF2B5EF4-FFF2-40B4-BE49-F238E27FC236}">
                  <a16:creationId xmlns:a16="http://schemas.microsoft.com/office/drawing/2014/main" id="{50FA5C86-2FD1-439C-BECC-EE502E092A8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0" name="Straight Connector 769">
              <a:extLst>
                <a:ext uri="{FF2B5EF4-FFF2-40B4-BE49-F238E27FC236}">
                  <a16:creationId xmlns:a16="http://schemas.microsoft.com/office/drawing/2014/main" id="{FA957647-720F-4AFB-A99D-9232F3DD072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1" name="Arc 770">
              <a:extLst>
                <a:ext uri="{FF2B5EF4-FFF2-40B4-BE49-F238E27FC236}">
                  <a16:creationId xmlns:a16="http://schemas.microsoft.com/office/drawing/2014/main" id="{2BA0D0EF-1FB2-4693-901A-A40F05F643A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72" name="Straight Connector 771">
              <a:extLst>
                <a:ext uri="{FF2B5EF4-FFF2-40B4-BE49-F238E27FC236}">
                  <a16:creationId xmlns:a16="http://schemas.microsoft.com/office/drawing/2014/main" id="{11769296-D266-420F-B7FC-66AC36214D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73" name="Straight Connector 772">
              <a:extLst>
                <a:ext uri="{FF2B5EF4-FFF2-40B4-BE49-F238E27FC236}">
                  <a16:creationId xmlns:a16="http://schemas.microsoft.com/office/drawing/2014/main" id="{A72706FD-9AE9-4350-9D17-CAE43D5FC62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74" name="Oval 773">
              <a:extLst>
                <a:ext uri="{FF2B5EF4-FFF2-40B4-BE49-F238E27FC236}">
                  <a16:creationId xmlns:a16="http://schemas.microsoft.com/office/drawing/2014/main" id="{A6503696-332D-415C-9776-814D0B98AC7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5" name="Arc 774">
              <a:extLst>
                <a:ext uri="{FF2B5EF4-FFF2-40B4-BE49-F238E27FC236}">
                  <a16:creationId xmlns:a16="http://schemas.microsoft.com/office/drawing/2014/main" id="{CB0C29C2-7DDF-4EFA-971B-9751A2046D1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6" name="Arc 775">
              <a:extLst>
                <a:ext uri="{FF2B5EF4-FFF2-40B4-BE49-F238E27FC236}">
                  <a16:creationId xmlns:a16="http://schemas.microsoft.com/office/drawing/2014/main" id="{C17AC22B-8666-4B0D-80DF-22287D138DA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7" name="Arc 776">
              <a:extLst>
                <a:ext uri="{FF2B5EF4-FFF2-40B4-BE49-F238E27FC236}">
                  <a16:creationId xmlns:a16="http://schemas.microsoft.com/office/drawing/2014/main" id="{CC504041-BA4A-443C-A6F7-545F6EF6CCE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8" name="Arc 777">
              <a:extLst>
                <a:ext uri="{FF2B5EF4-FFF2-40B4-BE49-F238E27FC236}">
                  <a16:creationId xmlns:a16="http://schemas.microsoft.com/office/drawing/2014/main" id="{294784C9-F13C-4475-9555-8B26B34C5B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9" name="Straight Connector 778">
              <a:extLst>
                <a:ext uri="{FF2B5EF4-FFF2-40B4-BE49-F238E27FC236}">
                  <a16:creationId xmlns:a16="http://schemas.microsoft.com/office/drawing/2014/main" id="{D160E1C6-B00A-4925-9A5F-10C71B33A62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0" name="Straight Connector 779">
              <a:extLst>
                <a:ext uri="{FF2B5EF4-FFF2-40B4-BE49-F238E27FC236}">
                  <a16:creationId xmlns:a16="http://schemas.microsoft.com/office/drawing/2014/main" id="{785BF684-AE53-4949-94A2-284DBE31C0C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FE90A7A-8961-4521-93C1-0BB82C7594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82" name="Group 781">
            <a:extLst>
              <a:ext uri="{FF2B5EF4-FFF2-40B4-BE49-F238E27FC236}">
                <a16:creationId xmlns:a16="http://schemas.microsoft.com/office/drawing/2014/main" id="{BDBBB625-C75E-437A-A998-AA3FE6F06ED3}"/>
              </a:ext>
            </a:extLst>
          </p:cNvPr>
          <p:cNvGrpSpPr/>
          <p:nvPr/>
        </p:nvGrpSpPr>
        <p:grpSpPr>
          <a:xfrm rot="2540802">
            <a:off x="3907074" y="6524625"/>
            <a:ext cx="544580" cy="346135"/>
            <a:chOff x="1459148" y="544749"/>
            <a:chExt cx="7412477" cy="5661498"/>
          </a:xfrm>
        </p:grpSpPr>
        <p:sp>
          <p:nvSpPr>
            <p:cNvPr id="783" name="Arc 782">
              <a:extLst>
                <a:ext uri="{FF2B5EF4-FFF2-40B4-BE49-F238E27FC236}">
                  <a16:creationId xmlns:a16="http://schemas.microsoft.com/office/drawing/2014/main" id="{43BBC09E-1380-4038-8B52-DFC71E59F9A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4" name="Straight Connector 783">
              <a:extLst>
                <a:ext uri="{FF2B5EF4-FFF2-40B4-BE49-F238E27FC236}">
                  <a16:creationId xmlns:a16="http://schemas.microsoft.com/office/drawing/2014/main" id="{9BDB1DBF-4320-433A-9A99-3E2DD90861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85" name="Arc 784">
              <a:extLst>
                <a:ext uri="{FF2B5EF4-FFF2-40B4-BE49-F238E27FC236}">
                  <a16:creationId xmlns:a16="http://schemas.microsoft.com/office/drawing/2014/main" id="{167CDA82-218F-41CE-8104-EAB58281EB1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6" name="Straight Connector 785">
              <a:extLst>
                <a:ext uri="{FF2B5EF4-FFF2-40B4-BE49-F238E27FC236}">
                  <a16:creationId xmlns:a16="http://schemas.microsoft.com/office/drawing/2014/main" id="{275B8DC4-E956-4857-B6BE-63C488351C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87" name="Straight Connector 786">
              <a:extLst>
                <a:ext uri="{FF2B5EF4-FFF2-40B4-BE49-F238E27FC236}">
                  <a16:creationId xmlns:a16="http://schemas.microsoft.com/office/drawing/2014/main" id="{92E27D32-BDF8-486E-A3F4-223A847A386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88" name="Oval 787">
              <a:extLst>
                <a:ext uri="{FF2B5EF4-FFF2-40B4-BE49-F238E27FC236}">
                  <a16:creationId xmlns:a16="http://schemas.microsoft.com/office/drawing/2014/main" id="{0DD85BC8-7342-47BC-AA28-3A10B3A9549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Arc 788">
              <a:extLst>
                <a:ext uri="{FF2B5EF4-FFF2-40B4-BE49-F238E27FC236}">
                  <a16:creationId xmlns:a16="http://schemas.microsoft.com/office/drawing/2014/main" id="{8BD70A7E-6321-4B89-9990-1024D13ABBE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0" name="Arc 789">
              <a:extLst>
                <a:ext uri="{FF2B5EF4-FFF2-40B4-BE49-F238E27FC236}">
                  <a16:creationId xmlns:a16="http://schemas.microsoft.com/office/drawing/2014/main" id="{8543BE2D-3B5E-4197-9292-34B4B4DD1C2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1" name="Arc 790">
              <a:extLst>
                <a:ext uri="{FF2B5EF4-FFF2-40B4-BE49-F238E27FC236}">
                  <a16:creationId xmlns:a16="http://schemas.microsoft.com/office/drawing/2014/main" id="{AF486631-C01F-45F5-B7C7-DCAD55DED2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2" name="Arc 791">
              <a:extLst>
                <a:ext uri="{FF2B5EF4-FFF2-40B4-BE49-F238E27FC236}">
                  <a16:creationId xmlns:a16="http://schemas.microsoft.com/office/drawing/2014/main" id="{F1A823A4-FA6B-42D5-8B11-E280BC7186E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93" name="Straight Connector 792">
              <a:extLst>
                <a:ext uri="{FF2B5EF4-FFF2-40B4-BE49-F238E27FC236}">
                  <a16:creationId xmlns:a16="http://schemas.microsoft.com/office/drawing/2014/main" id="{8ADF94E0-DA07-41A7-B24E-AEEFE545F54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94" name="Straight Connector 793">
              <a:extLst>
                <a:ext uri="{FF2B5EF4-FFF2-40B4-BE49-F238E27FC236}">
                  <a16:creationId xmlns:a16="http://schemas.microsoft.com/office/drawing/2014/main" id="{5C569545-6F1B-4EE9-8E61-9381F35A1F6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195DC28C-2D46-4777-B3C2-24662229A70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96" name="Group 795">
            <a:extLst>
              <a:ext uri="{FF2B5EF4-FFF2-40B4-BE49-F238E27FC236}">
                <a16:creationId xmlns:a16="http://schemas.microsoft.com/office/drawing/2014/main" id="{46BA3724-5F27-4024-9CD1-A9BD2708577B}"/>
              </a:ext>
            </a:extLst>
          </p:cNvPr>
          <p:cNvGrpSpPr/>
          <p:nvPr/>
        </p:nvGrpSpPr>
        <p:grpSpPr>
          <a:xfrm rot="2540802">
            <a:off x="4221399" y="6524625"/>
            <a:ext cx="544580" cy="346135"/>
            <a:chOff x="1459148" y="544749"/>
            <a:chExt cx="7412477" cy="5661498"/>
          </a:xfrm>
        </p:grpSpPr>
        <p:sp>
          <p:nvSpPr>
            <p:cNvPr id="797" name="Arc 796">
              <a:extLst>
                <a:ext uri="{FF2B5EF4-FFF2-40B4-BE49-F238E27FC236}">
                  <a16:creationId xmlns:a16="http://schemas.microsoft.com/office/drawing/2014/main" id="{D6C85078-DF2C-4709-B91C-B77BF439BDA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8" name="Straight Connector 797">
              <a:extLst>
                <a:ext uri="{FF2B5EF4-FFF2-40B4-BE49-F238E27FC236}">
                  <a16:creationId xmlns:a16="http://schemas.microsoft.com/office/drawing/2014/main" id="{59AC423B-A9E2-4568-9773-942B1A84010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99" name="Arc 798">
              <a:extLst>
                <a:ext uri="{FF2B5EF4-FFF2-40B4-BE49-F238E27FC236}">
                  <a16:creationId xmlns:a16="http://schemas.microsoft.com/office/drawing/2014/main" id="{B3042844-656C-473F-9B52-2370104A209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0" name="Straight Connector 799">
              <a:extLst>
                <a:ext uri="{FF2B5EF4-FFF2-40B4-BE49-F238E27FC236}">
                  <a16:creationId xmlns:a16="http://schemas.microsoft.com/office/drawing/2014/main" id="{363DDE9B-85D8-4E97-AA13-6193137918A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1" name="Straight Connector 800">
              <a:extLst>
                <a:ext uri="{FF2B5EF4-FFF2-40B4-BE49-F238E27FC236}">
                  <a16:creationId xmlns:a16="http://schemas.microsoft.com/office/drawing/2014/main" id="{A703EBBB-0DB1-4F3F-9B80-B4435303D1C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02" name="Oval 801">
              <a:extLst>
                <a:ext uri="{FF2B5EF4-FFF2-40B4-BE49-F238E27FC236}">
                  <a16:creationId xmlns:a16="http://schemas.microsoft.com/office/drawing/2014/main" id="{1BEB0D14-4918-4519-844A-E64271686A4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Arc 802">
              <a:extLst>
                <a:ext uri="{FF2B5EF4-FFF2-40B4-BE49-F238E27FC236}">
                  <a16:creationId xmlns:a16="http://schemas.microsoft.com/office/drawing/2014/main" id="{84441141-BC4D-4B9E-B476-DF26744D602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4" name="Arc 803">
              <a:extLst>
                <a:ext uri="{FF2B5EF4-FFF2-40B4-BE49-F238E27FC236}">
                  <a16:creationId xmlns:a16="http://schemas.microsoft.com/office/drawing/2014/main" id="{C4A53C08-FFD8-44D0-BB5B-0DBBA8659F1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5" name="Arc 804">
              <a:extLst>
                <a:ext uri="{FF2B5EF4-FFF2-40B4-BE49-F238E27FC236}">
                  <a16:creationId xmlns:a16="http://schemas.microsoft.com/office/drawing/2014/main" id="{66679E43-5527-477A-9693-BB4C0BFC418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6" name="Arc 805">
              <a:extLst>
                <a:ext uri="{FF2B5EF4-FFF2-40B4-BE49-F238E27FC236}">
                  <a16:creationId xmlns:a16="http://schemas.microsoft.com/office/drawing/2014/main" id="{1D86682D-1EA9-4B54-BB2C-71E74037449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7" name="Straight Connector 806">
              <a:extLst>
                <a:ext uri="{FF2B5EF4-FFF2-40B4-BE49-F238E27FC236}">
                  <a16:creationId xmlns:a16="http://schemas.microsoft.com/office/drawing/2014/main" id="{40D25509-5408-4874-BDF7-D7A3EB895F6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E47D368D-F7E9-4DAA-93E2-C49C8023739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45CB16E0-9C02-41C3-9B35-87542810D6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0" name="Group 809">
            <a:extLst>
              <a:ext uri="{FF2B5EF4-FFF2-40B4-BE49-F238E27FC236}">
                <a16:creationId xmlns:a16="http://schemas.microsoft.com/office/drawing/2014/main" id="{98A22B29-DFE7-4693-9E2C-BE8C9047CFE9}"/>
              </a:ext>
            </a:extLst>
          </p:cNvPr>
          <p:cNvGrpSpPr/>
          <p:nvPr/>
        </p:nvGrpSpPr>
        <p:grpSpPr>
          <a:xfrm rot="2540802">
            <a:off x="4535724" y="6524625"/>
            <a:ext cx="544580" cy="346135"/>
            <a:chOff x="1459148" y="544749"/>
            <a:chExt cx="7412477" cy="5661498"/>
          </a:xfrm>
        </p:grpSpPr>
        <p:sp>
          <p:nvSpPr>
            <p:cNvPr id="811" name="Arc 810">
              <a:extLst>
                <a:ext uri="{FF2B5EF4-FFF2-40B4-BE49-F238E27FC236}">
                  <a16:creationId xmlns:a16="http://schemas.microsoft.com/office/drawing/2014/main" id="{0B4CA414-06A4-45AA-ADD5-21DD85930D6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12" name="Straight Connector 811">
              <a:extLst>
                <a:ext uri="{FF2B5EF4-FFF2-40B4-BE49-F238E27FC236}">
                  <a16:creationId xmlns:a16="http://schemas.microsoft.com/office/drawing/2014/main" id="{A1659B4C-9840-463E-8402-804F5869537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13" name="Arc 812">
              <a:extLst>
                <a:ext uri="{FF2B5EF4-FFF2-40B4-BE49-F238E27FC236}">
                  <a16:creationId xmlns:a16="http://schemas.microsoft.com/office/drawing/2014/main" id="{AA9240E9-1CDF-4A03-A89A-E450530A9B4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4" name="Straight Connector 813">
              <a:extLst>
                <a:ext uri="{FF2B5EF4-FFF2-40B4-BE49-F238E27FC236}">
                  <a16:creationId xmlns:a16="http://schemas.microsoft.com/office/drawing/2014/main" id="{9481450B-4E19-4098-9129-054D89F9F49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15" name="Straight Connector 814">
              <a:extLst>
                <a:ext uri="{FF2B5EF4-FFF2-40B4-BE49-F238E27FC236}">
                  <a16:creationId xmlns:a16="http://schemas.microsoft.com/office/drawing/2014/main" id="{A95A5E28-3B31-4A2F-B9BF-318C6ADE4CE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16" name="Oval 815">
              <a:extLst>
                <a:ext uri="{FF2B5EF4-FFF2-40B4-BE49-F238E27FC236}">
                  <a16:creationId xmlns:a16="http://schemas.microsoft.com/office/drawing/2014/main" id="{17366A73-6A52-4DB8-808E-2143E698752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Arc 816">
              <a:extLst>
                <a:ext uri="{FF2B5EF4-FFF2-40B4-BE49-F238E27FC236}">
                  <a16:creationId xmlns:a16="http://schemas.microsoft.com/office/drawing/2014/main" id="{BFBF29CF-8976-489B-BBCB-86EFD20123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8" name="Arc 817">
              <a:extLst>
                <a:ext uri="{FF2B5EF4-FFF2-40B4-BE49-F238E27FC236}">
                  <a16:creationId xmlns:a16="http://schemas.microsoft.com/office/drawing/2014/main" id="{4B532858-2D78-46D9-99E0-BBFB5CAFB22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9" name="Arc 818">
              <a:extLst>
                <a:ext uri="{FF2B5EF4-FFF2-40B4-BE49-F238E27FC236}">
                  <a16:creationId xmlns:a16="http://schemas.microsoft.com/office/drawing/2014/main" id="{67E4CB1C-7994-470B-961E-5AC291902DE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0" name="Arc 819">
              <a:extLst>
                <a:ext uri="{FF2B5EF4-FFF2-40B4-BE49-F238E27FC236}">
                  <a16:creationId xmlns:a16="http://schemas.microsoft.com/office/drawing/2014/main" id="{2D0E6528-678D-4267-8A3C-BDCBD1BDCD7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1" name="Straight Connector 820">
              <a:extLst>
                <a:ext uri="{FF2B5EF4-FFF2-40B4-BE49-F238E27FC236}">
                  <a16:creationId xmlns:a16="http://schemas.microsoft.com/office/drawing/2014/main" id="{0BDA7125-49BF-4B76-A8E0-0F2F2B57D61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22" name="Straight Connector 821">
              <a:extLst>
                <a:ext uri="{FF2B5EF4-FFF2-40B4-BE49-F238E27FC236}">
                  <a16:creationId xmlns:a16="http://schemas.microsoft.com/office/drawing/2014/main" id="{974C61B6-C528-48A1-8C93-6B5F11015CD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A316B59F-09C2-4DCA-B70B-69711E2D998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EA783A85-B2D5-4482-A650-B22B7194EBEF}"/>
              </a:ext>
            </a:extLst>
          </p:cNvPr>
          <p:cNvGrpSpPr/>
          <p:nvPr/>
        </p:nvGrpSpPr>
        <p:grpSpPr>
          <a:xfrm rot="2540802">
            <a:off x="4850049" y="6524625"/>
            <a:ext cx="544580" cy="346135"/>
            <a:chOff x="1459148" y="544749"/>
            <a:chExt cx="7412477" cy="5661498"/>
          </a:xfrm>
        </p:grpSpPr>
        <p:sp>
          <p:nvSpPr>
            <p:cNvPr id="825" name="Arc 824">
              <a:extLst>
                <a:ext uri="{FF2B5EF4-FFF2-40B4-BE49-F238E27FC236}">
                  <a16:creationId xmlns:a16="http://schemas.microsoft.com/office/drawing/2014/main" id="{EC14AF6F-8227-40BA-824F-815BD989976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6" name="Straight Connector 825">
              <a:extLst>
                <a:ext uri="{FF2B5EF4-FFF2-40B4-BE49-F238E27FC236}">
                  <a16:creationId xmlns:a16="http://schemas.microsoft.com/office/drawing/2014/main" id="{BE065180-0DE1-4839-84FB-9B84A85265C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27" name="Arc 826">
              <a:extLst>
                <a:ext uri="{FF2B5EF4-FFF2-40B4-BE49-F238E27FC236}">
                  <a16:creationId xmlns:a16="http://schemas.microsoft.com/office/drawing/2014/main" id="{9CC02BCD-4152-438D-A826-E347B50AF09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8" name="Straight Connector 827">
              <a:extLst>
                <a:ext uri="{FF2B5EF4-FFF2-40B4-BE49-F238E27FC236}">
                  <a16:creationId xmlns:a16="http://schemas.microsoft.com/office/drawing/2014/main" id="{7111994F-6DCA-4D4F-999D-6563AB861F4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29" name="Straight Connector 828">
              <a:extLst>
                <a:ext uri="{FF2B5EF4-FFF2-40B4-BE49-F238E27FC236}">
                  <a16:creationId xmlns:a16="http://schemas.microsoft.com/office/drawing/2014/main" id="{658B1090-B7D1-41C5-8245-2A1D4DF7A11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0" name="Oval 829">
              <a:extLst>
                <a:ext uri="{FF2B5EF4-FFF2-40B4-BE49-F238E27FC236}">
                  <a16:creationId xmlns:a16="http://schemas.microsoft.com/office/drawing/2014/main" id="{AEA7C885-063F-4740-87C1-90E564044B7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Arc 830">
              <a:extLst>
                <a:ext uri="{FF2B5EF4-FFF2-40B4-BE49-F238E27FC236}">
                  <a16:creationId xmlns:a16="http://schemas.microsoft.com/office/drawing/2014/main" id="{5F8CD720-720A-4521-A51F-927EF907B4E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2" name="Arc 831">
              <a:extLst>
                <a:ext uri="{FF2B5EF4-FFF2-40B4-BE49-F238E27FC236}">
                  <a16:creationId xmlns:a16="http://schemas.microsoft.com/office/drawing/2014/main" id="{19B42D29-9BDD-40A4-8D2E-A0CB18CB7A4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3" name="Arc 832">
              <a:extLst>
                <a:ext uri="{FF2B5EF4-FFF2-40B4-BE49-F238E27FC236}">
                  <a16:creationId xmlns:a16="http://schemas.microsoft.com/office/drawing/2014/main" id="{D7940346-1655-478E-B087-900F717A61D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4" name="Arc 833">
              <a:extLst>
                <a:ext uri="{FF2B5EF4-FFF2-40B4-BE49-F238E27FC236}">
                  <a16:creationId xmlns:a16="http://schemas.microsoft.com/office/drawing/2014/main" id="{0ACE64B2-B9FD-49DE-907F-C7E6BFB0AE5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5" name="Straight Connector 834">
              <a:extLst>
                <a:ext uri="{FF2B5EF4-FFF2-40B4-BE49-F238E27FC236}">
                  <a16:creationId xmlns:a16="http://schemas.microsoft.com/office/drawing/2014/main" id="{010F15CA-D26A-4118-BDE7-F7EB57AF008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36" name="Straight Connector 835">
              <a:extLst>
                <a:ext uri="{FF2B5EF4-FFF2-40B4-BE49-F238E27FC236}">
                  <a16:creationId xmlns:a16="http://schemas.microsoft.com/office/drawing/2014/main" id="{659910BF-FB32-4DFD-9359-C9688D51A2C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E92DD1D6-2809-4460-9A8B-4498540E925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38" name="Group 837">
            <a:extLst>
              <a:ext uri="{FF2B5EF4-FFF2-40B4-BE49-F238E27FC236}">
                <a16:creationId xmlns:a16="http://schemas.microsoft.com/office/drawing/2014/main" id="{972F12AB-7392-4953-9206-5A287553816C}"/>
              </a:ext>
            </a:extLst>
          </p:cNvPr>
          <p:cNvGrpSpPr/>
          <p:nvPr/>
        </p:nvGrpSpPr>
        <p:grpSpPr>
          <a:xfrm rot="2540802">
            <a:off x="5164374" y="6524625"/>
            <a:ext cx="544580" cy="346135"/>
            <a:chOff x="1459148" y="544749"/>
            <a:chExt cx="7412477" cy="5661498"/>
          </a:xfrm>
        </p:grpSpPr>
        <p:sp>
          <p:nvSpPr>
            <p:cNvPr id="839" name="Arc 838">
              <a:extLst>
                <a:ext uri="{FF2B5EF4-FFF2-40B4-BE49-F238E27FC236}">
                  <a16:creationId xmlns:a16="http://schemas.microsoft.com/office/drawing/2014/main" id="{F4C83AC2-52CB-4B09-86C7-8182EA3F40B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0" name="Straight Connector 839">
              <a:extLst>
                <a:ext uri="{FF2B5EF4-FFF2-40B4-BE49-F238E27FC236}">
                  <a16:creationId xmlns:a16="http://schemas.microsoft.com/office/drawing/2014/main" id="{75A9B544-4093-477E-8436-91C423A204C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1" name="Arc 840">
              <a:extLst>
                <a:ext uri="{FF2B5EF4-FFF2-40B4-BE49-F238E27FC236}">
                  <a16:creationId xmlns:a16="http://schemas.microsoft.com/office/drawing/2014/main" id="{B25C354D-4CC4-44BF-B70D-D83BABF1C6A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42" name="Straight Connector 841">
              <a:extLst>
                <a:ext uri="{FF2B5EF4-FFF2-40B4-BE49-F238E27FC236}">
                  <a16:creationId xmlns:a16="http://schemas.microsoft.com/office/drawing/2014/main" id="{7D409395-F950-4464-B2FE-56BA644448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43" name="Straight Connector 842">
              <a:extLst>
                <a:ext uri="{FF2B5EF4-FFF2-40B4-BE49-F238E27FC236}">
                  <a16:creationId xmlns:a16="http://schemas.microsoft.com/office/drawing/2014/main" id="{FFC3E466-DABD-49B0-959A-8199BD1ECDD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44" name="Oval 843">
              <a:extLst>
                <a:ext uri="{FF2B5EF4-FFF2-40B4-BE49-F238E27FC236}">
                  <a16:creationId xmlns:a16="http://schemas.microsoft.com/office/drawing/2014/main" id="{A87FFA15-A00E-46D5-8E99-900AEF099A7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Arc 844">
              <a:extLst>
                <a:ext uri="{FF2B5EF4-FFF2-40B4-BE49-F238E27FC236}">
                  <a16:creationId xmlns:a16="http://schemas.microsoft.com/office/drawing/2014/main" id="{0F6B40F2-0542-49AD-85DF-35F114B5AF1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6" name="Arc 845">
              <a:extLst>
                <a:ext uri="{FF2B5EF4-FFF2-40B4-BE49-F238E27FC236}">
                  <a16:creationId xmlns:a16="http://schemas.microsoft.com/office/drawing/2014/main" id="{CDC34350-1054-470F-8746-185BA24CC5A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7" name="Arc 846">
              <a:extLst>
                <a:ext uri="{FF2B5EF4-FFF2-40B4-BE49-F238E27FC236}">
                  <a16:creationId xmlns:a16="http://schemas.microsoft.com/office/drawing/2014/main" id="{736009C4-97E0-4380-B2FF-7EFA4ADBD8B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8" name="Arc 847">
              <a:extLst>
                <a:ext uri="{FF2B5EF4-FFF2-40B4-BE49-F238E27FC236}">
                  <a16:creationId xmlns:a16="http://schemas.microsoft.com/office/drawing/2014/main" id="{CDB99FB6-424A-4B23-BF3F-CAA91E61AC9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9" name="Straight Connector 848">
              <a:extLst>
                <a:ext uri="{FF2B5EF4-FFF2-40B4-BE49-F238E27FC236}">
                  <a16:creationId xmlns:a16="http://schemas.microsoft.com/office/drawing/2014/main" id="{FA5219F2-8BE4-42B8-8D41-A1A0AAD8777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0" name="Straight Connector 849">
              <a:extLst>
                <a:ext uri="{FF2B5EF4-FFF2-40B4-BE49-F238E27FC236}">
                  <a16:creationId xmlns:a16="http://schemas.microsoft.com/office/drawing/2014/main" id="{1E72A843-592C-425C-A96F-16775C0A5B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89A56016-0CDB-4AE9-8A69-999E473E8A6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52" name="Group 851">
            <a:extLst>
              <a:ext uri="{FF2B5EF4-FFF2-40B4-BE49-F238E27FC236}">
                <a16:creationId xmlns:a16="http://schemas.microsoft.com/office/drawing/2014/main" id="{055CEFAA-5F62-4452-8AC7-E5A281072A83}"/>
              </a:ext>
            </a:extLst>
          </p:cNvPr>
          <p:cNvGrpSpPr/>
          <p:nvPr/>
        </p:nvGrpSpPr>
        <p:grpSpPr>
          <a:xfrm rot="2540802">
            <a:off x="5478699" y="6524625"/>
            <a:ext cx="544580" cy="346135"/>
            <a:chOff x="1459148" y="544749"/>
            <a:chExt cx="7412477" cy="5661498"/>
          </a:xfrm>
        </p:grpSpPr>
        <p:sp>
          <p:nvSpPr>
            <p:cNvPr id="853" name="Arc 852">
              <a:extLst>
                <a:ext uri="{FF2B5EF4-FFF2-40B4-BE49-F238E27FC236}">
                  <a16:creationId xmlns:a16="http://schemas.microsoft.com/office/drawing/2014/main" id="{8D1D3777-1D26-4501-8445-0E5935D2905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54" name="Straight Connector 853">
              <a:extLst>
                <a:ext uri="{FF2B5EF4-FFF2-40B4-BE49-F238E27FC236}">
                  <a16:creationId xmlns:a16="http://schemas.microsoft.com/office/drawing/2014/main" id="{354B2499-CC1B-4CE4-8E91-260D40BC4A7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55" name="Arc 854">
              <a:extLst>
                <a:ext uri="{FF2B5EF4-FFF2-40B4-BE49-F238E27FC236}">
                  <a16:creationId xmlns:a16="http://schemas.microsoft.com/office/drawing/2014/main" id="{99595199-A27E-45DF-BFEA-FF4DF933700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6" name="Straight Connector 855">
              <a:extLst>
                <a:ext uri="{FF2B5EF4-FFF2-40B4-BE49-F238E27FC236}">
                  <a16:creationId xmlns:a16="http://schemas.microsoft.com/office/drawing/2014/main" id="{4E135453-BE34-4FC6-8140-D143C783DBE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57" name="Straight Connector 856">
              <a:extLst>
                <a:ext uri="{FF2B5EF4-FFF2-40B4-BE49-F238E27FC236}">
                  <a16:creationId xmlns:a16="http://schemas.microsoft.com/office/drawing/2014/main" id="{9CC21E8E-C187-4F4F-AF77-125AB3E670F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58" name="Oval 857">
              <a:extLst>
                <a:ext uri="{FF2B5EF4-FFF2-40B4-BE49-F238E27FC236}">
                  <a16:creationId xmlns:a16="http://schemas.microsoft.com/office/drawing/2014/main" id="{55C44251-F490-442C-A498-DF8B6CF9E96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Arc 858">
              <a:extLst>
                <a:ext uri="{FF2B5EF4-FFF2-40B4-BE49-F238E27FC236}">
                  <a16:creationId xmlns:a16="http://schemas.microsoft.com/office/drawing/2014/main" id="{6B5EA3D2-2A0B-4C52-BB68-1002A0CE24D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0" name="Arc 859">
              <a:extLst>
                <a:ext uri="{FF2B5EF4-FFF2-40B4-BE49-F238E27FC236}">
                  <a16:creationId xmlns:a16="http://schemas.microsoft.com/office/drawing/2014/main" id="{AD5B659B-5255-4265-8E2A-37B9336D27F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1" name="Arc 860">
              <a:extLst>
                <a:ext uri="{FF2B5EF4-FFF2-40B4-BE49-F238E27FC236}">
                  <a16:creationId xmlns:a16="http://schemas.microsoft.com/office/drawing/2014/main" id="{B2EB9FC7-26CA-4EB1-A742-54A9F02E8C9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2" name="Arc 861">
              <a:extLst>
                <a:ext uri="{FF2B5EF4-FFF2-40B4-BE49-F238E27FC236}">
                  <a16:creationId xmlns:a16="http://schemas.microsoft.com/office/drawing/2014/main" id="{59E1E87A-660F-44BD-9622-6CBD640CC0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63" name="Straight Connector 862">
              <a:extLst>
                <a:ext uri="{FF2B5EF4-FFF2-40B4-BE49-F238E27FC236}">
                  <a16:creationId xmlns:a16="http://schemas.microsoft.com/office/drawing/2014/main" id="{0192EF09-8A78-4ECE-B399-FA95DE57F62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64" name="Straight Connector 863">
              <a:extLst>
                <a:ext uri="{FF2B5EF4-FFF2-40B4-BE49-F238E27FC236}">
                  <a16:creationId xmlns:a16="http://schemas.microsoft.com/office/drawing/2014/main" id="{A3154ABF-9074-45EE-9F04-0D78257B36D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FD81165C-5D2D-41DD-95B3-3239CE53864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66" name="Group 865">
            <a:extLst>
              <a:ext uri="{FF2B5EF4-FFF2-40B4-BE49-F238E27FC236}">
                <a16:creationId xmlns:a16="http://schemas.microsoft.com/office/drawing/2014/main" id="{B0956622-B930-4D16-AB89-483FBE93E711}"/>
              </a:ext>
            </a:extLst>
          </p:cNvPr>
          <p:cNvGrpSpPr/>
          <p:nvPr/>
        </p:nvGrpSpPr>
        <p:grpSpPr>
          <a:xfrm rot="2540802">
            <a:off x="5793024" y="6524625"/>
            <a:ext cx="544580" cy="346135"/>
            <a:chOff x="1459148" y="544749"/>
            <a:chExt cx="7412477" cy="5661498"/>
          </a:xfrm>
        </p:grpSpPr>
        <p:sp>
          <p:nvSpPr>
            <p:cNvPr id="867" name="Arc 866">
              <a:extLst>
                <a:ext uri="{FF2B5EF4-FFF2-40B4-BE49-F238E27FC236}">
                  <a16:creationId xmlns:a16="http://schemas.microsoft.com/office/drawing/2014/main" id="{00A265F1-8D96-4440-B853-9BA8F057CA0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8" name="Straight Connector 867">
              <a:extLst>
                <a:ext uri="{FF2B5EF4-FFF2-40B4-BE49-F238E27FC236}">
                  <a16:creationId xmlns:a16="http://schemas.microsoft.com/office/drawing/2014/main" id="{A14FFD4F-0387-41C5-876E-C0C6F6A0ECF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69" name="Arc 868">
              <a:extLst>
                <a:ext uri="{FF2B5EF4-FFF2-40B4-BE49-F238E27FC236}">
                  <a16:creationId xmlns:a16="http://schemas.microsoft.com/office/drawing/2014/main" id="{3846E53C-508F-46DC-816B-C8A277478E1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0" name="Straight Connector 869">
              <a:extLst>
                <a:ext uri="{FF2B5EF4-FFF2-40B4-BE49-F238E27FC236}">
                  <a16:creationId xmlns:a16="http://schemas.microsoft.com/office/drawing/2014/main" id="{0FCF0A81-37FA-4DD0-9402-71691DC85BC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1" name="Straight Connector 870">
              <a:extLst>
                <a:ext uri="{FF2B5EF4-FFF2-40B4-BE49-F238E27FC236}">
                  <a16:creationId xmlns:a16="http://schemas.microsoft.com/office/drawing/2014/main" id="{8E1DA3EC-B0CB-478D-A5AB-D404D532E6D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72" name="Oval 871">
              <a:extLst>
                <a:ext uri="{FF2B5EF4-FFF2-40B4-BE49-F238E27FC236}">
                  <a16:creationId xmlns:a16="http://schemas.microsoft.com/office/drawing/2014/main" id="{E6C44B6F-CB81-41F5-B910-1E1378098B6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Arc 872">
              <a:extLst>
                <a:ext uri="{FF2B5EF4-FFF2-40B4-BE49-F238E27FC236}">
                  <a16:creationId xmlns:a16="http://schemas.microsoft.com/office/drawing/2014/main" id="{E997F4AF-629C-4560-BEE2-2F558B10BDF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4" name="Arc 873">
              <a:extLst>
                <a:ext uri="{FF2B5EF4-FFF2-40B4-BE49-F238E27FC236}">
                  <a16:creationId xmlns:a16="http://schemas.microsoft.com/office/drawing/2014/main" id="{B94DC530-A433-4EC5-979E-4B31CEC7D48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5" name="Arc 874">
              <a:extLst>
                <a:ext uri="{FF2B5EF4-FFF2-40B4-BE49-F238E27FC236}">
                  <a16:creationId xmlns:a16="http://schemas.microsoft.com/office/drawing/2014/main" id="{D4102F0A-2847-4024-8C49-6703D21B06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6" name="Arc 875">
              <a:extLst>
                <a:ext uri="{FF2B5EF4-FFF2-40B4-BE49-F238E27FC236}">
                  <a16:creationId xmlns:a16="http://schemas.microsoft.com/office/drawing/2014/main" id="{C08002CA-E9B3-474F-9CE7-2660000471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7" name="Straight Connector 876">
              <a:extLst>
                <a:ext uri="{FF2B5EF4-FFF2-40B4-BE49-F238E27FC236}">
                  <a16:creationId xmlns:a16="http://schemas.microsoft.com/office/drawing/2014/main" id="{0D7D8E11-EDAE-4EF8-9244-293F48AE42F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78" name="Straight Connector 877">
              <a:extLst>
                <a:ext uri="{FF2B5EF4-FFF2-40B4-BE49-F238E27FC236}">
                  <a16:creationId xmlns:a16="http://schemas.microsoft.com/office/drawing/2014/main" id="{EB6FE026-493D-477A-88CD-09123A3F546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CEE86C56-0B70-4D00-82BA-799FCA4E382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0" name="Group 879">
            <a:extLst>
              <a:ext uri="{FF2B5EF4-FFF2-40B4-BE49-F238E27FC236}">
                <a16:creationId xmlns:a16="http://schemas.microsoft.com/office/drawing/2014/main" id="{4170779F-8A24-454D-A8C5-94409B147052}"/>
              </a:ext>
            </a:extLst>
          </p:cNvPr>
          <p:cNvGrpSpPr/>
          <p:nvPr/>
        </p:nvGrpSpPr>
        <p:grpSpPr>
          <a:xfrm rot="2540802">
            <a:off x="6107349" y="6524625"/>
            <a:ext cx="544580" cy="346135"/>
            <a:chOff x="1459148" y="544749"/>
            <a:chExt cx="7412477" cy="5661498"/>
          </a:xfrm>
        </p:grpSpPr>
        <p:sp>
          <p:nvSpPr>
            <p:cNvPr id="881" name="Arc 880">
              <a:extLst>
                <a:ext uri="{FF2B5EF4-FFF2-40B4-BE49-F238E27FC236}">
                  <a16:creationId xmlns:a16="http://schemas.microsoft.com/office/drawing/2014/main" id="{FFF8DE2E-0EA1-4D8A-84D7-D42DE669AAE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82" name="Straight Connector 881">
              <a:extLst>
                <a:ext uri="{FF2B5EF4-FFF2-40B4-BE49-F238E27FC236}">
                  <a16:creationId xmlns:a16="http://schemas.microsoft.com/office/drawing/2014/main" id="{22E63244-1D11-4334-9E8E-68B1648C2C9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83" name="Arc 882">
              <a:extLst>
                <a:ext uri="{FF2B5EF4-FFF2-40B4-BE49-F238E27FC236}">
                  <a16:creationId xmlns:a16="http://schemas.microsoft.com/office/drawing/2014/main" id="{E501F29E-4EEB-4D10-8222-3123069CCA9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84" name="Straight Connector 883">
              <a:extLst>
                <a:ext uri="{FF2B5EF4-FFF2-40B4-BE49-F238E27FC236}">
                  <a16:creationId xmlns:a16="http://schemas.microsoft.com/office/drawing/2014/main" id="{20BCB1A1-F363-438E-9A09-6CBBD142EE2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85" name="Straight Connector 884">
              <a:extLst>
                <a:ext uri="{FF2B5EF4-FFF2-40B4-BE49-F238E27FC236}">
                  <a16:creationId xmlns:a16="http://schemas.microsoft.com/office/drawing/2014/main" id="{B73CEA1C-3109-4E22-BF35-1E1BD4145BE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86" name="Oval 885">
              <a:extLst>
                <a:ext uri="{FF2B5EF4-FFF2-40B4-BE49-F238E27FC236}">
                  <a16:creationId xmlns:a16="http://schemas.microsoft.com/office/drawing/2014/main" id="{BDCEBB0C-3B7E-4E76-9635-BD9CAE14B7C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7" name="Arc 886">
              <a:extLst>
                <a:ext uri="{FF2B5EF4-FFF2-40B4-BE49-F238E27FC236}">
                  <a16:creationId xmlns:a16="http://schemas.microsoft.com/office/drawing/2014/main" id="{50B0A0AE-8B19-41F4-B87D-240C3DE69E4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8" name="Arc 887">
              <a:extLst>
                <a:ext uri="{FF2B5EF4-FFF2-40B4-BE49-F238E27FC236}">
                  <a16:creationId xmlns:a16="http://schemas.microsoft.com/office/drawing/2014/main" id="{3411E1C8-DDDC-4FC3-BA92-096643AAD9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9" name="Arc 888">
              <a:extLst>
                <a:ext uri="{FF2B5EF4-FFF2-40B4-BE49-F238E27FC236}">
                  <a16:creationId xmlns:a16="http://schemas.microsoft.com/office/drawing/2014/main" id="{A0C5AA40-CDC2-4B6A-BDF1-4B605D6B5EC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0" name="Arc 889">
              <a:extLst>
                <a:ext uri="{FF2B5EF4-FFF2-40B4-BE49-F238E27FC236}">
                  <a16:creationId xmlns:a16="http://schemas.microsoft.com/office/drawing/2014/main" id="{C53BDC3A-8195-4D18-ADA2-DC09FBCDEDC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1" name="Straight Connector 890">
              <a:extLst>
                <a:ext uri="{FF2B5EF4-FFF2-40B4-BE49-F238E27FC236}">
                  <a16:creationId xmlns:a16="http://schemas.microsoft.com/office/drawing/2014/main" id="{E28C3B6D-37D3-4AF8-A67B-FAFC873FD72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92" name="Straight Connector 891">
              <a:extLst>
                <a:ext uri="{FF2B5EF4-FFF2-40B4-BE49-F238E27FC236}">
                  <a16:creationId xmlns:a16="http://schemas.microsoft.com/office/drawing/2014/main" id="{FDF540A3-F84E-4DCD-8000-D624F758EDC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D0893EEC-039B-42C9-85D8-AA312796B0F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94" name="Group 893">
            <a:extLst>
              <a:ext uri="{FF2B5EF4-FFF2-40B4-BE49-F238E27FC236}">
                <a16:creationId xmlns:a16="http://schemas.microsoft.com/office/drawing/2014/main" id="{2AF917DD-E5C6-486F-BEAE-194CE162E31C}"/>
              </a:ext>
            </a:extLst>
          </p:cNvPr>
          <p:cNvGrpSpPr/>
          <p:nvPr/>
        </p:nvGrpSpPr>
        <p:grpSpPr>
          <a:xfrm rot="2540802">
            <a:off x="6421674" y="6524625"/>
            <a:ext cx="544580" cy="346135"/>
            <a:chOff x="1459148" y="544749"/>
            <a:chExt cx="7412477" cy="5661498"/>
          </a:xfrm>
        </p:grpSpPr>
        <p:sp>
          <p:nvSpPr>
            <p:cNvPr id="895" name="Arc 894">
              <a:extLst>
                <a:ext uri="{FF2B5EF4-FFF2-40B4-BE49-F238E27FC236}">
                  <a16:creationId xmlns:a16="http://schemas.microsoft.com/office/drawing/2014/main" id="{8C5143DD-2679-413B-B5CC-C2B3E32CB53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6" name="Straight Connector 895">
              <a:extLst>
                <a:ext uri="{FF2B5EF4-FFF2-40B4-BE49-F238E27FC236}">
                  <a16:creationId xmlns:a16="http://schemas.microsoft.com/office/drawing/2014/main" id="{71142D1E-4565-42A6-A61D-7F8BDF4D912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97" name="Arc 896">
              <a:extLst>
                <a:ext uri="{FF2B5EF4-FFF2-40B4-BE49-F238E27FC236}">
                  <a16:creationId xmlns:a16="http://schemas.microsoft.com/office/drawing/2014/main" id="{5B5184D3-C8B1-4EE3-A7FF-8704CA69032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8" name="Straight Connector 897">
              <a:extLst>
                <a:ext uri="{FF2B5EF4-FFF2-40B4-BE49-F238E27FC236}">
                  <a16:creationId xmlns:a16="http://schemas.microsoft.com/office/drawing/2014/main" id="{D1B58627-D96B-4A83-8469-A08888E46B8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99" name="Straight Connector 898">
              <a:extLst>
                <a:ext uri="{FF2B5EF4-FFF2-40B4-BE49-F238E27FC236}">
                  <a16:creationId xmlns:a16="http://schemas.microsoft.com/office/drawing/2014/main" id="{0FF839B7-7468-4870-883D-F4C2B6D357D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0" name="Oval 899">
              <a:extLst>
                <a:ext uri="{FF2B5EF4-FFF2-40B4-BE49-F238E27FC236}">
                  <a16:creationId xmlns:a16="http://schemas.microsoft.com/office/drawing/2014/main" id="{FB1208A5-1E40-4C51-8EE2-5C5D9F0A810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Arc 900">
              <a:extLst>
                <a:ext uri="{FF2B5EF4-FFF2-40B4-BE49-F238E27FC236}">
                  <a16:creationId xmlns:a16="http://schemas.microsoft.com/office/drawing/2014/main" id="{479A9CB0-4313-4795-9FAC-EAE24F8EB30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2" name="Arc 901">
              <a:extLst>
                <a:ext uri="{FF2B5EF4-FFF2-40B4-BE49-F238E27FC236}">
                  <a16:creationId xmlns:a16="http://schemas.microsoft.com/office/drawing/2014/main" id="{9045F806-156B-491F-9159-122E5119D91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3" name="Arc 902">
              <a:extLst>
                <a:ext uri="{FF2B5EF4-FFF2-40B4-BE49-F238E27FC236}">
                  <a16:creationId xmlns:a16="http://schemas.microsoft.com/office/drawing/2014/main" id="{11F5A2A2-7897-4DD6-9101-240A9E9DF42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4" name="Arc 903">
              <a:extLst>
                <a:ext uri="{FF2B5EF4-FFF2-40B4-BE49-F238E27FC236}">
                  <a16:creationId xmlns:a16="http://schemas.microsoft.com/office/drawing/2014/main" id="{4CAEAE80-C2AE-4D88-9984-9B2EC65F31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5" name="Straight Connector 904">
              <a:extLst>
                <a:ext uri="{FF2B5EF4-FFF2-40B4-BE49-F238E27FC236}">
                  <a16:creationId xmlns:a16="http://schemas.microsoft.com/office/drawing/2014/main" id="{074BE759-C547-4984-9BB9-CFC21E2A447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06" name="Straight Connector 905">
              <a:extLst>
                <a:ext uri="{FF2B5EF4-FFF2-40B4-BE49-F238E27FC236}">
                  <a16:creationId xmlns:a16="http://schemas.microsoft.com/office/drawing/2014/main" id="{EDA4DA63-1D2A-4C05-B5ED-52AE8700869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BB91D87-06D8-4A14-93EF-B99CB875268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08" name="Group 907">
            <a:extLst>
              <a:ext uri="{FF2B5EF4-FFF2-40B4-BE49-F238E27FC236}">
                <a16:creationId xmlns:a16="http://schemas.microsoft.com/office/drawing/2014/main" id="{CA1A3EE9-636D-4CBA-9E7A-2EB725493C4B}"/>
              </a:ext>
            </a:extLst>
          </p:cNvPr>
          <p:cNvGrpSpPr/>
          <p:nvPr/>
        </p:nvGrpSpPr>
        <p:grpSpPr>
          <a:xfrm rot="2540802">
            <a:off x="6735999" y="6524625"/>
            <a:ext cx="544580" cy="346135"/>
            <a:chOff x="1459148" y="544749"/>
            <a:chExt cx="7412477" cy="5661498"/>
          </a:xfrm>
        </p:grpSpPr>
        <p:sp>
          <p:nvSpPr>
            <p:cNvPr id="909" name="Arc 908">
              <a:extLst>
                <a:ext uri="{FF2B5EF4-FFF2-40B4-BE49-F238E27FC236}">
                  <a16:creationId xmlns:a16="http://schemas.microsoft.com/office/drawing/2014/main" id="{CE1BD688-EDBE-40DB-96BB-96389F15A92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0" name="Straight Connector 909">
              <a:extLst>
                <a:ext uri="{FF2B5EF4-FFF2-40B4-BE49-F238E27FC236}">
                  <a16:creationId xmlns:a16="http://schemas.microsoft.com/office/drawing/2014/main" id="{8E79E4AB-A2A7-4F7C-8591-2CEC2C9212E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1" name="Arc 910">
              <a:extLst>
                <a:ext uri="{FF2B5EF4-FFF2-40B4-BE49-F238E27FC236}">
                  <a16:creationId xmlns:a16="http://schemas.microsoft.com/office/drawing/2014/main" id="{0E6444B9-AAED-4943-AC1A-DE99D41D70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12" name="Straight Connector 911">
              <a:extLst>
                <a:ext uri="{FF2B5EF4-FFF2-40B4-BE49-F238E27FC236}">
                  <a16:creationId xmlns:a16="http://schemas.microsoft.com/office/drawing/2014/main" id="{23E88F6F-D715-4B18-9786-7DCC89F496E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06C10BD6-A135-457A-9641-CCE7C4BF3D7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14" name="Oval 913">
              <a:extLst>
                <a:ext uri="{FF2B5EF4-FFF2-40B4-BE49-F238E27FC236}">
                  <a16:creationId xmlns:a16="http://schemas.microsoft.com/office/drawing/2014/main" id="{7A80C44E-79F7-459F-BE22-AF7338195E1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Arc 914">
              <a:extLst>
                <a:ext uri="{FF2B5EF4-FFF2-40B4-BE49-F238E27FC236}">
                  <a16:creationId xmlns:a16="http://schemas.microsoft.com/office/drawing/2014/main" id="{BF0FD46D-D7D4-4833-915D-117976354D0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6" name="Arc 915">
              <a:extLst>
                <a:ext uri="{FF2B5EF4-FFF2-40B4-BE49-F238E27FC236}">
                  <a16:creationId xmlns:a16="http://schemas.microsoft.com/office/drawing/2014/main" id="{FC2771CE-F943-45C6-9A5A-80B5BE7FF53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7" name="Arc 916">
              <a:extLst>
                <a:ext uri="{FF2B5EF4-FFF2-40B4-BE49-F238E27FC236}">
                  <a16:creationId xmlns:a16="http://schemas.microsoft.com/office/drawing/2014/main" id="{6580B691-684E-4CCB-AEBC-4F9573E62E2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8" name="Arc 917">
              <a:extLst>
                <a:ext uri="{FF2B5EF4-FFF2-40B4-BE49-F238E27FC236}">
                  <a16:creationId xmlns:a16="http://schemas.microsoft.com/office/drawing/2014/main" id="{62893B87-8D8E-4331-8562-A45FF46E542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9" name="Straight Connector 918">
              <a:extLst>
                <a:ext uri="{FF2B5EF4-FFF2-40B4-BE49-F238E27FC236}">
                  <a16:creationId xmlns:a16="http://schemas.microsoft.com/office/drawing/2014/main" id="{8F27DD10-B6F8-4CEC-8A5F-D4D2533827E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a:extLst>
                <a:ext uri="{FF2B5EF4-FFF2-40B4-BE49-F238E27FC236}">
                  <a16:creationId xmlns:a16="http://schemas.microsoft.com/office/drawing/2014/main" id="{253CB920-45D8-4937-A9A4-14DCC7322D9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60817A10-9FAB-4BD4-9223-14E61E34AF7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D55D605E-61D6-446F-B450-B8180416D0E8}"/>
              </a:ext>
            </a:extLst>
          </p:cNvPr>
          <p:cNvGrpSpPr/>
          <p:nvPr/>
        </p:nvGrpSpPr>
        <p:grpSpPr>
          <a:xfrm rot="2540802">
            <a:off x="7050324" y="6524625"/>
            <a:ext cx="544580" cy="346135"/>
            <a:chOff x="1459148" y="544749"/>
            <a:chExt cx="7412477" cy="5661498"/>
          </a:xfrm>
        </p:grpSpPr>
        <p:sp>
          <p:nvSpPr>
            <p:cNvPr id="923" name="Arc 922">
              <a:extLst>
                <a:ext uri="{FF2B5EF4-FFF2-40B4-BE49-F238E27FC236}">
                  <a16:creationId xmlns:a16="http://schemas.microsoft.com/office/drawing/2014/main" id="{3982EBB5-9B41-4F43-9C43-C6221770EDA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4" name="Straight Connector 923">
              <a:extLst>
                <a:ext uri="{FF2B5EF4-FFF2-40B4-BE49-F238E27FC236}">
                  <a16:creationId xmlns:a16="http://schemas.microsoft.com/office/drawing/2014/main" id="{EC07A681-1572-4A30-B47E-CA11121D2DF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25" name="Arc 924">
              <a:extLst>
                <a:ext uri="{FF2B5EF4-FFF2-40B4-BE49-F238E27FC236}">
                  <a16:creationId xmlns:a16="http://schemas.microsoft.com/office/drawing/2014/main" id="{AD430AA0-20DB-4D5B-8419-A4E0B35544D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6" name="Straight Connector 925">
              <a:extLst>
                <a:ext uri="{FF2B5EF4-FFF2-40B4-BE49-F238E27FC236}">
                  <a16:creationId xmlns:a16="http://schemas.microsoft.com/office/drawing/2014/main" id="{A169038D-F6F7-4BA6-881D-232587FEC47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27" name="Straight Connector 926">
              <a:extLst>
                <a:ext uri="{FF2B5EF4-FFF2-40B4-BE49-F238E27FC236}">
                  <a16:creationId xmlns:a16="http://schemas.microsoft.com/office/drawing/2014/main" id="{B1FE5959-DCAA-455F-9C5F-34635DEBA8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28" name="Oval 927">
              <a:extLst>
                <a:ext uri="{FF2B5EF4-FFF2-40B4-BE49-F238E27FC236}">
                  <a16:creationId xmlns:a16="http://schemas.microsoft.com/office/drawing/2014/main" id="{C08C9492-E790-47DC-BB8F-8DFF857E1A8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Arc 928">
              <a:extLst>
                <a:ext uri="{FF2B5EF4-FFF2-40B4-BE49-F238E27FC236}">
                  <a16:creationId xmlns:a16="http://schemas.microsoft.com/office/drawing/2014/main" id="{AF197DD0-DEA0-478C-897E-970438C2DBD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0" name="Arc 929">
              <a:extLst>
                <a:ext uri="{FF2B5EF4-FFF2-40B4-BE49-F238E27FC236}">
                  <a16:creationId xmlns:a16="http://schemas.microsoft.com/office/drawing/2014/main" id="{DE00A03F-3A2C-46A4-8850-C0207AE0E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1" name="Arc 930">
              <a:extLst>
                <a:ext uri="{FF2B5EF4-FFF2-40B4-BE49-F238E27FC236}">
                  <a16:creationId xmlns:a16="http://schemas.microsoft.com/office/drawing/2014/main" id="{B1310CFE-C226-4E07-9BFE-84C0ABC8362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2" name="Arc 931">
              <a:extLst>
                <a:ext uri="{FF2B5EF4-FFF2-40B4-BE49-F238E27FC236}">
                  <a16:creationId xmlns:a16="http://schemas.microsoft.com/office/drawing/2014/main" id="{0D768B9F-EFF7-4E40-BEE6-5B1E6EBAFD5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3" name="Straight Connector 932">
              <a:extLst>
                <a:ext uri="{FF2B5EF4-FFF2-40B4-BE49-F238E27FC236}">
                  <a16:creationId xmlns:a16="http://schemas.microsoft.com/office/drawing/2014/main" id="{27AB41B5-2A97-4B56-82C7-10BF6DC9C83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a:extLst>
                <a:ext uri="{FF2B5EF4-FFF2-40B4-BE49-F238E27FC236}">
                  <a16:creationId xmlns:a16="http://schemas.microsoft.com/office/drawing/2014/main" id="{8E84EA54-E7D8-42F6-90A2-13001C81EE6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513B305D-6F6A-4A16-BBD4-6643EC1C9D8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36" name="Group 935">
            <a:extLst>
              <a:ext uri="{FF2B5EF4-FFF2-40B4-BE49-F238E27FC236}">
                <a16:creationId xmlns:a16="http://schemas.microsoft.com/office/drawing/2014/main" id="{66958C37-8FBD-4B34-BAE2-6AC5D106376C}"/>
              </a:ext>
            </a:extLst>
          </p:cNvPr>
          <p:cNvGrpSpPr/>
          <p:nvPr/>
        </p:nvGrpSpPr>
        <p:grpSpPr>
          <a:xfrm rot="2540802">
            <a:off x="7364649" y="6524625"/>
            <a:ext cx="544580" cy="346135"/>
            <a:chOff x="1459148" y="544749"/>
            <a:chExt cx="7412477" cy="5661498"/>
          </a:xfrm>
        </p:grpSpPr>
        <p:sp>
          <p:nvSpPr>
            <p:cNvPr id="937" name="Arc 936">
              <a:extLst>
                <a:ext uri="{FF2B5EF4-FFF2-40B4-BE49-F238E27FC236}">
                  <a16:creationId xmlns:a16="http://schemas.microsoft.com/office/drawing/2014/main" id="{04A659B8-FE7C-4695-870D-86A8E684AD1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8" name="Straight Connector 937">
              <a:extLst>
                <a:ext uri="{FF2B5EF4-FFF2-40B4-BE49-F238E27FC236}">
                  <a16:creationId xmlns:a16="http://schemas.microsoft.com/office/drawing/2014/main" id="{241FC501-D596-46B4-85E0-4D69F45567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39" name="Arc 938">
              <a:extLst>
                <a:ext uri="{FF2B5EF4-FFF2-40B4-BE49-F238E27FC236}">
                  <a16:creationId xmlns:a16="http://schemas.microsoft.com/office/drawing/2014/main" id="{A0177311-AC10-48F5-83F3-42A3DE309F1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0" name="Straight Connector 939">
              <a:extLst>
                <a:ext uri="{FF2B5EF4-FFF2-40B4-BE49-F238E27FC236}">
                  <a16:creationId xmlns:a16="http://schemas.microsoft.com/office/drawing/2014/main" id="{5213F407-5561-440F-A424-1B2D9496081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1" name="Straight Connector 940">
              <a:extLst>
                <a:ext uri="{FF2B5EF4-FFF2-40B4-BE49-F238E27FC236}">
                  <a16:creationId xmlns:a16="http://schemas.microsoft.com/office/drawing/2014/main" id="{A9839251-E6D4-401C-A29F-72E7B147F68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42" name="Oval 941">
              <a:extLst>
                <a:ext uri="{FF2B5EF4-FFF2-40B4-BE49-F238E27FC236}">
                  <a16:creationId xmlns:a16="http://schemas.microsoft.com/office/drawing/2014/main" id="{33D99BAB-66C1-4DE9-9FCC-CCF7E058E4E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Arc 942">
              <a:extLst>
                <a:ext uri="{FF2B5EF4-FFF2-40B4-BE49-F238E27FC236}">
                  <a16:creationId xmlns:a16="http://schemas.microsoft.com/office/drawing/2014/main" id="{33C71EEB-5A76-4E80-AC58-614D8C80656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4" name="Arc 943">
              <a:extLst>
                <a:ext uri="{FF2B5EF4-FFF2-40B4-BE49-F238E27FC236}">
                  <a16:creationId xmlns:a16="http://schemas.microsoft.com/office/drawing/2014/main" id="{8C18ECA6-7D0A-4FE5-A2C6-106AE61E831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5" name="Arc 944">
              <a:extLst>
                <a:ext uri="{FF2B5EF4-FFF2-40B4-BE49-F238E27FC236}">
                  <a16:creationId xmlns:a16="http://schemas.microsoft.com/office/drawing/2014/main" id="{16EE4C02-9258-4941-B35D-6703EA5425B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6" name="Arc 945">
              <a:extLst>
                <a:ext uri="{FF2B5EF4-FFF2-40B4-BE49-F238E27FC236}">
                  <a16:creationId xmlns:a16="http://schemas.microsoft.com/office/drawing/2014/main" id="{B965F082-3D91-449D-BBE2-86BC9E369F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7" name="Straight Connector 946">
              <a:extLst>
                <a:ext uri="{FF2B5EF4-FFF2-40B4-BE49-F238E27FC236}">
                  <a16:creationId xmlns:a16="http://schemas.microsoft.com/office/drawing/2014/main" id="{364C2CE3-3132-4483-97EE-2EBE61B7C0E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9BE1FB5D-6459-47CF-B07A-68AC79D14A4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9B71C720-56F8-49D6-9CCB-5D18E03EDC5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0" name="Group 949">
            <a:extLst>
              <a:ext uri="{FF2B5EF4-FFF2-40B4-BE49-F238E27FC236}">
                <a16:creationId xmlns:a16="http://schemas.microsoft.com/office/drawing/2014/main" id="{4507B5E1-2341-4711-8581-D99B59C00505}"/>
              </a:ext>
            </a:extLst>
          </p:cNvPr>
          <p:cNvGrpSpPr/>
          <p:nvPr/>
        </p:nvGrpSpPr>
        <p:grpSpPr>
          <a:xfrm rot="2540802">
            <a:off x="7678974" y="6524625"/>
            <a:ext cx="544580" cy="346135"/>
            <a:chOff x="1459148" y="544749"/>
            <a:chExt cx="7412477" cy="5661498"/>
          </a:xfrm>
        </p:grpSpPr>
        <p:sp>
          <p:nvSpPr>
            <p:cNvPr id="951" name="Arc 950">
              <a:extLst>
                <a:ext uri="{FF2B5EF4-FFF2-40B4-BE49-F238E27FC236}">
                  <a16:creationId xmlns:a16="http://schemas.microsoft.com/office/drawing/2014/main" id="{25D0E229-4B36-4955-8EB5-AD89A276138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52" name="Straight Connector 951">
              <a:extLst>
                <a:ext uri="{FF2B5EF4-FFF2-40B4-BE49-F238E27FC236}">
                  <a16:creationId xmlns:a16="http://schemas.microsoft.com/office/drawing/2014/main" id="{A83BABC9-0A2F-4855-9839-9A7338D0B57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53" name="Arc 952">
              <a:extLst>
                <a:ext uri="{FF2B5EF4-FFF2-40B4-BE49-F238E27FC236}">
                  <a16:creationId xmlns:a16="http://schemas.microsoft.com/office/drawing/2014/main" id="{832E56E5-B805-4076-A282-2A5DDEC7320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4" name="Straight Connector 953">
              <a:extLst>
                <a:ext uri="{FF2B5EF4-FFF2-40B4-BE49-F238E27FC236}">
                  <a16:creationId xmlns:a16="http://schemas.microsoft.com/office/drawing/2014/main" id="{9DC8F8C8-719B-4494-9A20-2D929C160F5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5430C4EC-6EE5-47D5-9491-A87C182E2B5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56" name="Oval 955">
              <a:extLst>
                <a:ext uri="{FF2B5EF4-FFF2-40B4-BE49-F238E27FC236}">
                  <a16:creationId xmlns:a16="http://schemas.microsoft.com/office/drawing/2014/main" id="{81A4256A-18AE-4213-844E-405013DD008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7" name="Arc 956">
              <a:extLst>
                <a:ext uri="{FF2B5EF4-FFF2-40B4-BE49-F238E27FC236}">
                  <a16:creationId xmlns:a16="http://schemas.microsoft.com/office/drawing/2014/main" id="{5B53DFA1-AD3B-435A-8281-495D578FCA7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8" name="Arc 957">
              <a:extLst>
                <a:ext uri="{FF2B5EF4-FFF2-40B4-BE49-F238E27FC236}">
                  <a16:creationId xmlns:a16="http://schemas.microsoft.com/office/drawing/2014/main" id="{143A745F-56C3-4F81-AC2B-F8E6FDF9E4A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9" name="Arc 958">
              <a:extLst>
                <a:ext uri="{FF2B5EF4-FFF2-40B4-BE49-F238E27FC236}">
                  <a16:creationId xmlns:a16="http://schemas.microsoft.com/office/drawing/2014/main" id="{7E818B23-8EDF-4252-A735-2C982C54ADA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0" name="Arc 959">
              <a:extLst>
                <a:ext uri="{FF2B5EF4-FFF2-40B4-BE49-F238E27FC236}">
                  <a16:creationId xmlns:a16="http://schemas.microsoft.com/office/drawing/2014/main" id="{C7EA30FD-11F7-4EE6-8266-9300AEE13B8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1" name="Straight Connector 960">
              <a:extLst>
                <a:ext uri="{FF2B5EF4-FFF2-40B4-BE49-F238E27FC236}">
                  <a16:creationId xmlns:a16="http://schemas.microsoft.com/office/drawing/2014/main" id="{53175765-8A2C-4B9D-A7CA-266A7B1AF00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a:extLst>
                <a:ext uri="{FF2B5EF4-FFF2-40B4-BE49-F238E27FC236}">
                  <a16:creationId xmlns:a16="http://schemas.microsoft.com/office/drawing/2014/main" id="{76D657F8-8A7D-4BFE-9288-C0CE77C5A40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9C4211F2-6FF1-4EED-BCDF-5DC9DCBDC74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64" name="Group 963">
            <a:extLst>
              <a:ext uri="{FF2B5EF4-FFF2-40B4-BE49-F238E27FC236}">
                <a16:creationId xmlns:a16="http://schemas.microsoft.com/office/drawing/2014/main" id="{981AC1E3-35C2-4E92-91FA-1951FB49CCF7}"/>
              </a:ext>
            </a:extLst>
          </p:cNvPr>
          <p:cNvGrpSpPr/>
          <p:nvPr/>
        </p:nvGrpSpPr>
        <p:grpSpPr>
          <a:xfrm rot="2540802">
            <a:off x="7993299" y="6524625"/>
            <a:ext cx="544580" cy="346135"/>
            <a:chOff x="1459148" y="544749"/>
            <a:chExt cx="7412477" cy="5661498"/>
          </a:xfrm>
        </p:grpSpPr>
        <p:sp>
          <p:nvSpPr>
            <p:cNvPr id="965" name="Arc 964">
              <a:extLst>
                <a:ext uri="{FF2B5EF4-FFF2-40B4-BE49-F238E27FC236}">
                  <a16:creationId xmlns:a16="http://schemas.microsoft.com/office/drawing/2014/main" id="{89DB5695-04D0-4C64-A068-D47D29549E4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6" name="Straight Connector 965">
              <a:extLst>
                <a:ext uri="{FF2B5EF4-FFF2-40B4-BE49-F238E27FC236}">
                  <a16:creationId xmlns:a16="http://schemas.microsoft.com/office/drawing/2014/main" id="{6129DEC3-42A0-48C2-90E3-44B2F56F7BD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67" name="Arc 966">
              <a:extLst>
                <a:ext uri="{FF2B5EF4-FFF2-40B4-BE49-F238E27FC236}">
                  <a16:creationId xmlns:a16="http://schemas.microsoft.com/office/drawing/2014/main" id="{B3FC4241-24EC-475D-8081-F460AB7846E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8" name="Straight Connector 967">
              <a:extLst>
                <a:ext uri="{FF2B5EF4-FFF2-40B4-BE49-F238E27FC236}">
                  <a16:creationId xmlns:a16="http://schemas.microsoft.com/office/drawing/2014/main" id="{175C1A98-F57F-4CE1-B88C-D09E9C4DED0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69" name="Straight Connector 968">
              <a:extLst>
                <a:ext uri="{FF2B5EF4-FFF2-40B4-BE49-F238E27FC236}">
                  <a16:creationId xmlns:a16="http://schemas.microsoft.com/office/drawing/2014/main" id="{F5EB6AE5-E91A-4A03-8C52-8BD52BE6F73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0" name="Oval 969">
              <a:extLst>
                <a:ext uri="{FF2B5EF4-FFF2-40B4-BE49-F238E27FC236}">
                  <a16:creationId xmlns:a16="http://schemas.microsoft.com/office/drawing/2014/main" id="{484E0467-DE16-452D-A1B2-24A4E607B78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1" name="Arc 970">
              <a:extLst>
                <a:ext uri="{FF2B5EF4-FFF2-40B4-BE49-F238E27FC236}">
                  <a16:creationId xmlns:a16="http://schemas.microsoft.com/office/drawing/2014/main" id="{A36DC8C0-A846-4E2B-AB8F-7C1431FCC33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2" name="Arc 971">
              <a:extLst>
                <a:ext uri="{FF2B5EF4-FFF2-40B4-BE49-F238E27FC236}">
                  <a16:creationId xmlns:a16="http://schemas.microsoft.com/office/drawing/2014/main" id="{02D9B328-F06F-4A75-A43E-ED40129312D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3" name="Arc 972">
              <a:extLst>
                <a:ext uri="{FF2B5EF4-FFF2-40B4-BE49-F238E27FC236}">
                  <a16:creationId xmlns:a16="http://schemas.microsoft.com/office/drawing/2014/main" id="{2E279C80-E083-4827-A003-62A65A4C489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4" name="Arc 973">
              <a:extLst>
                <a:ext uri="{FF2B5EF4-FFF2-40B4-BE49-F238E27FC236}">
                  <a16:creationId xmlns:a16="http://schemas.microsoft.com/office/drawing/2014/main" id="{17BE477D-1926-4127-818F-3B3C8B794C4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5" name="Straight Connector 974">
              <a:extLst>
                <a:ext uri="{FF2B5EF4-FFF2-40B4-BE49-F238E27FC236}">
                  <a16:creationId xmlns:a16="http://schemas.microsoft.com/office/drawing/2014/main" id="{69BB20F9-641E-452E-B9C6-D0F4A15E380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76" name="Straight Connector 975">
              <a:extLst>
                <a:ext uri="{FF2B5EF4-FFF2-40B4-BE49-F238E27FC236}">
                  <a16:creationId xmlns:a16="http://schemas.microsoft.com/office/drawing/2014/main" id="{7AF9C42B-DCEC-43BC-9963-955E8B9458A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A763931E-6D1D-46D2-B0D2-6DD110FE3B6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78" name="Group 977">
            <a:extLst>
              <a:ext uri="{FF2B5EF4-FFF2-40B4-BE49-F238E27FC236}">
                <a16:creationId xmlns:a16="http://schemas.microsoft.com/office/drawing/2014/main" id="{29ED36B3-55E8-4437-B321-1A1597386E91}"/>
              </a:ext>
            </a:extLst>
          </p:cNvPr>
          <p:cNvGrpSpPr/>
          <p:nvPr/>
        </p:nvGrpSpPr>
        <p:grpSpPr>
          <a:xfrm rot="2540802">
            <a:off x="8307624" y="6524625"/>
            <a:ext cx="544580" cy="346135"/>
            <a:chOff x="1459148" y="544749"/>
            <a:chExt cx="7412477" cy="5661498"/>
          </a:xfrm>
        </p:grpSpPr>
        <p:sp>
          <p:nvSpPr>
            <p:cNvPr id="979" name="Arc 978">
              <a:extLst>
                <a:ext uri="{FF2B5EF4-FFF2-40B4-BE49-F238E27FC236}">
                  <a16:creationId xmlns:a16="http://schemas.microsoft.com/office/drawing/2014/main" id="{6AE9D903-1F5E-4571-A2A4-5A0D6817BD9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0" name="Straight Connector 979">
              <a:extLst>
                <a:ext uri="{FF2B5EF4-FFF2-40B4-BE49-F238E27FC236}">
                  <a16:creationId xmlns:a16="http://schemas.microsoft.com/office/drawing/2014/main" id="{58B11B52-E1C8-40B6-A9ED-BE877110AF6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1" name="Arc 980">
              <a:extLst>
                <a:ext uri="{FF2B5EF4-FFF2-40B4-BE49-F238E27FC236}">
                  <a16:creationId xmlns:a16="http://schemas.microsoft.com/office/drawing/2014/main" id="{9517B461-EDC7-49FD-9D28-60438CC0719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82" name="Straight Connector 981">
              <a:extLst>
                <a:ext uri="{FF2B5EF4-FFF2-40B4-BE49-F238E27FC236}">
                  <a16:creationId xmlns:a16="http://schemas.microsoft.com/office/drawing/2014/main" id="{DFF94444-5F51-4A73-B4D5-A83ECEE871B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83" name="Straight Connector 982">
              <a:extLst>
                <a:ext uri="{FF2B5EF4-FFF2-40B4-BE49-F238E27FC236}">
                  <a16:creationId xmlns:a16="http://schemas.microsoft.com/office/drawing/2014/main" id="{6C5F5769-7C4E-45F2-9C22-7F565FEC1D8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84" name="Oval 983">
              <a:extLst>
                <a:ext uri="{FF2B5EF4-FFF2-40B4-BE49-F238E27FC236}">
                  <a16:creationId xmlns:a16="http://schemas.microsoft.com/office/drawing/2014/main" id="{92579F5F-1FD4-4CA1-A80E-8676C34B9B2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5" name="Arc 984">
              <a:extLst>
                <a:ext uri="{FF2B5EF4-FFF2-40B4-BE49-F238E27FC236}">
                  <a16:creationId xmlns:a16="http://schemas.microsoft.com/office/drawing/2014/main" id="{B56A1CD6-75F8-486F-8AC8-0231C5813C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6" name="Arc 985">
              <a:extLst>
                <a:ext uri="{FF2B5EF4-FFF2-40B4-BE49-F238E27FC236}">
                  <a16:creationId xmlns:a16="http://schemas.microsoft.com/office/drawing/2014/main" id="{C6B62120-EC06-4997-BD66-88AF84A5F5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7" name="Arc 986">
              <a:extLst>
                <a:ext uri="{FF2B5EF4-FFF2-40B4-BE49-F238E27FC236}">
                  <a16:creationId xmlns:a16="http://schemas.microsoft.com/office/drawing/2014/main" id="{FE66BB42-EE57-4BFD-B51C-95CE64EE702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8" name="Arc 987">
              <a:extLst>
                <a:ext uri="{FF2B5EF4-FFF2-40B4-BE49-F238E27FC236}">
                  <a16:creationId xmlns:a16="http://schemas.microsoft.com/office/drawing/2014/main" id="{6462D2A2-6143-4F92-9322-83D9BB82538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9" name="Straight Connector 988">
              <a:extLst>
                <a:ext uri="{FF2B5EF4-FFF2-40B4-BE49-F238E27FC236}">
                  <a16:creationId xmlns:a16="http://schemas.microsoft.com/office/drawing/2014/main" id="{C7051D5B-2E38-460A-ABEC-C39C1A57463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9016BE9C-AE52-4C69-BDCC-27839B2EFA2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731CE3AC-636B-454F-A6AA-EB6AC10E17E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92" name="Group 991">
            <a:extLst>
              <a:ext uri="{FF2B5EF4-FFF2-40B4-BE49-F238E27FC236}">
                <a16:creationId xmlns:a16="http://schemas.microsoft.com/office/drawing/2014/main" id="{FC075AAF-BE26-468F-BB42-EAAFA035BB40}"/>
              </a:ext>
            </a:extLst>
          </p:cNvPr>
          <p:cNvGrpSpPr/>
          <p:nvPr/>
        </p:nvGrpSpPr>
        <p:grpSpPr>
          <a:xfrm rot="2540802">
            <a:off x="8621949" y="6524625"/>
            <a:ext cx="544580" cy="346135"/>
            <a:chOff x="1459148" y="544749"/>
            <a:chExt cx="7412477" cy="5661498"/>
          </a:xfrm>
        </p:grpSpPr>
        <p:sp>
          <p:nvSpPr>
            <p:cNvPr id="993" name="Arc 992">
              <a:extLst>
                <a:ext uri="{FF2B5EF4-FFF2-40B4-BE49-F238E27FC236}">
                  <a16:creationId xmlns:a16="http://schemas.microsoft.com/office/drawing/2014/main" id="{80C4E0E3-22EE-4D9B-9E00-033B1759372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94" name="Straight Connector 993">
              <a:extLst>
                <a:ext uri="{FF2B5EF4-FFF2-40B4-BE49-F238E27FC236}">
                  <a16:creationId xmlns:a16="http://schemas.microsoft.com/office/drawing/2014/main" id="{BD72EB9D-6026-4FD9-B3E1-BA6845CC009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95" name="Arc 994">
              <a:extLst>
                <a:ext uri="{FF2B5EF4-FFF2-40B4-BE49-F238E27FC236}">
                  <a16:creationId xmlns:a16="http://schemas.microsoft.com/office/drawing/2014/main" id="{0A404C8B-1FCE-45A4-A222-477545CA1A6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6" name="Straight Connector 995">
              <a:extLst>
                <a:ext uri="{FF2B5EF4-FFF2-40B4-BE49-F238E27FC236}">
                  <a16:creationId xmlns:a16="http://schemas.microsoft.com/office/drawing/2014/main" id="{139F602E-CCCA-4F81-8171-E78D2FDDB3C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97" name="Straight Connector 996">
              <a:extLst>
                <a:ext uri="{FF2B5EF4-FFF2-40B4-BE49-F238E27FC236}">
                  <a16:creationId xmlns:a16="http://schemas.microsoft.com/office/drawing/2014/main" id="{EDBB83F7-0C08-4C4F-82AD-DFDFA6E5136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98" name="Oval 997">
              <a:extLst>
                <a:ext uri="{FF2B5EF4-FFF2-40B4-BE49-F238E27FC236}">
                  <a16:creationId xmlns:a16="http://schemas.microsoft.com/office/drawing/2014/main" id="{090EFA2F-F00D-47C6-98F6-8B18241697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9" name="Arc 998">
              <a:extLst>
                <a:ext uri="{FF2B5EF4-FFF2-40B4-BE49-F238E27FC236}">
                  <a16:creationId xmlns:a16="http://schemas.microsoft.com/office/drawing/2014/main" id="{CB5FA7D2-E28C-40D5-B3CB-91386991B9A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0" name="Arc 999">
              <a:extLst>
                <a:ext uri="{FF2B5EF4-FFF2-40B4-BE49-F238E27FC236}">
                  <a16:creationId xmlns:a16="http://schemas.microsoft.com/office/drawing/2014/main" id="{79F3CE8B-6133-4CD9-8C0A-9B0A23FDC70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1" name="Arc 1000">
              <a:extLst>
                <a:ext uri="{FF2B5EF4-FFF2-40B4-BE49-F238E27FC236}">
                  <a16:creationId xmlns:a16="http://schemas.microsoft.com/office/drawing/2014/main" id="{04C24431-E387-46CE-9937-F72A7CDCC40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2" name="Arc 1001">
              <a:extLst>
                <a:ext uri="{FF2B5EF4-FFF2-40B4-BE49-F238E27FC236}">
                  <a16:creationId xmlns:a16="http://schemas.microsoft.com/office/drawing/2014/main" id="{2D1D4749-BF90-4358-A6A3-A47B2097CBF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03" name="Straight Connector 1002">
              <a:extLst>
                <a:ext uri="{FF2B5EF4-FFF2-40B4-BE49-F238E27FC236}">
                  <a16:creationId xmlns:a16="http://schemas.microsoft.com/office/drawing/2014/main" id="{463DC98F-21F0-43C4-A066-181217A11ED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04" name="Straight Connector 1003">
              <a:extLst>
                <a:ext uri="{FF2B5EF4-FFF2-40B4-BE49-F238E27FC236}">
                  <a16:creationId xmlns:a16="http://schemas.microsoft.com/office/drawing/2014/main" id="{35545F91-07D1-4816-9596-50E143EBADC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F14E1353-CF81-4E7E-B687-48B4004F37F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06" name="Group 1005">
            <a:extLst>
              <a:ext uri="{FF2B5EF4-FFF2-40B4-BE49-F238E27FC236}">
                <a16:creationId xmlns:a16="http://schemas.microsoft.com/office/drawing/2014/main" id="{96794A85-4B60-4245-A2D3-2A06B4C09BF2}"/>
              </a:ext>
            </a:extLst>
          </p:cNvPr>
          <p:cNvGrpSpPr/>
          <p:nvPr/>
        </p:nvGrpSpPr>
        <p:grpSpPr>
          <a:xfrm rot="2540802">
            <a:off x="8936274" y="6524625"/>
            <a:ext cx="544580" cy="346135"/>
            <a:chOff x="1459148" y="544749"/>
            <a:chExt cx="7412477" cy="5661498"/>
          </a:xfrm>
        </p:grpSpPr>
        <p:sp>
          <p:nvSpPr>
            <p:cNvPr id="1007" name="Arc 1006">
              <a:extLst>
                <a:ext uri="{FF2B5EF4-FFF2-40B4-BE49-F238E27FC236}">
                  <a16:creationId xmlns:a16="http://schemas.microsoft.com/office/drawing/2014/main" id="{C087006C-F281-4AC5-B483-2129FC7006B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8" name="Straight Connector 1007">
              <a:extLst>
                <a:ext uri="{FF2B5EF4-FFF2-40B4-BE49-F238E27FC236}">
                  <a16:creationId xmlns:a16="http://schemas.microsoft.com/office/drawing/2014/main" id="{3BD54821-5B73-4CCE-B320-C23AEB71C2A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09" name="Arc 1008">
              <a:extLst>
                <a:ext uri="{FF2B5EF4-FFF2-40B4-BE49-F238E27FC236}">
                  <a16:creationId xmlns:a16="http://schemas.microsoft.com/office/drawing/2014/main" id="{86C76214-B3F0-4E81-9908-611F9C5A66B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0" name="Straight Connector 1009">
              <a:extLst>
                <a:ext uri="{FF2B5EF4-FFF2-40B4-BE49-F238E27FC236}">
                  <a16:creationId xmlns:a16="http://schemas.microsoft.com/office/drawing/2014/main" id="{7A43DC12-6617-4D3B-A8D5-6694DEB2851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1" name="Straight Connector 1010">
              <a:extLst>
                <a:ext uri="{FF2B5EF4-FFF2-40B4-BE49-F238E27FC236}">
                  <a16:creationId xmlns:a16="http://schemas.microsoft.com/office/drawing/2014/main" id="{C0C6DB3E-AB0F-40BB-884D-26550F6C5D2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12" name="Oval 1011">
              <a:extLst>
                <a:ext uri="{FF2B5EF4-FFF2-40B4-BE49-F238E27FC236}">
                  <a16:creationId xmlns:a16="http://schemas.microsoft.com/office/drawing/2014/main" id="{D834C8E8-EB70-4B85-95C4-6866E7D7D93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3" name="Arc 1012">
              <a:extLst>
                <a:ext uri="{FF2B5EF4-FFF2-40B4-BE49-F238E27FC236}">
                  <a16:creationId xmlns:a16="http://schemas.microsoft.com/office/drawing/2014/main" id="{C2B91982-A80B-4642-A0AD-39A86FED0DA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4" name="Arc 1013">
              <a:extLst>
                <a:ext uri="{FF2B5EF4-FFF2-40B4-BE49-F238E27FC236}">
                  <a16:creationId xmlns:a16="http://schemas.microsoft.com/office/drawing/2014/main" id="{C082AC28-8BE9-433C-960E-FC721E5A447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5" name="Arc 1014">
              <a:extLst>
                <a:ext uri="{FF2B5EF4-FFF2-40B4-BE49-F238E27FC236}">
                  <a16:creationId xmlns:a16="http://schemas.microsoft.com/office/drawing/2014/main" id="{36DB7442-6192-4757-B046-F4CA561881F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6" name="Arc 1015">
              <a:extLst>
                <a:ext uri="{FF2B5EF4-FFF2-40B4-BE49-F238E27FC236}">
                  <a16:creationId xmlns:a16="http://schemas.microsoft.com/office/drawing/2014/main" id="{83ACEC0D-4341-4EED-B8CE-C90C5F8666F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7" name="Straight Connector 1016">
              <a:extLst>
                <a:ext uri="{FF2B5EF4-FFF2-40B4-BE49-F238E27FC236}">
                  <a16:creationId xmlns:a16="http://schemas.microsoft.com/office/drawing/2014/main" id="{71DCFC0F-E80C-4F48-8FE9-06136DF1A29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a:extLst>
                <a:ext uri="{FF2B5EF4-FFF2-40B4-BE49-F238E27FC236}">
                  <a16:creationId xmlns:a16="http://schemas.microsoft.com/office/drawing/2014/main" id="{C97FFC39-4A67-41F8-8405-623EAD5AADB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65229CAA-4D71-4BE8-8C24-3F31FD34691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0" name="Group 1019">
            <a:extLst>
              <a:ext uri="{FF2B5EF4-FFF2-40B4-BE49-F238E27FC236}">
                <a16:creationId xmlns:a16="http://schemas.microsoft.com/office/drawing/2014/main" id="{D953B245-89CD-4A34-A9A9-39CCAF0CEDBD}"/>
              </a:ext>
            </a:extLst>
          </p:cNvPr>
          <p:cNvGrpSpPr/>
          <p:nvPr/>
        </p:nvGrpSpPr>
        <p:grpSpPr>
          <a:xfrm rot="2540802">
            <a:off x="9250599" y="6524625"/>
            <a:ext cx="544580" cy="346135"/>
            <a:chOff x="1459148" y="544749"/>
            <a:chExt cx="7412477" cy="5661498"/>
          </a:xfrm>
        </p:grpSpPr>
        <p:sp>
          <p:nvSpPr>
            <p:cNvPr id="1021" name="Arc 1020">
              <a:extLst>
                <a:ext uri="{FF2B5EF4-FFF2-40B4-BE49-F238E27FC236}">
                  <a16:creationId xmlns:a16="http://schemas.microsoft.com/office/drawing/2014/main" id="{79F886EA-3FB0-4DFC-A330-D73C5549FD3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22" name="Straight Connector 1021">
              <a:extLst>
                <a:ext uri="{FF2B5EF4-FFF2-40B4-BE49-F238E27FC236}">
                  <a16:creationId xmlns:a16="http://schemas.microsoft.com/office/drawing/2014/main" id="{22D285D3-174D-46E0-B055-EB683C55011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23" name="Arc 1022">
              <a:extLst>
                <a:ext uri="{FF2B5EF4-FFF2-40B4-BE49-F238E27FC236}">
                  <a16:creationId xmlns:a16="http://schemas.microsoft.com/office/drawing/2014/main" id="{80BD048D-B610-42A3-BECE-6A84A85E3F1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24" name="Straight Connector 1023">
              <a:extLst>
                <a:ext uri="{FF2B5EF4-FFF2-40B4-BE49-F238E27FC236}">
                  <a16:creationId xmlns:a16="http://schemas.microsoft.com/office/drawing/2014/main" id="{611543E9-D71C-4280-99F2-123E182D7F5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25" name="Straight Connector 1024">
              <a:extLst>
                <a:ext uri="{FF2B5EF4-FFF2-40B4-BE49-F238E27FC236}">
                  <a16:creationId xmlns:a16="http://schemas.microsoft.com/office/drawing/2014/main" id="{488F120D-D752-4E3B-918A-763AA3D71BF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26" name="Oval 1025">
              <a:extLst>
                <a:ext uri="{FF2B5EF4-FFF2-40B4-BE49-F238E27FC236}">
                  <a16:creationId xmlns:a16="http://schemas.microsoft.com/office/drawing/2014/main" id="{FEB6C531-1F4C-43D6-916A-37316911766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Arc 1026">
              <a:extLst>
                <a:ext uri="{FF2B5EF4-FFF2-40B4-BE49-F238E27FC236}">
                  <a16:creationId xmlns:a16="http://schemas.microsoft.com/office/drawing/2014/main" id="{33F90665-7AD1-49F4-B8D8-48875ED338C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8" name="Arc 1027">
              <a:extLst>
                <a:ext uri="{FF2B5EF4-FFF2-40B4-BE49-F238E27FC236}">
                  <a16:creationId xmlns:a16="http://schemas.microsoft.com/office/drawing/2014/main" id="{D5E27A74-30ED-40B1-A7DF-5C104E2F3BF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9" name="Arc 1028">
              <a:extLst>
                <a:ext uri="{FF2B5EF4-FFF2-40B4-BE49-F238E27FC236}">
                  <a16:creationId xmlns:a16="http://schemas.microsoft.com/office/drawing/2014/main" id="{E60B922B-B859-49E0-A22C-E193CD5D945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0" name="Arc 1029">
              <a:extLst>
                <a:ext uri="{FF2B5EF4-FFF2-40B4-BE49-F238E27FC236}">
                  <a16:creationId xmlns:a16="http://schemas.microsoft.com/office/drawing/2014/main" id="{7DB2C65F-B89C-4C40-AE76-EF0566BF40A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1" name="Straight Connector 1030">
              <a:extLst>
                <a:ext uri="{FF2B5EF4-FFF2-40B4-BE49-F238E27FC236}">
                  <a16:creationId xmlns:a16="http://schemas.microsoft.com/office/drawing/2014/main" id="{4C43032A-2659-4628-8798-67628422BA5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a:extLst>
                <a:ext uri="{FF2B5EF4-FFF2-40B4-BE49-F238E27FC236}">
                  <a16:creationId xmlns:a16="http://schemas.microsoft.com/office/drawing/2014/main" id="{71C5BD1C-28C8-45D2-A9B3-379682841C9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0FB3950D-26D1-49F5-9625-78E4B02E960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34" name="Group 1033">
            <a:extLst>
              <a:ext uri="{FF2B5EF4-FFF2-40B4-BE49-F238E27FC236}">
                <a16:creationId xmlns:a16="http://schemas.microsoft.com/office/drawing/2014/main" id="{A4E508FF-0F61-4BD3-83BB-4099917C09C3}"/>
              </a:ext>
            </a:extLst>
          </p:cNvPr>
          <p:cNvGrpSpPr/>
          <p:nvPr/>
        </p:nvGrpSpPr>
        <p:grpSpPr>
          <a:xfrm rot="2540802">
            <a:off x="9564924" y="6524625"/>
            <a:ext cx="544580" cy="346135"/>
            <a:chOff x="1459148" y="544749"/>
            <a:chExt cx="7412477" cy="5661498"/>
          </a:xfrm>
        </p:grpSpPr>
        <p:sp>
          <p:nvSpPr>
            <p:cNvPr id="1035" name="Arc 1034">
              <a:extLst>
                <a:ext uri="{FF2B5EF4-FFF2-40B4-BE49-F238E27FC236}">
                  <a16:creationId xmlns:a16="http://schemas.microsoft.com/office/drawing/2014/main" id="{3DE7E68A-4987-4218-838A-6B9D7E8E3C5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6" name="Straight Connector 1035">
              <a:extLst>
                <a:ext uri="{FF2B5EF4-FFF2-40B4-BE49-F238E27FC236}">
                  <a16:creationId xmlns:a16="http://schemas.microsoft.com/office/drawing/2014/main" id="{6FA3791F-E100-45A2-ACC4-9CB5D30EB46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37" name="Arc 1036">
              <a:extLst>
                <a:ext uri="{FF2B5EF4-FFF2-40B4-BE49-F238E27FC236}">
                  <a16:creationId xmlns:a16="http://schemas.microsoft.com/office/drawing/2014/main" id="{E179CCBE-1156-4408-9A4B-C907BA1FB57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8" name="Straight Connector 1037">
              <a:extLst>
                <a:ext uri="{FF2B5EF4-FFF2-40B4-BE49-F238E27FC236}">
                  <a16:creationId xmlns:a16="http://schemas.microsoft.com/office/drawing/2014/main" id="{7E305CF3-2ED3-4F4C-BADE-D302DA354A8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39" name="Straight Connector 1038">
              <a:extLst>
                <a:ext uri="{FF2B5EF4-FFF2-40B4-BE49-F238E27FC236}">
                  <a16:creationId xmlns:a16="http://schemas.microsoft.com/office/drawing/2014/main" id="{3AF22CC8-9E77-4DF1-97C8-6AF8563E53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0" name="Oval 1039">
              <a:extLst>
                <a:ext uri="{FF2B5EF4-FFF2-40B4-BE49-F238E27FC236}">
                  <a16:creationId xmlns:a16="http://schemas.microsoft.com/office/drawing/2014/main" id="{B20E3CBE-AFC1-4558-8F48-ACFE8E5B231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1" name="Arc 1040">
              <a:extLst>
                <a:ext uri="{FF2B5EF4-FFF2-40B4-BE49-F238E27FC236}">
                  <a16:creationId xmlns:a16="http://schemas.microsoft.com/office/drawing/2014/main" id="{0AB16487-FA00-4E0E-8909-946D72A0706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2" name="Arc 1041">
              <a:extLst>
                <a:ext uri="{FF2B5EF4-FFF2-40B4-BE49-F238E27FC236}">
                  <a16:creationId xmlns:a16="http://schemas.microsoft.com/office/drawing/2014/main" id="{A78679A8-EB48-4243-93B2-3831D1CB1F4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3" name="Arc 1042">
              <a:extLst>
                <a:ext uri="{FF2B5EF4-FFF2-40B4-BE49-F238E27FC236}">
                  <a16:creationId xmlns:a16="http://schemas.microsoft.com/office/drawing/2014/main" id="{BB4C039B-BDF5-4B94-B58B-118B27D6131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4" name="Arc 1043">
              <a:extLst>
                <a:ext uri="{FF2B5EF4-FFF2-40B4-BE49-F238E27FC236}">
                  <a16:creationId xmlns:a16="http://schemas.microsoft.com/office/drawing/2014/main" id="{59ED2B87-7C31-4106-B85E-E53A223A98F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5" name="Straight Connector 1044">
              <a:extLst>
                <a:ext uri="{FF2B5EF4-FFF2-40B4-BE49-F238E27FC236}">
                  <a16:creationId xmlns:a16="http://schemas.microsoft.com/office/drawing/2014/main" id="{F908562B-00BA-4BC2-8758-90BB2F0AAE4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46" name="Straight Connector 1045">
              <a:extLst>
                <a:ext uri="{FF2B5EF4-FFF2-40B4-BE49-F238E27FC236}">
                  <a16:creationId xmlns:a16="http://schemas.microsoft.com/office/drawing/2014/main" id="{2A6EBFBB-C106-48D3-A426-E28E61E0F93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D155C2BF-7426-4871-A198-DACFF4F978E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48" name="Group 1047">
            <a:extLst>
              <a:ext uri="{FF2B5EF4-FFF2-40B4-BE49-F238E27FC236}">
                <a16:creationId xmlns:a16="http://schemas.microsoft.com/office/drawing/2014/main" id="{75E16563-899E-4101-BA9C-FD31D6E5FCD1}"/>
              </a:ext>
            </a:extLst>
          </p:cNvPr>
          <p:cNvGrpSpPr/>
          <p:nvPr/>
        </p:nvGrpSpPr>
        <p:grpSpPr>
          <a:xfrm rot="2540802">
            <a:off x="9879249" y="6524625"/>
            <a:ext cx="544580" cy="346135"/>
            <a:chOff x="1459148" y="544749"/>
            <a:chExt cx="7412477" cy="5661498"/>
          </a:xfrm>
        </p:grpSpPr>
        <p:sp>
          <p:nvSpPr>
            <p:cNvPr id="1049" name="Arc 1048">
              <a:extLst>
                <a:ext uri="{FF2B5EF4-FFF2-40B4-BE49-F238E27FC236}">
                  <a16:creationId xmlns:a16="http://schemas.microsoft.com/office/drawing/2014/main" id="{70E991E6-E0BF-4D13-9491-50790DD2B5B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0" name="Straight Connector 1049">
              <a:extLst>
                <a:ext uri="{FF2B5EF4-FFF2-40B4-BE49-F238E27FC236}">
                  <a16:creationId xmlns:a16="http://schemas.microsoft.com/office/drawing/2014/main" id="{44901AA0-0ADD-4901-A3D5-2D38B54E9E0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1" name="Arc 1050">
              <a:extLst>
                <a:ext uri="{FF2B5EF4-FFF2-40B4-BE49-F238E27FC236}">
                  <a16:creationId xmlns:a16="http://schemas.microsoft.com/office/drawing/2014/main" id="{B9BAA668-36D2-4F6A-81C1-D25D5E1DFE4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52" name="Straight Connector 1051">
              <a:extLst>
                <a:ext uri="{FF2B5EF4-FFF2-40B4-BE49-F238E27FC236}">
                  <a16:creationId xmlns:a16="http://schemas.microsoft.com/office/drawing/2014/main" id="{76D144A0-AD16-4649-BE26-80FEBC15C35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53" name="Straight Connector 1052">
              <a:extLst>
                <a:ext uri="{FF2B5EF4-FFF2-40B4-BE49-F238E27FC236}">
                  <a16:creationId xmlns:a16="http://schemas.microsoft.com/office/drawing/2014/main" id="{B98A8363-EBF3-4820-9CFA-6ED432B779E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54" name="Oval 1053">
              <a:extLst>
                <a:ext uri="{FF2B5EF4-FFF2-40B4-BE49-F238E27FC236}">
                  <a16:creationId xmlns:a16="http://schemas.microsoft.com/office/drawing/2014/main" id="{C7CC945E-B18E-475A-B400-1D56837BA87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5" name="Arc 1054">
              <a:extLst>
                <a:ext uri="{FF2B5EF4-FFF2-40B4-BE49-F238E27FC236}">
                  <a16:creationId xmlns:a16="http://schemas.microsoft.com/office/drawing/2014/main" id="{00DE595B-15C7-46E1-974F-FDC274B63C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6" name="Arc 1055">
              <a:extLst>
                <a:ext uri="{FF2B5EF4-FFF2-40B4-BE49-F238E27FC236}">
                  <a16:creationId xmlns:a16="http://schemas.microsoft.com/office/drawing/2014/main" id="{6BD4FD20-F784-43FB-9962-A828CDBD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7" name="Arc 1056">
              <a:extLst>
                <a:ext uri="{FF2B5EF4-FFF2-40B4-BE49-F238E27FC236}">
                  <a16:creationId xmlns:a16="http://schemas.microsoft.com/office/drawing/2014/main" id="{7CA1463C-BB15-45F8-826C-259494FFCFA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8" name="Arc 1057">
              <a:extLst>
                <a:ext uri="{FF2B5EF4-FFF2-40B4-BE49-F238E27FC236}">
                  <a16:creationId xmlns:a16="http://schemas.microsoft.com/office/drawing/2014/main" id="{0D1D7640-4F57-49D6-AC0D-6846E1BA18D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9" name="Straight Connector 1058">
              <a:extLst>
                <a:ext uri="{FF2B5EF4-FFF2-40B4-BE49-F238E27FC236}">
                  <a16:creationId xmlns:a16="http://schemas.microsoft.com/office/drawing/2014/main" id="{C58413DC-5122-4AA3-9C7D-2B8FD41A945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a:extLst>
                <a:ext uri="{FF2B5EF4-FFF2-40B4-BE49-F238E27FC236}">
                  <a16:creationId xmlns:a16="http://schemas.microsoft.com/office/drawing/2014/main" id="{0DECD242-E6A2-4A37-B018-2F41EA8ED46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29752A9F-47A3-40E9-82AF-68C976272E6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62" name="Group 1061">
            <a:extLst>
              <a:ext uri="{FF2B5EF4-FFF2-40B4-BE49-F238E27FC236}">
                <a16:creationId xmlns:a16="http://schemas.microsoft.com/office/drawing/2014/main" id="{E4DB7213-F8E9-4039-A1F0-2CD68E766076}"/>
              </a:ext>
            </a:extLst>
          </p:cNvPr>
          <p:cNvGrpSpPr/>
          <p:nvPr/>
        </p:nvGrpSpPr>
        <p:grpSpPr>
          <a:xfrm rot="2540802">
            <a:off x="10193574" y="6524625"/>
            <a:ext cx="544580" cy="346135"/>
            <a:chOff x="1459148" y="544749"/>
            <a:chExt cx="7412477" cy="5661498"/>
          </a:xfrm>
        </p:grpSpPr>
        <p:sp>
          <p:nvSpPr>
            <p:cNvPr id="1063" name="Arc 1062">
              <a:extLst>
                <a:ext uri="{FF2B5EF4-FFF2-40B4-BE49-F238E27FC236}">
                  <a16:creationId xmlns:a16="http://schemas.microsoft.com/office/drawing/2014/main" id="{F5142B71-78AB-4BB1-8D5D-1DD2721ABD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4" name="Straight Connector 1063">
              <a:extLst>
                <a:ext uri="{FF2B5EF4-FFF2-40B4-BE49-F238E27FC236}">
                  <a16:creationId xmlns:a16="http://schemas.microsoft.com/office/drawing/2014/main" id="{B51AB19E-2AEC-4C3F-B66D-6C2958C1BA9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65" name="Arc 1064">
              <a:extLst>
                <a:ext uri="{FF2B5EF4-FFF2-40B4-BE49-F238E27FC236}">
                  <a16:creationId xmlns:a16="http://schemas.microsoft.com/office/drawing/2014/main" id="{9B0E1B18-8497-497D-AD91-1C1158F3C95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6" name="Straight Connector 1065">
              <a:extLst>
                <a:ext uri="{FF2B5EF4-FFF2-40B4-BE49-F238E27FC236}">
                  <a16:creationId xmlns:a16="http://schemas.microsoft.com/office/drawing/2014/main" id="{EC8EF2A8-0C29-40E2-A42C-C697C5880E4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67" name="Straight Connector 1066">
              <a:extLst>
                <a:ext uri="{FF2B5EF4-FFF2-40B4-BE49-F238E27FC236}">
                  <a16:creationId xmlns:a16="http://schemas.microsoft.com/office/drawing/2014/main" id="{559D2843-93FB-4E74-84E4-84DD2138CD8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68" name="Oval 1067">
              <a:extLst>
                <a:ext uri="{FF2B5EF4-FFF2-40B4-BE49-F238E27FC236}">
                  <a16:creationId xmlns:a16="http://schemas.microsoft.com/office/drawing/2014/main" id="{34735F39-DF3E-46D4-B550-8199F67DE64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9" name="Arc 1068">
              <a:extLst>
                <a:ext uri="{FF2B5EF4-FFF2-40B4-BE49-F238E27FC236}">
                  <a16:creationId xmlns:a16="http://schemas.microsoft.com/office/drawing/2014/main" id="{9C44481B-85C4-407F-96CE-46A538885E5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0" name="Arc 1069">
              <a:extLst>
                <a:ext uri="{FF2B5EF4-FFF2-40B4-BE49-F238E27FC236}">
                  <a16:creationId xmlns:a16="http://schemas.microsoft.com/office/drawing/2014/main" id="{ED88A3DC-1708-42B0-BC98-53D3C942F48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1" name="Arc 1070">
              <a:extLst>
                <a:ext uri="{FF2B5EF4-FFF2-40B4-BE49-F238E27FC236}">
                  <a16:creationId xmlns:a16="http://schemas.microsoft.com/office/drawing/2014/main" id="{C7AC5222-04C6-43D2-A586-2B251558479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2" name="Arc 1071">
              <a:extLst>
                <a:ext uri="{FF2B5EF4-FFF2-40B4-BE49-F238E27FC236}">
                  <a16:creationId xmlns:a16="http://schemas.microsoft.com/office/drawing/2014/main" id="{302F3180-853A-4DF0-BFF1-D7F8ED89DBE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73" name="Straight Connector 1072">
              <a:extLst>
                <a:ext uri="{FF2B5EF4-FFF2-40B4-BE49-F238E27FC236}">
                  <a16:creationId xmlns:a16="http://schemas.microsoft.com/office/drawing/2014/main" id="{240625F5-DC69-46CC-9639-6A9F4037C58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a:extLst>
                <a:ext uri="{FF2B5EF4-FFF2-40B4-BE49-F238E27FC236}">
                  <a16:creationId xmlns:a16="http://schemas.microsoft.com/office/drawing/2014/main" id="{33AE5FE2-5EA0-4C3A-A45D-22BB7C38808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1D460E52-5928-451C-810C-7040F9EE5E7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76" name="Group 1075">
            <a:extLst>
              <a:ext uri="{FF2B5EF4-FFF2-40B4-BE49-F238E27FC236}">
                <a16:creationId xmlns:a16="http://schemas.microsoft.com/office/drawing/2014/main" id="{42BDF538-E70C-423C-A240-88F77FEDBDB4}"/>
              </a:ext>
            </a:extLst>
          </p:cNvPr>
          <p:cNvGrpSpPr/>
          <p:nvPr/>
        </p:nvGrpSpPr>
        <p:grpSpPr>
          <a:xfrm rot="2540802">
            <a:off x="10507899" y="6524625"/>
            <a:ext cx="544580" cy="346135"/>
            <a:chOff x="1459148" y="544749"/>
            <a:chExt cx="7412477" cy="5661498"/>
          </a:xfrm>
        </p:grpSpPr>
        <p:sp>
          <p:nvSpPr>
            <p:cNvPr id="1077" name="Arc 1076">
              <a:extLst>
                <a:ext uri="{FF2B5EF4-FFF2-40B4-BE49-F238E27FC236}">
                  <a16:creationId xmlns:a16="http://schemas.microsoft.com/office/drawing/2014/main" id="{5A754FE5-9665-49E3-B729-38D47285BC0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8" name="Straight Connector 1077">
              <a:extLst>
                <a:ext uri="{FF2B5EF4-FFF2-40B4-BE49-F238E27FC236}">
                  <a16:creationId xmlns:a16="http://schemas.microsoft.com/office/drawing/2014/main" id="{44282CCC-1A4C-47F3-B03A-41BFB96F916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79" name="Arc 1078">
              <a:extLst>
                <a:ext uri="{FF2B5EF4-FFF2-40B4-BE49-F238E27FC236}">
                  <a16:creationId xmlns:a16="http://schemas.microsoft.com/office/drawing/2014/main" id="{1DAFAA7C-3E46-4C26-894E-4F767743B93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0" name="Straight Connector 1079">
              <a:extLst>
                <a:ext uri="{FF2B5EF4-FFF2-40B4-BE49-F238E27FC236}">
                  <a16:creationId xmlns:a16="http://schemas.microsoft.com/office/drawing/2014/main" id="{878ADDFF-969D-4C97-BA17-7050EEC44F2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1" name="Straight Connector 1080">
              <a:extLst>
                <a:ext uri="{FF2B5EF4-FFF2-40B4-BE49-F238E27FC236}">
                  <a16:creationId xmlns:a16="http://schemas.microsoft.com/office/drawing/2014/main" id="{3D0D6139-8C58-4835-AC68-01C36E01815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82" name="Oval 1081">
              <a:extLst>
                <a:ext uri="{FF2B5EF4-FFF2-40B4-BE49-F238E27FC236}">
                  <a16:creationId xmlns:a16="http://schemas.microsoft.com/office/drawing/2014/main" id="{BF615EC0-2C0F-4218-A906-46ECE44C669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3" name="Arc 1082">
              <a:extLst>
                <a:ext uri="{FF2B5EF4-FFF2-40B4-BE49-F238E27FC236}">
                  <a16:creationId xmlns:a16="http://schemas.microsoft.com/office/drawing/2014/main" id="{16DC860E-B73C-4A3E-8751-934B3135003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4" name="Arc 1083">
              <a:extLst>
                <a:ext uri="{FF2B5EF4-FFF2-40B4-BE49-F238E27FC236}">
                  <a16:creationId xmlns:a16="http://schemas.microsoft.com/office/drawing/2014/main" id="{F1A8BE74-4240-4016-BEE5-9CC273E137E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5" name="Arc 1084">
              <a:extLst>
                <a:ext uri="{FF2B5EF4-FFF2-40B4-BE49-F238E27FC236}">
                  <a16:creationId xmlns:a16="http://schemas.microsoft.com/office/drawing/2014/main" id="{7FDDF6E6-47D9-43AE-815C-6FE572488EE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6" name="Arc 1085">
              <a:extLst>
                <a:ext uri="{FF2B5EF4-FFF2-40B4-BE49-F238E27FC236}">
                  <a16:creationId xmlns:a16="http://schemas.microsoft.com/office/drawing/2014/main" id="{71CA4013-A9C7-4B1E-BACD-EC1A02DBD56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7" name="Straight Connector 1086">
              <a:extLst>
                <a:ext uri="{FF2B5EF4-FFF2-40B4-BE49-F238E27FC236}">
                  <a16:creationId xmlns:a16="http://schemas.microsoft.com/office/drawing/2014/main" id="{A34F391D-7CB4-4D51-911F-2F445F4A6E6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a:extLst>
                <a:ext uri="{FF2B5EF4-FFF2-40B4-BE49-F238E27FC236}">
                  <a16:creationId xmlns:a16="http://schemas.microsoft.com/office/drawing/2014/main" id="{65A8F1EE-5024-4819-AB9F-E716FEC126A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70EAED84-BFCA-438E-A664-54CD5E42D67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0" name="Group 1089">
            <a:extLst>
              <a:ext uri="{FF2B5EF4-FFF2-40B4-BE49-F238E27FC236}">
                <a16:creationId xmlns:a16="http://schemas.microsoft.com/office/drawing/2014/main" id="{1E57B9D9-9B9A-4EC5-B203-AB6E3F0F69B6}"/>
              </a:ext>
            </a:extLst>
          </p:cNvPr>
          <p:cNvGrpSpPr/>
          <p:nvPr/>
        </p:nvGrpSpPr>
        <p:grpSpPr>
          <a:xfrm rot="2540802">
            <a:off x="10822224" y="6524625"/>
            <a:ext cx="544580" cy="346135"/>
            <a:chOff x="1459148" y="544749"/>
            <a:chExt cx="7412477" cy="5661498"/>
          </a:xfrm>
        </p:grpSpPr>
        <p:sp>
          <p:nvSpPr>
            <p:cNvPr id="1091" name="Arc 1090">
              <a:extLst>
                <a:ext uri="{FF2B5EF4-FFF2-40B4-BE49-F238E27FC236}">
                  <a16:creationId xmlns:a16="http://schemas.microsoft.com/office/drawing/2014/main" id="{A1AAF9F5-61B3-404B-8605-37E0B4FE078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92" name="Straight Connector 1091">
              <a:extLst>
                <a:ext uri="{FF2B5EF4-FFF2-40B4-BE49-F238E27FC236}">
                  <a16:creationId xmlns:a16="http://schemas.microsoft.com/office/drawing/2014/main" id="{CB09FC83-6C34-4346-97BC-4F9DAF3B73D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93" name="Arc 1092">
              <a:extLst>
                <a:ext uri="{FF2B5EF4-FFF2-40B4-BE49-F238E27FC236}">
                  <a16:creationId xmlns:a16="http://schemas.microsoft.com/office/drawing/2014/main" id="{959C9CBB-38AE-41C5-A235-EC032F5DAB5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4" name="Straight Connector 1093">
              <a:extLst>
                <a:ext uri="{FF2B5EF4-FFF2-40B4-BE49-F238E27FC236}">
                  <a16:creationId xmlns:a16="http://schemas.microsoft.com/office/drawing/2014/main" id="{A9C4638A-1F0F-4BAD-9B83-1A39679014D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95" name="Straight Connector 1094">
              <a:extLst>
                <a:ext uri="{FF2B5EF4-FFF2-40B4-BE49-F238E27FC236}">
                  <a16:creationId xmlns:a16="http://schemas.microsoft.com/office/drawing/2014/main" id="{1FCA4732-0738-4B1A-8FE1-A6CE1CC3624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96" name="Oval 1095">
              <a:extLst>
                <a:ext uri="{FF2B5EF4-FFF2-40B4-BE49-F238E27FC236}">
                  <a16:creationId xmlns:a16="http://schemas.microsoft.com/office/drawing/2014/main" id="{4B4CFA9B-7B80-411B-89BD-CF6A0638B89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Arc 1096">
              <a:extLst>
                <a:ext uri="{FF2B5EF4-FFF2-40B4-BE49-F238E27FC236}">
                  <a16:creationId xmlns:a16="http://schemas.microsoft.com/office/drawing/2014/main" id="{5A88E72C-7BF1-4BEE-8D58-4B1D0CDA29D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8" name="Arc 1097">
              <a:extLst>
                <a:ext uri="{FF2B5EF4-FFF2-40B4-BE49-F238E27FC236}">
                  <a16:creationId xmlns:a16="http://schemas.microsoft.com/office/drawing/2014/main" id="{87ECC724-26AD-4D0B-BFB7-40B650A6A62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9" name="Arc 1098">
              <a:extLst>
                <a:ext uri="{FF2B5EF4-FFF2-40B4-BE49-F238E27FC236}">
                  <a16:creationId xmlns:a16="http://schemas.microsoft.com/office/drawing/2014/main" id="{152A8884-904B-4168-B87B-D81CE3BE069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0" name="Arc 1099">
              <a:extLst>
                <a:ext uri="{FF2B5EF4-FFF2-40B4-BE49-F238E27FC236}">
                  <a16:creationId xmlns:a16="http://schemas.microsoft.com/office/drawing/2014/main" id="{C458DEDF-39E8-40E0-8999-20966C8E36E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1" name="Straight Connector 1100">
              <a:extLst>
                <a:ext uri="{FF2B5EF4-FFF2-40B4-BE49-F238E27FC236}">
                  <a16:creationId xmlns:a16="http://schemas.microsoft.com/office/drawing/2014/main" id="{CB892DDE-13B6-42C2-A859-B8E4C70B111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a:extLst>
                <a:ext uri="{FF2B5EF4-FFF2-40B4-BE49-F238E27FC236}">
                  <a16:creationId xmlns:a16="http://schemas.microsoft.com/office/drawing/2014/main" id="{9B61CCC2-2D97-40C9-9797-0EB3781947F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D67D4846-F0CA-4F42-865D-CC05F8A7AC1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04" name="Group 1103">
            <a:extLst>
              <a:ext uri="{FF2B5EF4-FFF2-40B4-BE49-F238E27FC236}">
                <a16:creationId xmlns:a16="http://schemas.microsoft.com/office/drawing/2014/main" id="{215D5F4B-B79A-476F-93C6-AD82C9D4EE70}"/>
              </a:ext>
            </a:extLst>
          </p:cNvPr>
          <p:cNvGrpSpPr/>
          <p:nvPr/>
        </p:nvGrpSpPr>
        <p:grpSpPr>
          <a:xfrm rot="2540802">
            <a:off x="11136549" y="6524625"/>
            <a:ext cx="544580" cy="346135"/>
            <a:chOff x="1459148" y="544749"/>
            <a:chExt cx="7412477" cy="5661498"/>
          </a:xfrm>
        </p:grpSpPr>
        <p:sp>
          <p:nvSpPr>
            <p:cNvPr id="1105" name="Arc 1104">
              <a:extLst>
                <a:ext uri="{FF2B5EF4-FFF2-40B4-BE49-F238E27FC236}">
                  <a16:creationId xmlns:a16="http://schemas.microsoft.com/office/drawing/2014/main" id="{0FE9C466-5D3B-46FB-8905-E1A4578B90F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6" name="Straight Connector 1105">
              <a:extLst>
                <a:ext uri="{FF2B5EF4-FFF2-40B4-BE49-F238E27FC236}">
                  <a16:creationId xmlns:a16="http://schemas.microsoft.com/office/drawing/2014/main" id="{B58AB8E8-74B2-40E2-84FD-00B9EA86DF7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07" name="Arc 1106">
              <a:extLst>
                <a:ext uri="{FF2B5EF4-FFF2-40B4-BE49-F238E27FC236}">
                  <a16:creationId xmlns:a16="http://schemas.microsoft.com/office/drawing/2014/main" id="{F6A48373-8AE0-4B0B-991C-FD7B2E53C36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8" name="Straight Connector 1107">
              <a:extLst>
                <a:ext uri="{FF2B5EF4-FFF2-40B4-BE49-F238E27FC236}">
                  <a16:creationId xmlns:a16="http://schemas.microsoft.com/office/drawing/2014/main" id="{D37BD439-5DB7-4D63-AAC8-3F399AF1363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09" name="Straight Connector 1108">
              <a:extLst>
                <a:ext uri="{FF2B5EF4-FFF2-40B4-BE49-F238E27FC236}">
                  <a16:creationId xmlns:a16="http://schemas.microsoft.com/office/drawing/2014/main" id="{9CC098A8-F512-480E-8968-04FC6638EB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0" name="Oval 1109">
              <a:extLst>
                <a:ext uri="{FF2B5EF4-FFF2-40B4-BE49-F238E27FC236}">
                  <a16:creationId xmlns:a16="http://schemas.microsoft.com/office/drawing/2014/main" id="{DE9E1159-7190-44FA-A3F0-CC046BC5474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1" name="Arc 1110">
              <a:extLst>
                <a:ext uri="{FF2B5EF4-FFF2-40B4-BE49-F238E27FC236}">
                  <a16:creationId xmlns:a16="http://schemas.microsoft.com/office/drawing/2014/main" id="{649B0C55-B6D1-48C6-A43C-190E8AD91AA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2" name="Arc 1111">
              <a:extLst>
                <a:ext uri="{FF2B5EF4-FFF2-40B4-BE49-F238E27FC236}">
                  <a16:creationId xmlns:a16="http://schemas.microsoft.com/office/drawing/2014/main" id="{B18FB295-3F1C-4BAA-BD2F-C3EBDD32874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3" name="Arc 1112">
              <a:extLst>
                <a:ext uri="{FF2B5EF4-FFF2-40B4-BE49-F238E27FC236}">
                  <a16:creationId xmlns:a16="http://schemas.microsoft.com/office/drawing/2014/main" id="{E33B6D52-A848-427B-86F0-A44D60B20A3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4" name="Arc 1113">
              <a:extLst>
                <a:ext uri="{FF2B5EF4-FFF2-40B4-BE49-F238E27FC236}">
                  <a16:creationId xmlns:a16="http://schemas.microsoft.com/office/drawing/2014/main" id="{9AB4471C-4413-49E2-8195-27681F64226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5" name="Straight Connector 1114">
              <a:extLst>
                <a:ext uri="{FF2B5EF4-FFF2-40B4-BE49-F238E27FC236}">
                  <a16:creationId xmlns:a16="http://schemas.microsoft.com/office/drawing/2014/main" id="{ED970C3D-560D-4C68-91E3-B08785BDA02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a:extLst>
                <a:ext uri="{FF2B5EF4-FFF2-40B4-BE49-F238E27FC236}">
                  <a16:creationId xmlns:a16="http://schemas.microsoft.com/office/drawing/2014/main" id="{37B5FB79-4F72-48EC-B390-AF874ADD7F1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24E424B-8159-42E8-A553-9DD9469035B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18" name="Group 1117">
            <a:extLst>
              <a:ext uri="{FF2B5EF4-FFF2-40B4-BE49-F238E27FC236}">
                <a16:creationId xmlns:a16="http://schemas.microsoft.com/office/drawing/2014/main" id="{E34FFD29-EEF8-4F8F-8CF3-FB6E7FBB2010}"/>
              </a:ext>
            </a:extLst>
          </p:cNvPr>
          <p:cNvGrpSpPr/>
          <p:nvPr/>
        </p:nvGrpSpPr>
        <p:grpSpPr>
          <a:xfrm rot="2540802">
            <a:off x="11450874" y="6524625"/>
            <a:ext cx="544580" cy="346135"/>
            <a:chOff x="1459148" y="544749"/>
            <a:chExt cx="7412477" cy="5661498"/>
          </a:xfrm>
        </p:grpSpPr>
        <p:sp>
          <p:nvSpPr>
            <p:cNvPr id="1119" name="Arc 1118">
              <a:extLst>
                <a:ext uri="{FF2B5EF4-FFF2-40B4-BE49-F238E27FC236}">
                  <a16:creationId xmlns:a16="http://schemas.microsoft.com/office/drawing/2014/main" id="{1DCDA005-E358-4BC2-A600-F95A341C7DB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0" name="Straight Connector 1119">
              <a:extLst>
                <a:ext uri="{FF2B5EF4-FFF2-40B4-BE49-F238E27FC236}">
                  <a16:creationId xmlns:a16="http://schemas.microsoft.com/office/drawing/2014/main" id="{835B540B-459C-4862-A4DF-C38754901DE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1" name="Arc 1120">
              <a:extLst>
                <a:ext uri="{FF2B5EF4-FFF2-40B4-BE49-F238E27FC236}">
                  <a16:creationId xmlns:a16="http://schemas.microsoft.com/office/drawing/2014/main" id="{295766CE-243E-4594-912A-255F0B56249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22" name="Straight Connector 1121">
              <a:extLst>
                <a:ext uri="{FF2B5EF4-FFF2-40B4-BE49-F238E27FC236}">
                  <a16:creationId xmlns:a16="http://schemas.microsoft.com/office/drawing/2014/main" id="{D7D3CBB8-5012-4F3D-BFD6-B133D247A73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23" name="Straight Connector 1122">
              <a:extLst>
                <a:ext uri="{FF2B5EF4-FFF2-40B4-BE49-F238E27FC236}">
                  <a16:creationId xmlns:a16="http://schemas.microsoft.com/office/drawing/2014/main" id="{F79414AB-E1CE-44E3-A6E3-487C04AB903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24" name="Oval 1123">
              <a:extLst>
                <a:ext uri="{FF2B5EF4-FFF2-40B4-BE49-F238E27FC236}">
                  <a16:creationId xmlns:a16="http://schemas.microsoft.com/office/drawing/2014/main" id="{CCB0844F-01D2-4CB4-B4BD-D09CD7BF7B9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5" name="Arc 1124">
              <a:extLst>
                <a:ext uri="{FF2B5EF4-FFF2-40B4-BE49-F238E27FC236}">
                  <a16:creationId xmlns:a16="http://schemas.microsoft.com/office/drawing/2014/main" id="{883B7544-7BEE-48A0-AD8A-F483A6AF0BE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6" name="Arc 1125">
              <a:extLst>
                <a:ext uri="{FF2B5EF4-FFF2-40B4-BE49-F238E27FC236}">
                  <a16:creationId xmlns:a16="http://schemas.microsoft.com/office/drawing/2014/main" id="{43DAE301-143F-44A9-BCDF-3A8A1D479B0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7" name="Arc 1126">
              <a:extLst>
                <a:ext uri="{FF2B5EF4-FFF2-40B4-BE49-F238E27FC236}">
                  <a16:creationId xmlns:a16="http://schemas.microsoft.com/office/drawing/2014/main" id="{65F55189-DBAA-417A-BD14-5FB7785D246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8" name="Arc 1127">
              <a:extLst>
                <a:ext uri="{FF2B5EF4-FFF2-40B4-BE49-F238E27FC236}">
                  <a16:creationId xmlns:a16="http://schemas.microsoft.com/office/drawing/2014/main" id="{F9D9A393-C525-4885-8950-47AD68B787F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9" name="Straight Connector 1128">
              <a:extLst>
                <a:ext uri="{FF2B5EF4-FFF2-40B4-BE49-F238E27FC236}">
                  <a16:creationId xmlns:a16="http://schemas.microsoft.com/office/drawing/2014/main" id="{1707EDB5-3D4E-45CE-BD35-1E747CD76FA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a:extLst>
                <a:ext uri="{FF2B5EF4-FFF2-40B4-BE49-F238E27FC236}">
                  <a16:creationId xmlns:a16="http://schemas.microsoft.com/office/drawing/2014/main" id="{76DB1F6E-842B-4F25-BC2F-A6A70E9030A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424F0483-0571-4146-8166-94FC02330DA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32" name="Group 1131">
            <a:extLst>
              <a:ext uri="{FF2B5EF4-FFF2-40B4-BE49-F238E27FC236}">
                <a16:creationId xmlns:a16="http://schemas.microsoft.com/office/drawing/2014/main" id="{D31632C6-7B4F-42F3-9BC7-43E50583C0D1}"/>
              </a:ext>
            </a:extLst>
          </p:cNvPr>
          <p:cNvGrpSpPr/>
          <p:nvPr/>
        </p:nvGrpSpPr>
        <p:grpSpPr>
          <a:xfrm rot="2540802">
            <a:off x="11736624" y="6524625"/>
            <a:ext cx="544580" cy="346135"/>
            <a:chOff x="1459148" y="544749"/>
            <a:chExt cx="7412477" cy="5661498"/>
          </a:xfrm>
        </p:grpSpPr>
        <p:sp>
          <p:nvSpPr>
            <p:cNvPr id="1133" name="Arc 1132">
              <a:extLst>
                <a:ext uri="{FF2B5EF4-FFF2-40B4-BE49-F238E27FC236}">
                  <a16:creationId xmlns:a16="http://schemas.microsoft.com/office/drawing/2014/main" id="{80EC5A65-BDFC-4691-B0AC-1E77E11BF8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34" name="Straight Connector 1133">
              <a:extLst>
                <a:ext uri="{FF2B5EF4-FFF2-40B4-BE49-F238E27FC236}">
                  <a16:creationId xmlns:a16="http://schemas.microsoft.com/office/drawing/2014/main" id="{9CC03226-5ED0-4605-8059-098417DA8BF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35" name="Arc 1134">
              <a:extLst>
                <a:ext uri="{FF2B5EF4-FFF2-40B4-BE49-F238E27FC236}">
                  <a16:creationId xmlns:a16="http://schemas.microsoft.com/office/drawing/2014/main" id="{824D5579-3771-424C-A7C7-7209F0B13F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6" name="Straight Connector 1135">
              <a:extLst>
                <a:ext uri="{FF2B5EF4-FFF2-40B4-BE49-F238E27FC236}">
                  <a16:creationId xmlns:a16="http://schemas.microsoft.com/office/drawing/2014/main" id="{4680D4DB-B651-4F07-B41F-D09450F5880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37" name="Straight Connector 1136">
              <a:extLst>
                <a:ext uri="{FF2B5EF4-FFF2-40B4-BE49-F238E27FC236}">
                  <a16:creationId xmlns:a16="http://schemas.microsoft.com/office/drawing/2014/main" id="{3233105D-D734-49EE-9255-D70AA2049E7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38" name="Oval 1137">
              <a:extLst>
                <a:ext uri="{FF2B5EF4-FFF2-40B4-BE49-F238E27FC236}">
                  <a16:creationId xmlns:a16="http://schemas.microsoft.com/office/drawing/2014/main" id="{75524F11-4509-43BB-8710-0A5FE60944F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9" name="Arc 1138">
              <a:extLst>
                <a:ext uri="{FF2B5EF4-FFF2-40B4-BE49-F238E27FC236}">
                  <a16:creationId xmlns:a16="http://schemas.microsoft.com/office/drawing/2014/main" id="{0EC36A17-8F3C-4A3B-A4F2-1F86A923273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0" name="Arc 1139">
              <a:extLst>
                <a:ext uri="{FF2B5EF4-FFF2-40B4-BE49-F238E27FC236}">
                  <a16:creationId xmlns:a16="http://schemas.microsoft.com/office/drawing/2014/main" id="{6E900A1C-52E9-4CD0-8F29-0A73D97DB2C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1" name="Arc 1140">
              <a:extLst>
                <a:ext uri="{FF2B5EF4-FFF2-40B4-BE49-F238E27FC236}">
                  <a16:creationId xmlns:a16="http://schemas.microsoft.com/office/drawing/2014/main" id="{B4CD8BEE-70C1-4AB4-9CCC-BD97F28772D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2" name="Arc 1141">
              <a:extLst>
                <a:ext uri="{FF2B5EF4-FFF2-40B4-BE49-F238E27FC236}">
                  <a16:creationId xmlns:a16="http://schemas.microsoft.com/office/drawing/2014/main" id="{258F0D34-F6C7-4471-A718-1D1D686439C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43" name="Straight Connector 1142">
              <a:extLst>
                <a:ext uri="{FF2B5EF4-FFF2-40B4-BE49-F238E27FC236}">
                  <a16:creationId xmlns:a16="http://schemas.microsoft.com/office/drawing/2014/main" id="{65142AC9-0E75-4A9C-90EF-057375A8159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a:extLst>
                <a:ext uri="{FF2B5EF4-FFF2-40B4-BE49-F238E27FC236}">
                  <a16:creationId xmlns:a16="http://schemas.microsoft.com/office/drawing/2014/main" id="{A59028B8-3A9C-4DE8-92D7-FBDC48CB64B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22C221F5-0F42-4272-831B-45B8FCD302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46" name="Group 1145">
            <a:extLst>
              <a:ext uri="{FF2B5EF4-FFF2-40B4-BE49-F238E27FC236}">
                <a16:creationId xmlns:a16="http://schemas.microsoft.com/office/drawing/2014/main" id="{C9CDC54C-2B72-47F7-B9B6-A6BAD320862C}"/>
              </a:ext>
            </a:extLst>
          </p:cNvPr>
          <p:cNvGrpSpPr/>
          <p:nvPr/>
        </p:nvGrpSpPr>
        <p:grpSpPr>
          <a:xfrm rot="2540802">
            <a:off x="-169626" y="314325"/>
            <a:ext cx="544580" cy="346135"/>
            <a:chOff x="1459148" y="544749"/>
            <a:chExt cx="7412477" cy="5661498"/>
          </a:xfrm>
        </p:grpSpPr>
        <p:sp>
          <p:nvSpPr>
            <p:cNvPr id="1147" name="Arc 1146">
              <a:extLst>
                <a:ext uri="{FF2B5EF4-FFF2-40B4-BE49-F238E27FC236}">
                  <a16:creationId xmlns:a16="http://schemas.microsoft.com/office/drawing/2014/main" id="{FE40DA73-5844-484D-BA42-CBF7A102254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8" name="Straight Connector 1147">
              <a:extLst>
                <a:ext uri="{FF2B5EF4-FFF2-40B4-BE49-F238E27FC236}">
                  <a16:creationId xmlns:a16="http://schemas.microsoft.com/office/drawing/2014/main" id="{7053B382-D8B0-492F-896B-381C819A8C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49" name="Arc 1148">
              <a:extLst>
                <a:ext uri="{FF2B5EF4-FFF2-40B4-BE49-F238E27FC236}">
                  <a16:creationId xmlns:a16="http://schemas.microsoft.com/office/drawing/2014/main" id="{CD5E2296-ED3D-496C-B7FD-D1815BF5E95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0" name="Straight Connector 1149">
              <a:extLst>
                <a:ext uri="{FF2B5EF4-FFF2-40B4-BE49-F238E27FC236}">
                  <a16:creationId xmlns:a16="http://schemas.microsoft.com/office/drawing/2014/main" id="{621D23BD-4D31-4D77-9F45-119900C38D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1" name="Straight Connector 1150">
              <a:extLst>
                <a:ext uri="{FF2B5EF4-FFF2-40B4-BE49-F238E27FC236}">
                  <a16:creationId xmlns:a16="http://schemas.microsoft.com/office/drawing/2014/main" id="{8E61A01C-41C6-4241-A226-C48348DEDE9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52" name="Oval 1151">
              <a:extLst>
                <a:ext uri="{FF2B5EF4-FFF2-40B4-BE49-F238E27FC236}">
                  <a16:creationId xmlns:a16="http://schemas.microsoft.com/office/drawing/2014/main" id="{0D7EA06B-F615-43E2-A493-812E51EBDC4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3" name="Arc 1152">
              <a:extLst>
                <a:ext uri="{FF2B5EF4-FFF2-40B4-BE49-F238E27FC236}">
                  <a16:creationId xmlns:a16="http://schemas.microsoft.com/office/drawing/2014/main" id="{8414AA5D-5AC3-4C15-8678-B45F8F710D6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4" name="Arc 1153">
              <a:extLst>
                <a:ext uri="{FF2B5EF4-FFF2-40B4-BE49-F238E27FC236}">
                  <a16:creationId xmlns:a16="http://schemas.microsoft.com/office/drawing/2014/main" id="{2145D3F2-331F-401D-91F5-7ABF8E49637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5" name="Arc 1154">
              <a:extLst>
                <a:ext uri="{FF2B5EF4-FFF2-40B4-BE49-F238E27FC236}">
                  <a16:creationId xmlns:a16="http://schemas.microsoft.com/office/drawing/2014/main" id="{036EB864-DBF1-40CE-85C7-00EF857D84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6" name="Arc 1155">
              <a:extLst>
                <a:ext uri="{FF2B5EF4-FFF2-40B4-BE49-F238E27FC236}">
                  <a16:creationId xmlns:a16="http://schemas.microsoft.com/office/drawing/2014/main" id="{599FC8E4-9514-4408-A90D-D21F8B3E2DB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7" name="Straight Connector 1156">
              <a:extLst>
                <a:ext uri="{FF2B5EF4-FFF2-40B4-BE49-F238E27FC236}">
                  <a16:creationId xmlns:a16="http://schemas.microsoft.com/office/drawing/2014/main" id="{CEC6BB2B-AA8A-4DCF-AFA4-0FD1FD4EB64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58" name="Straight Connector 1157">
              <a:extLst>
                <a:ext uri="{FF2B5EF4-FFF2-40B4-BE49-F238E27FC236}">
                  <a16:creationId xmlns:a16="http://schemas.microsoft.com/office/drawing/2014/main" id="{1AEA6884-E7F2-440B-86DA-ED7C447DBC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07D58021-1602-43D0-A3F9-B60767E7F53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0" name="Group 1159">
            <a:extLst>
              <a:ext uri="{FF2B5EF4-FFF2-40B4-BE49-F238E27FC236}">
                <a16:creationId xmlns:a16="http://schemas.microsoft.com/office/drawing/2014/main" id="{3652390E-9F2B-4116-92C7-8AB0984811AB}"/>
              </a:ext>
            </a:extLst>
          </p:cNvPr>
          <p:cNvGrpSpPr/>
          <p:nvPr/>
        </p:nvGrpSpPr>
        <p:grpSpPr>
          <a:xfrm rot="2540802">
            <a:off x="-169626" y="609600"/>
            <a:ext cx="544580" cy="346135"/>
            <a:chOff x="1459148" y="544749"/>
            <a:chExt cx="7412477" cy="5661498"/>
          </a:xfrm>
        </p:grpSpPr>
        <p:sp>
          <p:nvSpPr>
            <p:cNvPr id="1161" name="Arc 1160">
              <a:extLst>
                <a:ext uri="{FF2B5EF4-FFF2-40B4-BE49-F238E27FC236}">
                  <a16:creationId xmlns:a16="http://schemas.microsoft.com/office/drawing/2014/main" id="{EA8B505D-239B-4BF0-9BC0-D42A657D843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62" name="Straight Connector 1161">
              <a:extLst>
                <a:ext uri="{FF2B5EF4-FFF2-40B4-BE49-F238E27FC236}">
                  <a16:creationId xmlns:a16="http://schemas.microsoft.com/office/drawing/2014/main" id="{0694CCD0-EEAA-4EA5-A3BE-2A52EE0C3AD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63" name="Arc 1162">
              <a:extLst>
                <a:ext uri="{FF2B5EF4-FFF2-40B4-BE49-F238E27FC236}">
                  <a16:creationId xmlns:a16="http://schemas.microsoft.com/office/drawing/2014/main" id="{FFFEBCE7-68E9-4268-A2AC-874EF739F10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64" name="Straight Connector 1163">
              <a:extLst>
                <a:ext uri="{FF2B5EF4-FFF2-40B4-BE49-F238E27FC236}">
                  <a16:creationId xmlns:a16="http://schemas.microsoft.com/office/drawing/2014/main" id="{79F4E42F-9A1F-43BE-8491-C840F6E2C6A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65" name="Straight Connector 1164">
              <a:extLst>
                <a:ext uri="{FF2B5EF4-FFF2-40B4-BE49-F238E27FC236}">
                  <a16:creationId xmlns:a16="http://schemas.microsoft.com/office/drawing/2014/main" id="{31557CBB-83F9-4CCC-9947-3BF1CF11A18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66" name="Oval 1165">
              <a:extLst>
                <a:ext uri="{FF2B5EF4-FFF2-40B4-BE49-F238E27FC236}">
                  <a16:creationId xmlns:a16="http://schemas.microsoft.com/office/drawing/2014/main" id="{D2206342-A30F-49BA-9222-A3F8D1C24B8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7" name="Arc 1166">
              <a:extLst>
                <a:ext uri="{FF2B5EF4-FFF2-40B4-BE49-F238E27FC236}">
                  <a16:creationId xmlns:a16="http://schemas.microsoft.com/office/drawing/2014/main" id="{F017FAC0-B9E4-4BEC-9C86-E0D9BB74413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8" name="Arc 1167">
              <a:extLst>
                <a:ext uri="{FF2B5EF4-FFF2-40B4-BE49-F238E27FC236}">
                  <a16:creationId xmlns:a16="http://schemas.microsoft.com/office/drawing/2014/main" id="{788D0AE1-9A45-405C-A583-9F1F3986A9F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9" name="Arc 1168">
              <a:extLst>
                <a:ext uri="{FF2B5EF4-FFF2-40B4-BE49-F238E27FC236}">
                  <a16:creationId xmlns:a16="http://schemas.microsoft.com/office/drawing/2014/main" id="{1360719F-17A3-41D9-9E02-923FD7785F0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0" name="Arc 1169">
              <a:extLst>
                <a:ext uri="{FF2B5EF4-FFF2-40B4-BE49-F238E27FC236}">
                  <a16:creationId xmlns:a16="http://schemas.microsoft.com/office/drawing/2014/main" id="{01DB2FDF-DE8E-49B2-ADA3-65C5A4CB2D7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1" name="Straight Connector 1170">
              <a:extLst>
                <a:ext uri="{FF2B5EF4-FFF2-40B4-BE49-F238E27FC236}">
                  <a16:creationId xmlns:a16="http://schemas.microsoft.com/office/drawing/2014/main" id="{76163BD8-DB63-42CD-B677-0D0948103B6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72" name="Straight Connector 1171">
              <a:extLst>
                <a:ext uri="{FF2B5EF4-FFF2-40B4-BE49-F238E27FC236}">
                  <a16:creationId xmlns:a16="http://schemas.microsoft.com/office/drawing/2014/main" id="{0280971F-B01D-4218-A484-39ABAB9A74E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FC099917-79F9-4BB5-917B-07EFE291A07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74" name="Group 1173">
            <a:extLst>
              <a:ext uri="{FF2B5EF4-FFF2-40B4-BE49-F238E27FC236}">
                <a16:creationId xmlns:a16="http://schemas.microsoft.com/office/drawing/2014/main" id="{C06FD2A7-E39D-41E8-BED3-A699FBE6BE08}"/>
              </a:ext>
            </a:extLst>
          </p:cNvPr>
          <p:cNvGrpSpPr/>
          <p:nvPr/>
        </p:nvGrpSpPr>
        <p:grpSpPr>
          <a:xfrm rot="2540802">
            <a:off x="-169626" y="904875"/>
            <a:ext cx="544580" cy="346135"/>
            <a:chOff x="1459148" y="544749"/>
            <a:chExt cx="7412477" cy="5661498"/>
          </a:xfrm>
        </p:grpSpPr>
        <p:sp>
          <p:nvSpPr>
            <p:cNvPr id="1175" name="Arc 1174">
              <a:extLst>
                <a:ext uri="{FF2B5EF4-FFF2-40B4-BE49-F238E27FC236}">
                  <a16:creationId xmlns:a16="http://schemas.microsoft.com/office/drawing/2014/main" id="{F05BC0D3-ED7A-4AC6-8635-F81647F0265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6" name="Straight Connector 1175">
              <a:extLst>
                <a:ext uri="{FF2B5EF4-FFF2-40B4-BE49-F238E27FC236}">
                  <a16:creationId xmlns:a16="http://schemas.microsoft.com/office/drawing/2014/main" id="{6B4ABBE4-140D-434C-89AD-E69F356177F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77" name="Arc 1176">
              <a:extLst>
                <a:ext uri="{FF2B5EF4-FFF2-40B4-BE49-F238E27FC236}">
                  <a16:creationId xmlns:a16="http://schemas.microsoft.com/office/drawing/2014/main" id="{EEE5A56D-9B2B-4829-B67E-FBDA9F9EBC1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8" name="Straight Connector 1177">
              <a:extLst>
                <a:ext uri="{FF2B5EF4-FFF2-40B4-BE49-F238E27FC236}">
                  <a16:creationId xmlns:a16="http://schemas.microsoft.com/office/drawing/2014/main" id="{EB7072C4-A9A5-405B-A388-0FC9C7C5F07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79" name="Straight Connector 1178">
              <a:extLst>
                <a:ext uri="{FF2B5EF4-FFF2-40B4-BE49-F238E27FC236}">
                  <a16:creationId xmlns:a16="http://schemas.microsoft.com/office/drawing/2014/main" id="{1D6F48C8-A3B8-4FA4-B704-F62665E77C3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0" name="Oval 1179">
              <a:extLst>
                <a:ext uri="{FF2B5EF4-FFF2-40B4-BE49-F238E27FC236}">
                  <a16:creationId xmlns:a16="http://schemas.microsoft.com/office/drawing/2014/main" id="{3A01EB77-4BB8-4A3C-9995-09ACEAE6164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Arc 1180">
              <a:extLst>
                <a:ext uri="{FF2B5EF4-FFF2-40B4-BE49-F238E27FC236}">
                  <a16:creationId xmlns:a16="http://schemas.microsoft.com/office/drawing/2014/main" id="{938CC564-A9CD-4F44-AACB-9D7288622D5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2" name="Arc 1181">
              <a:extLst>
                <a:ext uri="{FF2B5EF4-FFF2-40B4-BE49-F238E27FC236}">
                  <a16:creationId xmlns:a16="http://schemas.microsoft.com/office/drawing/2014/main" id="{B6159F62-9757-4155-92F2-09C1AE4CC80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3" name="Arc 1182">
              <a:extLst>
                <a:ext uri="{FF2B5EF4-FFF2-40B4-BE49-F238E27FC236}">
                  <a16:creationId xmlns:a16="http://schemas.microsoft.com/office/drawing/2014/main" id="{08297446-DEF4-49EB-850B-B34B29F4E74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4" name="Arc 1183">
              <a:extLst>
                <a:ext uri="{FF2B5EF4-FFF2-40B4-BE49-F238E27FC236}">
                  <a16:creationId xmlns:a16="http://schemas.microsoft.com/office/drawing/2014/main" id="{71697F20-7D8C-4BF2-BB1D-5082F3174BD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5" name="Straight Connector 1184">
              <a:extLst>
                <a:ext uri="{FF2B5EF4-FFF2-40B4-BE49-F238E27FC236}">
                  <a16:creationId xmlns:a16="http://schemas.microsoft.com/office/drawing/2014/main" id="{1E5BBD83-2ACD-457A-97C3-907C6DE001C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6" name="Straight Connector 1185">
              <a:extLst>
                <a:ext uri="{FF2B5EF4-FFF2-40B4-BE49-F238E27FC236}">
                  <a16:creationId xmlns:a16="http://schemas.microsoft.com/office/drawing/2014/main" id="{54F45F58-4C21-4D0C-8706-A6C497F78E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6831304A-E3FA-4B6F-8423-A4FDD9E6F54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88" name="Group 1187">
            <a:extLst>
              <a:ext uri="{FF2B5EF4-FFF2-40B4-BE49-F238E27FC236}">
                <a16:creationId xmlns:a16="http://schemas.microsoft.com/office/drawing/2014/main" id="{2AAA2EEA-E0C0-405C-9802-3025F3C2777B}"/>
              </a:ext>
            </a:extLst>
          </p:cNvPr>
          <p:cNvGrpSpPr/>
          <p:nvPr/>
        </p:nvGrpSpPr>
        <p:grpSpPr>
          <a:xfrm rot="2540802">
            <a:off x="-169626" y="1200150"/>
            <a:ext cx="544580" cy="346135"/>
            <a:chOff x="1459148" y="544749"/>
            <a:chExt cx="7412477" cy="5661498"/>
          </a:xfrm>
        </p:grpSpPr>
        <p:sp>
          <p:nvSpPr>
            <p:cNvPr id="1189" name="Arc 1188">
              <a:extLst>
                <a:ext uri="{FF2B5EF4-FFF2-40B4-BE49-F238E27FC236}">
                  <a16:creationId xmlns:a16="http://schemas.microsoft.com/office/drawing/2014/main" id="{DD09776A-4CD7-4A1E-8291-518A371B5B2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0" name="Straight Connector 1189">
              <a:extLst>
                <a:ext uri="{FF2B5EF4-FFF2-40B4-BE49-F238E27FC236}">
                  <a16:creationId xmlns:a16="http://schemas.microsoft.com/office/drawing/2014/main" id="{8C01AFE3-6250-47DC-A6ED-5970E70494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1" name="Arc 1190">
              <a:extLst>
                <a:ext uri="{FF2B5EF4-FFF2-40B4-BE49-F238E27FC236}">
                  <a16:creationId xmlns:a16="http://schemas.microsoft.com/office/drawing/2014/main" id="{3FA05B13-BC3D-415E-9622-E4C67EBEAC4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92" name="Straight Connector 1191">
              <a:extLst>
                <a:ext uri="{FF2B5EF4-FFF2-40B4-BE49-F238E27FC236}">
                  <a16:creationId xmlns:a16="http://schemas.microsoft.com/office/drawing/2014/main" id="{932AC297-DF4B-4B3E-8B1F-386CF5F4E56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93" name="Straight Connector 1192">
              <a:extLst>
                <a:ext uri="{FF2B5EF4-FFF2-40B4-BE49-F238E27FC236}">
                  <a16:creationId xmlns:a16="http://schemas.microsoft.com/office/drawing/2014/main" id="{F9F2BBA6-7CDC-4211-9433-E6C06401219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94" name="Oval 1193">
              <a:extLst>
                <a:ext uri="{FF2B5EF4-FFF2-40B4-BE49-F238E27FC236}">
                  <a16:creationId xmlns:a16="http://schemas.microsoft.com/office/drawing/2014/main" id="{C05CEAF6-F0FC-4E85-A31E-820E10CF230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5" name="Arc 1194">
              <a:extLst>
                <a:ext uri="{FF2B5EF4-FFF2-40B4-BE49-F238E27FC236}">
                  <a16:creationId xmlns:a16="http://schemas.microsoft.com/office/drawing/2014/main" id="{2A646248-D037-4D72-963B-7F35DAE60C8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6" name="Arc 1195">
              <a:extLst>
                <a:ext uri="{FF2B5EF4-FFF2-40B4-BE49-F238E27FC236}">
                  <a16:creationId xmlns:a16="http://schemas.microsoft.com/office/drawing/2014/main" id="{25C0DA4B-10A8-474C-874A-CA7CCD588F7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7" name="Arc 1196">
              <a:extLst>
                <a:ext uri="{FF2B5EF4-FFF2-40B4-BE49-F238E27FC236}">
                  <a16:creationId xmlns:a16="http://schemas.microsoft.com/office/drawing/2014/main" id="{8222DDC0-E3E5-41E8-B817-3A904644ECB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8" name="Arc 1197">
              <a:extLst>
                <a:ext uri="{FF2B5EF4-FFF2-40B4-BE49-F238E27FC236}">
                  <a16:creationId xmlns:a16="http://schemas.microsoft.com/office/drawing/2014/main" id="{C56BD3B9-B6DE-4CFA-B09F-A90CD9FB964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9" name="Straight Connector 1198">
              <a:extLst>
                <a:ext uri="{FF2B5EF4-FFF2-40B4-BE49-F238E27FC236}">
                  <a16:creationId xmlns:a16="http://schemas.microsoft.com/office/drawing/2014/main" id="{36089362-06E5-444A-95C6-826359CA555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0" name="Straight Connector 1199">
              <a:extLst>
                <a:ext uri="{FF2B5EF4-FFF2-40B4-BE49-F238E27FC236}">
                  <a16:creationId xmlns:a16="http://schemas.microsoft.com/office/drawing/2014/main" id="{F6CF4FAB-AB21-4125-9DBF-022764595D9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0661D78B-F6B6-4A6A-9254-9D55C567BCA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02" name="Group 1201">
            <a:extLst>
              <a:ext uri="{FF2B5EF4-FFF2-40B4-BE49-F238E27FC236}">
                <a16:creationId xmlns:a16="http://schemas.microsoft.com/office/drawing/2014/main" id="{5DAB5155-1681-4ACA-9195-6E1DDDBAC753}"/>
              </a:ext>
            </a:extLst>
          </p:cNvPr>
          <p:cNvGrpSpPr/>
          <p:nvPr/>
        </p:nvGrpSpPr>
        <p:grpSpPr>
          <a:xfrm rot="2540802">
            <a:off x="-169626" y="1495425"/>
            <a:ext cx="544580" cy="346135"/>
            <a:chOff x="1459148" y="544749"/>
            <a:chExt cx="7412477" cy="5661498"/>
          </a:xfrm>
        </p:grpSpPr>
        <p:sp>
          <p:nvSpPr>
            <p:cNvPr id="1203" name="Arc 1202">
              <a:extLst>
                <a:ext uri="{FF2B5EF4-FFF2-40B4-BE49-F238E27FC236}">
                  <a16:creationId xmlns:a16="http://schemas.microsoft.com/office/drawing/2014/main" id="{70D68D36-299E-4B79-A8C1-BC8370CF02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4" name="Straight Connector 1203">
              <a:extLst>
                <a:ext uri="{FF2B5EF4-FFF2-40B4-BE49-F238E27FC236}">
                  <a16:creationId xmlns:a16="http://schemas.microsoft.com/office/drawing/2014/main" id="{F2E258EF-ADA4-47FE-82B3-4AC3940182F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05" name="Arc 1204">
              <a:extLst>
                <a:ext uri="{FF2B5EF4-FFF2-40B4-BE49-F238E27FC236}">
                  <a16:creationId xmlns:a16="http://schemas.microsoft.com/office/drawing/2014/main" id="{65DAE94D-B3A1-416D-97DB-54CDE0E3352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6" name="Straight Connector 1205">
              <a:extLst>
                <a:ext uri="{FF2B5EF4-FFF2-40B4-BE49-F238E27FC236}">
                  <a16:creationId xmlns:a16="http://schemas.microsoft.com/office/drawing/2014/main" id="{989CD11E-2163-4023-92EB-6B776794E1F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07" name="Straight Connector 1206">
              <a:extLst>
                <a:ext uri="{FF2B5EF4-FFF2-40B4-BE49-F238E27FC236}">
                  <a16:creationId xmlns:a16="http://schemas.microsoft.com/office/drawing/2014/main" id="{9AF9CFBA-66C0-4AC2-B6BE-7FE262631B9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08" name="Oval 1207">
              <a:extLst>
                <a:ext uri="{FF2B5EF4-FFF2-40B4-BE49-F238E27FC236}">
                  <a16:creationId xmlns:a16="http://schemas.microsoft.com/office/drawing/2014/main" id="{B97BC84D-87C7-45E7-8537-6D259F44DFA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9" name="Arc 1208">
              <a:extLst>
                <a:ext uri="{FF2B5EF4-FFF2-40B4-BE49-F238E27FC236}">
                  <a16:creationId xmlns:a16="http://schemas.microsoft.com/office/drawing/2014/main" id="{DDCC063F-5E3C-401A-B0EA-986A7CFF66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0" name="Arc 1209">
              <a:extLst>
                <a:ext uri="{FF2B5EF4-FFF2-40B4-BE49-F238E27FC236}">
                  <a16:creationId xmlns:a16="http://schemas.microsoft.com/office/drawing/2014/main" id="{63425C5D-15CD-4FEC-ABDA-23525216033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1" name="Arc 1210">
              <a:extLst>
                <a:ext uri="{FF2B5EF4-FFF2-40B4-BE49-F238E27FC236}">
                  <a16:creationId xmlns:a16="http://schemas.microsoft.com/office/drawing/2014/main" id="{4044A50B-B554-43B1-8DCF-9929361526A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2" name="Arc 1211">
              <a:extLst>
                <a:ext uri="{FF2B5EF4-FFF2-40B4-BE49-F238E27FC236}">
                  <a16:creationId xmlns:a16="http://schemas.microsoft.com/office/drawing/2014/main" id="{51E9D203-7246-4831-9806-4F44A2DAE97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13" name="Straight Connector 1212">
              <a:extLst>
                <a:ext uri="{FF2B5EF4-FFF2-40B4-BE49-F238E27FC236}">
                  <a16:creationId xmlns:a16="http://schemas.microsoft.com/office/drawing/2014/main" id="{E3E373D0-A47D-4A64-B776-331DE87BD3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14" name="Straight Connector 1213">
              <a:extLst>
                <a:ext uri="{FF2B5EF4-FFF2-40B4-BE49-F238E27FC236}">
                  <a16:creationId xmlns:a16="http://schemas.microsoft.com/office/drawing/2014/main" id="{FCD78424-1118-4BA4-BF37-8ED1E04B5ED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FD7E23C0-55B3-4F12-91B5-7DD4E3A38DE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16" name="Group 1215">
            <a:extLst>
              <a:ext uri="{FF2B5EF4-FFF2-40B4-BE49-F238E27FC236}">
                <a16:creationId xmlns:a16="http://schemas.microsoft.com/office/drawing/2014/main" id="{EDCB99F9-C5B1-4FE6-8C18-938E89EED891}"/>
              </a:ext>
            </a:extLst>
          </p:cNvPr>
          <p:cNvGrpSpPr/>
          <p:nvPr/>
        </p:nvGrpSpPr>
        <p:grpSpPr>
          <a:xfrm rot="2540802">
            <a:off x="-169626" y="1790700"/>
            <a:ext cx="544580" cy="346135"/>
            <a:chOff x="1459148" y="544749"/>
            <a:chExt cx="7412477" cy="5661498"/>
          </a:xfrm>
        </p:grpSpPr>
        <p:sp>
          <p:nvSpPr>
            <p:cNvPr id="1217" name="Arc 1216">
              <a:extLst>
                <a:ext uri="{FF2B5EF4-FFF2-40B4-BE49-F238E27FC236}">
                  <a16:creationId xmlns:a16="http://schemas.microsoft.com/office/drawing/2014/main" id="{B3F64114-0818-4A6B-A452-9AB01561484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8" name="Straight Connector 1217">
              <a:extLst>
                <a:ext uri="{FF2B5EF4-FFF2-40B4-BE49-F238E27FC236}">
                  <a16:creationId xmlns:a16="http://schemas.microsoft.com/office/drawing/2014/main" id="{1F140F66-4238-476E-BFF8-1A4F39A8FA2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19" name="Arc 1218">
              <a:extLst>
                <a:ext uri="{FF2B5EF4-FFF2-40B4-BE49-F238E27FC236}">
                  <a16:creationId xmlns:a16="http://schemas.microsoft.com/office/drawing/2014/main" id="{3B92C2D0-6201-4331-BAFA-BFD259AA57D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0" name="Straight Connector 1219">
              <a:extLst>
                <a:ext uri="{FF2B5EF4-FFF2-40B4-BE49-F238E27FC236}">
                  <a16:creationId xmlns:a16="http://schemas.microsoft.com/office/drawing/2014/main" id="{07A09526-547A-4C8B-812F-2D9EFFE6638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1" name="Straight Connector 1220">
              <a:extLst>
                <a:ext uri="{FF2B5EF4-FFF2-40B4-BE49-F238E27FC236}">
                  <a16:creationId xmlns:a16="http://schemas.microsoft.com/office/drawing/2014/main" id="{C1F1DFCB-0F89-4FF7-8459-3B8E0098136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22" name="Oval 1221">
              <a:extLst>
                <a:ext uri="{FF2B5EF4-FFF2-40B4-BE49-F238E27FC236}">
                  <a16:creationId xmlns:a16="http://schemas.microsoft.com/office/drawing/2014/main" id="{CFFDE519-7E6D-4979-9128-EB2E2DCA9F4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3" name="Arc 1222">
              <a:extLst>
                <a:ext uri="{FF2B5EF4-FFF2-40B4-BE49-F238E27FC236}">
                  <a16:creationId xmlns:a16="http://schemas.microsoft.com/office/drawing/2014/main" id="{C5572A88-99D4-4786-A1B6-93AB2477185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4" name="Arc 1223">
              <a:extLst>
                <a:ext uri="{FF2B5EF4-FFF2-40B4-BE49-F238E27FC236}">
                  <a16:creationId xmlns:a16="http://schemas.microsoft.com/office/drawing/2014/main" id="{399A1FD2-DD83-4F7A-9691-C82A7C43CB4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5" name="Arc 1224">
              <a:extLst>
                <a:ext uri="{FF2B5EF4-FFF2-40B4-BE49-F238E27FC236}">
                  <a16:creationId xmlns:a16="http://schemas.microsoft.com/office/drawing/2014/main" id="{746A5BD5-57D3-442D-86D1-5FC081F993C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6" name="Arc 1225">
              <a:extLst>
                <a:ext uri="{FF2B5EF4-FFF2-40B4-BE49-F238E27FC236}">
                  <a16:creationId xmlns:a16="http://schemas.microsoft.com/office/drawing/2014/main" id="{D3FBACD5-6170-4134-B290-C8FF67F3BDF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7" name="Straight Connector 1226">
              <a:extLst>
                <a:ext uri="{FF2B5EF4-FFF2-40B4-BE49-F238E27FC236}">
                  <a16:creationId xmlns:a16="http://schemas.microsoft.com/office/drawing/2014/main" id="{EE175CB6-2E4B-4134-AB26-B84E3B4F0A3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28" name="Straight Connector 1227">
              <a:extLst>
                <a:ext uri="{FF2B5EF4-FFF2-40B4-BE49-F238E27FC236}">
                  <a16:creationId xmlns:a16="http://schemas.microsoft.com/office/drawing/2014/main" id="{175EC734-B03E-4D4B-A5B6-EC54D0812AC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46AB5F3F-E7AE-465A-AD44-5F9AED4BAF0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0" name="Group 1229">
            <a:extLst>
              <a:ext uri="{FF2B5EF4-FFF2-40B4-BE49-F238E27FC236}">
                <a16:creationId xmlns:a16="http://schemas.microsoft.com/office/drawing/2014/main" id="{C8C8449A-31AC-4A9A-9A81-47AB86E6F939}"/>
              </a:ext>
            </a:extLst>
          </p:cNvPr>
          <p:cNvGrpSpPr/>
          <p:nvPr/>
        </p:nvGrpSpPr>
        <p:grpSpPr>
          <a:xfrm rot="2540802">
            <a:off x="-169626" y="2085975"/>
            <a:ext cx="544580" cy="346135"/>
            <a:chOff x="1459148" y="544749"/>
            <a:chExt cx="7412477" cy="5661498"/>
          </a:xfrm>
        </p:grpSpPr>
        <p:sp>
          <p:nvSpPr>
            <p:cNvPr id="1231" name="Arc 1230">
              <a:extLst>
                <a:ext uri="{FF2B5EF4-FFF2-40B4-BE49-F238E27FC236}">
                  <a16:creationId xmlns:a16="http://schemas.microsoft.com/office/drawing/2014/main" id="{5FDA868C-F70F-4D0D-BF67-1F888EC8D10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32" name="Straight Connector 1231">
              <a:extLst>
                <a:ext uri="{FF2B5EF4-FFF2-40B4-BE49-F238E27FC236}">
                  <a16:creationId xmlns:a16="http://schemas.microsoft.com/office/drawing/2014/main" id="{841422E0-EE68-4EE4-87FB-6FAC3B59565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33" name="Arc 1232">
              <a:extLst>
                <a:ext uri="{FF2B5EF4-FFF2-40B4-BE49-F238E27FC236}">
                  <a16:creationId xmlns:a16="http://schemas.microsoft.com/office/drawing/2014/main" id="{C4DA1D91-482B-448F-A291-9E2366CCAB0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4" name="Straight Connector 1233">
              <a:extLst>
                <a:ext uri="{FF2B5EF4-FFF2-40B4-BE49-F238E27FC236}">
                  <a16:creationId xmlns:a16="http://schemas.microsoft.com/office/drawing/2014/main" id="{488448CF-DB37-4262-A3F5-9570B91A1EE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35" name="Straight Connector 1234">
              <a:extLst>
                <a:ext uri="{FF2B5EF4-FFF2-40B4-BE49-F238E27FC236}">
                  <a16:creationId xmlns:a16="http://schemas.microsoft.com/office/drawing/2014/main" id="{C261D925-0B85-4452-8B55-9134D69C7E6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36" name="Oval 1235">
              <a:extLst>
                <a:ext uri="{FF2B5EF4-FFF2-40B4-BE49-F238E27FC236}">
                  <a16:creationId xmlns:a16="http://schemas.microsoft.com/office/drawing/2014/main" id="{B64D4A62-755C-4D09-95DF-203023ABBAF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7" name="Arc 1236">
              <a:extLst>
                <a:ext uri="{FF2B5EF4-FFF2-40B4-BE49-F238E27FC236}">
                  <a16:creationId xmlns:a16="http://schemas.microsoft.com/office/drawing/2014/main" id="{F0065E0D-53B2-4596-921D-B5F3102A691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8" name="Arc 1237">
              <a:extLst>
                <a:ext uri="{FF2B5EF4-FFF2-40B4-BE49-F238E27FC236}">
                  <a16:creationId xmlns:a16="http://schemas.microsoft.com/office/drawing/2014/main" id="{4211E655-C0DD-46FB-908F-998D0176F35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9" name="Arc 1238">
              <a:extLst>
                <a:ext uri="{FF2B5EF4-FFF2-40B4-BE49-F238E27FC236}">
                  <a16:creationId xmlns:a16="http://schemas.microsoft.com/office/drawing/2014/main" id="{9B9DBC9A-E0D5-46A1-AFBA-D056912EC27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0" name="Arc 1239">
              <a:extLst>
                <a:ext uri="{FF2B5EF4-FFF2-40B4-BE49-F238E27FC236}">
                  <a16:creationId xmlns:a16="http://schemas.microsoft.com/office/drawing/2014/main" id="{C66C6369-B1C4-4E04-8E9A-8C94316E95D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1" name="Straight Connector 1240">
              <a:extLst>
                <a:ext uri="{FF2B5EF4-FFF2-40B4-BE49-F238E27FC236}">
                  <a16:creationId xmlns:a16="http://schemas.microsoft.com/office/drawing/2014/main" id="{BE630E4D-7A5D-49C7-8EA4-66CCE5D3028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42" name="Straight Connector 1241">
              <a:extLst>
                <a:ext uri="{FF2B5EF4-FFF2-40B4-BE49-F238E27FC236}">
                  <a16:creationId xmlns:a16="http://schemas.microsoft.com/office/drawing/2014/main" id="{B816FC01-2B12-4253-B69F-1D3D7E1AF33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BD1FE468-E60C-4014-9769-DF6F9DEAA75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44" name="Group 1243">
            <a:extLst>
              <a:ext uri="{FF2B5EF4-FFF2-40B4-BE49-F238E27FC236}">
                <a16:creationId xmlns:a16="http://schemas.microsoft.com/office/drawing/2014/main" id="{92D6D708-00EC-4366-A644-6651A8D679AE}"/>
              </a:ext>
            </a:extLst>
          </p:cNvPr>
          <p:cNvGrpSpPr/>
          <p:nvPr/>
        </p:nvGrpSpPr>
        <p:grpSpPr>
          <a:xfrm rot="2540802">
            <a:off x="-169626" y="2381250"/>
            <a:ext cx="544580" cy="346135"/>
            <a:chOff x="1459148" y="544749"/>
            <a:chExt cx="7412477" cy="5661498"/>
          </a:xfrm>
        </p:grpSpPr>
        <p:sp>
          <p:nvSpPr>
            <p:cNvPr id="1245" name="Arc 1244">
              <a:extLst>
                <a:ext uri="{FF2B5EF4-FFF2-40B4-BE49-F238E27FC236}">
                  <a16:creationId xmlns:a16="http://schemas.microsoft.com/office/drawing/2014/main" id="{BBD403B1-1A25-4184-A176-7172FA6593C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6" name="Straight Connector 1245">
              <a:extLst>
                <a:ext uri="{FF2B5EF4-FFF2-40B4-BE49-F238E27FC236}">
                  <a16:creationId xmlns:a16="http://schemas.microsoft.com/office/drawing/2014/main" id="{492AB946-3CED-4861-9AEE-52394476F1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47" name="Arc 1246">
              <a:extLst>
                <a:ext uri="{FF2B5EF4-FFF2-40B4-BE49-F238E27FC236}">
                  <a16:creationId xmlns:a16="http://schemas.microsoft.com/office/drawing/2014/main" id="{5B040698-5BE2-4E96-9C5A-28B7C248BD9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8" name="Straight Connector 1247">
              <a:extLst>
                <a:ext uri="{FF2B5EF4-FFF2-40B4-BE49-F238E27FC236}">
                  <a16:creationId xmlns:a16="http://schemas.microsoft.com/office/drawing/2014/main" id="{3C04A3F7-3DF3-4E2C-852A-44CC4DA5BDA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49" name="Straight Connector 1248">
              <a:extLst>
                <a:ext uri="{FF2B5EF4-FFF2-40B4-BE49-F238E27FC236}">
                  <a16:creationId xmlns:a16="http://schemas.microsoft.com/office/drawing/2014/main" id="{C4CB7166-FBE2-492F-9645-C516B17E138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0" name="Oval 1249">
              <a:extLst>
                <a:ext uri="{FF2B5EF4-FFF2-40B4-BE49-F238E27FC236}">
                  <a16:creationId xmlns:a16="http://schemas.microsoft.com/office/drawing/2014/main" id="{67A3C4EA-A7AF-44EB-B797-EC39550C52A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1" name="Arc 1250">
              <a:extLst>
                <a:ext uri="{FF2B5EF4-FFF2-40B4-BE49-F238E27FC236}">
                  <a16:creationId xmlns:a16="http://schemas.microsoft.com/office/drawing/2014/main" id="{6CAACFBB-9E0B-4D6E-9E92-CA16ABA077E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2" name="Arc 1251">
              <a:extLst>
                <a:ext uri="{FF2B5EF4-FFF2-40B4-BE49-F238E27FC236}">
                  <a16:creationId xmlns:a16="http://schemas.microsoft.com/office/drawing/2014/main" id="{4546610A-8EA3-4F86-89A5-0841D1D3142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3" name="Arc 1252">
              <a:extLst>
                <a:ext uri="{FF2B5EF4-FFF2-40B4-BE49-F238E27FC236}">
                  <a16:creationId xmlns:a16="http://schemas.microsoft.com/office/drawing/2014/main" id="{E49AE5A0-E047-433F-9E79-4DDB2D076E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4" name="Arc 1253">
              <a:extLst>
                <a:ext uri="{FF2B5EF4-FFF2-40B4-BE49-F238E27FC236}">
                  <a16:creationId xmlns:a16="http://schemas.microsoft.com/office/drawing/2014/main" id="{769FCF56-01CC-482B-BEE6-D69899A8A64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5" name="Straight Connector 1254">
              <a:extLst>
                <a:ext uri="{FF2B5EF4-FFF2-40B4-BE49-F238E27FC236}">
                  <a16:creationId xmlns:a16="http://schemas.microsoft.com/office/drawing/2014/main" id="{0A5C904A-829E-4C2A-8CC8-579EC2748CC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56" name="Straight Connector 1255">
              <a:extLst>
                <a:ext uri="{FF2B5EF4-FFF2-40B4-BE49-F238E27FC236}">
                  <a16:creationId xmlns:a16="http://schemas.microsoft.com/office/drawing/2014/main" id="{99A3DCE7-1586-48F6-8877-88BB89F9379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0E8D35AA-5F25-4626-8DDE-3C607AAF6D0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58" name="Group 1257">
            <a:extLst>
              <a:ext uri="{FF2B5EF4-FFF2-40B4-BE49-F238E27FC236}">
                <a16:creationId xmlns:a16="http://schemas.microsoft.com/office/drawing/2014/main" id="{D38D66CB-6C07-49C8-A3B3-271C845F43AA}"/>
              </a:ext>
            </a:extLst>
          </p:cNvPr>
          <p:cNvGrpSpPr/>
          <p:nvPr/>
        </p:nvGrpSpPr>
        <p:grpSpPr>
          <a:xfrm rot="2540802">
            <a:off x="-169626" y="2676525"/>
            <a:ext cx="544580" cy="346135"/>
            <a:chOff x="1459148" y="544749"/>
            <a:chExt cx="7412477" cy="5661498"/>
          </a:xfrm>
        </p:grpSpPr>
        <p:sp>
          <p:nvSpPr>
            <p:cNvPr id="1259" name="Arc 1258">
              <a:extLst>
                <a:ext uri="{FF2B5EF4-FFF2-40B4-BE49-F238E27FC236}">
                  <a16:creationId xmlns:a16="http://schemas.microsoft.com/office/drawing/2014/main" id="{ED411E6E-62A4-4A6D-8B8A-1370D6E7C4A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0" name="Straight Connector 1259">
              <a:extLst>
                <a:ext uri="{FF2B5EF4-FFF2-40B4-BE49-F238E27FC236}">
                  <a16:creationId xmlns:a16="http://schemas.microsoft.com/office/drawing/2014/main" id="{1DA1B916-6569-4FB6-BE4D-246A603C379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1" name="Arc 1260">
              <a:extLst>
                <a:ext uri="{FF2B5EF4-FFF2-40B4-BE49-F238E27FC236}">
                  <a16:creationId xmlns:a16="http://schemas.microsoft.com/office/drawing/2014/main" id="{9157365A-D809-4994-AC39-01FB0AEA4A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62" name="Straight Connector 1261">
              <a:extLst>
                <a:ext uri="{FF2B5EF4-FFF2-40B4-BE49-F238E27FC236}">
                  <a16:creationId xmlns:a16="http://schemas.microsoft.com/office/drawing/2014/main" id="{88EE98CF-6B4F-469D-B6D4-F392F3BFF9F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63" name="Straight Connector 1262">
              <a:extLst>
                <a:ext uri="{FF2B5EF4-FFF2-40B4-BE49-F238E27FC236}">
                  <a16:creationId xmlns:a16="http://schemas.microsoft.com/office/drawing/2014/main" id="{EC6541C5-F4AD-49E0-926E-3EBC2787350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64" name="Oval 1263">
              <a:extLst>
                <a:ext uri="{FF2B5EF4-FFF2-40B4-BE49-F238E27FC236}">
                  <a16:creationId xmlns:a16="http://schemas.microsoft.com/office/drawing/2014/main" id="{045885EF-2235-4AB4-90FF-83739625177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5" name="Arc 1264">
              <a:extLst>
                <a:ext uri="{FF2B5EF4-FFF2-40B4-BE49-F238E27FC236}">
                  <a16:creationId xmlns:a16="http://schemas.microsoft.com/office/drawing/2014/main" id="{CE2D9CEE-9825-4586-BCA0-6CD90DA0D17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6" name="Arc 1265">
              <a:extLst>
                <a:ext uri="{FF2B5EF4-FFF2-40B4-BE49-F238E27FC236}">
                  <a16:creationId xmlns:a16="http://schemas.microsoft.com/office/drawing/2014/main" id="{A363B1C7-4B93-45C5-B13E-EB255E45054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7" name="Arc 1266">
              <a:extLst>
                <a:ext uri="{FF2B5EF4-FFF2-40B4-BE49-F238E27FC236}">
                  <a16:creationId xmlns:a16="http://schemas.microsoft.com/office/drawing/2014/main" id="{A8350937-459C-4F6F-A68A-A7331B9A5CF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8" name="Arc 1267">
              <a:extLst>
                <a:ext uri="{FF2B5EF4-FFF2-40B4-BE49-F238E27FC236}">
                  <a16:creationId xmlns:a16="http://schemas.microsoft.com/office/drawing/2014/main" id="{3F6BD8D6-6F87-444B-A984-C24BED37E06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9" name="Straight Connector 1268">
              <a:extLst>
                <a:ext uri="{FF2B5EF4-FFF2-40B4-BE49-F238E27FC236}">
                  <a16:creationId xmlns:a16="http://schemas.microsoft.com/office/drawing/2014/main" id="{53468BCC-51AD-4FBC-A081-14B15902C1C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0" name="Straight Connector 1269">
              <a:extLst>
                <a:ext uri="{FF2B5EF4-FFF2-40B4-BE49-F238E27FC236}">
                  <a16:creationId xmlns:a16="http://schemas.microsoft.com/office/drawing/2014/main" id="{B8B14056-9A00-43E7-9069-9DD3E002078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27EB8208-F84E-4954-BADC-7D6EAD38C2A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72" name="Group 1271">
            <a:extLst>
              <a:ext uri="{FF2B5EF4-FFF2-40B4-BE49-F238E27FC236}">
                <a16:creationId xmlns:a16="http://schemas.microsoft.com/office/drawing/2014/main" id="{2A20C940-C13F-42C7-971F-E453FE8C1CEF}"/>
              </a:ext>
            </a:extLst>
          </p:cNvPr>
          <p:cNvGrpSpPr/>
          <p:nvPr/>
        </p:nvGrpSpPr>
        <p:grpSpPr>
          <a:xfrm rot="2540802">
            <a:off x="-169626" y="2971800"/>
            <a:ext cx="544580" cy="346135"/>
            <a:chOff x="1459148" y="544749"/>
            <a:chExt cx="7412477" cy="5661498"/>
          </a:xfrm>
        </p:grpSpPr>
        <p:sp>
          <p:nvSpPr>
            <p:cNvPr id="1273" name="Arc 1272">
              <a:extLst>
                <a:ext uri="{FF2B5EF4-FFF2-40B4-BE49-F238E27FC236}">
                  <a16:creationId xmlns:a16="http://schemas.microsoft.com/office/drawing/2014/main" id="{A1108377-DE0F-4130-B621-CB048E9321F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74" name="Straight Connector 1273">
              <a:extLst>
                <a:ext uri="{FF2B5EF4-FFF2-40B4-BE49-F238E27FC236}">
                  <a16:creationId xmlns:a16="http://schemas.microsoft.com/office/drawing/2014/main" id="{87E485EA-2110-4CE4-B4F2-736EFFEF49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75" name="Arc 1274">
              <a:extLst>
                <a:ext uri="{FF2B5EF4-FFF2-40B4-BE49-F238E27FC236}">
                  <a16:creationId xmlns:a16="http://schemas.microsoft.com/office/drawing/2014/main" id="{4DEBA94A-C7AA-4F88-B083-FEFC590A7AD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6" name="Straight Connector 1275">
              <a:extLst>
                <a:ext uri="{FF2B5EF4-FFF2-40B4-BE49-F238E27FC236}">
                  <a16:creationId xmlns:a16="http://schemas.microsoft.com/office/drawing/2014/main" id="{3481B9E4-4A45-41B3-9D63-CD7465F982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77" name="Straight Connector 1276">
              <a:extLst>
                <a:ext uri="{FF2B5EF4-FFF2-40B4-BE49-F238E27FC236}">
                  <a16:creationId xmlns:a16="http://schemas.microsoft.com/office/drawing/2014/main" id="{735ECEE7-C1C2-4B91-9CC8-EBF880845C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78" name="Oval 1277">
              <a:extLst>
                <a:ext uri="{FF2B5EF4-FFF2-40B4-BE49-F238E27FC236}">
                  <a16:creationId xmlns:a16="http://schemas.microsoft.com/office/drawing/2014/main" id="{9BB11954-C997-4DD0-9489-D338E1C0049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9" name="Arc 1278">
              <a:extLst>
                <a:ext uri="{FF2B5EF4-FFF2-40B4-BE49-F238E27FC236}">
                  <a16:creationId xmlns:a16="http://schemas.microsoft.com/office/drawing/2014/main" id="{F4A898C4-9A65-40D9-9A1B-B76A2C57FEA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0" name="Arc 1279">
              <a:extLst>
                <a:ext uri="{FF2B5EF4-FFF2-40B4-BE49-F238E27FC236}">
                  <a16:creationId xmlns:a16="http://schemas.microsoft.com/office/drawing/2014/main" id="{97DFDC66-D797-4090-86D1-6C14D2CD2A4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1" name="Arc 1280">
              <a:extLst>
                <a:ext uri="{FF2B5EF4-FFF2-40B4-BE49-F238E27FC236}">
                  <a16:creationId xmlns:a16="http://schemas.microsoft.com/office/drawing/2014/main" id="{253AF932-BB9A-4252-9D75-E886A73F5F3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2" name="Arc 1281">
              <a:extLst>
                <a:ext uri="{FF2B5EF4-FFF2-40B4-BE49-F238E27FC236}">
                  <a16:creationId xmlns:a16="http://schemas.microsoft.com/office/drawing/2014/main" id="{C1775548-3721-4B4E-845E-DE96D819E73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83" name="Straight Connector 1282">
              <a:extLst>
                <a:ext uri="{FF2B5EF4-FFF2-40B4-BE49-F238E27FC236}">
                  <a16:creationId xmlns:a16="http://schemas.microsoft.com/office/drawing/2014/main" id="{69F79427-C75E-4667-8BAB-6F1B496ED0F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a:extLst>
                <a:ext uri="{FF2B5EF4-FFF2-40B4-BE49-F238E27FC236}">
                  <a16:creationId xmlns:a16="http://schemas.microsoft.com/office/drawing/2014/main" id="{573AED7A-B7F3-4E30-9B1E-7DED13AA073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EC69CA38-21ED-43F9-BB9B-554831CD9A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86" name="Group 1285">
            <a:extLst>
              <a:ext uri="{FF2B5EF4-FFF2-40B4-BE49-F238E27FC236}">
                <a16:creationId xmlns:a16="http://schemas.microsoft.com/office/drawing/2014/main" id="{D354777C-306C-407D-8385-EC8C47B9A598}"/>
              </a:ext>
            </a:extLst>
          </p:cNvPr>
          <p:cNvGrpSpPr/>
          <p:nvPr/>
        </p:nvGrpSpPr>
        <p:grpSpPr>
          <a:xfrm rot="2540802">
            <a:off x="-169626" y="3267075"/>
            <a:ext cx="544580" cy="346135"/>
            <a:chOff x="1459148" y="544749"/>
            <a:chExt cx="7412477" cy="5661498"/>
          </a:xfrm>
        </p:grpSpPr>
        <p:sp>
          <p:nvSpPr>
            <p:cNvPr id="1287" name="Arc 1286">
              <a:extLst>
                <a:ext uri="{FF2B5EF4-FFF2-40B4-BE49-F238E27FC236}">
                  <a16:creationId xmlns:a16="http://schemas.microsoft.com/office/drawing/2014/main" id="{59C773AE-9D3E-4A70-B888-2DF6875E052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8" name="Straight Connector 1287">
              <a:extLst>
                <a:ext uri="{FF2B5EF4-FFF2-40B4-BE49-F238E27FC236}">
                  <a16:creationId xmlns:a16="http://schemas.microsoft.com/office/drawing/2014/main" id="{A91BB8CC-E8D9-45DB-997F-9BDDDDC42B8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89" name="Arc 1288">
              <a:extLst>
                <a:ext uri="{FF2B5EF4-FFF2-40B4-BE49-F238E27FC236}">
                  <a16:creationId xmlns:a16="http://schemas.microsoft.com/office/drawing/2014/main" id="{731B7D4E-B19D-4CC3-B5F1-A3FB134189B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0" name="Straight Connector 1289">
              <a:extLst>
                <a:ext uri="{FF2B5EF4-FFF2-40B4-BE49-F238E27FC236}">
                  <a16:creationId xmlns:a16="http://schemas.microsoft.com/office/drawing/2014/main" id="{65CF6272-AF61-457A-A4E7-F231831BB6B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1" name="Straight Connector 1290">
              <a:extLst>
                <a:ext uri="{FF2B5EF4-FFF2-40B4-BE49-F238E27FC236}">
                  <a16:creationId xmlns:a16="http://schemas.microsoft.com/office/drawing/2014/main" id="{AD7E9B17-FCF7-447C-B04F-2C6C27A04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92" name="Oval 1291">
              <a:extLst>
                <a:ext uri="{FF2B5EF4-FFF2-40B4-BE49-F238E27FC236}">
                  <a16:creationId xmlns:a16="http://schemas.microsoft.com/office/drawing/2014/main" id="{973C776A-5D04-4AA6-80EC-181BC9E5586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3" name="Arc 1292">
              <a:extLst>
                <a:ext uri="{FF2B5EF4-FFF2-40B4-BE49-F238E27FC236}">
                  <a16:creationId xmlns:a16="http://schemas.microsoft.com/office/drawing/2014/main" id="{207157E2-F975-4EC9-8261-678E74DD6B5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4" name="Arc 1293">
              <a:extLst>
                <a:ext uri="{FF2B5EF4-FFF2-40B4-BE49-F238E27FC236}">
                  <a16:creationId xmlns:a16="http://schemas.microsoft.com/office/drawing/2014/main" id="{3F6F10A5-19D0-454A-BF02-B6B1DCBF057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5" name="Arc 1294">
              <a:extLst>
                <a:ext uri="{FF2B5EF4-FFF2-40B4-BE49-F238E27FC236}">
                  <a16:creationId xmlns:a16="http://schemas.microsoft.com/office/drawing/2014/main" id="{2BF86E55-D7B6-411F-BAF6-D9FF13BACDC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6" name="Arc 1295">
              <a:extLst>
                <a:ext uri="{FF2B5EF4-FFF2-40B4-BE49-F238E27FC236}">
                  <a16:creationId xmlns:a16="http://schemas.microsoft.com/office/drawing/2014/main" id="{C7E78CA5-EA5E-4A9C-809D-1E4CA667BD7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7" name="Straight Connector 1296">
              <a:extLst>
                <a:ext uri="{FF2B5EF4-FFF2-40B4-BE49-F238E27FC236}">
                  <a16:creationId xmlns:a16="http://schemas.microsoft.com/office/drawing/2014/main" id="{D8686C6C-F2D5-4FA4-A62E-06891C2D0D9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98" name="Straight Connector 1297">
              <a:extLst>
                <a:ext uri="{FF2B5EF4-FFF2-40B4-BE49-F238E27FC236}">
                  <a16:creationId xmlns:a16="http://schemas.microsoft.com/office/drawing/2014/main" id="{2C69EE9C-8BA3-4998-A48A-7643F3B8BA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CF2BD88B-BB66-4D66-B06D-E4017902B06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0" name="Group 1299">
            <a:extLst>
              <a:ext uri="{FF2B5EF4-FFF2-40B4-BE49-F238E27FC236}">
                <a16:creationId xmlns:a16="http://schemas.microsoft.com/office/drawing/2014/main" id="{BA1D88AF-5AC0-4263-AD6F-9B19A57C8F6C}"/>
              </a:ext>
            </a:extLst>
          </p:cNvPr>
          <p:cNvGrpSpPr/>
          <p:nvPr/>
        </p:nvGrpSpPr>
        <p:grpSpPr>
          <a:xfrm rot="2540802">
            <a:off x="-169626" y="3562350"/>
            <a:ext cx="544580" cy="346135"/>
            <a:chOff x="1459148" y="544749"/>
            <a:chExt cx="7412477" cy="5661498"/>
          </a:xfrm>
        </p:grpSpPr>
        <p:sp>
          <p:nvSpPr>
            <p:cNvPr id="1301" name="Arc 1300">
              <a:extLst>
                <a:ext uri="{FF2B5EF4-FFF2-40B4-BE49-F238E27FC236}">
                  <a16:creationId xmlns:a16="http://schemas.microsoft.com/office/drawing/2014/main" id="{82E37A02-0A27-4051-B171-DE9D1B95058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02" name="Straight Connector 1301">
              <a:extLst>
                <a:ext uri="{FF2B5EF4-FFF2-40B4-BE49-F238E27FC236}">
                  <a16:creationId xmlns:a16="http://schemas.microsoft.com/office/drawing/2014/main" id="{311519AE-F5E7-4040-9EDB-0A08EDBED4B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03" name="Arc 1302">
              <a:extLst>
                <a:ext uri="{FF2B5EF4-FFF2-40B4-BE49-F238E27FC236}">
                  <a16:creationId xmlns:a16="http://schemas.microsoft.com/office/drawing/2014/main" id="{99DB593D-C53E-439E-95C3-746505E922F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04" name="Straight Connector 1303">
              <a:extLst>
                <a:ext uri="{FF2B5EF4-FFF2-40B4-BE49-F238E27FC236}">
                  <a16:creationId xmlns:a16="http://schemas.microsoft.com/office/drawing/2014/main" id="{B93A4682-D155-4F00-80EE-0B3E7807706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05" name="Straight Connector 1304">
              <a:extLst>
                <a:ext uri="{FF2B5EF4-FFF2-40B4-BE49-F238E27FC236}">
                  <a16:creationId xmlns:a16="http://schemas.microsoft.com/office/drawing/2014/main" id="{52BA1A7E-6D14-44EA-A0BA-D8ACF9A42C0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06" name="Oval 1305">
              <a:extLst>
                <a:ext uri="{FF2B5EF4-FFF2-40B4-BE49-F238E27FC236}">
                  <a16:creationId xmlns:a16="http://schemas.microsoft.com/office/drawing/2014/main" id="{2738F6F7-A74E-4B27-BB01-14D064C2B6E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7" name="Arc 1306">
              <a:extLst>
                <a:ext uri="{FF2B5EF4-FFF2-40B4-BE49-F238E27FC236}">
                  <a16:creationId xmlns:a16="http://schemas.microsoft.com/office/drawing/2014/main" id="{00BE926C-8BD1-4CE0-BF78-C02AE2E2FBC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8" name="Arc 1307">
              <a:extLst>
                <a:ext uri="{FF2B5EF4-FFF2-40B4-BE49-F238E27FC236}">
                  <a16:creationId xmlns:a16="http://schemas.microsoft.com/office/drawing/2014/main" id="{55A262BD-2549-4E0E-9409-7EEBCEB60C9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9" name="Arc 1308">
              <a:extLst>
                <a:ext uri="{FF2B5EF4-FFF2-40B4-BE49-F238E27FC236}">
                  <a16:creationId xmlns:a16="http://schemas.microsoft.com/office/drawing/2014/main" id="{51A65097-06D2-41C4-9D1B-E386B7F0CBE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0" name="Arc 1309">
              <a:extLst>
                <a:ext uri="{FF2B5EF4-FFF2-40B4-BE49-F238E27FC236}">
                  <a16:creationId xmlns:a16="http://schemas.microsoft.com/office/drawing/2014/main" id="{24490F21-C017-4088-A81C-D0100606C67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1" name="Straight Connector 1310">
              <a:extLst>
                <a:ext uri="{FF2B5EF4-FFF2-40B4-BE49-F238E27FC236}">
                  <a16:creationId xmlns:a16="http://schemas.microsoft.com/office/drawing/2014/main" id="{048066E9-06EC-4E9C-8F3E-53159A69C0D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12" name="Straight Connector 1311">
              <a:extLst>
                <a:ext uri="{FF2B5EF4-FFF2-40B4-BE49-F238E27FC236}">
                  <a16:creationId xmlns:a16="http://schemas.microsoft.com/office/drawing/2014/main" id="{AA02C1CE-A45F-4271-A889-B69FE10BDC4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0369AA3C-D5A5-4E29-BA13-9D599F00C3C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14" name="Group 1313">
            <a:extLst>
              <a:ext uri="{FF2B5EF4-FFF2-40B4-BE49-F238E27FC236}">
                <a16:creationId xmlns:a16="http://schemas.microsoft.com/office/drawing/2014/main" id="{0581D7B0-EF3E-46B5-A9CA-F357E6FCC742}"/>
              </a:ext>
            </a:extLst>
          </p:cNvPr>
          <p:cNvGrpSpPr/>
          <p:nvPr/>
        </p:nvGrpSpPr>
        <p:grpSpPr>
          <a:xfrm rot="2540802">
            <a:off x="-169626" y="3857625"/>
            <a:ext cx="544580" cy="346135"/>
            <a:chOff x="1459148" y="544749"/>
            <a:chExt cx="7412477" cy="5661498"/>
          </a:xfrm>
        </p:grpSpPr>
        <p:sp>
          <p:nvSpPr>
            <p:cNvPr id="1315" name="Arc 1314">
              <a:extLst>
                <a:ext uri="{FF2B5EF4-FFF2-40B4-BE49-F238E27FC236}">
                  <a16:creationId xmlns:a16="http://schemas.microsoft.com/office/drawing/2014/main" id="{A34BC0CF-FCAD-46CF-821F-E43B891C554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6" name="Straight Connector 1315">
              <a:extLst>
                <a:ext uri="{FF2B5EF4-FFF2-40B4-BE49-F238E27FC236}">
                  <a16:creationId xmlns:a16="http://schemas.microsoft.com/office/drawing/2014/main" id="{06031B36-A3E5-44FB-91FF-87722FCFCB0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17" name="Arc 1316">
              <a:extLst>
                <a:ext uri="{FF2B5EF4-FFF2-40B4-BE49-F238E27FC236}">
                  <a16:creationId xmlns:a16="http://schemas.microsoft.com/office/drawing/2014/main" id="{C15F59A9-56D6-44F6-8CE9-35849D4673D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8" name="Straight Connector 1317">
              <a:extLst>
                <a:ext uri="{FF2B5EF4-FFF2-40B4-BE49-F238E27FC236}">
                  <a16:creationId xmlns:a16="http://schemas.microsoft.com/office/drawing/2014/main" id="{33895428-8240-48B8-9846-4CC575347DA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19" name="Straight Connector 1318">
              <a:extLst>
                <a:ext uri="{FF2B5EF4-FFF2-40B4-BE49-F238E27FC236}">
                  <a16:creationId xmlns:a16="http://schemas.microsoft.com/office/drawing/2014/main" id="{8EF4359A-FBDC-471D-97BF-53DEB36128A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0" name="Oval 1319">
              <a:extLst>
                <a:ext uri="{FF2B5EF4-FFF2-40B4-BE49-F238E27FC236}">
                  <a16:creationId xmlns:a16="http://schemas.microsoft.com/office/drawing/2014/main" id="{67185A55-0BCC-4B4A-B584-167B43D0CA3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1" name="Arc 1320">
              <a:extLst>
                <a:ext uri="{FF2B5EF4-FFF2-40B4-BE49-F238E27FC236}">
                  <a16:creationId xmlns:a16="http://schemas.microsoft.com/office/drawing/2014/main" id="{DEE05438-7CA4-4D9D-BA30-22EC257122C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2" name="Arc 1321">
              <a:extLst>
                <a:ext uri="{FF2B5EF4-FFF2-40B4-BE49-F238E27FC236}">
                  <a16:creationId xmlns:a16="http://schemas.microsoft.com/office/drawing/2014/main" id="{86926321-3DF4-4F66-98F3-9EBB7E8ED85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3" name="Arc 1322">
              <a:extLst>
                <a:ext uri="{FF2B5EF4-FFF2-40B4-BE49-F238E27FC236}">
                  <a16:creationId xmlns:a16="http://schemas.microsoft.com/office/drawing/2014/main" id="{6F2A6035-EAE7-4E93-BF0E-AEDDB412374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4" name="Arc 1323">
              <a:extLst>
                <a:ext uri="{FF2B5EF4-FFF2-40B4-BE49-F238E27FC236}">
                  <a16:creationId xmlns:a16="http://schemas.microsoft.com/office/drawing/2014/main" id="{FF3C790F-8C19-4E53-B570-33218D01BA7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5" name="Straight Connector 1324">
              <a:extLst>
                <a:ext uri="{FF2B5EF4-FFF2-40B4-BE49-F238E27FC236}">
                  <a16:creationId xmlns:a16="http://schemas.microsoft.com/office/drawing/2014/main" id="{A0BAC751-9EBB-4E15-B830-824222D8F82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a:extLst>
                <a:ext uri="{FF2B5EF4-FFF2-40B4-BE49-F238E27FC236}">
                  <a16:creationId xmlns:a16="http://schemas.microsoft.com/office/drawing/2014/main" id="{444ECB66-6DF7-4284-8378-342535378FE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BEAA7EC3-5F3B-4479-B903-23489ED7EE1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28" name="Group 1327">
            <a:extLst>
              <a:ext uri="{FF2B5EF4-FFF2-40B4-BE49-F238E27FC236}">
                <a16:creationId xmlns:a16="http://schemas.microsoft.com/office/drawing/2014/main" id="{820A2358-2467-4565-BB69-3EC5AA88C3A5}"/>
              </a:ext>
            </a:extLst>
          </p:cNvPr>
          <p:cNvGrpSpPr/>
          <p:nvPr/>
        </p:nvGrpSpPr>
        <p:grpSpPr>
          <a:xfrm rot="2540802">
            <a:off x="-169626" y="4152900"/>
            <a:ext cx="544580" cy="346135"/>
            <a:chOff x="1459148" y="544749"/>
            <a:chExt cx="7412477" cy="5661498"/>
          </a:xfrm>
        </p:grpSpPr>
        <p:sp>
          <p:nvSpPr>
            <p:cNvPr id="1329" name="Arc 1328">
              <a:extLst>
                <a:ext uri="{FF2B5EF4-FFF2-40B4-BE49-F238E27FC236}">
                  <a16:creationId xmlns:a16="http://schemas.microsoft.com/office/drawing/2014/main" id="{4009746A-E61C-4A33-86A1-7AF5EBC2D94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0" name="Straight Connector 1329">
              <a:extLst>
                <a:ext uri="{FF2B5EF4-FFF2-40B4-BE49-F238E27FC236}">
                  <a16:creationId xmlns:a16="http://schemas.microsoft.com/office/drawing/2014/main" id="{5390FCEC-50D9-4E66-AE9A-0349358872B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1" name="Arc 1330">
              <a:extLst>
                <a:ext uri="{FF2B5EF4-FFF2-40B4-BE49-F238E27FC236}">
                  <a16:creationId xmlns:a16="http://schemas.microsoft.com/office/drawing/2014/main" id="{DDF69171-0617-4D82-A5FC-4783C253A2E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32" name="Straight Connector 1331">
              <a:extLst>
                <a:ext uri="{FF2B5EF4-FFF2-40B4-BE49-F238E27FC236}">
                  <a16:creationId xmlns:a16="http://schemas.microsoft.com/office/drawing/2014/main" id="{0787F3FC-6884-471E-85EF-EE227480B37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33" name="Straight Connector 1332">
              <a:extLst>
                <a:ext uri="{FF2B5EF4-FFF2-40B4-BE49-F238E27FC236}">
                  <a16:creationId xmlns:a16="http://schemas.microsoft.com/office/drawing/2014/main" id="{FEEEE2D4-5987-4A0A-94BE-504301C78BE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34" name="Oval 1333">
              <a:extLst>
                <a:ext uri="{FF2B5EF4-FFF2-40B4-BE49-F238E27FC236}">
                  <a16:creationId xmlns:a16="http://schemas.microsoft.com/office/drawing/2014/main" id="{BDB5AD9A-FE3F-4982-A146-0CB549FFC88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5" name="Arc 1334">
              <a:extLst>
                <a:ext uri="{FF2B5EF4-FFF2-40B4-BE49-F238E27FC236}">
                  <a16:creationId xmlns:a16="http://schemas.microsoft.com/office/drawing/2014/main" id="{D59492C5-95ED-4F69-85CE-B6A40B9658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6" name="Arc 1335">
              <a:extLst>
                <a:ext uri="{FF2B5EF4-FFF2-40B4-BE49-F238E27FC236}">
                  <a16:creationId xmlns:a16="http://schemas.microsoft.com/office/drawing/2014/main" id="{8E1C0DB7-C8AF-42AF-BB9C-693DC0A346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7" name="Arc 1336">
              <a:extLst>
                <a:ext uri="{FF2B5EF4-FFF2-40B4-BE49-F238E27FC236}">
                  <a16:creationId xmlns:a16="http://schemas.microsoft.com/office/drawing/2014/main" id="{CBCBC809-458A-4184-B587-97D2E4F21FB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8" name="Arc 1337">
              <a:extLst>
                <a:ext uri="{FF2B5EF4-FFF2-40B4-BE49-F238E27FC236}">
                  <a16:creationId xmlns:a16="http://schemas.microsoft.com/office/drawing/2014/main" id="{28538871-7284-44AA-9308-20D4C6E9169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9" name="Straight Connector 1338">
              <a:extLst>
                <a:ext uri="{FF2B5EF4-FFF2-40B4-BE49-F238E27FC236}">
                  <a16:creationId xmlns:a16="http://schemas.microsoft.com/office/drawing/2014/main" id="{CBEA8D17-09D9-4FCB-9A2A-527D327ED4E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a:extLst>
                <a:ext uri="{FF2B5EF4-FFF2-40B4-BE49-F238E27FC236}">
                  <a16:creationId xmlns:a16="http://schemas.microsoft.com/office/drawing/2014/main" id="{E6F507B2-958F-4322-81F6-F1A60B0A6D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06C0825A-D80C-4C4A-BAAE-7A3355C9895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42" name="Group 1341">
            <a:extLst>
              <a:ext uri="{FF2B5EF4-FFF2-40B4-BE49-F238E27FC236}">
                <a16:creationId xmlns:a16="http://schemas.microsoft.com/office/drawing/2014/main" id="{3F6508E8-F15D-4052-95FB-F4D117B0BB75}"/>
              </a:ext>
            </a:extLst>
          </p:cNvPr>
          <p:cNvGrpSpPr/>
          <p:nvPr/>
        </p:nvGrpSpPr>
        <p:grpSpPr>
          <a:xfrm rot="2540802">
            <a:off x="-169626" y="4448175"/>
            <a:ext cx="544580" cy="346135"/>
            <a:chOff x="1459148" y="544749"/>
            <a:chExt cx="7412477" cy="5661498"/>
          </a:xfrm>
        </p:grpSpPr>
        <p:sp>
          <p:nvSpPr>
            <p:cNvPr id="1343" name="Arc 1342">
              <a:extLst>
                <a:ext uri="{FF2B5EF4-FFF2-40B4-BE49-F238E27FC236}">
                  <a16:creationId xmlns:a16="http://schemas.microsoft.com/office/drawing/2014/main" id="{05D82CE0-6E92-4FB7-B1D1-3DBAD953E7C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4" name="Straight Connector 1343">
              <a:extLst>
                <a:ext uri="{FF2B5EF4-FFF2-40B4-BE49-F238E27FC236}">
                  <a16:creationId xmlns:a16="http://schemas.microsoft.com/office/drawing/2014/main" id="{5AEEBFFA-E0A7-4D35-B69C-118D692A634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45" name="Arc 1344">
              <a:extLst>
                <a:ext uri="{FF2B5EF4-FFF2-40B4-BE49-F238E27FC236}">
                  <a16:creationId xmlns:a16="http://schemas.microsoft.com/office/drawing/2014/main" id="{FCDD2A61-1CEC-4D6C-A600-CE490CBB1D5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6" name="Straight Connector 1345">
              <a:extLst>
                <a:ext uri="{FF2B5EF4-FFF2-40B4-BE49-F238E27FC236}">
                  <a16:creationId xmlns:a16="http://schemas.microsoft.com/office/drawing/2014/main" id="{BE4340AA-78A7-44BC-9C1A-8015B795531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47" name="Straight Connector 1346">
              <a:extLst>
                <a:ext uri="{FF2B5EF4-FFF2-40B4-BE49-F238E27FC236}">
                  <a16:creationId xmlns:a16="http://schemas.microsoft.com/office/drawing/2014/main" id="{AE50A8BD-F476-497F-BB56-F988AFC9D89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48" name="Oval 1347">
              <a:extLst>
                <a:ext uri="{FF2B5EF4-FFF2-40B4-BE49-F238E27FC236}">
                  <a16:creationId xmlns:a16="http://schemas.microsoft.com/office/drawing/2014/main" id="{0CAAAE68-5514-43A2-BCC1-C4E648990B2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9" name="Arc 1348">
              <a:extLst>
                <a:ext uri="{FF2B5EF4-FFF2-40B4-BE49-F238E27FC236}">
                  <a16:creationId xmlns:a16="http://schemas.microsoft.com/office/drawing/2014/main" id="{E2A94B48-FC26-44BC-AEBD-E94F224F599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0" name="Arc 1349">
              <a:extLst>
                <a:ext uri="{FF2B5EF4-FFF2-40B4-BE49-F238E27FC236}">
                  <a16:creationId xmlns:a16="http://schemas.microsoft.com/office/drawing/2014/main" id="{B9B99C14-D187-499E-B73D-61BD81F771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1" name="Arc 1350">
              <a:extLst>
                <a:ext uri="{FF2B5EF4-FFF2-40B4-BE49-F238E27FC236}">
                  <a16:creationId xmlns:a16="http://schemas.microsoft.com/office/drawing/2014/main" id="{55CFB64F-4BF5-4852-89C6-2E1640A787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2" name="Arc 1351">
              <a:extLst>
                <a:ext uri="{FF2B5EF4-FFF2-40B4-BE49-F238E27FC236}">
                  <a16:creationId xmlns:a16="http://schemas.microsoft.com/office/drawing/2014/main" id="{5736DA83-0C28-4FEE-A0FD-80AC6EDBE6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53" name="Straight Connector 1352">
              <a:extLst>
                <a:ext uri="{FF2B5EF4-FFF2-40B4-BE49-F238E27FC236}">
                  <a16:creationId xmlns:a16="http://schemas.microsoft.com/office/drawing/2014/main" id="{31B3D302-2EEB-499B-BF05-C03936C8AFA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54" name="Straight Connector 1353">
              <a:extLst>
                <a:ext uri="{FF2B5EF4-FFF2-40B4-BE49-F238E27FC236}">
                  <a16:creationId xmlns:a16="http://schemas.microsoft.com/office/drawing/2014/main" id="{4B4BEB4E-7A6B-40F1-A7A0-5A33ADDB6DE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6EEE4C8E-56C7-49AB-BBEA-A9E794FF95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56" name="Group 1355">
            <a:extLst>
              <a:ext uri="{FF2B5EF4-FFF2-40B4-BE49-F238E27FC236}">
                <a16:creationId xmlns:a16="http://schemas.microsoft.com/office/drawing/2014/main" id="{78A85F88-F6C8-4745-BB22-2562D7341C20}"/>
              </a:ext>
            </a:extLst>
          </p:cNvPr>
          <p:cNvGrpSpPr/>
          <p:nvPr/>
        </p:nvGrpSpPr>
        <p:grpSpPr>
          <a:xfrm rot="2540802">
            <a:off x="-169626" y="4743450"/>
            <a:ext cx="544580" cy="346135"/>
            <a:chOff x="1459148" y="544749"/>
            <a:chExt cx="7412477" cy="5661498"/>
          </a:xfrm>
        </p:grpSpPr>
        <p:sp>
          <p:nvSpPr>
            <p:cNvPr id="1357" name="Arc 1356">
              <a:extLst>
                <a:ext uri="{FF2B5EF4-FFF2-40B4-BE49-F238E27FC236}">
                  <a16:creationId xmlns:a16="http://schemas.microsoft.com/office/drawing/2014/main" id="{12D4952F-2A1F-42B9-928A-ABF9776D323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8" name="Straight Connector 1357">
              <a:extLst>
                <a:ext uri="{FF2B5EF4-FFF2-40B4-BE49-F238E27FC236}">
                  <a16:creationId xmlns:a16="http://schemas.microsoft.com/office/drawing/2014/main" id="{B7320F08-045D-4BD5-9AAA-E61863ADD8F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59" name="Arc 1358">
              <a:extLst>
                <a:ext uri="{FF2B5EF4-FFF2-40B4-BE49-F238E27FC236}">
                  <a16:creationId xmlns:a16="http://schemas.microsoft.com/office/drawing/2014/main" id="{F93926E0-0D0B-412A-97EF-6B63E5728BF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0" name="Straight Connector 1359">
              <a:extLst>
                <a:ext uri="{FF2B5EF4-FFF2-40B4-BE49-F238E27FC236}">
                  <a16:creationId xmlns:a16="http://schemas.microsoft.com/office/drawing/2014/main" id="{E3C6DAA3-0209-4614-BADC-47ACBBEEB3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1" name="Straight Connector 1360">
              <a:extLst>
                <a:ext uri="{FF2B5EF4-FFF2-40B4-BE49-F238E27FC236}">
                  <a16:creationId xmlns:a16="http://schemas.microsoft.com/office/drawing/2014/main" id="{E797CB53-E8FD-41DB-AF77-CD5F4782A8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62" name="Oval 1361">
              <a:extLst>
                <a:ext uri="{FF2B5EF4-FFF2-40B4-BE49-F238E27FC236}">
                  <a16:creationId xmlns:a16="http://schemas.microsoft.com/office/drawing/2014/main" id="{5A41A2F8-62B9-4A10-852D-C00C046B597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3" name="Arc 1362">
              <a:extLst>
                <a:ext uri="{FF2B5EF4-FFF2-40B4-BE49-F238E27FC236}">
                  <a16:creationId xmlns:a16="http://schemas.microsoft.com/office/drawing/2014/main" id="{DFF8533D-7E35-4CCC-8627-884008DA6A6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4" name="Arc 1363">
              <a:extLst>
                <a:ext uri="{FF2B5EF4-FFF2-40B4-BE49-F238E27FC236}">
                  <a16:creationId xmlns:a16="http://schemas.microsoft.com/office/drawing/2014/main" id="{EBF642AE-E003-47F5-8B8E-2F8C41EE8FE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5" name="Arc 1364">
              <a:extLst>
                <a:ext uri="{FF2B5EF4-FFF2-40B4-BE49-F238E27FC236}">
                  <a16:creationId xmlns:a16="http://schemas.microsoft.com/office/drawing/2014/main" id="{809FDA4A-24AF-49B8-A02A-50ECDA4DAD1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6" name="Arc 1365">
              <a:extLst>
                <a:ext uri="{FF2B5EF4-FFF2-40B4-BE49-F238E27FC236}">
                  <a16:creationId xmlns:a16="http://schemas.microsoft.com/office/drawing/2014/main" id="{B65768E2-C67D-48D3-A2B7-7B6FDDAA2A9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7" name="Straight Connector 1366">
              <a:extLst>
                <a:ext uri="{FF2B5EF4-FFF2-40B4-BE49-F238E27FC236}">
                  <a16:creationId xmlns:a16="http://schemas.microsoft.com/office/drawing/2014/main" id="{729E417C-808E-423C-96FC-9A86D02643F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68" name="Straight Connector 1367">
              <a:extLst>
                <a:ext uri="{FF2B5EF4-FFF2-40B4-BE49-F238E27FC236}">
                  <a16:creationId xmlns:a16="http://schemas.microsoft.com/office/drawing/2014/main" id="{FED848E1-DCD7-4289-99A3-B9E284A7812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A281EE2E-5974-4904-9F8C-A14E773F5A1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0" name="Group 1369">
            <a:extLst>
              <a:ext uri="{FF2B5EF4-FFF2-40B4-BE49-F238E27FC236}">
                <a16:creationId xmlns:a16="http://schemas.microsoft.com/office/drawing/2014/main" id="{4C4FDC31-F10A-4714-ADBF-695BDFF054FC}"/>
              </a:ext>
            </a:extLst>
          </p:cNvPr>
          <p:cNvGrpSpPr/>
          <p:nvPr/>
        </p:nvGrpSpPr>
        <p:grpSpPr>
          <a:xfrm rot="2540802">
            <a:off x="-169626" y="5038725"/>
            <a:ext cx="544580" cy="346135"/>
            <a:chOff x="1459148" y="544749"/>
            <a:chExt cx="7412477" cy="5661498"/>
          </a:xfrm>
        </p:grpSpPr>
        <p:sp>
          <p:nvSpPr>
            <p:cNvPr id="1371" name="Arc 1370">
              <a:extLst>
                <a:ext uri="{FF2B5EF4-FFF2-40B4-BE49-F238E27FC236}">
                  <a16:creationId xmlns:a16="http://schemas.microsoft.com/office/drawing/2014/main" id="{DA218880-E47F-423B-AC8B-FF19E664B76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72" name="Straight Connector 1371">
              <a:extLst>
                <a:ext uri="{FF2B5EF4-FFF2-40B4-BE49-F238E27FC236}">
                  <a16:creationId xmlns:a16="http://schemas.microsoft.com/office/drawing/2014/main" id="{12F4B076-573C-41D9-8195-D3B2889D7AB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73" name="Arc 1372">
              <a:extLst>
                <a:ext uri="{FF2B5EF4-FFF2-40B4-BE49-F238E27FC236}">
                  <a16:creationId xmlns:a16="http://schemas.microsoft.com/office/drawing/2014/main" id="{64DAEE35-D554-4BF3-A59A-F0330206C8F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4" name="Straight Connector 1373">
              <a:extLst>
                <a:ext uri="{FF2B5EF4-FFF2-40B4-BE49-F238E27FC236}">
                  <a16:creationId xmlns:a16="http://schemas.microsoft.com/office/drawing/2014/main" id="{9BC49687-87EA-4804-9AF4-52234700A83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75" name="Straight Connector 1374">
              <a:extLst>
                <a:ext uri="{FF2B5EF4-FFF2-40B4-BE49-F238E27FC236}">
                  <a16:creationId xmlns:a16="http://schemas.microsoft.com/office/drawing/2014/main" id="{80BE3563-939E-4137-A008-BBC1B80B885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76" name="Oval 1375">
              <a:extLst>
                <a:ext uri="{FF2B5EF4-FFF2-40B4-BE49-F238E27FC236}">
                  <a16:creationId xmlns:a16="http://schemas.microsoft.com/office/drawing/2014/main" id="{4D50E100-13C6-499B-B794-CC2795FE0AD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7" name="Arc 1376">
              <a:extLst>
                <a:ext uri="{FF2B5EF4-FFF2-40B4-BE49-F238E27FC236}">
                  <a16:creationId xmlns:a16="http://schemas.microsoft.com/office/drawing/2014/main" id="{69EC4A16-B2E3-4EC9-A290-B2526296993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8" name="Arc 1377">
              <a:extLst>
                <a:ext uri="{FF2B5EF4-FFF2-40B4-BE49-F238E27FC236}">
                  <a16:creationId xmlns:a16="http://schemas.microsoft.com/office/drawing/2014/main" id="{844EFD18-271A-4E63-86F6-723D450C0CB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9" name="Arc 1378">
              <a:extLst>
                <a:ext uri="{FF2B5EF4-FFF2-40B4-BE49-F238E27FC236}">
                  <a16:creationId xmlns:a16="http://schemas.microsoft.com/office/drawing/2014/main" id="{7187EA4C-A643-4B66-B5CA-39C2E77A9A5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0" name="Arc 1379">
              <a:extLst>
                <a:ext uri="{FF2B5EF4-FFF2-40B4-BE49-F238E27FC236}">
                  <a16:creationId xmlns:a16="http://schemas.microsoft.com/office/drawing/2014/main" id="{3A59EE9C-FA45-4EC0-AB6B-AAB19F157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1" name="Straight Connector 1380">
              <a:extLst>
                <a:ext uri="{FF2B5EF4-FFF2-40B4-BE49-F238E27FC236}">
                  <a16:creationId xmlns:a16="http://schemas.microsoft.com/office/drawing/2014/main" id="{4FF85423-8133-429A-A0FD-313114BB85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82" name="Straight Connector 1381">
              <a:extLst>
                <a:ext uri="{FF2B5EF4-FFF2-40B4-BE49-F238E27FC236}">
                  <a16:creationId xmlns:a16="http://schemas.microsoft.com/office/drawing/2014/main" id="{B3435455-E1FE-4673-AF1D-BA7978156BE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41DDB1CE-C117-4ADF-883E-EE690D336D0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84" name="Group 1383">
            <a:extLst>
              <a:ext uri="{FF2B5EF4-FFF2-40B4-BE49-F238E27FC236}">
                <a16:creationId xmlns:a16="http://schemas.microsoft.com/office/drawing/2014/main" id="{B44D99FD-CBE4-44C5-8627-ECE54EDAC827}"/>
              </a:ext>
            </a:extLst>
          </p:cNvPr>
          <p:cNvGrpSpPr/>
          <p:nvPr/>
        </p:nvGrpSpPr>
        <p:grpSpPr>
          <a:xfrm rot="2540802">
            <a:off x="-169626" y="5334000"/>
            <a:ext cx="544580" cy="346135"/>
            <a:chOff x="1459148" y="544749"/>
            <a:chExt cx="7412477" cy="5661498"/>
          </a:xfrm>
        </p:grpSpPr>
        <p:sp>
          <p:nvSpPr>
            <p:cNvPr id="1385" name="Arc 1384">
              <a:extLst>
                <a:ext uri="{FF2B5EF4-FFF2-40B4-BE49-F238E27FC236}">
                  <a16:creationId xmlns:a16="http://schemas.microsoft.com/office/drawing/2014/main" id="{95193C51-940D-4153-B19B-08F2EF755CB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6" name="Straight Connector 1385">
              <a:extLst>
                <a:ext uri="{FF2B5EF4-FFF2-40B4-BE49-F238E27FC236}">
                  <a16:creationId xmlns:a16="http://schemas.microsoft.com/office/drawing/2014/main" id="{EB5C00D1-17CA-4172-89E5-EF9A100D069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87" name="Arc 1386">
              <a:extLst>
                <a:ext uri="{FF2B5EF4-FFF2-40B4-BE49-F238E27FC236}">
                  <a16:creationId xmlns:a16="http://schemas.microsoft.com/office/drawing/2014/main" id="{1AA0A351-48F9-451F-8F6B-D7B7BF6C241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8" name="Straight Connector 1387">
              <a:extLst>
                <a:ext uri="{FF2B5EF4-FFF2-40B4-BE49-F238E27FC236}">
                  <a16:creationId xmlns:a16="http://schemas.microsoft.com/office/drawing/2014/main" id="{077BB2D3-0328-4DCA-A6C2-861C0CA2745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89" name="Straight Connector 1388">
              <a:extLst>
                <a:ext uri="{FF2B5EF4-FFF2-40B4-BE49-F238E27FC236}">
                  <a16:creationId xmlns:a16="http://schemas.microsoft.com/office/drawing/2014/main" id="{F99181FE-93A4-4DB8-889C-39340E474AA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0" name="Oval 1389">
              <a:extLst>
                <a:ext uri="{FF2B5EF4-FFF2-40B4-BE49-F238E27FC236}">
                  <a16:creationId xmlns:a16="http://schemas.microsoft.com/office/drawing/2014/main" id="{E8AB043F-8287-4094-BCDA-73B62DE5823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1" name="Arc 1390">
              <a:extLst>
                <a:ext uri="{FF2B5EF4-FFF2-40B4-BE49-F238E27FC236}">
                  <a16:creationId xmlns:a16="http://schemas.microsoft.com/office/drawing/2014/main" id="{5A567D6C-3541-4FD3-AF83-2929713773C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2" name="Arc 1391">
              <a:extLst>
                <a:ext uri="{FF2B5EF4-FFF2-40B4-BE49-F238E27FC236}">
                  <a16:creationId xmlns:a16="http://schemas.microsoft.com/office/drawing/2014/main" id="{35F9C5FF-0276-4372-B2EB-F2FC436F22F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3" name="Arc 1392">
              <a:extLst>
                <a:ext uri="{FF2B5EF4-FFF2-40B4-BE49-F238E27FC236}">
                  <a16:creationId xmlns:a16="http://schemas.microsoft.com/office/drawing/2014/main" id="{0222B84B-2F89-4DD0-B1AE-6866A0057DA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4" name="Arc 1393">
              <a:extLst>
                <a:ext uri="{FF2B5EF4-FFF2-40B4-BE49-F238E27FC236}">
                  <a16:creationId xmlns:a16="http://schemas.microsoft.com/office/drawing/2014/main" id="{43EE5EC3-4EC3-4023-A537-08C40B63467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5" name="Straight Connector 1394">
              <a:extLst>
                <a:ext uri="{FF2B5EF4-FFF2-40B4-BE49-F238E27FC236}">
                  <a16:creationId xmlns:a16="http://schemas.microsoft.com/office/drawing/2014/main" id="{EB9D2A9F-4F11-420D-902B-B68B6518049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a:extLst>
                <a:ext uri="{FF2B5EF4-FFF2-40B4-BE49-F238E27FC236}">
                  <a16:creationId xmlns:a16="http://schemas.microsoft.com/office/drawing/2014/main" id="{FCE117C2-1E9F-479D-A405-7544D0C34B2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0BC5CD9C-F39A-41C7-95BC-1188DB8F6FB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98" name="Group 1397">
            <a:extLst>
              <a:ext uri="{FF2B5EF4-FFF2-40B4-BE49-F238E27FC236}">
                <a16:creationId xmlns:a16="http://schemas.microsoft.com/office/drawing/2014/main" id="{1C24EE78-30CE-46B8-900A-5B84D7C5D64C}"/>
              </a:ext>
            </a:extLst>
          </p:cNvPr>
          <p:cNvGrpSpPr/>
          <p:nvPr/>
        </p:nvGrpSpPr>
        <p:grpSpPr>
          <a:xfrm rot="2540802">
            <a:off x="-169626" y="5629275"/>
            <a:ext cx="544580" cy="346135"/>
            <a:chOff x="1459148" y="544749"/>
            <a:chExt cx="7412477" cy="5661498"/>
          </a:xfrm>
        </p:grpSpPr>
        <p:sp>
          <p:nvSpPr>
            <p:cNvPr id="1399" name="Arc 1398">
              <a:extLst>
                <a:ext uri="{FF2B5EF4-FFF2-40B4-BE49-F238E27FC236}">
                  <a16:creationId xmlns:a16="http://schemas.microsoft.com/office/drawing/2014/main" id="{4EF97B06-F5C4-4BC5-B09C-B411012C37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0" name="Straight Connector 1399">
              <a:extLst>
                <a:ext uri="{FF2B5EF4-FFF2-40B4-BE49-F238E27FC236}">
                  <a16:creationId xmlns:a16="http://schemas.microsoft.com/office/drawing/2014/main" id="{8A33DB8C-79AA-4662-A28A-4DFABBA89F4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1" name="Arc 1400">
              <a:extLst>
                <a:ext uri="{FF2B5EF4-FFF2-40B4-BE49-F238E27FC236}">
                  <a16:creationId xmlns:a16="http://schemas.microsoft.com/office/drawing/2014/main" id="{F4C40CD3-BF47-4C06-A37A-3BE321CD1B0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02" name="Straight Connector 1401">
              <a:extLst>
                <a:ext uri="{FF2B5EF4-FFF2-40B4-BE49-F238E27FC236}">
                  <a16:creationId xmlns:a16="http://schemas.microsoft.com/office/drawing/2014/main" id="{6AAEC79C-12AB-4398-BBAA-B03332FF3A3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03" name="Straight Connector 1402">
              <a:extLst>
                <a:ext uri="{FF2B5EF4-FFF2-40B4-BE49-F238E27FC236}">
                  <a16:creationId xmlns:a16="http://schemas.microsoft.com/office/drawing/2014/main" id="{20218D51-3C34-4516-A2D9-37BF8A153BC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04" name="Oval 1403">
              <a:extLst>
                <a:ext uri="{FF2B5EF4-FFF2-40B4-BE49-F238E27FC236}">
                  <a16:creationId xmlns:a16="http://schemas.microsoft.com/office/drawing/2014/main" id="{4E9CF508-BF2C-49CA-9D96-2C53C628579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5" name="Arc 1404">
              <a:extLst>
                <a:ext uri="{FF2B5EF4-FFF2-40B4-BE49-F238E27FC236}">
                  <a16:creationId xmlns:a16="http://schemas.microsoft.com/office/drawing/2014/main" id="{DBF3A4CE-B34A-471D-BB58-2384D54D821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6" name="Arc 1405">
              <a:extLst>
                <a:ext uri="{FF2B5EF4-FFF2-40B4-BE49-F238E27FC236}">
                  <a16:creationId xmlns:a16="http://schemas.microsoft.com/office/drawing/2014/main" id="{50F76316-61DB-429D-BDA7-9ABED4CAAE8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7" name="Arc 1406">
              <a:extLst>
                <a:ext uri="{FF2B5EF4-FFF2-40B4-BE49-F238E27FC236}">
                  <a16:creationId xmlns:a16="http://schemas.microsoft.com/office/drawing/2014/main" id="{D82A7517-3F42-420F-9D2C-55B54856746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8" name="Arc 1407">
              <a:extLst>
                <a:ext uri="{FF2B5EF4-FFF2-40B4-BE49-F238E27FC236}">
                  <a16:creationId xmlns:a16="http://schemas.microsoft.com/office/drawing/2014/main" id="{7B141F32-C980-4B03-9DF8-6FE3D3885A4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9" name="Straight Connector 1408">
              <a:extLst>
                <a:ext uri="{FF2B5EF4-FFF2-40B4-BE49-F238E27FC236}">
                  <a16:creationId xmlns:a16="http://schemas.microsoft.com/office/drawing/2014/main" id="{96DC5668-CD2A-46D1-A65C-A0CA5CDB871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0" name="Straight Connector 1409">
              <a:extLst>
                <a:ext uri="{FF2B5EF4-FFF2-40B4-BE49-F238E27FC236}">
                  <a16:creationId xmlns:a16="http://schemas.microsoft.com/office/drawing/2014/main" id="{9368F9C1-CB73-4D17-BFD0-321139EE98A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286B8EFF-F81F-45A3-845A-A64F5C0E7A5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12" name="Group 1411">
            <a:extLst>
              <a:ext uri="{FF2B5EF4-FFF2-40B4-BE49-F238E27FC236}">
                <a16:creationId xmlns:a16="http://schemas.microsoft.com/office/drawing/2014/main" id="{AE8AE1A7-203C-47EB-BF38-E7C41F0D6D00}"/>
              </a:ext>
            </a:extLst>
          </p:cNvPr>
          <p:cNvGrpSpPr/>
          <p:nvPr/>
        </p:nvGrpSpPr>
        <p:grpSpPr>
          <a:xfrm rot="2540802">
            <a:off x="-169626" y="5924550"/>
            <a:ext cx="544580" cy="346135"/>
            <a:chOff x="1459148" y="544749"/>
            <a:chExt cx="7412477" cy="5661498"/>
          </a:xfrm>
        </p:grpSpPr>
        <p:sp>
          <p:nvSpPr>
            <p:cNvPr id="1413" name="Arc 1412">
              <a:extLst>
                <a:ext uri="{FF2B5EF4-FFF2-40B4-BE49-F238E27FC236}">
                  <a16:creationId xmlns:a16="http://schemas.microsoft.com/office/drawing/2014/main" id="{D10AED1C-009F-4C5F-81E2-7C5263D51F3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14" name="Straight Connector 1413">
              <a:extLst>
                <a:ext uri="{FF2B5EF4-FFF2-40B4-BE49-F238E27FC236}">
                  <a16:creationId xmlns:a16="http://schemas.microsoft.com/office/drawing/2014/main" id="{C428911B-DE72-4F17-881E-19287744863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15" name="Arc 1414">
              <a:extLst>
                <a:ext uri="{FF2B5EF4-FFF2-40B4-BE49-F238E27FC236}">
                  <a16:creationId xmlns:a16="http://schemas.microsoft.com/office/drawing/2014/main" id="{987F4208-1C08-4E1C-8847-20E9D30A91D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6" name="Straight Connector 1415">
              <a:extLst>
                <a:ext uri="{FF2B5EF4-FFF2-40B4-BE49-F238E27FC236}">
                  <a16:creationId xmlns:a16="http://schemas.microsoft.com/office/drawing/2014/main" id="{7272D168-665E-4535-829B-AB353E51501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17" name="Straight Connector 1416">
              <a:extLst>
                <a:ext uri="{FF2B5EF4-FFF2-40B4-BE49-F238E27FC236}">
                  <a16:creationId xmlns:a16="http://schemas.microsoft.com/office/drawing/2014/main" id="{199622F5-9FF3-4575-9E3F-35AB40E3730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18" name="Oval 1417">
              <a:extLst>
                <a:ext uri="{FF2B5EF4-FFF2-40B4-BE49-F238E27FC236}">
                  <a16:creationId xmlns:a16="http://schemas.microsoft.com/office/drawing/2014/main" id="{9C42F19F-3F59-4E5C-B676-66FC240A04D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9" name="Arc 1418">
              <a:extLst>
                <a:ext uri="{FF2B5EF4-FFF2-40B4-BE49-F238E27FC236}">
                  <a16:creationId xmlns:a16="http://schemas.microsoft.com/office/drawing/2014/main" id="{E3DF0140-9BF7-4349-A5EC-0065EB9996E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0" name="Arc 1419">
              <a:extLst>
                <a:ext uri="{FF2B5EF4-FFF2-40B4-BE49-F238E27FC236}">
                  <a16:creationId xmlns:a16="http://schemas.microsoft.com/office/drawing/2014/main" id="{511614DD-978F-464D-80BC-48BAAC61664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1" name="Arc 1420">
              <a:extLst>
                <a:ext uri="{FF2B5EF4-FFF2-40B4-BE49-F238E27FC236}">
                  <a16:creationId xmlns:a16="http://schemas.microsoft.com/office/drawing/2014/main" id="{7CE0F14B-1915-40C6-A4FE-E0F628BB443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2" name="Arc 1421">
              <a:extLst>
                <a:ext uri="{FF2B5EF4-FFF2-40B4-BE49-F238E27FC236}">
                  <a16:creationId xmlns:a16="http://schemas.microsoft.com/office/drawing/2014/main" id="{60E79C84-7412-403C-81B4-051B0050FC6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23" name="Straight Connector 1422">
              <a:extLst>
                <a:ext uri="{FF2B5EF4-FFF2-40B4-BE49-F238E27FC236}">
                  <a16:creationId xmlns:a16="http://schemas.microsoft.com/office/drawing/2014/main" id="{4BE62EF5-D905-422A-81C5-B243A80EAE6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a:extLst>
                <a:ext uri="{FF2B5EF4-FFF2-40B4-BE49-F238E27FC236}">
                  <a16:creationId xmlns:a16="http://schemas.microsoft.com/office/drawing/2014/main" id="{3E7A155F-92F3-44DB-A68B-03F85F17591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334738B8-0315-407F-983B-B020F3D397E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26" name="Group 1425">
            <a:extLst>
              <a:ext uri="{FF2B5EF4-FFF2-40B4-BE49-F238E27FC236}">
                <a16:creationId xmlns:a16="http://schemas.microsoft.com/office/drawing/2014/main" id="{B437B9D8-8138-468B-A5B9-74A99B4BA503}"/>
              </a:ext>
            </a:extLst>
          </p:cNvPr>
          <p:cNvGrpSpPr/>
          <p:nvPr/>
        </p:nvGrpSpPr>
        <p:grpSpPr>
          <a:xfrm rot="2540802">
            <a:off x="-169626" y="6219825"/>
            <a:ext cx="544580" cy="346135"/>
            <a:chOff x="1459148" y="544749"/>
            <a:chExt cx="7412477" cy="5661498"/>
          </a:xfrm>
        </p:grpSpPr>
        <p:sp>
          <p:nvSpPr>
            <p:cNvPr id="1427" name="Arc 1426">
              <a:extLst>
                <a:ext uri="{FF2B5EF4-FFF2-40B4-BE49-F238E27FC236}">
                  <a16:creationId xmlns:a16="http://schemas.microsoft.com/office/drawing/2014/main" id="{8BA06885-A103-41CA-BFA2-E66AAC2DD8F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8" name="Straight Connector 1427">
              <a:extLst>
                <a:ext uri="{FF2B5EF4-FFF2-40B4-BE49-F238E27FC236}">
                  <a16:creationId xmlns:a16="http://schemas.microsoft.com/office/drawing/2014/main" id="{1A4079ED-E120-4EA2-A564-D6FB68ED695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29" name="Arc 1428">
              <a:extLst>
                <a:ext uri="{FF2B5EF4-FFF2-40B4-BE49-F238E27FC236}">
                  <a16:creationId xmlns:a16="http://schemas.microsoft.com/office/drawing/2014/main" id="{9C414535-E14F-4321-AD60-4B7CCC4855C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0" name="Straight Connector 1429">
              <a:extLst>
                <a:ext uri="{FF2B5EF4-FFF2-40B4-BE49-F238E27FC236}">
                  <a16:creationId xmlns:a16="http://schemas.microsoft.com/office/drawing/2014/main" id="{E3F25A22-3A26-4619-B87D-18B80F94338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1" name="Straight Connector 1430">
              <a:extLst>
                <a:ext uri="{FF2B5EF4-FFF2-40B4-BE49-F238E27FC236}">
                  <a16:creationId xmlns:a16="http://schemas.microsoft.com/office/drawing/2014/main" id="{EE5C20A3-41F7-46F2-87B3-123A31DF16B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32" name="Oval 1431">
              <a:extLst>
                <a:ext uri="{FF2B5EF4-FFF2-40B4-BE49-F238E27FC236}">
                  <a16:creationId xmlns:a16="http://schemas.microsoft.com/office/drawing/2014/main" id="{C5B9CD59-ED6E-41EC-A2C6-27C2790EA83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3" name="Arc 1432">
              <a:extLst>
                <a:ext uri="{FF2B5EF4-FFF2-40B4-BE49-F238E27FC236}">
                  <a16:creationId xmlns:a16="http://schemas.microsoft.com/office/drawing/2014/main" id="{D42B8E83-EB6D-44D2-AD1F-F96B2D62D35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4" name="Arc 1433">
              <a:extLst>
                <a:ext uri="{FF2B5EF4-FFF2-40B4-BE49-F238E27FC236}">
                  <a16:creationId xmlns:a16="http://schemas.microsoft.com/office/drawing/2014/main" id="{7A0589F9-4B13-4922-BFDF-D41C6066F5A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5" name="Arc 1434">
              <a:extLst>
                <a:ext uri="{FF2B5EF4-FFF2-40B4-BE49-F238E27FC236}">
                  <a16:creationId xmlns:a16="http://schemas.microsoft.com/office/drawing/2014/main" id="{2B004FD1-4004-4989-A8A2-C4534309878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6" name="Arc 1435">
              <a:extLst>
                <a:ext uri="{FF2B5EF4-FFF2-40B4-BE49-F238E27FC236}">
                  <a16:creationId xmlns:a16="http://schemas.microsoft.com/office/drawing/2014/main" id="{B65912FB-E650-4F6C-8BA3-98254C7E1B3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7" name="Straight Connector 1436">
              <a:extLst>
                <a:ext uri="{FF2B5EF4-FFF2-40B4-BE49-F238E27FC236}">
                  <a16:creationId xmlns:a16="http://schemas.microsoft.com/office/drawing/2014/main" id="{8C6714EC-4015-4462-88E4-AD3C9BD263D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38" name="Straight Connector 1437">
              <a:extLst>
                <a:ext uri="{FF2B5EF4-FFF2-40B4-BE49-F238E27FC236}">
                  <a16:creationId xmlns:a16="http://schemas.microsoft.com/office/drawing/2014/main" id="{90BBA937-8C5A-416B-A857-6E64488766C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F92954AF-5AAB-4E3A-B3D9-156E94A962D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0" name="Group 1439">
            <a:extLst>
              <a:ext uri="{FF2B5EF4-FFF2-40B4-BE49-F238E27FC236}">
                <a16:creationId xmlns:a16="http://schemas.microsoft.com/office/drawing/2014/main" id="{E7AB8740-9350-4DA2-908A-50805C9B323E}"/>
              </a:ext>
            </a:extLst>
          </p:cNvPr>
          <p:cNvGrpSpPr/>
          <p:nvPr/>
        </p:nvGrpSpPr>
        <p:grpSpPr>
          <a:xfrm rot="2540802">
            <a:off x="11727099" y="304800"/>
            <a:ext cx="544580" cy="346135"/>
            <a:chOff x="1459148" y="544749"/>
            <a:chExt cx="7412477" cy="5661498"/>
          </a:xfrm>
        </p:grpSpPr>
        <p:sp>
          <p:nvSpPr>
            <p:cNvPr id="1441" name="Arc 1440">
              <a:extLst>
                <a:ext uri="{FF2B5EF4-FFF2-40B4-BE49-F238E27FC236}">
                  <a16:creationId xmlns:a16="http://schemas.microsoft.com/office/drawing/2014/main" id="{191E59C0-659A-49C0-91B1-A534AB97636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42" name="Straight Connector 1441">
              <a:extLst>
                <a:ext uri="{FF2B5EF4-FFF2-40B4-BE49-F238E27FC236}">
                  <a16:creationId xmlns:a16="http://schemas.microsoft.com/office/drawing/2014/main" id="{07367E4C-ACE4-42F3-BB3F-894A718E95D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43" name="Arc 1442">
              <a:extLst>
                <a:ext uri="{FF2B5EF4-FFF2-40B4-BE49-F238E27FC236}">
                  <a16:creationId xmlns:a16="http://schemas.microsoft.com/office/drawing/2014/main" id="{83155BA2-8798-4EDC-81E4-AC7378C8338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44" name="Straight Connector 1443">
              <a:extLst>
                <a:ext uri="{FF2B5EF4-FFF2-40B4-BE49-F238E27FC236}">
                  <a16:creationId xmlns:a16="http://schemas.microsoft.com/office/drawing/2014/main" id="{7A2B9B93-15F9-48A0-B120-D8141809B0C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45" name="Straight Connector 1444">
              <a:extLst>
                <a:ext uri="{FF2B5EF4-FFF2-40B4-BE49-F238E27FC236}">
                  <a16:creationId xmlns:a16="http://schemas.microsoft.com/office/drawing/2014/main" id="{7470A0D0-BE1F-4B3A-9ED5-C6AE90C3F49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6" name="Oval 1445">
              <a:extLst>
                <a:ext uri="{FF2B5EF4-FFF2-40B4-BE49-F238E27FC236}">
                  <a16:creationId xmlns:a16="http://schemas.microsoft.com/office/drawing/2014/main" id="{6DC2A4DC-C55F-47A7-895C-82BAD1834B8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7" name="Arc 1446">
              <a:extLst>
                <a:ext uri="{FF2B5EF4-FFF2-40B4-BE49-F238E27FC236}">
                  <a16:creationId xmlns:a16="http://schemas.microsoft.com/office/drawing/2014/main" id="{6ACCAC96-5B6C-4EC1-9D1B-1C58CEC40B2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8" name="Arc 1447">
              <a:extLst>
                <a:ext uri="{FF2B5EF4-FFF2-40B4-BE49-F238E27FC236}">
                  <a16:creationId xmlns:a16="http://schemas.microsoft.com/office/drawing/2014/main" id="{C3738F1C-EE6B-45B2-B6E3-9926E209779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9" name="Arc 1448">
              <a:extLst>
                <a:ext uri="{FF2B5EF4-FFF2-40B4-BE49-F238E27FC236}">
                  <a16:creationId xmlns:a16="http://schemas.microsoft.com/office/drawing/2014/main" id="{E08DCCB7-FA66-49B0-8E94-D797362EFBA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0" name="Arc 1449">
              <a:extLst>
                <a:ext uri="{FF2B5EF4-FFF2-40B4-BE49-F238E27FC236}">
                  <a16:creationId xmlns:a16="http://schemas.microsoft.com/office/drawing/2014/main" id="{DD53C80F-8FCE-49EA-8248-E83DF0B00FD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1" name="Straight Connector 1450">
              <a:extLst>
                <a:ext uri="{FF2B5EF4-FFF2-40B4-BE49-F238E27FC236}">
                  <a16:creationId xmlns:a16="http://schemas.microsoft.com/office/drawing/2014/main" id="{39CB5F52-DC12-4B83-BDFC-8F9C29B4125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2" name="Straight Connector 1451">
              <a:extLst>
                <a:ext uri="{FF2B5EF4-FFF2-40B4-BE49-F238E27FC236}">
                  <a16:creationId xmlns:a16="http://schemas.microsoft.com/office/drawing/2014/main" id="{E06A7052-1A3E-4EAF-91B4-A728862844E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1F59AD43-4C56-47AD-AE60-2953EE71B3F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54" name="Group 1453">
            <a:extLst>
              <a:ext uri="{FF2B5EF4-FFF2-40B4-BE49-F238E27FC236}">
                <a16:creationId xmlns:a16="http://schemas.microsoft.com/office/drawing/2014/main" id="{2126C05E-F8AB-4EA0-ACF7-0AA6AA64E5E2}"/>
              </a:ext>
            </a:extLst>
          </p:cNvPr>
          <p:cNvGrpSpPr/>
          <p:nvPr/>
        </p:nvGrpSpPr>
        <p:grpSpPr>
          <a:xfrm rot="2540802">
            <a:off x="11727099" y="600075"/>
            <a:ext cx="544580" cy="346135"/>
            <a:chOff x="1459148" y="544749"/>
            <a:chExt cx="7412477" cy="5661498"/>
          </a:xfrm>
        </p:grpSpPr>
        <p:sp>
          <p:nvSpPr>
            <p:cNvPr id="1455" name="Arc 1454">
              <a:extLst>
                <a:ext uri="{FF2B5EF4-FFF2-40B4-BE49-F238E27FC236}">
                  <a16:creationId xmlns:a16="http://schemas.microsoft.com/office/drawing/2014/main" id="{363FBF52-D414-4F79-B7F5-1423613FD71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6" name="Straight Connector 1455">
              <a:extLst>
                <a:ext uri="{FF2B5EF4-FFF2-40B4-BE49-F238E27FC236}">
                  <a16:creationId xmlns:a16="http://schemas.microsoft.com/office/drawing/2014/main" id="{25EA0267-FE51-4022-8AD0-86CC0BA1232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57" name="Arc 1456">
              <a:extLst>
                <a:ext uri="{FF2B5EF4-FFF2-40B4-BE49-F238E27FC236}">
                  <a16:creationId xmlns:a16="http://schemas.microsoft.com/office/drawing/2014/main" id="{01F6F21D-F323-4EDC-A3DD-AE6BCE6BEF2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8" name="Straight Connector 1457">
              <a:extLst>
                <a:ext uri="{FF2B5EF4-FFF2-40B4-BE49-F238E27FC236}">
                  <a16:creationId xmlns:a16="http://schemas.microsoft.com/office/drawing/2014/main" id="{0AC4DEBA-5FD5-4B50-9151-95720623EBE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59" name="Straight Connector 1458">
              <a:extLst>
                <a:ext uri="{FF2B5EF4-FFF2-40B4-BE49-F238E27FC236}">
                  <a16:creationId xmlns:a16="http://schemas.microsoft.com/office/drawing/2014/main" id="{3FCB79ED-63E8-4DCC-A93E-817229D9402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60" name="Oval 1459">
              <a:extLst>
                <a:ext uri="{FF2B5EF4-FFF2-40B4-BE49-F238E27FC236}">
                  <a16:creationId xmlns:a16="http://schemas.microsoft.com/office/drawing/2014/main" id="{72A4F2D3-A73A-4CAB-A2BF-5ECBCF26393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1" name="Arc 1460">
              <a:extLst>
                <a:ext uri="{FF2B5EF4-FFF2-40B4-BE49-F238E27FC236}">
                  <a16:creationId xmlns:a16="http://schemas.microsoft.com/office/drawing/2014/main" id="{DB341D66-F636-4620-A651-FDCE1C3C680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2" name="Arc 1461">
              <a:extLst>
                <a:ext uri="{FF2B5EF4-FFF2-40B4-BE49-F238E27FC236}">
                  <a16:creationId xmlns:a16="http://schemas.microsoft.com/office/drawing/2014/main" id="{531223F1-27E5-43B8-AF04-6C6E26ED61E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3" name="Arc 1462">
              <a:extLst>
                <a:ext uri="{FF2B5EF4-FFF2-40B4-BE49-F238E27FC236}">
                  <a16:creationId xmlns:a16="http://schemas.microsoft.com/office/drawing/2014/main" id="{29CF5D0A-BD12-4DAC-9158-CC1744B9A45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4" name="Arc 1463">
              <a:extLst>
                <a:ext uri="{FF2B5EF4-FFF2-40B4-BE49-F238E27FC236}">
                  <a16:creationId xmlns:a16="http://schemas.microsoft.com/office/drawing/2014/main" id="{F886E8C9-61E4-4562-85EE-6DEC8A4DA1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5" name="Straight Connector 1464">
              <a:extLst>
                <a:ext uri="{FF2B5EF4-FFF2-40B4-BE49-F238E27FC236}">
                  <a16:creationId xmlns:a16="http://schemas.microsoft.com/office/drawing/2014/main" id="{FA710BB7-F2C6-4BA1-9539-EACE3E3FD54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a:extLst>
                <a:ext uri="{FF2B5EF4-FFF2-40B4-BE49-F238E27FC236}">
                  <a16:creationId xmlns:a16="http://schemas.microsoft.com/office/drawing/2014/main" id="{07532D97-E489-4313-9DB0-4DF5D69D02E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AA65B260-73D5-43E8-B85A-18CB788057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8" name="Group 1467">
            <a:extLst>
              <a:ext uri="{FF2B5EF4-FFF2-40B4-BE49-F238E27FC236}">
                <a16:creationId xmlns:a16="http://schemas.microsoft.com/office/drawing/2014/main" id="{F5345F00-E359-4747-B0DA-7F6450642D00}"/>
              </a:ext>
            </a:extLst>
          </p:cNvPr>
          <p:cNvGrpSpPr/>
          <p:nvPr/>
        </p:nvGrpSpPr>
        <p:grpSpPr>
          <a:xfrm rot="2540802">
            <a:off x="11727099" y="895350"/>
            <a:ext cx="544580" cy="346135"/>
            <a:chOff x="1459148" y="544749"/>
            <a:chExt cx="7412477" cy="5661498"/>
          </a:xfrm>
        </p:grpSpPr>
        <p:sp>
          <p:nvSpPr>
            <p:cNvPr id="1469" name="Arc 1468">
              <a:extLst>
                <a:ext uri="{FF2B5EF4-FFF2-40B4-BE49-F238E27FC236}">
                  <a16:creationId xmlns:a16="http://schemas.microsoft.com/office/drawing/2014/main" id="{1F79BF46-5DE2-4744-AE74-14B45EEFFE5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0" name="Straight Connector 1469">
              <a:extLst>
                <a:ext uri="{FF2B5EF4-FFF2-40B4-BE49-F238E27FC236}">
                  <a16:creationId xmlns:a16="http://schemas.microsoft.com/office/drawing/2014/main" id="{A94FD925-C8A4-4EFB-B66F-3759B588C4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1" name="Arc 1470">
              <a:extLst>
                <a:ext uri="{FF2B5EF4-FFF2-40B4-BE49-F238E27FC236}">
                  <a16:creationId xmlns:a16="http://schemas.microsoft.com/office/drawing/2014/main" id="{FFB5F9C9-219C-4E97-9E21-A854C2809FB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72" name="Straight Connector 1471">
              <a:extLst>
                <a:ext uri="{FF2B5EF4-FFF2-40B4-BE49-F238E27FC236}">
                  <a16:creationId xmlns:a16="http://schemas.microsoft.com/office/drawing/2014/main" id="{E1246F7A-5BF6-4362-9D5D-F1EBA3983EA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73" name="Straight Connector 1472">
              <a:extLst>
                <a:ext uri="{FF2B5EF4-FFF2-40B4-BE49-F238E27FC236}">
                  <a16:creationId xmlns:a16="http://schemas.microsoft.com/office/drawing/2014/main" id="{9F820188-E5B1-4A6A-B8F0-0CA14893F93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74" name="Oval 1473">
              <a:extLst>
                <a:ext uri="{FF2B5EF4-FFF2-40B4-BE49-F238E27FC236}">
                  <a16:creationId xmlns:a16="http://schemas.microsoft.com/office/drawing/2014/main" id="{EFEFBDF3-5127-4307-88D5-8D10649CE1A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5" name="Arc 1474">
              <a:extLst>
                <a:ext uri="{FF2B5EF4-FFF2-40B4-BE49-F238E27FC236}">
                  <a16:creationId xmlns:a16="http://schemas.microsoft.com/office/drawing/2014/main" id="{A30E4B8B-9D6D-4C01-A740-F32DD1B7B9C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6" name="Arc 1475">
              <a:extLst>
                <a:ext uri="{FF2B5EF4-FFF2-40B4-BE49-F238E27FC236}">
                  <a16:creationId xmlns:a16="http://schemas.microsoft.com/office/drawing/2014/main" id="{E14D62C1-EB74-4233-8B32-308FCE876FD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7" name="Arc 1476">
              <a:extLst>
                <a:ext uri="{FF2B5EF4-FFF2-40B4-BE49-F238E27FC236}">
                  <a16:creationId xmlns:a16="http://schemas.microsoft.com/office/drawing/2014/main" id="{9585269D-3CEC-43B2-902D-FC227D46B58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8" name="Arc 1477">
              <a:extLst>
                <a:ext uri="{FF2B5EF4-FFF2-40B4-BE49-F238E27FC236}">
                  <a16:creationId xmlns:a16="http://schemas.microsoft.com/office/drawing/2014/main" id="{5345005F-A541-4473-B4B4-4BB51B38CD8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9" name="Straight Connector 1478">
              <a:extLst>
                <a:ext uri="{FF2B5EF4-FFF2-40B4-BE49-F238E27FC236}">
                  <a16:creationId xmlns:a16="http://schemas.microsoft.com/office/drawing/2014/main" id="{796AF661-0074-4F6C-B794-479BEFC671B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0" name="Straight Connector 1479">
              <a:extLst>
                <a:ext uri="{FF2B5EF4-FFF2-40B4-BE49-F238E27FC236}">
                  <a16:creationId xmlns:a16="http://schemas.microsoft.com/office/drawing/2014/main" id="{B7A54BAA-5913-447F-BBDB-112474E02BB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274D6C7-8AEF-4B03-8561-33166AF06CC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82" name="Group 1481">
            <a:extLst>
              <a:ext uri="{FF2B5EF4-FFF2-40B4-BE49-F238E27FC236}">
                <a16:creationId xmlns:a16="http://schemas.microsoft.com/office/drawing/2014/main" id="{83D97458-BC6B-44D3-BCA7-CED6BD4C6F84}"/>
              </a:ext>
            </a:extLst>
          </p:cNvPr>
          <p:cNvGrpSpPr/>
          <p:nvPr/>
        </p:nvGrpSpPr>
        <p:grpSpPr>
          <a:xfrm rot="2540802">
            <a:off x="11727099" y="1190625"/>
            <a:ext cx="544580" cy="346135"/>
            <a:chOff x="1459148" y="544749"/>
            <a:chExt cx="7412477" cy="5661498"/>
          </a:xfrm>
        </p:grpSpPr>
        <p:sp>
          <p:nvSpPr>
            <p:cNvPr id="1483" name="Arc 1482">
              <a:extLst>
                <a:ext uri="{FF2B5EF4-FFF2-40B4-BE49-F238E27FC236}">
                  <a16:creationId xmlns:a16="http://schemas.microsoft.com/office/drawing/2014/main" id="{9D73E3AB-CA63-4CA2-AC6A-689DB0DA13F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4" name="Straight Connector 1483">
              <a:extLst>
                <a:ext uri="{FF2B5EF4-FFF2-40B4-BE49-F238E27FC236}">
                  <a16:creationId xmlns:a16="http://schemas.microsoft.com/office/drawing/2014/main" id="{73F1F4B7-CC68-4AA8-AB8B-78F72E9E31C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85" name="Arc 1484">
              <a:extLst>
                <a:ext uri="{FF2B5EF4-FFF2-40B4-BE49-F238E27FC236}">
                  <a16:creationId xmlns:a16="http://schemas.microsoft.com/office/drawing/2014/main" id="{719A64B4-1567-4A61-AFBC-A5AAB7B23B4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6" name="Straight Connector 1485">
              <a:extLst>
                <a:ext uri="{FF2B5EF4-FFF2-40B4-BE49-F238E27FC236}">
                  <a16:creationId xmlns:a16="http://schemas.microsoft.com/office/drawing/2014/main" id="{C92F4DDF-0207-4A3C-B949-E5219D850A1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87" name="Straight Connector 1486">
              <a:extLst>
                <a:ext uri="{FF2B5EF4-FFF2-40B4-BE49-F238E27FC236}">
                  <a16:creationId xmlns:a16="http://schemas.microsoft.com/office/drawing/2014/main" id="{A6587383-1BE9-43F7-BE00-9664D406161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88" name="Oval 1487">
              <a:extLst>
                <a:ext uri="{FF2B5EF4-FFF2-40B4-BE49-F238E27FC236}">
                  <a16:creationId xmlns:a16="http://schemas.microsoft.com/office/drawing/2014/main" id="{DCF2FFFD-DC54-43A2-B1CC-78558A8F8C7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9" name="Arc 1488">
              <a:extLst>
                <a:ext uri="{FF2B5EF4-FFF2-40B4-BE49-F238E27FC236}">
                  <a16:creationId xmlns:a16="http://schemas.microsoft.com/office/drawing/2014/main" id="{799F9F89-579C-486B-867F-0FF24BBB657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0" name="Arc 1489">
              <a:extLst>
                <a:ext uri="{FF2B5EF4-FFF2-40B4-BE49-F238E27FC236}">
                  <a16:creationId xmlns:a16="http://schemas.microsoft.com/office/drawing/2014/main" id="{181E5640-515B-4264-BA39-B1EB613AFA1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1" name="Arc 1490">
              <a:extLst>
                <a:ext uri="{FF2B5EF4-FFF2-40B4-BE49-F238E27FC236}">
                  <a16:creationId xmlns:a16="http://schemas.microsoft.com/office/drawing/2014/main" id="{4159AA46-771B-4513-8E05-C26C756B56C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2" name="Arc 1491">
              <a:extLst>
                <a:ext uri="{FF2B5EF4-FFF2-40B4-BE49-F238E27FC236}">
                  <a16:creationId xmlns:a16="http://schemas.microsoft.com/office/drawing/2014/main" id="{DE0D8917-A8AC-404D-A0DA-84480EC556C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93" name="Straight Connector 1492">
              <a:extLst>
                <a:ext uri="{FF2B5EF4-FFF2-40B4-BE49-F238E27FC236}">
                  <a16:creationId xmlns:a16="http://schemas.microsoft.com/office/drawing/2014/main" id="{8D87EE7C-4836-49D8-A50D-C4794611048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94" name="Straight Connector 1493">
              <a:extLst>
                <a:ext uri="{FF2B5EF4-FFF2-40B4-BE49-F238E27FC236}">
                  <a16:creationId xmlns:a16="http://schemas.microsoft.com/office/drawing/2014/main" id="{47A88566-23D7-46B6-A484-CAC0373B1CE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B7C3E687-F0C5-4E4B-8510-E939C99C547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96" name="Group 1495">
            <a:extLst>
              <a:ext uri="{FF2B5EF4-FFF2-40B4-BE49-F238E27FC236}">
                <a16:creationId xmlns:a16="http://schemas.microsoft.com/office/drawing/2014/main" id="{A9181F6E-7346-4E70-9A75-0A5C86E12D93}"/>
              </a:ext>
            </a:extLst>
          </p:cNvPr>
          <p:cNvGrpSpPr/>
          <p:nvPr/>
        </p:nvGrpSpPr>
        <p:grpSpPr>
          <a:xfrm rot="2540802">
            <a:off x="11727099" y="1485900"/>
            <a:ext cx="544580" cy="346135"/>
            <a:chOff x="1459148" y="544749"/>
            <a:chExt cx="7412477" cy="5661498"/>
          </a:xfrm>
        </p:grpSpPr>
        <p:sp>
          <p:nvSpPr>
            <p:cNvPr id="1497" name="Arc 1496">
              <a:extLst>
                <a:ext uri="{FF2B5EF4-FFF2-40B4-BE49-F238E27FC236}">
                  <a16:creationId xmlns:a16="http://schemas.microsoft.com/office/drawing/2014/main" id="{7CAAFD26-A5A5-4F7B-9EFE-7ED598A66C6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8" name="Straight Connector 1497">
              <a:extLst>
                <a:ext uri="{FF2B5EF4-FFF2-40B4-BE49-F238E27FC236}">
                  <a16:creationId xmlns:a16="http://schemas.microsoft.com/office/drawing/2014/main" id="{0A756613-A8A6-42C3-B40E-854DE1B912F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99" name="Arc 1498">
              <a:extLst>
                <a:ext uri="{FF2B5EF4-FFF2-40B4-BE49-F238E27FC236}">
                  <a16:creationId xmlns:a16="http://schemas.microsoft.com/office/drawing/2014/main" id="{7126394B-446C-4744-B0FD-3D38F71D9A2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0" name="Straight Connector 1499">
              <a:extLst>
                <a:ext uri="{FF2B5EF4-FFF2-40B4-BE49-F238E27FC236}">
                  <a16:creationId xmlns:a16="http://schemas.microsoft.com/office/drawing/2014/main" id="{53B49FD8-72E9-4B0C-94B0-24186D41122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01" name="Straight Connector 1500">
              <a:extLst>
                <a:ext uri="{FF2B5EF4-FFF2-40B4-BE49-F238E27FC236}">
                  <a16:creationId xmlns:a16="http://schemas.microsoft.com/office/drawing/2014/main" id="{D655CE44-C3FC-436B-AA6D-9E22F54C01C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02" name="Oval 1501">
              <a:extLst>
                <a:ext uri="{FF2B5EF4-FFF2-40B4-BE49-F238E27FC236}">
                  <a16:creationId xmlns:a16="http://schemas.microsoft.com/office/drawing/2014/main" id="{DF69E7D9-D9A5-449A-9024-9728F7B26AF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3" name="Arc 1502">
              <a:extLst>
                <a:ext uri="{FF2B5EF4-FFF2-40B4-BE49-F238E27FC236}">
                  <a16:creationId xmlns:a16="http://schemas.microsoft.com/office/drawing/2014/main" id="{AEBE4D98-A6F6-4C3D-9386-893160A1952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4" name="Arc 1503">
              <a:extLst>
                <a:ext uri="{FF2B5EF4-FFF2-40B4-BE49-F238E27FC236}">
                  <a16:creationId xmlns:a16="http://schemas.microsoft.com/office/drawing/2014/main" id="{D8D31399-9EA8-4F8E-A97C-05FFC8D971C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5" name="Arc 1504">
              <a:extLst>
                <a:ext uri="{FF2B5EF4-FFF2-40B4-BE49-F238E27FC236}">
                  <a16:creationId xmlns:a16="http://schemas.microsoft.com/office/drawing/2014/main" id="{A3D13247-3A25-41E7-9206-93E4156C4BB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6" name="Arc 1505">
              <a:extLst>
                <a:ext uri="{FF2B5EF4-FFF2-40B4-BE49-F238E27FC236}">
                  <a16:creationId xmlns:a16="http://schemas.microsoft.com/office/drawing/2014/main" id="{EE137CF5-4274-46B0-A748-A1E42741363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7" name="Straight Connector 1506">
              <a:extLst>
                <a:ext uri="{FF2B5EF4-FFF2-40B4-BE49-F238E27FC236}">
                  <a16:creationId xmlns:a16="http://schemas.microsoft.com/office/drawing/2014/main" id="{1AAF4DD2-A8E2-4147-A303-EB5E0B134C4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08" name="Straight Connector 1507">
              <a:extLst>
                <a:ext uri="{FF2B5EF4-FFF2-40B4-BE49-F238E27FC236}">
                  <a16:creationId xmlns:a16="http://schemas.microsoft.com/office/drawing/2014/main" id="{4C92441F-CC88-4070-9C45-6F65631498B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1DB206F9-3E00-4D07-8E64-ACD13D0E00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10" name="Group 1509">
            <a:extLst>
              <a:ext uri="{FF2B5EF4-FFF2-40B4-BE49-F238E27FC236}">
                <a16:creationId xmlns:a16="http://schemas.microsoft.com/office/drawing/2014/main" id="{C37ABF88-E644-4F20-96AD-8E2CB2BE1D55}"/>
              </a:ext>
            </a:extLst>
          </p:cNvPr>
          <p:cNvGrpSpPr/>
          <p:nvPr/>
        </p:nvGrpSpPr>
        <p:grpSpPr>
          <a:xfrm rot="2540802">
            <a:off x="11727099" y="1781175"/>
            <a:ext cx="544580" cy="346135"/>
            <a:chOff x="1459148" y="544749"/>
            <a:chExt cx="7412477" cy="5661498"/>
          </a:xfrm>
        </p:grpSpPr>
        <p:sp>
          <p:nvSpPr>
            <p:cNvPr id="1511" name="Arc 1510">
              <a:extLst>
                <a:ext uri="{FF2B5EF4-FFF2-40B4-BE49-F238E27FC236}">
                  <a16:creationId xmlns:a16="http://schemas.microsoft.com/office/drawing/2014/main" id="{FE45F017-0DED-4210-9D61-5D39FDB7031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12" name="Straight Connector 1511">
              <a:extLst>
                <a:ext uri="{FF2B5EF4-FFF2-40B4-BE49-F238E27FC236}">
                  <a16:creationId xmlns:a16="http://schemas.microsoft.com/office/drawing/2014/main" id="{9EB71B04-162C-427A-9F67-DC8A12E2F2A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13" name="Arc 1512">
              <a:extLst>
                <a:ext uri="{FF2B5EF4-FFF2-40B4-BE49-F238E27FC236}">
                  <a16:creationId xmlns:a16="http://schemas.microsoft.com/office/drawing/2014/main" id="{93C6E8CA-2D91-4A29-B3FE-63BCD44655D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4" name="Straight Connector 1513">
              <a:extLst>
                <a:ext uri="{FF2B5EF4-FFF2-40B4-BE49-F238E27FC236}">
                  <a16:creationId xmlns:a16="http://schemas.microsoft.com/office/drawing/2014/main" id="{2AC22747-B20F-404D-AAD1-5F436B61FCB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15" name="Straight Connector 1514">
              <a:extLst>
                <a:ext uri="{FF2B5EF4-FFF2-40B4-BE49-F238E27FC236}">
                  <a16:creationId xmlns:a16="http://schemas.microsoft.com/office/drawing/2014/main" id="{EA05DC03-559B-4A30-B9B7-2A42DA8414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6" name="Oval 1515">
              <a:extLst>
                <a:ext uri="{FF2B5EF4-FFF2-40B4-BE49-F238E27FC236}">
                  <a16:creationId xmlns:a16="http://schemas.microsoft.com/office/drawing/2014/main" id="{7BE059BA-4072-4C98-B5B7-5B15522DE7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7" name="Arc 1516">
              <a:extLst>
                <a:ext uri="{FF2B5EF4-FFF2-40B4-BE49-F238E27FC236}">
                  <a16:creationId xmlns:a16="http://schemas.microsoft.com/office/drawing/2014/main" id="{3A1C2C35-E254-4551-97E0-1791B414290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8" name="Arc 1517">
              <a:extLst>
                <a:ext uri="{FF2B5EF4-FFF2-40B4-BE49-F238E27FC236}">
                  <a16:creationId xmlns:a16="http://schemas.microsoft.com/office/drawing/2014/main" id="{E52E46E1-F5C6-45A1-B2CA-CF4AD63658F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9" name="Arc 1518">
              <a:extLst>
                <a:ext uri="{FF2B5EF4-FFF2-40B4-BE49-F238E27FC236}">
                  <a16:creationId xmlns:a16="http://schemas.microsoft.com/office/drawing/2014/main" id="{564B3E7C-63B5-45FD-8DAA-97746725F8A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0" name="Arc 1519">
              <a:extLst>
                <a:ext uri="{FF2B5EF4-FFF2-40B4-BE49-F238E27FC236}">
                  <a16:creationId xmlns:a16="http://schemas.microsoft.com/office/drawing/2014/main" id="{1E2F898A-0B03-4261-8550-BFC1611A835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1" name="Straight Connector 1520">
              <a:extLst>
                <a:ext uri="{FF2B5EF4-FFF2-40B4-BE49-F238E27FC236}">
                  <a16:creationId xmlns:a16="http://schemas.microsoft.com/office/drawing/2014/main" id="{AEB1DDDC-4760-4FB5-9ED5-18F62B3799E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22" name="Straight Connector 1521">
              <a:extLst>
                <a:ext uri="{FF2B5EF4-FFF2-40B4-BE49-F238E27FC236}">
                  <a16:creationId xmlns:a16="http://schemas.microsoft.com/office/drawing/2014/main" id="{6682093D-1F94-4758-9B62-933A1422BB8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0AB0759B-1C41-44D3-9CCB-2CB559BE760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24" name="Group 1523">
            <a:extLst>
              <a:ext uri="{FF2B5EF4-FFF2-40B4-BE49-F238E27FC236}">
                <a16:creationId xmlns:a16="http://schemas.microsoft.com/office/drawing/2014/main" id="{3F640444-4FD7-4107-9FD1-0A8078E6D49F}"/>
              </a:ext>
            </a:extLst>
          </p:cNvPr>
          <p:cNvGrpSpPr/>
          <p:nvPr/>
        </p:nvGrpSpPr>
        <p:grpSpPr>
          <a:xfrm rot="2540802">
            <a:off x="11727099" y="2076450"/>
            <a:ext cx="544580" cy="346135"/>
            <a:chOff x="1459148" y="544749"/>
            <a:chExt cx="7412477" cy="5661498"/>
          </a:xfrm>
        </p:grpSpPr>
        <p:sp>
          <p:nvSpPr>
            <p:cNvPr id="1525" name="Arc 1524">
              <a:extLst>
                <a:ext uri="{FF2B5EF4-FFF2-40B4-BE49-F238E27FC236}">
                  <a16:creationId xmlns:a16="http://schemas.microsoft.com/office/drawing/2014/main" id="{B0030E62-E503-4F21-A108-B28DD511F7D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6" name="Straight Connector 1525">
              <a:extLst>
                <a:ext uri="{FF2B5EF4-FFF2-40B4-BE49-F238E27FC236}">
                  <a16:creationId xmlns:a16="http://schemas.microsoft.com/office/drawing/2014/main" id="{969693BF-FDB9-4701-B96E-5C890AF8F24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27" name="Arc 1526">
              <a:extLst>
                <a:ext uri="{FF2B5EF4-FFF2-40B4-BE49-F238E27FC236}">
                  <a16:creationId xmlns:a16="http://schemas.microsoft.com/office/drawing/2014/main" id="{B8DF7C32-1AD9-440D-91CC-133EA2731C3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8" name="Straight Connector 1527">
              <a:extLst>
                <a:ext uri="{FF2B5EF4-FFF2-40B4-BE49-F238E27FC236}">
                  <a16:creationId xmlns:a16="http://schemas.microsoft.com/office/drawing/2014/main" id="{AAE17101-1004-4BE3-809F-1B61FE3296B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29" name="Straight Connector 1528">
              <a:extLst>
                <a:ext uri="{FF2B5EF4-FFF2-40B4-BE49-F238E27FC236}">
                  <a16:creationId xmlns:a16="http://schemas.microsoft.com/office/drawing/2014/main" id="{F275E146-9823-49F7-8184-E193348A68A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0" name="Oval 1529">
              <a:extLst>
                <a:ext uri="{FF2B5EF4-FFF2-40B4-BE49-F238E27FC236}">
                  <a16:creationId xmlns:a16="http://schemas.microsoft.com/office/drawing/2014/main" id="{B1116C82-8F33-4441-80F1-20AEF0A9A29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1" name="Arc 1530">
              <a:extLst>
                <a:ext uri="{FF2B5EF4-FFF2-40B4-BE49-F238E27FC236}">
                  <a16:creationId xmlns:a16="http://schemas.microsoft.com/office/drawing/2014/main" id="{BFBF883B-66A4-4F79-821A-C37E5ABE57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2" name="Arc 1531">
              <a:extLst>
                <a:ext uri="{FF2B5EF4-FFF2-40B4-BE49-F238E27FC236}">
                  <a16:creationId xmlns:a16="http://schemas.microsoft.com/office/drawing/2014/main" id="{78A752A6-3BD2-48AC-87CF-0CB7DA8F96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3" name="Arc 1532">
              <a:extLst>
                <a:ext uri="{FF2B5EF4-FFF2-40B4-BE49-F238E27FC236}">
                  <a16:creationId xmlns:a16="http://schemas.microsoft.com/office/drawing/2014/main" id="{47D6277C-45B6-4797-AB82-FFDCAD0E972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4" name="Arc 1533">
              <a:extLst>
                <a:ext uri="{FF2B5EF4-FFF2-40B4-BE49-F238E27FC236}">
                  <a16:creationId xmlns:a16="http://schemas.microsoft.com/office/drawing/2014/main" id="{13961F3C-B256-4FBE-B911-B17971AD7AA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5" name="Straight Connector 1534">
              <a:extLst>
                <a:ext uri="{FF2B5EF4-FFF2-40B4-BE49-F238E27FC236}">
                  <a16:creationId xmlns:a16="http://schemas.microsoft.com/office/drawing/2014/main" id="{1EB4EE79-558B-4362-B588-BC7B689D83D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36" name="Straight Connector 1535">
              <a:extLst>
                <a:ext uri="{FF2B5EF4-FFF2-40B4-BE49-F238E27FC236}">
                  <a16:creationId xmlns:a16="http://schemas.microsoft.com/office/drawing/2014/main" id="{7F4C8800-587A-4A6C-BEF5-A533C2BE1DA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FCE504A9-36F7-4F0C-B214-B2F14E91BB4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38" name="Group 1537">
            <a:extLst>
              <a:ext uri="{FF2B5EF4-FFF2-40B4-BE49-F238E27FC236}">
                <a16:creationId xmlns:a16="http://schemas.microsoft.com/office/drawing/2014/main" id="{7EAE79E2-2B96-438A-B31D-BE31F5866D13}"/>
              </a:ext>
            </a:extLst>
          </p:cNvPr>
          <p:cNvGrpSpPr/>
          <p:nvPr/>
        </p:nvGrpSpPr>
        <p:grpSpPr>
          <a:xfrm rot="2540802">
            <a:off x="11727099" y="2371725"/>
            <a:ext cx="544580" cy="346135"/>
            <a:chOff x="1459148" y="544749"/>
            <a:chExt cx="7412477" cy="5661498"/>
          </a:xfrm>
        </p:grpSpPr>
        <p:sp>
          <p:nvSpPr>
            <p:cNvPr id="1539" name="Arc 1538">
              <a:extLst>
                <a:ext uri="{FF2B5EF4-FFF2-40B4-BE49-F238E27FC236}">
                  <a16:creationId xmlns:a16="http://schemas.microsoft.com/office/drawing/2014/main" id="{87BDE4EA-8A1A-4E54-BE94-A6365249103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0" name="Straight Connector 1539">
              <a:extLst>
                <a:ext uri="{FF2B5EF4-FFF2-40B4-BE49-F238E27FC236}">
                  <a16:creationId xmlns:a16="http://schemas.microsoft.com/office/drawing/2014/main" id="{7DD5F202-E133-4FEC-8441-F7177B941B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1" name="Arc 1540">
              <a:extLst>
                <a:ext uri="{FF2B5EF4-FFF2-40B4-BE49-F238E27FC236}">
                  <a16:creationId xmlns:a16="http://schemas.microsoft.com/office/drawing/2014/main" id="{F4F603F8-0DF8-4E07-8F8C-FE33258A7CA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42" name="Straight Connector 1541">
              <a:extLst>
                <a:ext uri="{FF2B5EF4-FFF2-40B4-BE49-F238E27FC236}">
                  <a16:creationId xmlns:a16="http://schemas.microsoft.com/office/drawing/2014/main" id="{F887B2D7-820C-41B3-BF0A-BC21672E805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43" name="Straight Connector 1542">
              <a:extLst>
                <a:ext uri="{FF2B5EF4-FFF2-40B4-BE49-F238E27FC236}">
                  <a16:creationId xmlns:a16="http://schemas.microsoft.com/office/drawing/2014/main" id="{38C8FCBF-FBAA-49B3-94DB-8DEC8425909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44" name="Oval 1543">
              <a:extLst>
                <a:ext uri="{FF2B5EF4-FFF2-40B4-BE49-F238E27FC236}">
                  <a16:creationId xmlns:a16="http://schemas.microsoft.com/office/drawing/2014/main" id="{BED9B951-EE9D-4AC0-9B66-EA3924C6BDE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5" name="Arc 1544">
              <a:extLst>
                <a:ext uri="{FF2B5EF4-FFF2-40B4-BE49-F238E27FC236}">
                  <a16:creationId xmlns:a16="http://schemas.microsoft.com/office/drawing/2014/main" id="{AD859AFC-E10C-4858-8219-5CB278FD807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6" name="Arc 1545">
              <a:extLst>
                <a:ext uri="{FF2B5EF4-FFF2-40B4-BE49-F238E27FC236}">
                  <a16:creationId xmlns:a16="http://schemas.microsoft.com/office/drawing/2014/main" id="{35C7A3E0-4F2E-41F6-AEDF-1C5F6A5B707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7" name="Arc 1546">
              <a:extLst>
                <a:ext uri="{FF2B5EF4-FFF2-40B4-BE49-F238E27FC236}">
                  <a16:creationId xmlns:a16="http://schemas.microsoft.com/office/drawing/2014/main" id="{3FE60734-9D82-44ED-A62D-E485D17AAE6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8" name="Arc 1547">
              <a:extLst>
                <a:ext uri="{FF2B5EF4-FFF2-40B4-BE49-F238E27FC236}">
                  <a16:creationId xmlns:a16="http://schemas.microsoft.com/office/drawing/2014/main" id="{2A2B2B90-4EA3-4101-B4C9-980AC7C128F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9" name="Straight Connector 1548">
              <a:extLst>
                <a:ext uri="{FF2B5EF4-FFF2-40B4-BE49-F238E27FC236}">
                  <a16:creationId xmlns:a16="http://schemas.microsoft.com/office/drawing/2014/main" id="{10739722-89A8-4B2F-B7D3-817460C9A49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0" name="Straight Connector 1549">
              <a:extLst>
                <a:ext uri="{FF2B5EF4-FFF2-40B4-BE49-F238E27FC236}">
                  <a16:creationId xmlns:a16="http://schemas.microsoft.com/office/drawing/2014/main" id="{2AFD142C-CCE1-4C74-A439-849A5B7B6C6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CC33D21D-010B-43AB-A6C7-D239612FD30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52" name="Group 1551">
            <a:extLst>
              <a:ext uri="{FF2B5EF4-FFF2-40B4-BE49-F238E27FC236}">
                <a16:creationId xmlns:a16="http://schemas.microsoft.com/office/drawing/2014/main" id="{034EF15A-8977-4BFA-868C-AC002E1D47C7}"/>
              </a:ext>
            </a:extLst>
          </p:cNvPr>
          <p:cNvGrpSpPr/>
          <p:nvPr/>
        </p:nvGrpSpPr>
        <p:grpSpPr>
          <a:xfrm rot="2540802">
            <a:off x="11727099" y="2667000"/>
            <a:ext cx="544580" cy="346135"/>
            <a:chOff x="1459148" y="544749"/>
            <a:chExt cx="7412477" cy="5661498"/>
          </a:xfrm>
        </p:grpSpPr>
        <p:sp>
          <p:nvSpPr>
            <p:cNvPr id="1553" name="Arc 1552">
              <a:extLst>
                <a:ext uri="{FF2B5EF4-FFF2-40B4-BE49-F238E27FC236}">
                  <a16:creationId xmlns:a16="http://schemas.microsoft.com/office/drawing/2014/main" id="{4C3B9230-3D85-412C-AD22-E29478529F5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54" name="Straight Connector 1553">
              <a:extLst>
                <a:ext uri="{FF2B5EF4-FFF2-40B4-BE49-F238E27FC236}">
                  <a16:creationId xmlns:a16="http://schemas.microsoft.com/office/drawing/2014/main" id="{B2EA0082-F9B5-4B41-A219-E2F3445E145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55" name="Arc 1554">
              <a:extLst>
                <a:ext uri="{FF2B5EF4-FFF2-40B4-BE49-F238E27FC236}">
                  <a16:creationId xmlns:a16="http://schemas.microsoft.com/office/drawing/2014/main" id="{180C56A5-DF97-4748-9DDC-09BC6A27847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6" name="Straight Connector 1555">
              <a:extLst>
                <a:ext uri="{FF2B5EF4-FFF2-40B4-BE49-F238E27FC236}">
                  <a16:creationId xmlns:a16="http://schemas.microsoft.com/office/drawing/2014/main" id="{5DC85B9D-3A83-4413-B9BC-18DA13F6C0D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57" name="Straight Connector 1556">
              <a:extLst>
                <a:ext uri="{FF2B5EF4-FFF2-40B4-BE49-F238E27FC236}">
                  <a16:creationId xmlns:a16="http://schemas.microsoft.com/office/drawing/2014/main" id="{8752C677-C727-4B6E-8CF3-FE2FCF2150B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58" name="Oval 1557">
              <a:extLst>
                <a:ext uri="{FF2B5EF4-FFF2-40B4-BE49-F238E27FC236}">
                  <a16:creationId xmlns:a16="http://schemas.microsoft.com/office/drawing/2014/main" id="{0E3FC122-2455-4E36-A0F2-2D1759BB0A7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9" name="Arc 1558">
              <a:extLst>
                <a:ext uri="{FF2B5EF4-FFF2-40B4-BE49-F238E27FC236}">
                  <a16:creationId xmlns:a16="http://schemas.microsoft.com/office/drawing/2014/main" id="{16DB9F71-137A-44A4-BEA4-4A48DB62998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0" name="Arc 1559">
              <a:extLst>
                <a:ext uri="{FF2B5EF4-FFF2-40B4-BE49-F238E27FC236}">
                  <a16:creationId xmlns:a16="http://schemas.microsoft.com/office/drawing/2014/main" id="{8D013A2D-F7F6-4827-8DF6-1F73CF107BF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1" name="Arc 1560">
              <a:extLst>
                <a:ext uri="{FF2B5EF4-FFF2-40B4-BE49-F238E27FC236}">
                  <a16:creationId xmlns:a16="http://schemas.microsoft.com/office/drawing/2014/main" id="{A37BAA9D-4D30-4CAB-A025-5F9B0BCF2C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2" name="Arc 1561">
              <a:extLst>
                <a:ext uri="{FF2B5EF4-FFF2-40B4-BE49-F238E27FC236}">
                  <a16:creationId xmlns:a16="http://schemas.microsoft.com/office/drawing/2014/main" id="{655AD458-3502-411A-8D9E-21FD1A3AA3E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63" name="Straight Connector 1562">
              <a:extLst>
                <a:ext uri="{FF2B5EF4-FFF2-40B4-BE49-F238E27FC236}">
                  <a16:creationId xmlns:a16="http://schemas.microsoft.com/office/drawing/2014/main" id="{A8C8DBD1-A5E6-4754-A4AC-7910C5D9E8E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64" name="Straight Connector 1563">
              <a:extLst>
                <a:ext uri="{FF2B5EF4-FFF2-40B4-BE49-F238E27FC236}">
                  <a16:creationId xmlns:a16="http://schemas.microsoft.com/office/drawing/2014/main" id="{944E4848-F6B7-4539-BE81-4256E14232E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E6B94941-4009-480B-A90B-85497F1146B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66" name="Group 1565">
            <a:extLst>
              <a:ext uri="{FF2B5EF4-FFF2-40B4-BE49-F238E27FC236}">
                <a16:creationId xmlns:a16="http://schemas.microsoft.com/office/drawing/2014/main" id="{2687C106-6867-4353-BE4F-6C504505F331}"/>
              </a:ext>
            </a:extLst>
          </p:cNvPr>
          <p:cNvGrpSpPr/>
          <p:nvPr/>
        </p:nvGrpSpPr>
        <p:grpSpPr>
          <a:xfrm rot="2540802">
            <a:off x="11727099" y="2962275"/>
            <a:ext cx="544580" cy="346135"/>
            <a:chOff x="1459148" y="544749"/>
            <a:chExt cx="7412477" cy="5661498"/>
          </a:xfrm>
        </p:grpSpPr>
        <p:sp>
          <p:nvSpPr>
            <p:cNvPr id="1567" name="Arc 1566">
              <a:extLst>
                <a:ext uri="{FF2B5EF4-FFF2-40B4-BE49-F238E27FC236}">
                  <a16:creationId xmlns:a16="http://schemas.microsoft.com/office/drawing/2014/main" id="{68226F6A-AEC9-4488-AAB5-E097EC00C0D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8" name="Straight Connector 1567">
              <a:extLst>
                <a:ext uri="{FF2B5EF4-FFF2-40B4-BE49-F238E27FC236}">
                  <a16:creationId xmlns:a16="http://schemas.microsoft.com/office/drawing/2014/main" id="{C0BB9BF7-BD23-4ED8-9C69-1A3F0715E70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69" name="Arc 1568">
              <a:extLst>
                <a:ext uri="{FF2B5EF4-FFF2-40B4-BE49-F238E27FC236}">
                  <a16:creationId xmlns:a16="http://schemas.microsoft.com/office/drawing/2014/main" id="{A927DF13-0D3C-48A9-A42E-2B3916FCFFC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0" name="Straight Connector 1569">
              <a:extLst>
                <a:ext uri="{FF2B5EF4-FFF2-40B4-BE49-F238E27FC236}">
                  <a16:creationId xmlns:a16="http://schemas.microsoft.com/office/drawing/2014/main" id="{DDDF6FA7-8B1D-4FF6-A0CA-587096D6DD4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1" name="Straight Connector 1570">
              <a:extLst>
                <a:ext uri="{FF2B5EF4-FFF2-40B4-BE49-F238E27FC236}">
                  <a16:creationId xmlns:a16="http://schemas.microsoft.com/office/drawing/2014/main" id="{4972575E-48F5-4338-B7C0-291BE11D3C9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72" name="Oval 1571">
              <a:extLst>
                <a:ext uri="{FF2B5EF4-FFF2-40B4-BE49-F238E27FC236}">
                  <a16:creationId xmlns:a16="http://schemas.microsoft.com/office/drawing/2014/main" id="{B26668B2-2842-40BE-A2E5-CB1D5A7BB80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3" name="Arc 1572">
              <a:extLst>
                <a:ext uri="{FF2B5EF4-FFF2-40B4-BE49-F238E27FC236}">
                  <a16:creationId xmlns:a16="http://schemas.microsoft.com/office/drawing/2014/main" id="{202170EA-EB88-4E1A-8E07-7001CF9C1EE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4" name="Arc 1573">
              <a:extLst>
                <a:ext uri="{FF2B5EF4-FFF2-40B4-BE49-F238E27FC236}">
                  <a16:creationId xmlns:a16="http://schemas.microsoft.com/office/drawing/2014/main" id="{0D5F4F90-7AEE-43BA-B7D1-B6C2BED779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5" name="Arc 1574">
              <a:extLst>
                <a:ext uri="{FF2B5EF4-FFF2-40B4-BE49-F238E27FC236}">
                  <a16:creationId xmlns:a16="http://schemas.microsoft.com/office/drawing/2014/main" id="{4DE68D8A-C9E4-4A38-80C1-46ECA70F3CA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6" name="Arc 1575">
              <a:extLst>
                <a:ext uri="{FF2B5EF4-FFF2-40B4-BE49-F238E27FC236}">
                  <a16:creationId xmlns:a16="http://schemas.microsoft.com/office/drawing/2014/main" id="{D684DD78-2632-442B-8376-B6891ACE527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7" name="Straight Connector 1576">
              <a:extLst>
                <a:ext uri="{FF2B5EF4-FFF2-40B4-BE49-F238E27FC236}">
                  <a16:creationId xmlns:a16="http://schemas.microsoft.com/office/drawing/2014/main" id="{FBF1F14A-F4B9-42A1-B650-2132A07F26E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78" name="Straight Connector 1577">
              <a:extLst>
                <a:ext uri="{FF2B5EF4-FFF2-40B4-BE49-F238E27FC236}">
                  <a16:creationId xmlns:a16="http://schemas.microsoft.com/office/drawing/2014/main" id="{A1407E04-A34E-4F4E-BD23-87577F3520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FBA667EF-D2A2-40E5-81FD-752A27FD59A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0" name="Group 1579">
            <a:extLst>
              <a:ext uri="{FF2B5EF4-FFF2-40B4-BE49-F238E27FC236}">
                <a16:creationId xmlns:a16="http://schemas.microsoft.com/office/drawing/2014/main" id="{19E82715-7BC4-4E03-AB68-2FDC9AF16CF8}"/>
              </a:ext>
            </a:extLst>
          </p:cNvPr>
          <p:cNvGrpSpPr/>
          <p:nvPr/>
        </p:nvGrpSpPr>
        <p:grpSpPr>
          <a:xfrm rot="2540802">
            <a:off x="11727099" y="3257550"/>
            <a:ext cx="544580" cy="346135"/>
            <a:chOff x="1459148" y="544749"/>
            <a:chExt cx="7412477" cy="5661498"/>
          </a:xfrm>
        </p:grpSpPr>
        <p:sp>
          <p:nvSpPr>
            <p:cNvPr id="1581" name="Arc 1580">
              <a:extLst>
                <a:ext uri="{FF2B5EF4-FFF2-40B4-BE49-F238E27FC236}">
                  <a16:creationId xmlns:a16="http://schemas.microsoft.com/office/drawing/2014/main" id="{C696141A-B1F9-4B1B-B1A8-65AF37F5D9D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82" name="Straight Connector 1581">
              <a:extLst>
                <a:ext uri="{FF2B5EF4-FFF2-40B4-BE49-F238E27FC236}">
                  <a16:creationId xmlns:a16="http://schemas.microsoft.com/office/drawing/2014/main" id="{16A262EB-0CA0-4C51-853E-BE98358D3E9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83" name="Arc 1582">
              <a:extLst>
                <a:ext uri="{FF2B5EF4-FFF2-40B4-BE49-F238E27FC236}">
                  <a16:creationId xmlns:a16="http://schemas.microsoft.com/office/drawing/2014/main" id="{3F84F3A4-6C2A-4CB7-9A64-22B5478366E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84" name="Straight Connector 1583">
              <a:extLst>
                <a:ext uri="{FF2B5EF4-FFF2-40B4-BE49-F238E27FC236}">
                  <a16:creationId xmlns:a16="http://schemas.microsoft.com/office/drawing/2014/main" id="{B92E69E7-6746-467B-A0CB-6E992154238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85" name="Straight Connector 1584">
              <a:extLst>
                <a:ext uri="{FF2B5EF4-FFF2-40B4-BE49-F238E27FC236}">
                  <a16:creationId xmlns:a16="http://schemas.microsoft.com/office/drawing/2014/main" id="{B0C22E0A-A7FE-497B-9398-5F573D2112F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86" name="Oval 1585">
              <a:extLst>
                <a:ext uri="{FF2B5EF4-FFF2-40B4-BE49-F238E27FC236}">
                  <a16:creationId xmlns:a16="http://schemas.microsoft.com/office/drawing/2014/main" id="{E42F9B37-2767-4607-B9AD-641BFBE6C8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7" name="Arc 1586">
              <a:extLst>
                <a:ext uri="{FF2B5EF4-FFF2-40B4-BE49-F238E27FC236}">
                  <a16:creationId xmlns:a16="http://schemas.microsoft.com/office/drawing/2014/main" id="{44855207-833A-4864-8821-1A1B881DECD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8" name="Arc 1587">
              <a:extLst>
                <a:ext uri="{FF2B5EF4-FFF2-40B4-BE49-F238E27FC236}">
                  <a16:creationId xmlns:a16="http://schemas.microsoft.com/office/drawing/2014/main" id="{8CD9575A-5F21-416D-B532-AFD19C0BAA8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9" name="Arc 1588">
              <a:extLst>
                <a:ext uri="{FF2B5EF4-FFF2-40B4-BE49-F238E27FC236}">
                  <a16:creationId xmlns:a16="http://schemas.microsoft.com/office/drawing/2014/main" id="{A453262A-E114-44BA-A426-D12B33F528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0" name="Arc 1589">
              <a:extLst>
                <a:ext uri="{FF2B5EF4-FFF2-40B4-BE49-F238E27FC236}">
                  <a16:creationId xmlns:a16="http://schemas.microsoft.com/office/drawing/2014/main" id="{D39802D4-8051-4227-8267-46E745BC5C3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1" name="Straight Connector 1590">
              <a:extLst>
                <a:ext uri="{FF2B5EF4-FFF2-40B4-BE49-F238E27FC236}">
                  <a16:creationId xmlns:a16="http://schemas.microsoft.com/office/drawing/2014/main" id="{93F74152-CAF3-4767-BBB9-1F6E05CAE7D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92" name="Straight Connector 1591">
              <a:extLst>
                <a:ext uri="{FF2B5EF4-FFF2-40B4-BE49-F238E27FC236}">
                  <a16:creationId xmlns:a16="http://schemas.microsoft.com/office/drawing/2014/main" id="{547E82B5-0084-4D72-BBEE-36880A2F72A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BA8E1ADC-40D0-4C45-8A8D-77A696192FE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94" name="Group 1593">
            <a:extLst>
              <a:ext uri="{FF2B5EF4-FFF2-40B4-BE49-F238E27FC236}">
                <a16:creationId xmlns:a16="http://schemas.microsoft.com/office/drawing/2014/main" id="{06602FED-C00C-4F6E-84BD-849C7CC125D4}"/>
              </a:ext>
            </a:extLst>
          </p:cNvPr>
          <p:cNvGrpSpPr/>
          <p:nvPr/>
        </p:nvGrpSpPr>
        <p:grpSpPr>
          <a:xfrm rot="2540802">
            <a:off x="11727099" y="3552825"/>
            <a:ext cx="544580" cy="346135"/>
            <a:chOff x="1459148" y="544749"/>
            <a:chExt cx="7412477" cy="5661498"/>
          </a:xfrm>
        </p:grpSpPr>
        <p:sp>
          <p:nvSpPr>
            <p:cNvPr id="1595" name="Arc 1594">
              <a:extLst>
                <a:ext uri="{FF2B5EF4-FFF2-40B4-BE49-F238E27FC236}">
                  <a16:creationId xmlns:a16="http://schemas.microsoft.com/office/drawing/2014/main" id="{F4BE04C0-AD7D-4F18-9571-896CC25BE6F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6" name="Straight Connector 1595">
              <a:extLst>
                <a:ext uri="{FF2B5EF4-FFF2-40B4-BE49-F238E27FC236}">
                  <a16:creationId xmlns:a16="http://schemas.microsoft.com/office/drawing/2014/main" id="{DC2BAB33-F25E-421B-8B2C-0300E9C7631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97" name="Arc 1596">
              <a:extLst>
                <a:ext uri="{FF2B5EF4-FFF2-40B4-BE49-F238E27FC236}">
                  <a16:creationId xmlns:a16="http://schemas.microsoft.com/office/drawing/2014/main" id="{C0FA1460-97F4-48F2-A430-6F097A11ADE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8" name="Straight Connector 1597">
              <a:extLst>
                <a:ext uri="{FF2B5EF4-FFF2-40B4-BE49-F238E27FC236}">
                  <a16:creationId xmlns:a16="http://schemas.microsoft.com/office/drawing/2014/main" id="{55E5646A-581B-4E16-876F-68296673CBA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99" name="Straight Connector 1598">
              <a:extLst>
                <a:ext uri="{FF2B5EF4-FFF2-40B4-BE49-F238E27FC236}">
                  <a16:creationId xmlns:a16="http://schemas.microsoft.com/office/drawing/2014/main" id="{EC4EA694-8A7E-42A7-A3A4-E7AB5136F5A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0" name="Oval 1599">
              <a:extLst>
                <a:ext uri="{FF2B5EF4-FFF2-40B4-BE49-F238E27FC236}">
                  <a16:creationId xmlns:a16="http://schemas.microsoft.com/office/drawing/2014/main" id="{7503A8D8-E93F-4C01-B015-CB94E5F4CAC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1" name="Arc 1600">
              <a:extLst>
                <a:ext uri="{FF2B5EF4-FFF2-40B4-BE49-F238E27FC236}">
                  <a16:creationId xmlns:a16="http://schemas.microsoft.com/office/drawing/2014/main" id="{B77ED04F-8894-494C-A312-5FE5821605D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2" name="Arc 1601">
              <a:extLst>
                <a:ext uri="{FF2B5EF4-FFF2-40B4-BE49-F238E27FC236}">
                  <a16:creationId xmlns:a16="http://schemas.microsoft.com/office/drawing/2014/main" id="{F5FFE123-5CE2-44F6-8C7B-CA2B3E3B7C1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3" name="Arc 1602">
              <a:extLst>
                <a:ext uri="{FF2B5EF4-FFF2-40B4-BE49-F238E27FC236}">
                  <a16:creationId xmlns:a16="http://schemas.microsoft.com/office/drawing/2014/main" id="{B1BD4FFE-2561-43C0-9EAB-7CEBE9AA2D3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4" name="Arc 1603">
              <a:extLst>
                <a:ext uri="{FF2B5EF4-FFF2-40B4-BE49-F238E27FC236}">
                  <a16:creationId xmlns:a16="http://schemas.microsoft.com/office/drawing/2014/main" id="{C5AD3C1D-7D80-4C22-9515-F34E8D2D784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5" name="Straight Connector 1604">
              <a:extLst>
                <a:ext uri="{FF2B5EF4-FFF2-40B4-BE49-F238E27FC236}">
                  <a16:creationId xmlns:a16="http://schemas.microsoft.com/office/drawing/2014/main" id="{B3309F23-16D8-4DD9-B44B-BFEB6355743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06" name="Straight Connector 1605">
              <a:extLst>
                <a:ext uri="{FF2B5EF4-FFF2-40B4-BE49-F238E27FC236}">
                  <a16:creationId xmlns:a16="http://schemas.microsoft.com/office/drawing/2014/main" id="{DC793062-3BAF-4A4D-8E59-DA49EE74C62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8001370A-5F9C-4E4F-9877-BC8F1DC73CE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08" name="Group 1607">
            <a:extLst>
              <a:ext uri="{FF2B5EF4-FFF2-40B4-BE49-F238E27FC236}">
                <a16:creationId xmlns:a16="http://schemas.microsoft.com/office/drawing/2014/main" id="{5475E575-5EF0-43CC-BB91-D9B363FFF884}"/>
              </a:ext>
            </a:extLst>
          </p:cNvPr>
          <p:cNvGrpSpPr/>
          <p:nvPr/>
        </p:nvGrpSpPr>
        <p:grpSpPr>
          <a:xfrm rot="2540802">
            <a:off x="11727099" y="3848100"/>
            <a:ext cx="544580" cy="346135"/>
            <a:chOff x="1459148" y="544749"/>
            <a:chExt cx="7412477" cy="5661498"/>
          </a:xfrm>
        </p:grpSpPr>
        <p:sp>
          <p:nvSpPr>
            <p:cNvPr id="1609" name="Arc 1608">
              <a:extLst>
                <a:ext uri="{FF2B5EF4-FFF2-40B4-BE49-F238E27FC236}">
                  <a16:creationId xmlns:a16="http://schemas.microsoft.com/office/drawing/2014/main" id="{2321E0F2-7BA6-4836-A034-7F2A85E4A04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0" name="Straight Connector 1609">
              <a:extLst>
                <a:ext uri="{FF2B5EF4-FFF2-40B4-BE49-F238E27FC236}">
                  <a16:creationId xmlns:a16="http://schemas.microsoft.com/office/drawing/2014/main" id="{0B7E5D35-C8CC-4B40-99D2-163E94F7C87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1" name="Arc 1610">
              <a:extLst>
                <a:ext uri="{FF2B5EF4-FFF2-40B4-BE49-F238E27FC236}">
                  <a16:creationId xmlns:a16="http://schemas.microsoft.com/office/drawing/2014/main" id="{AF972DAC-10D7-49C3-BBBB-058FB990AC8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12" name="Straight Connector 1611">
              <a:extLst>
                <a:ext uri="{FF2B5EF4-FFF2-40B4-BE49-F238E27FC236}">
                  <a16:creationId xmlns:a16="http://schemas.microsoft.com/office/drawing/2014/main" id="{BEB7D54E-99E4-418C-AE72-72A8F16FE28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13" name="Straight Connector 1612">
              <a:extLst>
                <a:ext uri="{FF2B5EF4-FFF2-40B4-BE49-F238E27FC236}">
                  <a16:creationId xmlns:a16="http://schemas.microsoft.com/office/drawing/2014/main" id="{AA74E385-F302-45BF-B145-423953329E0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14" name="Oval 1613">
              <a:extLst>
                <a:ext uri="{FF2B5EF4-FFF2-40B4-BE49-F238E27FC236}">
                  <a16:creationId xmlns:a16="http://schemas.microsoft.com/office/drawing/2014/main" id="{9B12BC9D-DE17-42B3-9CF5-73D87ED360D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5" name="Arc 1614">
              <a:extLst>
                <a:ext uri="{FF2B5EF4-FFF2-40B4-BE49-F238E27FC236}">
                  <a16:creationId xmlns:a16="http://schemas.microsoft.com/office/drawing/2014/main" id="{A5041E8A-C6B5-47A7-B223-4E6CFBA4A6E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6" name="Arc 1615">
              <a:extLst>
                <a:ext uri="{FF2B5EF4-FFF2-40B4-BE49-F238E27FC236}">
                  <a16:creationId xmlns:a16="http://schemas.microsoft.com/office/drawing/2014/main" id="{7199EDA1-3816-4F8C-BEDD-5CD3B5F1C25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7" name="Arc 1616">
              <a:extLst>
                <a:ext uri="{FF2B5EF4-FFF2-40B4-BE49-F238E27FC236}">
                  <a16:creationId xmlns:a16="http://schemas.microsoft.com/office/drawing/2014/main" id="{D2D9C697-81A0-472C-9A9F-0716D3A0A7E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8" name="Arc 1617">
              <a:extLst>
                <a:ext uri="{FF2B5EF4-FFF2-40B4-BE49-F238E27FC236}">
                  <a16:creationId xmlns:a16="http://schemas.microsoft.com/office/drawing/2014/main" id="{0C0A591C-7490-493F-A220-6197CBE9F52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9" name="Straight Connector 1618">
              <a:extLst>
                <a:ext uri="{FF2B5EF4-FFF2-40B4-BE49-F238E27FC236}">
                  <a16:creationId xmlns:a16="http://schemas.microsoft.com/office/drawing/2014/main" id="{108B19E4-4B7F-40D7-99C0-27C08FBB461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0" name="Straight Connector 1619">
              <a:extLst>
                <a:ext uri="{FF2B5EF4-FFF2-40B4-BE49-F238E27FC236}">
                  <a16:creationId xmlns:a16="http://schemas.microsoft.com/office/drawing/2014/main" id="{CF32A63F-DDB7-466B-BC9C-52494AAD26F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C27E0F6C-6B65-4787-AE3E-90C2FE34E82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22" name="Group 1621">
            <a:extLst>
              <a:ext uri="{FF2B5EF4-FFF2-40B4-BE49-F238E27FC236}">
                <a16:creationId xmlns:a16="http://schemas.microsoft.com/office/drawing/2014/main" id="{5A461592-10DA-48AD-8FE0-2B7B73F4BA07}"/>
              </a:ext>
            </a:extLst>
          </p:cNvPr>
          <p:cNvGrpSpPr/>
          <p:nvPr/>
        </p:nvGrpSpPr>
        <p:grpSpPr>
          <a:xfrm rot="2540802">
            <a:off x="11727099" y="4143375"/>
            <a:ext cx="544580" cy="346135"/>
            <a:chOff x="1459148" y="544749"/>
            <a:chExt cx="7412477" cy="5661498"/>
          </a:xfrm>
        </p:grpSpPr>
        <p:sp>
          <p:nvSpPr>
            <p:cNvPr id="1623" name="Arc 1622">
              <a:extLst>
                <a:ext uri="{FF2B5EF4-FFF2-40B4-BE49-F238E27FC236}">
                  <a16:creationId xmlns:a16="http://schemas.microsoft.com/office/drawing/2014/main" id="{A755D7B7-72FC-4BD5-844D-605F99F4064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4" name="Straight Connector 1623">
              <a:extLst>
                <a:ext uri="{FF2B5EF4-FFF2-40B4-BE49-F238E27FC236}">
                  <a16:creationId xmlns:a16="http://schemas.microsoft.com/office/drawing/2014/main" id="{4D5AEC39-04D1-46B1-8A3D-B00055107C4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25" name="Arc 1624">
              <a:extLst>
                <a:ext uri="{FF2B5EF4-FFF2-40B4-BE49-F238E27FC236}">
                  <a16:creationId xmlns:a16="http://schemas.microsoft.com/office/drawing/2014/main" id="{668923E6-9CD7-4F45-8C5E-8D82275746E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6" name="Straight Connector 1625">
              <a:extLst>
                <a:ext uri="{FF2B5EF4-FFF2-40B4-BE49-F238E27FC236}">
                  <a16:creationId xmlns:a16="http://schemas.microsoft.com/office/drawing/2014/main" id="{4E78B5F2-B5FE-4C11-80C0-8E77928A2D1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27" name="Straight Connector 1626">
              <a:extLst>
                <a:ext uri="{FF2B5EF4-FFF2-40B4-BE49-F238E27FC236}">
                  <a16:creationId xmlns:a16="http://schemas.microsoft.com/office/drawing/2014/main" id="{21FC59D9-969C-45BC-AB48-8A2EF3BE1B5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28" name="Oval 1627">
              <a:extLst>
                <a:ext uri="{FF2B5EF4-FFF2-40B4-BE49-F238E27FC236}">
                  <a16:creationId xmlns:a16="http://schemas.microsoft.com/office/drawing/2014/main" id="{0E62DF93-6E28-4FE4-A393-386FD91DD60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9" name="Arc 1628">
              <a:extLst>
                <a:ext uri="{FF2B5EF4-FFF2-40B4-BE49-F238E27FC236}">
                  <a16:creationId xmlns:a16="http://schemas.microsoft.com/office/drawing/2014/main" id="{2A9F87B8-986A-4970-B41A-18200894210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0" name="Arc 1629">
              <a:extLst>
                <a:ext uri="{FF2B5EF4-FFF2-40B4-BE49-F238E27FC236}">
                  <a16:creationId xmlns:a16="http://schemas.microsoft.com/office/drawing/2014/main" id="{A79E7367-1072-44AA-B038-8068DD81E99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1" name="Arc 1630">
              <a:extLst>
                <a:ext uri="{FF2B5EF4-FFF2-40B4-BE49-F238E27FC236}">
                  <a16:creationId xmlns:a16="http://schemas.microsoft.com/office/drawing/2014/main" id="{D22B1049-621F-4F7A-A621-39B89D72B18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2" name="Arc 1631">
              <a:extLst>
                <a:ext uri="{FF2B5EF4-FFF2-40B4-BE49-F238E27FC236}">
                  <a16:creationId xmlns:a16="http://schemas.microsoft.com/office/drawing/2014/main" id="{5C991771-B8A2-41F3-94CD-30DFE3F6FE8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33" name="Straight Connector 1632">
              <a:extLst>
                <a:ext uri="{FF2B5EF4-FFF2-40B4-BE49-F238E27FC236}">
                  <a16:creationId xmlns:a16="http://schemas.microsoft.com/office/drawing/2014/main" id="{757E820C-F476-47F0-8159-F7529B98DEB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34" name="Straight Connector 1633">
              <a:extLst>
                <a:ext uri="{FF2B5EF4-FFF2-40B4-BE49-F238E27FC236}">
                  <a16:creationId xmlns:a16="http://schemas.microsoft.com/office/drawing/2014/main" id="{15AE5865-DBB6-42CE-ACE1-B295BC6E10F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119D8695-3856-401E-A24F-4C2E3D74FF1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36" name="Group 1635">
            <a:extLst>
              <a:ext uri="{FF2B5EF4-FFF2-40B4-BE49-F238E27FC236}">
                <a16:creationId xmlns:a16="http://schemas.microsoft.com/office/drawing/2014/main" id="{5AF70F05-0DD9-4372-9057-EBF11FA3F129}"/>
              </a:ext>
            </a:extLst>
          </p:cNvPr>
          <p:cNvGrpSpPr/>
          <p:nvPr/>
        </p:nvGrpSpPr>
        <p:grpSpPr>
          <a:xfrm rot="2540802">
            <a:off x="11727099" y="4438650"/>
            <a:ext cx="544580" cy="346135"/>
            <a:chOff x="1459148" y="544749"/>
            <a:chExt cx="7412477" cy="5661498"/>
          </a:xfrm>
        </p:grpSpPr>
        <p:sp>
          <p:nvSpPr>
            <p:cNvPr id="1637" name="Arc 1636">
              <a:extLst>
                <a:ext uri="{FF2B5EF4-FFF2-40B4-BE49-F238E27FC236}">
                  <a16:creationId xmlns:a16="http://schemas.microsoft.com/office/drawing/2014/main" id="{AF93090C-89BE-4F1D-B9C9-8414C32885E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8" name="Straight Connector 1637">
              <a:extLst>
                <a:ext uri="{FF2B5EF4-FFF2-40B4-BE49-F238E27FC236}">
                  <a16:creationId xmlns:a16="http://schemas.microsoft.com/office/drawing/2014/main" id="{93E37D86-13FB-4903-AEEF-932ACAF302C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39" name="Arc 1638">
              <a:extLst>
                <a:ext uri="{FF2B5EF4-FFF2-40B4-BE49-F238E27FC236}">
                  <a16:creationId xmlns:a16="http://schemas.microsoft.com/office/drawing/2014/main" id="{7B106339-FA96-4CCD-96D1-AD201D06B66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0" name="Straight Connector 1639">
              <a:extLst>
                <a:ext uri="{FF2B5EF4-FFF2-40B4-BE49-F238E27FC236}">
                  <a16:creationId xmlns:a16="http://schemas.microsoft.com/office/drawing/2014/main" id="{3E06D1B0-FB78-4A35-8883-EF430A4370F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1" name="Straight Connector 1640">
              <a:extLst>
                <a:ext uri="{FF2B5EF4-FFF2-40B4-BE49-F238E27FC236}">
                  <a16:creationId xmlns:a16="http://schemas.microsoft.com/office/drawing/2014/main" id="{1A5E2DA6-3510-4D7C-913E-B11A4ABE98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42" name="Oval 1641">
              <a:extLst>
                <a:ext uri="{FF2B5EF4-FFF2-40B4-BE49-F238E27FC236}">
                  <a16:creationId xmlns:a16="http://schemas.microsoft.com/office/drawing/2014/main" id="{B6B7ED96-0F4B-4684-9167-488DFEBAAC3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3" name="Arc 1642">
              <a:extLst>
                <a:ext uri="{FF2B5EF4-FFF2-40B4-BE49-F238E27FC236}">
                  <a16:creationId xmlns:a16="http://schemas.microsoft.com/office/drawing/2014/main" id="{29A3016C-B4F4-4ACD-87B2-AC587F7C6A9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4" name="Arc 1643">
              <a:extLst>
                <a:ext uri="{FF2B5EF4-FFF2-40B4-BE49-F238E27FC236}">
                  <a16:creationId xmlns:a16="http://schemas.microsoft.com/office/drawing/2014/main" id="{41EEA082-A745-4350-98F8-C2C3640B9D6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5" name="Arc 1644">
              <a:extLst>
                <a:ext uri="{FF2B5EF4-FFF2-40B4-BE49-F238E27FC236}">
                  <a16:creationId xmlns:a16="http://schemas.microsoft.com/office/drawing/2014/main" id="{60AF373F-4754-475B-905A-4C6D702B5C8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6" name="Arc 1645">
              <a:extLst>
                <a:ext uri="{FF2B5EF4-FFF2-40B4-BE49-F238E27FC236}">
                  <a16:creationId xmlns:a16="http://schemas.microsoft.com/office/drawing/2014/main" id="{C743C7D3-D38A-4562-BDA2-8F8C8C4CE41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7" name="Straight Connector 1646">
              <a:extLst>
                <a:ext uri="{FF2B5EF4-FFF2-40B4-BE49-F238E27FC236}">
                  <a16:creationId xmlns:a16="http://schemas.microsoft.com/office/drawing/2014/main" id="{7F0DABB5-4970-4D85-8127-407F264A4CD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48" name="Straight Connector 1647">
              <a:extLst>
                <a:ext uri="{FF2B5EF4-FFF2-40B4-BE49-F238E27FC236}">
                  <a16:creationId xmlns:a16="http://schemas.microsoft.com/office/drawing/2014/main" id="{93CF0997-4872-4E55-9463-A1B276B1480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07BB9B11-52D1-4476-882E-28BA1C72787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0" name="Group 1649">
            <a:extLst>
              <a:ext uri="{FF2B5EF4-FFF2-40B4-BE49-F238E27FC236}">
                <a16:creationId xmlns:a16="http://schemas.microsoft.com/office/drawing/2014/main" id="{F2F20986-546B-4299-8560-06CE4E79D7DA}"/>
              </a:ext>
            </a:extLst>
          </p:cNvPr>
          <p:cNvGrpSpPr/>
          <p:nvPr/>
        </p:nvGrpSpPr>
        <p:grpSpPr>
          <a:xfrm rot="2540802">
            <a:off x="11727099" y="4733925"/>
            <a:ext cx="544580" cy="346135"/>
            <a:chOff x="1459148" y="544749"/>
            <a:chExt cx="7412477" cy="5661498"/>
          </a:xfrm>
        </p:grpSpPr>
        <p:sp>
          <p:nvSpPr>
            <p:cNvPr id="1651" name="Arc 1650">
              <a:extLst>
                <a:ext uri="{FF2B5EF4-FFF2-40B4-BE49-F238E27FC236}">
                  <a16:creationId xmlns:a16="http://schemas.microsoft.com/office/drawing/2014/main" id="{8F8FB89E-F8FE-4607-973D-05E19F10340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52" name="Straight Connector 1651">
              <a:extLst>
                <a:ext uri="{FF2B5EF4-FFF2-40B4-BE49-F238E27FC236}">
                  <a16:creationId xmlns:a16="http://schemas.microsoft.com/office/drawing/2014/main" id="{F69A8A67-19CA-40A8-B0F7-9180C28B877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53" name="Arc 1652">
              <a:extLst>
                <a:ext uri="{FF2B5EF4-FFF2-40B4-BE49-F238E27FC236}">
                  <a16:creationId xmlns:a16="http://schemas.microsoft.com/office/drawing/2014/main" id="{CDFBEC2F-469A-4EBB-A03C-2B770366B3E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4" name="Straight Connector 1653">
              <a:extLst>
                <a:ext uri="{FF2B5EF4-FFF2-40B4-BE49-F238E27FC236}">
                  <a16:creationId xmlns:a16="http://schemas.microsoft.com/office/drawing/2014/main" id="{444C0777-803C-40F3-9C20-A2F56C38730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55" name="Straight Connector 1654">
              <a:extLst>
                <a:ext uri="{FF2B5EF4-FFF2-40B4-BE49-F238E27FC236}">
                  <a16:creationId xmlns:a16="http://schemas.microsoft.com/office/drawing/2014/main" id="{6351FE9B-E6A3-46C2-8E07-00EF3DF7217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56" name="Oval 1655">
              <a:extLst>
                <a:ext uri="{FF2B5EF4-FFF2-40B4-BE49-F238E27FC236}">
                  <a16:creationId xmlns:a16="http://schemas.microsoft.com/office/drawing/2014/main" id="{F919EAE7-736E-4C9F-9385-345916E13DA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7" name="Arc 1656">
              <a:extLst>
                <a:ext uri="{FF2B5EF4-FFF2-40B4-BE49-F238E27FC236}">
                  <a16:creationId xmlns:a16="http://schemas.microsoft.com/office/drawing/2014/main" id="{0887E516-DB87-4F6A-96D5-07DC7974662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8" name="Arc 1657">
              <a:extLst>
                <a:ext uri="{FF2B5EF4-FFF2-40B4-BE49-F238E27FC236}">
                  <a16:creationId xmlns:a16="http://schemas.microsoft.com/office/drawing/2014/main" id="{3B294108-4966-4C19-ADE4-59D5EA7BA58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9" name="Arc 1658">
              <a:extLst>
                <a:ext uri="{FF2B5EF4-FFF2-40B4-BE49-F238E27FC236}">
                  <a16:creationId xmlns:a16="http://schemas.microsoft.com/office/drawing/2014/main" id="{CE94A77A-3615-4062-972C-851221A6BD5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0" name="Arc 1659">
              <a:extLst>
                <a:ext uri="{FF2B5EF4-FFF2-40B4-BE49-F238E27FC236}">
                  <a16:creationId xmlns:a16="http://schemas.microsoft.com/office/drawing/2014/main" id="{98E2CC60-CB6D-4B51-905E-43C77D327BD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1" name="Straight Connector 1660">
              <a:extLst>
                <a:ext uri="{FF2B5EF4-FFF2-40B4-BE49-F238E27FC236}">
                  <a16:creationId xmlns:a16="http://schemas.microsoft.com/office/drawing/2014/main" id="{2F0FCD69-3235-429E-AF00-527FA88FE82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62" name="Straight Connector 1661">
              <a:extLst>
                <a:ext uri="{FF2B5EF4-FFF2-40B4-BE49-F238E27FC236}">
                  <a16:creationId xmlns:a16="http://schemas.microsoft.com/office/drawing/2014/main" id="{E0E618A2-503C-4CF0-92D7-3C3695C70F5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AF0D4CEA-478D-45CB-A488-FDA6EE83415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64" name="Group 1663">
            <a:extLst>
              <a:ext uri="{FF2B5EF4-FFF2-40B4-BE49-F238E27FC236}">
                <a16:creationId xmlns:a16="http://schemas.microsoft.com/office/drawing/2014/main" id="{EBECDDA3-24B4-4616-99AA-08D1E6F6767F}"/>
              </a:ext>
            </a:extLst>
          </p:cNvPr>
          <p:cNvGrpSpPr/>
          <p:nvPr/>
        </p:nvGrpSpPr>
        <p:grpSpPr>
          <a:xfrm rot="2540802">
            <a:off x="11727099" y="5029200"/>
            <a:ext cx="544580" cy="346135"/>
            <a:chOff x="1459148" y="544749"/>
            <a:chExt cx="7412477" cy="5661498"/>
          </a:xfrm>
        </p:grpSpPr>
        <p:sp>
          <p:nvSpPr>
            <p:cNvPr id="1665" name="Arc 1664">
              <a:extLst>
                <a:ext uri="{FF2B5EF4-FFF2-40B4-BE49-F238E27FC236}">
                  <a16:creationId xmlns:a16="http://schemas.microsoft.com/office/drawing/2014/main" id="{61DEA210-EF6F-480C-B8F7-61625BC30BE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6" name="Straight Connector 1665">
              <a:extLst>
                <a:ext uri="{FF2B5EF4-FFF2-40B4-BE49-F238E27FC236}">
                  <a16:creationId xmlns:a16="http://schemas.microsoft.com/office/drawing/2014/main" id="{054D92B5-36C8-4DF0-B707-61733D44A95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67" name="Arc 1666">
              <a:extLst>
                <a:ext uri="{FF2B5EF4-FFF2-40B4-BE49-F238E27FC236}">
                  <a16:creationId xmlns:a16="http://schemas.microsoft.com/office/drawing/2014/main" id="{FB11668D-B4A3-4239-A13C-643B2C20CE9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8" name="Straight Connector 1667">
              <a:extLst>
                <a:ext uri="{FF2B5EF4-FFF2-40B4-BE49-F238E27FC236}">
                  <a16:creationId xmlns:a16="http://schemas.microsoft.com/office/drawing/2014/main" id="{887A8335-C303-4FD9-A5CD-C9B29867AD8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69" name="Straight Connector 1668">
              <a:extLst>
                <a:ext uri="{FF2B5EF4-FFF2-40B4-BE49-F238E27FC236}">
                  <a16:creationId xmlns:a16="http://schemas.microsoft.com/office/drawing/2014/main" id="{BA0267D2-244F-4C18-82C7-9B052A835E4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0" name="Oval 1669">
              <a:extLst>
                <a:ext uri="{FF2B5EF4-FFF2-40B4-BE49-F238E27FC236}">
                  <a16:creationId xmlns:a16="http://schemas.microsoft.com/office/drawing/2014/main" id="{C4EB2F8C-F210-400E-953F-3F02019A48C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1" name="Arc 1670">
              <a:extLst>
                <a:ext uri="{FF2B5EF4-FFF2-40B4-BE49-F238E27FC236}">
                  <a16:creationId xmlns:a16="http://schemas.microsoft.com/office/drawing/2014/main" id="{46B2D113-605E-4A1C-9E67-C18D61AA519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2" name="Arc 1671">
              <a:extLst>
                <a:ext uri="{FF2B5EF4-FFF2-40B4-BE49-F238E27FC236}">
                  <a16:creationId xmlns:a16="http://schemas.microsoft.com/office/drawing/2014/main" id="{3BA73C9B-A85E-4C30-A48C-B67CCD0B629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3" name="Arc 1672">
              <a:extLst>
                <a:ext uri="{FF2B5EF4-FFF2-40B4-BE49-F238E27FC236}">
                  <a16:creationId xmlns:a16="http://schemas.microsoft.com/office/drawing/2014/main" id="{CB997522-9F51-4779-B3B3-BBDE4CC7E37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4" name="Arc 1673">
              <a:extLst>
                <a:ext uri="{FF2B5EF4-FFF2-40B4-BE49-F238E27FC236}">
                  <a16:creationId xmlns:a16="http://schemas.microsoft.com/office/drawing/2014/main" id="{BD683DAD-E6CA-4474-AD36-E270F1B8DE4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5" name="Straight Connector 1674">
              <a:extLst>
                <a:ext uri="{FF2B5EF4-FFF2-40B4-BE49-F238E27FC236}">
                  <a16:creationId xmlns:a16="http://schemas.microsoft.com/office/drawing/2014/main" id="{F4AFD08C-3EF9-4F58-B1C9-62B43F6BC9A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76" name="Straight Connector 1675">
              <a:extLst>
                <a:ext uri="{FF2B5EF4-FFF2-40B4-BE49-F238E27FC236}">
                  <a16:creationId xmlns:a16="http://schemas.microsoft.com/office/drawing/2014/main" id="{73184AD1-7F4A-4045-84EA-8DED940E61C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E68F8076-66A5-4A20-9F16-30C12964AAD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78" name="Group 1677">
            <a:extLst>
              <a:ext uri="{FF2B5EF4-FFF2-40B4-BE49-F238E27FC236}">
                <a16:creationId xmlns:a16="http://schemas.microsoft.com/office/drawing/2014/main" id="{069FEB65-6D9B-41C6-96F3-C9A2E68C775A}"/>
              </a:ext>
            </a:extLst>
          </p:cNvPr>
          <p:cNvGrpSpPr/>
          <p:nvPr/>
        </p:nvGrpSpPr>
        <p:grpSpPr>
          <a:xfrm rot="2540802">
            <a:off x="11727099" y="5324475"/>
            <a:ext cx="544580" cy="346135"/>
            <a:chOff x="1459148" y="544749"/>
            <a:chExt cx="7412477" cy="5661498"/>
          </a:xfrm>
        </p:grpSpPr>
        <p:sp>
          <p:nvSpPr>
            <p:cNvPr id="1679" name="Arc 1678">
              <a:extLst>
                <a:ext uri="{FF2B5EF4-FFF2-40B4-BE49-F238E27FC236}">
                  <a16:creationId xmlns:a16="http://schemas.microsoft.com/office/drawing/2014/main" id="{10732EE8-591F-4418-8AB3-9E0E76D5613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0" name="Straight Connector 1679">
              <a:extLst>
                <a:ext uri="{FF2B5EF4-FFF2-40B4-BE49-F238E27FC236}">
                  <a16:creationId xmlns:a16="http://schemas.microsoft.com/office/drawing/2014/main" id="{A84E347B-9109-4332-9A7D-855B17CF0B2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1" name="Arc 1680">
              <a:extLst>
                <a:ext uri="{FF2B5EF4-FFF2-40B4-BE49-F238E27FC236}">
                  <a16:creationId xmlns:a16="http://schemas.microsoft.com/office/drawing/2014/main" id="{38B5A3D1-CE84-4D16-B28F-899A70FD38F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82" name="Straight Connector 1681">
              <a:extLst>
                <a:ext uri="{FF2B5EF4-FFF2-40B4-BE49-F238E27FC236}">
                  <a16:creationId xmlns:a16="http://schemas.microsoft.com/office/drawing/2014/main" id="{8F8BE722-756A-49D4-9D86-576AE5B16B2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83" name="Straight Connector 1682">
              <a:extLst>
                <a:ext uri="{FF2B5EF4-FFF2-40B4-BE49-F238E27FC236}">
                  <a16:creationId xmlns:a16="http://schemas.microsoft.com/office/drawing/2014/main" id="{75DE4424-4884-41AE-92D9-01CFCABCD92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84" name="Oval 1683">
              <a:extLst>
                <a:ext uri="{FF2B5EF4-FFF2-40B4-BE49-F238E27FC236}">
                  <a16:creationId xmlns:a16="http://schemas.microsoft.com/office/drawing/2014/main" id="{8F1F92F2-74A1-4F73-88C7-BD515164BDE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5" name="Arc 1684">
              <a:extLst>
                <a:ext uri="{FF2B5EF4-FFF2-40B4-BE49-F238E27FC236}">
                  <a16:creationId xmlns:a16="http://schemas.microsoft.com/office/drawing/2014/main" id="{A216AD6C-AD8C-4ED7-8521-BFE5BE14633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6" name="Arc 1685">
              <a:extLst>
                <a:ext uri="{FF2B5EF4-FFF2-40B4-BE49-F238E27FC236}">
                  <a16:creationId xmlns:a16="http://schemas.microsoft.com/office/drawing/2014/main" id="{8450BBDB-3C76-437E-89A1-A25406F0309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7" name="Arc 1686">
              <a:extLst>
                <a:ext uri="{FF2B5EF4-FFF2-40B4-BE49-F238E27FC236}">
                  <a16:creationId xmlns:a16="http://schemas.microsoft.com/office/drawing/2014/main" id="{E69162AB-2FE9-4158-BEB3-6F5EC9A3D74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8" name="Arc 1687">
              <a:extLst>
                <a:ext uri="{FF2B5EF4-FFF2-40B4-BE49-F238E27FC236}">
                  <a16:creationId xmlns:a16="http://schemas.microsoft.com/office/drawing/2014/main" id="{0058F8B3-CD2C-45A2-8CFC-BCC08B79244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9" name="Straight Connector 1688">
              <a:extLst>
                <a:ext uri="{FF2B5EF4-FFF2-40B4-BE49-F238E27FC236}">
                  <a16:creationId xmlns:a16="http://schemas.microsoft.com/office/drawing/2014/main" id="{BB398C68-DC79-42CA-AB9A-3520F6C041A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a:extLst>
                <a:ext uri="{FF2B5EF4-FFF2-40B4-BE49-F238E27FC236}">
                  <a16:creationId xmlns:a16="http://schemas.microsoft.com/office/drawing/2014/main" id="{F837F04D-267E-4B53-B1EA-4958A99FF02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6FEA1F33-3A05-45D3-9FFD-50412F8F5C9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92" name="Group 1691">
            <a:extLst>
              <a:ext uri="{FF2B5EF4-FFF2-40B4-BE49-F238E27FC236}">
                <a16:creationId xmlns:a16="http://schemas.microsoft.com/office/drawing/2014/main" id="{82EFA443-0D50-4277-995D-E369668EE62E}"/>
              </a:ext>
            </a:extLst>
          </p:cNvPr>
          <p:cNvGrpSpPr/>
          <p:nvPr/>
        </p:nvGrpSpPr>
        <p:grpSpPr>
          <a:xfrm rot="2540802">
            <a:off x="11727099" y="5619750"/>
            <a:ext cx="544580" cy="346135"/>
            <a:chOff x="1459148" y="544749"/>
            <a:chExt cx="7412477" cy="5661498"/>
          </a:xfrm>
        </p:grpSpPr>
        <p:sp>
          <p:nvSpPr>
            <p:cNvPr id="1693" name="Arc 1692">
              <a:extLst>
                <a:ext uri="{FF2B5EF4-FFF2-40B4-BE49-F238E27FC236}">
                  <a16:creationId xmlns:a16="http://schemas.microsoft.com/office/drawing/2014/main" id="{24CBBDEA-FDC8-441A-997F-DD2D22A0A18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4" name="Straight Connector 1693">
              <a:extLst>
                <a:ext uri="{FF2B5EF4-FFF2-40B4-BE49-F238E27FC236}">
                  <a16:creationId xmlns:a16="http://schemas.microsoft.com/office/drawing/2014/main" id="{D937EF2C-6084-4BAA-AFD1-16255F55520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95" name="Arc 1694">
              <a:extLst>
                <a:ext uri="{FF2B5EF4-FFF2-40B4-BE49-F238E27FC236}">
                  <a16:creationId xmlns:a16="http://schemas.microsoft.com/office/drawing/2014/main" id="{02C32DBA-8A28-4250-9497-1101FB76584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6" name="Straight Connector 1695">
              <a:extLst>
                <a:ext uri="{FF2B5EF4-FFF2-40B4-BE49-F238E27FC236}">
                  <a16:creationId xmlns:a16="http://schemas.microsoft.com/office/drawing/2014/main" id="{0487C4F0-2256-4B4F-9F3E-0B4E1E90AE5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97" name="Straight Connector 1696">
              <a:extLst>
                <a:ext uri="{FF2B5EF4-FFF2-40B4-BE49-F238E27FC236}">
                  <a16:creationId xmlns:a16="http://schemas.microsoft.com/office/drawing/2014/main" id="{B06721C3-F365-4A8C-9B5E-4D3412B71D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98" name="Oval 1697">
              <a:extLst>
                <a:ext uri="{FF2B5EF4-FFF2-40B4-BE49-F238E27FC236}">
                  <a16:creationId xmlns:a16="http://schemas.microsoft.com/office/drawing/2014/main" id="{F938D78F-4D1D-45A8-B30E-1F034742DFC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9" name="Arc 1698">
              <a:extLst>
                <a:ext uri="{FF2B5EF4-FFF2-40B4-BE49-F238E27FC236}">
                  <a16:creationId xmlns:a16="http://schemas.microsoft.com/office/drawing/2014/main" id="{2ADCA0DB-5D7B-4BC9-96A1-3A8DDC2CEDB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0" name="Arc 1699">
              <a:extLst>
                <a:ext uri="{FF2B5EF4-FFF2-40B4-BE49-F238E27FC236}">
                  <a16:creationId xmlns:a16="http://schemas.microsoft.com/office/drawing/2014/main" id="{B4159533-79ED-414E-BB2B-0FE5959C736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1" name="Arc 1700">
              <a:extLst>
                <a:ext uri="{FF2B5EF4-FFF2-40B4-BE49-F238E27FC236}">
                  <a16:creationId xmlns:a16="http://schemas.microsoft.com/office/drawing/2014/main" id="{0A0FEC1F-FEE7-4325-AC14-023DF88C8DC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2" name="Arc 1701">
              <a:extLst>
                <a:ext uri="{FF2B5EF4-FFF2-40B4-BE49-F238E27FC236}">
                  <a16:creationId xmlns:a16="http://schemas.microsoft.com/office/drawing/2014/main" id="{FF7CD708-CC38-4AAA-B9FC-F18D02DE1D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03" name="Straight Connector 1702">
              <a:extLst>
                <a:ext uri="{FF2B5EF4-FFF2-40B4-BE49-F238E27FC236}">
                  <a16:creationId xmlns:a16="http://schemas.microsoft.com/office/drawing/2014/main" id="{5337C648-B8B9-4307-A399-20A68B9A83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04" name="Straight Connector 1703">
              <a:extLst>
                <a:ext uri="{FF2B5EF4-FFF2-40B4-BE49-F238E27FC236}">
                  <a16:creationId xmlns:a16="http://schemas.microsoft.com/office/drawing/2014/main" id="{1E2BBCB3-1F30-4CF3-BFCB-CDA59D48731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45B3E1F6-42F3-435C-9985-12CBE85FB3A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06" name="Group 1705">
            <a:extLst>
              <a:ext uri="{FF2B5EF4-FFF2-40B4-BE49-F238E27FC236}">
                <a16:creationId xmlns:a16="http://schemas.microsoft.com/office/drawing/2014/main" id="{E10C18F3-C8BE-438F-8C56-1EAE4A1F10F8}"/>
              </a:ext>
            </a:extLst>
          </p:cNvPr>
          <p:cNvGrpSpPr/>
          <p:nvPr/>
        </p:nvGrpSpPr>
        <p:grpSpPr>
          <a:xfrm rot="2540802">
            <a:off x="11727099" y="5915025"/>
            <a:ext cx="544580" cy="346135"/>
            <a:chOff x="1459148" y="544749"/>
            <a:chExt cx="7412477" cy="5661498"/>
          </a:xfrm>
        </p:grpSpPr>
        <p:sp>
          <p:nvSpPr>
            <p:cNvPr id="1707" name="Arc 1706">
              <a:extLst>
                <a:ext uri="{FF2B5EF4-FFF2-40B4-BE49-F238E27FC236}">
                  <a16:creationId xmlns:a16="http://schemas.microsoft.com/office/drawing/2014/main" id="{D5CAF331-45DB-4230-A4FC-F6396657AEA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8" name="Straight Connector 1707">
              <a:extLst>
                <a:ext uri="{FF2B5EF4-FFF2-40B4-BE49-F238E27FC236}">
                  <a16:creationId xmlns:a16="http://schemas.microsoft.com/office/drawing/2014/main" id="{48C1A3A2-A55B-4232-917D-3B879A80733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09" name="Arc 1708">
              <a:extLst>
                <a:ext uri="{FF2B5EF4-FFF2-40B4-BE49-F238E27FC236}">
                  <a16:creationId xmlns:a16="http://schemas.microsoft.com/office/drawing/2014/main" id="{2194C0DE-BDFE-457E-AEA6-BCC7F226D33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0" name="Straight Connector 1709">
              <a:extLst>
                <a:ext uri="{FF2B5EF4-FFF2-40B4-BE49-F238E27FC236}">
                  <a16:creationId xmlns:a16="http://schemas.microsoft.com/office/drawing/2014/main" id="{4D6F6317-469F-47BE-B9CB-EC944AB11BF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1" name="Straight Connector 1710">
              <a:extLst>
                <a:ext uri="{FF2B5EF4-FFF2-40B4-BE49-F238E27FC236}">
                  <a16:creationId xmlns:a16="http://schemas.microsoft.com/office/drawing/2014/main" id="{260A5D01-70FC-4AEB-96C4-906F7F763AC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12" name="Oval 1711">
              <a:extLst>
                <a:ext uri="{FF2B5EF4-FFF2-40B4-BE49-F238E27FC236}">
                  <a16:creationId xmlns:a16="http://schemas.microsoft.com/office/drawing/2014/main" id="{DFE066F8-0F82-4022-882F-2F1F7C40F76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3" name="Arc 1712">
              <a:extLst>
                <a:ext uri="{FF2B5EF4-FFF2-40B4-BE49-F238E27FC236}">
                  <a16:creationId xmlns:a16="http://schemas.microsoft.com/office/drawing/2014/main" id="{081CB1D2-8A05-460E-B782-4792FE69547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4" name="Arc 1713">
              <a:extLst>
                <a:ext uri="{FF2B5EF4-FFF2-40B4-BE49-F238E27FC236}">
                  <a16:creationId xmlns:a16="http://schemas.microsoft.com/office/drawing/2014/main" id="{8F356053-A063-43FE-9319-BB28221537F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5" name="Arc 1714">
              <a:extLst>
                <a:ext uri="{FF2B5EF4-FFF2-40B4-BE49-F238E27FC236}">
                  <a16:creationId xmlns:a16="http://schemas.microsoft.com/office/drawing/2014/main" id="{D33175C3-AEA3-47E0-A23D-AE66A185919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6" name="Arc 1715">
              <a:extLst>
                <a:ext uri="{FF2B5EF4-FFF2-40B4-BE49-F238E27FC236}">
                  <a16:creationId xmlns:a16="http://schemas.microsoft.com/office/drawing/2014/main" id="{7506C2B5-15E4-4009-8D3A-B7B033B4E12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7" name="Straight Connector 1716">
              <a:extLst>
                <a:ext uri="{FF2B5EF4-FFF2-40B4-BE49-F238E27FC236}">
                  <a16:creationId xmlns:a16="http://schemas.microsoft.com/office/drawing/2014/main" id="{20FF2A67-2D94-4763-BE4D-D6B2D781E48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a:extLst>
                <a:ext uri="{FF2B5EF4-FFF2-40B4-BE49-F238E27FC236}">
                  <a16:creationId xmlns:a16="http://schemas.microsoft.com/office/drawing/2014/main" id="{EDC9D660-6A1E-4908-952F-96D631585AC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951032C5-29A8-41C5-BEEE-ED2CFFAF3C2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0" name="Group 1719">
            <a:extLst>
              <a:ext uri="{FF2B5EF4-FFF2-40B4-BE49-F238E27FC236}">
                <a16:creationId xmlns:a16="http://schemas.microsoft.com/office/drawing/2014/main" id="{7C70BC68-6C83-4022-A4F4-56B97F7C3F00}"/>
              </a:ext>
            </a:extLst>
          </p:cNvPr>
          <p:cNvGrpSpPr/>
          <p:nvPr/>
        </p:nvGrpSpPr>
        <p:grpSpPr>
          <a:xfrm rot="2540802">
            <a:off x="11727099" y="6210300"/>
            <a:ext cx="544580" cy="346135"/>
            <a:chOff x="1459148" y="544749"/>
            <a:chExt cx="7412477" cy="5661498"/>
          </a:xfrm>
        </p:grpSpPr>
        <p:sp>
          <p:nvSpPr>
            <p:cNvPr id="1721" name="Arc 1720">
              <a:extLst>
                <a:ext uri="{FF2B5EF4-FFF2-40B4-BE49-F238E27FC236}">
                  <a16:creationId xmlns:a16="http://schemas.microsoft.com/office/drawing/2014/main" id="{80933080-F165-4FC2-9097-D038499F3AD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22" name="Straight Connector 1721">
              <a:extLst>
                <a:ext uri="{FF2B5EF4-FFF2-40B4-BE49-F238E27FC236}">
                  <a16:creationId xmlns:a16="http://schemas.microsoft.com/office/drawing/2014/main" id="{FDD746F4-D8AB-4747-9998-454A60F93A0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23" name="Arc 1722">
              <a:extLst>
                <a:ext uri="{FF2B5EF4-FFF2-40B4-BE49-F238E27FC236}">
                  <a16:creationId xmlns:a16="http://schemas.microsoft.com/office/drawing/2014/main" id="{96F7B91A-8A7F-4963-A99D-6051E8731EF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24" name="Straight Connector 1723">
              <a:extLst>
                <a:ext uri="{FF2B5EF4-FFF2-40B4-BE49-F238E27FC236}">
                  <a16:creationId xmlns:a16="http://schemas.microsoft.com/office/drawing/2014/main" id="{3C24D1B6-7B6E-40A4-974F-CC296E1FFEF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25" name="Straight Connector 1724">
              <a:extLst>
                <a:ext uri="{FF2B5EF4-FFF2-40B4-BE49-F238E27FC236}">
                  <a16:creationId xmlns:a16="http://schemas.microsoft.com/office/drawing/2014/main" id="{6A7BF8EE-FA11-413A-A002-8C3414C5C27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26" name="Oval 1725">
              <a:extLst>
                <a:ext uri="{FF2B5EF4-FFF2-40B4-BE49-F238E27FC236}">
                  <a16:creationId xmlns:a16="http://schemas.microsoft.com/office/drawing/2014/main" id="{1A60A2DA-ACC1-48CC-92FF-69AD9156A15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7" name="Arc 1726">
              <a:extLst>
                <a:ext uri="{FF2B5EF4-FFF2-40B4-BE49-F238E27FC236}">
                  <a16:creationId xmlns:a16="http://schemas.microsoft.com/office/drawing/2014/main" id="{F62B4FD3-6662-4ABA-9A15-672F389897A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8" name="Arc 1727">
              <a:extLst>
                <a:ext uri="{FF2B5EF4-FFF2-40B4-BE49-F238E27FC236}">
                  <a16:creationId xmlns:a16="http://schemas.microsoft.com/office/drawing/2014/main" id="{044C8896-7666-4F21-AE50-47E1F0FBD4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9" name="Arc 1728">
              <a:extLst>
                <a:ext uri="{FF2B5EF4-FFF2-40B4-BE49-F238E27FC236}">
                  <a16:creationId xmlns:a16="http://schemas.microsoft.com/office/drawing/2014/main" id="{82BCCF77-F0D4-4D53-8926-3B48177177F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0" name="Arc 1729">
              <a:extLst>
                <a:ext uri="{FF2B5EF4-FFF2-40B4-BE49-F238E27FC236}">
                  <a16:creationId xmlns:a16="http://schemas.microsoft.com/office/drawing/2014/main" id="{893882EE-FAE9-4E89-932F-EF9BA3A4CD4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1" name="Straight Connector 1730">
              <a:extLst>
                <a:ext uri="{FF2B5EF4-FFF2-40B4-BE49-F238E27FC236}">
                  <a16:creationId xmlns:a16="http://schemas.microsoft.com/office/drawing/2014/main" id="{012776E2-CE60-4A47-B7B1-C758B79E0B8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32" name="Straight Connector 1731">
              <a:extLst>
                <a:ext uri="{FF2B5EF4-FFF2-40B4-BE49-F238E27FC236}">
                  <a16:creationId xmlns:a16="http://schemas.microsoft.com/office/drawing/2014/main" id="{F5165E32-BBAC-4620-AD67-B043E72B7A1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EE3C4C4C-3D64-47E4-A235-304BA00CE92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69443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0" name="Group 419">
            <a:extLst>
              <a:ext uri="{FF2B5EF4-FFF2-40B4-BE49-F238E27FC236}">
                <a16:creationId xmlns:a16="http://schemas.microsoft.com/office/drawing/2014/main" id="{0BD5D8B2-7791-42AD-837D-D1BB8478DAC3}"/>
              </a:ext>
            </a:extLst>
          </p:cNvPr>
          <p:cNvGrpSpPr/>
          <p:nvPr/>
        </p:nvGrpSpPr>
        <p:grpSpPr>
          <a:xfrm rot="2540802">
            <a:off x="-179151" y="9525"/>
            <a:ext cx="544580" cy="346135"/>
            <a:chOff x="1459148" y="544749"/>
            <a:chExt cx="7412477" cy="5661498"/>
          </a:xfrm>
        </p:grpSpPr>
        <p:sp>
          <p:nvSpPr>
            <p:cNvPr id="421" name="Arc 420">
              <a:extLst>
                <a:ext uri="{FF2B5EF4-FFF2-40B4-BE49-F238E27FC236}">
                  <a16:creationId xmlns:a16="http://schemas.microsoft.com/office/drawing/2014/main" id="{F7D30B99-7C68-4590-B4E9-CD9128C11F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2" name="Straight Connector 421">
              <a:extLst>
                <a:ext uri="{FF2B5EF4-FFF2-40B4-BE49-F238E27FC236}">
                  <a16:creationId xmlns:a16="http://schemas.microsoft.com/office/drawing/2014/main" id="{B7CCA74A-DD43-4AE3-902A-6A920548B6F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23" name="Arc 422">
              <a:extLst>
                <a:ext uri="{FF2B5EF4-FFF2-40B4-BE49-F238E27FC236}">
                  <a16:creationId xmlns:a16="http://schemas.microsoft.com/office/drawing/2014/main" id="{82D16D53-A81E-4AA2-862C-43C1B287617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24" name="Straight Connector 423">
              <a:extLst>
                <a:ext uri="{FF2B5EF4-FFF2-40B4-BE49-F238E27FC236}">
                  <a16:creationId xmlns:a16="http://schemas.microsoft.com/office/drawing/2014/main" id="{68513E96-EB3F-4D7B-84FD-98D2F17F55D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E3B1A48-8DD0-4C2A-9025-68B040ECF0B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26" name="Oval 425">
              <a:extLst>
                <a:ext uri="{FF2B5EF4-FFF2-40B4-BE49-F238E27FC236}">
                  <a16:creationId xmlns:a16="http://schemas.microsoft.com/office/drawing/2014/main" id="{E4E590B1-CF08-4F3C-9B0D-E747788A881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Arc 426">
              <a:extLst>
                <a:ext uri="{FF2B5EF4-FFF2-40B4-BE49-F238E27FC236}">
                  <a16:creationId xmlns:a16="http://schemas.microsoft.com/office/drawing/2014/main" id="{352DE5C8-0BE1-4F97-8341-16E8950FB16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8" name="Arc 427">
              <a:extLst>
                <a:ext uri="{FF2B5EF4-FFF2-40B4-BE49-F238E27FC236}">
                  <a16:creationId xmlns:a16="http://schemas.microsoft.com/office/drawing/2014/main" id="{C9CDF0E4-CC5A-4F0B-AF55-E40F08D05A3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9" name="Arc 428">
              <a:extLst>
                <a:ext uri="{FF2B5EF4-FFF2-40B4-BE49-F238E27FC236}">
                  <a16:creationId xmlns:a16="http://schemas.microsoft.com/office/drawing/2014/main" id="{44B153EC-EDC1-4989-A05D-AECC1FC8CAF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0" name="Arc 429">
              <a:extLst>
                <a:ext uri="{FF2B5EF4-FFF2-40B4-BE49-F238E27FC236}">
                  <a16:creationId xmlns:a16="http://schemas.microsoft.com/office/drawing/2014/main" id="{82CF73CD-F6BB-4CC0-A78D-4D5A0A10688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1" name="Straight Connector 430">
              <a:extLst>
                <a:ext uri="{FF2B5EF4-FFF2-40B4-BE49-F238E27FC236}">
                  <a16:creationId xmlns:a16="http://schemas.microsoft.com/office/drawing/2014/main" id="{7C361B48-55F7-45C6-B74E-824FF7A043D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1360A1E2-44A3-4D94-8CE2-E898AA29ED3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95AC78BE-1693-464B-8D1C-83074925AD5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34" name="Group 433">
            <a:extLst>
              <a:ext uri="{FF2B5EF4-FFF2-40B4-BE49-F238E27FC236}">
                <a16:creationId xmlns:a16="http://schemas.microsoft.com/office/drawing/2014/main" id="{DDEA2C59-8C3B-47CC-AFC3-B649D7A22AE1}"/>
              </a:ext>
            </a:extLst>
          </p:cNvPr>
          <p:cNvGrpSpPr/>
          <p:nvPr/>
        </p:nvGrpSpPr>
        <p:grpSpPr>
          <a:xfrm rot="2540802">
            <a:off x="135174" y="9525"/>
            <a:ext cx="544580" cy="346135"/>
            <a:chOff x="1459148" y="544749"/>
            <a:chExt cx="7412477" cy="5661498"/>
          </a:xfrm>
        </p:grpSpPr>
        <p:sp>
          <p:nvSpPr>
            <p:cNvPr id="435" name="Arc 434">
              <a:extLst>
                <a:ext uri="{FF2B5EF4-FFF2-40B4-BE49-F238E27FC236}">
                  <a16:creationId xmlns:a16="http://schemas.microsoft.com/office/drawing/2014/main" id="{6ABF3312-D47F-40C3-B40C-92B0DCD433F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36" name="Straight Connector 435">
              <a:extLst>
                <a:ext uri="{FF2B5EF4-FFF2-40B4-BE49-F238E27FC236}">
                  <a16:creationId xmlns:a16="http://schemas.microsoft.com/office/drawing/2014/main" id="{175536C1-7B88-4FED-A7E9-3641B57A39B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37" name="Arc 436">
              <a:extLst>
                <a:ext uri="{FF2B5EF4-FFF2-40B4-BE49-F238E27FC236}">
                  <a16:creationId xmlns:a16="http://schemas.microsoft.com/office/drawing/2014/main" id="{51913705-4233-424D-A8A1-E78BE461119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8" name="Straight Connector 437">
              <a:extLst>
                <a:ext uri="{FF2B5EF4-FFF2-40B4-BE49-F238E27FC236}">
                  <a16:creationId xmlns:a16="http://schemas.microsoft.com/office/drawing/2014/main" id="{EE014173-E8DD-4DA9-9461-A5CF4A40F7C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80BD05FE-B860-4CB6-B054-BA519DE21AB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40" name="Oval 439">
              <a:extLst>
                <a:ext uri="{FF2B5EF4-FFF2-40B4-BE49-F238E27FC236}">
                  <a16:creationId xmlns:a16="http://schemas.microsoft.com/office/drawing/2014/main" id="{1269ED5A-1660-4945-A21A-44EB7EC5740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Arc 440">
              <a:extLst>
                <a:ext uri="{FF2B5EF4-FFF2-40B4-BE49-F238E27FC236}">
                  <a16:creationId xmlns:a16="http://schemas.microsoft.com/office/drawing/2014/main" id="{32D0BF79-E2DA-4407-853D-CF562532CCA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2" name="Arc 441">
              <a:extLst>
                <a:ext uri="{FF2B5EF4-FFF2-40B4-BE49-F238E27FC236}">
                  <a16:creationId xmlns:a16="http://schemas.microsoft.com/office/drawing/2014/main" id="{9E809CC6-52C5-48EE-9F1B-1D9B489E65D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3" name="Arc 442">
              <a:extLst>
                <a:ext uri="{FF2B5EF4-FFF2-40B4-BE49-F238E27FC236}">
                  <a16:creationId xmlns:a16="http://schemas.microsoft.com/office/drawing/2014/main" id="{74D5A21A-9AF6-4130-BE94-2D3C197E235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4" name="Arc 443">
              <a:extLst>
                <a:ext uri="{FF2B5EF4-FFF2-40B4-BE49-F238E27FC236}">
                  <a16:creationId xmlns:a16="http://schemas.microsoft.com/office/drawing/2014/main" id="{4A994E28-C456-43F9-BF9F-5B7721518B0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45" name="Straight Connector 444">
              <a:extLst>
                <a:ext uri="{FF2B5EF4-FFF2-40B4-BE49-F238E27FC236}">
                  <a16:creationId xmlns:a16="http://schemas.microsoft.com/office/drawing/2014/main" id="{DFC663AC-78E5-4563-B57E-C6F1691622D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B9828559-20F4-4EAB-B176-EE7153A1E4E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7CA8BDC8-3185-4238-8DB6-F9E7282EAB2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8" name="Group 447">
            <a:extLst>
              <a:ext uri="{FF2B5EF4-FFF2-40B4-BE49-F238E27FC236}">
                <a16:creationId xmlns:a16="http://schemas.microsoft.com/office/drawing/2014/main" id="{8C84ADE4-BD43-4F1F-87E8-86B29C51ADF9}"/>
              </a:ext>
            </a:extLst>
          </p:cNvPr>
          <p:cNvGrpSpPr/>
          <p:nvPr/>
        </p:nvGrpSpPr>
        <p:grpSpPr>
          <a:xfrm rot="2540802">
            <a:off x="449499" y="9525"/>
            <a:ext cx="544580" cy="346135"/>
            <a:chOff x="1459148" y="544749"/>
            <a:chExt cx="7412477" cy="5661498"/>
          </a:xfrm>
        </p:grpSpPr>
        <p:sp>
          <p:nvSpPr>
            <p:cNvPr id="449" name="Arc 448">
              <a:extLst>
                <a:ext uri="{FF2B5EF4-FFF2-40B4-BE49-F238E27FC236}">
                  <a16:creationId xmlns:a16="http://schemas.microsoft.com/office/drawing/2014/main" id="{7454570C-A403-46DB-82F3-B0E3FDCB45C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0" name="Straight Connector 449">
              <a:extLst>
                <a:ext uri="{FF2B5EF4-FFF2-40B4-BE49-F238E27FC236}">
                  <a16:creationId xmlns:a16="http://schemas.microsoft.com/office/drawing/2014/main" id="{D3FB5DC2-366E-46F5-AECF-4D72E1A7571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51" name="Arc 450">
              <a:extLst>
                <a:ext uri="{FF2B5EF4-FFF2-40B4-BE49-F238E27FC236}">
                  <a16:creationId xmlns:a16="http://schemas.microsoft.com/office/drawing/2014/main" id="{680AE4E4-2A0F-4E16-BFB8-4D410C20CC4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2" name="Straight Connector 451">
              <a:extLst>
                <a:ext uri="{FF2B5EF4-FFF2-40B4-BE49-F238E27FC236}">
                  <a16:creationId xmlns:a16="http://schemas.microsoft.com/office/drawing/2014/main" id="{A1B6E06A-A062-49F5-B0AD-2A99173B4D2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01C5352-E517-41E3-BA93-0E84923DB1B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54" name="Oval 453">
              <a:extLst>
                <a:ext uri="{FF2B5EF4-FFF2-40B4-BE49-F238E27FC236}">
                  <a16:creationId xmlns:a16="http://schemas.microsoft.com/office/drawing/2014/main" id="{F5BC8BCE-ECCA-42CA-ACAC-41F85436455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Arc 454">
              <a:extLst>
                <a:ext uri="{FF2B5EF4-FFF2-40B4-BE49-F238E27FC236}">
                  <a16:creationId xmlns:a16="http://schemas.microsoft.com/office/drawing/2014/main" id="{3A851A0C-8C48-4795-902A-5BA7436F570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6" name="Arc 455">
              <a:extLst>
                <a:ext uri="{FF2B5EF4-FFF2-40B4-BE49-F238E27FC236}">
                  <a16:creationId xmlns:a16="http://schemas.microsoft.com/office/drawing/2014/main" id="{96427F06-47C8-4704-A7D0-768FFD255EB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7" name="Arc 456">
              <a:extLst>
                <a:ext uri="{FF2B5EF4-FFF2-40B4-BE49-F238E27FC236}">
                  <a16:creationId xmlns:a16="http://schemas.microsoft.com/office/drawing/2014/main" id="{5F89DC6E-DF37-469A-99B4-A3932D73925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8" name="Arc 457">
              <a:extLst>
                <a:ext uri="{FF2B5EF4-FFF2-40B4-BE49-F238E27FC236}">
                  <a16:creationId xmlns:a16="http://schemas.microsoft.com/office/drawing/2014/main" id="{4C290CA3-B0B4-4E64-86C4-15DD367D945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9" name="Straight Connector 458">
              <a:extLst>
                <a:ext uri="{FF2B5EF4-FFF2-40B4-BE49-F238E27FC236}">
                  <a16:creationId xmlns:a16="http://schemas.microsoft.com/office/drawing/2014/main" id="{3DE75DC9-9BBB-4F9D-AD96-D7E938BBD15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0B11D9BC-EBB4-433C-9779-C465ECA8228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249F31C3-38C7-4726-8196-E088B19BAB0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62" name="Group 461">
            <a:extLst>
              <a:ext uri="{FF2B5EF4-FFF2-40B4-BE49-F238E27FC236}">
                <a16:creationId xmlns:a16="http://schemas.microsoft.com/office/drawing/2014/main" id="{50A9839C-734D-4E3F-A81B-FBEF36ADF3B7}"/>
              </a:ext>
            </a:extLst>
          </p:cNvPr>
          <p:cNvGrpSpPr/>
          <p:nvPr/>
        </p:nvGrpSpPr>
        <p:grpSpPr>
          <a:xfrm rot="2540802">
            <a:off x="763824" y="9525"/>
            <a:ext cx="544580" cy="346135"/>
            <a:chOff x="1459148" y="544749"/>
            <a:chExt cx="7412477" cy="5661498"/>
          </a:xfrm>
        </p:grpSpPr>
        <p:sp>
          <p:nvSpPr>
            <p:cNvPr id="463" name="Arc 462">
              <a:extLst>
                <a:ext uri="{FF2B5EF4-FFF2-40B4-BE49-F238E27FC236}">
                  <a16:creationId xmlns:a16="http://schemas.microsoft.com/office/drawing/2014/main" id="{C7D17602-DB04-463F-B484-8BADD069C19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64" name="Straight Connector 463">
              <a:extLst>
                <a:ext uri="{FF2B5EF4-FFF2-40B4-BE49-F238E27FC236}">
                  <a16:creationId xmlns:a16="http://schemas.microsoft.com/office/drawing/2014/main" id="{B506F187-ABA9-47BC-8EBC-978ECBEE2FE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65" name="Arc 464">
              <a:extLst>
                <a:ext uri="{FF2B5EF4-FFF2-40B4-BE49-F238E27FC236}">
                  <a16:creationId xmlns:a16="http://schemas.microsoft.com/office/drawing/2014/main" id="{6F17D9C5-458E-484D-99C4-EDDA83C2A86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6" name="Straight Connector 465">
              <a:extLst>
                <a:ext uri="{FF2B5EF4-FFF2-40B4-BE49-F238E27FC236}">
                  <a16:creationId xmlns:a16="http://schemas.microsoft.com/office/drawing/2014/main" id="{4E5EA6B8-F717-4469-B1B1-F3CD3674900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0ACF451-1307-4209-9DC9-F41A49CC777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8" name="Oval 467">
              <a:extLst>
                <a:ext uri="{FF2B5EF4-FFF2-40B4-BE49-F238E27FC236}">
                  <a16:creationId xmlns:a16="http://schemas.microsoft.com/office/drawing/2014/main" id="{73D7591C-3506-4212-9DE3-17EAEF5F800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Arc 468">
              <a:extLst>
                <a:ext uri="{FF2B5EF4-FFF2-40B4-BE49-F238E27FC236}">
                  <a16:creationId xmlns:a16="http://schemas.microsoft.com/office/drawing/2014/main" id="{22FA6182-EAE8-47C9-93D6-857F30899B5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0" name="Arc 469">
              <a:extLst>
                <a:ext uri="{FF2B5EF4-FFF2-40B4-BE49-F238E27FC236}">
                  <a16:creationId xmlns:a16="http://schemas.microsoft.com/office/drawing/2014/main" id="{FEF2E30E-8D8C-4757-8371-3341D29E7F6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1" name="Arc 470">
              <a:extLst>
                <a:ext uri="{FF2B5EF4-FFF2-40B4-BE49-F238E27FC236}">
                  <a16:creationId xmlns:a16="http://schemas.microsoft.com/office/drawing/2014/main" id="{06DC6B5F-12F3-438C-96CD-8704E4122FD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2" name="Arc 471">
              <a:extLst>
                <a:ext uri="{FF2B5EF4-FFF2-40B4-BE49-F238E27FC236}">
                  <a16:creationId xmlns:a16="http://schemas.microsoft.com/office/drawing/2014/main" id="{D8008016-71FA-41D2-B4A9-510239E2623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3" name="Straight Connector 472">
              <a:extLst>
                <a:ext uri="{FF2B5EF4-FFF2-40B4-BE49-F238E27FC236}">
                  <a16:creationId xmlns:a16="http://schemas.microsoft.com/office/drawing/2014/main" id="{30279D65-7CB3-4591-AA31-AD72EDF0CD4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C55CD5CB-62B3-4598-B828-BCF919BF3FB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A6EF70D-001E-49DB-B1B9-F520F19D173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76" name="Group 475">
            <a:extLst>
              <a:ext uri="{FF2B5EF4-FFF2-40B4-BE49-F238E27FC236}">
                <a16:creationId xmlns:a16="http://schemas.microsoft.com/office/drawing/2014/main" id="{C0D5028B-A35F-4C69-BFE1-636961EC5B24}"/>
              </a:ext>
            </a:extLst>
          </p:cNvPr>
          <p:cNvGrpSpPr/>
          <p:nvPr/>
        </p:nvGrpSpPr>
        <p:grpSpPr>
          <a:xfrm rot="2540802">
            <a:off x="1078149" y="9525"/>
            <a:ext cx="544580" cy="346135"/>
            <a:chOff x="1459148" y="544749"/>
            <a:chExt cx="7412477" cy="5661498"/>
          </a:xfrm>
        </p:grpSpPr>
        <p:sp>
          <p:nvSpPr>
            <p:cNvPr id="477" name="Arc 476">
              <a:extLst>
                <a:ext uri="{FF2B5EF4-FFF2-40B4-BE49-F238E27FC236}">
                  <a16:creationId xmlns:a16="http://schemas.microsoft.com/office/drawing/2014/main" id="{9C4AC4A2-38C6-403B-B76A-757BA5BEC5A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8" name="Straight Connector 477">
              <a:extLst>
                <a:ext uri="{FF2B5EF4-FFF2-40B4-BE49-F238E27FC236}">
                  <a16:creationId xmlns:a16="http://schemas.microsoft.com/office/drawing/2014/main" id="{252BEBF5-9FDB-4E93-B0E3-84BDF4C74E7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9" name="Arc 478">
              <a:extLst>
                <a:ext uri="{FF2B5EF4-FFF2-40B4-BE49-F238E27FC236}">
                  <a16:creationId xmlns:a16="http://schemas.microsoft.com/office/drawing/2014/main" id="{41379FD4-2843-4AB9-A720-A2BB48ECA80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0" name="Straight Connector 479">
              <a:extLst>
                <a:ext uri="{FF2B5EF4-FFF2-40B4-BE49-F238E27FC236}">
                  <a16:creationId xmlns:a16="http://schemas.microsoft.com/office/drawing/2014/main" id="{4DADEA50-F6A5-40D0-98A9-8888C409D68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AF7B3C1-E4A8-4B7D-860A-EC7425A522C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BD8125C3-2E90-4721-ADD0-99660EE73AB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Arc 482">
              <a:extLst>
                <a:ext uri="{FF2B5EF4-FFF2-40B4-BE49-F238E27FC236}">
                  <a16:creationId xmlns:a16="http://schemas.microsoft.com/office/drawing/2014/main" id="{6ACFD0D6-3752-46A3-B407-4D21310255F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4" name="Arc 483">
              <a:extLst>
                <a:ext uri="{FF2B5EF4-FFF2-40B4-BE49-F238E27FC236}">
                  <a16:creationId xmlns:a16="http://schemas.microsoft.com/office/drawing/2014/main" id="{2F57B6D6-D00E-4A86-ACA2-CD064AA6F28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5" name="Arc 484">
              <a:extLst>
                <a:ext uri="{FF2B5EF4-FFF2-40B4-BE49-F238E27FC236}">
                  <a16:creationId xmlns:a16="http://schemas.microsoft.com/office/drawing/2014/main" id="{48A363E3-A16B-4F30-B265-4A7FFB5DCD5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6" name="Arc 485">
              <a:extLst>
                <a:ext uri="{FF2B5EF4-FFF2-40B4-BE49-F238E27FC236}">
                  <a16:creationId xmlns:a16="http://schemas.microsoft.com/office/drawing/2014/main" id="{86183152-69F9-40DD-87D1-121ABA5A1D5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7" name="Straight Connector 486">
              <a:extLst>
                <a:ext uri="{FF2B5EF4-FFF2-40B4-BE49-F238E27FC236}">
                  <a16:creationId xmlns:a16="http://schemas.microsoft.com/office/drawing/2014/main" id="{8BB16BB1-E0A5-4661-9893-F6CAA65AE12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23C72EE3-B1A1-483C-884C-3E045277C57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1170F62F-84EE-4871-8FEB-0573178002C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90" name="Group 489">
            <a:extLst>
              <a:ext uri="{FF2B5EF4-FFF2-40B4-BE49-F238E27FC236}">
                <a16:creationId xmlns:a16="http://schemas.microsoft.com/office/drawing/2014/main" id="{F7C16D70-0C10-4671-8E66-0ABC28CF0F8F}"/>
              </a:ext>
            </a:extLst>
          </p:cNvPr>
          <p:cNvGrpSpPr/>
          <p:nvPr/>
        </p:nvGrpSpPr>
        <p:grpSpPr>
          <a:xfrm rot="2540802">
            <a:off x="1392474" y="9525"/>
            <a:ext cx="544580" cy="346135"/>
            <a:chOff x="1459148" y="544749"/>
            <a:chExt cx="7412477" cy="5661498"/>
          </a:xfrm>
        </p:grpSpPr>
        <p:sp>
          <p:nvSpPr>
            <p:cNvPr id="491" name="Arc 490">
              <a:extLst>
                <a:ext uri="{FF2B5EF4-FFF2-40B4-BE49-F238E27FC236}">
                  <a16:creationId xmlns:a16="http://schemas.microsoft.com/office/drawing/2014/main" id="{1A4D4280-94C3-48D8-B77C-219F23AC5D1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2" name="Straight Connector 491">
              <a:extLst>
                <a:ext uri="{FF2B5EF4-FFF2-40B4-BE49-F238E27FC236}">
                  <a16:creationId xmlns:a16="http://schemas.microsoft.com/office/drawing/2014/main" id="{8F0C5C85-3810-47E8-BDCB-57DAD703871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93" name="Arc 492">
              <a:extLst>
                <a:ext uri="{FF2B5EF4-FFF2-40B4-BE49-F238E27FC236}">
                  <a16:creationId xmlns:a16="http://schemas.microsoft.com/office/drawing/2014/main" id="{F72405E9-A81B-401C-9D0F-99744B72FFB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94" name="Straight Connector 493">
              <a:extLst>
                <a:ext uri="{FF2B5EF4-FFF2-40B4-BE49-F238E27FC236}">
                  <a16:creationId xmlns:a16="http://schemas.microsoft.com/office/drawing/2014/main" id="{7317B709-34F3-4C20-9F2F-D41426FE47F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F4DEBA92-24F8-4F25-94E6-9419B1D0062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96" name="Oval 495">
              <a:extLst>
                <a:ext uri="{FF2B5EF4-FFF2-40B4-BE49-F238E27FC236}">
                  <a16:creationId xmlns:a16="http://schemas.microsoft.com/office/drawing/2014/main" id="{FB62A48F-62C5-4677-82FD-A89359A75BF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Arc 496">
              <a:extLst>
                <a:ext uri="{FF2B5EF4-FFF2-40B4-BE49-F238E27FC236}">
                  <a16:creationId xmlns:a16="http://schemas.microsoft.com/office/drawing/2014/main" id="{49BC13BA-6F7B-432F-B377-4F94CEB6260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8" name="Arc 497">
              <a:extLst>
                <a:ext uri="{FF2B5EF4-FFF2-40B4-BE49-F238E27FC236}">
                  <a16:creationId xmlns:a16="http://schemas.microsoft.com/office/drawing/2014/main" id="{8768DFCE-8751-447E-A166-E21CBD7EBB4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9" name="Arc 498">
              <a:extLst>
                <a:ext uri="{FF2B5EF4-FFF2-40B4-BE49-F238E27FC236}">
                  <a16:creationId xmlns:a16="http://schemas.microsoft.com/office/drawing/2014/main" id="{42AC3595-859C-4B78-A04B-1B93EE39BAC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0" name="Arc 499">
              <a:extLst>
                <a:ext uri="{FF2B5EF4-FFF2-40B4-BE49-F238E27FC236}">
                  <a16:creationId xmlns:a16="http://schemas.microsoft.com/office/drawing/2014/main" id="{5D7C3854-C4B3-4D21-BE3E-63A97002D3E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1" name="Straight Connector 500">
              <a:extLst>
                <a:ext uri="{FF2B5EF4-FFF2-40B4-BE49-F238E27FC236}">
                  <a16:creationId xmlns:a16="http://schemas.microsoft.com/office/drawing/2014/main" id="{5BDEDBDC-4051-47AD-9595-AA7EF4CFCB9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89C4A7CC-8322-49E5-BAA7-D6365F05045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5F11B564-CCB8-4945-95B1-7A2F03EAB75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04" name="Group 503">
            <a:extLst>
              <a:ext uri="{FF2B5EF4-FFF2-40B4-BE49-F238E27FC236}">
                <a16:creationId xmlns:a16="http://schemas.microsoft.com/office/drawing/2014/main" id="{76513869-2466-4C86-9E28-EA6BAA0B0617}"/>
              </a:ext>
            </a:extLst>
          </p:cNvPr>
          <p:cNvGrpSpPr/>
          <p:nvPr/>
        </p:nvGrpSpPr>
        <p:grpSpPr>
          <a:xfrm rot="2540802">
            <a:off x="1706799" y="9525"/>
            <a:ext cx="544580" cy="346135"/>
            <a:chOff x="1459148" y="544749"/>
            <a:chExt cx="7412477" cy="5661498"/>
          </a:xfrm>
        </p:grpSpPr>
        <p:sp>
          <p:nvSpPr>
            <p:cNvPr id="505" name="Arc 504">
              <a:extLst>
                <a:ext uri="{FF2B5EF4-FFF2-40B4-BE49-F238E27FC236}">
                  <a16:creationId xmlns:a16="http://schemas.microsoft.com/office/drawing/2014/main" id="{A6794CC5-8398-42CC-8B99-0E84AD1D57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06" name="Straight Connector 505">
              <a:extLst>
                <a:ext uri="{FF2B5EF4-FFF2-40B4-BE49-F238E27FC236}">
                  <a16:creationId xmlns:a16="http://schemas.microsoft.com/office/drawing/2014/main" id="{EBAFD55A-BBEB-4214-822C-B20E68C049E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07" name="Arc 506">
              <a:extLst>
                <a:ext uri="{FF2B5EF4-FFF2-40B4-BE49-F238E27FC236}">
                  <a16:creationId xmlns:a16="http://schemas.microsoft.com/office/drawing/2014/main" id="{2E3D782D-45F3-40D8-8C84-5ECF9B637B8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8" name="Straight Connector 507">
              <a:extLst>
                <a:ext uri="{FF2B5EF4-FFF2-40B4-BE49-F238E27FC236}">
                  <a16:creationId xmlns:a16="http://schemas.microsoft.com/office/drawing/2014/main" id="{37F11FA7-7FCE-481F-ADF6-89E7EDF70F6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E68F9728-750C-4D38-BCB6-C1FA6059251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10" name="Oval 509">
              <a:extLst>
                <a:ext uri="{FF2B5EF4-FFF2-40B4-BE49-F238E27FC236}">
                  <a16:creationId xmlns:a16="http://schemas.microsoft.com/office/drawing/2014/main" id="{289CAE24-FB24-46D3-A166-AD572FFCE41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Arc 510">
              <a:extLst>
                <a:ext uri="{FF2B5EF4-FFF2-40B4-BE49-F238E27FC236}">
                  <a16:creationId xmlns:a16="http://schemas.microsoft.com/office/drawing/2014/main" id="{1D99985B-5950-42A4-883E-72964C1EE3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2" name="Arc 511">
              <a:extLst>
                <a:ext uri="{FF2B5EF4-FFF2-40B4-BE49-F238E27FC236}">
                  <a16:creationId xmlns:a16="http://schemas.microsoft.com/office/drawing/2014/main" id="{96E4DE23-ADEE-49FB-B634-83E1CAF6F53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3" name="Arc 512">
              <a:extLst>
                <a:ext uri="{FF2B5EF4-FFF2-40B4-BE49-F238E27FC236}">
                  <a16:creationId xmlns:a16="http://schemas.microsoft.com/office/drawing/2014/main" id="{0990A668-5A64-4F64-B86B-AA884372B02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4" name="Arc 513">
              <a:extLst>
                <a:ext uri="{FF2B5EF4-FFF2-40B4-BE49-F238E27FC236}">
                  <a16:creationId xmlns:a16="http://schemas.microsoft.com/office/drawing/2014/main" id="{96020972-3060-4434-8A60-B490168EE3B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15" name="Straight Connector 514">
              <a:extLst>
                <a:ext uri="{FF2B5EF4-FFF2-40B4-BE49-F238E27FC236}">
                  <a16:creationId xmlns:a16="http://schemas.microsoft.com/office/drawing/2014/main" id="{89D7665B-2E40-4324-B3E4-3FE69B3C0AD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16" name="Straight Connector 515">
              <a:extLst>
                <a:ext uri="{FF2B5EF4-FFF2-40B4-BE49-F238E27FC236}">
                  <a16:creationId xmlns:a16="http://schemas.microsoft.com/office/drawing/2014/main" id="{B6742FAA-F623-4C26-B036-2C5C2AEB85F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17" name="Straight Connector 516">
              <a:extLst>
                <a:ext uri="{FF2B5EF4-FFF2-40B4-BE49-F238E27FC236}">
                  <a16:creationId xmlns:a16="http://schemas.microsoft.com/office/drawing/2014/main" id="{5F7841F5-E293-425D-A963-A56E3E4C111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8" name="Group 517">
            <a:extLst>
              <a:ext uri="{FF2B5EF4-FFF2-40B4-BE49-F238E27FC236}">
                <a16:creationId xmlns:a16="http://schemas.microsoft.com/office/drawing/2014/main" id="{A5D1A440-D4E4-43C4-B789-8F6A27DE8159}"/>
              </a:ext>
            </a:extLst>
          </p:cNvPr>
          <p:cNvGrpSpPr/>
          <p:nvPr/>
        </p:nvGrpSpPr>
        <p:grpSpPr>
          <a:xfrm rot="2540802">
            <a:off x="2021124" y="9525"/>
            <a:ext cx="544580" cy="346135"/>
            <a:chOff x="1459148" y="544749"/>
            <a:chExt cx="7412477" cy="5661498"/>
          </a:xfrm>
        </p:grpSpPr>
        <p:sp>
          <p:nvSpPr>
            <p:cNvPr id="519" name="Arc 518">
              <a:extLst>
                <a:ext uri="{FF2B5EF4-FFF2-40B4-BE49-F238E27FC236}">
                  <a16:creationId xmlns:a16="http://schemas.microsoft.com/office/drawing/2014/main" id="{EE737AAB-556B-442C-8787-B1719FBD8E4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0" name="Straight Connector 519">
              <a:extLst>
                <a:ext uri="{FF2B5EF4-FFF2-40B4-BE49-F238E27FC236}">
                  <a16:creationId xmlns:a16="http://schemas.microsoft.com/office/drawing/2014/main" id="{4DC1C9C8-070F-45B3-BB45-0BFA3D3F01A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21" name="Arc 520">
              <a:extLst>
                <a:ext uri="{FF2B5EF4-FFF2-40B4-BE49-F238E27FC236}">
                  <a16:creationId xmlns:a16="http://schemas.microsoft.com/office/drawing/2014/main" id="{91DA9106-CA7E-40DA-8C44-BDA54A0C6B3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2" name="Straight Connector 521">
              <a:extLst>
                <a:ext uri="{FF2B5EF4-FFF2-40B4-BE49-F238E27FC236}">
                  <a16:creationId xmlns:a16="http://schemas.microsoft.com/office/drawing/2014/main" id="{6728322A-C1A2-4994-83A1-7AFDB4BEDE1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831E7B19-05C5-4A82-AEC6-EAE2501EFBB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24" name="Oval 523">
              <a:extLst>
                <a:ext uri="{FF2B5EF4-FFF2-40B4-BE49-F238E27FC236}">
                  <a16:creationId xmlns:a16="http://schemas.microsoft.com/office/drawing/2014/main" id="{1AC084BE-8DF9-4952-ABBD-4D868575B17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Arc 524">
              <a:extLst>
                <a:ext uri="{FF2B5EF4-FFF2-40B4-BE49-F238E27FC236}">
                  <a16:creationId xmlns:a16="http://schemas.microsoft.com/office/drawing/2014/main" id="{D9EC0FB9-6FB8-43FF-88B8-B3CC6B9331D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6" name="Arc 525">
              <a:extLst>
                <a:ext uri="{FF2B5EF4-FFF2-40B4-BE49-F238E27FC236}">
                  <a16:creationId xmlns:a16="http://schemas.microsoft.com/office/drawing/2014/main" id="{FA250D91-FA2E-4C01-92DC-30B7C7A170C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7" name="Arc 526">
              <a:extLst>
                <a:ext uri="{FF2B5EF4-FFF2-40B4-BE49-F238E27FC236}">
                  <a16:creationId xmlns:a16="http://schemas.microsoft.com/office/drawing/2014/main" id="{BBFC8996-D5BC-49A9-B6E2-AC5BD9F80AD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8" name="Arc 527">
              <a:extLst>
                <a:ext uri="{FF2B5EF4-FFF2-40B4-BE49-F238E27FC236}">
                  <a16:creationId xmlns:a16="http://schemas.microsoft.com/office/drawing/2014/main" id="{01936ACF-A6F0-451E-B2C0-7DDE8A2C12D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9" name="Straight Connector 528">
              <a:extLst>
                <a:ext uri="{FF2B5EF4-FFF2-40B4-BE49-F238E27FC236}">
                  <a16:creationId xmlns:a16="http://schemas.microsoft.com/office/drawing/2014/main" id="{60D29635-0FA7-41E8-B67D-26CA8CA4916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979F6C53-3615-438A-A06E-6EDAA9FC299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2FA6CCA4-1C7C-4E8C-B6B7-1EB7DB2DF63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32" name="Group 531">
            <a:extLst>
              <a:ext uri="{FF2B5EF4-FFF2-40B4-BE49-F238E27FC236}">
                <a16:creationId xmlns:a16="http://schemas.microsoft.com/office/drawing/2014/main" id="{D057BA59-2515-4728-B6E0-BA79AE61E0BD}"/>
              </a:ext>
            </a:extLst>
          </p:cNvPr>
          <p:cNvGrpSpPr/>
          <p:nvPr/>
        </p:nvGrpSpPr>
        <p:grpSpPr>
          <a:xfrm rot="2540802">
            <a:off x="2335449" y="9525"/>
            <a:ext cx="544580" cy="346135"/>
            <a:chOff x="1459148" y="544749"/>
            <a:chExt cx="7412477" cy="5661498"/>
          </a:xfrm>
        </p:grpSpPr>
        <p:sp>
          <p:nvSpPr>
            <p:cNvPr id="533" name="Arc 532">
              <a:extLst>
                <a:ext uri="{FF2B5EF4-FFF2-40B4-BE49-F238E27FC236}">
                  <a16:creationId xmlns:a16="http://schemas.microsoft.com/office/drawing/2014/main" id="{631F102C-689A-4020-A063-03004659B0D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34" name="Straight Connector 533">
              <a:extLst>
                <a:ext uri="{FF2B5EF4-FFF2-40B4-BE49-F238E27FC236}">
                  <a16:creationId xmlns:a16="http://schemas.microsoft.com/office/drawing/2014/main" id="{E2C8D678-3A03-4EE1-9213-51927739B8A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35" name="Arc 534">
              <a:extLst>
                <a:ext uri="{FF2B5EF4-FFF2-40B4-BE49-F238E27FC236}">
                  <a16:creationId xmlns:a16="http://schemas.microsoft.com/office/drawing/2014/main" id="{2B35DC23-E0BC-492E-B52F-E14DFCA25CC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6" name="Straight Connector 535">
              <a:extLst>
                <a:ext uri="{FF2B5EF4-FFF2-40B4-BE49-F238E27FC236}">
                  <a16:creationId xmlns:a16="http://schemas.microsoft.com/office/drawing/2014/main" id="{939A67D5-FD13-404C-A09F-792791CE40E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A021C90-7D2B-466F-BEAE-B02F08135EE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8" name="Oval 537">
              <a:extLst>
                <a:ext uri="{FF2B5EF4-FFF2-40B4-BE49-F238E27FC236}">
                  <a16:creationId xmlns:a16="http://schemas.microsoft.com/office/drawing/2014/main" id="{C240FA09-4C47-4EB3-BF6A-D4C318BAAFB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Arc 538">
              <a:extLst>
                <a:ext uri="{FF2B5EF4-FFF2-40B4-BE49-F238E27FC236}">
                  <a16:creationId xmlns:a16="http://schemas.microsoft.com/office/drawing/2014/main" id="{DDDC0B47-E8A9-476B-B857-2E42A3685E2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0" name="Arc 539">
              <a:extLst>
                <a:ext uri="{FF2B5EF4-FFF2-40B4-BE49-F238E27FC236}">
                  <a16:creationId xmlns:a16="http://schemas.microsoft.com/office/drawing/2014/main" id="{92B76D4B-6D9D-4BA7-A0E5-E57A542E98E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1" name="Arc 540">
              <a:extLst>
                <a:ext uri="{FF2B5EF4-FFF2-40B4-BE49-F238E27FC236}">
                  <a16:creationId xmlns:a16="http://schemas.microsoft.com/office/drawing/2014/main" id="{6A6532C5-D013-4D19-AAE2-AE1A1DC5B54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2" name="Arc 541">
              <a:extLst>
                <a:ext uri="{FF2B5EF4-FFF2-40B4-BE49-F238E27FC236}">
                  <a16:creationId xmlns:a16="http://schemas.microsoft.com/office/drawing/2014/main" id="{B93780F0-4887-4955-8536-EC56F2E6AB4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3" name="Straight Connector 542">
              <a:extLst>
                <a:ext uri="{FF2B5EF4-FFF2-40B4-BE49-F238E27FC236}">
                  <a16:creationId xmlns:a16="http://schemas.microsoft.com/office/drawing/2014/main" id="{B2BE94E1-5FCD-404F-AFC0-48D968316E0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a:extLst>
                <a:ext uri="{FF2B5EF4-FFF2-40B4-BE49-F238E27FC236}">
                  <a16:creationId xmlns:a16="http://schemas.microsoft.com/office/drawing/2014/main" id="{33A41DA7-3457-4BEF-BDA7-2FEC391173E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a:extLst>
                <a:ext uri="{FF2B5EF4-FFF2-40B4-BE49-F238E27FC236}">
                  <a16:creationId xmlns:a16="http://schemas.microsoft.com/office/drawing/2014/main" id="{3713944F-F3A8-4EF2-BF87-49F66CB9295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46" name="Group 545">
            <a:extLst>
              <a:ext uri="{FF2B5EF4-FFF2-40B4-BE49-F238E27FC236}">
                <a16:creationId xmlns:a16="http://schemas.microsoft.com/office/drawing/2014/main" id="{1B7CB5D5-6A98-4A67-8CBB-B08A07D48D08}"/>
              </a:ext>
            </a:extLst>
          </p:cNvPr>
          <p:cNvGrpSpPr/>
          <p:nvPr/>
        </p:nvGrpSpPr>
        <p:grpSpPr>
          <a:xfrm rot="2540802">
            <a:off x="2649774" y="9525"/>
            <a:ext cx="544580" cy="346135"/>
            <a:chOff x="1459148" y="544749"/>
            <a:chExt cx="7412477" cy="5661498"/>
          </a:xfrm>
        </p:grpSpPr>
        <p:sp>
          <p:nvSpPr>
            <p:cNvPr id="547" name="Arc 546">
              <a:extLst>
                <a:ext uri="{FF2B5EF4-FFF2-40B4-BE49-F238E27FC236}">
                  <a16:creationId xmlns:a16="http://schemas.microsoft.com/office/drawing/2014/main" id="{CFBC828D-46EA-4CD0-9911-58FD04F7C43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8" name="Straight Connector 547">
              <a:extLst>
                <a:ext uri="{FF2B5EF4-FFF2-40B4-BE49-F238E27FC236}">
                  <a16:creationId xmlns:a16="http://schemas.microsoft.com/office/drawing/2014/main" id="{960D0672-1BCA-4FDB-B10F-8D619094CA9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9" name="Arc 548">
              <a:extLst>
                <a:ext uri="{FF2B5EF4-FFF2-40B4-BE49-F238E27FC236}">
                  <a16:creationId xmlns:a16="http://schemas.microsoft.com/office/drawing/2014/main" id="{6E61FAEE-832C-4BD5-A417-5C43BC95866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0" name="Straight Connector 549">
              <a:extLst>
                <a:ext uri="{FF2B5EF4-FFF2-40B4-BE49-F238E27FC236}">
                  <a16:creationId xmlns:a16="http://schemas.microsoft.com/office/drawing/2014/main" id="{C4ACA059-63E7-444A-B894-9DC9D728E97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25345291-E579-49D2-A0F9-A3923ED2D94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52" name="Oval 551">
              <a:extLst>
                <a:ext uri="{FF2B5EF4-FFF2-40B4-BE49-F238E27FC236}">
                  <a16:creationId xmlns:a16="http://schemas.microsoft.com/office/drawing/2014/main" id="{D8183932-3CD9-4B3B-A274-9F8EF359C23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Arc 552">
              <a:extLst>
                <a:ext uri="{FF2B5EF4-FFF2-40B4-BE49-F238E27FC236}">
                  <a16:creationId xmlns:a16="http://schemas.microsoft.com/office/drawing/2014/main" id="{E66B8C59-2FB2-4407-A6EE-EACBC8DC907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4" name="Arc 553">
              <a:extLst>
                <a:ext uri="{FF2B5EF4-FFF2-40B4-BE49-F238E27FC236}">
                  <a16:creationId xmlns:a16="http://schemas.microsoft.com/office/drawing/2014/main" id="{7D07E3B2-34B2-4BD0-AF39-7B8C1B3FB31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5" name="Arc 554">
              <a:extLst>
                <a:ext uri="{FF2B5EF4-FFF2-40B4-BE49-F238E27FC236}">
                  <a16:creationId xmlns:a16="http://schemas.microsoft.com/office/drawing/2014/main" id="{9350FD4F-6E2C-4C3B-A3B2-0A63FE6B239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6" name="Arc 555">
              <a:extLst>
                <a:ext uri="{FF2B5EF4-FFF2-40B4-BE49-F238E27FC236}">
                  <a16:creationId xmlns:a16="http://schemas.microsoft.com/office/drawing/2014/main" id="{25101C97-84E9-4D71-81AB-7F698303519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7" name="Straight Connector 556">
              <a:extLst>
                <a:ext uri="{FF2B5EF4-FFF2-40B4-BE49-F238E27FC236}">
                  <a16:creationId xmlns:a16="http://schemas.microsoft.com/office/drawing/2014/main" id="{2BC38B8D-6F80-4E31-8329-CAFF0254FF0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a:extLst>
                <a:ext uri="{FF2B5EF4-FFF2-40B4-BE49-F238E27FC236}">
                  <a16:creationId xmlns:a16="http://schemas.microsoft.com/office/drawing/2014/main" id="{C833B89E-304C-41AA-9120-F8713278F4D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a:extLst>
                <a:ext uri="{FF2B5EF4-FFF2-40B4-BE49-F238E27FC236}">
                  <a16:creationId xmlns:a16="http://schemas.microsoft.com/office/drawing/2014/main" id="{569C0044-3563-43F6-B6D5-C239C016E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60" name="Group 559">
            <a:extLst>
              <a:ext uri="{FF2B5EF4-FFF2-40B4-BE49-F238E27FC236}">
                <a16:creationId xmlns:a16="http://schemas.microsoft.com/office/drawing/2014/main" id="{BDD21EC6-91DC-4F24-8B44-656608E6817B}"/>
              </a:ext>
            </a:extLst>
          </p:cNvPr>
          <p:cNvGrpSpPr/>
          <p:nvPr/>
        </p:nvGrpSpPr>
        <p:grpSpPr>
          <a:xfrm rot="2540802">
            <a:off x="2964099" y="0"/>
            <a:ext cx="544580" cy="346135"/>
            <a:chOff x="1459148" y="544749"/>
            <a:chExt cx="7412477" cy="5661498"/>
          </a:xfrm>
        </p:grpSpPr>
        <p:sp>
          <p:nvSpPr>
            <p:cNvPr id="561" name="Arc 560">
              <a:extLst>
                <a:ext uri="{FF2B5EF4-FFF2-40B4-BE49-F238E27FC236}">
                  <a16:creationId xmlns:a16="http://schemas.microsoft.com/office/drawing/2014/main" id="{E3B2DC29-6078-4574-8F4D-03DB6BED32B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2" name="Straight Connector 561">
              <a:extLst>
                <a:ext uri="{FF2B5EF4-FFF2-40B4-BE49-F238E27FC236}">
                  <a16:creationId xmlns:a16="http://schemas.microsoft.com/office/drawing/2014/main" id="{C0CE39C9-CB6E-4950-94BB-9C9EBEDA292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63" name="Arc 562">
              <a:extLst>
                <a:ext uri="{FF2B5EF4-FFF2-40B4-BE49-F238E27FC236}">
                  <a16:creationId xmlns:a16="http://schemas.microsoft.com/office/drawing/2014/main" id="{B6B9D9EE-2FFB-4463-A251-92BF2773706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64" name="Straight Connector 563">
              <a:extLst>
                <a:ext uri="{FF2B5EF4-FFF2-40B4-BE49-F238E27FC236}">
                  <a16:creationId xmlns:a16="http://schemas.microsoft.com/office/drawing/2014/main" id="{EA4B0F7E-CF3F-4D83-8491-C6CAA29A691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6162ADA1-AD8E-49C4-8254-3CA2B69AB9E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66" name="Oval 565">
              <a:extLst>
                <a:ext uri="{FF2B5EF4-FFF2-40B4-BE49-F238E27FC236}">
                  <a16:creationId xmlns:a16="http://schemas.microsoft.com/office/drawing/2014/main" id="{B88C7AC4-7174-4899-8AB0-FF5718FD027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Arc 566">
              <a:extLst>
                <a:ext uri="{FF2B5EF4-FFF2-40B4-BE49-F238E27FC236}">
                  <a16:creationId xmlns:a16="http://schemas.microsoft.com/office/drawing/2014/main" id="{CF292248-958E-4959-9468-D6276288837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8" name="Arc 567">
              <a:extLst>
                <a:ext uri="{FF2B5EF4-FFF2-40B4-BE49-F238E27FC236}">
                  <a16:creationId xmlns:a16="http://schemas.microsoft.com/office/drawing/2014/main" id="{2EE22502-EC94-46F4-9643-47541C8F73C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9" name="Arc 568">
              <a:extLst>
                <a:ext uri="{FF2B5EF4-FFF2-40B4-BE49-F238E27FC236}">
                  <a16:creationId xmlns:a16="http://schemas.microsoft.com/office/drawing/2014/main" id="{1C6CDBC5-DDC7-4D02-8BFE-BD1BEA2E94F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0" name="Arc 569">
              <a:extLst>
                <a:ext uri="{FF2B5EF4-FFF2-40B4-BE49-F238E27FC236}">
                  <a16:creationId xmlns:a16="http://schemas.microsoft.com/office/drawing/2014/main" id="{E8E27183-2176-4986-997A-59FFD6A39B3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1" name="Straight Connector 570">
              <a:extLst>
                <a:ext uri="{FF2B5EF4-FFF2-40B4-BE49-F238E27FC236}">
                  <a16:creationId xmlns:a16="http://schemas.microsoft.com/office/drawing/2014/main" id="{A0528898-35FC-488C-B11C-BD6B948978E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538CCC83-8C99-4679-A158-79D1672EA7E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73" name="Straight Connector 572">
              <a:extLst>
                <a:ext uri="{FF2B5EF4-FFF2-40B4-BE49-F238E27FC236}">
                  <a16:creationId xmlns:a16="http://schemas.microsoft.com/office/drawing/2014/main" id="{D180F873-0644-4925-BCAC-0FBD460E7A7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74" name="Group 573">
            <a:extLst>
              <a:ext uri="{FF2B5EF4-FFF2-40B4-BE49-F238E27FC236}">
                <a16:creationId xmlns:a16="http://schemas.microsoft.com/office/drawing/2014/main" id="{86823378-6A8E-4083-8DCE-89D97D1AAF71}"/>
              </a:ext>
            </a:extLst>
          </p:cNvPr>
          <p:cNvGrpSpPr/>
          <p:nvPr/>
        </p:nvGrpSpPr>
        <p:grpSpPr>
          <a:xfrm rot="2540802">
            <a:off x="3278424" y="9525"/>
            <a:ext cx="544580" cy="346135"/>
            <a:chOff x="1459148" y="544749"/>
            <a:chExt cx="7412477" cy="5661498"/>
          </a:xfrm>
        </p:grpSpPr>
        <p:sp>
          <p:nvSpPr>
            <p:cNvPr id="575" name="Arc 574">
              <a:extLst>
                <a:ext uri="{FF2B5EF4-FFF2-40B4-BE49-F238E27FC236}">
                  <a16:creationId xmlns:a16="http://schemas.microsoft.com/office/drawing/2014/main" id="{CBE42455-30C9-4FDD-9EA6-E9C91640B25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76" name="Straight Connector 575">
              <a:extLst>
                <a:ext uri="{FF2B5EF4-FFF2-40B4-BE49-F238E27FC236}">
                  <a16:creationId xmlns:a16="http://schemas.microsoft.com/office/drawing/2014/main" id="{BEE7DC1F-B8DA-4886-AF58-DA94FA14337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77" name="Arc 576">
              <a:extLst>
                <a:ext uri="{FF2B5EF4-FFF2-40B4-BE49-F238E27FC236}">
                  <a16:creationId xmlns:a16="http://schemas.microsoft.com/office/drawing/2014/main" id="{E659FD2F-3D93-412E-838C-BEDC5310BEC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8" name="Straight Connector 577">
              <a:extLst>
                <a:ext uri="{FF2B5EF4-FFF2-40B4-BE49-F238E27FC236}">
                  <a16:creationId xmlns:a16="http://schemas.microsoft.com/office/drawing/2014/main" id="{238F33D1-634C-4C72-B59A-7BF029D8512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1BFC3DF4-7C0A-46E6-888F-0723481157B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80" name="Oval 579">
              <a:extLst>
                <a:ext uri="{FF2B5EF4-FFF2-40B4-BE49-F238E27FC236}">
                  <a16:creationId xmlns:a16="http://schemas.microsoft.com/office/drawing/2014/main" id="{B8C5058D-97AA-4232-9555-298E87C3479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Arc 580">
              <a:extLst>
                <a:ext uri="{FF2B5EF4-FFF2-40B4-BE49-F238E27FC236}">
                  <a16:creationId xmlns:a16="http://schemas.microsoft.com/office/drawing/2014/main" id="{A6A7BE2D-8D60-4CAA-B593-CE745B3C8D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2" name="Arc 581">
              <a:extLst>
                <a:ext uri="{FF2B5EF4-FFF2-40B4-BE49-F238E27FC236}">
                  <a16:creationId xmlns:a16="http://schemas.microsoft.com/office/drawing/2014/main" id="{EF93D3A6-BFF2-4EF8-9D1A-3DDD4DD9BBB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3" name="Arc 582">
              <a:extLst>
                <a:ext uri="{FF2B5EF4-FFF2-40B4-BE49-F238E27FC236}">
                  <a16:creationId xmlns:a16="http://schemas.microsoft.com/office/drawing/2014/main" id="{614DD9BD-F522-46D8-A046-B77D41DAAE6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4" name="Arc 583">
              <a:extLst>
                <a:ext uri="{FF2B5EF4-FFF2-40B4-BE49-F238E27FC236}">
                  <a16:creationId xmlns:a16="http://schemas.microsoft.com/office/drawing/2014/main" id="{3008DEDF-AAFC-4A7B-96E3-58F68BAC5BA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85" name="Straight Connector 584">
              <a:extLst>
                <a:ext uri="{FF2B5EF4-FFF2-40B4-BE49-F238E27FC236}">
                  <a16:creationId xmlns:a16="http://schemas.microsoft.com/office/drawing/2014/main" id="{4F5EB00F-8D23-42AF-BB0B-EC80508B56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a:extLst>
                <a:ext uri="{FF2B5EF4-FFF2-40B4-BE49-F238E27FC236}">
                  <a16:creationId xmlns:a16="http://schemas.microsoft.com/office/drawing/2014/main" id="{02B404F2-1744-48FB-8A5B-1781AD30DA3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6864E72E-6AFB-4ABC-AAB9-A2DE9525114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8" name="Group 587">
            <a:extLst>
              <a:ext uri="{FF2B5EF4-FFF2-40B4-BE49-F238E27FC236}">
                <a16:creationId xmlns:a16="http://schemas.microsoft.com/office/drawing/2014/main" id="{3D9ED54D-554A-4B48-99D4-FFFC0E822E46}"/>
              </a:ext>
            </a:extLst>
          </p:cNvPr>
          <p:cNvGrpSpPr/>
          <p:nvPr/>
        </p:nvGrpSpPr>
        <p:grpSpPr>
          <a:xfrm rot="2540802">
            <a:off x="3592749" y="9525"/>
            <a:ext cx="544580" cy="346135"/>
            <a:chOff x="1459148" y="544749"/>
            <a:chExt cx="7412477" cy="5661498"/>
          </a:xfrm>
        </p:grpSpPr>
        <p:sp>
          <p:nvSpPr>
            <p:cNvPr id="589" name="Arc 588">
              <a:extLst>
                <a:ext uri="{FF2B5EF4-FFF2-40B4-BE49-F238E27FC236}">
                  <a16:creationId xmlns:a16="http://schemas.microsoft.com/office/drawing/2014/main" id="{AA7D600E-1A73-4924-9FD3-03CD197EBD8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0" name="Straight Connector 589">
              <a:extLst>
                <a:ext uri="{FF2B5EF4-FFF2-40B4-BE49-F238E27FC236}">
                  <a16:creationId xmlns:a16="http://schemas.microsoft.com/office/drawing/2014/main" id="{8D49988D-ECC8-4D5A-A5AC-67976FC6CF1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91" name="Arc 590">
              <a:extLst>
                <a:ext uri="{FF2B5EF4-FFF2-40B4-BE49-F238E27FC236}">
                  <a16:creationId xmlns:a16="http://schemas.microsoft.com/office/drawing/2014/main" id="{8D2B8AF2-9A73-49C3-89EF-1B42787C51F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2" name="Straight Connector 591">
              <a:extLst>
                <a:ext uri="{FF2B5EF4-FFF2-40B4-BE49-F238E27FC236}">
                  <a16:creationId xmlns:a16="http://schemas.microsoft.com/office/drawing/2014/main" id="{784489FF-F343-45AC-9D51-9EB80EB03E4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893A75B0-B7BF-4F58-BAA8-39BDE34C79B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94" name="Oval 593">
              <a:extLst>
                <a:ext uri="{FF2B5EF4-FFF2-40B4-BE49-F238E27FC236}">
                  <a16:creationId xmlns:a16="http://schemas.microsoft.com/office/drawing/2014/main" id="{54B0F949-72A5-455F-BB27-09B2348C6A2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Arc 594">
              <a:extLst>
                <a:ext uri="{FF2B5EF4-FFF2-40B4-BE49-F238E27FC236}">
                  <a16:creationId xmlns:a16="http://schemas.microsoft.com/office/drawing/2014/main" id="{34B850C4-2CB3-4DD1-B5E9-5494DFF9AA8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6" name="Arc 595">
              <a:extLst>
                <a:ext uri="{FF2B5EF4-FFF2-40B4-BE49-F238E27FC236}">
                  <a16:creationId xmlns:a16="http://schemas.microsoft.com/office/drawing/2014/main" id="{082E9FBE-E115-4664-BD3C-EE6ED4CB22C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7" name="Arc 596">
              <a:extLst>
                <a:ext uri="{FF2B5EF4-FFF2-40B4-BE49-F238E27FC236}">
                  <a16:creationId xmlns:a16="http://schemas.microsoft.com/office/drawing/2014/main" id="{B9F11661-C99C-409B-8895-8B5BB5B30EE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8" name="Arc 597">
              <a:extLst>
                <a:ext uri="{FF2B5EF4-FFF2-40B4-BE49-F238E27FC236}">
                  <a16:creationId xmlns:a16="http://schemas.microsoft.com/office/drawing/2014/main" id="{C7238234-82F4-4188-950C-B92FE538A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9" name="Straight Connector 598">
              <a:extLst>
                <a:ext uri="{FF2B5EF4-FFF2-40B4-BE49-F238E27FC236}">
                  <a16:creationId xmlns:a16="http://schemas.microsoft.com/office/drawing/2014/main" id="{2E6F316C-83FF-47F2-B9DD-194CF224828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1A28C6B9-33ED-4024-ADA4-D9C6C3E7426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9C786873-C968-411E-ADD0-915E3092FB3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02" name="Group 601">
            <a:extLst>
              <a:ext uri="{FF2B5EF4-FFF2-40B4-BE49-F238E27FC236}">
                <a16:creationId xmlns:a16="http://schemas.microsoft.com/office/drawing/2014/main" id="{C1C64093-189E-4CA6-AA16-6DB5A3900F7C}"/>
              </a:ext>
            </a:extLst>
          </p:cNvPr>
          <p:cNvGrpSpPr/>
          <p:nvPr/>
        </p:nvGrpSpPr>
        <p:grpSpPr>
          <a:xfrm rot="2540802">
            <a:off x="3907074" y="0"/>
            <a:ext cx="544580" cy="346135"/>
            <a:chOff x="1459148" y="544749"/>
            <a:chExt cx="7412477" cy="5661498"/>
          </a:xfrm>
        </p:grpSpPr>
        <p:sp>
          <p:nvSpPr>
            <p:cNvPr id="603" name="Arc 602">
              <a:extLst>
                <a:ext uri="{FF2B5EF4-FFF2-40B4-BE49-F238E27FC236}">
                  <a16:creationId xmlns:a16="http://schemas.microsoft.com/office/drawing/2014/main" id="{33991E08-EC3C-42C7-8392-A89334BBD64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04" name="Straight Connector 603">
              <a:extLst>
                <a:ext uri="{FF2B5EF4-FFF2-40B4-BE49-F238E27FC236}">
                  <a16:creationId xmlns:a16="http://schemas.microsoft.com/office/drawing/2014/main" id="{73247566-2E0B-4918-ADD5-17CB3E6BB18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05" name="Arc 604">
              <a:extLst>
                <a:ext uri="{FF2B5EF4-FFF2-40B4-BE49-F238E27FC236}">
                  <a16:creationId xmlns:a16="http://schemas.microsoft.com/office/drawing/2014/main" id="{B9CEA530-B1A9-43C7-9610-E5CC25FD0F4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06" name="Straight Connector 605">
              <a:extLst>
                <a:ext uri="{FF2B5EF4-FFF2-40B4-BE49-F238E27FC236}">
                  <a16:creationId xmlns:a16="http://schemas.microsoft.com/office/drawing/2014/main" id="{7877BAA2-B338-49AC-BBA3-82FFCE56FD8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F43DF991-61EF-44C2-ADF3-A67A142FD7F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8" name="Oval 607">
              <a:extLst>
                <a:ext uri="{FF2B5EF4-FFF2-40B4-BE49-F238E27FC236}">
                  <a16:creationId xmlns:a16="http://schemas.microsoft.com/office/drawing/2014/main" id="{C039C743-D274-4200-B1E9-8D35DF2FD1F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Arc 608">
              <a:extLst>
                <a:ext uri="{FF2B5EF4-FFF2-40B4-BE49-F238E27FC236}">
                  <a16:creationId xmlns:a16="http://schemas.microsoft.com/office/drawing/2014/main" id="{9C4CA65B-91F2-453A-A99C-B23A730792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0" name="Arc 609">
              <a:extLst>
                <a:ext uri="{FF2B5EF4-FFF2-40B4-BE49-F238E27FC236}">
                  <a16:creationId xmlns:a16="http://schemas.microsoft.com/office/drawing/2014/main" id="{9193FC36-307A-428C-8E96-27C54C66BFF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1" name="Arc 610">
              <a:extLst>
                <a:ext uri="{FF2B5EF4-FFF2-40B4-BE49-F238E27FC236}">
                  <a16:creationId xmlns:a16="http://schemas.microsoft.com/office/drawing/2014/main" id="{B3569361-F34D-4FC4-B47C-6B7F1DE6EBA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2" name="Arc 611">
              <a:extLst>
                <a:ext uri="{FF2B5EF4-FFF2-40B4-BE49-F238E27FC236}">
                  <a16:creationId xmlns:a16="http://schemas.microsoft.com/office/drawing/2014/main" id="{228272D5-7630-408C-B2A0-ABF05583CC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3" name="Straight Connector 612">
              <a:extLst>
                <a:ext uri="{FF2B5EF4-FFF2-40B4-BE49-F238E27FC236}">
                  <a16:creationId xmlns:a16="http://schemas.microsoft.com/office/drawing/2014/main" id="{5AB61977-98AB-4335-B7BA-21F4D6EE3E1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4A2BF75A-1C2A-453C-A900-B6DC6B97678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529C7FFE-A425-4AA4-9AAE-B00FC5B900D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16" name="Group 615">
            <a:extLst>
              <a:ext uri="{FF2B5EF4-FFF2-40B4-BE49-F238E27FC236}">
                <a16:creationId xmlns:a16="http://schemas.microsoft.com/office/drawing/2014/main" id="{B124BA19-78F1-4B98-86CA-8C35A6EBF104}"/>
              </a:ext>
            </a:extLst>
          </p:cNvPr>
          <p:cNvGrpSpPr/>
          <p:nvPr/>
        </p:nvGrpSpPr>
        <p:grpSpPr>
          <a:xfrm rot="2540802">
            <a:off x="4221399" y="0"/>
            <a:ext cx="544580" cy="346135"/>
            <a:chOff x="1459148" y="544749"/>
            <a:chExt cx="7412477" cy="5661498"/>
          </a:xfrm>
        </p:grpSpPr>
        <p:sp>
          <p:nvSpPr>
            <p:cNvPr id="617" name="Arc 616">
              <a:extLst>
                <a:ext uri="{FF2B5EF4-FFF2-40B4-BE49-F238E27FC236}">
                  <a16:creationId xmlns:a16="http://schemas.microsoft.com/office/drawing/2014/main" id="{B1E90CD1-2D2A-4195-8E1D-79A4B0303D5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8" name="Straight Connector 617">
              <a:extLst>
                <a:ext uri="{FF2B5EF4-FFF2-40B4-BE49-F238E27FC236}">
                  <a16:creationId xmlns:a16="http://schemas.microsoft.com/office/drawing/2014/main" id="{7ADC37DA-7497-47EF-842A-C2F9B188FD7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9" name="Arc 618">
              <a:extLst>
                <a:ext uri="{FF2B5EF4-FFF2-40B4-BE49-F238E27FC236}">
                  <a16:creationId xmlns:a16="http://schemas.microsoft.com/office/drawing/2014/main" id="{3EA12422-6477-4AC0-BE55-B4762551683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0" name="Straight Connector 619">
              <a:extLst>
                <a:ext uri="{FF2B5EF4-FFF2-40B4-BE49-F238E27FC236}">
                  <a16:creationId xmlns:a16="http://schemas.microsoft.com/office/drawing/2014/main" id="{F346F35B-2839-4E5E-A507-617BA8F1D6F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64EE7362-CE5E-44CB-898F-E904C85988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22" name="Oval 621">
              <a:extLst>
                <a:ext uri="{FF2B5EF4-FFF2-40B4-BE49-F238E27FC236}">
                  <a16:creationId xmlns:a16="http://schemas.microsoft.com/office/drawing/2014/main" id="{D2FC5453-F572-489E-BCF3-55D7A6A11DE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Arc 622">
              <a:extLst>
                <a:ext uri="{FF2B5EF4-FFF2-40B4-BE49-F238E27FC236}">
                  <a16:creationId xmlns:a16="http://schemas.microsoft.com/office/drawing/2014/main" id="{3034E1BF-AEE5-4668-BF8B-5237651E69C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4" name="Arc 623">
              <a:extLst>
                <a:ext uri="{FF2B5EF4-FFF2-40B4-BE49-F238E27FC236}">
                  <a16:creationId xmlns:a16="http://schemas.microsoft.com/office/drawing/2014/main" id="{152A1B0A-F828-4CBE-AF0C-4C76CF7EBAA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5" name="Arc 624">
              <a:extLst>
                <a:ext uri="{FF2B5EF4-FFF2-40B4-BE49-F238E27FC236}">
                  <a16:creationId xmlns:a16="http://schemas.microsoft.com/office/drawing/2014/main" id="{60D7DD1F-4574-4817-94AB-B0F4877CD0F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6" name="Arc 625">
              <a:extLst>
                <a:ext uri="{FF2B5EF4-FFF2-40B4-BE49-F238E27FC236}">
                  <a16:creationId xmlns:a16="http://schemas.microsoft.com/office/drawing/2014/main" id="{BC918B18-5A0A-4328-AEF2-101AA0710DF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7" name="Straight Connector 626">
              <a:extLst>
                <a:ext uri="{FF2B5EF4-FFF2-40B4-BE49-F238E27FC236}">
                  <a16:creationId xmlns:a16="http://schemas.microsoft.com/office/drawing/2014/main" id="{7315C52E-B67A-4B2C-803D-A9B291D1EAA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a:extLst>
                <a:ext uri="{FF2B5EF4-FFF2-40B4-BE49-F238E27FC236}">
                  <a16:creationId xmlns:a16="http://schemas.microsoft.com/office/drawing/2014/main" id="{8732C53E-C525-4A44-946D-39E5164B199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a:extLst>
                <a:ext uri="{FF2B5EF4-FFF2-40B4-BE49-F238E27FC236}">
                  <a16:creationId xmlns:a16="http://schemas.microsoft.com/office/drawing/2014/main" id="{4F1A872A-F6F1-41D5-BBBE-7EA5A9AFF49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30" name="Group 629">
            <a:extLst>
              <a:ext uri="{FF2B5EF4-FFF2-40B4-BE49-F238E27FC236}">
                <a16:creationId xmlns:a16="http://schemas.microsoft.com/office/drawing/2014/main" id="{778F60CA-94EB-4ABA-B82C-50C70A0F9C62}"/>
              </a:ext>
            </a:extLst>
          </p:cNvPr>
          <p:cNvGrpSpPr/>
          <p:nvPr/>
        </p:nvGrpSpPr>
        <p:grpSpPr>
          <a:xfrm rot="2540802">
            <a:off x="4535724" y="9525"/>
            <a:ext cx="544580" cy="346135"/>
            <a:chOff x="1459148" y="544749"/>
            <a:chExt cx="7412477" cy="5661498"/>
          </a:xfrm>
        </p:grpSpPr>
        <p:sp>
          <p:nvSpPr>
            <p:cNvPr id="631" name="Arc 630">
              <a:extLst>
                <a:ext uri="{FF2B5EF4-FFF2-40B4-BE49-F238E27FC236}">
                  <a16:creationId xmlns:a16="http://schemas.microsoft.com/office/drawing/2014/main" id="{92CA28D1-8BB4-4FFC-9BC1-474213265E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2" name="Straight Connector 631">
              <a:extLst>
                <a:ext uri="{FF2B5EF4-FFF2-40B4-BE49-F238E27FC236}">
                  <a16:creationId xmlns:a16="http://schemas.microsoft.com/office/drawing/2014/main" id="{10E1BCB1-2EB7-4498-A8C7-143DAADCC49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33" name="Arc 632">
              <a:extLst>
                <a:ext uri="{FF2B5EF4-FFF2-40B4-BE49-F238E27FC236}">
                  <a16:creationId xmlns:a16="http://schemas.microsoft.com/office/drawing/2014/main" id="{10319DE8-1085-4623-99C0-3BE4DEF3F31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34" name="Straight Connector 633">
              <a:extLst>
                <a:ext uri="{FF2B5EF4-FFF2-40B4-BE49-F238E27FC236}">
                  <a16:creationId xmlns:a16="http://schemas.microsoft.com/office/drawing/2014/main" id="{CED854F6-11C4-49BB-949B-B95C2CBC75D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5A303E6E-B171-4346-ACEF-0FFA50B7345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36" name="Oval 635">
              <a:extLst>
                <a:ext uri="{FF2B5EF4-FFF2-40B4-BE49-F238E27FC236}">
                  <a16:creationId xmlns:a16="http://schemas.microsoft.com/office/drawing/2014/main" id="{DE50A810-023E-4B58-93B0-956859B2D0B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Arc 636">
              <a:extLst>
                <a:ext uri="{FF2B5EF4-FFF2-40B4-BE49-F238E27FC236}">
                  <a16:creationId xmlns:a16="http://schemas.microsoft.com/office/drawing/2014/main" id="{A1EB1289-DAA1-4ECB-9208-C9D2D65028D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8" name="Arc 637">
              <a:extLst>
                <a:ext uri="{FF2B5EF4-FFF2-40B4-BE49-F238E27FC236}">
                  <a16:creationId xmlns:a16="http://schemas.microsoft.com/office/drawing/2014/main" id="{466DBECA-6C00-492D-9ABF-336D4822D46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9" name="Arc 638">
              <a:extLst>
                <a:ext uri="{FF2B5EF4-FFF2-40B4-BE49-F238E27FC236}">
                  <a16:creationId xmlns:a16="http://schemas.microsoft.com/office/drawing/2014/main" id="{0F60AE04-7A30-466D-9CD6-C63B403D982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0" name="Arc 639">
              <a:extLst>
                <a:ext uri="{FF2B5EF4-FFF2-40B4-BE49-F238E27FC236}">
                  <a16:creationId xmlns:a16="http://schemas.microsoft.com/office/drawing/2014/main" id="{3BA06C76-FF8B-401C-AC57-2CDA49E7D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1" name="Straight Connector 640">
              <a:extLst>
                <a:ext uri="{FF2B5EF4-FFF2-40B4-BE49-F238E27FC236}">
                  <a16:creationId xmlns:a16="http://schemas.microsoft.com/office/drawing/2014/main" id="{7020356E-79B3-4F58-90C6-886A36CA4F0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42" name="Straight Connector 641">
              <a:extLst>
                <a:ext uri="{FF2B5EF4-FFF2-40B4-BE49-F238E27FC236}">
                  <a16:creationId xmlns:a16="http://schemas.microsoft.com/office/drawing/2014/main" id="{40E3B354-1279-4AC8-8AF3-F3FF5768AC5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415EAEB2-D7EB-46D3-8205-DFDD9CD1E54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44" name="Group 643">
            <a:extLst>
              <a:ext uri="{FF2B5EF4-FFF2-40B4-BE49-F238E27FC236}">
                <a16:creationId xmlns:a16="http://schemas.microsoft.com/office/drawing/2014/main" id="{18AEC78C-9BC6-4EA7-A7F5-F2C57605DF26}"/>
              </a:ext>
            </a:extLst>
          </p:cNvPr>
          <p:cNvGrpSpPr/>
          <p:nvPr/>
        </p:nvGrpSpPr>
        <p:grpSpPr>
          <a:xfrm rot="2540802">
            <a:off x="4850049" y="9525"/>
            <a:ext cx="544580" cy="346135"/>
            <a:chOff x="1459148" y="544749"/>
            <a:chExt cx="7412477" cy="5661498"/>
          </a:xfrm>
        </p:grpSpPr>
        <p:sp>
          <p:nvSpPr>
            <p:cNvPr id="645" name="Arc 644">
              <a:extLst>
                <a:ext uri="{FF2B5EF4-FFF2-40B4-BE49-F238E27FC236}">
                  <a16:creationId xmlns:a16="http://schemas.microsoft.com/office/drawing/2014/main" id="{DAC66034-890A-4179-A9D7-FC1AE1EB61C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6" name="Straight Connector 645">
              <a:extLst>
                <a:ext uri="{FF2B5EF4-FFF2-40B4-BE49-F238E27FC236}">
                  <a16:creationId xmlns:a16="http://schemas.microsoft.com/office/drawing/2014/main" id="{ED5672F8-E138-46E4-8D2A-5CEFB8E0BA4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47" name="Arc 646">
              <a:extLst>
                <a:ext uri="{FF2B5EF4-FFF2-40B4-BE49-F238E27FC236}">
                  <a16:creationId xmlns:a16="http://schemas.microsoft.com/office/drawing/2014/main" id="{4EFEFB18-BAAF-4053-859E-16514FEC4A9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8" name="Straight Connector 647">
              <a:extLst>
                <a:ext uri="{FF2B5EF4-FFF2-40B4-BE49-F238E27FC236}">
                  <a16:creationId xmlns:a16="http://schemas.microsoft.com/office/drawing/2014/main" id="{EFC1679C-D4D7-42D2-B745-B3063553FE4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057D587A-DD20-4E01-B622-ACFC8C7F639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0CE54B46-BE9B-4C56-8135-48B50537B3E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Arc 650">
              <a:extLst>
                <a:ext uri="{FF2B5EF4-FFF2-40B4-BE49-F238E27FC236}">
                  <a16:creationId xmlns:a16="http://schemas.microsoft.com/office/drawing/2014/main" id="{06C67484-4837-4FC2-B28B-D791F7403E7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2" name="Arc 651">
              <a:extLst>
                <a:ext uri="{FF2B5EF4-FFF2-40B4-BE49-F238E27FC236}">
                  <a16:creationId xmlns:a16="http://schemas.microsoft.com/office/drawing/2014/main" id="{7542F7FB-BEFC-4F18-B8B4-2ADCBFBBE8A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3" name="Arc 652">
              <a:extLst>
                <a:ext uri="{FF2B5EF4-FFF2-40B4-BE49-F238E27FC236}">
                  <a16:creationId xmlns:a16="http://schemas.microsoft.com/office/drawing/2014/main" id="{E53EA01C-1FA6-43F3-A3DB-C056A07A4DA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4" name="Arc 653">
              <a:extLst>
                <a:ext uri="{FF2B5EF4-FFF2-40B4-BE49-F238E27FC236}">
                  <a16:creationId xmlns:a16="http://schemas.microsoft.com/office/drawing/2014/main" id="{7132AF77-3198-4F6A-A70F-45D9EB4128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55" name="Straight Connector 654">
              <a:extLst>
                <a:ext uri="{FF2B5EF4-FFF2-40B4-BE49-F238E27FC236}">
                  <a16:creationId xmlns:a16="http://schemas.microsoft.com/office/drawing/2014/main" id="{D8BFDBE1-47CF-41C7-99A8-20A9D575DD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869F7224-F2C7-4608-BB5F-F9D41CEAB79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A550108A-4FA6-42B0-A053-0C3A345114F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8" name="Group 657">
            <a:extLst>
              <a:ext uri="{FF2B5EF4-FFF2-40B4-BE49-F238E27FC236}">
                <a16:creationId xmlns:a16="http://schemas.microsoft.com/office/drawing/2014/main" id="{C3BC9EE6-561C-4BDB-B0DA-27739554264A}"/>
              </a:ext>
            </a:extLst>
          </p:cNvPr>
          <p:cNvGrpSpPr/>
          <p:nvPr/>
        </p:nvGrpSpPr>
        <p:grpSpPr>
          <a:xfrm rot="2540802">
            <a:off x="5164374" y="0"/>
            <a:ext cx="544580" cy="346135"/>
            <a:chOff x="1459148" y="544749"/>
            <a:chExt cx="7412477" cy="5661498"/>
          </a:xfrm>
        </p:grpSpPr>
        <p:sp>
          <p:nvSpPr>
            <p:cNvPr id="659" name="Arc 658">
              <a:extLst>
                <a:ext uri="{FF2B5EF4-FFF2-40B4-BE49-F238E27FC236}">
                  <a16:creationId xmlns:a16="http://schemas.microsoft.com/office/drawing/2014/main" id="{B33FC02E-FD9D-4F6A-9C62-78AD2B90F8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0" name="Straight Connector 659">
              <a:extLst>
                <a:ext uri="{FF2B5EF4-FFF2-40B4-BE49-F238E27FC236}">
                  <a16:creationId xmlns:a16="http://schemas.microsoft.com/office/drawing/2014/main" id="{17EF9B69-8222-49D2-BF11-C509F28FB21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61" name="Arc 660">
              <a:extLst>
                <a:ext uri="{FF2B5EF4-FFF2-40B4-BE49-F238E27FC236}">
                  <a16:creationId xmlns:a16="http://schemas.microsoft.com/office/drawing/2014/main" id="{A3930BE5-0B84-4F64-926A-E2E1650A876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2" name="Straight Connector 661">
              <a:extLst>
                <a:ext uri="{FF2B5EF4-FFF2-40B4-BE49-F238E27FC236}">
                  <a16:creationId xmlns:a16="http://schemas.microsoft.com/office/drawing/2014/main" id="{A0BDD29B-8FA4-4096-A085-0BB6B7644F7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FC76A0DC-3BB6-4C2F-9093-3E493CEBC7F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64" name="Oval 663">
              <a:extLst>
                <a:ext uri="{FF2B5EF4-FFF2-40B4-BE49-F238E27FC236}">
                  <a16:creationId xmlns:a16="http://schemas.microsoft.com/office/drawing/2014/main" id="{2B8902DA-CF4B-4AC9-A87D-980A3F12DEF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Arc 664">
              <a:extLst>
                <a:ext uri="{FF2B5EF4-FFF2-40B4-BE49-F238E27FC236}">
                  <a16:creationId xmlns:a16="http://schemas.microsoft.com/office/drawing/2014/main" id="{DAC364C2-28AA-4DEF-8767-F83A2A00351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6" name="Arc 665">
              <a:extLst>
                <a:ext uri="{FF2B5EF4-FFF2-40B4-BE49-F238E27FC236}">
                  <a16:creationId xmlns:a16="http://schemas.microsoft.com/office/drawing/2014/main" id="{AAD53498-DB95-4BA1-9028-B1AB73D5870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7" name="Arc 666">
              <a:extLst>
                <a:ext uri="{FF2B5EF4-FFF2-40B4-BE49-F238E27FC236}">
                  <a16:creationId xmlns:a16="http://schemas.microsoft.com/office/drawing/2014/main" id="{6E7CDAF4-E81B-4392-8FAC-EFE9600130B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8" name="Arc 667">
              <a:extLst>
                <a:ext uri="{FF2B5EF4-FFF2-40B4-BE49-F238E27FC236}">
                  <a16:creationId xmlns:a16="http://schemas.microsoft.com/office/drawing/2014/main" id="{95CEFA51-C318-4126-BBA3-AB99A9EB0EB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9" name="Straight Connector 668">
              <a:extLst>
                <a:ext uri="{FF2B5EF4-FFF2-40B4-BE49-F238E27FC236}">
                  <a16:creationId xmlns:a16="http://schemas.microsoft.com/office/drawing/2014/main" id="{E8B49545-21CD-43C4-A2E4-7867178B02E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A72CD0CC-5914-4008-AFAF-695D77E8C01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E5F1FFF6-EEAC-4EE7-9CE9-FBFDE7CAA6A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72" name="Group 671">
            <a:extLst>
              <a:ext uri="{FF2B5EF4-FFF2-40B4-BE49-F238E27FC236}">
                <a16:creationId xmlns:a16="http://schemas.microsoft.com/office/drawing/2014/main" id="{9F9B2816-6D3A-4FC4-BD04-7993C4C5561C}"/>
              </a:ext>
            </a:extLst>
          </p:cNvPr>
          <p:cNvGrpSpPr/>
          <p:nvPr/>
        </p:nvGrpSpPr>
        <p:grpSpPr>
          <a:xfrm rot="2540802">
            <a:off x="5478699" y="0"/>
            <a:ext cx="544580" cy="346135"/>
            <a:chOff x="1459148" y="544749"/>
            <a:chExt cx="7412477" cy="5661498"/>
          </a:xfrm>
        </p:grpSpPr>
        <p:sp>
          <p:nvSpPr>
            <p:cNvPr id="673" name="Arc 672">
              <a:extLst>
                <a:ext uri="{FF2B5EF4-FFF2-40B4-BE49-F238E27FC236}">
                  <a16:creationId xmlns:a16="http://schemas.microsoft.com/office/drawing/2014/main" id="{AE951A3E-C440-4174-9469-D220241362E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74" name="Straight Connector 673">
              <a:extLst>
                <a:ext uri="{FF2B5EF4-FFF2-40B4-BE49-F238E27FC236}">
                  <a16:creationId xmlns:a16="http://schemas.microsoft.com/office/drawing/2014/main" id="{6EE8DCFE-7DD3-4E20-8B70-B39660F1A34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75" name="Arc 674">
              <a:extLst>
                <a:ext uri="{FF2B5EF4-FFF2-40B4-BE49-F238E27FC236}">
                  <a16:creationId xmlns:a16="http://schemas.microsoft.com/office/drawing/2014/main" id="{5D0BCF2E-40B4-462A-9222-7CAD5EDB232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6" name="Straight Connector 675">
              <a:extLst>
                <a:ext uri="{FF2B5EF4-FFF2-40B4-BE49-F238E27FC236}">
                  <a16:creationId xmlns:a16="http://schemas.microsoft.com/office/drawing/2014/main" id="{800D7442-2C04-4ADF-9CED-4BFC20BE6AA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167D277B-78CF-4AEE-8303-06D39FA8BFC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8" name="Oval 677">
              <a:extLst>
                <a:ext uri="{FF2B5EF4-FFF2-40B4-BE49-F238E27FC236}">
                  <a16:creationId xmlns:a16="http://schemas.microsoft.com/office/drawing/2014/main" id="{9C788BDA-7795-4033-9C29-E6BB0E564BA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9" name="Arc 678">
              <a:extLst>
                <a:ext uri="{FF2B5EF4-FFF2-40B4-BE49-F238E27FC236}">
                  <a16:creationId xmlns:a16="http://schemas.microsoft.com/office/drawing/2014/main" id="{F6EC4EED-694B-4EE2-AAF2-07CF62111D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0" name="Arc 679">
              <a:extLst>
                <a:ext uri="{FF2B5EF4-FFF2-40B4-BE49-F238E27FC236}">
                  <a16:creationId xmlns:a16="http://schemas.microsoft.com/office/drawing/2014/main" id="{C35827A3-CF78-4338-B8E1-AD40FDBA984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1" name="Arc 680">
              <a:extLst>
                <a:ext uri="{FF2B5EF4-FFF2-40B4-BE49-F238E27FC236}">
                  <a16:creationId xmlns:a16="http://schemas.microsoft.com/office/drawing/2014/main" id="{328F47D5-D8B9-4066-9C9E-AA9E44E63C4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2" name="Arc 681">
              <a:extLst>
                <a:ext uri="{FF2B5EF4-FFF2-40B4-BE49-F238E27FC236}">
                  <a16:creationId xmlns:a16="http://schemas.microsoft.com/office/drawing/2014/main" id="{BE214E3A-2137-4BB2-A815-FF3E44AABB2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3" name="Straight Connector 682">
              <a:extLst>
                <a:ext uri="{FF2B5EF4-FFF2-40B4-BE49-F238E27FC236}">
                  <a16:creationId xmlns:a16="http://schemas.microsoft.com/office/drawing/2014/main" id="{81A952B6-F759-4213-A41B-0CA56D6B7C4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84" name="Straight Connector 683">
              <a:extLst>
                <a:ext uri="{FF2B5EF4-FFF2-40B4-BE49-F238E27FC236}">
                  <a16:creationId xmlns:a16="http://schemas.microsoft.com/office/drawing/2014/main" id="{D2409E1A-73A9-4387-97CD-281EFBEFC21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85" name="Straight Connector 684">
              <a:extLst>
                <a:ext uri="{FF2B5EF4-FFF2-40B4-BE49-F238E27FC236}">
                  <a16:creationId xmlns:a16="http://schemas.microsoft.com/office/drawing/2014/main" id="{75CE7E7E-BAB1-4F68-96CF-E5C40D61AAF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86" name="Group 685">
            <a:extLst>
              <a:ext uri="{FF2B5EF4-FFF2-40B4-BE49-F238E27FC236}">
                <a16:creationId xmlns:a16="http://schemas.microsoft.com/office/drawing/2014/main" id="{59F78D45-5725-4DDB-B009-93B385AC549B}"/>
              </a:ext>
            </a:extLst>
          </p:cNvPr>
          <p:cNvGrpSpPr/>
          <p:nvPr/>
        </p:nvGrpSpPr>
        <p:grpSpPr>
          <a:xfrm rot="2540802">
            <a:off x="5793024" y="0"/>
            <a:ext cx="544580" cy="346135"/>
            <a:chOff x="1459148" y="544749"/>
            <a:chExt cx="7412477" cy="5661498"/>
          </a:xfrm>
        </p:grpSpPr>
        <p:sp>
          <p:nvSpPr>
            <p:cNvPr id="687" name="Arc 686">
              <a:extLst>
                <a:ext uri="{FF2B5EF4-FFF2-40B4-BE49-F238E27FC236}">
                  <a16:creationId xmlns:a16="http://schemas.microsoft.com/office/drawing/2014/main" id="{DB74464D-BDA1-4657-8A30-50C38722AFC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8" name="Straight Connector 687">
              <a:extLst>
                <a:ext uri="{FF2B5EF4-FFF2-40B4-BE49-F238E27FC236}">
                  <a16:creationId xmlns:a16="http://schemas.microsoft.com/office/drawing/2014/main" id="{6A8DC2AA-87BD-4464-9C19-112BB026F69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89" name="Arc 688">
              <a:extLst>
                <a:ext uri="{FF2B5EF4-FFF2-40B4-BE49-F238E27FC236}">
                  <a16:creationId xmlns:a16="http://schemas.microsoft.com/office/drawing/2014/main" id="{D25FB06F-7665-41D0-B232-11D289AA98D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0" name="Straight Connector 689">
              <a:extLst>
                <a:ext uri="{FF2B5EF4-FFF2-40B4-BE49-F238E27FC236}">
                  <a16:creationId xmlns:a16="http://schemas.microsoft.com/office/drawing/2014/main" id="{9CEF79B2-BB9C-467B-A107-36E1BBB7132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1EF0FBE4-799D-46AC-B80A-BC87E10AC29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92" name="Oval 691">
              <a:extLst>
                <a:ext uri="{FF2B5EF4-FFF2-40B4-BE49-F238E27FC236}">
                  <a16:creationId xmlns:a16="http://schemas.microsoft.com/office/drawing/2014/main" id="{28781DF3-4791-4B02-91D5-F5E583D32B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3" name="Arc 692">
              <a:extLst>
                <a:ext uri="{FF2B5EF4-FFF2-40B4-BE49-F238E27FC236}">
                  <a16:creationId xmlns:a16="http://schemas.microsoft.com/office/drawing/2014/main" id="{97109DC3-DA30-4732-A656-4A9CD3341BE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4" name="Arc 693">
              <a:extLst>
                <a:ext uri="{FF2B5EF4-FFF2-40B4-BE49-F238E27FC236}">
                  <a16:creationId xmlns:a16="http://schemas.microsoft.com/office/drawing/2014/main" id="{F0AEB169-981B-46D2-B265-FECC978C99F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5" name="Arc 694">
              <a:extLst>
                <a:ext uri="{FF2B5EF4-FFF2-40B4-BE49-F238E27FC236}">
                  <a16:creationId xmlns:a16="http://schemas.microsoft.com/office/drawing/2014/main" id="{4418DDEE-1563-4214-90AD-DD17B37D113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6" name="Arc 695">
              <a:extLst>
                <a:ext uri="{FF2B5EF4-FFF2-40B4-BE49-F238E27FC236}">
                  <a16:creationId xmlns:a16="http://schemas.microsoft.com/office/drawing/2014/main" id="{FC011DA6-5D0F-4283-ADE2-2EBC70BAEDE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7" name="Straight Connector 696">
              <a:extLst>
                <a:ext uri="{FF2B5EF4-FFF2-40B4-BE49-F238E27FC236}">
                  <a16:creationId xmlns:a16="http://schemas.microsoft.com/office/drawing/2014/main" id="{BE305B9A-A7FA-4F89-B7D3-F313266544B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98" name="Straight Connector 697">
              <a:extLst>
                <a:ext uri="{FF2B5EF4-FFF2-40B4-BE49-F238E27FC236}">
                  <a16:creationId xmlns:a16="http://schemas.microsoft.com/office/drawing/2014/main" id="{657D6240-D1B5-4392-AAC8-E4C2C77F1DE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99" name="Straight Connector 698">
              <a:extLst>
                <a:ext uri="{FF2B5EF4-FFF2-40B4-BE49-F238E27FC236}">
                  <a16:creationId xmlns:a16="http://schemas.microsoft.com/office/drawing/2014/main" id="{9F76EF79-FA14-4865-9A6B-A6111A58621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00" name="Group 699">
            <a:extLst>
              <a:ext uri="{FF2B5EF4-FFF2-40B4-BE49-F238E27FC236}">
                <a16:creationId xmlns:a16="http://schemas.microsoft.com/office/drawing/2014/main" id="{EB9625EA-A6CB-41D2-97AD-AD42D1464128}"/>
              </a:ext>
            </a:extLst>
          </p:cNvPr>
          <p:cNvGrpSpPr/>
          <p:nvPr/>
        </p:nvGrpSpPr>
        <p:grpSpPr>
          <a:xfrm rot="2540802">
            <a:off x="6107349" y="0"/>
            <a:ext cx="544580" cy="346135"/>
            <a:chOff x="1459148" y="544749"/>
            <a:chExt cx="7412477" cy="5661498"/>
          </a:xfrm>
        </p:grpSpPr>
        <p:sp>
          <p:nvSpPr>
            <p:cNvPr id="701" name="Arc 700">
              <a:extLst>
                <a:ext uri="{FF2B5EF4-FFF2-40B4-BE49-F238E27FC236}">
                  <a16:creationId xmlns:a16="http://schemas.microsoft.com/office/drawing/2014/main" id="{3FE8E453-C05A-45AE-82CB-489A29FAB48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2" name="Straight Connector 701">
              <a:extLst>
                <a:ext uri="{FF2B5EF4-FFF2-40B4-BE49-F238E27FC236}">
                  <a16:creationId xmlns:a16="http://schemas.microsoft.com/office/drawing/2014/main" id="{C0AEED65-FB0F-46B7-83EF-DAC6886F5B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03" name="Arc 702">
              <a:extLst>
                <a:ext uri="{FF2B5EF4-FFF2-40B4-BE49-F238E27FC236}">
                  <a16:creationId xmlns:a16="http://schemas.microsoft.com/office/drawing/2014/main" id="{B083F617-3582-497B-902B-D93A855C81E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04" name="Straight Connector 703">
              <a:extLst>
                <a:ext uri="{FF2B5EF4-FFF2-40B4-BE49-F238E27FC236}">
                  <a16:creationId xmlns:a16="http://schemas.microsoft.com/office/drawing/2014/main" id="{F8EF9E82-C0B8-4EEB-841D-492C27947E3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1F9A6E59-8829-4353-B593-B4913BA2DA6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06" name="Oval 705">
              <a:extLst>
                <a:ext uri="{FF2B5EF4-FFF2-40B4-BE49-F238E27FC236}">
                  <a16:creationId xmlns:a16="http://schemas.microsoft.com/office/drawing/2014/main" id="{565AAA2F-C49C-421B-89FE-F4A13D1639A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Arc 706">
              <a:extLst>
                <a:ext uri="{FF2B5EF4-FFF2-40B4-BE49-F238E27FC236}">
                  <a16:creationId xmlns:a16="http://schemas.microsoft.com/office/drawing/2014/main" id="{74B322E0-B970-4880-AAD2-00A5AD99F0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8" name="Arc 707">
              <a:extLst>
                <a:ext uri="{FF2B5EF4-FFF2-40B4-BE49-F238E27FC236}">
                  <a16:creationId xmlns:a16="http://schemas.microsoft.com/office/drawing/2014/main" id="{0CC1450B-80D5-4713-A377-D7FCAE73ABC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9" name="Arc 708">
              <a:extLst>
                <a:ext uri="{FF2B5EF4-FFF2-40B4-BE49-F238E27FC236}">
                  <a16:creationId xmlns:a16="http://schemas.microsoft.com/office/drawing/2014/main" id="{6309194D-E6D8-47F0-9E69-5F74A9D29D8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0" name="Arc 709">
              <a:extLst>
                <a:ext uri="{FF2B5EF4-FFF2-40B4-BE49-F238E27FC236}">
                  <a16:creationId xmlns:a16="http://schemas.microsoft.com/office/drawing/2014/main" id="{E18AC35B-C49C-4860-803C-C7EF26C5D37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1" name="Straight Connector 710">
              <a:extLst>
                <a:ext uri="{FF2B5EF4-FFF2-40B4-BE49-F238E27FC236}">
                  <a16:creationId xmlns:a16="http://schemas.microsoft.com/office/drawing/2014/main" id="{A08EAA5B-6C35-4562-A626-EACB0A10587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FD990A17-E18A-4F5C-8F03-2C82FAD6E8B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1BDB38F3-643D-4150-B242-B304F051F16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14" name="Group 713">
            <a:extLst>
              <a:ext uri="{FF2B5EF4-FFF2-40B4-BE49-F238E27FC236}">
                <a16:creationId xmlns:a16="http://schemas.microsoft.com/office/drawing/2014/main" id="{FED249FB-0127-4EC4-AC5E-62C3E212F18D}"/>
              </a:ext>
            </a:extLst>
          </p:cNvPr>
          <p:cNvGrpSpPr/>
          <p:nvPr/>
        </p:nvGrpSpPr>
        <p:grpSpPr>
          <a:xfrm rot="2540802">
            <a:off x="6421674" y="9525"/>
            <a:ext cx="544580" cy="346135"/>
            <a:chOff x="1459148" y="544749"/>
            <a:chExt cx="7412477" cy="5661498"/>
          </a:xfrm>
        </p:grpSpPr>
        <p:sp>
          <p:nvSpPr>
            <p:cNvPr id="715" name="Arc 714">
              <a:extLst>
                <a:ext uri="{FF2B5EF4-FFF2-40B4-BE49-F238E27FC236}">
                  <a16:creationId xmlns:a16="http://schemas.microsoft.com/office/drawing/2014/main" id="{7B935628-1491-4976-91AD-A6D8779CDFE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16" name="Straight Connector 715">
              <a:extLst>
                <a:ext uri="{FF2B5EF4-FFF2-40B4-BE49-F238E27FC236}">
                  <a16:creationId xmlns:a16="http://schemas.microsoft.com/office/drawing/2014/main" id="{63D527AF-D175-4CAE-AC24-FBA0D75FF32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17" name="Arc 716">
              <a:extLst>
                <a:ext uri="{FF2B5EF4-FFF2-40B4-BE49-F238E27FC236}">
                  <a16:creationId xmlns:a16="http://schemas.microsoft.com/office/drawing/2014/main" id="{AEE2FF88-BF0D-4BE3-ABAE-8C237B061C5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8" name="Straight Connector 717">
              <a:extLst>
                <a:ext uri="{FF2B5EF4-FFF2-40B4-BE49-F238E27FC236}">
                  <a16:creationId xmlns:a16="http://schemas.microsoft.com/office/drawing/2014/main" id="{56BF3529-A979-4373-A115-4781BDB4986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368EC7C1-8FF8-47EB-84AA-0C8C54C299A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20" name="Oval 719">
              <a:extLst>
                <a:ext uri="{FF2B5EF4-FFF2-40B4-BE49-F238E27FC236}">
                  <a16:creationId xmlns:a16="http://schemas.microsoft.com/office/drawing/2014/main" id="{4D8F786E-A3F3-4E58-BD99-10A784B0671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Arc 720">
              <a:extLst>
                <a:ext uri="{FF2B5EF4-FFF2-40B4-BE49-F238E27FC236}">
                  <a16:creationId xmlns:a16="http://schemas.microsoft.com/office/drawing/2014/main" id="{8880CB34-2C4A-421F-A269-BD6B171F5A1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2" name="Arc 721">
              <a:extLst>
                <a:ext uri="{FF2B5EF4-FFF2-40B4-BE49-F238E27FC236}">
                  <a16:creationId xmlns:a16="http://schemas.microsoft.com/office/drawing/2014/main" id="{1CF3E7CC-32CB-4E23-BB51-E66C2437AE3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3" name="Arc 722">
              <a:extLst>
                <a:ext uri="{FF2B5EF4-FFF2-40B4-BE49-F238E27FC236}">
                  <a16:creationId xmlns:a16="http://schemas.microsoft.com/office/drawing/2014/main" id="{4835B3AB-4303-43A9-ADA8-27609A1D74A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4" name="Arc 723">
              <a:extLst>
                <a:ext uri="{FF2B5EF4-FFF2-40B4-BE49-F238E27FC236}">
                  <a16:creationId xmlns:a16="http://schemas.microsoft.com/office/drawing/2014/main" id="{601F223B-CCE2-455A-B6B3-FC238C8CF0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25" name="Straight Connector 724">
              <a:extLst>
                <a:ext uri="{FF2B5EF4-FFF2-40B4-BE49-F238E27FC236}">
                  <a16:creationId xmlns:a16="http://schemas.microsoft.com/office/drawing/2014/main" id="{EA1C0B31-AABE-43B9-B3FF-C31EE949E8A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CA27806C-16B8-470E-B4C1-615F27348A7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a:extLst>
                <a:ext uri="{FF2B5EF4-FFF2-40B4-BE49-F238E27FC236}">
                  <a16:creationId xmlns:a16="http://schemas.microsoft.com/office/drawing/2014/main" id="{9B65FFB6-CEF1-43F7-BDD8-305FADEA0AF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8" name="Group 727">
            <a:extLst>
              <a:ext uri="{FF2B5EF4-FFF2-40B4-BE49-F238E27FC236}">
                <a16:creationId xmlns:a16="http://schemas.microsoft.com/office/drawing/2014/main" id="{AA73ADEF-83E1-4791-8B63-259DC9DAB3AE}"/>
              </a:ext>
            </a:extLst>
          </p:cNvPr>
          <p:cNvGrpSpPr/>
          <p:nvPr/>
        </p:nvGrpSpPr>
        <p:grpSpPr>
          <a:xfrm rot="2540802">
            <a:off x="6735999" y="9525"/>
            <a:ext cx="544580" cy="346135"/>
            <a:chOff x="1459148" y="544749"/>
            <a:chExt cx="7412477" cy="5661498"/>
          </a:xfrm>
        </p:grpSpPr>
        <p:sp>
          <p:nvSpPr>
            <p:cNvPr id="729" name="Arc 728">
              <a:extLst>
                <a:ext uri="{FF2B5EF4-FFF2-40B4-BE49-F238E27FC236}">
                  <a16:creationId xmlns:a16="http://schemas.microsoft.com/office/drawing/2014/main" id="{A48F4198-00AB-4C47-ACD3-7C44553387B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0" name="Straight Connector 729">
              <a:extLst>
                <a:ext uri="{FF2B5EF4-FFF2-40B4-BE49-F238E27FC236}">
                  <a16:creationId xmlns:a16="http://schemas.microsoft.com/office/drawing/2014/main" id="{CD67C6F5-02DD-4373-83E2-5BE6A9E9221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31" name="Arc 730">
              <a:extLst>
                <a:ext uri="{FF2B5EF4-FFF2-40B4-BE49-F238E27FC236}">
                  <a16:creationId xmlns:a16="http://schemas.microsoft.com/office/drawing/2014/main" id="{1984616A-E0B8-4BC9-97A0-2277F6E4DDF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2" name="Straight Connector 731">
              <a:extLst>
                <a:ext uri="{FF2B5EF4-FFF2-40B4-BE49-F238E27FC236}">
                  <a16:creationId xmlns:a16="http://schemas.microsoft.com/office/drawing/2014/main" id="{7FA11025-F80E-417C-A0BA-EFF54909252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8650CA8B-B6AB-4AA9-8A17-C9AFF6738F6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34" name="Oval 733">
              <a:extLst>
                <a:ext uri="{FF2B5EF4-FFF2-40B4-BE49-F238E27FC236}">
                  <a16:creationId xmlns:a16="http://schemas.microsoft.com/office/drawing/2014/main" id="{D7CBFC3D-E18C-4C1F-8DC0-8B4BA232094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Arc 734">
              <a:extLst>
                <a:ext uri="{FF2B5EF4-FFF2-40B4-BE49-F238E27FC236}">
                  <a16:creationId xmlns:a16="http://schemas.microsoft.com/office/drawing/2014/main" id="{E19C24BB-012F-4A48-A81E-3C797AF3720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6" name="Arc 735">
              <a:extLst>
                <a:ext uri="{FF2B5EF4-FFF2-40B4-BE49-F238E27FC236}">
                  <a16:creationId xmlns:a16="http://schemas.microsoft.com/office/drawing/2014/main" id="{9D82DA55-84B1-42BC-9F44-D074F7FAC7D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7" name="Arc 736">
              <a:extLst>
                <a:ext uri="{FF2B5EF4-FFF2-40B4-BE49-F238E27FC236}">
                  <a16:creationId xmlns:a16="http://schemas.microsoft.com/office/drawing/2014/main" id="{14D412B7-B7CA-4C52-9EB9-5788CF2B2D5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8" name="Arc 737">
              <a:extLst>
                <a:ext uri="{FF2B5EF4-FFF2-40B4-BE49-F238E27FC236}">
                  <a16:creationId xmlns:a16="http://schemas.microsoft.com/office/drawing/2014/main" id="{7F3277B9-E2BB-4E22-9F45-3D5B1C68F6D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9" name="Straight Connector 738">
              <a:extLst>
                <a:ext uri="{FF2B5EF4-FFF2-40B4-BE49-F238E27FC236}">
                  <a16:creationId xmlns:a16="http://schemas.microsoft.com/office/drawing/2014/main" id="{6615986F-D538-406F-A41C-71D86844EA0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40" name="Straight Connector 739">
              <a:extLst>
                <a:ext uri="{FF2B5EF4-FFF2-40B4-BE49-F238E27FC236}">
                  <a16:creationId xmlns:a16="http://schemas.microsoft.com/office/drawing/2014/main" id="{9AAB55FC-130D-4389-A446-EC00C0649B1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41" name="Straight Connector 740">
              <a:extLst>
                <a:ext uri="{FF2B5EF4-FFF2-40B4-BE49-F238E27FC236}">
                  <a16:creationId xmlns:a16="http://schemas.microsoft.com/office/drawing/2014/main" id="{B63E71BC-00E0-412F-A3FF-B61CBBB2CA1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42" name="Group 741">
            <a:extLst>
              <a:ext uri="{FF2B5EF4-FFF2-40B4-BE49-F238E27FC236}">
                <a16:creationId xmlns:a16="http://schemas.microsoft.com/office/drawing/2014/main" id="{F8F98CB4-5AF4-4F96-827D-500461C0D88D}"/>
              </a:ext>
            </a:extLst>
          </p:cNvPr>
          <p:cNvGrpSpPr/>
          <p:nvPr/>
        </p:nvGrpSpPr>
        <p:grpSpPr>
          <a:xfrm rot="2540802">
            <a:off x="7050324" y="9525"/>
            <a:ext cx="544580" cy="346135"/>
            <a:chOff x="1459148" y="544749"/>
            <a:chExt cx="7412477" cy="5661498"/>
          </a:xfrm>
        </p:grpSpPr>
        <p:sp>
          <p:nvSpPr>
            <p:cNvPr id="743" name="Arc 742">
              <a:extLst>
                <a:ext uri="{FF2B5EF4-FFF2-40B4-BE49-F238E27FC236}">
                  <a16:creationId xmlns:a16="http://schemas.microsoft.com/office/drawing/2014/main" id="{41486880-5EDF-4042-A385-D29F62C34BE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44" name="Straight Connector 743">
              <a:extLst>
                <a:ext uri="{FF2B5EF4-FFF2-40B4-BE49-F238E27FC236}">
                  <a16:creationId xmlns:a16="http://schemas.microsoft.com/office/drawing/2014/main" id="{F55936C1-225E-4B16-8059-C5CC5A815F9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45" name="Arc 744">
              <a:extLst>
                <a:ext uri="{FF2B5EF4-FFF2-40B4-BE49-F238E27FC236}">
                  <a16:creationId xmlns:a16="http://schemas.microsoft.com/office/drawing/2014/main" id="{CA990E49-20DC-43BA-B492-FEBF0872B0C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46" name="Straight Connector 745">
              <a:extLst>
                <a:ext uri="{FF2B5EF4-FFF2-40B4-BE49-F238E27FC236}">
                  <a16:creationId xmlns:a16="http://schemas.microsoft.com/office/drawing/2014/main" id="{23972045-06D9-458F-B046-04DFA52D09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B95EE331-97C8-4FCE-B4BE-4F432364BE3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48" name="Oval 747">
              <a:extLst>
                <a:ext uri="{FF2B5EF4-FFF2-40B4-BE49-F238E27FC236}">
                  <a16:creationId xmlns:a16="http://schemas.microsoft.com/office/drawing/2014/main" id="{924EA079-8614-4D12-9E2A-7A006B4827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Arc 748">
              <a:extLst>
                <a:ext uri="{FF2B5EF4-FFF2-40B4-BE49-F238E27FC236}">
                  <a16:creationId xmlns:a16="http://schemas.microsoft.com/office/drawing/2014/main" id="{3A9F6ADB-3607-41DE-92DE-11A1D760ACD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0" name="Arc 749">
              <a:extLst>
                <a:ext uri="{FF2B5EF4-FFF2-40B4-BE49-F238E27FC236}">
                  <a16:creationId xmlns:a16="http://schemas.microsoft.com/office/drawing/2014/main" id="{399D1369-0BE2-4CE7-BE17-B162BA94D10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1" name="Arc 750">
              <a:extLst>
                <a:ext uri="{FF2B5EF4-FFF2-40B4-BE49-F238E27FC236}">
                  <a16:creationId xmlns:a16="http://schemas.microsoft.com/office/drawing/2014/main" id="{E5AD633A-FC17-42B0-B905-17B197922E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2" name="Arc 751">
              <a:extLst>
                <a:ext uri="{FF2B5EF4-FFF2-40B4-BE49-F238E27FC236}">
                  <a16:creationId xmlns:a16="http://schemas.microsoft.com/office/drawing/2014/main" id="{59A1CE58-05A5-41EB-B15E-C4A683DA5F9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3" name="Straight Connector 752">
              <a:extLst>
                <a:ext uri="{FF2B5EF4-FFF2-40B4-BE49-F238E27FC236}">
                  <a16:creationId xmlns:a16="http://schemas.microsoft.com/office/drawing/2014/main" id="{2F62168A-31BC-4AE0-87E8-EA46B62A32D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a:extLst>
                <a:ext uri="{FF2B5EF4-FFF2-40B4-BE49-F238E27FC236}">
                  <a16:creationId xmlns:a16="http://schemas.microsoft.com/office/drawing/2014/main" id="{B3F17EB9-C269-4B09-A4D6-9CDBEB1F652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25DE4273-BBDE-478C-8D26-07A74D6AAA2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56" name="Group 755">
            <a:extLst>
              <a:ext uri="{FF2B5EF4-FFF2-40B4-BE49-F238E27FC236}">
                <a16:creationId xmlns:a16="http://schemas.microsoft.com/office/drawing/2014/main" id="{BF356C1E-A6D2-4DE9-A8B3-488C7079E160}"/>
              </a:ext>
            </a:extLst>
          </p:cNvPr>
          <p:cNvGrpSpPr/>
          <p:nvPr/>
        </p:nvGrpSpPr>
        <p:grpSpPr>
          <a:xfrm rot="2540802">
            <a:off x="7364649" y="9525"/>
            <a:ext cx="544580" cy="346135"/>
            <a:chOff x="1459148" y="544749"/>
            <a:chExt cx="7412477" cy="5661498"/>
          </a:xfrm>
        </p:grpSpPr>
        <p:sp>
          <p:nvSpPr>
            <p:cNvPr id="757" name="Arc 756">
              <a:extLst>
                <a:ext uri="{FF2B5EF4-FFF2-40B4-BE49-F238E27FC236}">
                  <a16:creationId xmlns:a16="http://schemas.microsoft.com/office/drawing/2014/main" id="{2C5FD9D5-E207-4390-8B0F-6917D288E0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8" name="Straight Connector 757">
              <a:extLst>
                <a:ext uri="{FF2B5EF4-FFF2-40B4-BE49-F238E27FC236}">
                  <a16:creationId xmlns:a16="http://schemas.microsoft.com/office/drawing/2014/main" id="{E18A6351-4FDB-454C-9BB0-745A4B840C1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59" name="Arc 758">
              <a:extLst>
                <a:ext uri="{FF2B5EF4-FFF2-40B4-BE49-F238E27FC236}">
                  <a16:creationId xmlns:a16="http://schemas.microsoft.com/office/drawing/2014/main" id="{4916FF0E-723F-413F-9513-F79DB3D922B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0" name="Straight Connector 759">
              <a:extLst>
                <a:ext uri="{FF2B5EF4-FFF2-40B4-BE49-F238E27FC236}">
                  <a16:creationId xmlns:a16="http://schemas.microsoft.com/office/drawing/2014/main" id="{2A2D0865-C918-49F3-A561-43F80325BBA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F5908FDF-0B5B-40CB-B7C8-1A528BD4C5B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62" name="Oval 761">
              <a:extLst>
                <a:ext uri="{FF2B5EF4-FFF2-40B4-BE49-F238E27FC236}">
                  <a16:creationId xmlns:a16="http://schemas.microsoft.com/office/drawing/2014/main" id="{48A6759E-92EB-40A6-A5A8-294B3CA1EA5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3" name="Arc 762">
              <a:extLst>
                <a:ext uri="{FF2B5EF4-FFF2-40B4-BE49-F238E27FC236}">
                  <a16:creationId xmlns:a16="http://schemas.microsoft.com/office/drawing/2014/main" id="{18DF6847-9DFC-452D-AA58-E5926446D6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4" name="Arc 763">
              <a:extLst>
                <a:ext uri="{FF2B5EF4-FFF2-40B4-BE49-F238E27FC236}">
                  <a16:creationId xmlns:a16="http://schemas.microsoft.com/office/drawing/2014/main" id="{4C5BC6BF-7880-4AD5-BB07-D2A9ABEE830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5" name="Arc 764">
              <a:extLst>
                <a:ext uri="{FF2B5EF4-FFF2-40B4-BE49-F238E27FC236}">
                  <a16:creationId xmlns:a16="http://schemas.microsoft.com/office/drawing/2014/main" id="{FC290903-3D21-47D2-8BB6-2E1C3528E31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6" name="Arc 765">
              <a:extLst>
                <a:ext uri="{FF2B5EF4-FFF2-40B4-BE49-F238E27FC236}">
                  <a16:creationId xmlns:a16="http://schemas.microsoft.com/office/drawing/2014/main" id="{7CF9A3E1-3CBB-40B1-AD48-C3D1FDC8ED7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7" name="Straight Connector 766">
              <a:extLst>
                <a:ext uri="{FF2B5EF4-FFF2-40B4-BE49-F238E27FC236}">
                  <a16:creationId xmlns:a16="http://schemas.microsoft.com/office/drawing/2014/main" id="{FF38045A-EB48-4485-9319-8E7A000E46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68" name="Straight Connector 767">
              <a:extLst>
                <a:ext uri="{FF2B5EF4-FFF2-40B4-BE49-F238E27FC236}">
                  <a16:creationId xmlns:a16="http://schemas.microsoft.com/office/drawing/2014/main" id="{A2EAC500-4BFB-4740-ABEF-FA153DBF33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a:extLst>
                <a:ext uri="{FF2B5EF4-FFF2-40B4-BE49-F238E27FC236}">
                  <a16:creationId xmlns:a16="http://schemas.microsoft.com/office/drawing/2014/main" id="{80EC448A-6440-45F4-A7DE-4510D572122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70" name="Group 769">
            <a:extLst>
              <a:ext uri="{FF2B5EF4-FFF2-40B4-BE49-F238E27FC236}">
                <a16:creationId xmlns:a16="http://schemas.microsoft.com/office/drawing/2014/main" id="{DD0F5332-C962-4EFB-8D6A-8F6D528513B8}"/>
              </a:ext>
            </a:extLst>
          </p:cNvPr>
          <p:cNvGrpSpPr/>
          <p:nvPr/>
        </p:nvGrpSpPr>
        <p:grpSpPr>
          <a:xfrm rot="2540802">
            <a:off x="7678974" y="9525"/>
            <a:ext cx="544580" cy="346135"/>
            <a:chOff x="1459148" y="544749"/>
            <a:chExt cx="7412477" cy="5661498"/>
          </a:xfrm>
        </p:grpSpPr>
        <p:sp>
          <p:nvSpPr>
            <p:cNvPr id="771" name="Arc 770">
              <a:extLst>
                <a:ext uri="{FF2B5EF4-FFF2-40B4-BE49-F238E27FC236}">
                  <a16:creationId xmlns:a16="http://schemas.microsoft.com/office/drawing/2014/main" id="{232589AA-55AF-4021-9734-48B8DD7DECE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2" name="Straight Connector 771">
              <a:extLst>
                <a:ext uri="{FF2B5EF4-FFF2-40B4-BE49-F238E27FC236}">
                  <a16:creationId xmlns:a16="http://schemas.microsoft.com/office/drawing/2014/main" id="{0DA3A098-C425-4D21-AC8E-3C31CA834C1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73" name="Arc 772">
              <a:extLst>
                <a:ext uri="{FF2B5EF4-FFF2-40B4-BE49-F238E27FC236}">
                  <a16:creationId xmlns:a16="http://schemas.microsoft.com/office/drawing/2014/main" id="{C106A44D-0E14-4D34-B4D2-8A276A98EC3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74" name="Straight Connector 773">
              <a:extLst>
                <a:ext uri="{FF2B5EF4-FFF2-40B4-BE49-F238E27FC236}">
                  <a16:creationId xmlns:a16="http://schemas.microsoft.com/office/drawing/2014/main" id="{9A69BB19-F146-41ED-AD2E-91D8DDA394A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74E0A547-050B-491B-9023-664E66C2154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76" name="Oval 775">
              <a:extLst>
                <a:ext uri="{FF2B5EF4-FFF2-40B4-BE49-F238E27FC236}">
                  <a16:creationId xmlns:a16="http://schemas.microsoft.com/office/drawing/2014/main" id="{67CA9C45-06D0-42CF-8251-A183631A5BF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7" name="Arc 776">
              <a:extLst>
                <a:ext uri="{FF2B5EF4-FFF2-40B4-BE49-F238E27FC236}">
                  <a16:creationId xmlns:a16="http://schemas.microsoft.com/office/drawing/2014/main" id="{9E241FB9-3C43-4DAF-9569-24DB455BBF2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8" name="Arc 777">
              <a:extLst>
                <a:ext uri="{FF2B5EF4-FFF2-40B4-BE49-F238E27FC236}">
                  <a16:creationId xmlns:a16="http://schemas.microsoft.com/office/drawing/2014/main" id="{F395694B-A7C9-4D31-AB70-221F83C4A7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9" name="Arc 778">
              <a:extLst>
                <a:ext uri="{FF2B5EF4-FFF2-40B4-BE49-F238E27FC236}">
                  <a16:creationId xmlns:a16="http://schemas.microsoft.com/office/drawing/2014/main" id="{67EC335D-8577-40D8-BE79-9680E221117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0" name="Arc 779">
              <a:extLst>
                <a:ext uri="{FF2B5EF4-FFF2-40B4-BE49-F238E27FC236}">
                  <a16:creationId xmlns:a16="http://schemas.microsoft.com/office/drawing/2014/main" id="{E5D3B69B-1E02-4D83-93CA-85A1C7A97DD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1" name="Straight Connector 780">
              <a:extLst>
                <a:ext uri="{FF2B5EF4-FFF2-40B4-BE49-F238E27FC236}">
                  <a16:creationId xmlns:a16="http://schemas.microsoft.com/office/drawing/2014/main" id="{EEC75F9A-8DCA-4FCE-9544-9E5ED36DC26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59D3CDA7-20A4-4234-8764-767954BD975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4085A2E6-E863-4FC6-ACE9-5CB24552419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84" name="Group 783">
            <a:extLst>
              <a:ext uri="{FF2B5EF4-FFF2-40B4-BE49-F238E27FC236}">
                <a16:creationId xmlns:a16="http://schemas.microsoft.com/office/drawing/2014/main" id="{FA160ECF-105E-433B-8D23-EF44475EF6F6}"/>
              </a:ext>
            </a:extLst>
          </p:cNvPr>
          <p:cNvGrpSpPr/>
          <p:nvPr/>
        </p:nvGrpSpPr>
        <p:grpSpPr>
          <a:xfrm rot="2540802">
            <a:off x="7993299" y="9525"/>
            <a:ext cx="544580" cy="346135"/>
            <a:chOff x="1459148" y="544749"/>
            <a:chExt cx="7412477" cy="5661498"/>
          </a:xfrm>
        </p:grpSpPr>
        <p:sp>
          <p:nvSpPr>
            <p:cNvPr id="785" name="Arc 784">
              <a:extLst>
                <a:ext uri="{FF2B5EF4-FFF2-40B4-BE49-F238E27FC236}">
                  <a16:creationId xmlns:a16="http://schemas.microsoft.com/office/drawing/2014/main" id="{A663F5EA-BB73-4835-96A3-F676B12E03B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6" name="Straight Connector 785">
              <a:extLst>
                <a:ext uri="{FF2B5EF4-FFF2-40B4-BE49-F238E27FC236}">
                  <a16:creationId xmlns:a16="http://schemas.microsoft.com/office/drawing/2014/main" id="{EF2D7B10-06A4-4D90-BBCC-D4401840442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87" name="Arc 786">
              <a:extLst>
                <a:ext uri="{FF2B5EF4-FFF2-40B4-BE49-F238E27FC236}">
                  <a16:creationId xmlns:a16="http://schemas.microsoft.com/office/drawing/2014/main" id="{21FFC873-68EA-466A-A72C-54E441CC28C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8" name="Straight Connector 787">
              <a:extLst>
                <a:ext uri="{FF2B5EF4-FFF2-40B4-BE49-F238E27FC236}">
                  <a16:creationId xmlns:a16="http://schemas.microsoft.com/office/drawing/2014/main" id="{97308801-01A5-4A7B-AD59-12252C40FE0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16DE6A06-FE81-4898-B0C0-5AF42220A89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90" name="Oval 789">
              <a:extLst>
                <a:ext uri="{FF2B5EF4-FFF2-40B4-BE49-F238E27FC236}">
                  <a16:creationId xmlns:a16="http://schemas.microsoft.com/office/drawing/2014/main" id="{7F4BABFA-BE6F-4008-86E6-1D13E82BAC9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Arc 790">
              <a:extLst>
                <a:ext uri="{FF2B5EF4-FFF2-40B4-BE49-F238E27FC236}">
                  <a16:creationId xmlns:a16="http://schemas.microsoft.com/office/drawing/2014/main" id="{DCD499C4-61B1-4E9E-B9F8-8B50C394BB7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2" name="Arc 791">
              <a:extLst>
                <a:ext uri="{FF2B5EF4-FFF2-40B4-BE49-F238E27FC236}">
                  <a16:creationId xmlns:a16="http://schemas.microsoft.com/office/drawing/2014/main" id="{EB28437F-6FFB-4A45-A3BC-B1EC1B02161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3" name="Arc 792">
              <a:extLst>
                <a:ext uri="{FF2B5EF4-FFF2-40B4-BE49-F238E27FC236}">
                  <a16:creationId xmlns:a16="http://schemas.microsoft.com/office/drawing/2014/main" id="{C287F1CC-46E3-4623-A681-82D4BB75BBB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4" name="Arc 793">
              <a:extLst>
                <a:ext uri="{FF2B5EF4-FFF2-40B4-BE49-F238E27FC236}">
                  <a16:creationId xmlns:a16="http://schemas.microsoft.com/office/drawing/2014/main" id="{9D268AE2-BA9D-4392-82AD-83CA6B8F0A6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95" name="Straight Connector 794">
              <a:extLst>
                <a:ext uri="{FF2B5EF4-FFF2-40B4-BE49-F238E27FC236}">
                  <a16:creationId xmlns:a16="http://schemas.microsoft.com/office/drawing/2014/main" id="{32F12BAE-EA14-48D4-9EDA-092FA7FB723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A3B64D78-A932-45BB-A9A9-C4F06DC5104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52AC78EC-15F0-4488-9F7A-48B72F9E32E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8" name="Group 797">
            <a:extLst>
              <a:ext uri="{FF2B5EF4-FFF2-40B4-BE49-F238E27FC236}">
                <a16:creationId xmlns:a16="http://schemas.microsoft.com/office/drawing/2014/main" id="{B884FD5A-B4A4-46BD-B855-54EBDAC67519}"/>
              </a:ext>
            </a:extLst>
          </p:cNvPr>
          <p:cNvGrpSpPr/>
          <p:nvPr/>
        </p:nvGrpSpPr>
        <p:grpSpPr>
          <a:xfrm rot="2540802">
            <a:off x="8307624" y="9525"/>
            <a:ext cx="544580" cy="346135"/>
            <a:chOff x="1459148" y="544749"/>
            <a:chExt cx="7412477" cy="5661498"/>
          </a:xfrm>
        </p:grpSpPr>
        <p:sp>
          <p:nvSpPr>
            <p:cNvPr id="799" name="Arc 798">
              <a:extLst>
                <a:ext uri="{FF2B5EF4-FFF2-40B4-BE49-F238E27FC236}">
                  <a16:creationId xmlns:a16="http://schemas.microsoft.com/office/drawing/2014/main" id="{058ECE7A-19C9-4947-8C08-9EAFEB0F108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0" name="Straight Connector 799">
              <a:extLst>
                <a:ext uri="{FF2B5EF4-FFF2-40B4-BE49-F238E27FC236}">
                  <a16:creationId xmlns:a16="http://schemas.microsoft.com/office/drawing/2014/main" id="{147262DA-5670-44AC-A03B-144C6743C14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01" name="Arc 800">
              <a:extLst>
                <a:ext uri="{FF2B5EF4-FFF2-40B4-BE49-F238E27FC236}">
                  <a16:creationId xmlns:a16="http://schemas.microsoft.com/office/drawing/2014/main" id="{AD8D6CA1-7CA7-490A-A97E-95DB2C8D82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2" name="Straight Connector 801">
              <a:extLst>
                <a:ext uri="{FF2B5EF4-FFF2-40B4-BE49-F238E27FC236}">
                  <a16:creationId xmlns:a16="http://schemas.microsoft.com/office/drawing/2014/main" id="{CD947D85-69DF-4442-881A-4F1CDB7EA89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A9B166CC-9F47-4A34-BC37-EA3866AE9CF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04" name="Oval 803">
              <a:extLst>
                <a:ext uri="{FF2B5EF4-FFF2-40B4-BE49-F238E27FC236}">
                  <a16:creationId xmlns:a16="http://schemas.microsoft.com/office/drawing/2014/main" id="{3DC40954-5765-411D-B414-607E44FEA17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5" name="Arc 804">
              <a:extLst>
                <a:ext uri="{FF2B5EF4-FFF2-40B4-BE49-F238E27FC236}">
                  <a16:creationId xmlns:a16="http://schemas.microsoft.com/office/drawing/2014/main" id="{AAD4EE32-C570-4488-882B-6DB38A92E10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6" name="Arc 805">
              <a:extLst>
                <a:ext uri="{FF2B5EF4-FFF2-40B4-BE49-F238E27FC236}">
                  <a16:creationId xmlns:a16="http://schemas.microsoft.com/office/drawing/2014/main" id="{707814E7-7E44-4084-91D4-AB7F0EBB8D7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7" name="Arc 806">
              <a:extLst>
                <a:ext uri="{FF2B5EF4-FFF2-40B4-BE49-F238E27FC236}">
                  <a16:creationId xmlns:a16="http://schemas.microsoft.com/office/drawing/2014/main" id="{EC597D2D-DC66-4119-97DC-6781934BE85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8" name="Arc 807">
              <a:extLst>
                <a:ext uri="{FF2B5EF4-FFF2-40B4-BE49-F238E27FC236}">
                  <a16:creationId xmlns:a16="http://schemas.microsoft.com/office/drawing/2014/main" id="{83EA1A4B-1DAD-4ABA-B6FF-2C43B824F8F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9" name="Straight Connector 808">
              <a:extLst>
                <a:ext uri="{FF2B5EF4-FFF2-40B4-BE49-F238E27FC236}">
                  <a16:creationId xmlns:a16="http://schemas.microsoft.com/office/drawing/2014/main" id="{E1C11A12-ECCB-4DC0-A35D-11CCE3910E2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10" name="Straight Connector 809">
              <a:extLst>
                <a:ext uri="{FF2B5EF4-FFF2-40B4-BE49-F238E27FC236}">
                  <a16:creationId xmlns:a16="http://schemas.microsoft.com/office/drawing/2014/main" id="{9DC24FB5-E883-4CC6-B897-8A88ED3FE65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CDAFD3F-654B-4556-B555-23992ABCFD0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12" name="Group 811">
            <a:extLst>
              <a:ext uri="{FF2B5EF4-FFF2-40B4-BE49-F238E27FC236}">
                <a16:creationId xmlns:a16="http://schemas.microsoft.com/office/drawing/2014/main" id="{46078B6F-9053-4636-9A8E-2FC8E7031ECD}"/>
              </a:ext>
            </a:extLst>
          </p:cNvPr>
          <p:cNvGrpSpPr/>
          <p:nvPr/>
        </p:nvGrpSpPr>
        <p:grpSpPr>
          <a:xfrm rot="2540802">
            <a:off x="8621949" y="9525"/>
            <a:ext cx="544580" cy="346135"/>
            <a:chOff x="1459148" y="544749"/>
            <a:chExt cx="7412477" cy="5661498"/>
          </a:xfrm>
        </p:grpSpPr>
        <p:sp>
          <p:nvSpPr>
            <p:cNvPr id="813" name="Arc 812">
              <a:extLst>
                <a:ext uri="{FF2B5EF4-FFF2-40B4-BE49-F238E27FC236}">
                  <a16:creationId xmlns:a16="http://schemas.microsoft.com/office/drawing/2014/main" id="{4CA0F987-06E4-4DD3-B5A2-79C30A28AAD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14" name="Straight Connector 813">
              <a:extLst>
                <a:ext uri="{FF2B5EF4-FFF2-40B4-BE49-F238E27FC236}">
                  <a16:creationId xmlns:a16="http://schemas.microsoft.com/office/drawing/2014/main" id="{C5B8B5ED-DFB6-4C89-9326-234FE8AA199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15" name="Arc 814">
              <a:extLst>
                <a:ext uri="{FF2B5EF4-FFF2-40B4-BE49-F238E27FC236}">
                  <a16:creationId xmlns:a16="http://schemas.microsoft.com/office/drawing/2014/main" id="{98FD66AD-398A-4DE3-973A-6FAFEC79A0E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6" name="Straight Connector 815">
              <a:extLst>
                <a:ext uri="{FF2B5EF4-FFF2-40B4-BE49-F238E27FC236}">
                  <a16:creationId xmlns:a16="http://schemas.microsoft.com/office/drawing/2014/main" id="{BDAB9AB4-B274-48A1-BBE6-FBD83DDE0E7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8824CCCE-E6AC-4854-BDE8-1A1B814C081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18" name="Oval 817">
              <a:extLst>
                <a:ext uri="{FF2B5EF4-FFF2-40B4-BE49-F238E27FC236}">
                  <a16:creationId xmlns:a16="http://schemas.microsoft.com/office/drawing/2014/main" id="{03EA0D4D-9AB7-48A7-B35C-41C52CB0C6B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Arc 818">
              <a:extLst>
                <a:ext uri="{FF2B5EF4-FFF2-40B4-BE49-F238E27FC236}">
                  <a16:creationId xmlns:a16="http://schemas.microsoft.com/office/drawing/2014/main" id="{6C23844A-A177-4887-A59C-772BD47FCA5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0" name="Arc 819">
              <a:extLst>
                <a:ext uri="{FF2B5EF4-FFF2-40B4-BE49-F238E27FC236}">
                  <a16:creationId xmlns:a16="http://schemas.microsoft.com/office/drawing/2014/main" id="{DBFC691E-7C9D-4A28-9C84-FA39675BC96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1" name="Arc 820">
              <a:extLst>
                <a:ext uri="{FF2B5EF4-FFF2-40B4-BE49-F238E27FC236}">
                  <a16:creationId xmlns:a16="http://schemas.microsoft.com/office/drawing/2014/main" id="{D866407F-5B6B-4C4B-BCDA-31780163E56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2" name="Arc 821">
              <a:extLst>
                <a:ext uri="{FF2B5EF4-FFF2-40B4-BE49-F238E27FC236}">
                  <a16:creationId xmlns:a16="http://schemas.microsoft.com/office/drawing/2014/main" id="{809C9A61-2270-468A-A2F9-6636D6599DA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3" name="Straight Connector 822">
              <a:extLst>
                <a:ext uri="{FF2B5EF4-FFF2-40B4-BE49-F238E27FC236}">
                  <a16:creationId xmlns:a16="http://schemas.microsoft.com/office/drawing/2014/main" id="{3A7668B6-BFE7-4E07-93CE-7FA6CB1D0C4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24" name="Straight Connector 823">
              <a:extLst>
                <a:ext uri="{FF2B5EF4-FFF2-40B4-BE49-F238E27FC236}">
                  <a16:creationId xmlns:a16="http://schemas.microsoft.com/office/drawing/2014/main" id="{A725F639-CFC2-489C-BFD2-81A3E5C86F5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8C852873-AEFB-4CBE-BBC8-7C1FD173201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1095BEA5-30CD-445B-8577-E2A3F4338E0C}"/>
              </a:ext>
            </a:extLst>
          </p:cNvPr>
          <p:cNvGrpSpPr/>
          <p:nvPr/>
        </p:nvGrpSpPr>
        <p:grpSpPr>
          <a:xfrm rot="2540802">
            <a:off x="8936274" y="9525"/>
            <a:ext cx="544580" cy="346135"/>
            <a:chOff x="1459148" y="544749"/>
            <a:chExt cx="7412477" cy="5661498"/>
          </a:xfrm>
        </p:grpSpPr>
        <p:sp>
          <p:nvSpPr>
            <p:cNvPr id="827" name="Arc 826">
              <a:extLst>
                <a:ext uri="{FF2B5EF4-FFF2-40B4-BE49-F238E27FC236}">
                  <a16:creationId xmlns:a16="http://schemas.microsoft.com/office/drawing/2014/main" id="{F6BA1B7B-3B1D-4886-9D04-90677B3906C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8" name="Straight Connector 827">
              <a:extLst>
                <a:ext uri="{FF2B5EF4-FFF2-40B4-BE49-F238E27FC236}">
                  <a16:creationId xmlns:a16="http://schemas.microsoft.com/office/drawing/2014/main" id="{8E6CFC3D-3989-4190-A82A-1E2009A156A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29" name="Arc 828">
              <a:extLst>
                <a:ext uri="{FF2B5EF4-FFF2-40B4-BE49-F238E27FC236}">
                  <a16:creationId xmlns:a16="http://schemas.microsoft.com/office/drawing/2014/main" id="{8795212F-71E3-46AB-ADF0-7A9EC10E5D3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0" name="Straight Connector 829">
              <a:extLst>
                <a:ext uri="{FF2B5EF4-FFF2-40B4-BE49-F238E27FC236}">
                  <a16:creationId xmlns:a16="http://schemas.microsoft.com/office/drawing/2014/main" id="{56081E6E-C2DB-4129-B4A8-06FA8A13B80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0D9EF253-BCFA-40FD-9797-2DE3DF5E90D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32" name="Oval 831">
              <a:extLst>
                <a:ext uri="{FF2B5EF4-FFF2-40B4-BE49-F238E27FC236}">
                  <a16:creationId xmlns:a16="http://schemas.microsoft.com/office/drawing/2014/main" id="{5061C0B4-5EEF-4B6B-B9B8-631ADB8D59A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Arc 832">
              <a:extLst>
                <a:ext uri="{FF2B5EF4-FFF2-40B4-BE49-F238E27FC236}">
                  <a16:creationId xmlns:a16="http://schemas.microsoft.com/office/drawing/2014/main" id="{9B77FD8C-213A-4EED-97E6-508A007BE94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4" name="Arc 833">
              <a:extLst>
                <a:ext uri="{FF2B5EF4-FFF2-40B4-BE49-F238E27FC236}">
                  <a16:creationId xmlns:a16="http://schemas.microsoft.com/office/drawing/2014/main" id="{D159EE77-5535-4C4E-BB83-0829F6213F1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5" name="Arc 834">
              <a:extLst>
                <a:ext uri="{FF2B5EF4-FFF2-40B4-BE49-F238E27FC236}">
                  <a16:creationId xmlns:a16="http://schemas.microsoft.com/office/drawing/2014/main" id="{1E75CFAC-CBF1-45C7-9345-CF3CBA79BF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6" name="Arc 835">
              <a:extLst>
                <a:ext uri="{FF2B5EF4-FFF2-40B4-BE49-F238E27FC236}">
                  <a16:creationId xmlns:a16="http://schemas.microsoft.com/office/drawing/2014/main" id="{E7EC5084-A6B4-44AF-98AD-C637C2CF6D9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7" name="Straight Connector 836">
              <a:extLst>
                <a:ext uri="{FF2B5EF4-FFF2-40B4-BE49-F238E27FC236}">
                  <a16:creationId xmlns:a16="http://schemas.microsoft.com/office/drawing/2014/main" id="{E6C67C2E-35CF-49D3-A6E8-A10D5D37C20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38" name="Straight Connector 837">
              <a:extLst>
                <a:ext uri="{FF2B5EF4-FFF2-40B4-BE49-F238E27FC236}">
                  <a16:creationId xmlns:a16="http://schemas.microsoft.com/office/drawing/2014/main" id="{0CB5F9E8-1343-4602-A97E-BE84B781E48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39" name="Straight Connector 838">
              <a:extLst>
                <a:ext uri="{FF2B5EF4-FFF2-40B4-BE49-F238E27FC236}">
                  <a16:creationId xmlns:a16="http://schemas.microsoft.com/office/drawing/2014/main" id="{DF2B80D7-3F95-4684-B4E1-651ACFAE911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40" name="Group 839">
            <a:extLst>
              <a:ext uri="{FF2B5EF4-FFF2-40B4-BE49-F238E27FC236}">
                <a16:creationId xmlns:a16="http://schemas.microsoft.com/office/drawing/2014/main" id="{EA190F5F-FC62-48A9-A4A9-25699532067C}"/>
              </a:ext>
            </a:extLst>
          </p:cNvPr>
          <p:cNvGrpSpPr/>
          <p:nvPr/>
        </p:nvGrpSpPr>
        <p:grpSpPr>
          <a:xfrm rot="2540802">
            <a:off x="9250599" y="9525"/>
            <a:ext cx="544580" cy="346135"/>
            <a:chOff x="1459148" y="544749"/>
            <a:chExt cx="7412477" cy="5661498"/>
          </a:xfrm>
        </p:grpSpPr>
        <p:sp>
          <p:nvSpPr>
            <p:cNvPr id="841" name="Arc 840">
              <a:extLst>
                <a:ext uri="{FF2B5EF4-FFF2-40B4-BE49-F238E27FC236}">
                  <a16:creationId xmlns:a16="http://schemas.microsoft.com/office/drawing/2014/main" id="{35FD33D4-A74E-4ED0-8F61-A92CF7F9458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2" name="Straight Connector 841">
              <a:extLst>
                <a:ext uri="{FF2B5EF4-FFF2-40B4-BE49-F238E27FC236}">
                  <a16:creationId xmlns:a16="http://schemas.microsoft.com/office/drawing/2014/main" id="{325BB54C-107A-4B24-9540-BCFA2FEE174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43" name="Arc 842">
              <a:extLst>
                <a:ext uri="{FF2B5EF4-FFF2-40B4-BE49-F238E27FC236}">
                  <a16:creationId xmlns:a16="http://schemas.microsoft.com/office/drawing/2014/main" id="{38D43227-DF66-461C-9253-8FFE6A1A4CD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44" name="Straight Connector 843">
              <a:extLst>
                <a:ext uri="{FF2B5EF4-FFF2-40B4-BE49-F238E27FC236}">
                  <a16:creationId xmlns:a16="http://schemas.microsoft.com/office/drawing/2014/main" id="{20ACF171-ABC4-4BE1-A25A-3F6F7A98B66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C3C679CF-B609-4CAA-B0F0-9EBA0E16751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46" name="Oval 845">
              <a:extLst>
                <a:ext uri="{FF2B5EF4-FFF2-40B4-BE49-F238E27FC236}">
                  <a16:creationId xmlns:a16="http://schemas.microsoft.com/office/drawing/2014/main" id="{4BDD3FAE-F79C-492F-943E-A2555A53A4E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Arc 846">
              <a:extLst>
                <a:ext uri="{FF2B5EF4-FFF2-40B4-BE49-F238E27FC236}">
                  <a16:creationId xmlns:a16="http://schemas.microsoft.com/office/drawing/2014/main" id="{2F4E9837-AA8C-4D04-872F-7C7C60381C8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8" name="Arc 847">
              <a:extLst>
                <a:ext uri="{FF2B5EF4-FFF2-40B4-BE49-F238E27FC236}">
                  <a16:creationId xmlns:a16="http://schemas.microsoft.com/office/drawing/2014/main" id="{0724DBBE-F53E-4152-929F-EF8867FE0C0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9" name="Arc 848">
              <a:extLst>
                <a:ext uri="{FF2B5EF4-FFF2-40B4-BE49-F238E27FC236}">
                  <a16:creationId xmlns:a16="http://schemas.microsoft.com/office/drawing/2014/main" id="{A7E9E15E-3951-492C-8CBC-3120BEB322D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0" name="Arc 849">
              <a:extLst>
                <a:ext uri="{FF2B5EF4-FFF2-40B4-BE49-F238E27FC236}">
                  <a16:creationId xmlns:a16="http://schemas.microsoft.com/office/drawing/2014/main" id="{6981FCF1-6093-4693-8AA8-51792D1C9B1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1" name="Straight Connector 850">
              <a:extLst>
                <a:ext uri="{FF2B5EF4-FFF2-40B4-BE49-F238E27FC236}">
                  <a16:creationId xmlns:a16="http://schemas.microsoft.com/office/drawing/2014/main" id="{9CE9EDCB-0838-4206-941A-7C90CB58EF4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52" name="Straight Connector 851">
              <a:extLst>
                <a:ext uri="{FF2B5EF4-FFF2-40B4-BE49-F238E27FC236}">
                  <a16:creationId xmlns:a16="http://schemas.microsoft.com/office/drawing/2014/main" id="{A4240C31-F32C-4225-8F13-51F207178F7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53" name="Straight Connector 852">
              <a:extLst>
                <a:ext uri="{FF2B5EF4-FFF2-40B4-BE49-F238E27FC236}">
                  <a16:creationId xmlns:a16="http://schemas.microsoft.com/office/drawing/2014/main" id="{4976FF0D-580D-4C6B-B8E5-C767262CF4F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54" name="Group 853">
            <a:extLst>
              <a:ext uri="{FF2B5EF4-FFF2-40B4-BE49-F238E27FC236}">
                <a16:creationId xmlns:a16="http://schemas.microsoft.com/office/drawing/2014/main" id="{D8C74053-8903-46EF-B379-194A2D907150}"/>
              </a:ext>
            </a:extLst>
          </p:cNvPr>
          <p:cNvGrpSpPr/>
          <p:nvPr/>
        </p:nvGrpSpPr>
        <p:grpSpPr>
          <a:xfrm rot="2540802">
            <a:off x="9564924" y="9525"/>
            <a:ext cx="544580" cy="346135"/>
            <a:chOff x="1459148" y="544749"/>
            <a:chExt cx="7412477" cy="5661498"/>
          </a:xfrm>
        </p:grpSpPr>
        <p:sp>
          <p:nvSpPr>
            <p:cNvPr id="855" name="Arc 854">
              <a:extLst>
                <a:ext uri="{FF2B5EF4-FFF2-40B4-BE49-F238E27FC236}">
                  <a16:creationId xmlns:a16="http://schemas.microsoft.com/office/drawing/2014/main" id="{BE316FEF-9F05-44C8-995B-B7BA66BBBB8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56" name="Straight Connector 855">
              <a:extLst>
                <a:ext uri="{FF2B5EF4-FFF2-40B4-BE49-F238E27FC236}">
                  <a16:creationId xmlns:a16="http://schemas.microsoft.com/office/drawing/2014/main" id="{77494256-7DB4-4E37-859F-CAECA26D5DE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57" name="Arc 856">
              <a:extLst>
                <a:ext uri="{FF2B5EF4-FFF2-40B4-BE49-F238E27FC236}">
                  <a16:creationId xmlns:a16="http://schemas.microsoft.com/office/drawing/2014/main" id="{D2323F19-54FD-4149-9D69-91B224B3383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8" name="Straight Connector 857">
              <a:extLst>
                <a:ext uri="{FF2B5EF4-FFF2-40B4-BE49-F238E27FC236}">
                  <a16:creationId xmlns:a16="http://schemas.microsoft.com/office/drawing/2014/main" id="{F050597F-09D0-4406-8B83-00FD34472E7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C912FD76-8FAD-426B-9208-BA99D2AD6E4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60" name="Oval 859">
              <a:extLst>
                <a:ext uri="{FF2B5EF4-FFF2-40B4-BE49-F238E27FC236}">
                  <a16:creationId xmlns:a16="http://schemas.microsoft.com/office/drawing/2014/main" id="{E4FAC391-AEEF-4F12-B127-8BBC7F81972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Arc 860">
              <a:extLst>
                <a:ext uri="{FF2B5EF4-FFF2-40B4-BE49-F238E27FC236}">
                  <a16:creationId xmlns:a16="http://schemas.microsoft.com/office/drawing/2014/main" id="{A4C3B1DB-1A62-4CDB-A80D-EF04EBFA3DD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2" name="Arc 861">
              <a:extLst>
                <a:ext uri="{FF2B5EF4-FFF2-40B4-BE49-F238E27FC236}">
                  <a16:creationId xmlns:a16="http://schemas.microsoft.com/office/drawing/2014/main" id="{4DB80153-7B4D-4878-A59F-10A6BF30FBC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3" name="Arc 862">
              <a:extLst>
                <a:ext uri="{FF2B5EF4-FFF2-40B4-BE49-F238E27FC236}">
                  <a16:creationId xmlns:a16="http://schemas.microsoft.com/office/drawing/2014/main" id="{E6F1D8C4-6810-45FF-B182-FB85F40C2AF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4" name="Arc 863">
              <a:extLst>
                <a:ext uri="{FF2B5EF4-FFF2-40B4-BE49-F238E27FC236}">
                  <a16:creationId xmlns:a16="http://schemas.microsoft.com/office/drawing/2014/main" id="{023EA9B9-7A91-4798-8E17-196465FB92D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65" name="Straight Connector 864">
              <a:extLst>
                <a:ext uri="{FF2B5EF4-FFF2-40B4-BE49-F238E27FC236}">
                  <a16:creationId xmlns:a16="http://schemas.microsoft.com/office/drawing/2014/main" id="{D88991D8-E76D-48DD-ABC0-324BAFFC190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66" name="Straight Connector 865">
              <a:extLst>
                <a:ext uri="{FF2B5EF4-FFF2-40B4-BE49-F238E27FC236}">
                  <a16:creationId xmlns:a16="http://schemas.microsoft.com/office/drawing/2014/main" id="{E9A5A416-15CC-4C43-947D-F1BC1287305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67" name="Straight Connector 866">
              <a:extLst>
                <a:ext uri="{FF2B5EF4-FFF2-40B4-BE49-F238E27FC236}">
                  <a16:creationId xmlns:a16="http://schemas.microsoft.com/office/drawing/2014/main" id="{849EFC12-1341-4303-8716-FFC630C22ED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8" name="Group 867">
            <a:extLst>
              <a:ext uri="{FF2B5EF4-FFF2-40B4-BE49-F238E27FC236}">
                <a16:creationId xmlns:a16="http://schemas.microsoft.com/office/drawing/2014/main" id="{AAB1D0DC-6BCE-47FE-88FD-B66A5A332521}"/>
              </a:ext>
            </a:extLst>
          </p:cNvPr>
          <p:cNvGrpSpPr/>
          <p:nvPr/>
        </p:nvGrpSpPr>
        <p:grpSpPr>
          <a:xfrm rot="2540802">
            <a:off x="9879249" y="9525"/>
            <a:ext cx="544580" cy="346135"/>
            <a:chOff x="1459148" y="544749"/>
            <a:chExt cx="7412477" cy="5661498"/>
          </a:xfrm>
        </p:grpSpPr>
        <p:sp>
          <p:nvSpPr>
            <p:cNvPr id="869" name="Arc 868">
              <a:extLst>
                <a:ext uri="{FF2B5EF4-FFF2-40B4-BE49-F238E27FC236}">
                  <a16:creationId xmlns:a16="http://schemas.microsoft.com/office/drawing/2014/main" id="{A24DBB0A-149D-4448-B64A-3682EB78140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0" name="Straight Connector 869">
              <a:extLst>
                <a:ext uri="{FF2B5EF4-FFF2-40B4-BE49-F238E27FC236}">
                  <a16:creationId xmlns:a16="http://schemas.microsoft.com/office/drawing/2014/main" id="{42303E18-4654-4901-A42D-0BCBD18F807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71" name="Arc 870">
              <a:extLst>
                <a:ext uri="{FF2B5EF4-FFF2-40B4-BE49-F238E27FC236}">
                  <a16:creationId xmlns:a16="http://schemas.microsoft.com/office/drawing/2014/main" id="{92CA71C3-6B72-4B0C-A32B-F37D2FC24ED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2" name="Straight Connector 871">
              <a:extLst>
                <a:ext uri="{FF2B5EF4-FFF2-40B4-BE49-F238E27FC236}">
                  <a16:creationId xmlns:a16="http://schemas.microsoft.com/office/drawing/2014/main" id="{14E88AF4-795C-412D-BA7D-CC3A2C254EC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F733FADA-00EB-4AB5-B579-E3E99E2AA83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74" name="Oval 873">
              <a:extLst>
                <a:ext uri="{FF2B5EF4-FFF2-40B4-BE49-F238E27FC236}">
                  <a16:creationId xmlns:a16="http://schemas.microsoft.com/office/drawing/2014/main" id="{88218E42-1438-4939-BD49-AA051EB2C04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Arc 874">
              <a:extLst>
                <a:ext uri="{FF2B5EF4-FFF2-40B4-BE49-F238E27FC236}">
                  <a16:creationId xmlns:a16="http://schemas.microsoft.com/office/drawing/2014/main" id="{66E3651C-3CD4-4A29-A7C4-0D2EEFA2355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6" name="Arc 875">
              <a:extLst>
                <a:ext uri="{FF2B5EF4-FFF2-40B4-BE49-F238E27FC236}">
                  <a16:creationId xmlns:a16="http://schemas.microsoft.com/office/drawing/2014/main" id="{D9BB7DAD-F2A4-4089-9C7A-BB0A46DEAA4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7" name="Arc 876">
              <a:extLst>
                <a:ext uri="{FF2B5EF4-FFF2-40B4-BE49-F238E27FC236}">
                  <a16:creationId xmlns:a16="http://schemas.microsoft.com/office/drawing/2014/main" id="{AA35D5F6-A97A-43FB-AEA6-9352CA0CCAE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8" name="Arc 877">
              <a:extLst>
                <a:ext uri="{FF2B5EF4-FFF2-40B4-BE49-F238E27FC236}">
                  <a16:creationId xmlns:a16="http://schemas.microsoft.com/office/drawing/2014/main" id="{6E1F80FE-C3AB-4A51-AC02-429308B8E0E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9" name="Straight Connector 878">
              <a:extLst>
                <a:ext uri="{FF2B5EF4-FFF2-40B4-BE49-F238E27FC236}">
                  <a16:creationId xmlns:a16="http://schemas.microsoft.com/office/drawing/2014/main" id="{C5B265F9-819D-4E38-A3D2-EC80D51757B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80" name="Straight Connector 879">
              <a:extLst>
                <a:ext uri="{FF2B5EF4-FFF2-40B4-BE49-F238E27FC236}">
                  <a16:creationId xmlns:a16="http://schemas.microsoft.com/office/drawing/2014/main" id="{F6548CDC-8584-483D-867E-4E6BEB41793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81" name="Straight Connector 880">
              <a:extLst>
                <a:ext uri="{FF2B5EF4-FFF2-40B4-BE49-F238E27FC236}">
                  <a16:creationId xmlns:a16="http://schemas.microsoft.com/office/drawing/2014/main" id="{306F22E1-A8F1-4AE1-82D2-A385F616760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82" name="Group 881">
            <a:extLst>
              <a:ext uri="{FF2B5EF4-FFF2-40B4-BE49-F238E27FC236}">
                <a16:creationId xmlns:a16="http://schemas.microsoft.com/office/drawing/2014/main" id="{5C33B1C1-7544-4619-BB0C-55487683821C}"/>
              </a:ext>
            </a:extLst>
          </p:cNvPr>
          <p:cNvGrpSpPr/>
          <p:nvPr/>
        </p:nvGrpSpPr>
        <p:grpSpPr>
          <a:xfrm rot="2540802">
            <a:off x="10193574" y="9525"/>
            <a:ext cx="544580" cy="346135"/>
            <a:chOff x="1459148" y="544749"/>
            <a:chExt cx="7412477" cy="5661498"/>
          </a:xfrm>
        </p:grpSpPr>
        <p:sp>
          <p:nvSpPr>
            <p:cNvPr id="883" name="Arc 882">
              <a:extLst>
                <a:ext uri="{FF2B5EF4-FFF2-40B4-BE49-F238E27FC236}">
                  <a16:creationId xmlns:a16="http://schemas.microsoft.com/office/drawing/2014/main" id="{BFDC4A51-979D-42DC-AE8E-32802DC59E7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84" name="Straight Connector 883">
              <a:extLst>
                <a:ext uri="{FF2B5EF4-FFF2-40B4-BE49-F238E27FC236}">
                  <a16:creationId xmlns:a16="http://schemas.microsoft.com/office/drawing/2014/main" id="{2958E208-510D-49DF-84A7-8E610D57272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85" name="Arc 884">
              <a:extLst>
                <a:ext uri="{FF2B5EF4-FFF2-40B4-BE49-F238E27FC236}">
                  <a16:creationId xmlns:a16="http://schemas.microsoft.com/office/drawing/2014/main" id="{19B9BC21-FDE9-4816-A60C-F29D8775F68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86" name="Straight Connector 885">
              <a:extLst>
                <a:ext uri="{FF2B5EF4-FFF2-40B4-BE49-F238E27FC236}">
                  <a16:creationId xmlns:a16="http://schemas.microsoft.com/office/drawing/2014/main" id="{907498EA-B6CD-40F2-8F92-B8C00ECBC25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D5D4626C-3CDC-4AE3-8BC8-7BC910D6A8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88" name="Oval 887">
              <a:extLst>
                <a:ext uri="{FF2B5EF4-FFF2-40B4-BE49-F238E27FC236}">
                  <a16:creationId xmlns:a16="http://schemas.microsoft.com/office/drawing/2014/main" id="{6CBF520F-D12F-4697-B558-A5333E1FDE7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9" name="Arc 888">
              <a:extLst>
                <a:ext uri="{FF2B5EF4-FFF2-40B4-BE49-F238E27FC236}">
                  <a16:creationId xmlns:a16="http://schemas.microsoft.com/office/drawing/2014/main" id="{7558A1BA-6204-4BDC-A2FC-B3AD25FC992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0" name="Arc 889">
              <a:extLst>
                <a:ext uri="{FF2B5EF4-FFF2-40B4-BE49-F238E27FC236}">
                  <a16:creationId xmlns:a16="http://schemas.microsoft.com/office/drawing/2014/main" id="{AD715678-078F-4149-BA55-60950A4C3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1" name="Arc 890">
              <a:extLst>
                <a:ext uri="{FF2B5EF4-FFF2-40B4-BE49-F238E27FC236}">
                  <a16:creationId xmlns:a16="http://schemas.microsoft.com/office/drawing/2014/main" id="{7B31C4E3-AC34-40C4-9ADD-88B924D2013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2" name="Arc 891">
              <a:extLst>
                <a:ext uri="{FF2B5EF4-FFF2-40B4-BE49-F238E27FC236}">
                  <a16:creationId xmlns:a16="http://schemas.microsoft.com/office/drawing/2014/main" id="{853C37ED-A07E-4C5D-907D-FA8F3959BBB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3" name="Straight Connector 892">
              <a:extLst>
                <a:ext uri="{FF2B5EF4-FFF2-40B4-BE49-F238E27FC236}">
                  <a16:creationId xmlns:a16="http://schemas.microsoft.com/office/drawing/2014/main" id="{D342A054-278C-4833-8FE1-1B13156F0F4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94" name="Straight Connector 893">
              <a:extLst>
                <a:ext uri="{FF2B5EF4-FFF2-40B4-BE49-F238E27FC236}">
                  <a16:creationId xmlns:a16="http://schemas.microsoft.com/office/drawing/2014/main" id="{2FD268DF-A28B-4AA0-AB70-DDF978CB2B8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95" name="Straight Connector 894">
              <a:extLst>
                <a:ext uri="{FF2B5EF4-FFF2-40B4-BE49-F238E27FC236}">
                  <a16:creationId xmlns:a16="http://schemas.microsoft.com/office/drawing/2014/main" id="{53D53D06-CF69-4645-8918-2A97CE42B18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96" name="Group 895">
            <a:extLst>
              <a:ext uri="{FF2B5EF4-FFF2-40B4-BE49-F238E27FC236}">
                <a16:creationId xmlns:a16="http://schemas.microsoft.com/office/drawing/2014/main" id="{52F165C4-F330-4267-9FC0-94CD3C356CAE}"/>
              </a:ext>
            </a:extLst>
          </p:cNvPr>
          <p:cNvGrpSpPr/>
          <p:nvPr/>
        </p:nvGrpSpPr>
        <p:grpSpPr>
          <a:xfrm rot="2540802">
            <a:off x="10507899" y="9525"/>
            <a:ext cx="544580" cy="346135"/>
            <a:chOff x="1459148" y="544749"/>
            <a:chExt cx="7412477" cy="5661498"/>
          </a:xfrm>
        </p:grpSpPr>
        <p:sp>
          <p:nvSpPr>
            <p:cNvPr id="897" name="Arc 896">
              <a:extLst>
                <a:ext uri="{FF2B5EF4-FFF2-40B4-BE49-F238E27FC236}">
                  <a16:creationId xmlns:a16="http://schemas.microsoft.com/office/drawing/2014/main" id="{79D01BAB-981B-4119-8925-BA6A770BC66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8" name="Straight Connector 897">
              <a:extLst>
                <a:ext uri="{FF2B5EF4-FFF2-40B4-BE49-F238E27FC236}">
                  <a16:creationId xmlns:a16="http://schemas.microsoft.com/office/drawing/2014/main" id="{F6163061-B78C-4DD4-A0BD-85ABB99D1C6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99" name="Arc 898">
              <a:extLst>
                <a:ext uri="{FF2B5EF4-FFF2-40B4-BE49-F238E27FC236}">
                  <a16:creationId xmlns:a16="http://schemas.microsoft.com/office/drawing/2014/main" id="{F1806092-DD42-4B24-B035-6420F6515B6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0" name="Straight Connector 899">
              <a:extLst>
                <a:ext uri="{FF2B5EF4-FFF2-40B4-BE49-F238E27FC236}">
                  <a16:creationId xmlns:a16="http://schemas.microsoft.com/office/drawing/2014/main" id="{1FAC992A-FB41-4FE9-812F-CE9AC41054F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C377018A-CCB8-46D3-9E57-E0B4C37DDF0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02" name="Oval 901">
              <a:extLst>
                <a:ext uri="{FF2B5EF4-FFF2-40B4-BE49-F238E27FC236}">
                  <a16:creationId xmlns:a16="http://schemas.microsoft.com/office/drawing/2014/main" id="{4883F33A-B697-454F-8385-16C7303136C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Arc 902">
              <a:extLst>
                <a:ext uri="{FF2B5EF4-FFF2-40B4-BE49-F238E27FC236}">
                  <a16:creationId xmlns:a16="http://schemas.microsoft.com/office/drawing/2014/main" id="{7E0534B5-C06B-4718-9167-8FC29D61EA7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4" name="Arc 903">
              <a:extLst>
                <a:ext uri="{FF2B5EF4-FFF2-40B4-BE49-F238E27FC236}">
                  <a16:creationId xmlns:a16="http://schemas.microsoft.com/office/drawing/2014/main" id="{E637D4AC-B32E-4736-853D-2347C5099D0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5" name="Arc 904">
              <a:extLst>
                <a:ext uri="{FF2B5EF4-FFF2-40B4-BE49-F238E27FC236}">
                  <a16:creationId xmlns:a16="http://schemas.microsoft.com/office/drawing/2014/main" id="{F19BC8F4-20A8-4FC0-A44B-9437BAC7F62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6" name="Arc 905">
              <a:extLst>
                <a:ext uri="{FF2B5EF4-FFF2-40B4-BE49-F238E27FC236}">
                  <a16:creationId xmlns:a16="http://schemas.microsoft.com/office/drawing/2014/main" id="{B25C858B-BCED-47BD-B6C9-0522E76BCA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7" name="Straight Connector 906">
              <a:extLst>
                <a:ext uri="{FF2B5EF4-FFF2-40B4-BE49-F238E27FC236}">
                  <a16:creationId xmlns:a16="http://schemas.microsoft.com/office/drawing/2014/main" id="{76482C50-566B-4E4A-A781-895A2CA0E9F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08" name="Straight Connector 907">
              <a:extLst>
                <a:ext uri="{FF2B5EF4-FFF2-40B4-BE49-F238E27FC236}">
                  <a16:creationId xmlns:a16="http://schemas.microsoft.com/office/drawing/2014/main" id="{FF9C33F8-7D54-452D-AC17-37F4CEEFC6B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006EC8A9-4148-483C-9BB9-32F89FF21AF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10" name="Group 909">
            <a:extLst>
              <a:ext uri="{FF2B5EF4-FFF2-40B4-BE49-F238E27FC236}">
                <a16:creationId xmlns:a16="http://schemas.microsoft.com/office/drawing/2014/main" id="{2D232FCE-6CF9-4EF5-B3D3-31150FAC07EF}"/>
              </a:ext>
            </a:extLst>
          </p:cNvPr>
          <p:cNvGrpSpPr/>
          <p:nvPr/>
        </p:nvGrpSpPr>
        <p:grpSpPr>
          <a:xfrm rot="2540802">
            <a:off x="10822224" y="9525"/>
            <a:ext cx="544580" cy="346135"/>
            <a:chOff x="1459148" y="544749"/>
            <a:chExt cx="7412477" cy="5661498"/>
          </a:xfrm>
        </p:grpSpPr>
        <p:sp>
          <p:nvSpPr>
            <p:cNvPr id="911" name="Arc 910">
              <a:extLst>
                <a:ext uri="{FF2B5EF4-FFF2-40B4-BE49-F238E27FC236}">
                  <a16:creationId xmlns:a16="http://schemas.microsoft.com/office/drawing/2014/main" id="{6B7B18E0-FDAD-4BB0-8D11-920D81D407D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2" name="Straight Connector 911">
              <a:extLst>
                <a:ext uri="{FF2B5EF4-FFF2-40B4-BE49-F238E27FC236}">
                  <a16:creationId xmlns:a16="http://schemas.microsoft.com/office/drawing/2014/main" id="{5AF981D3-79EA-46BF-A96A-E483110007C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13" name="Arc 912">
              <a:extLst>
                <a:ext uri="{FF2B5EF4-FFF2-40B4-BE49-F238E27FC236}">
                  <a16:creationId xmlns:a16="http://schemas.microsoft.com/office/drawing/2014/main" id="{DD4EEA2C-BFBB-4E69-B457-EA98E48D958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14" name="Straight Connector 913">
              <a:extLst>
                <a:ext uri="{FF2B5EF4-FFF2-40B4-BE49-F238E27FC236}">
                  <a16:creationId xmlns:a16="http://schemas.microsoft.com/office/drawing/2014/main" id="{36B7F3D8-9C50-4AD0-A5D4-18D21FA2C25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49492D10-B50B-4B28-B47C-FCD6CA005AD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16" name="Oval 915">
              <a:extLst>
                <a:ext uri="{FF2B5EF4-FFF2-40B4-BE49-F238E27FC236}">
                  <a16:creationId xmlns:a16="http://schemas.microsoft.com/office/drawing/2014/main" id="{C3E98F2B-9DDC-4504-9520-432DA93D13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Arc 916">
              <a:extLst>
                <a:ext uri="{FF2B5EF4-FFF2-40B4-BE49-F238E27FC236}">
                  <a16:creationId xmlns:a16="http://schemas.microsoft.com/office/drawing/2014/main" id="{012DAFAF-0E31-4A51-B742-3929A9972F8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8" name="Arc 917">
              <a:extLst>
                <a:ext uri="{FF2B5EF4-FFF2-40B4-BE49-F238E27FC236}">
                  <a16:creationId xmlns:a16="http://schemas.microsoft.com/office/drawing/2014/main" id="{C776D14A-CD57-44E1-AC78-7D20B64FD79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9" name="Arc 918">
              <a:extLst>
                <a:ext uri="{FF2B5EF4-FFF2-40B4-BE49-F238E27FC236}">
                  <a16:creationId xmlns:a16="http://schemas.microsoft.com/office/drawing/2014/main" id="{813D4B69-39D8-4522-A6E8-BD121323063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0" name="Arc 919">
              <a:extLst>
                <a:ext uri="{FF2B5EF4-FFF2-40B4-BE49-F238E27FC236}">
                  <a16:creationId xmlns:a16="http://schemas.microsoft.com/office/drawing/2014/main" id="{60EFDA98-3104-4C5B-B18E-35BFD6069AD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1" name="Straight Connector 920">
              <a:extLst>
                <a:ext uri="{FF2B5EF4-FFF2-40B4-BE49-F238E27FC236}">
                  <a16:creationId xmlns:a16="http://schemas.microsoft.com/office/drawing/2014/main" id="{32CBFC54-6FF2-4725-88CD-BA6FCA11FD8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a:extLst>
                <a:ext uri="{FF2B5EF4-FFF2-40B4-BE49-F238E27FC236}">
                  <a16:creationId xmlns:a16="http://schemas.microsoft.com/office/drawing/2014/main" id="{23719BC3-BB6B-4A63-9EA5-9C10B4E5245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a:extLst>
                <a:ext uri="{FF2B5EF4-FFF2-40B4-BE49-F238E27FC236}">
                  <a16:creationId xmlns:a16="http://schemas.microsoft.com/office/drawing/2014/main" id="{0D54F0FE-F9C9-47C5-B3CE-3976F9A916F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D9F37022-6C01-48E6-BB8B-833E225D3754}"/>
              </a:ext>
            </a:extLst>
          </p:cNvPr>
          <p:cNvGrpSpPr/>
          <p:nvPr/>
        </p:nvGrpSpPr>
        <p:grpSpPr>
          <a:xfrm rot="2540802">
            <a:off x="11136549" y="9525"/>
            <a:ext cx="544580" cy="346135"/>
            <a:chOff x="1459148" y="544749"/>
            <a:chExt cx="7412477" cy="5661498"/>
          </a:xfrm>
        </p:grpSpPr>
        <p:sp>
          <p:nvSpPr>
            <p:cNvPr id="925" name="Arc 924">
              <a:extLst>
                <a:ext uri="{FF2B5EF4-FFF2-40B4-BE49-F238E27FC236}">
                  <a16:creationId xmlns:a16="http://schemas.microsoft.com/office/drawing/2014/main" id="{38A29FBC-CFAC-4F5F-99C7-09F9A113502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6" name="Straight Connector 925">
              <a:extLst>
                <a:ext uri="{FF2B5EF4-FFF2-40B4-BE49-F238E27FC236}">
                  <a16:creationId xmlns:a16="http://schemas.microsoft.com/office/drawing/2014/main" id="{727ACFAC-3D86-4B13-8927-443C335103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27" name="Arc 926">
              <a:extLst>
                <a:ext uri="{FF2B5EF4-FFF2-40B4-BE49-F238E27FC236}">
                  <a16:creationId xmlns:a16="http://schemas.microsoft.com/office/drawing/2014/main" id="{51F0E8FB-0888-4211-9636-EF8B3B23647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8" name="Straight Connector 927">
              <a:extLst>
                <a:ext uri="{FF2B5EF4-FFF2-40B4-BE49-F238E27FC236}">
                  <a16:creationId xmlns:a16="http://schemas.microsoft.com/office/drawing/2014/main" id="{B3F8756B-8E64-4E45-B360-691DAD59E86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4FAC2F22-EEC4-4E3D-B180-E0273F6D90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30" name="Oval 929">
              <a:extLst>
                <a:ext uri="{FF2B5EF4-FFF2-40B4-BE49-F238E27FC236}">
                  <a16:creationId xmlns:a16="http://schemas.microsoft.com/office/drawing/2014/main" id="{81F1D062-F30B-476E-9584-24610D10949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Arc 930">
              <a:extLst>
                <a:ext uri="{FF2B5EF4-FFF2-40B4-BE49-F238E27FC236}">
                  <a16:creationId xmlns:a16="http://schemas.microsoft.com/office/drawing/2014/main" id="{B35260B1-BE10-4A6F-B30A-29D18BCA301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2" name="Arc 931">
              <a:extLst>
                <a:ext uri="{FF2B5EF4-FFF2-40B4-BE49-F238E27FC236}">
                  <a16:creationId xmlns:a16="http://schemas.microsoft.com/office/drawing/2014/main" id="{C5F182C4-25D0-4490-A2EC-8D3D52B0720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3" name="Arc 932">
              <a:extLst>
                <a:ext uri="{FF2B5EF4-FFF2-40B4-BE49-F238E27FC236}">
                  <a16:creationId xmlns:a16="http://schemas.microsoft.com/office/drawing/2014/main" id="{7401EE73-FC24-4275-9BBF-958F87FDE2D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4" name="Arc 933">
              <a:extLst>
                <a:ext uri="{FF2B5EF4-FFF2-40B4-BE49-F238E27FC236}">
                  <a16:creationId xmlns:a16="http://schemas.microsoft.com/office/drawing/2014/main" id="{DBDF7265-D1EB-4AE1-A9F2-CDB416E9000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5" name="Straight Connector 934">
              <a:extLst>
                <a:ext uri="{FF2B5EF4-FFF2-40B4-BE49-F238E27FC236}">
                  <a16:creationId xmlns:a16="http://schemas.microsoft.com/office/drawing/2014/main" id="{14C3C6C7-47EA-4E8A-B50B-1292417BD64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CCF317F1-A3CA-405A-86A4-728387EB13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FBFA5172-CF6A-4AB9-BCC4-C967295F74C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8" name="Group 937">
            <a:extLst>
              <a:ext uri="{FF2B5EF4-FFF2-40B4-BE49-F238E27FC236}">
                <a16:creationId xmlns:a16="http://schemas.microsoft.com/office/drawing/2014/main" id="{861D8B9D-D5A2-43FC-B0ED-766C10333241}"/>
              </a:ext>
            </a:extLst>
          </p:cNvPr>
          <p:cNvGrpSpPr/>
          <p:nvPr/>
        </p:nvGrpSpPr>
        <p:grpSpPr>
          <a:xfrm rot="2540802">
            <a:off x="11450874" y="9525"/>
            <a:ext cx="544580" cy="346135"/>
            <a:chOff x="1459148" y="544749"/>
            <a:chExt cx="7412477" cy="5661498"/>
          </a:xfrm>
        </p:grpSpPr>
        <p:sp>
          <p:nvSpPr>
            <p:cNvPr id="939" name="Arc 938">
              <a:extLst>
                <a:ext uri="{FF2B5EF4-FFF2-40B4-BE49-F238E27FC236}">
                  <a16:creationId xmlns:a16="http://schemas.microsoft.com/office/drawing/2014/main" id="{590EF3BA-5816-44F0-A22A-2708219D7D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0" name="Straight Connector 939">
              <a:extLst>
                <a:ext uri="{FF2B5EF4-FFF2-40B4-BE49-F238E27FC236}">
                  <a16:creationId xmlns:a16="http://schemas.microsoft.com/office/drawing/2014/main" id="{EF854C76-887A-4F48-BF98-A5C586A5413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41" name="Arc 940">
              <a:extLst>
                <a:ext uri="{FF2B5EF4-FFF2-40B4-BE49-F238E27FC236}">
                  <a16:creationId xmlns:a16="http://schemas.microsoft.com/office/drawing/2014/main" id="{3AEDB48B-89EC-4351-9C86-1A033644BD3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2" name="Straight Connector 941">
              <a:extLst>
                <a:ext uri="{FF2B5EF4-FFF2-40B4-BE49-F238E27FC236}">
                  <a16:creationId xmlns:a16="http://schemas.microsoft.com/office/drawing/2014/main" id="{FBDEAFDA-11C8-4283-87FE-16859D450A0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32D1E3EA-3C06-4B27-9459-C949554F381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44" name="Oval 943">
              <a:extLst>
                <a:ext uri="{FF2B5EF4-FFF2-40B4-BE49-F238E27FC236}">
                  <a16:creationId xmlns:a16="http://schemas.microsoft.com/office/drawing/2014/main" id="{7FEEB464-36EF-4783-B863-254BD3CEC2D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Arc 944">
              <a:extLst>
                <a:ext uri="{FF2B5EF4-FFF2-40B4-BE49-F238E27FC236}">
                  <a16:creationId xmlns:a16="http://schemas.microsoft.com/office/drawing/2014/main" id="{A832BDC0-602E-46C4-8433-89E68CE95DF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6" name="Arc 945">
              <a:extLst>
                <a:ext uri="{FF2B5EF4-FFF2-40B4-BE49-F238E27FC236}">
                  <a16:creationId xmlns:a16="http://schemas.microsoft.com/office/drawing/2014/main" id="{F05A1D55-6791-4E99-AA47-C797ABE726C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7" name="Arc 946">
              <a:extLst>
                <a:ext uri="{FF2B5EF4-FFF2-40B4-BE49-F238E27FC236}">
                  <a16:creationId xmlns:a16="http://schemas.microsoft.com/office/drawing/2014/main" id="{78B56C63-0E3E-4BD2-BC71-5756B2ADC84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8" name="Arc 947">
              <a:extLst>
                <a:ext uri="{FF2B5EF4-FFF2-40B4-BE49-F238E27FC236}">
                  <a16:creationId xmlns:a16="http://schemas.microsoft.com/office/drawing/2014/main" id="{8515F1C1-B7AE-4D3F-9685-B510240454D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9" name="Straight Connector 948">
              <a:extLst>
                <a:ext uri="{FF2B5EF4-FFF2-40B4-BE49-F238E27FC236}">
                  <a16:creationId xmlns:a16="http://schemas.microsoft.com/office/drawing/2014/main" id="{0D637223-D6BE-40F2-AF6C-D3117ADD219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50" name="Straight Connector 949">
              <a:extLst>
                <a:ext uri="{FF2B5EF4-FFF2-40B4-BE49-F238E27FC236}">
                  <a16:creationId xmlns:a16="http://schemas.microsoft.com/office/drawing/2014/main" id="{3727F611-4969-4C77-B4D0-04E7DE738E5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a:extLst>
                <a:ext uri="{FF2B5EF4-FFF2-40B4-BE49-F238E27FC236}">
                  <a16:creationId xmlns:a16="http://schemas.microsoft.com/office/drawing/2014/main" id="{E14AE0E0-9A12-47D1-B260-DF83305F7E1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52" name="Group 951">
            <a:extLst>
              <a:ext uri="{FF2B5EF4-FFF2-40B4-BE49-F238E27FC236}">
                <a16:creationId xmlns:a16="http://schemas.microsoft.com/office/drawing/2014/main" id="{FEF17CDD-9175-471D-895F-DA2749D306BE}"/>
              </a:ext>
            </a:extLst>
          </p:cNvPr>
          <p:cNvGrpSpPr/>
          <p:nvPr/>
        </p:nvGrpSpPr>
        <p:grpSpPr>
          <a:xfrm rot="2540802">
            <a:off x="11736624" y="9525"/>
            <a:ext cx="544580" cy="346135"/>
            <a:chOff x="1459148" y="544749"/>
            <a:chExt cx="7412477" cy="5661498"/>
          </a:xfrm>
        </p:grpSpPr>
        <p:sp>
          <p:nvSpPr>
            <p:cNvPr id="953" name="Arc 952">
              <a:extLst>
                <a:ext uri="{FF2B5EF4-FFF2-40B4-BE49-F238E27FC236}">
                  <a16:creationId xmlns:a16="http://schemas.microsoft.com/office/drawing/2014/main" id="{F3912353-6B78-4E1F-BD7C-3AAA20EE8C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54" name="Straight Connector 953">
              <a:extLst>
                <a:ext uri="{FF2B5EF4-FFF2-40B4-BE49-F238E27FC236}">
                  <a16:creationId xmlns:a16="http://schemas.microsoft.com/office/drawing/2014/main" id="{7CFDBC5B-BDAD-4A59-83AA-6E6205AFDA1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55" name="Arc 954">
              <a:extLst>
                <a:ext uri="{FF2B5EF4-FFF2-40B4-BE49-F238E27FC236}">
                  <a16:creationId xmlns:a16="http://schemas.microsoft.com/office/drawing/2014/main" id="{F5B44CB8-4F1A-4855-ABDB-35DB5CD1D0D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6" name="Straight Connector 955">
              <a:extLst>
                <a:ext uri="{FF2B5EF4-FFF2-40B4-BE49-F238E27FC236}">
                  <a16:creationId xmlns:a16="http://schemas.microsoft.com/office/drawing/2014/main" id="{1CB13D75-A27C-4076-8E47-A49CC3E5BB2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96B3A1A9-A91B-4E2C-B242-B8BB34576C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FCC5D8C9-C62C-4084-9F7E-69F1AA35822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Arc 958">
              <a:extLst>
                <a:ext uri="{FF2B5EF4-FFF2-40B4-BE49-F238E27FC236}">
                  <a16:creationId xmlns:a16="http://schemas.microsoft.com/office/drawing/2014/main" id="{5147CB2D-06C4-493D-BB97-1AB3D31C24E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0" name="Arc 959">
              <a:extLst>
                <a:ext uri="{FF2B5EF4-FFF2-40B4-BE49-F238E27FC236}">
                  <a16:creationId xmlns:a16="http://schemas.microsoft.com/office/drawing/2014/main" id="{C284DA48-DA4C-4EDF-8C75-38E1401AF3A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1" name="Arc 960">
              <a:extLst>
                <a:ext uri="{FF2B5EF4-FFF2-40B4-BE49-F238E27FC236}">
                  <a16:creationId xmlns:a16="http://schemas.microsoft.com/office/drawing/2014/main" id="{CE89979B-BDF3-49E1-B530-36E75628025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2" name="Arc 961">
              <a:extLst>
                <a:ext uri="{FF2B5EF4-FFF2-40B4-BE49-F238E27FC236}">
                  <a16:creationId xmlns:a16="http://schemas.microsoft.com/office/drawing/2014/main" id="{5A2B97D7-B0D9-4CDB-8557-3D58D3FA25E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3" name="Straight Connector 962">
              <a:extLst>
                <a:ext uri="{FF2B5EF4-FFF2-40B4-BE49-F238E27FC236}">
                  <a16:creationId xmlns:a16="http://schemas.microsoft.com/office/drawing/2014/main" id="{8A8A8E68-0F57-458C-AC11-51B5FEA22C9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a:extLst>
                <a:ext uri="{FF2B5EF4-FFF2-40B4-BE49-F238E27FC236}">
                  <a16:creationId xmlns:a16="http://schemas.microsoft.com/office/drawing/2014/main" id="{E55C63D9-80C3-45BD-B865-1FC76214078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a:extLst>
                <a:ext uri="{FF2B5EF4-FFF2-40B4-BE49-F238E27FC236}">
                  <a16:creationId xmlns:a16="http://schemas.microsoft.com/office/drawing/2014/main" id="{0F6464B1-1825-4B7A-96E4-883356DE806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66" name="Group 965">
            <a:extLst>
              <a:ext uri="{FF2B5EF4-FFF2-40B4-BE49-F238E27FC236}">
                <a16:creationId xmlns:a16="http://schemas.microsoft.com/office/drawing/2014/main" id="{6605FFD5-A775-4AC3-9F44-6B14F6BB4B22}"/>
              </a:ext>
            </a:extLst>
          </p:cNvPr>
          <p:cNvGrpSpPr/>
          <p:nvPr/>
        </p:nvGrpSpPr>
        <p:grpSpPr>
          <a:xfrm rot="2540802">
            <a:off x="-179151" y="6524625"/>
            <a:ext cx="544580" cy="346135"/>
            <a:chOff x="1459148" y="544749"/>
            <a:chExt cx="7412477" cy="5661498"/>
          </a:xfrm>
        </p:grpSpPr>
        <p:sp>
          <p:nvSpPr>
            <p:cNvPr id="967" name="Arc 966">
              <a:extLst>
                <a:ext uri="{FF2B5EF4-FFF2-40B4-BE49-F238E27FC236}">
                  <a16:creationId xmlns:a16="http://schemas.microsoft.com/office/drawing/2014/main" id="{CD674B76-3547-4803-955A-986E02FA8DB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8" name="Straight Connector 967">
              <a:extLst>
                <a:ext uri="{FF2B5EF4-FFF2-40B4-BE49-F238E27FC236}">
                  <a16:creationId xmlns:a16="http://schemas.microsoft.com/office/drawing/2014/main" id="{C6855A7B-B521-47A7-A02F-D9AC1BD23DE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9" name="Arc 968">
              <a:extLst>
                <a:ext uri="{FF2B5EF4-FFF2-40B4-BE49-F238E27FC236}">
                  <a16:creationId xmlns:a16="http://schemas.microsoft.com/office/drawing/2014/main" id="{D72AD9D7-A1C6-4945-8FBC-CF8386217A6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0" name="Straight Connector 969">
              <a:extLst>
                <a:ext uri="{FF2B5EF4-FFF2-40B4-BE49-F238E27FC236}">
                  <a16:creationId xmlns:a16="http://schemas.microsoft.com/office/drawing/2014/main" id="{30DF088E-14C1-4A33-9168-73CDAE5A2DD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CA7EDED6-B010-4F5A-A3F5-CAF0C41AB8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72" name="Oval 971">
              <a:extLst>
                <a:ext uri="{FF2B5EF4-FFF2-40B4-BE49-F238E27FC236}">
                  <a16:creationId xmlns:a16="http://schemas.microsoft.com/office/drawing/2014/main" id="{6CF72069-FAAC-4F2B-8A4C-301CC2B8B11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Arc 972">
              <a:extLst>
                <a:ext uri="{FF2B5EF4-FFF2-40B4-BE49-F238E27FC236}">
                  <a16:creationId xmlns:a16="http://schemas.microsoft.com/office/drawing/2014/main" id="{DE19160D-CD74-4742-8185-A33C1284142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4" name="Arc 973">
              <a:extLst>
                <a:ext uri="{FF2B5EF4-FFF2-40B4-BE49-F238E27FC236}">
                  <a16:creationId xmlns:a16="http://schemas.microsoft.com/office/drawing/2014/main" id="{8284CE47-48EF-4225-B38D-B38E5D37E3C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5" name="Arc 974">
              <a:extLst>
                <a:ext uri="{FF2B5EF4-FFF2-40B4-BE49-F238E27FC236}">
                  <a16:creationId xmlns:a16="http://schemas.microsoft.com/office/drawing/2014/main" id="{BDFFFA60-E7E0-4B42-8D21-E180F54B21D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6" name="Arc 975">
              <a:extLst>
                <a:ext uri="{FF2B5EF4-FFF2-40B4-BE49-F238E27FC236}">
                  <a16:creationId xmlns:a16="http://schemas.microsoft.com/office/drawing/2014/main" id="{E16F110C-2AEB-47DA-AD16-FCDA3F2E8BC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7" name="Straight Connector 976">
              <a:extLst>
                <a:ext uri="{FF2B5EF4-FFF2-40B4-BE49-F238E27FC236}">
                  <a16:creationId xmlns:a16="http://schemas.microsoft.com/office/drawing/2014/main" id="{9FDA91AE-13C1-404B-B136-0F69A553DDB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8" name="Straight Connector 977">
              <a:extLst>
                <a:ext uri="{FF2B5EF4-FFF2-40B4-BE49-F238E27FC236}">
                  <a16:creationId xmlns:a16="http://schemas.microsoft.com/office/drawing/2014/main" id="{7E30ECE9-2EB2-446A-BA3B-ED17A0065DD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9" name="Straight Connector 978">
              <a:extLst>
                <a:ext uri="{FF2B5EF4-FFF2-40B4-BE49-F238E27FC236}">
                  <a16:creationId xmlns:a16="http://schemas.microsoft.com/office/drawing/2014/main" id="{65119A0D-F05B-4A82-B684-E54930B0ECB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80" name="Group 979">
            <a:extLst>
              <a:ext uri="{FF2B5EF4-FFF2-40B4-BE49-F238E27FC236}">
                <a16:creationId xmlns:a16="http://schemas.microsoft.com/office/drawing/2014/main" id="{7F7490E2-D467-4685-877A-F913ADC3043C}"/>
              </a:ext>
            </a:extLst>
          </p:cNvPr>
          <p:cNvGrpSpPr/>
          <p:nvPr/>
        </p:nvGrpSpPr>
        <p:grpSpPr>
          <a:xfrm rot="2540802">
            <a:off x="135174" y="6524625"/>
            <a:ext cx="544580" cy="346135"/>
            <a:chOff x="1459148" y="544749"/>
            <a:chExt cx="7412477" cy="5661498"/>
          </a:xfrm>
        </p:grpSpPr>
        <p:sp>
          <p:nvSpPr>
            <p:cNvPr id="981" name="Arc 980">
              <a:extLst>
                <a:ext uri="{FF2B5EF4-FFF2-40B4-BE49-F238E27FC236}">
                  <a16:creationId xmlns:a16="http://schemas.microsoft.com/office/drawing/2014/main" id="{948A50CF-7D59-4C9C-804E-5A1AB6C55F9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2" name="Straight Connector 981">
              <a:extLst>
                <a:ext uri="{FF2B5EF4-FFF2-40B4-BE49-F238E27FC236}">
                  <a16:creationId xmlns:a16="http://schemas.microsoft.com/office/drawing/2014/main" id="{9613DA4C-14BF-49AC-A215-48EFE70932A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83" name="Arc 982">
              <a:extLst>
                <a:ext uri="{FF2B5EF4-FFF2-40B4-BE49-F238E27FC236}">
                  <a16:creationId xmlns:a16="http://schemas.microsoft.com/office/drawing/2014/main" id="{D09B7C4C-4F88-4EDF-8E0B-A36EFECDAFC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84" name="Straight Connector 983">
              <a:extLst>
                <a:ext uri="{FF2B5EF4-FFF2-40B4-BE49-F238E27FC236}">
                  <a16:creationId xmlns:a16="http://schemas.microsoft.com/office/drawing/2014/main" id="{72538785-C7C9-46CE-AC96-DE99380EB3A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BF049171-39A7-4505-91AD-830F16FE746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86" name="Oval 985">
              <a:extLst>
                <a:ext uri="{FF2B5EF4-FFF2-40B4-BE49-F238E27FC236}">
                  <a16:creationId xmlns:a16="http://schemas.microsoft.com/office/drawing/2014/main" id="{93BB411A-3CA9-477F-905D-12FA17608DA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7" name="Arc 986">
              <a:extLst>
                <a:ext uri="{FF2B5EF4-FFF2-40B4-BE49-F238E27FC236}">
                  <a16:creationId xmlns:a16="http://schemas.microsoft.com/office/drawing/2014/main" id="{41164756-9990-4A20-9C3C-33558589BE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8" name="Arc 987">
              <a:extLst>
                <a:ext uri="{FF2B5EF4-FFF2-40B4-BE49-F238E27FC236}">
                  <a16:creationId xmlns:a16="http://schemas.microsoft.com/office/drawing/2014/main" id="{C19A5177-73EB-4C18-995E-3BE73D3D592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9" name="Arc 988">
              <a:extLst>
                <a:ext uri="{FF2B5EF4-FFF2-40B4-BE49-F238E27FC236}">
                  <a16:creationId xmlns:a16="http://schemas.microsoft.com/office/drawing/2014/main" id="{E237F894-0972-4036-9FC1-263591573FA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0" name="Arc 989">
              <a:extLst>
                <a:ext uri="{FF2B5EF4-FFF2-40B4-BE49-F238E27FC236}">
                  <a16:creationId xmlns:a16="http://schemas.microsoft.com/office/drawing/2014/main" id="{59934411-7909-4208-95CE-C5427175A3F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1" name="Straight Connector 990">
              <a:extLst>
                <a:ext uri="{FF2B5EF4-FFF2-40B4-BE49-F238E27FC236}">
                  <a16:creationId xmlns:a16="http://schemas.microsoft.com/office/drawing/2014/main" id="{C2F675E1-2D1A-420B-9911-CAECE7A8D8F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2CA2CFDB-F15C-4A5E-B7E9-CE6818F889D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a:extLst>
                <a:ext uri="{FF2B5EF4-FFF2-40B4-BE49-F238E27FC236}">
                  <a16:creationId xmlns:a16="http://schemas.microsoft.com/office/drawing/2014/main" id="{D7B27AE1-8D8A-430B-A11C-477A96A7269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94" name="Group 993">
            <a:extLst>
              <a:ext uri="{FF2B5EF4-FFF2-40B4-BE49-F238E27FC236}">
                <a16:creationId xmlns:a16="http://schemas.microsoft.com/office/drawing/2014/main" id="{AE302E0B-C4EC-47B9-BD63-4F0120A8575A}"/>
              </a:ext>
            </a:extLst>
          </p:cNvPr>
          <p:cNvGrpSpPr/>
          <p:nvPr/>
        </p:nvGrpSpPr>
        <p:grpSpPr>
          <a:xfrm rot="2540802">
            <a:off x="449499" y="6524625"/>
            <a:ext cx="544580" cy="346135"/>
            <a:chOff x="1459148" y="544749"/>
            <a:chExt cx="7412477" cy="5661498"/>
          </a:xfrm>
        </p:grpSpPr>
        <p:sp>
          <p:nvSpPr>
            <p:cNvPr id="995" name="Arc 994">
              <a:extLst>
                <a:ext uri="{FF2B5EF4-FFF2-40B4-BE49-F238E27FC236}">
                  <a16:creationId xmlns:a16="http://schemas.microsoft.com/office/drawing/2014/main" id="{4ABD0ABB-0357-47B2-892A-3D4B2C25A5C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96" name="Straight Connector 995">
              <a:extLst>
                <a:ext uri="{FF2B5EF4-FFF2-40B4-BE49-F238E27FC236}">
                  <a16:creationId xmlns:a16="http://schemas.microsoft.com/office/drawing/2014/main" id="{8D64BBFE-9944-4B6E-9DDA-BBD7819D4D5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97" name="Arc 996">
              <a:extLst>
                <a:ext uri="{FF2B5EF4-FFF2-40B4-BE49-F238E27FC236}">
                  <a16:creationId xmlns:a16="http://schemas.microsoft.com/office/drawing/2014/main" id="{12726234-086D-45C7-8F31-78D838DAA3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8" name="Straight Connector 997">
              <a:extLst>
                <a:ext uri="{FF2B5EF4-FFF2-40B4-BE49-F238E27FC236}">
                  <a16:creationId xmlns:a16="http://schemas.microsoft.com/office/drawing/2014/main" id="{FDECF404-DE97-49BA-AD16-66C107A1755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8B2AFC67-CC80-44DF-A42D-B17C56220C7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00" name="Oval 999">
              <a:extLst>
                <a:ext uri="{FF2B5EF4-FFF2-40B4-BE49-F238E27FC236}">
                  <a16:creationId xmlns:a16="http://schemas.microsoft.com/office/drawing/2014/main" id="{5469E5C0-AB95-4E30-BD12-2818CC2553F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1" name="Arc 1000">
              <a:extLst>
                <a:ext uri="{FF2B5EF4-FFF2-40B4-BE49-F238E27FC236}">
                  <a16:creationId xmlns:a16="http://schemas.microsoft.com/office/drawing/2014/main" id="{2DA8FFF6-664C-480B-87F1-8EC586BE666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2" name="Arc 1001">
              <a:extLst>
                <a:ext uri="{FF2B5EF4-FFF2-40B4-BE49-F238E27FC236}">
                  <a16:creationId xmlns:a16="http://schemas.microsoft.com/office/drawing/2014/main" id="{B964B038-0C80-4281-936E-BC092E387BB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3" name="Arc 1002">
              <a:extLst>
                <a:ext uri="{FF2B5EF4-FFF2-40B4-BE49-F238E27FC236}">
                  <a16:creationId xmlns:a16="http://schemas.microsoft.com/office/drawing/2014/main" id="{9FE4917E-28BA-4808-9A81-F0403BBF9E5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4" name="Arc 1003">
              <a:extLst>
                <a:ext uri="{FF2B5EF4-FFF2-40B4-BE49-F238E27FC236}">
                  <a16:creationId xmlns:a16="http://schemas.microsoft.com/office/drawing/2014/main" id="{72D9D936-56CB-4DE1-9FCE-CDD248A5EDE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05" name="Straight Connector 1004">
              <a:extLst>
                <a:ext uri="{FF2B5EF4-FFF2-40B4-BE49-F238E27FC236}">
                  <a16:creationId xmlns:a16="http://schemas.microsoft.com/office/drawing/2014/main" id="{87AEA20A-F7BC-465E-B822-0555AEF9CD5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06" name="Straight Connector 1005">
              <a:extLst>
                <a:ext uri="{FF2B5EF4-FFF2-40B4-BE49-F238E27FC236}">
                  <a16:creationId xmlns:a16="http://schemas.microsoft.com/office/drawing/2014/main" id="{6407FE6B-12C1-44FC-A1C5-0E4185DB6D7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a:extLst>
                <a:ext uri="{FF2B5EF4-FFF2-40B4-BE49-F238E27FC236}">
                  <a16:creationId xmlns:a16="http://schemas.microsoft.com/office/drawing/2014/main" id="{EC31401F-43E9-4B59-B90D-5A7CA6D2912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8" name="Group 1007">
            <a:extLst>
              <a:ext uri="{FF2B5EF4-FFF2-40B4-BE49-F238E27FC236}">
                <a16:creationId xmlns:a16="http://schemas.microsoft.com/office/drawing/2014/main" id="{E55D6A19-FDDA-4697-BB8A-E5DA530631C3}"/>
              </a:ext>
            </a:extLst>
          </p:cNvPr>
          <p:cNvGrpSpPr/>
          <p:nvPr/>
        </p:nvGrpSpPr>
        <p:grpSpPr>
          <a:xfrm rot="2540802">
            <a:off x="763824" y="6524625"/>
            <a:ext cx="544580" cy="346135"/>
            <a:chOff x="1459148" y="544749"/>
            <a:chExt cx="7412477" cy="5661498"/>
          </a:xfrm>
        </p:grpSpPr>
        <p:sp>
          <p:nvSpPr>
            <p:cNvPr id="1009" name="Arc 1008">
              <a:extLst>
                <a:ext uri="{FF2B5EF4-FFF2-40B4-BE49-F238E27FC236}">
                  <a16:creationId xmlns:a16="http://schemas.microsoft.com/office/drawing/2014/main" id="{5CA55D1D-08D4-4114-AC41-CCF5D541A75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0" name="Straight Connector 1009">
              <a:extLst>
                <a:ext uri="{FF2B5EF4-FFF2-40B4-BE49-F238E27FC236}">
                  <a16:creationId xmlns:a16="http://schemas.microsoft.com/office/drawing/2014/main" id="{065FC0E0-B10F-474F-B27F-6138939DEDC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11" name="Arc 1010">
              <a:extLst>
                <a:ext uri="{FF2B5EF4-FFF2-40B4-BE49-F238E27FC236}">
                  <a16:creationId xmlns:a16="http://schemas.microsoft.com/office/drawing/2014/main" id="{CE80E104-9047-41F8-8D4E-2E38B94CF2B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2" name="Straight Connector 1011">
              <a:extLst>
                <a:ext uri="{FF2B5EF4-FFF2-40B4-BE49-F238E27FC236}">
                  <a16:creationId xmlns:a16="http://schemas.microsoft.com/office/drawing/2014/main" id="{7AD3E5A8-EAD4-4853-865C-043B46A2329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0E79DB9C-86BA-489B-BC68-E9DFAC3EAB2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14" name="Oval 1013">
              <a:extLst>
                <a:ext uri="{FF2B5EF4-FFF2-40B4-BE49-F238E27FC236}">
                  <a16:creationId xmlns:a16="http://schemas.microsoft.com/office/drawing/2014/main" id="{1DB93673-95C2-49AB-BF95-F1F2B2B3663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5" name="Arc 1014">
              <a:extLst>
                <a:ext uri="{FF2B5EF4-FFF2-40B4-BE49-F238E27FC236}">
                  <a16:creationId xmlns:a16="http://schemas.microsoft.com/office/drawing/2014/main" id="{E4DE5E95-BDF8-4948-8C85-16875A98C71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6" name="Arc 1015">
              <a:extLst>
                <a:ext uri="{FF2B5EF4-FFF2-40B4-BE49-F238E27FC236}">
                  <a16:creationId xmlns:a16="http://schemas.microsoft.com/office/drawing/2014/main" id="{E65EA39A-E73C-4717-9D59-E2E6FB06B76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7" name="Arc 1016">
              <a:extLst>
                <a:ext uri="{FF2B5EF4-FFF2-40B4-BE49-F238E27FC236}">
                  <a16:creationId xmlns:a16="http://schemas.microsoft.com/office/drawing/2014/main" id="{35A88084-2D7E-4AF6-8F78-7C28B84B1A4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8" name="Arc 1017">
              <a:extLst>
                <a:ext uri="{FF2B5EF4-FFF2-40B4-BE49-F238E27FC236}">
                  <a16:creationId xmlns:a16="http://schemas.microsoft.com/office/drawing/2014/main" id="{6787F300-D931-4533-B050-6EFF1EFB020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9" name="Straight Connector 1018">
              <a:extLst>
                <a:ext uri="{FF2B5EF4-FFF2-40B4-BE49-F238E27FC236}">
                  <a16:creationId xmlns:a16="http://schemas.microsoft.com/office/drawing/2014/main" id="{6ACE5E4C-06BE-4A75-8D6A-7AACE264001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a:extLst>
                <a:ext uri="{FF2B5EF4-FFF2-40B4-BE49-F238E27FC236}">
                  <a16:creationId xmlns:a16="http://schemas.microsoft.com/office/drawing/2014/main" id="{2113B50D-1DFA-42BE-ACCB-DBF6328D483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a:extLst>
                <a:ext uri="{FF2B5EF4-FFF2-40B4-BE49-F238E27FC236}">
                  <a16:creationId xmlns:a16="http://schemas.microsoft.com/office/drawing/2014/main" id="{81FDF1A0-EFEB-4FBF-9E29-C6943F1B522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22" name="Group 1021">
            <a:extLst>
              <a:ext uri="{FF2B5EF4-FFF2-40B4-BE49-F238E27FC236}">
                <a16:creationId xmlns:a16="http://schemas.microsoft.com/office/drawing/2014/main" id="{2C75DA49-41EB-49F2-AEA4-5E3E1C9A3639}"/>
              </a:ext>
            </a:extLst>
          </p:cNvPr>
          <p:cNvGrpSpPr/>
          <p:nvPr/>
        </p:nvGrpSpPr>
        <p:grpSpPr>
          <a:xfrm rot="2540802">
            <a:off x="1078149" y="6524625"/>
            <a:ext cx="544580" cy="346135"/>
            <a:chOff x="1459148" y="544749"/>
            <a:chExt cx="7412477" cy="5661498"/>
          </a:xfrm>
        </p:grpSpPr>
        <p:sp>
          <p:nvSpPr>
            <p:cNvPr id="1023" name="Arc 1022">
              <a:extLst>
                <a:ext uri="{FF2B5EF4-FFF2-40B4-BE49-F238E27FC236}">
                  <a16:creationId xmlns:a16="http://schemas.microsoft.com/office/drawing/2014/main" id="{843E9F8B-E20A-4C46-A654-4BB71D254ED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24" name="Straight Connector 1023">
              <a:extLst>
                <a:ext uri="{FF2B5EF4-FFF2-40B4-BE49-F238E27FC236}">
                  <a16:creationId xmlns:a16="http://schemas.microsoft.com/office/drawing/2014/main" id="{51394929-0AD8-4ED4-A3F3-4B6A96260D9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25" name="Arc 1024">
              <a:extLst>
                <a:ext uri="{FF2B5EF4-FFF2-40B4-BE49-F238E27FC236}">
                  <a16:creationId xmlns:a16="http://schemas.microsoft.com/office/drawing/2014/main" id="{D9CEA609-4858-455E-9718-FCB4B33B75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26" name="Straight Connector 1025">
              <a:extLst>
                <a:ext uri="{FF2B5EF4-FFF2-40B4-BE49-F238E27FC236}">
                  <a16:creationId xmlns:a16="http://schemas.microsoft.com/office/drawing/2014/main" id="{1F83F1C6-A462-42D1-A3A9-0BB5F260305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38F63DDA-6700-46C7-94BB-869A182300F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8" name="Oval 1027">
              <a:extLst>
                <a:ext uri="{FF2B5EF4-FFF2-40B4-BE49-F238E27FC236}">
                  <a16:creationId xmlns:a16="http://schemas.microsoft.com/office/drawing/2014/main" id="{D7CCF002-A78F-45D0-8617-A1B0F911900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Arc 1028">
              <a:extLst>
                <a:ext uri="{FF2B5EF4-FFF2-40B4-BE49-F238E27FC236}">
                  <a16:creationId xmlns:a16="http://schemas.microsoft.com/office/drawing/2014/main" id="{2DA53887-381C-4882-A4A1-A0CD83FF3D6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0" name="Arc 1029">
              <a:extLst>
                <a:ext uri="{FF2B5EF4-FFF2-40B4-BE49-F238E27FC236}">
                  <a16:creationId xmlns:a16="http://schemas.microsoft.com/office/drawing/2014/main" id="{1318FC72-9DC7-4E6E-8917-0442CF37A39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1" name="Arc 1030">
              <a:extLst>
                <a:ext uri="{FF2B5EF4-FFF2-40B4-BE49-F238E27FC236}">
                  <a16:creationId xmlns:a16="http://schemas.microsoft.com/office/drawing/2014/main" id="{00E1725E-CAB6-4708-962B-274E672368C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2" name="Arc 1031">
              <a:extLst>
                <a:ext uri="{FF2B5EF4-FFF2-40B4-BE49-F238E27FC236}">
                  <a16:creationId xmlns:a16="http://schemas.microsoft.com/office/drawing/2014/main" id="{E2BA668F-A237-4929-B03A-00446A97E8F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3" name="Straight Connector 1032">
              <a:extLst>
                <a:ext uri="{FF2B5EF4-FFF2-40B4-BE49-F238E27FC236}">
                  <a16:creationId xmlns:a16="http://schemas.microsoft.com/office/drawing/2014/main" id="{8BAE3C58-B66A-41AA-BF4B-51C301F0774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a:extLst>
                <a:ext uri="{FF2B5EF4-FFF2-40B4-BE49-F238E27FC236}">
                  <a16:creationId xmlns:a16="http://schemas.microsoft.com/office/drawing/2014/main" id="{4BC7EBE4-500D-4167-926D-F7D3B676CD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35" name="Straight Connector 1034">
              <a:extLst>
                <a:ext uri="{FF2B5EF4-FFF2-40B4-BE49-F238E27FC236}">
                  <a16:creationId xmlns:a16="http://schemas.microsoft.com/office/drawing/2014/main" id="{F4F58C99-46F0-464A-8AEE-BD268132E6D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36" name="Group 1035">
            <a:extLst>
              <a:ext uri="{FF2B5EF4-FFF2-40B4-BE49-F238E27FC236}">
                <a16:creationId xmlns:a16="http://schemas.microsoft.com/office/drawing/2014/main" id="{1587B4BC-5F31-4EEB-90E9-C8C337EEEBD2}"/>
              </a:ext>
            </a:extLst>
          </p:cNvPr>
          <p:cNvGrpSpPr/>
          <p:nvPr/>
        </p:nvGrpSpPr>
        <p:grpSpPr>
          <a:xfrm rot="2540802">
            <a:off x="1392474" y="6524625"/>
            <a:ext cx="544580" cy="346135"/>
            <a:chOff x="1459148" y="544749"/>
            <a:chExt cx="7412477" cy="5661498"/>
          </a:xfrm>
        </p:grpSpPr>
        <p:sp>
          <p:nvSpPr>
            <p:cNvPr id="1037" name="Arc 1036">
              <a:extLst>
                <a:ext uri="{FF2B5EF4-FFF2-40B4-BE49-F238E27FC236}">
                  <a16:creationId xmlns:a16="http://schemas.microsoft.com/office/drawing/2014/main" id="{9221C5D1-035B-471E-AD03-40AE3DBB827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8" name="Straight Connector 1037">
              <a:extLst>
                <a:ext uri="{FF2B5EF4-FFF2-40B4-BE49-F238E27FC236}">
                  <a16:creationId xmlns:a16="http://schemas.microsoft.com/office/drawing/2014/main" id="{EF5E4160-382E-4B87-AB4D-BE71F472E93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9" name="Arc 1038">
              <a:extLst>
                <a:ext uri="{FF2B5EF4-FFF2-40B4-BE49-F238E27FC236}">
                  <a16:creationId xmlns:a16="http://schemas.microsoft.com/office/drawing/2014/main" id="{0AB9577E-7881-4017-8382-609F9663A32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0" name="Straight Connector 1039">
              <a:extLst>
                <a:ext uri="{FF2B5EF4-FFF2-40B4-BE49-F238E27FC236}">
                  <a16:creationId xmlns:a16="http://schemas.microsoft.com/office/drawing/2014/main" id="{DACDC186-8B06-4655-B176-97B990BA41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B2BB4284-7993-4846-A39F-C46D6C783B0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42" name="Oval 1041">
              <a:extLst>
                <a:ext uri="{FF2B5EF4-FFF2-40B4-BE49-F238E27FC236}">
                  <a16:creationId xmlns:a16="http://schemas.microsoft.com/office/drawing/2014/main" id="{AA248EA0-2EF2-474A-A7BF-302171B0D87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3" name="Arc 1042">
              <a:extLst>
                <a:ext uri="{FF2B5EF4-FFF2-40B4-BE49-F238E27FC236}">
                  <a16:creationId xmlns:a16="http://schemas.microsoft.com/office/drawing/2014/main" id="{03737ACD-E2F9-4BBB-BA1E-C96D17715FC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4" name="Arc 1043">
              <a:extLst>
                <a:ext uri="{FF2B5EF4-FFF2-40B4-BE49-F238E27FC236}">
                  <a16:creationId xmlns:a16="http://schemas.microsoft.com/office/drawing/2014/main" id="{F9D6F9AB-3A5E-4496-BC9A-972755E6F03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5" name="Arc 1044">
              <a:extLst>
                <a:ext uri="{FF2B5EF4-FFF2-40B4-BE49-F238E27FC236}">
                  <a16:creationId xmlns:a16="http://schemas.microsoft.com/office/drawing/2014/main" id="{73E7AE01-C667-4311-AE5F-8D0E6959636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6" name="Arc 1045">
              <a:extLst>
                <a:ext uri="{FF2B5EF4-FFF2-40B4-BE49-F238E27FC236}">
                  <a16:creationId xmlns:a16="http://schemas.microsoft.com/office/drawing/2014/main" id="{05F21EFA-A667-40A1-8129-BA7EBF6C6BD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7" name="Straight Connector 1046">
              <a:extLst>
                <a:ext uri="{FF2B5EF4-FFF2-40B4-BE49-F238E27FC236}">
                  <a16:creationId xmlns:a16="http://schemas.microsoft.com/office/drawing/2014/main" id="{BB306879-34F0-40B3-98C4-963E019E4C4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8" name="Straight Connector 1047">
              <a:extLst>
                <a:ext uri="{FF2B5EF4-FFF2-40B4-BE49-F238E27FC236}">
                  <a16:creationId xmlns:a16="http://schemas.microsoft.com/office/drawing/2014/main" id="{8B16C0FD-6A1D-448F-81D1-D2D77B8F65F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9" name="Straight Connector 1048">
              <a:extLst>
                <a:ext uri="{FF2B5EF4-FFF2-40B4-BE49-F238E27FC236}">
                  <a16:creationId xmlns:a16="http://schemas.microsoft.com/office/drawing/2014/main" id="{F9A1713E-ADC5-4E72-8216-05E3B8608AE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50" name="Group 1049">
            <a:extLst>
              <a:ext uri="{FF2B5EF4-FFF2-40B4-BE49-F238E27FC236}">
                <a16:creationId xmlns:a16="http://schemas.microsoft.com/office/drawing/2014/main" id="{F2A0BC93-B835-4377-AEFF-B00FE9401707}"/>
              </a:ext>
            </a:extLst>
          </p:cNvPr>
          <p:cNvGrpSpPr/>
          <p:nvPr/>
        </p:nvGrpSpPr>
        <p:grpSpPr>
          <a:xfrm rot="2540802">
            <a:off x="1706799" y="6524625"/>
            <a:ext cx="544580" cy="346135"/>
            <a:chOff x="1459148" y="544749"/>
            <a:chExt cx="7412477" cy="5661498"/>
          </a:xfrm>
        </p:grpSpPr>
        <p:sp>
          <p:nvSpPr>
            <p:cNvPr id="1051" name="Arc 1050">
              <a:extLst>
                <a:ext uri="{FF2B5EF4-FFF2-40B4-BE49-F238E27FC236}">
                  <a16:creationId xmlns:a16="http://schemas.microsoft.com/office/drawing/2014/main" id="{D8FFD4B9-DB6C-4171-9B91-D9D9AD92A68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2" name="Straight Connector 1051">
              <a:extLst>
                <a:ext uri="{FF2B5EF4-FFF2-40B4-BE49-F238E27FC236}">
                  <a16:creationId xmlns:a16="http://schemas.microsoft.com/office/drawing/2014/main" id="{8FA61696-8924-460C-B3C8-F3426776D03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53" name="Arc 1052">
              <a:extLst>
                <a:ext uri="{FF2B5EF4-FFF2-40B4-BE49-F238E27FC236}">
                  <a16:creationId xmlns:a16="http://schemas.microsoft.com/office/drawing/2014/main" id="{01DF6FAD-4398-4144-898C-391DEBB7E07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54" name="Straight Connector 1053">
              <a:extLst>
                <a:ext uri="{FF2B5EF4-FFF2-40B4-BE49-F238E27FC236}">
                  <a16:creationId xmlns:a16="http://schemas.microsoft.com/office/drawing/2014/main" id="{119BCDE6-E707-4743-BD66-C565030039C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50464957-0434-4E42-9F3C-2B7BE2340C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56" name="Oval 1055">
              <a:extLst>
                <a:ext uri="{FF2B5EF4-FFF2-40B4-BE49-F238E27FC236}">
                  <a16:creationId xmlns:a16="http://schemas.microsoft.com/office/drawing/2014/main" id="{10AB0772-FEAB-4124-867E-9FF23EF9A29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7" name="Arc 1056">
              <a:extLst>
                <a:ext uri="{FF2B5EF4-FFF2-40B4-BE49-F238E27FC236}">
                  <a16:creationId xmlns:a16="http://schemas.microsoft.com/office/drawing/2014/main" id="{66DD6642-6CFC-45C6-B7A6-4073E01A19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8" name="Arc 1057">
              <a:extLst>
                <a:ext uri="{FF2B5EF4-FFF2-40B4-BE49-F238E27FC236}">
                  <a16:creationId xmlns:a16="http://schemas.microsoft.com/office/drawing/2014/main" id="{CCFEFDF7-3B9C-4142-BE07-02CE4C6076E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9" name="Arc 1058">
              <a:extLst>
                <a:ext uri="{FF2B5EF4-FFF2-40B4-BE49-F238E27FC236}">
                  <a16:creationId xmlns:a16="http://schemas.microsoft.com/office/drawing/2014/main" id="{CD0E3126-7AF2-48F2-9BF8-59421355679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0" name="Arc 1059">
              <a:extLst>
                <a:ext uri="{FF2B5EF4-FFF2-40B4-BE49-F238E27FC236}">
                  <a16:creationId xmlns:a16="http://schemas.microsoft.com/office/drawing/2014/main" id="{116985EF-05B7-46A5-92B1-A1C2D0A6BB6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1" name="Straight Connector 1060">
              <a:extLst>
                <a:ext uri="{FF2B5EF4-FFF2-40B4-BE49-F238E27FC236}">
                  <a16:creationId xmlns:a16="http://schemas.microsoft.com/office/drawing/2014/main" id="{AC100B5F-8054-47A5-AEC2-37513B0F3E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62" name="Straight Connector 1061">
              <a:extLst>
                <a:ext uri="{FF2B5EF4-FFF2-40B4-BE49-F238E27FC236}">
                  <a16:creationId xmlns:a16="http://schemas.microsoft.com/office/drawing/2014/main" id="{451DEAB9-D6CA-45AF-AD3E-FA21CBCD46E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a:extLst>
                <a:ext uri="{FF2B5EF4-FFF2-40B4-BE49-F238E27FC236}">
                  <a16:creationId xmlns:a16="http://schemas.microsoft.com/office/drawing/2014/main" id="{457D25A2-C4F2-4187-9D48-FDBAA122524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64" name="Group 1063">
            <a:extLst>
              <a:ext uri="{FF2B5EF4-FFF2-40B4-BE49-F238E27FC236}">
                <a16:creationId xmlns:a16="http://schemas.microsoft.com/office/drawing/2014/main" id="{CBDCEF26-6541-4BF4-B05F-D4828B5F19BB}"/>
              </a:ext>
            </a:extLst>
          </p:cNvPr>
          <p:cNvGrpSpPr/>
          <p:nvPr/>
        </p:nvGrpSpPr>
        <p:grpSpPr>
          <a:xfrm rot="2540802">
            <a:off x="2021124" y="6524625"/>
            <a:ext cx="544580" cy="346135"/>
            <a:chOff x="1459148" y="544749"/>
            <a:chExt cx="7412477" cy="5661498"/>
          </a:xfrm>
        </p:grpSpPr>
        <p:sp>
          <p:nvSpPr>
            <p:cNvPr id="1065" name="Arc 1064">
              <a:extLst>
                <a:ext uri="{FF2B5EF4-FFF2-40B4-BE49-F238E27FC236}">
                  <a16:creationId xmlns:a16="http://schemas.microsoft.com/office/drawing/2014/main" id="{388A2C5E-CAC5-492E-8571-E2132FEDEA0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6" name="Straight Connector 1065">
              <a:extLst>
                <a:ext uri="{FF2B5EF4-FFF2-40B4-BE49-F238E27FC236}">
                  <a16:creationId xmlns:a16="http://schemas.microsoft.com/office/drawing/2014/main" id="{9C92D383-7B1D-47D2-B8EE-F6D099EED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67" name="Arc 1066">
              <a:extLst>
                <a:ext uri="{FF2B5EF4-FFF2-40B4-BE49-F238E27FC236}">
                  <a16:creationId xmlns:a16="http://schemas.microsoft.com/office/drawing/2014/main" id="{53A81D8C-56B4-47F5-84D6-8E9285E9996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8" name="Straight Connector 1067">
              <a:extLst>
                <a:ext uri="{FF2B5EF4-FFF2-40B4-BE49-F238E27FC236}">
                  <a16:creationId xmlns:a16="http://schemas.microsoft.com/office/drawing/2014/main" id="{8F16EE53-00DE-414B-8D84-1CB42FCDBA0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49635B8A-51CB-49A9-A04C-B002DD8BF6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70" name="Oval 1069">
              <a:extLst>
                <a:ext uri="{FF2B5EF4-FFF2-40B4-BE49-F238E27FC236}">
                  <a16:creationId xmlns:a16="http://schemas.microsoft.com/office/drawing/2014/main" id="{21123227-0B2C-4C72-9813-B100DC713C5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Arc 1070">
              <a:extLst>
                <a:ext uri="{FF2B5EF4-FFF2-40B4-BE49-F238E27FC236}">
                  <a16:creationId xmlns:a16="http://schemas.microsoft.com/office/drawing/2014/main" id="{D0A4D986-BAC2-4005-B8BB-ABB087705BE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2" name="Arc 1071">
              <a:extLst>
                <a:ext uri="{FF2B5EF4-FFF2-40B4-BE49-F238E27FC236}">
                  <a16:creationId xmlns:a16="http://schemas.microsoft.com/office/drawing/2014/main" id="{7B95756E-94C1-4BB5-A6BE-B3891925514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3" name="Arc 1072">
              <a:extLst>
                <a:ext uri="{FF2B5EF4-FFF2-40B4-BE49-F238E27FC236}">
                  <a16:creationId xmlns:a16="http://schemas.microsoft.com/office/drawing/2014/main" id="{A682F833-973F-4D82-B28D-A670BE6F444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4" name="Arc 1073">
              <a:extLst>
                <a:ext uri="{FF2B5EF4-FFF2-40B4-BE49-F238E27FC236}">
                  <a16:creationId xmlns:a16="http://schemas.microsoft.com/office/drawing/2014/main" id="{B3BF228A-E929-4D15-95EF-188905DFB0F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75" name="Straight Connector 1074">
              <a:extLst>
                <a:ext uri="{FF2B5EF4-FFF2-40B4-BE49-F238E27FC236}">
                  <a16:creationId xmlns:a16="http://schemas.microsoft.com/office/drawing/2014/main" id="{027E80F4-EE2B-4D47-8AF4-38E87809BA4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76" name="Straight Connector 1075">
              <a:extLst>
                <a:ext uri="{FF2B5EF4-FFF2-40B4-BE49-F238E27FC236}">
                  <a16:creationId xmlns:a16="http://schemas.microsoft.com/office/drawing/2014/main" id="{44EDA178-2672-43BC-8E3F-D96F9F2EDB8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a:extLst>
                <a:ext uri="{FF2B5EF4-FFF2-40B4-BE49-F238E27FC236}">
                  <a16:creationId xmlns:a16="http://schemas.microsoft.com/office/drawing/2014/main" id="{26D6BAFF-F08E-4795-9833-EF188AFB768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8" name="Group 1077">
            <a:extLst>
              <a:ext uri="{FF2B5EF4-FFF2-40B4-BE49-F238E27FC236}">
                <a16:creationId xmlns:a16="http://schemas.microsoft.com/office/drawing/2014/main" id="{D6A6785A-DB7C-4308-AD1C-5A3DF0A4EFA3}"/>
              </a:ext>
            </a:extLst>
          </p:cNvPr>
          <p:cNvGrpSpPr/>
          <p:nvPr/>
        </p:nvGrpSpPr>
        <p:grpSpPr>
          <a:xfrm rot="2540802">
            <a:off x="2335449" y="6524625"/>
            <a:ext cx="544580" cy="346135"/>
            <a:chOff x="1459148" y="544749"/>
            <a:chExt cx="7412477" cy="5661498"/>
          </a:xfrm>
        </p:grpSpPr>
        <p:sp>
          <p:nvSpPr>
            <p:cNvPr id="1079" name="Arc 1078">
              <a:extLst>
                <a:ext uri="{FF2B5EF4-FFF2-40B4-BE49-F238E27FC236}">
                  <a16:creationId xmlns:a16="http://schemas.microsoft.com/office/drawing/2014/main" id="{A2C6B582-E055-40BA-A8D9-65F1338E783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0" name="Straight Connector 1079">
              <a:extLst>
                <a:ext uri="{FF2B5EF4-FFF2-40B4-BE49-F238E27FC236}">
                  <a16:creationId xmlns:a16="http://schemas.microsoft.com/office/drawing/2014/main" id="{B4F841F6-583B-413E-9B5A-7CDDBEE0659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81" name="Arc 1080">
              <a:extLst>
                <a:ext uri="{FF2B5EF4-FFF2-40B4-BE49-F238E27FC236}">
                  <a16:creationId xmlns:a16="http://schemas.microsoft.com/office/drawing/2014/main" id="{3583EE08-0979-4869-B37B-52779669324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2" name="Straight Connector 1081">
              <a:extLst>
                <a:ext uri="{FF2B5EF4-FFF2-40B4-BE49-F238E27FC236}">
                  <a16:creationId xmlns:a16="http://schemas.microsoft.com/office/drawing/2014/main" id="{2A5C1DAD-2537-4E11-928C-34DC6F37511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D1B8F1A8-A9AB-4AD3-BBBC-A4AB31621C3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84" name="Oval 1083">
              <a:extLst>
                <a:ext uri="{FF2B5EF4-FFF2-40B4-BE49-F238E27FC236}">
                  <a16:creationId xmlns:a16="http://schemas.microsoft.com/office/drawing/2014/main" id="{8D977658-61E0-4C3E-B9D2-6D1EE8A25C4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5" name="Arc 1084">
              <a:extLst>
                <a:ext uri="{FF2B5EF4-FFF2-40B4-BE49-F238E27FC236}">
                  <a16:creationId xmlns:a16="http://schemas.microsoft.com/office/drawing/2014/main" id="{8ABD70DE-F0BB-415F-AC11-B4F1F203782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6" name="Arc 1085">
              <a:extLst>
                <a:ext uri="{FF2B5EF4-FFF2-40B4-BE49-F238E27FC236}">
                  <a16:creationId xmlns:a16="http://schemas.microsoft.com/office/drawing/2014/main" id="{8BFC30D3-8BCF-4FB9-A61B-DD37BDD7369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7" name="Arc 1086">
              <a:extLst>
                <a:ext uri="{FF2B5EF4-FFF2-40B4-BE49-F238E27FC236}">
                  <a16:creationId xmlns:a16="http://schemas.microsoft.com/office/drawing/2014/main" id="{6FDF606B-1D87-4AAF-A1B2-C53E5725DB1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8" name="Arc 1087">
              <a:extLst>
                <a:ext uri="{FF2B5EF4-FFF2-40B4-BE49-F238E27FC236}">
                  <a16:creationId xmlns:a16="http://schemas.microsoft.com/office/drawing/2014/main" id="{A49B8025-1600-4013-A296-FDEBB9FC9FF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9" name="Straight Connector 1088">
              <a:extLst>
                <a:ext uri="{FF2B5EF4-FFF2-40B4-BE49-F238E27FC236}">
                  <a16:creationId xmlns:a16="http://schemas.microsoft.com/office/drawing/2014/main" id="{12DB96F3-594A-4F09-9E1A-E5B8CC22342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a:extLst>
                <a:ext uri="{FF2B5EF4-FFF2-40B4-BE49-F238E27FC236}">
                  <a16:creationId xmlns:a16="http://schemas.microsoft.com/office/drawing/2014/main" id="{D2B0E3BE-2EB3-4E17-BD9D-C2C44A9DA11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a:extLst>
                <a:ext uri="{FF2B5EF4-FFF2-40B4-BE49-F238E27FC236}">
                  <a16:creationId xmlns:a16="http://schemas.microsoft.com/office/drawing/2014/main" id="{BFE687A2-DE65-4080-88B5-30710A1A7FB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92" name="Group 1091">
            <a:extLst>
              <a:ext uri="{FF2B5EF4-FFF2-40B4-BE49-F238E27FC236}">
                <a16:creationId xmlns:a16="http://schemas.microsoft.com/office/drawing/2014/main" id="{6C07B9A6-C46C-4017-B52C-72F8A026C9B7}"/>
              </a:ext>
            </a:extLst>
          </p:cNvPr>
          <p:cNvGrpSpPr/>
          <p:nvPr/>
        </p:nvGrpSpPr>
        <p:grpSpPr>
          <a:xfrm rot="2540802">
            <a:off x="2649774" y="6524625"/>
            <a:ext cx="544580" cy="346135"/>
            <a:chOff x="1459148" y="544749"/>
            <a:chExt cx="7412477" cy="5661498"/>
          </a:xfrm>
        </p:grpSpPr>
        <p:sp>
          <p:nvSpPr>
            <p:cNvPr id="1093" name="Arc 1092">
              <a:extLst>
                <a:ext uri="{FF2B5EF4-FFF2-40B4-BE49-F238E27FC236}">
                  <a16:creationId xmlns:a16="http://schemas.microsoft.com/office/drawing/2014/main" id="{877C8F58-4D5A-48D4-882A-4EB04269D1A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94" name="Straight Connector 1093">
              <a:extLst>
                <a:ext uri="{FF2B5EF4-FFF2-40B4-BE49-F238E27FC236}">
                  <a16:creationId xmlns:a16="http://schemas.microsoft.com/office/drawing/2014/main" id="{6AAE213C-3FB8-4BFD-9879-83D84756D4B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95" name="Arc 1094">
              <a:extLst>
                <a:ext uri="{FF2B5EF4-FFF2-40B4-BE49-F238E27FC236}">
                  <a16:creationId xmlns:a16="http://schemas.microsoft.com/office/drawing/2014/main" id="{F7A2E74A-905A-4325-B735-B925427D582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6" name="Straight Connector 1095">
              <a:extLst>
                <a:ext uri="{FF2B5EF4-FFF2-40B4-BE49-F238E27FC236}">
                  <a16:creationId xmlns:a16="http://schemas.microsoft.com/office/drawing/2014/main" id="{46B37E8F-FC97-499B-873A-903512FF84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AFE31A17-8591-4799-BF17-B302B98157A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8" name="Oval 1097">
              <a:extLst>
                <a:ext uri="{FF2B5EF4-FFF2-40B4-BE49-F238E27FC236}">
                  <a16:creationId xmlns:a16="http://schemas.microsoft.com/office/drawing/2014/main" id="{B8224BF2-D03A-4E02-9BD4-84F8BBFDE58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9" name="Arc 1098">
              <a:extLst>
                <a:ext uri="{FF2B5EF4-FFF2-40B4-BE49-F238E27FC236}">
                  <a16:creationId xmlns:a16="http://schemas.microsoft.com/office/drawing/2014/main" id="{E8EDF8C7-874F-4EF2-968E-E8CF43BDC5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0" name="Arc 1099">
              <a:extLst>
                <a:ext uri="{FF2B5EF4-FFF2-40B4-BE49-F238E27FC236}">
                  <a16:creationId xmlns:a16="http://schemas.microsoft.com/office/drawing/2014/main" id="{630E3A1E-E554-4C5D-B9B6-AF62FEFEAE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1" name="Arc 1100">
              <a:extLst>
                <a:ext uri="{FF2B5EF4-FFF2-40B4-BE49-F238E27FC236}">
                  <a16:creationId xmlns:a16="http://schemas.microsoft.com/office/drawing/2014/main" id="{3D7FF172-81FB-47FC-B4D5-839B88FFB4B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2" name="Arc 1101">
              <a:extLst>
                <a:ext uri="{FF2B5EF4-FFF2-40B4-BE49-F238E27FC236}">
                  <a16:creationId xmlns:a16="http://schemas.microsoft.com/office/drawing/2014/main" id="{BB707B5D-46B6-44B2-B3FB-0A513821D33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3" name="Straight Connector 1102">
              <a:extLst>
                <a:ext uri="{FF2B5EF4-FFF2-40B4-BE49-F238E27FC236}">
                  <a16:creationId xmlns:a16="http://schemas.microsoft.com/office/drawing/2014/main" id="{503282DA-C80E-4F55-AA5A-4D265BA22E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a:extLst>
                <a:ext uri="{FF2B5EF4-FFF2-40B4-BE49-F238E27FC236}">
                  <a16:creationId xmlns:a16="http://schemas.microsoft.com/office/drawing/2014/main" id="{883C94B0-A606-4F8A-9D03-58620F551E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a:extLst>
                <a:ext uri="{FF2B5EF4-FFF2-40B4-BE49-F238E27FC236}">
                  <a16:creationId xmlns:a16="http://schemas.microsoft.com/office/drawing/2014/main" id="{2FB75AD6-219D-42BE-8AF0-1C271622D1E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06" name="Group 1105">
            <a:extLst>
              <a:ext uri="{FF2B5EF4-FFF2-40B4-BE49-F238E27FC236}">
                <a16:creationId xmlns:a16="http://schemas.microsoft.com/office/drawing/2014/main" id="{808EEAF5-FA4C-4C19-A7F2-05303B6C27B1}"/>
              </a:ext>
            </a:extLst>
          </p:cNvPr>
          <p:cNvGrpSpPr/>
          <p:nvPr/>
        </p:nvGrpSpPr>
        <p:grpSpPr>
          <a:xfrm rot="2540802">
            <a:off x="2964099" y="6524625"/>
            <a:ext cx="544580" cy="346135"/>
            <a:chOff x="1459148" y="544749"/>
            <a:chExt cx="7412477" cy="5661498"/>
          </a:xfrm>
        </p:grpSpPr>
        <p:sp>
          <p:nvSpPr>
            <p:cNvPr id="1107" name="Arc 1106">
              <a:extLst>
                <a:ext uri="{FF2B5EF4-FFF2-40B4-BE49-F238E27FC236}">
                  <a16:creationId xmlns:a16="http://schemas.microsoft.com/office/drawing/2014/main" id="{6E429418-BCD9-4565-A2AF-37D49DA5941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8" name="Straight Connector 1107">
              <a:extLst>
                <a:ext uri="{FF2B5EF4-FFF2-40B4-BE49-F238E27FC236}">
                  <a16:creationId xmlns:a16="http://schemas.microsoft.com/office/drawing/2014/main" id="{7BFC7EF6-AC49-46A8-91DC-5FBC6993F62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9" name="Arc 1108">
              <a:extLst>
                <a:ext uri="{FF2B5EF4-FFF2-40B4-BE49-F238E27FC236}">
                  <a16:creationId xmlns:a16="http://schemas.microsoft.com/office/drawing/2014/main" id="{D89BD40D-C08F-4219-ABAF-F65E9066BB6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0" name="Straight Connector 1109">
              <a:extLst>
                <a:ext uri="{FF2B5EF4-FFF2-40B4-BE49-F238E27FC236}">
                  <a16:creationId xmlns:a16="http://schemas.microsoft.com/office/drawing/2014/main" id="{90E22978-66E9-4522-B804-8905271608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8DDB6848-7C18-4033-BAB8-85D73D513E8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12" name="Oval 1111">
              <a:extLst>
                <a:ext uri="{FF2B5EF4-FFF2-40B4-BE49-F238E27FC236}">
                  <a16:creationId xmlns:a16="http://schemas.microsoft.com/office/drawing/2014/main" id="{4CE087C4-24E6-488E-A80A-0B4D95B5B9D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3" name="Arc 1112">
              <a:extLst>
                <a:ext uri="{FF2B5EF4-FFF2-40B4-BE49-F238E27FC236}">
                  <a16:creationId xmlns:a16="http://schemas.microsoft.com/office/drawing/2014/main" id="{14B026FC-58AA-4557-BD7C-7C4F5E4737C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4" name="Arc 1113">
              <a:extLst>
                <a:ext uri="{FF2B5EF4-FFF2-40B4-BE49-F238E27FC236}">
                  <a16:creationId xmlns:a16="http://schemas.microsoft.com/office/drawing/2014/main" id="{5C5DC8E3-D772-412D-A6E9-2ECCEA26E4B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5" name="Arc 1114">
              <a:extLst>
                <a:ext uri="{FF2B5EF4-FFF2-40B4-BE49-F238E27FC236}">
                  <a16:creationId xmlns:a16="http://schemas.microsoft.com/office/drawing/2014/main" id="{AA8C90ED-FC1D-46D8-AC69-169CF121AD2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6" name="Arc 1115">
              <a:extLst>
                <a:ext uri="{FF2B5EF4-FFF2-40B4-BE49-F238E27FC236}">
                  <a16:creationId xmlns:a16="http://schemas.microsoft.com/office/drawing/2014/main" id="{1D9D4621-B235-485C-A982-40BAF6D97B0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7" name="Straight Connector 1116">
              <a:extLst>
                <a:ext uri="{FF2B5EF4-FFF2-40B4-BE49-F238E27FC236}">
                  <a16:creationId xmlns:a16="http://schemas.microsoft.com/office/drawing/2014/main" id="{984069EC-CF00-4672-A5D6-AA3D6B6F837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a:extLst>
                <a:ext uri="{FF2B5EF4-FFF2-40B4-BE49-F238E27FC236}">
                  <a16:creationId xmlns:a16="http://schemas.microsoft.com/office/drawing/2014/main" id="{D22BAC2A-FB62-47FE-AF45-47B4C26BC23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a:extLst>
                <a:ext uri="{FF2B5EF4-FFF2-40B4-BE49-F238E27FC236}">
                  <a16:creationId xmlns:a16="http://schemas.microsoft.com/office/drawing/2014/main" id="{B0BDDF5A-9000-4E18-93DF-3F71FE2F674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20" name="Group 1119">
            <a:extLst>
              <a:ext uri="{FF2B5EF4-FFF2-40B4-BE49-F238E27FC236}">
                <a16:creationId xmlns:a16="http://schemas.microsoft.com/office/drawing/2014/main" id="{17367E44-BC76-4915-AECD-EC64D4360E17}"/>
              </a:ext>
            </a:extLst>
          </p:cNvPr>
          <p:cNvGrpSpPr/>
          <p:nvPr/>
        </p:nvGrpSpPr>
        <p:grpSpPr>
          <a:xfrm rot="2540802">
            <a:off x="3278424" y="6524625"/>
            <a:ext cx="544580" cy="346135"/>
            <a:chOff x="1459148" y="544749"/>
            <a:chExt cx="7412477" cy="5661498"/>
          </a:xfrm>
        </p:grpSpPr>
        <p:sp>
          <p:nvSpPr>
            <p:cNvPr id="1121" name="Arc 1120">
              <a:extLst>
                <a:ext uri="{FF2B5EF4-FFF2-40B4-BE49-F238E27FC236}">
                  <a16:creationId xmlns:a16="http://schemas.microsoft.com/office/drawing/2014/main" id="{401A1C6C-6315-4C22-8CBF-77EB16C4EEB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2" name="Straight Connector 1121">
              <a:extLst>
                <a:ext uri="{FF2B5EF4-FFF2-40B4-BE49-F238E27FC236}">
                  <a16:creationId xmlns:a16="http://schemas.microsoft.com/office/drawing/2014/main" id="{95F5ABE1-9C64-43DE-9EDC-E41C1BE8583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23" name="Arc 1122">
              <a:extLst>
                <a:ext uri="{FF2B5EF4-FFF2-40B4-BE49-F238E27FC236}">
                  <a16:creationId xmlns:a16="http://schemas.microsoft.com/office/drawing/2014/main" id="{E86D2E57-4F21-440E-AA08-ABB993B849A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24" name="Straight Connector 1123">
              <a:extLst>
                <a:ext uri="{FF2B5EF4-FFF2-40B4-BE49-F238E27FC236}">
                  <a16:creationId xmlns:a16="http://schemas.microsoft.com/office/drawing/2014/main" id="{7C625AF6-DCE1-4564-BCE9-95D01C1B121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B6881A94-ACC7-476E-8B8B-CE20461223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26" name="Oval 1125">
              <a:extLst>
                <a:ext uri="{FF2B5EF4-FFF2-40B4-BE49-F238E27FC236}">
                  <a16:creationId xmlns:a16="http://schemas.microsoft.com/office/drawing/2014/main" id="{1CFEEBE5-A726-404F-9E06-FB519CB6D26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7" name="Arc 1126">
              <a:extLst>
                <a:ext uri="{FF2B5EF4-FFF2-40B4-BE49-F238E27FC236}">
                  <a16:creationId xmlns:a16="http://schemas.microsoft.com/office/drawing/2014/main" id="{1273EA90-4BA9-4345-8342-83C8659CD91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8" name="Arc 1127">
              <a:extLst>
                <a:ext uri="{FF2B5EF4-FFF2-40B4-BE49-F238E27FC236}">
                  <a16:creationId xmlns:a16="http://schemas.microsoft.com/office/drawing/2014/main" id="{D80E3E74-9C8A-4395-A59B-1D56E87E5BC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9" name="Arc 1128">
              <a:extLst>
                <a:ext uri="{FF2B5EF4-FFF2-40B4-BE49-F238E27FC236}">
                  <a16:creationId xmlns:a16="http://schemas.microsoft.com/office/drawing/2014/main" id="{B98E9299-0865-4FD1-A01E-89A417CE2E3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0" name="Arc 1129">
              <a:extLst>
                <a:ext uri="{FF2B5EF4-FFF2-40B4-BE49-F238E27FC236}">
                  <a16:creationId xmlns:a16="http://schemas.microsoft.com/office/drawing/2014/main" id="{15FDB93B-A5EE-4991-A463-E4DBB8329F0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1" name="Straight Connector 1130">
              <a:extLst>
                <a:ext uri="{FF2B5EF4-FFF2-40B4-BE49-F238E27FC236}">
                  <a16:creationId xmlns:a16="http://schemas.microsoft.com/office/drawing/2014/main" id="{DEB48709-DB84-4E7E-8E72-BEAD9E74225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a:extLst>
                <a:ext uri="{FF2B5EF4-FFF2-40B4-BE49-F238E27FC236}">
                  <a16:creationId xmlns:a16="http://schemas.microsoft.com/office/drawing/2014/main" id="{AC06758C-7E2B-4590-AFC9-4452408B900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a:extLst>
                <a:ext uri="{FF2B5EF4-FFF2-40B4-BE49-F238E27FC236}">
                  <a16:creationId xmlns:a16="http://schemas.microsoft.com/office/drawing/2014/main" id="{BF123386-86D8-4AB7-B0AD-F7DAC4E0C02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34" name="Group 1133">
            <a:extLst>
              <a:ext uri="{FF2B5EF4-FFF2-40B4-BE49-F238E27FC236}">
                <a16:creationId xmlns:a16="http://schemas.microsoft.com/office/drawing/2014/main" id="{577C771F-E46C-4526-BF01-3D88773C89A5}"/>
              </a:ext>
            </a:extLst>
          </p:cNvPr>
          <p:cNvGrpSpPr/>
          <p:nvPr/>
        </p:nvGrpSpPr>
        <p:grpSpPr>
          <a:xfrm rot="2540802">
            <a:off x="3592749" y="6524625"/>
            <a:ext cx="544580" cy="346135"/>
            <a:chOff x="1459148" y="544749"/>
            <a:chExt cx="7412477" cy="5661498"/>
          </a:xfrm>
        </p:grpSpPr>
        <p:sp>
          <p:nvSpPr>
            <p:cNvPr id="1135" name="Arc 1134">
              <a:extLst>
                <a:ext uri="{FF2B5EF4-FFF2-40B4-BE49-F238E27FC236}">
                  <a16:creationId xmlns:a16="http://schemas.microsoft.com/office/drawing/2014/main" id="{BEB0B91E-930C-4047-A488-62A8349AD8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36" name="Straight Connector 1135">
              <a:extLst>
                <a:ext uri="{FF2B5EF4-FFF2-40B4-BE49-F238E27FC236}">
                  <a16:creationId xmlns:a16="http://schemas.microsoft.com/office/drawing/2014/main" id="{C224DC53-FB88-4115-9CAF-7B6664DC20E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37" name="Arc 1136">
              <a:extLst>
                <a:ext uri="{FF2B5EF4-FFF2-40B4-BE49-F238E27FC236}">
                  <a16:creationId xmlns:a16="http://schemas.microsoft.com/office/drawing/2014/main" id="{5703CBC3-BBFE-45C5-BDCF-DFA1FF92B04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8" name="Straight Connector 1137">
              <a:extLst>
                <a:ext uri="{FF2B5EF4-FFF2-40B4-BE49-F238E27FC236}">
                  <a16:creationId xmlns:a16="http://schemas.microsoft.com/office/drawing/2014/main" id="{6F0D605D-9650-4355-879B-B055B3E1EF0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8C9FBD40-BA09-45AA-B427-96020463DE0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40" name="Oval 1139">
              <a:extLst>
                <a:ext uri="{FF2B5EF4-FFF2-40B4-BE49-F238E27FC236}">
                  <a16:creationId xmlns:a16="http://schemas.microsoft.com/office/drawing/2014/main" id="{49DCAD38-D512-490D-AC33-55FBAE5A3F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1" name="Arc 1140">
              <a:extLst>
                <a:ext uri="{FF2B5EF4-FFF2-40B4-BE49-F238E27FC236}">
                  <a16:creationId xmlns:a16="http://schemas.microsoft.com/office/drawing/2014/main" id="{D38879B4-93C9-45A0-9237-A4AD7DF2514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2" name="Arc 1141">
              <a:extLst>
                <a:ext uri="{FF2B5EF4-FFF2-40B4-BE49-F238E27FC236}">
                  <a16:creationId xmlns:a16="http://schemas.microsoft.com/office/drawing/2014/main" id="{84DE9C97-BAB5-4423-894A-0D7213806C2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3" name="Arc 1142">
              <a:extLst>
                <a:ext uri="{FF2B5EF4-FFF2-40B4-BE49-F238E27FC236}">
                  <a16:creationId xmlns:a16="http://schemas.microsoft.com/office/drawing/2014/main" id="{AFB774B7-22AF-4460-A536-B2F1069344F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4" name="Arc 1143">
              <a:extLst>
                <a:ext uri="{FF2B5EF4-FFF2-40B4-BE49-F238E27FC236}">
                  <a16:creationId xmlns:a16="http://schemas.microsoft.com/office/drawing/2014/main" id="{3ED189D3-5348-47FD-AFAE-0EAFCC98B1C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45" name="Straight Connector 1144">
              <a:extLst>
                <a:ext uri="{FF2B5EF4-FFF2-40B4-BE49-F238E27FC236}">
                  <a16:creationId xmlns:a16="http://schemas.microsoft.com/office/drawing/2014/main" id="{33C95536-82CF-4386-94A0-BE090D304C4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a:extLst>
                <a:ext uri="{FF2B5EF4-FFF2-40B4-BE49-F238E27FC236}">
                  <a16:creationId xmlns:a16="http://schemas.microsoft.com/office/drawing/2014/main" id="{26C1266A-127A-4281-88F6-6116DDCF867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a:extLst>
                <a:ext uri="{FF2B5EF4-FFF2-40B4-BE49-F238E27FC236}">
                  <a16:creationId xmlns:a16="http://schemas.microsoft.com/office/drawing/2014/main" id="{4C2A4372-810C-490C-B75B-70229BFAA69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8" name="Group 1147">
            <a:extLst>
              <a:ext uri="{FF2B5EF4-FFF2-40B4-BE49-F238E27FC236}">
                <a16:creationId xmlns:a16="http://schemas.microsoft.com/office/drawing/2014/main" id="{A3AA3A98-CC8B-4A57-9637-805140E763B9}"/>
              </a:ext>
            </a:extLst>
          </p:cNvPr>
          <p:cNvGrpSpPr/>
          <p:nvPr/>
        </p:nvGrpSpPr>
        <p:grpSpPr>
          <a:xfrm rot="2540802">
            <a:off x="3907074" y="6524625"/>
            <a:ext cx="544580" cy="346135"/>
            <a:chOff x="1459148" y="544749"/>
            <a:chExt cx="7412477" cy="5661498"/>
          </a:xfrm>
        </p:grpSpPr>
        <p:sp>
          <p:nvSpPr>
            <p:cNvPr id="1149" name="Arc 1148">
              <a:extLst>
                <a:ext uri="{FF2B5EF4-FFF2-40B4-BE49-F238E27FC236}">
                  <a16:creationId xmlns:a16="http://schemas.microsoft.com/office/drawing/2014/main" id="{148A0E8A-DFC6-426A-B231-938C8C6B792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0" name="Straight Connector 1149">
              <a:extLst>
                <a:ext uri="{FF2B5EF4-FFF2-40B4-BE49-F238E27FC236}">
                  <a16:creationId xmlns:a16="http://schemas.microsoft.com/office/drawing/2014/main" id="{1DA3ED59-D774-48A0-AA8F-7656F62A09D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51" name="Arc 1150">
              <a:extLst>
                <a:ext uri="{FF2B5EF4-FFF2-40B4-BE49-F238E27FC236}">
                  <a16:creationId xmlns:a16="http://schemas.microsoft.com/office/drawing/2014/main" id="{ED72EC5A-62BF-4F50-BABD-B972589BCB2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2" name="Straight Connector 1151">
              <a:extLst>
                <a:ext uri="{FF2B5EF4-FFF2-40B4-BE49-F238E27FC236}">
                  <a16:creationId xmlns:a16="http://schemas.microsoft.com/office/drawing/2014/main" id="{722F18CD-3AE2-4C12-B61E-2E3C880F5ED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96250A52-418A-4F09-B1D3-611E654D90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54" name="Oval 1153">
              <a:extLst>
                <a:ext uri="{FF2B5EF4-FFF2-40B4-BE49-F238E27FC236}">
                  <a16:creationId xmlns:a16="http://schemas.microsoft.com/office/drawing/2014/main" id="{1656ED15-38EB-47F1-AD62-C11C11C5104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Arc 1154">
              <a:extLst>
                <a:ext uri="{FF2B5EF4-FFF2-40B4-BE49-F238E27FC236}">
                  <a16:creationId xmlns:a16="http://schemas.microsoft.com/office/drawing/2014/main" id="{6D034DE2-EBCC-438C-B9EB-9650F478FBC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6" name="Arc 1155">
              <a:extLst>
                <a:ext uri="{FF2B5EF4-FFF2-40B4-BE49-F238E27FC236}">
                  <a16:creationId xmlns:a16="http://schemas.microsoft.com/office/drawing/2014/main" id="{9F8342F2-060E-4F21-8639-FBF175AE5FA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7" name="Arc 1156">
              <a:extLst>
                <a:ext uri="{FF2B5EF4-FFF2-40B4-BE49-F238E27FC236}">
                  <a16:creationId xmlns:a16="http://schemas.microsoft.com/office/drawing/2014/main" id="{9355C8D1-BAE6-4D6E-AFD1-8540A340217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8" name="Arc 1157">
              <a:extLst>
                <a:ext uri="{FF2B5EF4-FFF2-40B4-BE49-F238E27FC236}">
                  <a16:creationId xmlns:a16="http://schemas.microsoft.com/office/drawing/2014/main" id="{54993410-4BCF-4367-B572-FFFE20DD8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9" name="Straight Connector 1158">
              <a:extLst>
                <a:ext uri="{FF2B5EF4-FFF2-40B4-BE49-F238E27FC236}">
                  <a16:creationId xmlns:a16="http://schemas.microsoft.com/office/drawing/2014/main" id="{A69CC264-9A6A-4030-A077-DB796CC727C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a:extLst>
                <a:ext uri="{FF2B5EF4-FFF2-40B4-BE49-F238E27FC236}">
                  <a16:creationId xmlns:a16="http://schemas.microsoft.com/office/drawing/2014/main" id="{957F86AD-1FA0-466C-A7E1-023F188B778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a:extLst>
                <a:ext uri="{FF2B5EF4-FFF2-40B4-BE49-F238E27FC236}">
                  <a16:creationId xmlns:a16="http://schemas.microsoft.com/office/drawing/2014/main" id="{A4993285-F1D1-41AF-80B9-3BA7C3A01E3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62" name="Group 1161">
            <a:extLst>
              <a:ext uri="{FF2B5EF4-FFF2-40B4-BE49-F238E27FC236}">
                <a16:creationId xmlns:a16="http://schemas.microsoft.com/office/drawing/2014/main" id="{AA2FD7EC-A048-47B1-AEF8-D0C3638159ED}"/>
              </a:ext>
            </a:extLst>
          </p:cNvPr>
          <p:cNvGrpSpPr/>
          <p:nvPr/>
        </p:nvGrpSpPr>
        <p:grpSpPr>
          <a:xfrm rot="2540802">
            <a:off x="4221399" y="6524625"/>
            <a:ext cx="544580" cy="346135"/>
            <a:chOff x="1459148" y="544749"/>
            <a:chExt cx="7412477" cy="5661498"/>
          </a:xfrm>
        </p:grpSpPr>
        <p:sp>
          <p:nvSpPr>
            <p:cNvPr id="1163" name="Arc 1162">
              <a:extLst>
                <a:ext uri="{FF2B5EF4-FFF2-40B4-BE49-F238E27FC236}">
                  <a16:creationId xmlns:a16="http://schemas.microsoft.com/office/drawing/2014/main" id="{64DDDBC4-9766-41C0-AC00-F750C8914B9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64" name="Straight Connector 1163">
              <a:extLst>
                <a:ext uri="{FF2B5EF4-FFF2-40B4-BE49-F238E27FC236}">
                  <a16:creationId xmlns:a16="http://schemas.microsoft.com/office/drawing/2014/main" id="{B7B10C80-CA03-48E3-AC4D-52BEE4E872B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65" name="Arc 1164">
              <a:extLst>
                <a:ext uri="{FF2B5EF4-FFF2-40B4-BE49-F238E27FC236}">
                  <a16:creationId xmlns:a16="http://schemas.microsoft.com/office/drawing/2014/main" id="{43C53BEC-0ED0-4F44-901A-E140FA3729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66" name="Straight Connector 1165">
              <a:extLst>
                <a:ext uri="{FF2B5EF4-FFF2-40B4-BE49-F238E27FC236}">
                  <a16:creationId xmlns:a16="http://schemas.microsoft.com/office/drawing/2014/main" id="{A5AFC98C-1A5E-4CA5-95F8-EA8CABA34D4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0B506A05-451F-4F72-98BF-34D9C149891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8" name="Oval 1167">
              <a:extLst>
                <a:ext uri="{FF2B5EF4-FFF2-40B4-BE49-F238E27FC236}">
                  <a16:creationId xmlns:a16="http://schemas.microsoft.com/office/drawing/2014/main" id="{401ABBAD-4240-44B7-991E-029B429F93F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9" name="Arc 1168">
              <a:extLst>
                <a:ext uri="{FF2B5EF4-FFF2-40B4-BE49-F238E27FC236}">
                  <a16:creationId xmlns:a16="http://schemas.microsoft.com/office/drawing/2014/main" id="{35154936-3F4E-4B02-9AE5-75B570CCF36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0" name="Arc 1169">
              <a:extLst>
                <a:ext uri="{FF2B5EF4-FFF2-40B4-BE49-F238E27FC236}">
                  <a16:creationId xmlns:a16="http://schemas.microsoft.com/office/drawing/2014/main" id="{42D5B889-36BA-4254-8701-2E970894005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1" name="Arc 1170">
              <a:extLst>
                <a:ext uri="{FF2B5EF4-FFF2-40B4-BE49-F238E27FC236}">
                  <a16:creationId xmlns:a16="http://schemas.microsoft.com/office/drawing/2014/main" id="{EA9F3030-41E2-4EE4-8732-3E003971106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2" name="Arc 1171">
              <a:extLst>
                <a:ext uri="{FF2B5EF4-FFF2-40B4-BE49-F238E27FC236}">
                  <a16:creationId xmlns:a16="http://schemas.microsoft.com/office/drawing/2014/main" id="{76AD69CC-BB0A-4C88-BE73-1D4660013F7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3" name="Straight Connector 1172">
              <a:extLst>
                <a:ext uri="{FF2B5EF4-FFF2-40B4-BE49-F238E27FC236}">
                  <a16:creationId xmlns:a16="http://schemas.microsoft.com/office/drawing/2014/main" id="{6B62D858-8BB9-4261-9A36-F2A4D53E6F0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a:extLst>
                <a:ext uri="{FF2B5EF4-FFF2-40B4-BE49-F238E27FC236}">
                  <a16:creationId xmlns:a16="http://schemas.microsoft.com/office/drawing/2014/main" id="{82AE8CDC-D958-44A7-9446-F99696AACB8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a:extLst>
                <a:ext uri="{FF2B5EF4-FFF2-40B4-BE49-F238E27FC236}">
                  <a16:creationId xmlns:a16="http://schemas.microsoft.com/office/drawing/2014/main" id="{53B15DE9-FEB9-4C55-8603-6D067BBFF75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76" name="Group 1175">
            <a:extLst>
              <a:ext uri="{FF2B5EF4-FFF2-40B4-BE49-F238E27FC236}">
                <a16:creationId xmlns:a16="http://schemas.microsoft.com/office/drawing/2014/main" id="{6BF7760E-CE39-451D-8CC2-44C522555C72}"/>
              </a:ext>
            </a:extLst>
          </p:cNvPr>
          <p:cNvGrpSpPr/>
          <p:nvPr/>
        </p:nvGrpSpPr>
        <p:grpSpPr>
          <a:xfrm rot="2540802">
            <a:off x="4535724" y="6524625"/>
            <a:ext cx="544580" cy="346135"/>
            <a:chOff x="1459148" y="544749"/>
            <a:chExt cx="7412477" cy="5661498"/>
          </a:xfrm>
        </p:grpSpPr>
        <p:sp>
          <p:nvSpPr>
            <p:cNvPr id="1177" name="Arc 1176">
              <a:extLst>
                <a:ext uri="{FF2B5EF4-FFF2-40B4-BE49-F238E27FC236}">
                  <a16:creationId xmlns:a16="http://schemas.microsoft.com/office/drawing/2014/main" id="{CD7D159D-4EEE-46D9-AE24-B715807061D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8" name="Straight Connector 1177">
              <a:extLst>
                <a:ext uri="{FF2B5EF4-FFF2-40B4-BE49-F238E27FC236}">
                  <a16:creationId xmlns:a16="http://schemas.microsoft.com/office/drawing/2014/main" id="{1F96AE89-1095-4634-B38A-D68B5778A5B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9" name="Arc 1178">
              <a:extLst>
                <a:ext uri="{FF2B5EF4-FFF2-40B4-BE49-F238E27FC236}">
                  <a16:creationId xmlns:a16="http://schemas.microsoft.com/office/drawing/2014/main" id="{4A0F4C1D-9E11-4A21-AEFE-B465618F715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0" name="Straight Connector 1179">
              <a:extLst>
                <a:ext uri="{FF2B5EF4-FFF2-40B4-BE49-F238E27FC236}">
                  <a16:creationId xmlns:a16="http://schemas.microsoft.com/office/drawing/2014/main" id="{B6EAE9BC-2D02-4B00-8873-AD04815314E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20620491-3586-412B-9FAE-34C6D28C5D7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82" name="Oval 1181">
              <a:extLst>
                <a:ext uri="{FF2B5EF4-FFF2-40B4-BE49-F238E27FC236}">
                  <a16:creationId xmlns:a16="http://schemas.microsoft.com/office/drawing/2014/main" id="{B7679E0A-3C85-4214-94D8-20138A28C48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3" name="Arc 1182">
              <a:extLst>
                <a:ext uri="{FF2B5EF4-FFF2-40B4-BE49-F238E27FC236}">
                  <a16:creationId xmlns:a16="http://schemas.microsoft.com/office/drawing/2014/main" id="{9421B798-870F-4B52-A552-5A318E078E5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4" name="Arc 1183">
              <a:extLst>
                <a:ext uri="{FF2B5EF4-FFF2-40B4-BE49-F238E27FC236}">
                  <a16:creationId xmlns:a16="http://schemas.microsoft.com/office/drawing/2014/main" id="{1AFF20EF-8F43-4013-B144-3472890711C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5" name="Arc 1184">
              <a:extLst>
                <a:ext uri="{FF2B5EF4-FFF2-40B4-BE49-F238E27FC236}">
                  <a16:creationId xmlns:a16="http://schemas.microsoft.com/office/drawing/2014/main" id="{C91CD589-A029-4D1E-A85E-7BD43300A96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6" name="Arc 1185">
              <a:extLst>
                <a:ext uri="{FF2B5EF4-FFF2-40B4-BE49-F238E27FC236}">
                  <a16:creationId xmlns:a16="http://schemas.microsoft.com/office/drawing/2014/main" id="{E8CC3C92-16E6-4CB6-8A3B-AE9CB320845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7" name="Straight Connector 1186">
              <a:extLst>
                <a:ext uri="{FF2B5EF4-FFF2-40B4-BE49-F238E27FC236}">
                  <a16:creationId xmlns:a16="http://schemas.microsoft.com/office/drawing/2014/main" id="{36EAA18F-11A9-4084-9AA8-C34227E957B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8" name="Straight Connector 1187">
              <a:extLst>
                <a:ext uri="{FF2B5EF4-FFF2-40B4-BE49-F238E27FC236}">
                  <a16:creationId xmlns:a16="http://schemas.microsoft.com/office/drawing/2014/main" id="{2CF59F74-4A41-48A1-8A46-38A47864185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9" name="Straight Connector 1188">
              <a:extLst>
                <a:ext uri="{FF2B5EF4-FFF2-40B4-BE49-F238E27FC236}">
                  <a16:creationId xmlns:a16="http://schemas.microsoft.com/office/drawing/2014/main" id="{C3DA9815-3872-4072-B3B1-D25072D8886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90" name="Group 1189">
            <a:extLst>
              <a:ext uri="{FF2B5EF4-FFF2-40B4-BE49-F238E27FC236}">
                <a16:creationId xmlns:a16="http://schemas.microsoft.com/office/drawing/2014/main" id="{38316BAB-6BD1-4194-A228-03BDACF52A20}"/>
              </a:ext>
            </a:extLst>
          </p:cNvPr>
          <p:cNvGrpSpPr/>
          <p:nvPr/>
        </p:nvGrpSpPr>
        <p:grpSpPr>
          <a:xfrm rot="2540802">
            <a:off x="4850049" y="6524625"/>
            <a:ext cx="544580" cy="346135"/>
            <a:chOff x="1459148" y="544749"/>
            <a:chExt cx="7412477" cy="5661498"/>
          </a:xfrm>
        </p:grpSpPr>
        <p:sp>
          <p:nvSpPr>
            <p:cNvPr id="1191" name="Arc 1190">
              <a:extLst>
                <a:ext uri="{FF2B5EF4-FFF2-40B4-BE49-F238E27FC236}">
                  <a16:creationId xmlns:a16="http://schemas.microsoft.com/office/drawing/2014/main" id="{A6476C5E-B1AE-4E20-A9BD-77E72D2FB0A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2" name="Straight Connector 1191">
              <a:extLst>
                <a:ext uri="{FF2B5EF4-FFF2-40B4-BE49-F238E27FC236}">
                  <a16:creationId xmlns:a16="http://schemas.microsoft.com/office/drawing/2014/main" id="{F8DF6907-A076-40F3-8A23-C3AA2983360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93" name="Arc 1192">
              <a:extLst>
                <a:ext uri="{FF2B5EF4-FFF2-40B4-BE49-F238E27FC236}">
                  <a16:creationId xmlns:a16="http://schemas.microsoft.com/office/drawing/2014/main" id="{509C349E-6058-453C-B926-C7325B6A92E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94" name="Straight Connector 1193">
              <a:extLst>
                <a:ext uri="{FF2B5EF4-FFF2-40B4-BE49-F238E27FC236}">
                  <a16:creationId xmlns:a16="http://schemas.microsoft.com/office/drawing/2014/main" id="{DD98BEDB-8D56-4F5E-8D91-947F037EEB6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BB438499-D5AD-495B-B3C5-38621103756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96" name="Oval 1195">
              <a:extLst>
                <a:ext uri="{FF2B5EF4-FFF2-40B4-BE49-F238E27FC236}">
                  <a16:creationId xmlns:a16="http://schemas.microsoft.com/office/drawing/2014/main" id="{885251C9-A627-428C-9226-99D07A8F750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7" name="Arc 1196">
              <a:extLst>
                <a:ext uri="{FF2B5EF4-FFF2-40B4-BE49-F238E27FC236}">
                  <a16:creationId xmlns:a16="http://schemas.microsoft.com/office/drawing/2014/main" id="{66441AA1-96EC-4908-B686-42E2CF09F1B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8" name="Arc 1197">
              <a:extLst>
                <a:ext uri="{FF2B5EF4-FFF2-40B4-BE49-F238E27FC236}">
                  <a16:creationId xmlns:a16="http://schemas.microsoft.com/office/drawing/2014/main" id="{F1131A90-0C46-47CC-845A-90E1A57737F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9" name="Arc 1198">
              <a:extLst>
                <a:ext uri="{FF2B5EF4-FFF2-40B4-BE49-F238E27FC236}">
                  <a16:creationId xmlns:a16="http://schemas.microsoft.com/office/drawing/2014/main" id="{75A379EB-BCA2-48B8-897F-34F4D7727D4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0" name="Arc 1199">
              <a:extLst>
                <a:ext uri="{FF2B5EF4-FFF2-40B4-BE49-F238E27FC236}">
                  <a16:creationId xmlns:a16="http://schemas.microsoft.com/office/drawing/2014/main" id="{EE038519-9615-4ECD-AC3A-745A4290150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1" name="Straight Connector 1200">
              <a:extLst>
                <a:ext uri="{FF2B5EF4-FFF2-40B4-BE49-F238E27FC236}">
                  <a16:creationId xmlns:a16="http://schemas.microsoft.com/office/drawing/2014/main" id="{55EC70E1-3F0A-42AD-AE37-0310752D308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02" name="Straight Connector 1201">
              <a:extLst>
                <a:ext uri="{FF2B5EF4-FFF2-40B4-BE49-F238E27FC236}">
                  <a16:creationId xmlns:a16="http://schemas.microsoft.com/office/drawing/2014/main" id="{4EAF55B8-9B52-4D09-80CC-0B9DE31CFDF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03" name="Straight Connector 1202">
              <a:extLst>
                <a:ext uri="{FF2B5EF4-FFF2-40B4-BE49-F238E27FC236}">
                  <a16:creationId xmlns:a16="http://schemas.microsoft.com/office/drawing/2014/main" id="{41030AF2-2C3A-41CE-A827-F9A8B62C904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04" name="Group 1203">
            <a:extLst>
              <a:ext uri="{FF2B5EF4-FFF2-40B4-BE49-F238E27FC236}">
                <a16:creationId xmlns:a16="http://schemas.microsoft.com/office/drawing/2014/main" id="{5A8FAFB4-B216-4737-9C25-0DF037BEFFE4}"/>
              </a:ext>
            </a:extLst>
          </p:cNvPr>
          <p:cNvGrpSpPr/>
          <p:nvPr/>
        </p:nvGrpSpPr>
        <p:grpSpPr>
          <a:xfrm rot="2540802">
            <a:off x="5164374" y="6524625"/>
            <a:ext cx="544580" cy="346135"/>
            <a:chOff x="1459148" y="544749"/>
            <a:chExt cx="7412477" cy="5661498"/>
          </a:xfrm>
        </p:grpSpPr>
        <p:sp>
          <p:nvSpPr>
            <p:cNvPr id="1205" name="Arc 1204">
              <a:extLst>
                <a:ext uri="{FF2B5EF4-FFF2-40B4-BE49-F238E27FC236}">
                  <a16:creationId xmlns:a16="http://schemas.microsoft.com/office/drawing/2014/main" id="{1DDA1828-87EA-426F-83FD-13F8B856944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6" name="Straight Connector 1205">
              <a:extLst>
                <a:ext uri="{FF2B5EF4-FFF2-40B4-BE49-F238E27FC236}">
                  <a16:creationId xmlns:a16="http://schemas.microsoft.com/office/drawing/2014/main" id="{ADC7EAC7-500E-4331-9AC8-75FC2B50879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07" name="Arc 1206">
              <a:extLst>
                <a:ext uri="{FF2B5EF4-FFF2-40B4-BE49-F238E27FC236}">
                  <a16:creationId xmlns:a16="http://schemas.microsoft.com/office/drawing/2014/main" id="{21656216-6F5A-4551-82AF-A24E44F6463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8" name="Straight Connector 1207">
              <a:extLst>
                <a:ext uri="{FF2B5EF4-FFF2-40B4-BE49-F238E27FC236}">
                  <a16:creationId xmlns:a16="http://schemas.microsoft.com/office/drawing/2014/main" id="{D9E1E4A8-0FC1-422C-81FF-7E9020551B9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1C545B80-BA45-49DD-BD71-ECCF84C7E89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10" name="Oval 1209">
              <a:extLst>
                <a:ext uri="{FF2B5EF4-FFF2-40B4-BE49-F238E27FC236}">
                  <a16:creationId xmlns:a16="http://schemas.microsoft.com/office/drawing/2014/main" id="{31B94487-0096-463E-9BF8-9A3540614C5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1" name="Arc 1210">
              <a:extLst>
                <a:ext uri="{FF2B5EF4-FFF2-40B4-BE49-F238E27FC236}">
                  <a16:creationId xmlns:a16="http://schemas.microsoft.com/office/drawing/2014/main" id="{5918CAA0-8A72-4069-A702-A759AD0AB7B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2" name="Arc 1211">
              <a:extLst>
                <a:ext uri="{FF2B5EF4-FFF2-40B4-BE49-F238E27FC236}">
                  <a16:creationId xmlns:a16="http://schemas.microsoft.com/office/drawing/2014/main" id="{B76E4840-F742-4154-9A5B-33F1B9B02F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3" name="Arc 1212">
              <a:extLst>
                <a:ext uri="{FF2B5EF4-FFF2-40B4-BE49-F238E27FC236}">
                  <a16:creationId xmlns:a16="http://schemas.microsoft.com/office/drawing/2014/main" id="{2D92D181-9706-4B6A-938F-D1B347AF336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4" name="Arc 1213">
              <a:extLst>
                <a:ext uri="{FF2B5EF4-FFF2-40B4-BE49-F238E27FC236}">
                  <a16:creationId xmlns:a16="http://schemas.microsoft.com/office/drawing/2014/main" id="{CE23A989-6A5A-4E7D-91ED-BB1B0203764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15" name="Straight Connector 1214">
              <a:extLst>
                <a:ext uri="{FF2B5EF4-FFF2-40B4-BE49-F238E27FC236}">
                  <a16:creationId xmlns:a16="http://schemas.microsoft.com/office/drawing/2014/main" id="{34BD326E-C3E0-4F51-99EE-0DAF365B91A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16" name="Straight Connector 1215">
              <a:extLst>
                <a:ext uri="{FF2B5EF4-FFF2-40B4-BE49-F238E27FC236}">
                  <a16:creationId xmlns:a16="http://schemas.microsoft.com/office/drawing/2014/main" id="{79284D52-4E14-490E-B729-6F3B39CA7FA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a:extLst>
                <a:ext uri="{FF2B5EF4-FFF2-40B4-BE49-F238E27FC236}">
                  <a16:creationId xmlns:a16="http://schemas.microsoft.com/office/drawing/2014/main" id="{30DE9AA9-2477-4FE0-910A-33FE1FB7D3E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8" name="Group 1217">
            <a:extLst>
              <a:ext uri="{FF2B5EF4-FFF2-40B4-BE49-F238E27FC236}">
                <a16:creationId xmlns:a16="http://schemas.microsoft.com/office/drawing/2014/main" id="{2211C4D7-01E5-4F27-B5A1-8A8D2A61BEB2}"/>
              </a:ext>
            </a:extLst>
          </p:cNvPr>
          <p:cNvGrpSpPr/>
          <p:nvPr/>
        </p:nvGrpSpPr>
        <p:grpSpPr>
          <a:xfrm rot="2540802">
            <a:off x="5478699" y="6524625"/>
            <a:ext cx="544580" cy="346135"/>
            <a:chOff x="1459148" y="544749"/>
            <a:chExt cx="7412477" cy="5661498"/>
          </a:xfrm>
        </p:grpSpPr>
        <p:sp>
          <p:nvSpPr>
            <p:cNvPr id="1219" name="Arc 1218">
              <a:extLst>
                <a:ext uri="{FF2B5EF4-FFF2-40B4-BE49-F238E27FC236}">
                  <a16:creationId xmlns:a16="http://schemas.microsoft.com/office/drawing/2014/main" id="{D64D03D6-A619-4CB0-ADF8-33675404136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0" name="Straight Connector 1219">
              <a:extLst>
                <a:ext uri="{FF2B5EF4-FFF2-40B4-BE49-F238E27FC236}">
                  <a16:creationId xmlns:a16="http://schemas.microsoft.com/office/drawing/2014/main" id="{FE78EA32-4E2E-440F-B942-C371892CA10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21" name="Arc 1220">
              <a:extLst>
                <a:ext uri="{FF2B5EF4-FFF2-40B4-BE49-F238E27FC236}">
                  <a16:creationId xmlns:a16="http://schemas.microsoft.com/office/drawing/2014/main" id="{B51BCA7C-5CE5-4C4D-A212-CB9966C6E14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2" name="Straight Connector 1221">
              <a:extLst>
                <a:ext uri="{FF2B5EF4-FFF2-40B4-BE49-F238E27FC236}">
                  <a16:creationId xmlns:a16="http://schemas.microsoft.com/office/drawing/2014/main" id="{DAE2E191-126B-42B0-8B14-3697DF3D569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A8973E75-43C3-4DB1-870A-D40F4172FA7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24" name="Oval 1223">
              <a:extLst>
                <a:ext uri="{FF2B5EF4-FFF2-40B4-BE49-F238E27FC236}">
                  <a16:creationId xmlns:a16="http://schemas.microsoft.com/office/drawing/2014/main" id="{CEEBB6E5-85A6-4F67-9EC0-F7811FE4B9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5" name="Arc 1224">
              <a:extLst>
                <a:ext uri="{FF2B5EF4-FFF2-40B4-BE49-F238E27FC236}">
                  <a16:creationId xmlns:a16="http://schemas.microsoft.com/office/drawing/2014/main" id="{FB007E8D-226D-4D0F-A301-8C5F0CCEEC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6" name="Arc 1225">
              <a:extLst>
                <a:ext uri="{FF2B5EF4-FFF2-40B4-BE49-F238E27FC236}">
                  <a16:creationId xmlns:a16="http://schemas.microsoft.com/office/drawing/2014/main" id="{CE4AC5CB-C5FB-4B51-B9DD-AC22337D39E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7" name="Arc 1226">
              <a:extLst>
                <a:ext uri="{FF2B5EF4-FFF2-40B4-BE49-F238E27FC236}">
                  <a16:creationId xmlns:a16="http://schemas.microsoft.com/office/drawing/2014/main" id="{6D036DAF-55FB-48A0-8FD2-31255DF35C4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8" name="Arc 1227">
              <a:extLst>
                <a:ext uri="{FF2B5EF4-FFF2-40B4-BE49-F238E27FC236}">
                  <a16:creationId xmlns:a16="http://schemas.microsoft.com/office/drawing/2014/main" id="{F45090C3-72CE-4B14-ABB0-1CE228A5BB9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9" name="Straight Connector 1228">
              <a:extLst>
                <a:ext uri="{FF2B5EF4-FFF2-40B4-BE49-F238E27FC236}">
                  <a16:creationId xmlns:a16="http://schemas.microsoft.com/office/drawing/2014/main" id="{8FCE849F-0161-44D8-931C-7111285C864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30" name="Straight Connector 1229">
              <a:extLst>
                <a:ext uri="{FF2B5EF4-FFF2-40B4-BE49-F238E27FC236}">
                  <a16:creationId xmlns:a16="http://schemas.microsoft.com/office/drawing/2014/main" id="{1ED3EF08-CF63-4DEA-8321-A2D9018AB91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31" name="Straight Connector 1230">
              <a:extLst>
                <a:ext uri="{FF2B5EF4-FFF2-40B4-BE49-F238E27FC236}">
                  <a16:creationId xmlns:a16="http://schemas.microsoft.com/office/drawing/2014/main" id="{27781A5E-A201-41C2-8EF0-DC0F779CB3B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32" name="Group 1231">
            <a:extLst>
              <a:ext uri="{FF2B5EF4-FFF2-40B4-BE49-F238E27FC236}">
                <a16:creationId xmlns:a16="http://schemas.microsoft.com/office/drawing/2014/main" id="{DD12DB32-8898-4480-81B1-B114EE4FCD90}"/>
              </a:ext>
            </a:extLst>
          </p:cNvPr>
          <p:cNvGrpSpPr/>
          <p:nvPr/>
        </p:nvGrpSpPr>
        <p:grpSpPr>
          <a:xfrm rot="2540802">
            <a:off x="5793024" y="6524625"/>
            <a:ext cx="544580" cy="346135"/>
            <a:chOff x="1459148" y="544749"/>
            <a:chExt cx="7412477" cy="5661498"/>
          </a:xfrm>
        </p:grpSpPr>
        <p:sp>
          <p:nvSpPr>
            <p:cNvPr id="1233" name="Arc 1232">
              <a:extLst>
                <a:ext uri="{FF2B5EF4-FFF2-40B4-BE49-F238E27FC236}">
                  <a16:creationId xmlns:a16="http://schemas.microsoft.com/office/drawing/2014/main" id="{4226696B-DBCD-47D5-97C7-2522807E31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34" name="Straight Connector 1233">
              <a:extLst>
                <a:ext uri="{FF2B5EF4-FFF2-40B4-BE49-F238E27FC236}">
                  <a16:creationId xmlns:a16="http://schemas.microsoft.com/office/drawing/2014/main" id="{AACB31B0-CBE8-4872-8054-E8F3A4081D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35" name="Arc 1234">
              <a:extLst>
                <a:ext uri="{FF2B5EF4-FFF2-40B4-BE49-F238E27FC236}">
                  <a16:creationId xmlns:a16="http://schemas.microsoft.com/office/drawing/2014/main" id="{ABEADCC2-AD7F-4A29-A2AC-84C8DA407DC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6" name="Straight Connector 1235">
              <a:extLst>
                <a:ext uri="{FF2B5EF4-FFF2-40B4-BE49-F238E27FC236}">
                  <a16:creationId xmlns:a16="http://schemas.microsoft.com/office/drawing/2014/main" id="{9094917B-ED5C-4425-A873-5DBFEC93DEE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F95FA465-7809-442E-BF18-CA5A0E8EC2C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8" name="Oval 1237">
              <a:extLst>
                <a:ext uri="{FF2B5EF4-FFF2-40B4-BE49-F238E27FC236}">
                  <a16:creationId xmlns:a16="http://schemas.microsoft.com/office/drawing/2014/main" id="{931E6E9B-CF91-499E-8F27-D144C7696CC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9" name="Arc 1238">
              <a:extLst>
                <a:ext uri="{FF2B5EF4-FFF2-40B4-BE49-F238E27FC236}">
                  <a16:creationId xmlns:a16="http://schemas.microsoft.com/office/drawing/2014/main" id="{C3439986-9A45-4A92-B544-DB0D3DC8358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0" name="Arc 1239">
              <a:extLst>
                <a:ext uri="{FF2B5EF4-FFF2-40B4-BE49-F238E27FC236}">
                  <a16:creationId xmlns:a16="http://schemas.microsoft.com/office/drawing/2014/main" id="{62DCD1DC-2605-4B47-BCAA-CB441323386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1" name="Arc 1240">
              <a:extLst>
                <a:ext uri="{FF2B5EF4-FFF2-40B4-BE49-F238E27FC236}">
                  <a16:creationId xmlns:a16="http://schemas.microsoft.com/office/drawing/2014/main" id="{526C6E68-47E8-49EB-8350-0E4D2195C11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2" name="Arc 1241">
              <a:extLst>
                <a:ext uri="{FF2B5EF4-FFF2-40B4-BE49-F238E27FC236}">
                  <a16:creationId xmlns:a16="http://schemas.microsoft.com/office/drawing/2014/main" id="{C9070F49-D648-4B94-80D5-9C719EF16A8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3" name="Straight Connector 1242">
              <a:extLst>
                <a:ext uri="{FF2B5EF4-FFF2-40B4-BE49-F238E27FC236}">
                  <a16:creationId xmlns:a16="http://schemas.microsoft.com/office/drawing/2014/main" id="{0AE5AE05-1A92-4BF0-ADFF-AA406752E75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02459345-E982-457F-B19C-EB61D342D6A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6ABBBDAD-9561-41CB-A310-5DF1276DD2E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46" name="Group 1245">
            <a:extLst>
              <a:ext uri="{FF2B5EF4-FFF2-40B4-BE49-F238E27FC236}">
                <a16:creationId xmlns:a16="http://schemas.microsoft.com/office/drawing/2014/main" id="{7A267124-25CF-43A9-9D5E-E6FD4AA71650}"/>
              </a:ext>
            </a:extLst>
          </p:cNvPr>
          <p:cNvGrpSpPr/>
          <p:nvPr/>
        </p:nvGrpSpPr>
        <p:grpSpPr>
          <a:xfrm rot="2540802">
            <a:off x="6107349" y="6524625"/>
            <a:ext cx="544580" cy="346135"/>
            <a:chOff x="1459148" y="544749"/>
            <a:chExt cx="7412477" cy="5661498"/>
          </a:xfrm>
        </p:grpSpPr>
        <p:sp>
          <p:nvSpPr>
            <p:cNvPr id="1247" name="Arc 1246">
              <a:extLst>
                <a:ext uri="{FF2B5EF4-FFF2-40B4-BE49-F238E27FC236}">
                  <a16:creationId xmlns:a16="http://schemas.microsoft.com/office/drawing/2014/main" id="{79736117-DE75-429A-AF9B-3BAF8B906A7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8" name="Straight Connector 1247">
              <a:extLst>
                <a:ext uri="{FF2B5EF4-FFF2-40B4-BE49-F238E27FC236}">
                  <a16:creationId xmlns:a16="http://schemas.microsoft.com/office/drawing/2014/main" id="{70D13D85-6D03-4D2E-AE62-DE36C3F0CE3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9" name="Arc 1248">
              <a:extLst>
                <a:ext uri="{FF2B5EF4-FFF2-40B4-BE49-F238E27FC236}">
                  <a16:creationId xmlns:a16="http://schemas.microsoft.com/office/drawing/2014/main" id="{01C98268-A51C-43E4-A792-AF44F37FD73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0" name="Straight Connector 1249">
              <a:extLst>
                <a:ext uri="{FF2B5EF4-FFF2-40B4-BE49-F238E27FC236}">
                  <a16:creationId xmlns:a16="http://schemas.microsoft.com/office/drawing/2014/main" id="{9658CCFD-D53C-493E-816B-E848DBC9F75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9A373B34-33C8-447F-BAA3-1089CA22442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52" name="Oval 1251">
              <a:extLst>
                <a:ext uri="{FF2B5EF4-FFF2-40B4-BE49-F238E27FC236}">
                  <a16:creationId xmlns:a16="http://schemas.microsoft.com/office/drawing/2014/main" id="{A0331E50-4270-404F-B864-7B4D03FBB2B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3" name="Arc 1252">
              <a:extLst>
                <a:ext uri="{FF2B5EF4-FFF2-40B4-BE49-F238E27FC236}">
                  <a16:creationId xmlns:a16="http://schemas.microsoft.com/office/drawing/2014/main" id="{8DC0C8C0-4F28-4A39-B11F-966E6368632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4" name="Arc 1253">
              <a:extLst>
                <a:ext uri="{FF2B5EF4-FFF2-40B4-BE49-F238E27FC236}">
                  <a16:creationId xmlns:a16="http://schemas.microsoft.com/office/drawing/2014/main" id="{F6839210-F54C-4D5C-BAB4-1C3E58E64D4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5" name="Arc 1254">
              <a:extLst>
                <a:ext uri="{FF2B5EF4-FFF2-40B4-BE49-F238E27FC236}">
                  <a16:creationId xmlns:a16="http://schemas.microsoft.com/office/drawing/2014/main" id="{7C9B13AA-4432-4E9D-B21B-B4CB505C813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6" name="Arc 1255">
              <a:extLst>
                <a:ext uri="{FF2B5EF4-FFF2-40B4-BE49-F238E27FC236}">
                  <a16:creationId xmlns:a16="http://schemas.microsoft.com/office/drawing/2014/main" id="{42041C5F-1BD2-4A34-88E1-4F92DCFFE02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7" name="Straight Connector 1256">
              <a:extLst>
                <a:ext uri="{FF2B5EF4-FFF2-40B4-BE49-F238E27FC236}">
                  <a16:creationId xmlns:a16="http://schemas.microsoft.com/office/drawing/2014/main" id="{EC8A0F51-FA40-435E-8A4F-A7BF6FE4BC9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8" name="Straight Connector 1257">
              <a:extLst>
                <a:ext uri="{FF2B5EF4-FFF2-40B4-BE49-F238E27FC236}">
                  <a16:creationId xmlns:a16="http://schemas.microsoft.com/office/drawing/2014/main" id="{AB16BC46-9D2D-40E2-9619-0F509D72882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a:extLst>
                <a:ext uri="{FF2B5EF4-FFF2-40B4-BE49-F238E27FC236}">
                  <a16:creationId xmlns:a16="http://schemas.microsoft.com/office/drawing/2014/main" id="{EF25365A-6C74-439F-803E-7DBBDAE16FB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60" name="Group 1259">
            <a:extLst>
              <a:ext uri="{FF2B5EF4-FFF2-40B4-BE49-F238E27FC236}">
                <a16:creationId xmlns:a16="http://schemas.microsoft.com/office/drawing/2014/main" id="{ADB931E3-6221-42CB-98EA-C5DA33FC974D}"/>
              </a:ext>
            </a:extLst>
          </p:cNvPr>
          <p:cNvGrpSpPr/>
          <p:nvPr/>
        </p:nvGrpSpPr>
        <p:grpSpPr>
          <a:xfrm rot="2540802">
            <a:off x="6421674" y="6524625"/>
            <a:ext cx="544580" cy="346135"/>
            <a:chOff x="1459148" y="544749"/>
            <a:chExt cx="7412477" cy="5661498"/>
          </a:xfrm>
        </p:grpSpPr>
        <p:sp>
          <p:nvSpPr>
            <p:cNvPr id="1261" name="Arc 1260">
              <a:extLst>
                <a:ext uri="{FF2B5EF4-FFF2-40B4-BE49-F238E27FC236}">
                  <a16:creationId xmlns:a16="http://schemas.microsoft.com/office/drawing/2014/main" id="{F0300185-30CE-4DA1-805F-1590030CABA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2" name="Straight Connector 1261">
              <a:extLst>
                <a:ext uri="{FF2B5EF4-FFF2-40B4-BE49-F238E27FC236}">
                  <a16:creationId xmlns:a16="http://schemas.microsoft.com/office/drawing/2014/main" id="{E9E7D501-6905-4470-AEF5-8015EEF4822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63" name="Arc 1262">
              <a:extLst>
                <a:ext uri="{FF2B5EF4-FFF2-40B4-BE49-F238E27FC236}">
                  <a16:creationId xmlns:a16="http://schemas.microsoft.com/office/drawing/2014/main" id="{25A4A907-1A65-4BCE-BB54-8266C3E3E2F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64" name="Straight Connector 1263">
              <a:extLst>
                <a:ext uri="{FF2B5EF4-FFF2-40B4-BE49-F238E27FC236}">
                  <a16:creationId xmlns:a16="http://schemas.microsoft.com/office/drawing/2014/main" id="{735EBE08-1FAC-4092-8ABD-A76451ABD3C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43D18409-65A8-4765-B973-A9AE9083E21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66" name="Oval 1265">
              <a:extLst>
                <a:ext uri="{FF2B5EF4-FFF2-40B4-BE49-F238E27FC236}">
                  <a16:creationId xmlns:a16="http://schemas.microsoft.com/office/drawing/2014/main" id="{A668AB82-2B62-4BB1-A4FE-EA2AA82A456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7" name="Arc 1266">
              <a:extLst>
                <a:ext uri="{FF2B5EF4-FFF2-40B4-BE49-F238E27FC236}">
                  <a16:creationId xmlns:a16="http://schemas.microsoft.com/office/drawing/2014/main" id="{84B7EF57-EE64-4F28-B90E-4687DEDE474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8" name="Arc 1267">
              <a:extLst>
                <a:ext uri="{FF2B5EF4-FFF2-40B4-BE49-F238E27FC236}">
                  <a16:creationId xmlns:a16="http://schemas.microsoft.com/office/drawing/2014/main" id="{62552CB0-4B0C-4078-935A-5867FBBD397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9" name="Arc 1268">
              <a:extLst>
                <a:ext uri="{FF2B5EF4-FFF2-40B4-BE49-F238E27FC236}">
                  <a16:creationId xmlns:a16="http://schemas.microsoft.com/office/drawing/2014/main" id="{2934210E-AB03-45E6-9DF0-564BDF3E866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0" name="Arc 1269">
              <a:extLst>
                <a:ext uri="{FF2B5EF4-FFF2-40B4-BE49-F238E27FC236}">
                  <a16:creationId xmlns:a16="http://schemas.microsoft.com/office/drawing/2014/main" id="{17A03D34-FABF-4160-8CB1-C5760720666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1" name="Straight Connector 1270">
              <a:extLst>
                <a:ext uri="{FF2B5EF4-FFF2-40B4-BE49-F238E27FC236}">
                  <a16:creationId xmlns:a16="http://schemas.microsoft.com/office/drawing/2014/main" id="{99E1C12E-7924-417C-81AB-B0B4711D1AA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72" name="Straight Connector 1271">
              <a:extLst>
                <a:ext uri="{FF2B5EF4-FFF2-40B4-BE49-F238E27FC236}">
                  <a16:creationId xmlns:a16="http://schemas.microsoft.com/office/drawing/2014/main" id="{15FFD169-E19F-4318-BB41-12F7A727250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73" name="Straight Connector 1272">
              <a:extLst>
                <a:ext uri="{FF2B5EF4-FFF2-40B4-BE49-F238E27FC236}">
                  <a16:creationId xmlns:a16="http://schemas.microsoft.com/office/drawing/2014/main" id="{7C76398E-D4D4-47DC-BCAE-1F19F59464C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74" name="Group 1273">
            <a:extLst>
              <a:ext uri="{FF2B5EF4-FFF2-40B4-BE49-F238E27FC236}">
                <a16:creationId xmlns:a16="http://schemas.microsoft.com/office/drawing/2014/main" id="{958CC8C4-F7A4-4000-B057-9D7654930326}"/>
              </a:ext>
            </a:extLst>
          </p:cNvPr>
          <p:cNvGrpSpPr/>
          <p:nvPr/>
        </p:nvGrpSpPr>
        <p:grpSpPr>
          <a:xfrm rot="2540802">
            <a:off x="6735999" y="6524625"/>
            <a:ext cx="544580" cy="346135"/>
            <a:chOff x="1459148" y="544749"/>
            <a:chExt cx="7412477" cy="5661498"/>
          </a:xfrm>
        </p:grpSpPr>
        <p:sp>
          <p:nvSpPr>
            <p:cNvPr id="1275" name="Arc 1274">
              <a:extLst>
                <a:ext uri="{FF2B5EF4-FFF2-40B4-BE49-F238E27FC236}">
                  <a16:creationId xmlns:a16="http://schemas.microsoft.com/office/drawing/2014/main" id="{23286675-DD84-4A7B-ABB9-4D0DF5548C8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76" name="Straight Connector 1275">
              <a:extLst>
                <a:ext uri="{FF2B5EF4-FFF2-40B4-BE49-F238E27FC236}">
                  <a16:creationId xmlns:a16="http://schemas.microsoft.com/office/drawing/2014/main" id="{58D84F5F-AB6D-45B9-B587-3C47F52F340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77" name="Arc 1276">
              <a:extLst>
                <a:ext uri="{FF2B5EF4-FFF2-40B4-BE49-F238E27FC236}">
                  <a16:creationId xmlns:a16="http://schemas.microsoft.com/office/drawing/2014/main" id="{146113A8-BC1A-4058-80FB-4F81FD2F357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8" name="Straight Connector 1277">
              <a:extLst>
                <a:ext uri="{FF2B5EF4-FFF2-40B4-BE49-F238E27FC236}">
                  <a16:creationId xmlns:a16="http://schemas.microsoft.com/office/drawing/2014/main" id="{03803913-D0A8-4EF3-8C26-DD633EE580C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B3A73EE1-2A4E-4C29-9F75-D76C0FFCF0C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80" name="Oval 1279">
              <a:extLst>
                <a:ext uri="{FF2B5EF4-FFF2-40B4-BE49-F238E27FC236}">
                  <a16:creationId xmlns:a16="http://schemas.microsoft.com/office/drawing/2014/main" id="{FDA36C4B-84BA-4D56-9997-D353A6616F9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1" name="Arc 1280">
              <a:extLst>
                <a:ext uri="{FF2B5EF4-FFF2-40B4-BE49-F238E27FC236}">
                  <a16:creationId xmlns:a16="http://schemas.microsoft.com/office/drawing/2014/main" id="{408D3358-C8C2-460D-A294-A78B35BDE81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2" name="Arc 1281">
              <a:extLst>
                <a:ext uri="{FF2B5EF4-FFF2-40B4-BE49-F238E27FC236}">
                  <a16:creationId xmlns:a16="http://schemas.microsoft.com/office/drawing/2014/main" id="{2C226BDA-3DF1-4281-8931-7F5873FB280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3" name="Arc 1282">
              <a:extLst>
                <a:ext uri="{FF2B5EF4-FFF2-40B4-BE49-F238E27FC236}">
                  <a16:creationId xmlns:a16="http://schemas.microsoft.com/office/drawing/2014/main" id="{06C66475-B16D-4D74-8801-D637480AFBB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4" name="Arc 1283">
              <a:extLst>
                <a:ext uri="{FF2B5EF4-FFF2-40B4-BE49-F238E27FC236}">
                  <a16:creationId xmlns:a16="http://schemas.microsoft.com/office/drawing/2014/main" id="{42100F75-23CC-4758-86B3-DA22790AF6F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85" name="Straight Connector 1284">
              <a:extLst>
                <a:ext uri="{FF2B5EF4-FFF2-40B4-BE49-F238E27FC236}">
                  <a16:creationId xmlns:a16="http://schemas.microsoft.com/office/drawing/2014/main" id="{431493DC-933A-46B1-AA5B-D8E9BF227E6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a:extLst>
                <a:ext uri="{FF2B5EF4-FFF2-40B4-BE49-F238E27FC236}">
                  <a16:creationId xmlns:a16="http://schemas.microsoft.com/office/drawing/2014/main" id="{8F8D1D21-E15F-4DA4-9BC2-2183588EEC7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a:extLst>
                <a:ext uri="{FF2B5EF4-FFF2-40B4-BE49-F238E27FC236}">
                  <a16:creationId xmlns:a16="http://schemas.microsoft.com/office/drawing/2014/main" id="{B170FA09-EA8D-46AB-82B2-9E888973608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8" name="Group 1287">
            <a:extLst>
              <a:ext uri="{FF2B5EF4-FFF2-40B4-BE49-F238E27FC236}">
                <a16:creationId xmlns:a16="http://schemas.microsoft.com/office/drawing/2014/main" id="{15BAC794-3EB7-46A4-B397-5573CE2F85FF}"/>
              </a:ext>
            </a:extLst>
          </p:cNvPr>
          <p:cNvGrpSpPr/>
          <p:nvPr/>
        </p:nvGrpSpPr>
        <p:grpSpPr>
          <a:xfrm rot="2540802">
            <a:off x="7050324" y="6524625"/>
            <a:ext cx="544580" cy="346135"/>
            <a:chOff x="1459148" y="544749"/>
            <a:chExt cx="7412477" cy="5661498"/>
          </a:xfrm>
        </p:grpSpPr>
        <p:sp>
          <p:nvSpPr>
            <p:cNvPr id="1289" name="Arc 1288">
              <a:extLst>
                <a:ext uri="{FF2B5EF4-FFF2-40B4-BE49-F238E27FC236}">
                  <a16:creationId xmlns:a16="http://schemas.microsoft.com/office/drawing/2014/main" id="{DE1990C6-C0B7-4621-AFFA-B6B6905AFE1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0" name="Straight Connector 1289">
              <a:extLst>
                <a:ext uri="{FF2B5EF4-FFF2-40B4-BE49-F238E27FC236}">
                  <a16:creationId xmlns:a16="http://schemas.microsoft.com/office/drawing/2014/main" id="{4721B6B7-4F43-4625-ADD5-758B5E2EABF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91" name="Arc 1290">
              <a:extLst>
                <a:ext uri="{FF2B5EF4-FFF2-40B4-BE49-F238E27FC236}">
                  <a16:creationId xmlns:a16="http://schemas.microsoft.com/office/drawing/2014/main" id="{22ECDCD6-7B25-43E9-B4A1-FED72EFE56D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2" name="Straight Connector 1291">
              <a:extLst>
                <a:ext uri="{FF2B5EF4-FFF2-40B4-BE49-F238E27FC236}">
                  <a16:creationId xmlns:a16="http://schemas.microsoft.com/office/drawing/2014/main" id="{7DF6C76B-9978-41DE-9CFF-729DA0E81A5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C917CFB5-901F-4CD9-8833-AAADB95105E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94" name="Oval 1293">
              <a:extLst>
                <a:ext uri="{FF2B5EF4-FFF2-40B4-BE49-F238E27FC236}">
                  <a16:creationId xmlns:a16="http://schemas.microsoft.com/office/drawing/2014/main" id="{F11297BA-CDAD-443E-800F-EE641D2C8C1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5" name="Arc 1294">
              <a:extLst>
                <a:ext uri="{FF2B5EF4-FFF2-40B4-BE49-F238E27FC236}">
                  <a16:creationId xmlns:a16="http://schemas.microsoft.com/office/drawing/2014/main" id="{6800AE8C-B910-45A6-83CC-FF02C59F03D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6" name="Arc 1295">
              <a:extLst>
                <a:ext uri="{FF2B5EF4-FFF2-40B4-BE49-F238E27FC236}">
                  <a16:creationId xmlns:a16="http://schemas.microsoft.com/office/drawing/2014/main" id="{6F966801-D5FE-4594-B6E9-0470FB619A9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7" name="Arc 1296">
              <a:extLst>
                <a:ext uri="{FF2B5EF4-FFF2-40B4-BE49-F238E27FC236}">
                  <a16:creationId xmlns:a16="http://schemas.microsoft.com/office/drawing/2014/main" id="{4C6B55D4-8D38-461C-A188-388E5B7D315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8" name="Arc 1297">
              <a:extLst>
                <a:ext uri="{FF2B5EF4-FFF2-40B4-BE49-F238E27FC236}">
                  <a16:creationId xmlns:a16="http://schemas.microsoft.com/office/drawing/2014/main" id="{55EE95FB-DDFB-4905-84F3-F868F1889BE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9" name="Straight Connector 1298">
              <a:extLst>
                <a:ext uri="{FF2B5EF4-FFF2-40B4-BE49-F238E27FC236}">
                  <a16:creationId xmlns:a16="http://schemas.microsoft.com/office/drawing/2014/main" id="{382DADDF-B104-4A0C-8BDA-58496C3AF1F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a:extLst>
                <a:ext uri="{FF2B5EF4-FFF2-40B4-BE49-F238E27FC236}">
                  <a16:creationId xmlns:a16="http://schemas.microsoft.com/office/drawing/2014/main" id="{5DB2B43C-28C4-4170-AB5E-EFE71A68D24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a:extLst>
                <a:ext uri="{FF2B5EF4-FFF2-40B4-BE49-F238E27FC236}">
                  <a16:creationId xmlns:a16="http://schemas.microsoft.com/office/drawing/2014/main" id="{4EC6BDD1-5F61-4BE0-8326-CB5DDC7D38A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02" name="Group 1301">
            <a:extLst>
              <a:ext uri="{FF2B5EF4-FFF2-40B4-BE49-F238E27FC236}">
                <a16:creationId xmlns:a16="http://schemas.microsoft.com/office/drawing/2014/main" id="{DFDA6C54-BE20-45BC-A5DC-761813A052EF}"/>
              </a:ext>
            </a:extLst>
          </p:cNvPr>
          <p:cNvGrpSpPr/>
          <p:nvPr/>
        </p:nvGrpSpPr>
        <p:grpSpPr>
          <a:xfrm rot="2540802">
            <a:off x="7364649" y="6524625"/>
            <a:ext cx="544580" cy="346135"/>
            <a:chOff x="1459148" y="544749"/>
            <a:chExt cx="7412477" cy="5661498"/>
          </a:xfrm>
        </p:grpSpPr>
        <p:sp>
          <p:nvSpPr>
            <p:cNvPr id="1303" name="Arc 1302">
              <a:extLst>
                <a:ext uri="{FF2B5EF4-FFF2-40B4-BE49-F238E27FC236}">
                  <a16:creationId xmlns:a16="http://schemas.microsoft.com/office/drawing/2014/main" id="{A1C2DA91-3658-4A3B-830D-11F94E02F6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04" name="Straight Connector 1303">
              <a:extLst>
                <a:ext uri="{FF2B5EF4-FFF2-40B4-BE49-F238E27FC236}">
                  <a16:creationId xmlns:a16="http://schemas.microsoft.com/office/drawing/2014/main" id="{6DFAC845-1B97-4D9B-9033-05BDA5FC3AA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05" name="Arc 1304">
              <a:extLst>
                <a:ext uri="{FF2B5EF4-FFF2-40B4-BE49-F238E27FC236}">
                  <a16:creationId xmlns:a16="http://schemas.microsoft.com/office/drawing/2014/main" id="{C2F454FF-F9F9-44CD-970C-1C95792D6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06" name="Straight Connector 1305">
              <a:extLst>
                <a:ext uri="{FF2B5EF4-FFF2-40B4-BE49-F238E27FC236}">
                  <a16:creationId xmlns:a16="http://schemas.microsoft.com/office/drawing/2014/main" id="{FD946973-B60F-436F-810D-3FAD4D25B6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F14E24C-ADB1-4C4F-973F-C49E4809DD2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8" name="Oval 1307">
              <a:extLst>
                <a:ext uri="{FF2B5EF4-FFF2-40B4-BE49-F238E27FC236}">
                  <a16:creationId xmlns:a16="http://schemas.microsoft.com/office/drawing/2014/main" id="{2CB0F009-0A40-432C-86E4-F8237165848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9" name="Arc 1308">
              <a:extLst>
                <a:ext uri="{FF2B5EF4-FFF2-40B4-BE49-F238E27FC236}">
                  <a16:creationId xmlns:a16="http://schemas.microsoft.com/office/drawing/2014/main" id="{8CDC451E-BF7B-47B8-B9B7-DCC02FE5A3D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0" name="Arc 1309">
              <a:extLst>
                <a:ext uri="{FF2B5EF4-FFF2-40B4-BE49-F238E27FC236}">
                  <a16:creationId xmlns:a16="http://schemas.microsoft.com/office/drawing/2014/main" id="{32DCE2C6-7F51-4B81-ACB4-3C346ADF4C1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1" name="Arc 1310">
              <a:extLst>
                <a:ext uri="{FF2B5EF4-FFF2-40B4-BE49-F238E27FC236}">
                  <a16:creationId xmlns:a16="http://schemas.microsoft.com/office/drawing/2014/main" id="{AE7E1992-C746-4918-BBAF-D057282F8E2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2" name="Arc 1311">
              <a:extLst>
                <a:ext uri="{FF2B5EF4-FFF2-40B4-BE49-F238E27FC236}">
                  <a16:creationId xmlns:a16="http://schemas.microsoft.com/office/drawing/2014/main" id="{444BFD2C-8950-4600-9D90-55C813C6401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3" name="Straight Connector 1312">
              <a:extLst>
                <a:ext uri="{FF2B5EF4-FFF2-40B4-BE49-F238E27FC236}">
                  <a16:creationId xmlns:a16="http://schemas.microsoft.com/office/drawing/2014/main" id="{2BD1F910-665A-4790-B3F4-23C9E4248C5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DE9CC69E-4CF4-4C68-ABC3-EFE45AC840E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15" name="Straight Connector 1314">
              <a:extLst>
                <a:ext uri="{FF2B5EF4-FFF2-40B4-BE49-F238E27FC236}">
                  <a16:creationId xmlns:a16="http://schemas.microsoft.com/office/drawing/2014/main" id="{EE95CE11-4C0A-42E3-B3B5-A56D935FFFE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16" name="Group 1315">
            <a:extLst>
              <a:ext uri="{FF2B5EF4-FFF2-40B4-BE49-F238E27FC236}">
                <a16:creationId xmlns:a16="http://schemas.microsoft.com/office/drawing/2014/main" id="{D08A760D-6315-4BFE-9C86-12B5D74C87BD}"/>
              </a:ext>
            </a:extLst>
          </p:cNvPr>
          <p:cNvGrpSpPr/>
          <p:nvPr/>
        </p:nvGrpSpPr>
        <p:grpSpPr>
          <a:xfrm rot="2540802">
            <a:off x="7678974" y="6524625"/>
            <a:ext cx="544580" cy="346135"/>
            <a:chOff x="1459148" y="544749"/>
            <a:chExt cx="7412477" cy="5661498"/>
          </a:xfrm>
        </p:grpSpPr>
        <p:sp>
          <p:nvSpPr>
            <p:cNvPr id="1317" name="Arc 1316">
              <a:extLst>
                <a:ext uri="{FF2B5EF4-FFF2-40B4-BE49-F238E27FC236}">
                  <a16:creationId xmlns:a16="http://schemas.microsoft.com/office/drawing/2014/main" id="{47487917-407B-40F2-892B-C0B22903965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8" name="Straight Connector 1317">
              <a:extLst>
                <a:ext uri="{FF2B5EF4-FFF2-40B4-BE49-F238E27FC236}">
                  <a16:creationId xmlns:a16="http://schemas.microsoft.com/office/drawing/2014/main" id="{2EA9E1A9-97A8-46DE-A0D6-A692418BA01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9" name="Arc 1318">
              <a:extLst>
                <a:ext uri="{FF2B5EF4-FFF2-40B4-BE49-F238E27FC236}">
                  <a16:creationId xmlns:a16="http://schemas.microsoft.com/office/drawing/2014/main" id="{AD460693-95A5-4CC0-B239-A61034922F6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0" name="Straight Connector 1319">
              <a:extLst>
                <a:ext uri="{FF2B5EF4-FFF2-40B4-BE49-F238E27FC236}">
                  <a16:creationId xmlns:a16="http://schemas.microsoft.com/office/drawing/2014/main" id="{D46B4A11-8341-40E8-AEF8-69A10C298B6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D2470FCB-24EC-4658-B495-5EE335C8BB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22" name="Oval 1321">
              <a:extLst>
                <a:ext uri="{FF2B5EF4-FFF2-40B4-BE49-F238E27FC236}">
                  <a16:creationId xmlns:a16="http://schemas.microsoft.com/office/drawing/2014/main" id="{D60386E1-C58F-4C4B-AC3B-21318E98932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3" name="Arc 1322">
              <a:extLst>
                <a:ext uri="{FF2B5EF4-FFF2-40B4-BE49-F238E27FC236}">
                  <a16:creationId xmlns:a16="http://schemas.microsoft.com/office/drawing/2014/main" id="{3F85E1D1-7054-431F-9382-E2A9C53D3B3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4" name="Arc 1323">
              <a:extLst>
                <a:ext uri="{FF2B5EF4-FFF2-40B4-BE49-F238E27FC236}">
                  <a16:creationId xmlns:a16="http://schemas.microsoft.com/office/drawing/2014/main" id="{2AF5545B-BF49-4803-905D-251B9ABAB79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5" name="Arc 1324">
              <a:extLst>
                <a:ext uri="{FF2B5EF4-FFF2-40B4-BE49-F238E27FC236}">
                  <a16:creationId xmlns:a16="http://schemas.microsoft.com/office/drawing/2014/main" id="{66689063-68C2-4E5B-B2DC-2AE1128073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6" name="Arc 1325">
              <a:extLst>
                <a:ext uri="{FF2B5EF4-FFF2-40B4-BE49-F238E27FC236}">
                  <a16:creationId xmlns:a16="http://schemas.microsoft.com/office/drawing/2014/main" id="{28FC8D22-BA5C-4BA0-AC3C-C1F7B118F76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7" name="Straight Connector 1326">
              <a:extLst>
                <a:ext uri="{FF2B5EF4-FFF2-40B4-BE49-F238E27FC236}">
                  <a16:creationId xmlns:a16="http://schemas.microsoft.com/office/drawing/2014/main" id="{3482B226-C3DD-46B7-A9D8-E7D1CFA23E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2B961C69-7EC7-4A65-AFE5-9D45EEDC7BF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a:extLst>
                <a:ext uri="{FF2B5EF4-FFF2-40B4-BE49-F238E27FC236}">
                  <a16:creationId xmlns:a16="http://schemas.microsoft.com/office/drawing/2014/main" id="{05666376-6DBA-44D5-B992-5EBA57BA21C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30" name="Group 1329">
            <a:extLst>
              <a:ext uri="{FF2B5EF4-FFF2-40B4-BE49-F238E27FC236}">
                <a16:creationId xmlns:a16="http://schemas.microsoft.com/office/drawing/2014/main" id="{17DFBCDC-E22D-4081-9170-B4D342BA9C86}"/>
              </a:ext>
            </a:extLst>
          </p:cNvPr>
          <p:cNvGrpSpPr/>
          <p:nvPr/>
        </p:nvGrpSpPr>
        <p:grpSpPr>
          <a:xfrm rot="2540802">
            <a:off x="7993299" y="6524625"/>
            <a:ext cx="544580" cy="346135"/>
            <a:chOff x="1459148" y="544749"/>
            <a:chExt cx="7412477" cy="5661498"/>
          </a:xfrm>
        </p:grpSpPr>
        <p:sp>
          <p:nvSpPr>
            <p:cNvPr id="1331" name="Arc 1330">
              <a:extLst>
                <a:ext uri="{FF2B5EF4-FFF2-40B4-BE49-F238E27FC236}">
                  <a16:creationId xmlns:a16="http://schemas.microsoft.com/office/drawing/2014/main" id="{F867B290-01B4-4835-B381-B495F4A46E5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2" name="Straight Connector 1331">
              <a:extLst>
                <a:ext uri="{FF2B5EF4-FFF2-40B4-BE49-F238E27FC236}">
                  <a16:creationId xmlns:a16="http://schemas.microsoft.com/office/drawing/2014/main" id="{B6C95F87-8C5F-43BF-8F84-71B0884CBEB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33" name="Arc 1332">
              <a:extLst>
                <a:ext uri="{FF2B5EF4-FFF2-40B4-BE49-F238E27FC236}">
                  <a16:creationId xmlns:a16="http://schemas.microsoft.com/office/drawing/2014/main" id="{B8055F8D-E0D1-4A8F-BDC4-FF2EBE23362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34" name="Straight Connector 1333">
              <a:extLst>
                <a:ext uri="{FF2B5EF4-FFF2-40B4-BE49-F238E27FC236}">
                  <a16:creationId xmlns:a16="http://schemas.microsoft.com/office/drawing/2014/main" id="{8EF7BA27-3140-47CA-8547-3143CB0B7F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0A368718-31C9-4E59-B6B5-A6282475F62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36" name="Oval 1335">
              <a:extLst>
                <a:ext uri="{FF2B5EF4-FFF2-40B4-BE49-F238E27FC236}">
                  <a16:creationId xmlns:a16="http://schemas.microsoft.com/office/drawing/2014/main" id="{558600F6-2B91-490A-9162-1281B848B4F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7" name="Arc 1336">
              <a:extLst>
                <a:ext uri="{FF2B5EF4-FFF2-40B4-BE49-F238E27FC236}">
                  <a16:creationId xmlns:a16="http://schemas.microsoft.com/office/drawing/2014/main" id="{6283A41A-4063-4104-AB0F-9B63E796725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8" name="Arc 1337">
              <a:extLst>
                <a:ext uri="{FF2B5EF4-FFF2-40B4-BE49-F238E27FC236}">
                  <a16:creationId xmlns:a16="http://schemas.microsoft.com/office/drawing/2014/main" id="{58922AB6-E714-4565-8685-D8C60F8596D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9" name="Arc 1338">
              <a:extLst>
                <a:ext uri="{FF2B5EF4-FFF2-40B4-BE49-F238E27FC236}">
                  <a16:creationId xmlns:a16="http://schemas.microsoft.com/office/drawing/2014/main" id="{AD7ACDC3-1223-443C-A313-A2D24BE12CD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0" name="Arc 1339">
              <a:extLst>
                <a:ext uri="{FF2B5EF4-FFF2-40B4-BE49-F238E27FC236}">
                  <a16:creationId xmlns:a16="http://schemas.microsoft.com/office/drawing/2014/main" id="{66F46B5E-2168-4EA1-BEED-B76903F337C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1" name="Straight Connector 1340">
              <a:extLst>
                <a:ext uri="{FF2B5EF4-FFF2-40B4-BE49-F238E27FC236}">
                  <a16:creationId xmlns:a16="http://schemas.microsoft.com/office/drawing/2014/main" id="{7BE92BCB-C0D9-477C-9DE4-80DD85D1ABF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4A34FB62-8E82-499B-85F4-79DCB0919C3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1DF036EC-1523-42CE-A677-69A17BAA7E5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44" name="Group 1343">
            <a:extLst>
              <a:ext uri="{FF2B5EF4-FFF2-40B4-BE49-F238E27FC236}">
                <a16:creationId xmlns:a16="http://schemas.microsoft.com/office/drawing/2014/main" id="{9CBEC625-5661-4B18-AEA5-D2C701D443E4}"/>
              </a:ext>
            </a:extLst>
          </p:cNvPr>
          <p:cNvGrpSpPr/>
          <p:nvPr/>
        </p:nvGrpSpPr>
        <p:grpSpPr>
          <a:xfrm rot="2540802">
            <a:off x="8307624" y="6524625"/>
            <a:ext cx="544580" cy="346135"/>
            <a:chOff x="1459148" y="544749"/>
            <a:chExt cx="7412477" cy="5661498"/>
          </a:xfrm>
        </p:grpSpPr>
        <p:sp>
          <p:nvSpPr>
            <p:cNvPr id="1345" name="Arc 1344">
              <a:extLst>
                <a:ext uri="{FF2B5EF4-FFF2-40B4-BE49-F238E27FC236}">
                  <a16:creationId xmlns:a16="http://schemas.microsoft.com/office/drawing/2014/main" id="{84D8A044-C1C2-4D7B-91E2-04D56FA2790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6" name="Straight Connector 1345">
              <a:extLst>
                <a:ext uri="{FF2B5EF4-FFF2-40B4-BE49-F238E27FC236}">
                  <a16:creationId xmlns:a16="http://schemas.microsoft.com/office/drawing/2014/main" id="{303A3BAE-6691-4129-B99E-E04FA35C6AB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47" name="Arc 1346">
              <a:extLst>
                <a:ext uri="{FF2B5EF4-FFF2-40B4-BE49-F238E27FC236}">
                  <a16:creationId xmlns:a16="http://schemas.microsoft.com/office/drawing/2014/main" id="{BCA8D8A9-9325-4E53-AFD9-8EB3E28E6F2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8" name="Straight Connector 1347">
              <a:extLst>
                <a:ext uri="{FF2B5EF4-FFF2-40B4-BE49-F238E27FC236}">
                  <a16:creationId xmlns:a16="http://schemas.microsoft.com/office/drawing/2014/main" id="{3E745AC2-6EFC-43E2-B5EA-D38AF7801E3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76696A9-A245-478B-9CD8-E34D6612824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50" name="Oval 1349">
              <a:extLst>
                <a:ext uri="{FF2B5EF4-FFF2-40B4-BE49-F238E27FC236}">
                  <a16:creationId xmlns:a16="http://schemas.microsoft.com/office/drawing/2014/main" id="{BB36C6A6-0A4B-41BA-BAEA-EF4D663858D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1" name="Arc 1350">
              <a:extLst>
                <a:ext uri="{FF2B5EF4-FFF2-40B4-BE49-F238E27FC236}">
                  <a16:creationId xmlns:a16="http://schemas.microsoft.com/office/drawing/2014/main" id="{2E05EF98-98E9-43C3-AAA8-09CA4B7AA13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2" name="Arc 1351">
              <a:extLst>
                <a:ext uri="{FF2B5EF4-FFF2-40B4-BE49-F238E27FC236}">
                  <a16:creationId xmlns:a16="http://schemas.microsoft.com/office/drawing/2014/main" id="{2D1EE27B-46AB-4344-918B-2611803CE08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3" name="Arc 1352">
              <a:extLst>
                <a:ext uri="{FF2B5EF4-FFF2-40B4-BE49-F238E27FC236}">
                  <a16:creationId xmlns:a16="http://schemas.microsoft.com/office/drawing/2014/main" id="{B635BB88-6294-457F-BAA4-E7AF1D810AC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4" name="Arc 1353">
              <a:extLst>
                <a:ext uri="{FF2B5EF4-FFF2-40B4-BE49-F238E27FC236}">
                  <a16:creationId xmlns:a16="http://schemas.microsoft.com/office/drawing/2014/main" id="{A72E4906-C93C-4752-9043-3A7B30AB4D9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55" name="Straight Connector 1354">
              <a:extLst>
                <a:ext uri="{FF2B5EF4-FFF2-40B4-BE49-F238E27FC236}">
                  <a16:creationId xmlns:a16="http://schemas.microsoft.com/office/drawing/2014/main" id="{18E0BDC8-BBBD-407C-8730-52E0B81CE5D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56" name="Straight Connector 1355">
              <a:extLst>
                <a:ext uri="{FF2B5EF4-FFF2-40B4-BE49-F238E27FC236}">
                  <a16:creationId xmlns:a16="http://schemas.microsoft.com/office/drawing/2014/main" id="{A18A2A70-3AA4-4471-AAD5-94B8106F2AD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57" name="Straight Connector 1356">
              <a:extLst>
                <a:ext uri="{FF2B5EF4-FFF2-40B4-BE49-F238E27FC236}">
                  <a16:creationId xmlns:a16="http://schemas.microsoft.com/office/drawing/2014/main" id="{2015AD48-CBF2-4392-93C6-66B8ABEB8BD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8" name="Group 1357">
            <a:extLst>
              <a:ext uri="{FF2B5EF4-FFF2-40B4-BE49-F238E27FC236}">
                <a16:creationId xmlns:a16="http://schemas.microsoft.com/office/drawing/2014/main" id="{E915340E-AFB7-4F69-9353-A2659AB2B600}"/>
              </a:ext>
            </a:extLst>
          </p:cNvPr>
          <p:cNvGrpSpPr/>
          <p:nvPr/>
        </p:nvGrpSpPr>
        <p:grpSpPr>
          <a:xfrm rot="2540802">
            <a:off x="8621949" y="6524625"/>
            <a:ext cx="544580" cy="346135"/>
            <a:chOff x="1459148" y="544749"/>
            <a:chExt cx="7412477" cy="5661498"/>
          </a:xfrm>
        </p:grpSpPr>
        <p:sp>
          <p:nvSpPr>
            <p:cNvPr id="1359" name="Arc 1358">
              <a:extLst>
                <a:ext uri="{FF2B5EF4-FFF2-40B4-BE49-F238E27FC236}">
                  <a16:creationId xmlns:a16="http://schemas.microsoft.com/office/drawing/2014/main" id="{27A1895E-2ECC-407D-A806-A7528F5ACAA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0" name="Straight Connector 1359">
              <a:extLst>
                <a:ext uri="{FF2B5EF4-FFF2-40B4-BE49-F238E27FC236}">
                  <a16:creationId xmlns:a16="http://schemas.microsoft.com/office/drawing/2014/main" id="{D93201CB-AE04-4090-B778-6B17620FA30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61" name="Arc 1360">
              <a:extLst>
                <a:ext uri="{FF2B5EF4-FFF2-40B4-BE49-F238E27FC236}">
                  <a16:creationId xmlns:a16="http://schemas.microsoft.com/office/drawing/2014/main" id="{DF19A9C8-64C4-4B27-B431-FB032275BAF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2" name="Straight Connector 1361">
              <a:extLst>
                <a:ext uri="{FF2B5EF4-FFF2-40B4-BE49-F238E27FC236}">
                  <a16:creationId xmlns:a16="http://schemas.microsoft.com/office/drawing/2014/main" id="{0F16D7D9-E773-46C8-B857-EE80D0C79A1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6C0DFEF4-B9C5-40D2-B76A-ED3DF4BAC69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64" name="Oval 1363">
              <a:extLst>
                <a:ext uri="{FF2B5EF4-FFF2-40B4-BE49-F238E27FC236}">
                  <a16:creationId xmlns:a16="http://schemas.microsoft.com/office/drawing/2014/main" id="{D27E29B2-DAAF-4560-B23E-91E67B5E5DE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5" name="Arc 1364">
              <a:extLst>
                <a:ext uri="{FF2B5EF4-FFF2-40B4-BE49-F238E27FC236}">
                  <a16:creationId xmlns:a16="http://schemas.microsoft.com/office/drawing/2014/main" id="{2CC5B96F-DCBD-4773-B900-53416A44A6C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6" name="Arc 1365">
              <a:extLst>
                <a:ext uri="{FF2B5EF4-FFF2-40B4-BE49-F238E27FC236}">
                  <a16:creationId xmlns:a16="http://schemas.microsoft.com/office/drawing/2014/main" id="{A043A7DA-B2B1-42B5-BEBF-F1C0BB39F80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7" name="Arc 1366">
              <a:extLst>
                <a:ext uri="{FF2B5EF4-FFF2-40B4-BE49-F238E27FC236}">
                  <a16:creationId xmlns:a16="http://schemas.microsoft.com/office/drawing/2014/main" id="{390758F0-35F0-4329-8938-157401B5272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8" name="Arc 1367">
              <a:extLst>
                <a:ext uri="{FF2B5EF4-FFF2-40B4-BE49-F238E27FC236}">
                  <a16:creationId xmlns:a16="http://schemas.microsoft.com/office/drawing/2014/main" id="{39789080-718C-42A5-B80A-2B9526E8944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9" name="Straight Connector 1368">
              <a:extLst>
                <a:ext uri="{FF2B5EF4-FFF2-40B4-BE49-F238E27FC236}">
                  <a16:creationId xmlns:a16="http://schemas.microsoft.com/office/drawing/2014/main" id="{C80FAC3E-750C-4BC0-BA32-E6B3F0E4121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70" name="Straight Connector 1369">
              <a:extLst>
                <a:ext uri="{FF2B5EF4-FFF2-40B4-BE49-F238E27FC236}">
                  <a16:creationId xmlns:a16="http://schemas.microsoft.com/office/drawing/2014/main" id="{C90B6AA1-D3AE-4522-8E0F-47EE33B9E74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71" name="Straight Connector 1370">
              <a:extLst>
                <a:ext uri="{FF2B5EF4-FFF2-40B4-BE49-F238E27FC236}">
                  <a16:creationId xmlns:a16="http://schemas.microsoft.com/office/drawing/2014/main" id="{9695BC28-34D4-4590-B319-B07BB288534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72" name="Group 1371">
            <a:extLst>
              <a:ext uri="{FF2B5EF4-FFF2-40B4-BE49-F238E27FC236}">
                <a16:creationId xmlns:a16="http://schemas.microsoft.com/office/drawing/2014/main" id="{3AEBABEA-388F-4346-AC7E-7DF32B1E9BF5}"/>
              </a:ext>
            </a:extLst>
          </p:cNvPr>
          <p:cNvGrpSpPr/>
          <p:nvPr/>
        </p:nvGrpSpPr>
        <p:grpSpPr>
          <a:xfrm rot="2540802">
            <a:off x="8936274" y="6524625"/>
            <a:ext cx="544580" cy="346135"/>
            <a:chOff x="1459148" y="544749"/>
            <a:chExt cx="7412477" cy="5661498"/>
          </a:xfrm>
        </p:grpSpPr>
        <p:sp>
          <p:nvSpPr>
            <p:cNvPr id="1373" name="Arc 1372">
              <a:extLst>
                <a:ext uri="{FF2B5EF4-FFF2-40B4-BE49-F238E27FC236}">
                  <a16:creationId xmlns:a16="http://schemas.microsoft.com/office/drawing/2014/main" id="{50E4AFDA-ACCF-4724-98A4-C52240F9C5C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74" name="Straight Connector 1373">
              <a:extLst>
                <a:ext uri="{FF2B5EF4-FFF2-40B4-BE49-F238E27FC236}">
                  <a16:creationId xmlns:a16="http://schemas.microsoft.com/office/drawing/2014/main" id="{9F52C84F-65BF-4FA8-88F0-AC28DF30F9B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75" name="Arc 1374">
              <a:extLst>
                <a:ext uri="{FF2B5EF4-FFF2-40B4-BE49-F238E27FC236}">
                  <a16:creationId xmlns:a16="http://schemas.microsoft.com/office/drawing/2014/main" id="{BE422A9A-AC4A-42F8-AD1B-C8E62405957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6" name="Straight Connector 1375">
              <a:extLst>
                <a:ext uri="{FF2B5EF4-FFF2-40B4-BE49-F238E27FC236}">
                  <a16:creationId xmlns:a16="http://schemas.microsoft.com/office/drawing/2014/main" id="{765054C8-F4F7-4BDC-8616-B2D23EB42B4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B552A742-ED96-46C8-86E3-A49F18AD6DE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8" name="Oval 1377">
              <a:extLst>
                <a:ext uri="{FF2B5EF4-FFF2-40B4-BE49-F238E27FC236}">
                  <a16:creationId xmlns:a16="http://schemas.microsoft.com/office/drawing/2014/main" id="{1277AAD2-AFF3-4696-8B5D-3856667A635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9" name="Arc 1378">
              <a:extLst>
                <a:ext uri="{FF2B5EF4-FFF2-40B4-BE49-F238E27FC236}">
                  <a16:creationId xmlns:a16="http://schemas.microsoft.com/office/drawing/2014/main" id="{37E04898-8F54-45AB-A51B-89F7BDCD8A8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0" name="Arc 1379">
              <a:extLst>
                <a:ext uri="{FF2B5EF4-FFF2-40B4-BE49-F238E27FC236}">
                  <a16:creationId xmlns:a16="http://schemas.microsoft.com/office/drawing/2014/main" id="{E1A5371F-FAA7-4616-AD0E-AB76AE9B05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1" name="Arc 1380">
              <a:extLst>
                <a:ext uri="{FF2B5EF4-FFF2-40B4-BE49-F238E27FC236}">
                  <a16:creationId xmlns:a16="http://schemas.microsoft.com/office/drawing/2014/main" id="{3A0231E7-EF6C-43BA-9FFF-787EBC111F5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2" name="Arc 1381">
              <a:extLst>
                <a:ext uri="{FF2B5EF4-FFF2-40B4-BE49-F238E27FC236}">
                  <a16:creationId xmlns:a16="http://schemas.microsoft.com/office/drawing/2014/main" id="{1FA11561-252B-4FEC-B1DB-FAF33AFB56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3" name="Straight Connector 1382">
              <a:extLst>
                <a:ext uri="{FF2B5EF4-FFF2-40B4-BE49-F238E27FC236}">
                  <a16:creationId xmlns:a16="http://schemas.microsoft.com/office/drawing/2014/main" id="{2CB9DF6C-9828-41AF-A7E5-65AA3A869A4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84" name="Straight Connector 1383">
              <a:extLst>
                <a:ext uri="{FF2B5EF4-FFF2-40B4-BE49-F238E27FC236}">
                  <a16:creationId xmlns:a16="http://schemas.microsoft.com/office/drawing/2014/main" id="{3FD93871-DEB9-4BFF-8BC2-7B50E32A8EA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36316FA9-FD7F-4B50-8DA4-5481D1F9E85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86" name="Group 1385">
            <a:extLst>
              <a:ext uri="{FF2B5EF4-FFF2-40B4-BE49-F238E27FC236}">
                <a16:creationId xmlns:a16="http://schemas.microsoft.com/office/drawing/2014/main" id="{0BB75D3C-221E-4623-A4E2-6ACA9A4EF3C5}"/>
              </a:ext>
            </a:extLst>
          </p:cNvPr>
          <p:cNvGrpSpPr/>
          <p:nvPr/>
        </p:nvGrpSpPr>
        <p:grpSpPr>
          <a:xfrm rot="2540802">
            <a:off x="9250599" y="6524625"/>
            <a:ext cx="544580" cy="346135"/>
            <a:chOff x="1459148" y="544749"/>
            <a:chExt cx="7412477" cy="5661498"/>
          </a:xfrm>
        </p:grpSpPr>
        <p:sp>
          <p:nvSpPr>
            <p:cNvPr id="1387" name="Arc 1386">
              <a:extLst>
                <a:ext uri="{FF2B5EF4-FFF2-40B4-BE49-F238E27FC236}">
                  <a16:creationId xmlns:a16="http://schemas.microsoft.com/office/drawing/2014/main" id="{F46F4BC5-71E6-4701-BD16-82557F050E0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8" name="Straight Connector 1387">
              <a:extLst>
                <a:ext uri="{FF2B5EF4-FFF2-40B4-BE49-F238E27FC236}">
                  <a16:creationId xmlns:a16="http://schemas.microsoft.com/office/drawing/2014/main" id="{E36C5F1A-71C4-4754-B228-FD69C23B37F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9" name="Arc 1388">
              <a:extLst>
                <a:ext uri="{FF2B5EF4-FFF2-40B4-BE49-F238E27FC236}">
                  <a16:creationId xmlns:a16="http://schemas.microsoft.com/office/drawing/2014/main" id="{D928EB93-3F4A-488A-B8F2-E48CFAD8D3D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0" name="Straight Connector 1389">
              <a:extLst>
                <a:ext uri="{FF2B5EF4-FFF2-40B4-BE49-F238E27FC236}">
                  <a16:creationId xmlns:a16="http://schemas.microsoft.com/office/drawing/2014/main" id="{2727A9E8-8E31-495E-96F9-D7D251B157B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C07BA9A1-0828-4BFF-B84F-02EAD966FC0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92" name="Oval 1391">
              <a:extLst>
                <a:ext uri="{FF2B5EF4-FFF2-40B4-BE49-F238E27FC236}">
                  <a16:creationId xmlns:a16="http://schemas.microsoft.com/office/drawing/2014/main" id="{4EA95913-1A1C-457D-808E-821BCA232A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3" name="Arc 1392">
              <a:extLst>
                <a:ext uri="{FF2B5EF4-FFF2-40B4-BE49-F238E27FC236}">
                  <a16:creationId xmlns:a16="http://schemas.microsoft.com/office/drawing/2014/main" id="{94C0A5D5-5928-4E01-B387-1CDF9532E24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4" name="Arc 1393">
              <a:extLst>
                <a:ext uri="{FF2B5EF4-FFF2-40B4-BE49-F238E27FC236}">
                  <a16:creationId xmlns:a16="http://schemas.microsoft.com/office/drawing/2014/main" id="{5302EB87-6052-4F8A-BBD7-D0D197CCEAC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5" name="Arc 1394">
              <a:extLst>
                <a:ext uri="{FF2B5EF4-FFF2-40B4-BE49-F238E27FC236}">
                  <a16:creationId xmlns:a16="http://schemas.microsoft.com/office/drawing/2014/main" id="{6B22BFB8-E50E-454A-9D21-08DFCB8ECDB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6" name="Arc 1395">
              <a:extLst>
                <a:ext uri="{FF2B5EF4-FFF2-40B4-BE49-F238E27FC236}">
                  <a16:creationId xmlns:a16="http://schemas.microsoft.com/office/drawing/2014/main" id="{EC4173E7-00D2-473D-A1F6-D8EB603A648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7" name="Straight Connector 1396">
              <a:extLst>
                <a:ext uri="{FF2B5EF4-FFF2-40B4-BE49-F238E27FC236}">
                  <a16:creationId xmlns:a16="http://schemas.microsoft.com/office/drawing/2014/main" id="{8FC5EA59-6F36-4F61-A1EF-55F344FBFE9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45FDAA9E-5385-4933-A20E-8E07B15A5A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B6D7E5E3-2278-4C60-B853-1589A0DE3AA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00" name="Group 1399">
            <a:extLst>
              <a:ext uri="{FF2B5EF4-FFF2-40B4-BE49-F238E27FC236}">
                <a16:creationId xmlns:a16="http://schemas.microsoft.com/office/drawing/2014/main" id="{D5A5CD0B-43C3-4188-BC1D-F3EC5A6A0E45}"/>
              </a:ext>
            </a:extLst>
          </p:cNvPr>
          <p:cNvGrpSpPr/>
          <p:nvPr/>
        </p:nvGrpSpPr>
        <p:grpSpPr>
          <a:xfrm rot="2540802">
            <a:off x="9564924" y="6524625"/>
            <a:ext cx="544580" cy="346135"/>
            <a:chOff x="1459148" y="544749"/>
            <a:chExt cx="7412477" cy="5661498"/>
          </a:xfrm>
        </p:grpSpPr>
        <p:sp>
          <p:nvSpPr>
            <p:cNvPr id="1401" name="Arc 1400">
              <a:extLst>
                <a:ext uri="{FF2B5EF4-FFF2-40B4-BE49-F238E27FC236}">
                  <a16:creationId xmlns:a16="http://schemas.microsoft.com/office/drawing/2014/main" id="{8ED75C7C-E523-4774-A3BC-CCF4A5C906B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2" name="Straight Connector 1401">
              <a:extLst>
                <a:ext uri="{FF2B5EF4-FFF2-40B4-BE49-F238E27FC236}">
                  <a16:creationId xmlns:a16="http://schemas.microsoft.com/office/drawing/2014/main" id="{345395BA-EA3D-48F7-A008-21782C653DE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03" name="Arc 1402">
              <a:extLst>
                <a:ext uri="{FF2B5EF4-FFF2-40B4-BE49-F238E27FC236}">
                  <a16:creationId xmlns:a16="http://schemas.microsoft.com/office/drawing/2014/main" id="{5B4DC447-4018-4227-BA97-E1500B93DBF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04" name="Straight Connector 1403">
              <a:extLst>
                <a:ext uri="{FF2B5EF4-FFF2-40B4-BE49-F238E27FC236}">
                  <a16:creationId xmlns:a16="http://schemas.microsoft.com/office/drawing/2014/main" id="{E3E17B51-E743-42E2-BD58-0A2220AA6EE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68EC4CE1-58D0-4CBE-89C6-954648CCFE7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06" name="Oval 1405">
              <a:extLst>
                <a:ext uri="{FF2B5EF4-FFF2-40B4-BE49-F238E27FC236}">
                  <a16:creationId xmlns:a16="http://schemas.microsoft.com/office/drawing/2014/main" id="{F5D1FF5B-1209-4195-BBB4-2A6CB67712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7" name="Arc 1406">
              <a:extLst>
                <a:ext uri="{FF2B5EF4-FFF2-40B4-BE49-F238E27FC236}">
                  <a16:creationId xmlns:a16="http://schemas.microsoft.com/office/drawing/2014/main" id="{05A35686-66BB-4DC9-A1BD-B759DB0E2A4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8" name="Arc 1407">
              <a:extLst>
                <a:ext uri="{FF2B5EF4-FFF2-40B4-BE49-F238E27FC236}">
                  <a16:creationId xmlns:a16="http://schemas.microsoft.com/office/drawing/2014/main" id="{9D53EE89-24CF-4057-B526-3B4C4E0E6A8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9" name="Arc 1408">
              <a:extLst>
                <a:ext uri="{FF2B5EF4-FFF2-40B4-BE49-F238E27FC236}">
                  <a16:creationId xmlns:a16="http://schemas.microsoft.com/office/drawing/2014/main" id="{CB253FA0-60D5-4529-83C0-A40A8F05D95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0" name="Arc 1409">
              <a:extLst>
                <a:ext uri="{FF2B5EF4-FFF2-40B4-BE49-F238E27FC236}">
                  <a16:creationId xmlns:a16="http://schemas.microsoft.com/office/drawing/2014/main" id="{5CB7F14A-B0B7-45C0-8E2F-FE015C5D52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1" name="Straight Connector 1410">
              <a:extLst>
                <a:ext uri="{FF2B5EF4-FFF2-40B4-BE49-F238E27FC236}">
                  <a16:creationId xmlns:a16="http://schemas.microsoft.com/office/drawing/2014/main" id="{5042CE68-65EE-4EBF-A675-62B9FFBAC02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12" name="Straight Connector 1411">
              <a:extLst>
                <a:ext uri="{FF2B5EF4-FFF2-40B4-BE49-F238E27FC236}">
                  <a16:creationId xmlns:a16="http://schemas.microsoft.com/office/drawing/2014/main" id="{8A060807-A05D-4125-B85C-E3675F39165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13" name="Straight Connector 1412">
              <a:extLst>
                <a:ext uri="{FF2B5EF4-FFF2-40B4-BE49-F238E27FC236}">
                  <a16:creationId xmlns:a16="http://schemas.microsoft.com/office/drawing/2014/main" id="{77A095B9-6E68-41BF-A7DF-B78CA1EEA82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14" name="Group 1413">
            <a:extLst>
              <a:ext uri="{FF2B5EF4-FFF2-40B4-BE49-F238E27FC236}">
                <a16:creationId xmlns:a16="http://schemas.microsoft.com/office/drawing/2014/main" id="{6CCCF9C2-282E-42D8-A9A4-F324FF83CDAB}"/>
              </a:ext>
            </a:extLst>
          </p:cNvPr>
          <p:cNvGrpSpPr/>
          <p:nvPr/>
        </p:nvGrpSpPr>
        <p:grpSpPr>
          <a:xfrm rot="2540802">
            <a:off x="9879249" y="6524625"/>
            <a:ext cx="544580" cy="346135"/>
            <a:chOff x="1459148" y="544749"/>
            <a:chExt cx="7412477" cy="5661498"/>
          </a:xfrm>
        </p:grpSpPr>
        <p:sp>
          <p:nvSpPr>
            <p:cNvPr id="1415" name="Arc 1414">
              <a:extLst>
                <a:ext uri="{FF2B5EF4-FFF2-40B4-BE49-F238E27FC236}">
                  <a16:creationId xmlns:a16="http://schemas.microsoft.com/office/drawing/2014/main" id="{D2D87CFA-BAB0-4A12-8C7A-A109E45C231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16" name="Straight Connector 1415">
              <a:extLst>
                <a:ext uri="{FF2B5EF4-FFF2-40B4-BE49-F238E27FC236}">
                  <a16:creationId xmlns:a16="http://schemas.microsoft.com/office/drawing/2014/main" id="{3B8BCA03-50C8-40D1-9425-164A78B7C9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17" name="Arc 1416">
              <a:extLst>
                <a:ext uri="{FF2B5EF4-FFF2-40B4-BE49-F238E27FC236}">
                  <a16:creationId xmlns:a16="http://schemas.microsoft.com/office/drawing/2014/main" id="{3B997E1A-3708-4DF1-A188-993D692A532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8" name="Straight Connector 1417">
              <a:extLst>
                <a:ext uri="{FF2B5EF4-FFF2-40B4-BE49-F238E27FC236}">
                  <a16:creationId xmlns:a16="http://schemas.microsoft.com/office/drawing/2014/main" id="{5C76E1D4-6C57-4039-9276-9D295E9C6B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7D253EB0-3989-4214-AB84-15412F4D723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20" name="Oval 1419">
              <a:extLst>
                <a:ext uri="{FF2B5EF4-FFF2-40B4-BE49-F238E27FC236}">
                  <a16:creationId xmlns:a16="http://schemas.microsoft.com/office/drawing/2014/main" id="{64809117-1CAF-4D1C-9094-79D2CDDB513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1" name="Arc 1420">
              <a:extLst>
                <a:ext uri="{FF2B5EF4-FFF2-40B4-BE49-F238E27FC236}">
                  <a16:creationId xmlns:a16="http://schemas.microsoft.com/office/drawing/2014/main" id="{8FF84617-C4F0-4377-B1E5-DB6CEFAE38D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2" name="Arc 1421">
              <a:extLst>
                <a:ext uri="{FF2B5EF4-FFF2-40B4-BE49-F238E27FC236}">
                  <a16:creationId xmlns:a16="http://schemas.microsoft.com/office/drawing/2014/main" id="{22FD9F95-84C7-4FE4-9E52-13B9135D3E4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3" name="Arc 1422">
              <a:extLst>
                <a:ext uri="{FF2B5EF4-FFF2-40B4-BE49-F238E27FC236}">
                  <a16:creationId xmlns:a16="http://schemas.microsoft.com/office/drawing/2014/main" id="{6318A6BA-B064-428C-99C4-9B485742CB0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4" name="Arc 1423">
              <a:extLst>
                <a:ext uri="{FF2B5EF4-FFF2-40B4-BE49-F238E27FC236}">
                  <a16:creationId xmlns:a16="http://schemas.microsoft.com/office/drawing/2014/main" id="{0FF05691-2E89-47E4-BA15-954240F7942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25" name="Straight Connector 1424">
              <a:extLst>
                <a:ext uri="{FF2B5EF4-FFF2-40B4-BE49-F238E27FC236}">
                  <a16:creationId xmlns:a16="http://schemas.microsoft.com/office/drawing/2014/main" id="{71127D23-14BF-4C3F-9A24-6AF7521B4E8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26" name="Straight Connector 1425">
              <a:extLst>
                <a:ext uri="{FF2B5EF4-FFF2-40B4-BE49-F238E27FC236}">
                  <a16:creationId xmlns:a16="http://schemas.microsoft.com/office/drawing/2014/main" id="{4F70DAF2-3436-4C98-B8F5-D411691830D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27" name="Straight Connector 1426">
              <a:extLst>
                <a:ext uri="{FF2B5EF4-FFF2-40B4-BE49-F238E27FC236}">
                  <a16:creationId xmlns:a16="http://schemas.microsoft.com/office/drawing/2014/main" id="{F88CCCEB-F991-4963-947E-D9E8C2B2388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8" name="Group 1427">
            <a:extLst>
              <a:ext uri="{FF2B5EF4-FFF2-40B4-BE49-F238E27FC236}">
                <a16:creationId xmlns:a16="http://schemas.microsoft.com/office/drawing/2014/main" id="{88EA03F2-243C-4B2D-8068-09B7E42FCD57}"/>
              </a:ext>
            </a:extLst>
          </p:cNvPr>
          <p:cNvGrpSpPr/>
          <p:nvPr/>
        </p:nvGrpSpPr>
        <p:grpSpPr>
          <a:xfrm rot="2540802">
            <a:off x="10193574" y="6524625"/>
            <a:ext cx="544580" cy="346135"/>
            <a:chOff x="1459148" y="544749"/>
            <a:chExt cx="7412477" cy="5661498"/>
          </a:xfrm>
        </p:grpSpPr>
        <p:sp>
          <p:nvSpPr>
            <p:cNvPr id="1429" name="Arc 1428">
              <a:extLst>
                <a:ext uri="{FF2B5EF4-FFF2-40B4-BE49-F238E27FC236}">
                  <a16:creationId xmlns:a16="http://schemas.microsoft.com/office/drawing/2014/main" id="{3095BCAF-E35F-4EA1-8D76-0EEB10AAF7A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0" name="Straight Connector 1429">
              <a:extLst>
                <a:ext uri="{FF2B5EF4-FFF2-40B4-BE49-F238E27FC236}">
                  <a16:creationId xmlns:a16="http://schemas.microsoft.com/office/drawing/2014/main" id="{5E4B3901-D88A-4F1B-8314-8B82A5C79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31" name="Arc 1430">
              <a:extLst>
                <a:ext uri="{FF2B5EF4-FFF2-40B4-BE49-F238E27FC236}">
                  <a16:creationId xmlns:a16="http://schemas.microsoft.com/office/drawing/2014/main" id="{DCC1C805-E232-4092-AE36-2E96F6A0EA9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2" name="Straight Connector 1431">
              <a:extLst>
                <a:ext uri="{FF2B5EF4-FFF2-40B4-BE49-F238E27FC236}">
                  <a16:creationId xmlns:a16="http://schemas.microsoft.com/office/drawing/2014/main" id="{FC0ECE36-0554-4BB6-B91B-970CF13D36C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95F23662-9727-42F3-A3F2-8A669CACCB3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34" name="Oval 1433">
              <a:extLst>
                <a:ext uri="{FF2B5EF4-FFF2-40B4-BE49-F238E27FC236}">
                  <a16:creationId xmlns:a16="http://schemas.microsoft.com/office/drawing/2014/main" id="{ECC83060-64EA-491C-9359-76E2CE7E9E6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5" name="Arc 1434">
              <a:extLst>
                <a:ext uri="{FF2B5EF4-FFF2-40B4-BE49-F238E27FC236}">
                  <a16:creationId xmlns:a16="http://schemas.microsoft.com/office/drawing/2014/main" id="{A8F08E38-C696-4DA1-9209-492C8E119D5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6" name="Arc 1435">
              <a:extLst>
                <a:ext uri="{FF2B5EF4-FFF2-40B4-BE49-F238E27FC236}">
                  <a16:creationId xmlns:a16="http://schemas.microsoft.com/office/drawing/2014/main" id="{E82A5503-29A0-4912-9FBC-3B15583908B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7" name="Arc 1436">
              <a:extLst>
                <a:ext uri="{FF2B5EF4-FFF2-40B4-BE49-F238E27FC236}">
                  <a16:creationId xmlns:a16="http://schemas.microsoft.com/office/drawing/2014/main" id="{EE1C1A4B-4823-47FD-8997-B7CC7E90A83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8" name="Arc 1437">
              <a:extLst>
                <a:ext uri="{FF2B5EF4-FFF2-40B4-BE49-F238E27FC236}">
                  <a16:creationId xmlns:a16="http://schemas.microsoft.com/office/drawing/2014/main" id="{5BE06669-D076-4B4B-B92B-A81D230742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9" name="Straight Connector 1438">
              <a:extLst>
                <a:ext uri="{FF2B5EF4-FFF2-40B4-BE49-F238E27FC236}">
                  <a16:creationId xmlns:a16="http://schemas.microsoft.com/office/drawing/2014/main" id="{5FFF7486-C176-4349-AD21-D32572FEAE4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CE045AF8-7981-4DF4-9813-E207CF16EE9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1" name="Straight Connector 1440">
              <a:extLst>
                <a:ext uri="{FF2B5EF4-FFF2-40B4-BE49-F238E27FC236}">
                  <a16:creationId xmlns:a16="http://schemas.microsoft.com/office/drawing/2014/main" id="{252487F6-D19B-4B2D-AE76-74E6BD364DC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42" name="Group 1441">
            <a:extLst>
              <a:ext uri="{FF2B5EF4-FFF2-40B4-BE49-F238E27FC236}">
                <a16:creationId xmlns:a16="http://schemas.microsoft.com/office/drawing/2014/main" id="{341B8279-621A-4D41-A318-AB98E24EA03F}"/>
              </a:ext>
            </a:extLst>
          </p:cNvPr>
          <p:cNvGrpSpPr/>
          <p:nvPr/>
        </p:nvGrpSpPr>
        <p:grpSpPr>
          <a:xfrm rot="2540802">
            <a:off x="10507899" y="6524625"/>
            <a:ext cx="544580" cy="346135"/>
            <a:chOff x="1459148" y="544749"/>
            <a:chExt cx="7412477" cy="5661498"/>
          </a:xfrm>
        </p:grpSpPr>
        <p:sp>
          <p:nvSpPr>
            <p:cNvPr id="1443" name="Arc 1442">
              <a:extLst>
                <a:ext uri="{FF2B5EF4-FFF2-40B4-BE49-F238E27FC236}">
                  <a16:creationId xmlns:a16="http://schemas.microsoft.com/office/drawing/2014/main" id="{AA6D7C58-085D-4BAB-A6CF-B97117C8C5F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44" name="Straight Connector 1443">
              <a:extLst>
                <a:ext uri="{FF2B5EF4-FFF2-40B4-BE49-F238E27FC236}">
                  <a16:creationId xmlns:a16="http://schemas.microsoft.com/office/drawing/2014/main" id="{A0790A1E-448D-4767-A03D-0D764737B96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45" name="Arc 1444">
              <a:extLst>
                <a:ext uri="{FF2B5EF4-FFF2-40B4-BE49-F238E27FC236}">
                  <a16:creationId xmlns:a16="http://schemas.microsoft.com/office/drawing/2014/main" id="{0B995D48-DB86-404D-8AA5-24C4ABCB6B5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46" name="Straight Connector 1445">
              <a:extLst>
                <a:ext uri="{FF2B5EF4-FFF2-40B4-BE49-F238E27FC236}">
                  <a16:creationId xmlns:a16="http://schemas.microsoft.com/office/drawing/2014/main" id="{464B1616-50E6-48AC-A3E2-0516F6D9C93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56173336-5A6F-4365-8D6E-EE243C98CAA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8" name="Oval 1447">
              <a:extLst>
                <a:ext uri="{FF2B5EF4-FFF2-40B4-BE49-F238E27FC236}">
                  <a16:creationId xmlns:a16="http://schemas.microsoft.com/office/drawing/2014/main" id="{00A63AC9-BC13-4C9B-BEA3-82D06F06677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9" name="Arc 1448">
              <a:extLst>
                <a:ext uri="{FF2B5EF4-FFF2-40B4-BE49-F238E27FC236}">
                  <a16:creationId xmlns:a16="http://schemas.microsoft.com/office/drawing/2014/main" id="{2DACD57B-F67E-4B3B-9A0A-C252C1E4B09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0" name="Arc 1449">
              <a:extLst>
                <a:ext uri="{FF2B5EF4-FFF2-40B4-BE49-F238E27FC236}">
                  <a16:creationId xmlns:a16="http://schemas.microsoft.com/office/drawing/2014/main" id="{A4F9653C-8AAA-4826-A0DB-5184A2D89A2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1" name="Arc 1450">
              <a:extLst>
                <a:ext uri="{FF2B5EF4-FFF2-40B4-BE49-F238E27FC236}">
                  <a16:creationId xmlns:a16="http://schemas.microsoft.com/office/drawing/2014/main" id="{03F282BC-BE45-4B35-926A-630598724E8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2" name="Arc 1451">
              <a:extLst>
                <a:ext uri="{FF2B5EF4-FFF2-40B4-BE49-F238E27FC236}">
                  <a16:creationId xmlns:a16="http://schemas.microsoft.com/office/drawing/2014/main" id="{076E1D25-CF12-43E4-A6CB-9D83EFD77DB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3" name="Straight Connector 1452">
              <a:extLst>
                <a:ext uri="{FF2B5EF4-FFF2-40B4-BE49-F238E27FC236}">
                  <a16:creationId xmlns:a16="http://schemas.microsoft.com/office/drawing/2014/main" id="{AF2BC03D-9E0C-4C45-BA3D-70A680AC0A2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48E9E0FD-E8C0-4F25-B220-5C73FB7FB7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A544B97A-D95E-41E1-99C3-4DB0CDFA315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56" name="Group 1455">
            <a:extLst>
              <a:ext uri="{FF2B5EF4-FFF2-40B4-BE49-F238E27FC236}">
                <a16:creationId xmlns:a16="http://schemas.microsoft.com/office/drawing/2014/main" id="{8F2A05B3-B3B5-492E-8B62-DA18DBF6DD1A}"/>
              </a:ext>
            </a:extLst>
          </p:cNvPr>
          <p:cNvGrpSpPr/>
          <p:nvPr/>
        </p:nvGrpSpPr>
        <p:grpSpPr>
          <a:xfrm rot="2540802">
            <a:off x="10822224" y="6524625"/>
            <a:ext cx="544580" cy="346135"/>
            <a:chOff x="1459148" y="544749"/>
            <a:chExt cx="7412477" cy="5661498"/>
          </a:xfrm>
        </p:grpSpPr>
        <p:sp>
          <p:nvSpPr>
            <p:cNvPr id="1457" name="Arc 1456">
              <a:extLst>
                <a:ext uri="{FF2B5EF4-FFF2-40B4-BE49-F238E27FC236}">
                  <a16:creationId xmlns:a16="http://schemas.microsoft.com/office/drawing/2014/main" id="{725E8F22-8DFB-4856-8AB4-329A68094E2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8" name="Straight Connector 1457">
              <a:extLst>
                <a:ext uri="{FF2B5EF4-FFF2-40B4-BE49-F238E27FC236}">
                  <a16:creationId xmlns:a16="http://schemas.microsoft.com/office/drawing/2014/main" id="{527FCA97-7CA2-4216-AC23-225B2D3DF1C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9" name="Arc 1458">
              <a:extLst>
                <a:ext uri="{FF2B5EF4-FFF2-40B4-BE49-F238E27FC236}">
                  <a16:creationId xmlns:a16="http://schemas.microsoft.com/office/drawing/2014/main" id="{1A453037-2F84-495C-A601-C4853ABA72D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0" name="Straight Connector 1459">
              <a:extLst>
                <a:ext uri="{FF2B5EF4-FFF2-40B4-BE49-F238E27FC236}">
                  <a16:creationId xmlns:a16="http://schemas.microsoft.com/office/drawing/2014/main" id="{B9B3B900-A160-4339-9C8F-51BD1D908B9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B91E642-CC78-4961-BE9B-5952EECF632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62" name="Oval 1461">
              <a:extLst>
                <a:ext uri="{FF2B5EF4-FFF2-40B4-BE49-F238E27FC236}">
                  <a16:creationId xmlns:a16="http://schemas.microsoft.com/office/drawing/2014/main" id="{93CBAAA2-27C3-44A5-9D68-155677EA5EF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3" name="Arc 1462">
              <a:extLst>
                <a:ext uri="{FF2B5EF4-FFF2-40B4-BE49-F238E27FC236}">
                  <a16:creationId xmlns:a16="http://schemas.microsoft.com/office/drawing/2014/main" id="{BA8C983C-E74E-47A8-9F18-A23AA230A86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4" name="Arc 1463">
              <a:extLst>
                <a:ext uri="{FF2B5EF4-FFF2-40B4-BE49-F238E27FC236}">
                  <a16:creationId xmlns:a16="http://schemas.microsoft.com/office/drawing/2014/main" id="{1F9E72A8-CE26-473A-8065-7F0BCD79765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5" name="Arc 1464">
              <a:extLst>
                <a:ext uri="{FF2B5EF4-FFF2-40B4-BE49-F238E27FC236}">
                  <a16:creationId xmlns:a16="http://schemas.microsoft.com/office/drawing/2014/main" id="{B6EB65E3-29A5-47B3-A902-CAA11E76B98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6" name="Arc 1465">
              <a:extLst>
                <a:ext uri="{FF2B5EF4-FFF2-40B4-BE49-F238E27FC236}">
                  <a16:creationId xmlns:a16="http://schemas.microsoft.com/office/drawing/2014/main" id="{371C5482-643F-4A8F-8C22-98A83062418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7" name="Straight Connector 1466">
              <a:extLst>
                <a:ext uri="{FF2B5EF4-FFF2-40B4-BE49-F238E27FC236}">
                  <a16:creationId xmlns:a16="http://schemas.microsoft.com/office/drawing/2014/main" id="{BEDB275A-62F5-4927-BAEC-C2453FFF68D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8" name="Straight Connector 1467">
              <a:extLst>
                <a:ext uri="{FF2B5EF4-FFF2-40B4-BE49-F238E27FC236}">
                  <a16:creationId xmlns:a16="http://schemas.microsoft.com/office/drawing/2014/main" id="{B2032CCE-9339-49AA-9FE3-540F64ADBB9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9" name="Straight Connector 1468">
              <a:extLst>
                <a:ext uri="{FF2B5EF4-FFF2-40B4-BE49-F238E27FC236}">
                  <a16:creationId xmlns:a16="http://schemas.microsoft.com/office/drawing/2014/main" id="{9D70484C-FB32-455D-BAAB-9CE23752E2D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70" name="Group 1469">
            <a:extLst>
              <a:ext uri="{FF2B5EF4-FFF2-40B4-BE49-F238E27FC236}">
                <a16:creationId xmlns:a16="http://schemas.microsoft.com/office/drawing/2014/main" id="{BD735C8D-0C1E-43BE-8CFA-29FAD7553AA2}"/>
              </a:ext>
            </a:extLst>
          </p:cNvPr>
          <p:cNvGrpSpPr/>
          <p:nvPr/>
        </p:nvGrpSpPr>
        <p:grpSpPr>
          <a:xfrm rot="2540802">
            <a:off x="11136549" y="6524625"/>
            <a:ext cx="544580" cy="346135"/>
            <a:chOff x="1459148" y="544749"/>
            <a:chExt cx="7412477" cy="5661498"/>
          </a:xfrm>
        </p:grpSpPr>
        <p:sp>
          <p:nvSpPr>
            <p:cNvPr id="1471" name="Arc 1470">
              <a:extLst>
                <a:ext uri="{FF2B5EF4-FFF2-40B4-BE49-F238E27FC236}">
                  <a16:creationId xmlns:a16="http://schemas.microsoft.com/office/drawing/2014/main" id="{FB74BAB0-B4BE-47D4-A796-4D774C60DF1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2" name="Straight Connector 1471">
              <a:extLst>
                <a:ext uri="{FF2B5EF4-FFF2-40B4-BE49-F238E27FC236}">
                  <a16:creationId xmlns:a16="http://schemas.microsoft.com/office/drawing/2014/main" id="{EAB1307C-D11A-42B6-8A11-16458E76E06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73" name="Arc 1472">
              <a:extLst>
                <a:ext uri="{FF2B5EF4-FFF2-40B4-BE49-F238E27FC236}">
                  <a16:creationId xmlns:a16="http://schemas.microsoft.com/office/drawing/2014/main" id="{1DB89AA4-55EA-40CA-B1E1-54A98714D50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74" name="Straight Connector 1473">
              <a:extLst>
                <a:ext uri="{FF2B5EF4-FFF2-40B4-BE49-F238E27FC236}">
                  <a16:creationId xmlns:a16="http://schemas.microsoft.com/office/drawing/2014/main" id="{D40C0D3C-9481-49B9-9D6A-3B21CD76566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7FD6124B-D929-41F2-A646-06F2CAEB9E7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76" name="Oval 1475">
              <a:extLst>
                <a:ext uri="{FF2B5EF4-FFF2-40B4-BE49-F238E27FC236}">
                  <a16:creationId xmlns:a16="http://schemas.microsoft.com/office/drawing/2014/main" id="{2A1D0185-E3E4-4822-BEB7-DD8954A4E12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7" name="Arc 1476">
              <a:extLst>
                <a:ext uri="{FF2B5EF4-FFF2-40B4-BE49-F238E27FC236}">
                  <a16:creationId xmlns:a16="http://schemas.microsoft.com/office/drawing/2014/main" id="{48AAF480-6C6E-4E6E-89A5-1F6403C1E6F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8" name="Arc 1477">
              <a:extLst>
                <a:ext uri="{FF2B5EF4-FFF2-40B4-BE49-F238E27FC236}">
                  <a16:creationId xmlns:a16="http://schemas.microsoft.com/office/drawing/2014/main" id="{235E7AC3-AB50-448B-9747-F265D2E3981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9" name="Arc 1478">
              <a:extLst>
                <a:ext uri="{FF2B5EF4-FFF2-40B4-BE49-F238E27FC236}">
                  <a16:creationId xmlns:a16="http://schemas.microsoft.com/office/drawing/2014/main" id="{8116EAC3-127F-49EA-92A9-C93724D2ED9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0" name="Arc 1479">
              <a:extLst>
                <a:ext uri="{FF2B5EF4-FFF2-40B4-BE49-F238E27FC236}">
                  <a16:creationId xmlns:a16="http://schemas.microsoft.com/office/drawing/2014/main" id="{374CB13E-68F0-4811-8E99-336DE825A53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1" name="Straight Connector 1480">
              <a:extLst>
                <a:ext uri="{FF2B5EF4-FFF2-40B4-BE49-F238E27FC236}">
                  <a16:creationId xmlns:a16="http://schemas.microsoft.com/office/drawing/2014/main" id="{ED91070B-A739-45A7-8F46-3BC32B04E2A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82" name="Straight Connector 1481">
              <a:extLst>
                <a:ext uri="{FF2B5EF4-FFF2-40B4-BE49-F238E27FC236}">
                  <a16:creationId xmlns:a16="http://schemas.microsoft.com/office/drawing/2014/main" id="{10F2C87D-2DE2-48FB-B263-01F93328952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83" name="Straight Connector 1482">
              <a:extLst>
                <a:ext uri="{FF2B5EF4-FFF2-40B4-BE49-F238E27FC236}">
                  <a16:creationId xmlns:a16="http://schemas.microsoft.com/office/drawing/2014/main" id="{0BED277A-8D94-4B23-A4B4-DCF5B5BE3ED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84" name="Group 1483">
            <a:extLst>
              <a:ext uri="{FF2B5EF4-FFF2-40B4-BE49-F238E27FC236}">
                <a16:creationId xmlns:a16="http://schemas.microsoft.com/office/drawing/2014/main" id="{7412A50E-4B14-48B8-B872-D84CBBB285C1}"/>
              </a:ext>
            </a:extLst>
          </p:cNvPr>
          <p:cNvGrpSpPr/>
          <p:nvPr/>
        </p:nvGrpSpPr>
        <p:grpSpPr>
          <a:xfrm rot="2540802">
            <a:off x="11450874" y="6524625"/>
            <a:ext cx="544580" cy="346135"/>
            <a:chOff x="1459148" y="544749"/>
            <a:chExt cx="7412477" cy="5661498"/>
          </a:xfrm>
        </p:grpSpPr>
        <p:sp>
          <p:nvSpPr>
            <p:cNvPr id="1485" name="Arc 1484">
              <a:extLst>
                <a:ext uri="{FF2B5EF4-FFF2-40B4-BE49-F238E27FC236}">
                  <a16:creationId xmlns:a16="http://schemas.microsoft.com/office/drawing/2014/main" id="{E3B31D53-E326-4AC2-9B69-CFCFBC74C4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6" name="Straight Connector 1485">
              <a:extLst>
                <a:ext uri="{FF2B5EF4-FFF2-40B4-BE49-F238E27FC236}">
                  <a16:creationId xmlns:a16="http://schemas.microsoft.com/office/drawing/2014/main" id="{960D7A48-5AAC-4BAB-806F-1B3FE14CB46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87" name="Arc 1486">
              <a:extLst>
                <a:ext uri="{FF2B5EF4-FFF2-40B4-BE49-F238E27FC236}">
                  <a16:creationId xmlns:a16="http://schemas.microsoft.com/office/drawing/2014/main" id="{91795618-DAFA-43DB-8D7F-86841C4756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8" name="Straight Connector 1487">
              <a:extLst>
                <a:ext uri="{FF2B5EF4-FFF2-40B4-BE49-F238E27FC236}">
                  <a16:creationId xmlns:a16="http://schemas.microsoft.com/office/drawing/2014/main" id="{20052459-01FA-42B4-BB57-2E970AC74DA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5C15F72-1625-45AF-A842-29579143C20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90" name="Oval 1489">
              <a:extLst>
                <a:ext uri="{FF2B5EF4-FFF2-40B4-BE49-F238E27FC236}">
                  <a16:creationId xmlns:a16="http://schemas.microsoft.com/office/drawing/2014/main" id="{4D36DC85-A5CC-4C16-9487-2B56FE5BAC2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1" name="Arc 1490">
              <a:extLst>
                <a:ext uri="{FF2B5EF4-FFF2-40B4-BE49-F238E27FC236}">
                  <a16:creationId xmlns:a16="http://schemas.microsoft.com/office/drawing/2014/main" id="{D20C82E4-2BD0-4EAA-96EE-9E24F611176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2" name="Arc 1491">
              <a:extLst>
                <a:ext uri="{FF2B5EF4-FFF2-40B4-BE49-F238E27FC236}">
                  <a16:creationId xmlns:a16="http://schemas.microsoft.com/office/drawing/2014/main" id="{41678710-6979-4B6C-8E00-8754943E6E2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3" name="Arc 1492">
              <a:extLst>
                <a:ext uri="{FF2B5EF4-FFF2-40B4-BE49-F238E27FC236}">
                  <a16:creationId xmlns:a16="http://schemas.microsoft.com/office/drawing/2014/main" id="{3A1335D6-BBFB-408D-822B-275C281B891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4" name="Arc 1493">
              <a:extLst>
                <a:ext uri="{FF2B5EF4-FFF2-40B4-BE49-F238E27FC236}">
                  <a16:creationId xmlns:a16="http://schemas.microsoft.com/office/drawing/2014/main" id="{FD8A46DD-7191-4F6C-9149-F9EF6EA6718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95" name="Straight Connector 1494">
              <a:extLst>
                <a:ext uri="{FF2B5EF4-FFF2-40B4-BE49-F238E27FC236}">
                  <a16:creationId xmlns:a16="http://schemas.microsoft.com/office/drawing/2014/main" id="{652D067D-BE58-4139-B377-063E07F2204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a:extLst>
                <a:ext uri="{FF2B5EF4-FFF2-40B4-BE49-F238E27FC236}">
                  <a16:creationId xmlns:a16="http://schemas.microsoft.com/office/drawing/2014/main" id="{974C6211-37A7-42E5-B7F6-B2027F9F660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A36CC37F-EA0D-42F0-BB9E-753A6D25B85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8" name="Group 1497">
            <a:extLst>
              <a:ext uri="{FF2B5EF4-FFF2-40B4-BE49-F238E27FC236}">
                <a16:creationId xmlns:a16="http://schemas.microsoft.com/office/drawing/2014/main" id="{2BEFD0D6-784E-4BDC-B3F9-21FE9548FC00}"/>
              </a:ext>
            </a:extLst>
          </p:cNvPr>
          <p:cNvGrpSpPr/>
          <p:nvPr/>
        </p:nvGrpSpPr>
        <p:grpSpPr>
          <a:xfrm rot="2540802">
            <a:off x="11736624" y="6524625"/>
            <a:ext cx="544580" cy="346135"/>
            <a:chOff x="1459148" y="544749"/>
            <a:chExt cx="7412477" cy="5661498"/>
          </a:xfrm>
        </p:grpSpPr>
        <p:sp>
          <p:nvSpPr>
            <p:cNvPr id="1499" name="Arc 1498">
              <a:extLst>
                <a:ext uri="{FF2B5EF4-FFF2-40B4-BE49-F238E27FC236}">
                  <a16:creationId xmlns:a16="http://schemas.microsoft.com/office/drawing/2014/main" id="{8B7736C2-D1DB-42C5-A083-EE16C3B797A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0" name="Straight Connector 1499">
              <a:extLst>
                <a:ext uri="{FF2B5EF4-FFF2-40B4-BE49-F238E27FC236}">
                  <a16:creationId xmlns:a16="http://schemas.microsoft.com/office/drawing/2014/main" id="{693536CC-ACB1-40B2-AD4B-A4A35771E66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01" name="Arc 1500">
              <a:extLst>
                <a:ext uri="{FF2B5EF4-FFF2-40B4-BE49-F238E27FC236}">
                  <a16:creationId xmlns:a16="http://schemas.microsoft.com/office/drawing/2014/main" id="{172A2166-4130-4253-A4C8-075D49385B7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2" name="Straight Connector 1501">
              <a:extLst>
                <a:ext uri="{FF2B5EF4-FFF2-40B4-BE49-F238E27FC236}">
                  <a16:creationId xmlns:a16="http://schemas.microsoft.com/office/drawing/2014/main" id="{C7762ED8-E7B7-432D-8838-CFBA6775503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49F7024A-BF1B-4911-A1AB-37B938A906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04" name="Oval 1503">
              <a:extLst>
                <a:ext uri="{FF2B5EF4-FFF2-40B4-BE49-F238E27FC236}">
                  <a16:creationId xmlns:a16="http://schemas.microsoft.com/office/drawing/2014/main" id="{96F05CC2-18D2-46A7-BB3C-DD99CB8A01A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5" name="Arc 1504">
              <a:extLst>
                <a:ext uri="{FF2B5EF4-FFF2-40B4-BE49-F238E27FC236}">
                  <a16:creationId xmlns:a16="http://schemas.microsoft.com/office/drawing/2014/main" id="{62D6D1FF-A1D1-4517-87C9-A698433F0F3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6" name="Arc 1505">
              <a:extLst>
                <a:ext uri="{FF2B5EF4-FFF2-40B4-BE49-F238E27FC236}">
                  <a16:creationId xmlns:a16="http://schemas.microsoft.com/office/drawing/2014/main" id="{F0780546-2F92-4EFF-A4D0-E0DD14E06EF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7" name="Arc 1506">
              <a:extLst>
                <a:ext uri="{FF2B5EF4-FFF2-40B4-BE49-F238E27FC236}">
                  <a16:creationId xmlns:a16="http://schemas.microsoft.com/office/drawing/2014/main" id="{A7176B0C-BB6D-4B7C-8E93-2F0DE22112D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8" name="Arc 1507">
              <a:extLst>
                <a:ext uri="{FF2B5EF4-FFF2-40B4-BE49-F238E27FC236}">
                  <a16:creationId xmlns:a16="http://schemas.microsoft.com/office/drawing/2014/main" id="{388C9B1C-0784-4BED-9B45-F3AB7BBAB74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9" name="Straight Connector 1508">
              <a:extLst>
                <a:ext uri="{FF2B5EF4-FFF2-40B4-BE49-F238E27FC236}">
                  <a16:creationId xmlns:a16="http://schemas.microsoft.com/office/drawing/2014/main" id="{CE5460DA-4036-4113-AF9B-10497E7C04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10" name="Straight Connector 1509">
              <a:extLst>
                <a:ext uri="{FF2B5EF4-FFF2-40B4-BE49-F238E27FC236}">
                  <a16:creationId xmlns:a16="http://schemas.microsoft.com/office/drawing/2014/main" id="{532DFAA5-849D-412E-A909-1DA760AA2F7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FA2BEBD7-5251-4213-820C-F5222183B04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12" name="Group 1511">
            <a:extLst>
              <a:ext uri="{FF2B5EF4-FFF2-40B4-BE49-F238E27FC236}">
                <a16:creationId xmlns:a16="http://schemas.microsoft.com/office/drawing/2014/main" id="{81B26FF0-DECD-4138-9682-CB1E1CEC2A46}"/>
              </a:ext>
            </a:extLst>
          </p:cNvPr>
          <p:cNvGrpSpPr/>
          <p:nvPr/>
        </p:nvGrpSpPr>
        <p:grpSpPr>
          <a:xfrm rot="2540802">
            <a:off x="-169626" y="314325"/>
            <a:ext cx="544580" cy="346135"/>
            <a:chOff x="1459148" y="544749"/>
            <a:chExt cx="7412477" cy="5661498"/>
          </a:xfrm>
        </p:grpSpPr>
        <p:sp>
          <p:nvSpPr>
            <p:cNvPr id="1513" name="Arc 1512">
              <a:extLst>
                <a:ext uri="{FF2B5EF4-FFF2-40B4-BE49-F238E27FC236}">
                  <a16:creationId xmlns:a16="http://schemas.microsoft.com/office/drawing/2014/main" id="{91DECBEF-C0DD-4FE1-9B7C-1191D48A44E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14" name="Straight Connector 1513">
              <a:extLst>
                <a:ext uri="{FF2B5EF4-FFF2-40B4-BE49-F238E27FC236}">
                  <a16:creationId xmlns:a16="http://schemas.microsoft.com/office/drawing/2014/main" id="{9AE68498-1F5D-4F8F-927B-4CFC28AB42A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15" name="Arc 1514">
              <a:extLst>
                <a:ext uri="{FF2B5EF4-FFF2-40B4-BE49-F238E27FC236}">
                  <a16:creationId xmlns:a16="http://schemas.microsoft.com/office/drawing/2014/main" id="{347A9EEA-B5AA-4943-B1F1-607BD9DFFDC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6" name="Straight Connector 1515">
              <a:extLst>
                <a:ext uri="{FF2B5EF4-FFF2-40B4-BE49-F238E27FC236}">
                  <a16:creationId xmlns:a16="http://schemas.microsoft.com/office/drawing/2014/main" id="{6C6E5148-7FC6-4F16-B562-676ADB28B28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07A77CD8-249C-4067-B0FE-10AECE2F030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8" name="Oval 1517">
              <a:extLst>
                <a:ext uri="{FF2B5EF4-FFF2-40B4-BE49-F238E27FC236}">
                  <a16:creationId xmlns:a16="http://schemas.microsoft.com/office/drawing/2014/main" id="{6558325D-0618-448A-9E87-4E081515668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9" name="Arc 1518">
              <a:extLst>
                <a:ext uri="{FF2B5EF4-FFF2-40B4-BE49-F238E27FC236}">
                  <a16:creationId xmlns:a16="http://schemas.microsoft.com/office/drawing/2014/main" id="{F1DEBB4E-867F-4BFB-BC3E-524CEBE7DBC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0" name="Arc 1519">
              <a:extLst>
                <a:ext uri="{FF2B5EF4-FFF2-40B4-BE49-F238E27FC236}">
                  <a16:creationId xmlns:a16="http://schemas.microsoft.com/office/drawing/2014/main" id="{FFCDCD1F-3A9F-43D6-90FA-006DEBB5767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1" name="Arc 1520">
              <a:extLst>
                <a:ext uri="{FF2B5EF4-FFF2-40B4-BE49-F238E27FC236}">
                  <a16:creationId xmlns:a16="http://schemas.microsoft.com/office/drawing/2014/main" id="{54CB8E4F-3183-4344-AF0B-D0700C5AED5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2" name="Arc 1521">
              <a:extLst>
                <a:ext uri="{FF2B5EF4-FFF2-40B4-BE49-F238E27FC236}">
                  <a16:creationId xmlns:a16="http://schemas.microsoft.com/office/drawing/2014/main" id="{C5CC2096-CAD0-48C5-A63F-03B2D1A09B7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3" name="Straight Connector 1522">
              <a:extLst>
                <a:ext uri="{FF2B5EF4-FFF2-40B4-BE49-F238E27FC236}">
                  <a16:creationId xmlns:a16="http://schemas.microsoft.com/office/drawing/2014/main" id="{87BA522A-0F36-477F-ADDC-4A8463BB206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AF685251-2B26-41D1-9563-4E60E1F11FA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13BCBD49-C78D-486A-BD64-4EC0FD33EC3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26" name="Group 1525">
            <a:extLst>
              <a:ext uri="{FF2B5EF4-FFF2-40B4-BE49-F238E27FC236}">
                <a16:creationId xmlns:a16="http://schemas.microsoft.com/office/drawing/2014/main" id="{3D94CFCE-0407-43DA-A451-3D6371B2F08A}"/>
              </a:ext>
            </a:extLst>
          </p:cNvPr>
          <p:cNvGrpSpPr/>
          <p:nvPr/>
        </p:nvGrpSpPr>
        <p:grpSpPr>
          <a:xfrm rot="2540802">
            <a:off x="-169626" y="609600"/>
            <a:ext cx="544580" cy="346135"/>
            <a:chOff x="1459148" y="544749"/>
            <a:chExt cx="7412477" cy="5661498"/>
          </a:xfrm>
        </p:grpSpPr>
        <p:sp>
          <p:nvSpPr>
            <p:cNvPr id="1527" name="Arc 1526">
              <a:extLst>
                <a:ext uri="{FF2B5EF4-FFF2-40B4-BE49-F238E27FC236}">
                  <a16:creationId xmlns:a16="http://schemas.microsoft.com/office/drawing/2014/main" id="{B0F3D04B-1FE1-4F3C-B42A-B0F9BC9F9ED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8" name="Straight Connector 1527">
              <a:extLst>
                <a:ext uri="{FF2B5EF4-FFF2-40B4-BE49-F238E27FC236}">
                  <a16:creationId xmlns:a16="http://schemas.microsoft.com/office/drawing/2014/main" id="{02AF60F2-5735-4C22-85D9-52AEB787CF7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29" name="Arc 1528">
              <a:extLst>
                <a:ext uri="{FF2B5EF4-FFF2-40B4-BE49-F238E27FC236}">
                  <a16:creationId xmlns:a16="http://schemas.microsoft.com/office/drawing/2014/main" id="{910E5C6F-AAD6-467F-903D-4EE28414FBA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0" name="Straight Connector 1529">
              <a:extLst>
                <a:ext uri="{FF2B5EF4-FFF2-40B4-BE49-F238E27FC236}">
                  <a16:creationId xmlns:a16="http://schemas.microsoft.com/office/drawing/2014/main" id="{3A125A86-FF42-4F2B-81EE-A3FF0E007C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E71C4D0E-EA95-4A37-8981-9B70209C673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32" name="Oval 1531">
              <a:extLst>
                <a:ext uri="{FF2B5EF4-FFF2-40B4-BE49-F238E27FC236}">
                  <a16:creationId xmlns:a16="http://schemas.microsoft.com/office/drawing/2014/main" id="{70652DA8-E3BF-4F1F-A36E-CC56F2A1282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3" name="Arc 1532">
              <a:extLst>
                <a:ext uri="{FF2B5EF4-FFF2-40B4-BE49-F238E27FC236}">
                  <a16:creationId xmlns:a16="http://schemas.microsoft.com/office/drawing/2014/main" id="{A37D5E88-773E-434E-9D00-C31D764B6C6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4" name="Arc 1533">
              <a:extLst>
                <a:ext uri="{FF2B5EF4-FFF2-40B4-BE49-F238E27FC236}">
                  <a16:creationId xmlns:a16="http://schemas.microsoft.com/office/drawing/2014/main" id="{93DD01B8-E210-416A-A93A-9E0096C865D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5" name="Arc 1534">
              <a:extLst>
                <a:ext uri="{FF2B5EF4-FFF2-40B4-BE49-F238E27FC236}">
                  <a16:creationId xmlns:a16="http://schemas.microsoft.com/office/drawing/2014/main" id="{0ECFD9D3-5D2B-4E49-BE2B-BFB532AB32B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6" name="Arc 1535">
              <a:extLst>
                <a:ext uri="{FF2B5EF4-FFF2-40B4-BE49-F238E27FC236}">
                  <a16:creationId xmlns:a16="http://schemas.microsoft.com/office/drawing/2014/main" id="{B9C45740-0795-490E-B2A2-F7FBBDF9C01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7" name="Straight Connector 1536">
              <a:extLst>
                <a:ext uri="{FF2B5EF4-FFF2-40B4-BE49-F238E27FC236}">
                  <a16:creationId xmlns:a16="http://schemas.microsoft.com/office/drawing/2014/main" id="{CD03D086-5DC7-47A5-ABFD-418EF2DECF0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38" name="Straight Connector 1537">
              <a:extLst>
                <a:ext uri="{FF2B5EF4-FFF2-40B4-BE49-F238E27FC236}">
                  <a16:creationId xmlns:a16="http://schemas.microsoft.com/office/drawing/2014/main" id="{145ECAED-AA2B-4D51-9462-D5E11F727D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39" name="Straight Connector 1538">
              <a:extLst>
                <a:ext uri="{FF2B5EF4-FFF2-40B4-BE49-F238E27FC236}">
                  <a16:creationId xmlns:a16="http://schemas.microsoft.com/office/drawing/2014/main" id="{BFCF59F9-C447-4938-90B0-92555B29F68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40" name="Group 1539">
            <a:extLst>
              <a:ext uri="{FF2B5EF4-FFF2-40B4-BE49-F238E27FC236}">
                <a16:creationId xmlns:a16="http://schemas.microsoft.com/office/drawing/2014/main" id="{B8D5AEBD-BD37-4AF6-B00A-FE110A3BDA1C}"/>
              </a:ext>
            </a:extLst>
          </p:cNvPr>
          <p:cNvGrpSpPr/>
          <p:nvPr/>
        </p:nvGrpSpPr>
        <p:grpSpPr>
          <a:xfrm rot="2540802">
            <a:off x="-169626" y="904875"/>
            <a:ext cx="544580" cy="346135"/>
            <a:chOff x="1459148" y="544749"/>
            <a:chExt cx="7412477" cy="5661498"/>
          </a:xfrm>
        </p:grpSpPr>
        <p:sp>
          <p:nvSpPr>
            <p:cNvPr id="1541" name="Arc 1540">
              <a:extLst>
                <a:ext uri="{FF2B5EF4-FFF2-40B4-BE49-F238E27FC236}">
                  <a16:creationId xmlns:a16="http://schemas.microsoft.com/office/drawing/2014/main" id="{63043093-9B8E-455B-8521-6FA913C5AA8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2" name="Straight Connector 1541">
              <a:extLst>
                <a:ext uri="{FF2B5EF4-FFF2-40B4-BE49-F238E27FC236}">
                  <a16:creationId xmlns:a16="http://schemas.microsoft.com/office/drawing/2014/main" id="{3180F28D-E8FE-40AD-8235-398C71AD0F2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43" name="Arc 1542">
              <a:extLst>
                <a:ext uri="{FF2B5EF4-FFF2-40B4-BE49-F238E27FC236}">
                  <a16:creationId xmlns:a16="http://schemas.microsoft.com/office/drawing/2014/main" id="{0FB2DD19-0537-4CF2-BD04-0E1CDE91EE1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44" name="Straight Connector 1543">
              <a:extLst>
                <a:ext uri="{FF2B5EF4-FFF2-40B4-BE49-F238E27FC236}">
                  <a16:creationId xmlns:a16="http://schemas.microsoft.com/office/drawing/2014/main" id="{D3DEC83E-2C10-46F7-8696-EAAA5868094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A7DFCDA9-00D3-4586-A1D9-9AA18938ED1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46" name="Oval 1545">
              <a:extLst>
                <a:ext uri="{FF2B5EF4-FFF2-40B4-BE49-F238E27FC236}">
                  <a16:creationId xmlns:a16="http://schemas.microsoft.com/office/drawing/2014/main" id="{542E4321-5622-4AB4-985D-B0270CC9CF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7" name="Arc 1546">
              <a:extLst>
                <a:ext uri="{FF2B5EF4-FFF2-40B4-BE49-F238E27FC236}">
                  <a16:creationId xmlns:a16="http://schemas.microsoft.com/office/drawing/2014/main" id="{86216F18-BB2D-45A5-9D09-2E1B234C40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8" name="Arc 1547">
              <a:extLst>
                <a:ext uri="{FF2B5EF4-FFF2-40B4-BE49-F238E27FC236}">
                  <a16:creationId xmlns:a16="http://schemas.microsoft.com/office/drawing/2014/main" id="{FAFD5969-EA09-4B9E-BFA8-5D78A85675C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9" name="Arc 1548">
              <a:extLst>
                <a:ext uri="{FF2B5EF4-FFF2-40B4-BE49-F238E27FC236}">
                  <a16:creationId xmlns:a16="http://schemas.microsoft.com/office/drawing/2014/main" id="{04324155-3CC4-4CB2-A449-86A5722FE3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0" name="Arc 1549">
              <a:extLst>
                <a:ext uri="{FF2B5EF4-FFF2-40B4-BE49-F238E27FC236}">
                  <a16:creationId xmlns:a16="http://schemas.microsoft.com/office/drawing/2014/main" id="{CBC35B9B-0123-4BC2-A6E7-B9265B48ED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1" name="Straight Connector 1550">
              <a:extLst>
                <a:ext uri="{FF2B5EF4-FFF2-40B4-BE49-F238E27FC236}">
                  <a16:creationId xmlns:a16="http://schemas.microsoft.com/office/drawing/2014/main" id="{06829884-8329-4C28-9B43-7FB99EC47AD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52" name="Straight Connector 1551">
              <a:extLst>
                <a:ext uri="{FF2B5EF4-FFF2-40B4-BE49-F238E27FC236}">
                  <a16:creationId xmlns:a16="http://schemas.microsoft.com/office/drawing/2014/main" id="{DD10D5CA-5D6A-4458-9C7E-01B1F3A1911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53" name="Straight Connector 1552">
              <a:extLst>
                <a:ext uri="{FF2B5EF4-FFF2-40B4-BE49-F238E27FC236}">
                  <a16:creationId xmlns:a16="http://schemas.microsoft.com/office/drawing/2014/main" id="{7E17E157-C49D-4275-BC1F-FE7C475BD3A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54" name="Group 1553">
            <a:extLst>
              <a:ext uri="{FF2B5EF4-FFF2-40B4-BE49-F238E27FC236}">
                <a16:creationId xmlns:a16="http://schemas.microsoft.com/office/drawing/2014/main" id="{A3D65955-7A96-4E9A-9AF6-16F3BE31FF58}"/>
              </a:ext>
            </a:extLst>
          </p:cNvPr>
          <p:cNvGrpSpPr/>
          <p:nvPr/>
        </p:nvGrpSpPr>
        <p:grpSpPr>
          <a:xfrm rot="2540802">
            <a:off x="-169626" y="1200150"/>
            <a:ext cx="544580" cy="346135"/>
            <a:chOff x="1459148" y="544749"/>
            <a:chExt cx="7412477" cy="5661498"/>
          </a:xfrm>
        </p:grpSpPr>
        <p:sp>
          <p:nvSpPr>
            <p:cNvPr id="1555" name="Arc 1554">
              <a:extLst>
                <a:ext uri="{FF2B5EF4-FFF2-40B4-BE49-F238E27FC236}">
                  <a16:creationId xmlns:a16="http://schemas.microsoft.com/office/drawing/2014/main" id="{DC66CD82-EA2C-441B-80CA-277C776D0CD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56" name="Straight Connector 1555">
              <a:extLst>
                <a:ext uri="{FF2B5EF4-FFF2-40B4-BE49-F238E27FC236}">
                  <a16:creationId xmlns:a16="http://schemas.microsoft.com/office/drawing/2014/main" id="{6A1D99C6-CCBC-4F39-9987-A890786D159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57" name="Arc 1556">
              <a:extLst>
                <a:ext uri="{FF2B5EF4-FFF2-40B4-BE49-F238E27FC236}">
                  <a16:creationId xmlns:a16="http://schemas.microsoft.com/office/drawing/2014/main" id="{82B75945-7BB6-424D-8E08-314298E719D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8" name="Straight Connector 1557">
              <a:extLst>
                <a:ext uri="{FF2B5EF4-FFF2-40B4-BE49-F238E27FC236}">
                  <a16:creationId xmlns:a16="http://schemas.microsoft.com/office/drawing/2014/main" id="{CAFA82F6-C7D0-4108-BD3F-4840FE57E9E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58DF5561-CF52-4DDE-A3EC-C60326D3C5A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60" name="Oval 1559">
              <a:extLst>
                <a:ext uri="{FF2B5EF4-FFF2-40B4-BE49-F238E27FC236}">
                  <a16:creationId xmlns:a16="http://schemas.microsoft.com/office/drawing/2014/main" id="{EE74B47C-40D6-41A1-9D2E-F2E3B9AB989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1" name="Arc 1560">
              <a:extLst>
                <a:ext uri="{FF2B5EF4-FFF2-40B4-BE49-F238E27FC236}">
                  <a16:creationId xmlns:a16="http://schemas.microsoft.com/office/drawing/2014/main" id="{E451B741-261C-4B8C-80A4-7A51012C3FF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2" name="Arc 1561">
              <a:extLst>
                <a:ext uri="{FF2B5EF4-FFF2-40B4-BE49-F238E27FC236}">
                  <a16:creationId xmlns:a16="http://schemas.microsoft.com/office/drawing/2014/main" id="{548F1E88-14EE-4BB4-AF5D-5C098BACD5E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3" name="Arc 1562">
              <a:extLst>
                <a:ext uri="{FF2B5EF4-FFF2-40B4-BE49-F238E27FC236}">
                  <a16:creationId xmlns:a16="http://schemas.microsoft.com/office/drawing/2014/main" id="{2A10DB63-BB8D-4FC9-8342-F235F66B4EC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4" name="Arc 1563">
              <a:extLst>
                <a:ext uri="{FF2B5EF4-FFF2-40B4-BE49-F238E27FC236}">
                  <a16:creationId xmlns:a16="http://schemas.microsoft.com/office/drawing/2014/main" id="{9A40CE80-2989-484E-9D28-A62FCAA68B8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65" name="Straight Connector 1564">
              <a:extLst>
                <a:ext uri="{FF2B5EF4-FFF2-40B4-BE49-F238E27FC236}">
                  <a16:creationId xmlns:a16="http://schemas.microsoft.com/office/drawing/2014/main" id="{3E0EB4F2-7554-4440-B0DD-D51866C1A7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66" name="Straight Connector 1565">
              <a:extLst>
                <a:ext uri="{FF2B5EF4-FFF2-40B4-BE49-F238E27FC236}">
                  <a16:creationId xmlns:a16="http://schemas.microsoft.com/office/drawing/2014/main" id="{2083FA2B-D00A-40E0-B587-CFABF4F292B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67" name="Straight Connector 1566">
              <a:extLst>
                <a:ext uri="{FF2B5EF4-FFF2-40B4-BE49-F238E27FC236}">
                  <a16:creationId xmlns:a16="http://schemas.microsoft.com/office/drawing/2014/main" id="{ED3C564B-7224-4A24-9C92-976685C2905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8" name="Group 1567">
            <a:extLst>
              <a:ext uri="{FF2B5EF4-FFF2-40B4-BE49-F238E27FC236}">
                <a16:creationId xmlns:a16="http://schemas.microsoft.com/office/drawing/2014/main" id="{C31B3075-0DF0-4065-B0E6-2B9FF58BF160}"/>
              </a:ext>
            </a:extLst>
          </p:cNvPr>
          <p:cNvGrpSpPr/>
          <p:nvPr/>
        </p:nvGrpSpPr>
        <p:grpSpPr>
          <a:xfrm rot="2540802">
            <a:off x="-169626" y="1495425"/>
            <a:ext cx="544580" cy="346135"/>
            <a:chOff x="1459148" y="544749"/>
            <a:chExt cx="7412477" cy="5661498"/>
          </a:xfrm>
        </p:grpSpPr>
        <p:sp>
          <p:nvSpPr>
            <p:cNvPr id="1569" name="Arc 1568">
              <a:extLst>
                <a:ext uri="{FF2B5EF4-FFF2-40B4-BE49-F238E27FC236}">
                  <a16:creationId xmlns:a16="http://schemas.microsoft.com/office/drawing/2014/main" id="{B4842658-82D8-4112-87E5-3CA5F707E5D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0" name="Straight Connector 1569">
              <a:extLst>
                <a:ext uri="{FF2B5EF4-FFF2-40B4-BE49-F238E27FC236}">
                  <a16:creationId xmlns:a16="http://schemas.microsoft.com/office/drawing/2014/main" id="{C1714D68-83F4-4643-95AD-FD8577D2516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71" name="Arc 1570">
              <a:extLst>
                <a:ext uri="{FF2B5EF4-FFF2-40B4-BE49-F238E27FC236}">
                  <a16:creationId xmlns:a16="http://schemas.microsoft.com/office/drawing/2014/main" id="{EE579E5D-C51D-4667-B98C-7543701C4AD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2" name="Straight Connector 1571">
              <a:extLst>
                <a:ext uri="{FF2B5EF4-FFF2-40B4-BE49-F238E27FC236}">
                  <a16:creationId xmlns:a16="http://schemas.microsoft.com/office/drawing/2014/main" id="{63019702-3A3D-4989-B90E-84F87C6EE07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BBF12520-7464-4A20-B24B-7CFF7734976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74" name="Oval 1573">
              <a:extLst>
                <a:ext uri="{FF2B5EF4-FFF2-40B4-BE49-F238E27FC236}">
                  <a16:creationId xmlns:a16="http://schemas.microsoft.com/office/drawing/2014/main" id="{F5CD09D6-9AD9-45BD-89BA-88F14975EA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5" name="Arc 1574">
              <a:extLst>
                <a:ext uri="{FF2B5EF4-FFF2-40B4-BE49-F238E27FC236}">
                  <a16:creationId xmlns:a16="http://schemas.microsoft.com/office/drawing/2014/main" id="{5857194C-5489-4C31-9FBF-C515A59BCEA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6" name="Arc 1575">
              <a:extLst>
                <a:ext uri="{FF2B5EF4-FFF2-40B4-BE49-F238E27FC236}">
                  <a16:creationId xmlns:a16="http://schemas.microsoft.com/office/drawing/2014/main" id="{E623A5D9-4448-4995-B8DC-5E7685A95A5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7" name="Arc 1576">
              <a:extLst>
                <a:ext uri="{FF2B5EF4-FFF2-40B4-BE49-F238E27FC236}">
                  <a16:creationId xmlns:a16="http://schemas.microsoft.com/office/drawing/2014/main" id="{1E0DB81B-C01D-4BFB-B11A-ACA6812D039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8" name="Arc 1577">
              <a:extLst>
                <a:ext uri="{FF2B5EF4-FFF2-40B4-BE49-F238E27FC236}">
                  <a16:creationId xmlns:a16="http://schemas.microsoft.com/office/drawing/2014/main" id="{B2749AC2-4EB0-40A9-A2AE-194E35A61E7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9" name="Straight Connector 1578">
              <a:extLst>
                <a:ext uri="{FF2B5EF4-FFF2-40B4-BE49-F238E27FC236}">
                  <a16:creationId xmlns:a16="http://schemas.microsoft.com/office/drawing/2014/main" id="{E60EE442-AC98-49D4-AE72-C1D9BBEE85D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AE7E0F97-54CB-4C46-AE99-71B96AD32B7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81" name="Straight Connector 1580">
              <a:extLst>
                <a:ext uri="{FF2B5EF4-FFF2-40B4-BE49-F238E27FC236}">
                  <a16:creationId xmlns:a16="http://schemas.microsoft.com/office/drawing/2014/main" id="{A937A9CB-195D-4F2B-9AFB-F8CC683CF9C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82" name="Group 1581">
            <a:extLst>
              <a:ext uri="{FF2B5EF4-FFF2-40B4-BE49-F238E27FC236}">
                <a16:creationId xmlns:a16="http://schemas.microsoft.com/office/drawing/2014/main" id="{7FBD7627-ECA4-4B7F-86FB-C69B8C18D835}"/>
              </a:ext>
            </a:extLst>
          </p:cNvPr>
          <p:cNvGrpSpPr/>
          <p:nvPr/>
        </p:nvGrpSpPr>
        <p:grpSpPr>
          <a:xfrm rot="2540802">
            <a:off x="-169626" y="1790700"/>
            <a:ext cx="544580" cy="346135"/>
            <a:chOff x="1459148" y="544749"/>
            <a:chExt cx="7412477" cy="5661498"/>
          </a:xfrm>
        </p:grpSpPr>
        <p:sp>
          <p:nvSpPr>
            <p:cNvPr id="1583" name="Arc 1582">
              <a:extLst>
                <a:ext uri="{FF2B5EF4-FFF2-40B4-BE49-F238E27FC236}">
                  <a16:creationId xmlns:a16="http://schemas.microsoft.com/office/drawing/2014/main" id="{DC7D8246-6D68-4B49-9E6C-862F8F173F9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84" name="Straight Connector 1583">
              <a:extLst>
                <a:ext uri="{FF2B5EF4-FFF2-40B4-BE49-F238E27FC236}">
                  <a16:creationId xmlns:a16="http://schemas.microsoft.com/office/drawing/2014/main" id="{8A77B375-643F-4693-BC33-3F6DAFBDA1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85" name="Arc 1584">
              <a:extLst>
                <a:ext uri="{FF2B5EF4-FFF2-40B4-BE49-F238E27FC236}">
                  <a16:creationId xmlns:a16="http://schemas.microsoft.com/office/drawing/2014/main" id="{88786064-6941-4BE0-924C-5B30D8E14B1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86" name="Straight Connector 1585">
              <a:extLst>
                <a:ext uri="{FF2B5EF4-FFF2-40B4-BE49-F238E27FC236}">
                  <a16:creationId xmlns:a16="http://schemas.microsoft.com/office/drawing/2014/main" id="{4EB69285-2490-4F39-93F1-875F33E5F25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125478CA-F4CA-4D1D-9C35-660906794C8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88" name="Oval 1587">
              <a:extLst>
                <a:ext uri="{FF2B5EF4-FFF2-40B4-BE49-F238E27FC236}">
                  <a16:creationId xmlns:a16="http://schemas.microsoft.com/office/drawing/2014/main" id="{C1665E63-41B9-4F36-913F-7C913A2AC86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9" name="Arc 1588">
              <a:extLst>
                <a:ext uri="{FF2B5EF4-FFF2-40B4-BE49-F238E27FC236}">
                  <a16:creationId xmlns:a16="http://schemas.microsoft.com/office/drawing/2014/main" id="{795D47FF-73A1-471E-80B4-30B4A09216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0" name="Arc 1589">
              <a:extLst>
                <a:ext uri="{FF2B5EF4-FFF2-40B4-BE49-F238E27FC236}">
                  <a16:creationId xmlns:a16="http://schemas.microsoft.com/office/drawing/2014/main" id="{95CDCF6F-3DE7-4FCD-AE64-CA0BAD2911E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1" name="Arc 1590">
              <a:extLst>
                <a:ext uri="{FF2B5EF4-FFF2-40B4-BE49-F238E27FC236}">
                  <a16:creationId xmlns:a16="http://schemas.microsoft.com/office/drawing/2014/main" id="{F0AC7D0E-4F3E-42AE-9B8B-3FE1CB4B6B9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2" name="Arc 1591">
              <a:extLst>
                <a:ext uri="{FF2B5EF4-FFF2-40B4-BE49-F238E27FC236}">
                  <a16:creationId xmlns:a16="http://schemas.microsoft.com/office/drawing/2014/main" id="{65B8EC10-40F3-48AB-BEDE-E31ECEFD807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3" name="Straight Connector 1592">
              <a:extLst>
                <a:ext uri="{FF2B5EF4-FFF2-40B4-BE49-F238E27FC236}">
                  <a16:creationId xmlns:a16="http://schemas.microsoft.com/office/drawing/2014/main" id="{77E7572A-EB18-4EE2-A0B1-E526BE32E6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EEDB1AA7-6405-4E96-8A90-CAE547A2315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FC13FB66-FEC5-492F-BF7C-37927BB93FF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96" name="Group 1595">
            <a:extLst>
              <a:ext uri="{FF2B5EF4-FFF2-40B4-BE49-F238E27FC236}">
                <a16:creationId xmlns:a16="http://schemas.microsoft.com/office/drawing/2014/main" id="{9AEF5416-FB02-4A15-8B0E-22D3949F6727}"/>
              </a:ext>
            </a:extLst>
          </p:cNvPr>
          <p:cNvGrpSpPr/>
          <p:nvPr/>
        </p:nvGrpSpPr>
        <p:grpSpPr>
          <a:xfrm rot="2540802">
            <a:off x="-169626" y="2085975"/>
            <a:ext cx="544580" cy="346135"/>
            <a:chOff x="1459148" y="544749"/>
            <a:chExt cx="7412477" cy="5661498"/>
          </a:xfrm>
        </p:grpSpPr>
        <p:sp>
          <p:nvSpPr>
            <p:cNvPr id="1597" name="Arc 1596">
              <a:extLst>
                <a:ext uri="{FF2B5EF4-FFF2-40B4-BE49-F238E27FC236}">
                  <a16:creationId xmlns:a16="http://schemas.microsoft.com/office/drawing/2014/main" id="{0B245722-6CB0-4E41-B257-A994567BAAD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8" name="Straight Connector 1597">
              <a:extLst>
                <a:ext uri="{FF2B5EF4-FFF2-40B4-BE49-F238E27FC236}">
                  <a16:creationId xmlns:a16="http://schemas.microsoft.com/office/drawing/2014/main" id="{E81E3CFD-B05C-4E3D-8105-5E49BE912D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99" name="Arc 1598">
              <a:extLst>
                <a:ext uri="{FF2B5EF4-FFF2-40B4-BE49-F238E27FC236}">
                  <a16:creationId xmlns:a16="http://schemas.microsoft.com/office/drawing/2014/main" id="{44A3879F-73D2-4E09-8253-9461D4D3D9B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0" name="Straight Connector 1599">
              <a:extLst>
                <a:ext uri="{FF2B5EF4-FFF2-40B4-BE49-F238E27FC236}">
                  <a16:creationId xmlns:a16="http://schemas.microsoft.com/office/drawing/2014/main" id="{3D9C1D2D-E8F2-4500-A5B5-E116CC3A505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15127C24-03E5-458A-BD21-52726586722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02" name="Oval 1601">
              <a:extLst>
                <a:ext uri="{FF2B5EF4-FFF2-40B4-BE49-F238E27FC236}">
                  <a16:creationId xmlns:a16="http://schemas.microsoft.com/office/drawing/2014/main" id="{450582FB-03C7-46C6-96FE-E72F0A04AC5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3" name="Arc 1602">
              <a:extLst>
                <a:ext uri="{FF2B5EF4-FFF2-40B4-BE49-F238E27FC236}">
                  <a16:creationId xmlns:a16="http://schemas.microsoft.com/office/drawing/2014/main" id="{078E8E88-2EA8-49A1-8F3C-1C1C67BA4F8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4" name="Arc 1603">
              <a:extLst>
                <a:ext uri="{FF2B5EF4-FFF2-40B4-BE49-F238E27FC236}">
                  <a16:creationId xmlns:a16="http://schemas.microsoft.com/office/drawing/2014/main" id="{FE282AC3-D649-40DB-9D36-CC7F51168FA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5" name="Arc 1604">
              <a:extLst>
                <a:ext uri="{FF2B5EF4-FFF2-40B4-BE49-F238E27FC236}">
                  <a16:creationId xmlns:a16="http://schemas.microsoft.com/office/drawing/2014/main" id="{085E704F-7A1C-4E04-BAFE-879E34B8274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6" name="Arc 1605">
              <a:extLst>
                <a:ext uri="{FF2B5EF4-FFF2-40B4-BE49-F238E27FC236}">
                  <a16:creationId xmlns:a16="http://schemas.microsoft.com/office/drawing/2014/main" id="{CF7D9FA2-96B3-4EDB-B954-34A9CD1ABE7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7" name="Straight Connector 1606">
              <a:extLst>
                <a:ext uri="{FF2B5EF4-FFF2-40B4-BE49-F238E27FC236}">
                  <a16:creationId xmlns:a16="http://schemas.microsoft.com/office/drawing/2014/main" id="{2ACA0E63-A3E9-4386-85A7-38D5A6CE45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08" name="Straight Connector 1607">
              <a:extLst>
                <a:ext uri="{FF2B5EF4-FFF2-40B4-BE49-F238E27FC236}">
                  <a16:creationId xmlns:a16="http://schemas.microsoft.com/office/drawing/2014/main" id="{03E1B904-EDE3-4B5A-BD98-B87BC620D77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09" name="Straight Connector 1608">
              <a:extLst>
                <a:ext uri="{FF2B5EF4-FFF2-40B4-BE49-F238E27FC236}">
                  <a16:creationId xmlns:a16="http://schemas.microsoft.com/office/drawing/2014/main" id="{89F6F406-0E0E-4F10-9F3C-BE1A2E1F171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10" name="Group 1609">
            <a:extLst>
              <a:ext uri="{FF2B5EF4-FFF2-40B4-BE49-F238E27FC236}">
                <a16:creationId xmlns:a16="http://schemas.microsoft.com/office/drawing/2014/main" id="{FAA390D6-A9DA-4EA8-9866-FECC1964146C}"/>
              </a:ext>
            </a:extLst>
          </p:cNvPr>
          <p:cNvGrpSpPr/>
          <p:nvPr/>
        </p:nvGrpSpPr>
        <p:grpSpPr>
          <a:xfrm rot="2540802">
            <a:off x="-169626" y="2381250"/>
            <a:ext cx="544580" cy="346135"/>
            <a:chOff x="1459148" y="544749"/>
            <a:chExt cx="7412477" cy="5661498"/>
          </a:xfrm>
        </p:grpSpPr>
        <p:sp>
          <p:nvSpPr>
            <p:cNvPr id="1611" name="Arc 1610">
              <a:extLst>
                <a:ext uri="{FF2B5EF4-FFF2-40B4-BE49-F238E27FC236}">
                  <a16:creationId xmlns:a16="http://schemas.microsoft.com/office/drawing/2014/main" id="{77FB135E-E6BD-4C57-A5C5-E0FA59B33AA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2" name="Straight Connector 1611">
              <a:extLst>
                <a:ext uri="{FF2B5EF4-FFF2-40B4-BE49-F238E27FC236}">
                  <a16:creationId xmlns:a16="http://schemas.microsoft.com/office/drawing/2014/main" id="{CD172A9A-B06B-4EEA-A2C1-3E043EF7010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13" name="Arc 1612">
              <a:extLst>
                <a:ext uri="{FF2B5EF4-FFF2-40B4-BE49-F238E27FC236}">
                  <a16:creationId xmlns:a16="http://schemas.microsoft.com/office/drawing/2014/main" id="{D8DD6999-9FD3-42CA-9285-4829C91D0F4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14" name="Straight Connector 1613">
              <a:extLst>
                <a:ext uri="{FF2B5EF4-FFF2-40B4-BE49-F238E27FC236}">
                  <a16:creationId xmlns:a16="http://schemas.microsoft.com/office/drawing/2014/main" id="{3CD68C10-E50B-4C50-9CD0-7EB44F2219D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3832A6C7-24FB-4D6B-8F4C-5577CAF727B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16" name="Oval 1615">
              <a:extLst>
                <a:ext uri="{FF2B5EF4-FFF2-40B4-BE49-F238E27FC236}">
                  <a16:creationId xmlns:a16="http://schemas.microsoft.com/office/drawing/2014/main" id="{14C03830-477E-4CCB-85CD-C77E8801F05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7" name="Arc 1616">
              <a:extLst>
                <a:ext uri="{FF2B5EF4-FFF2-40B4-BE49-F238E27FC236}">
                  <a16:creationId xmlns:a16="http://schemas.microsoft.com/office/drawing/2014/main" id="{6EE1E93A-5738-4052-A30B-1DFBAC7F3E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8" name="Arc 1617">
              <a:extLst>
                <a:ext uri="{FF2B5EF4-FFF2-40B4-BE49-F238E27FC236}">
                  <a16:creationId xmlns:a16="http://schemas.microsoft.com/office/drawing/2014/main" id="{4BB748D1-9510-4518-83C7-428BD132B8A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9" name="Arc 1618">
              <a:extLst>
                <a:ext uri="{FF2B5EF4-FFF2-40B4-BE49-F238E27FC236}">
                  <a16:creationId xmlns:a16="http://schemas.microsoft.com/office/drawing/2014/main" id="{51F5E5A4-DD92-4E83-98D1-E93367C6BAE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0" name="Arc 1619">
              <a:extLst>
                <a:ext uri="{FF2B5EF4-FFF2-40B4-BE49-F238E27FC236}">
                  <a16:creationId xmlns:a16="http://schemas.microsoft.com/office/drawing/2014/main" id="{99EA8644-0F62-452F-8132-1CE27FB20B3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1" name="Straight Connector 1620">
              <a:extLst>
                <a:ext uri="{FF2B5EF4-FFF2-40B4-BE49-F238E27FC236}">
                  <a16:creationId xmlns:a16="http://schemas.microsoft.com/office/drawing/2014/main" id="{9E9F7CFB-8EF9-4DB5-8D9D-708D4418287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22" name="Straight Connector 1621">
              <a:extLst>
                <a:ext uri="{FF2B5EF4-FFF2-40B4-BE49-F238E27FC236}">
                  <a16:creationId xmlns:a16="http://schemas.microsoft.com/office/drawing/2014/main" id="{5D7461F3-812C-41A1-9C8D-2770D3753B6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23" name="Straight Connector 1622">
              <a:extLst>
                <a:ext uri="{FF2B5EF4-FFF2-40B4-BE49-F238E27FC236}">
                  <a16:creationId xmlns:a16="http://schemas.microsoft.com/office/drawing/2014/main" id="{9F17E37F-F15C-4E1F-895F-4CB5143D8D5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24" name="Group 1623">
            <a:extLst>
              <a:ext uri="{FF2B5EF4-FFF2-40B4-BE49-F238E27FC236}">
                <a16:creationId xmlns:a16="http://schemas.microsoft.com/office/drawing/2014/main" id="{D4A01DB1-0CB5-4973-AFE5-9E4EC190EDCF}"/>
              </a:ext>
            </a:extLst>
          </p:cNvPr>
          <p:cNvGrpSpPr/>
          <p:nvPr/>
        </p:nvGrpSpPr>
        <p:grpSpPr>
          <a:xfrm rot="2540802">
            <a:off x="-169626" y="2676525"/>
            <a:ext cx="544580" cy="346135"/>
            <a:chOff x="1459148" y="544749"/>
            <a:chExt cx="7412477" cy="5661498"/>
          </a:xfrm>
        </p:grpSpPr>
        <p:sp>
          <p:nvSpPr>
            <p:cNvPr id="1625" name="Arc 1624">
              <a:extLst>
                <a:ext uri="{FF2B5EF4-FFF2-40B4-BE49-F238E27FC236}">
                  <a16:creationId xmlns:a16="http://schemas.microsoft.com/office/drawing/2014/main" id="{9B4594EA-751B-4867-86AF-EBC07C9B721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6" name="Straight Connector 1625">
              <a:extLst>
                <a:ext uri="{FF2B5EF4-FFF2-40B4-BE49-F238E27FC236}">
                  <a16:creationId xmlns:a16="http://schemas.microsoft.com/office/drawing/2014/main" id="{44F7CBD3-9676-4F8B-AE5B-F3A023FA5BD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27" name="Arc 1626">
              <a:extLst>
                <a:ext uri="{FF2B5EF4-FFF2-40B4-BE49-F238E27FC236}">
                  <a16:creationId xmlns:a16="http://schemas.microsoft.com/office/drawing/2014/main" id="{529B04ED-2CCE-41F7-98F1-18732DD548E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8" name="Straight Connector 1627">
              <a:extLst>
                <a:ext uri="{FF2B5EF4-FFF2-40B4-BE49-F238E27FC236}">
                  <a16:creationId xmlns:a16="http://schemas.microsoft.com/office/drawing/2014/main" id="{04974888-CB47-4C56-B761-2E34489BC5E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E875A67A-BDC2-4868-8C7C-5670163391E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30" name="Oval 1629">
              <a:extLst>
                <a:ext uri="{FF2B5EF4-FFF2-40B4-BE49-F238E27FC236}">
                  <a16:creationId xmlns:a16="http://schemas.microsoft.com/office/drawing/2014/main" id="{4589E0EE-00C1-4B62-8310-8CC8A835DB7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1" name="Arc 1630">
              <a:extLst>
                <a:ext uri="{FF2B5EF4-FFF2-40B4-BE49-F238E27FC236}">
                  <a16:creationId xmlns:a16="http://schemas.microsoft.com/office/drawing/2014/main" id="{643215DB-76CB-4D49-9A75-6424A15300B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2" name="Arc 1631">
              <a:extLst>
                <a:ext uri="{FF2B5EF4-FFF2-40B4-BE49-F238E27FC236}">
                  <a16:creationId xmlns:a16="http://schemas.microsoft.com/office/drawing/2014/main" id="{462BF658-647F-4A54-A369-EEE3038B2B7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3" name="Arc 1632">
              <a:extLst>
                <a:ext uri="{FF2B5EF4-FFF2-40B4-BE49-F238E27FC236}">
                  <a16:creationId xmlns:a16="http://schemas.microsoft.com/office/drawing/2014/main" id="{DB0B912C-8D45-499A-87AF-1C8579861EB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4" name="Arc 1633">
              <a:extLst>
                <a:ext uri="{FF2B5EF4-FFF2-40B4-BE49-F238E27FC236}">
                  <a16:creationId xmlns:a16="http://schemas.microsoft.com/office/drawing/2014/main" id="{C764C3C7-0285-4A1C-A003-B26EA5B4990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35" name="Straight Connector 1634">
              <a:extLst>
                <a:ext uri="{FF2B5EF4-FFF2-40B4-BE49-F238E27FC236}">
                  <a16:creationId xmlns:a16="http://schemas.microsoft.com/office/drawing/2014/main" id="{4DFE139D-9E50-4B86-957C-3A6A1C07F9E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36" name="Straight Connector 1635">
              <a:extLst>
                <a:ext uri="{FF2B5EF4-FFF2-40B4-BE49-F238E27FC236}">
                  <a16:creationId xmlns:a16="http://schemas.microsoft.com/office/drawing/2014/main" id="{0DA4F145-2DE0-485B-BD45-0853EC5D5AA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351C77ED-5B88-4A2E-BB75-EB49E3B0D1F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8" name="Group 1637">
            <a:extLst>
              <a:ext uri="{FF2B5EF4-FFF2-40B4-BE49-F238E27FC236}">
                <a16:creationId xmlns:a16="http://schemas.microsoft.com/office/drawing/2014/main" id="{2B8077BB-CBE8-4070-B027-A159F56FBACE}"/>
              </a:ext>
            </a:extLst>
          </p:cNvPr>
          <p:cNvGrpSpPr/>
          <p:nvPr/>
        </p:nvGrpSpPr>
        <p:grpSpPr>
          <a:xfrm rot="2540802">
            <a:off x="-169626" y="2971800"/>
            <a:ext cx="544580" cy="346135"/>
            <a:chOff x="1459148" y="544749"/>
            <a:chExt cx="7412477" cy="5661498"/>
          </a:xfrm>
        </p:grpSpPr>
        <p:sp>
          <p:nvSpPr>
            <p:cNvPr id="1639" name="Arc 1638">
              <a:extLst>
                <a:ext uri="{FF2B5EF4-FFF2-40B4-BE49-F238E27FC236}">
                  <a16:creationId xmlns:a16="http://schemas.microsoft.com/office/drawing/2014/main" id="{18A8BA8F-EB15-494B-9A3E-44334FDCC48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0" name="Straight Connector 1639">
              <a:extLst>
                <a:ext uri="{FF2B5EF4-FFF2-40B4-BE49-F238E27FC236}">
                  <a16:creationId xmlns:a16="http://schemas.microsoft.com/office/drawing/2014/main" id="{4E722C09-0F2E-456D-B9C6-42ACAA0E08C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41" name="Arc 1640">
              <a:extLst>
                <a:ext uri="{FF2B5EF4-FFF2-40B4-BE49-F238E27FC236}">
                  <a16:creationId xmlns:a16="http://schemas.microsoft.com/office/drawing/2014/main" id="{D995080A-028F-435C-8192-1E22D05487D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2" name="Straight Connector 1641">
              <a:extLst>
                <a:ext uri="{FF2B5EF4-FFF2-40B4-BE49-F238E27FC236}">
                  <a16:creationId xmlns:a16="http://schemas.microsoft.com/office/drawing/2014/main" id="{0C455C9A-F94A-4B81-83F9-498D569AFA7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5183F32D-2F15-42D5-A8CC-42598F51B06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44" name="Oval 1643">
              <a:extLst>
                <a:ext uri="{FF2B5EF4-FFF2-40B4-BE49-F238E27FC236}">
                  <a16:creationId xmlns:a16="http://schemas.microsoft.com/office/drawing/2014/main" id="{7CF4C353-BEBA-4DE3-8981-90F58A771BF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5" name="Arc 1644">
              <a:extLst>
                <a:ext uri="{FF2B5EF4-FFF2-40B4-BE49-F238E27FC236}">
                  <a16:creationId xmlns:a16="http://schemas.microsoft.com/office/drawing/2014/main" id="{6A8A1A1B-4314-4920-9CDE-BC0388308E8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6" name="Arc 1645">
              <a:extLst>
                <a:ext uri="{FF2B5EF4-FFF2-40B4-BE49-F238E27FC236}">
                  <a16:creationId xmlns:a16="http://schemas.microsoft.com/office/drawing/2014/main" id="{F1BAFBCC-D403-4857-8639-DB8C466129F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7" name="Arc 1646">
              <a:extLst>
                <a:ext uri="{FF2B5EF4-FFF2-40B4-BE49-F238E27FC236}">
                  <a16:creationId xmlns:a16="http://schemas.microsoft.com/office/drawing/2014/main" id="{507783D8-F929-4F1E-95A5-DB23139E348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8" name="Arc 1647">
              <a:extLst>
                <a:ext uri="{FF2B5EF4-FFF2-40B4-BE49-F238E27FC236}">
                  <a16:creationId xmlns:a16="http://schemas.microsoft.com/office/drawing/2014/main" id="{7B1761B9-990E-4E29-A509-D1AE4AE772B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9" name="Straight Connector 1648">
              <a:extLst>
                <a:ext uri="{FF2B5EF4-FFF2-40B4-BE49-F238E27FC236}">
                  <a16:creationId xmlns:a16="http://schemas.microsoft.com/office/drawing/2014/main" id="{5CAC3950-EEE6-4AD3-863F-74005AE016F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6AB76B54-1414-4EC7-9AB3-F76751BBBA2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6BC491AE-34B2-4036-ADA4-EC8CA70F8AD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52" name="Group 1651">
            <a:extLst>
              <a:ext uri="{FF2B5EF4-FFF2-40B4-BE49-F238E27FC236}">
                <a16:creationId xmlns:a16="http://schemas.microsoft.com/office/drawing/2014/main" id="{26A39ACD-30D5-46DE-B332-B24A5371125C}"/>
              </a:ext>
            </a:extLst>
          </p:cNvPr>
          <p:cNvGrpSpPr/>
          <p:nvPr/>
        </p:nvGrpSpPr>
        <p:grpSpPr>
          <a:xfrm rot="2540802">
            <a:off x="-169626" y="3267075"/>
            <a:ext cx="544580" cy="346135"/>
            <a:chOff x="1459148" y="544749"/>
            <a:chExt cx="7412477" cy="5661498"/>
          </a:xfrm>
        </p:grpSpPr>
        <p:sp>
          <p:nvSpPr>
            <p:cNvPr id="1653" name="Arc 1652">
              <a:extLst>
                <a:ext uri="{FF2B5EF4-FFF2-40B4-BE49-F238E27FC236}">
                  <a16:creationId xmlns:a16="http://schemas.microsoft.com/office/drawing/2014/main" id="{FD2798CB-F156-409E-B21F-698CE6F2829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54" name="Straight Connector 1653">
              <a:extLst>
                <a:ext uri="{FF2B5EF4-FFF2-40B4-BE49-F238E27FC236}">
                  <a16:creationId xmlns:a16="http://schemas.microsoft.com/office/drawing/2014/main" id="{CC83186F-38B6-402E-88FC-AEC8C382AD1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55" name="Arc 1654">
              <a:extLst>
                <a:ext uri="{FF2B5EF4-FFF2-40B4-BE49-F238E27FC236}">
                  <a16:creationId xmlns:a16="http://schemas.microsoft.com/office/drawing/2014/main" id="{B3C42ED9-8D19-40F2-B1F7-CB861E2AA85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6" name="Straight Connector 1655">
              <a:extLst>
                <a:ext uri="{FF2B5EF4-FFF2-40B4-BE49-F238E27FC236}">
                  <a16:creationId xmlns:a16="http://schemas.microsoft.com/office/drawing/2014/main" id="{A41818B7-CC57-40AC-9847-2073A91F63B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E3BF56A2-86E5-4C2A-862F-4C7E2BDC415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58" name="Oval 1657">
              <a:extLst>
                <a:ext uri="{FF2B5EF4-FFF2-40B4-BE49-F238E27FC236}">
                  <a16:creationId xmlns:a16="http://schemas.microsoft.com/office/drawing/2014/main" id="{287270E5-8ED9-443A-8F31-6A550FF00CD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9" name="Arc 1658">
              <a:extLst>
                <a:ext uri="{FF2B5EF4-FFF2-40B4-BE49-F238E27FC236}">
                  <a16:creationId xmlns:a16="http://schemas.microsoft.com/office/drawing/2014/main" id="{C09D1CF9-CBC2-4D97-9A6C-6163299F43B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0" name="Arc 1659">
              <a:extLst>
                <a:ext uri="{FF2B5EF4-FFF2-40B4-BE49-F238E27FC236}">
                  <a16:creationId xmlns:a16="http://schemas.microsoft.com/office/drawing/2014/main" id="{0A60198D-EB4F-42CB-9093-3CB428ECA6C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1" name="Arc 1660">
              <a:extLst>
                <a:ext uri="{FF2B5EF4-FFF2-40B4-BE49-F238E27FC236}">
                  <a16:creationId xmlns:a16="http://schemas.microsoft.com/office/drawing/2014/main" id="{B43A6746-508D-4FF5-AF02-0342C3D1115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2" name="Arc 1661">
              <a:extLst>
                <a:ext uri="{FF2B5EF4-FFF2-40B4-BE49-F238E27FC236}">
                  <a16:creationId xmlns:a16="http://schemas.microsoft.com/office/drawing/2014/main" id="{7D781E77-A5A2-47A2-8EEA-1D626B557FF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3" name="Straight Connector 1662">
              <a:extLst>
                <a:ext uri="{FF2B5EF4-FFF2-40B4-BE49-F238E27FC236}">
                  <a16:creationId xmlns:a16="http://schemas.microsoft.com/office/drawing/2014/main" id="{6B810528-0848-49C6-B8E3-8FFA8DDDFF7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64" name="Straight Connector 1663">
              <a:extLst>
                <a:ext uri="{FF2B5EF4-FFF2-40B4-BE49-F238E27FC236}">
                  <a16:creationId xmlns:a16="http://schemas.microsoft.com/office/drawing/2014/main" id="{AF0CB849-DFDF-4338-89A2-235329C5137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65" name="Straight Connector 1664">
              <a:extLst>
                <a:ext uri="{FF2B5EF4-FFF2-40B4-BE49-F238E27FC236}">
                  <a16:creationId xmlns:a16="http://schemas.microsoft.com/office/drawing/2014/main" id="{7CF7AB2A-C4BD-4817-BAC9-E108E9D70C8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66" name="Group 1665">
            <a:extLst>
              <a:ext uri="{FF2B5EF4-FFF2-40B4-BE49-F238E27FC236}">
                <a16:creationId xmlns:a16="http://schemas.microsoft.com/office/drawing/2014/main" id="{AB2F4DDB-5FE2-4845-B396-B5DCBBB8BE94}"/>
              </a:ext>
            </a:extLst>
          </p:cNvPr>
          <p:cNvGrpSpPr/>
          <p:nvPr/>
        </p:nvGrpSpPr>
        <p:grpSpPr>
          <a:xfrm rot="2540802">
            <a:off x="-169626" y="3562350"/>
            <a:ext cx="544580" cy="346135"/>
            <a:chOff x="1459148" y="544749"/>
            <a:chExt cx="7412477" cy="5661498"/>
          </a:xfrm>
        </p:grpSpPr>
        <p:sp>
          <p:nvSpPr>
            <p:cNvPr id="1667" name="Arc 1666">
              <a:extLst>
                <a:ext uri="{FF2B5EF4-FFF2-40B4-BE49-F238E27FC236}">
                  <a16:creationId xmlns:a16="http://schemas.microsoft.com/office/drawing/2014/main" id="{E751B318-5B29-48B9-AF66-6630E18B5E0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8" name="Straight Connector 1667">
              <a:extLst>
                <a:ext uri="{FF2B5EF4-FFF2-40B4-BE49-F238E27FC236}">
                  <a16:creationId xmlns:a16="http://schemas.microsoft.com/office/drawing/2014/main" id="{F46CF956-1D38-430A-98FA-9B70361FCF1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69" name="Arc 1668">
              <a:extLst>
                <a:ext uri="{FF2B5EF4-FFF2-40B4-BE49-F238E27FC236}">
                  <a16:creationId xmlns:a16="http://schemas.microsoft.com/office/drawing/2014/main" id="{DAB672B6-ABD5-4EA8-B168-BC53D6E12B6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0" name="Straight Connector 1669">
              <a:extLst>
                <a:ext uri="{FF2B5EF4-FFF2-40B4-BE49-F238E27FC236}">
                  <a16:creationId xmlns:a16="http://schemas.microsoft.com/office/drawing/2014/main" id="{DCF6F548-C634-47F6-B583-0941A115824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E4725FB1-1C3C-49A8-AD20-F62F18CE44C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72" name="Oval 1671">
              <a:extLst>
                <a:ext uri="{FF2B5EF4-FFF2-40B4-BE49-F238E27FC236}">
                  <a16:creationId xmlns:a16="http://schemas.microsoft.com/office/drawing/2014/main" id="{49CA62E9-1A5C-45E4-B4CC-3E367F45384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3" name="Arc 1672">
              <a:extLst>
                <a:ext uri="{FF2B5EF4-FFF2-40B4-BE49-F238E27FC236}">
                  <a16:creationId xmlns:a16="http://schemas.microsoft.com/office/drawing/2014/main" id="{21E9FBFB-63ED-4652-A6A7-D89660A3D0D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4" name="Arc 1673">
              <a:extLst>
                <a:ext uri="{FF2B5EF4-FFF2-40B4-BE49-F238E27FC236}">
                  <a16:creationId xmlns:a16="http://schemas.microsoft.com/office/drawing/2014/main" id="{90AEAA3A-0CCD-4D29-BF56-0F870246CEA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5" name="Arc 1674">
              <a:extLst>
                <a:ext uri="{FF2B5EF4-FFF2-40B4-BE49-F238E27FC236}">
                  <a16:creationId xmlns:a16="http://schemas.microsoft.com/office/drawing/2014/main" id="{B937F74E-63A5-43D2-A207-C39FF76480A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6" name="Arc 1675">
              <a:extLst>
                <a:ext uri="{FF2B5EF4-FFF2-40B4-BE49-F238E27FC236}">
                  <a16:creationId xmlns:a16="http://schemas.microsoft.com/office/drawing/2014/main" id="{9A5BF9ED-53E7-40C3-B0EC-E905D924D2B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7" name="Straight Connector 1676">
              <a:extLst>
                <a:ext uri="{FF2B5EF4-FFF2-40B4-BE49-F238E27FC236}">
                  <a16:creationId xmlns:a16="http://schemas.microsoft.com/office/drawing/2014/main" id="{CA02F39B-14E2-411E-A952-6CFCBF06059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78" name="Straight Connector 1677">
              <a:extLst>
                <a:ext uri="{FF2B5EF4-FFF2-40B4-BE49-F238E27FC236}">
                  <a16:creationId xmlns:a16="http://schemas.microsoft.com/office/drawing/2014/main" id="{4F2ED495-6049-49B5-8FC1-9AD2A9C98EC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79" name="Straight Connector 1678">
              <a:extLst>
                <a:ext uri="{FF2B5EF4-FFF2-40B4-BE49-F238E27FC236}">
                  <a16:creationId xmlns:a16="http://schemas.microsoft.com/office/drawing/2014/main" id="{2AE32AA2-630C-4D47-B56B-21E701D9341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80" name="Group 1679">
            <a:extLst>
              <a:ext uri="{FF2B5EF4-FFF2-40B4-BE49-F238E27FC236}">
                <a16:creationId xmlns:a16="http://schemas.microsoft.com/office/drawing/2014/main" id="{E570DDBD-3EAB-4E53-826E-E203B6851F6A}"/>
              </a:ext>
            </a:extLst>
          </p:cNvPr>
          <p:cNvGrpSpPr/>
          <p:nvPr/>
        </p:nvGrpSpPr>
        <p:grpSpPr>
          <a:xfrm rot="2540802">
            <a:off x="-169626" y="3857625"/>
            <a:ext cx="544580" cy="346135"/>
            <a:chOff x="1459148" y="544749"/>
            <a:chExt cx="7412477" cy="5661498"/>
          </a:xfrm>
        </p:grpSpPr>
        <p:sp>
          <p:nvSpPr>
            <p:cNvPr id="1681" name="Arc 1680">
              <a:extLst>
                <a:ext uri="{FF2B5EF4-FFF2-40B4-BE49-F238E27FC236}">
                  <a16:creationId xmlns:a16="http://schemas.microsoft.com/office/drawing/2014/main" id="{2A9F09C4-0BA2-4505-A021-385F750AC12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2" name="Straight Connector 1681">
              <a:extLst>
                <a:ext uri="{FF2B5EF4-FFF2-40B4-BE49-F238E27FC236}">
                  <a16:creationId xmlns:a16="http://schemas.microsoft.com/office/drawing/2014/main" id="{262DB073-277A-4F69-AFBA-28FDF61B379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83" name="Arc 1682">
              <a:extLst>
                <a:ext uri="{FF2B5EF4-FFF2-40B4-BE49-F238E27FC236}">
                  <a16:creationId xmlns:a16="http://schemas.microsoft.com/office/drawing/2014/main" id="{706EA2FB-86C1-4000-97A6-5D93748F319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84" name="Straight Connector 1683">
              <a:extLst>
                <a:ext uri="{FF2B5EF4-FFF2-40B4-BE49-F238E27FC236}">
                  <a16:creationId xmlns:a16="http://schemas.microsoft.com/office/drawing/2014/main" id="{8DED3C57-7C9A-4012-A046-6626BB76CC2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C92E0D2-2602-4DE3-8FCB-9471DF043BB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86" name="Oval 1685">
              <a:extLst>
                <a:ext uri="{FF2B5EF4-FFF2-40B4-BE49-F238E27FC236}">
                  <a16:creationId xmlns:a16="http://schemas.microsoft.com/office/drawing/2014/main" id="{52BC236A-02E2-4120-8253-FD0F676C0B8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7" name="Arc 1686">
              <a:extLst>
                <a:ext uri="{FF2B5EF4-FFF2-40B4-BE49-F238E27FC236}">
                  <a16:creationId xmlns:a16="http://schemas.microsoft.com/office/drawing/2014/main" id="{1553AD3F-C5D5-47E8-8BDA-4569C2CB3A7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8" name="Arc 1687">
              <a:extLst>
                <a:ext uri="{FF2B5EF4-FFF2-40B4-BE49-F238E27FC236}">
                  <a16:creationId xmlns:a16="http://schemas.microsoft.com/office/drawing/2014/main" id="{277C91ED-36C5-46C3-A0BB-D62F81A9C37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9" name="Arc 1688">
              <a:extLst>
                <a:ext uri="{FF2B5EF4-FFF2-40B4-BE49-F238E27FC236}">
                  <a16:creationId xmlns:a16="http://schemas.microsoft.com/office/drawing/2014/main" id="{06393A38-2316-4574-BE0C-8AAE4D356FB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0" name="Arc 1689">
              <a:extLst>
                <a:ext uri="{FF2B5EF4-FFF2-40B4-BE49-F238E27FC236}">
                  <a16:creationId xmlns:a16="http://schemas.microsoft.com/office/drawing/2014/main" id="{25043534-54F2-4E2C-B1B6-2A0464FCB70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1" name="Straight Connector 1690">
              <a:extLst>
                <a:ext uri="{FF2B5EF4-FFF2-40B4-BE49-F238E27FC236}">
                  <a16:creationId xmlns:a16="http://schemas.microsoft.com/office/drawing/2014/main" id="{A7EB4284-740E-4F00-82A8-7FB8CEE59B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6726FE2E-F558-4207-AE8B-6716B8B24F0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93" name="Straight Connector 1692">
              <a:extLst>
                <a:ext uri="{FF2B5EF4-FFF2-40B4-BE49-F238E27FC236}">
                  <a16:creationId xmlns:a16="http://schemas.microsoft.com/office/drawing/2014/main" id="{BC08E018-62EC-46FF-A4C2-66068EFB83A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94" name="Group 1693">
            <a:extLst>
              <a:ext uri="{FF2B5EF4-FFF2-40B4-BE49-F238E27FC236}">
                <a16:creationId xmlns:a16="http://schemas.microsoft.com/office/drawing/2014/main" id="{9C0C5B5B-9C21-4AD3-933C-FAD642772AB5}"/>
              </a:ext>
            </a:extLst>
          </p:cNvPr>
          <p:cNvGrpSpPr/>
          <p:nvPr/>
        </p:nvGrpSpPr>
        <p:grpSpPr>
          <a:xfrm rot="2540802">
            <a:off x="-169626" y="4152900"/>
            <a:ext cx="544580" cy="346135"/>
            <a:chOff x="1459148" y="544749"/>
            <a:chExt cx="7412477" cy="5661498"/>
          </a:xfrm>
        </p:grpSpPr>
        <p:sp>
          <p:nvSpPr>
            <p:cNvPr id="1695" name="Arc 1694">
              <a:extLst>
                <a:ext uri="{FF2B5EF4-FFF2-40B4-BE49-F238E27FC236}">
                  <a16:creationId xmlns:a16="http://schemas.microsoft.com/office/drawing/2014/main" id="{6781275D-5526-4D54-91AB-037867167CA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6" name="Straight Connector 1695">
              <a:extLst>
                <a:ext uri="{FF2B5EF4-FFF2-40B4-BE49-F238E27FC236}">
                  <a16:creationId xmlns:a16="http://schemas.microsoft.com/office/drawing/2014/main" id="{CB07E647-1F58-4068-A0EA-CA1A6C0B7D8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97" name="Arc 1696">
              <a:extLst>
                <a:ext uri="{FF2B5EF4-FFF2-40B4-BE49-F238E27FC236}">
                  <a16:creationId xmlns:a16="http://schemas.microsoft.com/office/drawing/2014/main" id="{3339B36F-7064-456E-BB7B-036FA0609BC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8" name="Straight Connector 1697">
              <a:extLst>
                <a:ext uri="{FF2B5EF4-FFF2-40B4-BE49-F238E27FC236}">
                  <a16:creationId xmlns:a16="http://schemas.microsoft.com/office/drawing/2014/main" id="{1797940B-E156-4D43-B768-16BD2F3A47F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75336C6A-24F8-4FBD-AD15-73D6164DCF8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00" name="Oval 1699">
              <a:extLst>
                <a:ext uri="{FF2B5EF4-FFF2-40B4-BE49-F238E27FC236}">
                  <a16:creationId xmlns:a16="http://schemas.microsoft.com/office/drawing/2014/main" id="{64C9D66E-6007-4544-A9B6-DEAB59ACD77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1" name="Arc 1700">
              <a:extLst>
                <a:ext uri="{FF2B5EF4-FFF2-40B4-BE49-F238E27FC236}">
                  <a16:creationId xmlns:a16="http://schemas.microsoft.com/office/drawing/2014/main" id="{1CEE67D9-6990-4597-A32C-1A9418F5CB4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2" name="Arc 1701">
              <a:extLst>
                <a:ext uri="{FF2B5EF4-FFF2-40B4-BE49-F238E27FC236}">
                  <a16:creationId xmlns:a16="http://schemas.microsoft.com/office/drawing/2014/main" id="{20AE28C0-135F-4CF6-9884-072E39BFDEA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3" name="Arc 1702">
              <a:extLst>
                <a:ext uri="{FF2B5EF4-FFF2-40B4-BE49-F238E27FC236}">
                  <a16:creationId xmlns:a16="http://schemas.microsoft.com/office/drawing/2014/main" id="{3E143B94-03AC-4191-9E98-74C9FE94F7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4" name="Arc 1703">
              <a:extLst>
                <a:ext uri="{FF2B5EF4-FFF2-40B4-BE49-F238E27FC236}">
                  <a16:creationId xmlns:a16="http://schemas.microsoft.com/office/drawing/2014/main" id="{904DE543-7F7F-4E3D-800D-9F7E2D9A586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05" name="Straight Connector 1704">
              <a:extLst>
                <a:ext uri="{FF2B5EF4-FFF2-40B4-BE49-F238E27FC236}">
                  <a16:creationId xmlns:a16="http://schemas.microsoft.com/office/drawing/2014/main" id="{F247D6FC-7D9C-4E19-A55A-CA7EFF14929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06" name="Straight Connector 1705">
              <a:extLst>
                <a:ext uri="{FF2B5EF4-FFF2-40B4-BE49-F238E27FC236}">
                  <a16:creationId xmlns:a16="http://schemas.microsoft.com/office/drawing/2014/main" id="{6E8B08A6-C50D-4E84-A315-59EA11F4584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a:extLst>
                <a:ext uri="{FF2B5EF4-FFF2-40B4-BE49-F238E27FC236}">
                  <a16:creationId xmlns:a16="http://schemas.microsoft.com/office/drawing/2014/main" id="{FC421EE5-F490-4FA8-8100-E4A25243D4D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8" name="Group 1707">
            <a:extLst>
              <a:ext uri="{FF2B5EF4-FFF2-40B4-BE49-F238E27FC236}">
                <a16:creationId xmlns:a16="http://schemas.microsoft.com/office/drawing/2014/main" id="{A62AB9B0-1A72-4F05-85ED-1120E54EBDE8}"/>
              </a:ext>
            </a:extLst>
          </p:cNvPr>
          <p:cNvGrpSpPr/>
          <p:nvPr/>
        </p:nvGrpSpPr>
        <p:grpSpPr>
          <a:xfrm rot="2540802">
            <a:off x="-169626" y="4448175"/>
            <a:ext cx="544580" cy="346135"/>
            <a:chOff x="1459148" y="544749"/>
            <a:chExt cx="7412477" cy="5661498"/>
          </a:xfrm>
        </p:grpSpPr>
        <p:sp>
          <p:nvSpPr>
            <p:cNvPr id="1709" name="Arc 1708">
              <a:extLst>
                <a:ext uri="{FF2B5EF4-FFF2-40B4-BE49-F238E27FC236}">
                  <a16:creationId xmlns:a16="http://schemas.microsoft.com/office/drawing/2014/main" id="{78022BA0-DF40-49D1-945B-4F74E48762B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0" name="Straight Connector 1709">
              <a:extLst>
                <a:ext uri="{FF2B5EF4-FFF2-40B4-BE49-F238E27FC236}">
                  <a16:creationId xmlns:a16="http://schemas.microsoft.com/office/drawing/2014/main" id="{35E6D0E3-278F-4F43-8DC0-FA4420F2450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11" name="Arc 1710">
              <a:extLst>
                <a:ext uri="{FF2B5EF4-FFF2-40B4-BE49-F238E27FC236}">
                  <a16:creationId xmlns:a16="http://schemas.microsoft.com/office/drawing/2014/main" id="{C8617CFD-7A1E-4447-8CDC-4BC8DDEDE2C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2" name="Straight Connector 1711">
              <a:extLst>
                <a:ext uri="{FF2B5EF4-FFF2-40B4-BE49-F238E27FC236}">
                  <a16:creationId xmlns:a16="http://schemas.microsoft.com/office/drawing/2014/main" id="{3C52E918-302D-43AC-A76D-769B1F74409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948746CE-4949-417A-80BA-49DECD435A9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14" name="Oval 1713">
              <a:extLst>
                <a:ext uri="{FF2B5EF4-FFF2-40B4-BE49-F238E27FC236}">
                  <a16:creationId xmlns:a16="http://schemas.microsoft.com/office/drawing/2014/main" id="{EA14CBB2-7826-44B2-B7DC-48228E4C06A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5" name="Arc 1714">
              <a:extLst>
                <a:ext uri="{FF2B5EF4-FFF2-40B4-BE49-F238E27FC236}">
                  <a16:creationId xmlns:a16="http://schemas.microsoft.com/office/drawing/2014/main" id="{39F8BACF-8C9E-43AE-897C-338C4166C3F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6" name="Arc 1715">
              <a:extLst>
                <a:ext uri="{FF2B5EF4-FFF2-40B4-BE49-F238E27FC236}">
                  <a16:creationId xmlns:a16="http://schemas.microsoft.com/office/drawing/2014/main" id="{DA9574F3-B646-40D8-8A2A-42711FBB310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7" name="Arc 1716">
              <a:extLst>
                <a:ext uri="{FF2B5EF4-FFF2-40B4-BE49-F238E27FC236}">
                  <a16:creationId xmlns:a16="http://schemas.microsoft.com/office/drawing/2014/main" id="{AD916DAD-DD4B-4F75-9692-36B9F2B3D0D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8" name="Arc 1717">
              <a:extLst>
                <a:ext uri="{FF2B5EF4-FFF2-40B4-BE49-F238E27FC236}">
                  <a16:creationId xmlns:a16="http://schemas.microsoft.com/office/drawing/2014/main" id="{34205027-46FA-4A34-8B44-B84F3912352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9" name="Straight Connector 1718">
              <a:extLst>
                <a:ext uri="{FF2B5EF4-FFF2-40B4-BE49-F238E27FC236}">
                  <a16:creationId xmlns:a16="http://schemas.microsoft.com/office/drawing/2014/main" id="{68CA7065-457C-4D71-848C-7FFB02E172E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20" name="Straight Connector 1719">
              <a:extLst>
                <a:ext uri="{FF2B5EF4-FFF2-40B4-BE49-F238E27FC236}">
                  <a16:creationId xmlns:a16="http://schemas.microsoft.com/office/drawing/2014/main" id="{026CF4A9-4060-4A5A-8497-C8869A6EB78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21" name="Straight Connector 1720">
              <a:extLst>
                <a:ext uri="{FF2B5EF4-FFF2-40B4-BE49-F238E27FC236}">
                  <a16:creationId xmlns:a16="http://schemas.microsoft.com/office/drawing/2014/main" id="{E7CA3F98-66C4-42B4-8A51-F8B62A6E3CB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22" name="Group 1721">
            <a:extLst>
              <a:ext uri="{FF2B5EF4-FFF2-40B4-BE49-F238E27FC236}">
                <a16:creationId xmlns:a16="http://schemas.microsoft.com/office/drawing/2014/main" id="{66F421AE-000D-4432-9DF4-4E11706F5FD9}"/>
              </a:ext>
            </a:extLst>
          </p:cNvPr>
          <p:cNvGrpSpPr/>
          <p:nvPr/>
        </p:nvGrpSpPr>
        <p:grpSpPr>
          <a:xfrm rot="2540802">
            <a:off x="-169626" y="4743450"/>
            <a:ext cx="544580" cy="346135"/>
            <a:chOff x="1459148" y="544749"/>
            <a:chExt cx="7412477" cy="5661498"/>
          </a:xfrm>
        </p:grpSpPr>
        <p:sp>
          <p:nvSpPr>
            <p:cNvPr id="1723" name="Arc 1722">
              <a:extLst>
                <a:ext uri="{FF2B5EF4-FFF2-40B4-BE49-F238E27FC236}">
                  <a16:creationId xmlns:a16="http://schemas.microsoft.com/office/drawing/2014/main" id="{99394E25-B913-451B-B23B-A7F20C5B3B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24" name="Straight Connector 1723">
              <a:extLst>
                <a:ext uri="{FF2B5EF4-FFF2-40B4-BE49-F238E27FC236}">
                  <a16:creationId xmlns:a16="http://schemas.microsoft.com/office/drawing/2014/main" id="{8012819A-3E33-4DBA-A2A8-E9B24B066A2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25" name="Arc 1724">
              <a:extLst>
                <a:ext uri="{FF2B5EF4-FFF2-40B4-BE49-F238E27FC236}">
                  <a16:creationId xmlns:a16="http://schemas.microsoft.com/office/drawing/2014/main" id="{1A31A1C8-1C94-424C-8C10-A47D241B6BD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26" name="Straight Connector 1725">
              <a:extLst>
                <a:ext uri="{FF2B5EF4-FFF2-40B4-BE49-F238E27FC236}">
                  <a16:creationId xmlns:a16="http://schemas.microsoft.com/office/drawing/2014/main" id="{DB034BC2-2672-444B-A569-11472097206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81E0A708-F019-4B72-862C-CE1FFCD3A91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28" name="Oval 1727">
              <a:extLst>
                <a:ext uri="{FF2B5EF4-FFF2-40B4-BE49-F238E27FC236}">
                  <a16:creationId xmlns:a16="http://schemas.microsoft.com/office/drawing/2014/main" id="{FD3B5F47-AC9D-4835-8F90-61B209113A6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9" name="Arc 1728">
              <a:extLst>
                <a:ext uri="{FF2B5EF4-FFF2-40B4-BE49-F238E27FC236}">
                  <a16:creationId xmlns:a16="http://schemas.microsoft.com/office/drawing/2014/main" id="{7796075D-3983-4ECF-AB21-CC044906B7A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0" name="Arc 1729">
              <a:extLst>
                <a:ext uri="{FF2B5EF4-FFF2-40B4-BE49-F238E27FC236}">
                  <a16:creationId xmlns:a16="http://schemas.microsoft.com/office/drawing/2014/main" id="{1E874334-9BC1-43CB-B6BE-D1126149928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1" name="Arc 1730">
              <a:extLst>
                <a:ext uri="{FF2B5EF4-FFF2-40B4-BE49-F238E27FC236}">
                  <a16:creationId xmlns:a16="http://schemas.microsoft.com/office/drawing/2014/main" id="{9A1E90C7-ABD7-45D6-980B-92459BA4517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2" name="Arc 1731">
              <a:extLst>
                <a:ext uri="{FF2B5EF4-FFF2-40B4-BE49-F238E27FC236}">
                  <a16:creationId xmlns:a16="http://schemas.microsoft.com/office/drawing/2014/main" id="{2D4E0A24-87DC-418A-A8D6-25CEC97A4B5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3" name="Straight Connector 1732">
              <a:extLst>
                <a:ext uri="{FF2B5EF4-FFF2-40B4-BE49-F238E27FC236}">
                  <a16:creationId xmlns:a16="http://schemas.microsoft.com/office/drawing/2014/main" id="{3C42FEDF-1A64-4851-B1B5-42D6D9FA2D7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34" name="Straight Connector 1733">
              <a:extLst>
                <a:ext uri="{FF2B5EF4-FFF2-40B4-BE49-F238E27FC236}">
                  <a16:creationId xmlns:a16="http://schemas.microsoft.com/office/drawing/2014/main" id="{BAF37896-E6FF-469B-B79F-2B10B5323E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35" name="Straight Connector 1734">
              <a:extLst>
                <a:ext uri="{FF2B5EF4-FFF2-40B4-BE49-F238E27FC236}">
                  <a16:creationId xmlns:a16="http://schemas.microsoft.com/office/drawing/2014/main" id="{B4305772-CB42-4E85-B157-2E47F57828E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36" name="Group 1735">
            <a:extLst>
              <a:ext uri="{FF2B5EF4-FFF2-40B4-BE49-F238E27FC236}">
                <a16:creationId xmlns:a16="http://schemas.microsoft.com/office/drawing/2014/main" id="{1B3E7F8F-5AB1-471B-902A-07FA408C86CF}"/>
              </a:ext>
            </a:extLst>
          </p:cNvPr>
          <p:cNvGrpSpPr/>
          <p:nvPr/>
        </p:nvGrpSpPr>
        <p:grpSpPr>
          <a:xfrm rot="2540802">
            <a:off x="-169626" y="5038725"/>
            <a:ext cx="544580" cy="346135"/>
            <a:chOff x="1459148" y="544749"/>
            <a:chExt cx="7412477" cy="5661498"/>
          </a:xfrm>
        </p:grpSpPr>
        <p:sp>
          <p:nvSpPr>
            <p:cNvPr id="1737" name="Arc 1736">
              <a:extLst>
                <a:ext uri="{FF2B5EF4-FFF2-40B4-BE49-F238E27FC236}">
                  <a16:creationId xmlns:a16="http://schemas.microsoft.com/office/drawing/2014/main" id="{C6349277-2897-42AF-881F-ADA206304FC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8" name="Straight Connector 1737">
              <a:extLst>
                <a:ext uri="{FF2B5EF4-FFF2-40B4-BE49-F238E27FC236}">
                  <a16:creationId xmlns:a16="http://schemas.microsoft.com/office/drawing/2014/main" id="{66B46619-807B-458B-A17A-A87C3234BF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39" name="Arc 1738">
              <a:extLst>
                <a:ext uri="{FF2B5EF4-FFF2-40B4-BE49-F238E27FC236}">
                  <a16:creationId xmlns:a16="http://schemas.microsoft.com/office/drawing/2014/main" id="{4475D4B0-A2C7-4CEE-B472-2FC165F1DB5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0" name="Straight Connector 1739">
              <a:extLst>
                <a:ext uri="{FF2B5EF4-FFF2-40B4-BE49-F238E27FC236}">
                  <a16:creationId xmlns:a16="http://schemas.microsoft.com/office/drawing/2014/main" id="{2DA5A5F7-DFA4-48A3-8792-843D9D689FC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A0653315-7CC0-4BD1-A643-C330B7DFC23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42" name="Oval 1741">
              <a:extLst>
                <a:ext uri="{FF2B5EF4-FFF2-40B4-BE49-F238E27FC236}">
                  <a16:creationId xmlns:a16="http://schemas.microsoft.com/office/drawing/2014/main" id="{7B76A1B3-B155-45E8-A9EB-3262D98BB35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3" name="Arc 1742">
              <a:extLst>
                <a:ext uri="{FF2B5EF4-FFF2-40B4-BE49-F238E27FC236}">
                  <a16:creationId xmlns:a16="http://schemas.microsoft.com/office/drawing/2014/main" id="{9F17CA7E-9380-4E99-A070-C71588276EF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4" name="Arc 1743">
              <a:extLst>
                <a:ext uri="{FF2B5EF4-FFF2-40B4-BE49-F238E27FC236}">
                  <a16:creationId xmlns:a16="http://schemas.microsoft.com/office/drawing/2014/main" id="{C1D4B1F8-DA73-4265-8BEE-C6D4901ABB7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5" name="Arc 1744">
              <a:extLst>
                <a:ext uri="{FF2B5EF4-FFF2-40B4-BE49-F238E27FC236}">
                  <a16:creationId xmlns:a16="http://schemas.microsoft.com/office/drawing/2014/main" id="{AE44C112-4FDE-47B9-8165-32C82CB6C60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6" name="Arc 1745">
              <a:extLst>
                <a:ext uri="{FF2B5EF4-FFF2-40B4-BE49-F238E27FC236}">
                  <a16:creationId xmlns:a16="http://schemas.microsoft.com/office/drawing/2014/main" id="{A820FD3C-89DA-4149-85E9-47EC9BBEE49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47" name="Straight Connector 1746">
              <a:extLst>
                <a:ext uri="{FF2B5EF4-FFF2-40B4-BE49-F238E27FC236}">
                  <a16:creationId xmlns:a16="http://schemas.microsoft.com/office/drawing/2014/main" id="{83874671-B60A-4DB1-B210-CE83906ECAF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48" name="Straight Connector 1747">
              <a:extLst>
                <a:ext uri="{FF2B5EF4-FFF2-40B4-BE49-F238E27FC236}">
                  <a16:creationId xmlns:a16="http://schemas.microsoft.com/office/drawing/2014/main" id="{0DFB21BC-3549-4E56-B582-6261B312A3B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49" name="Straight Connector 1748">
              <a:extLst>
                <a:ext uri="{FF2B5EF4-FFF2-40B4-BE49-F238E27FC236}">
                  <a16:creationId xmlns:a16="http://schemas.microsoft.com/office/drawing/2014/main" id="{164C65B3-9C57-4F9A-B2EB-70EAEC61605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50" name="Group 1749">
            <a:extLst>
              <a:ext uri="{FF2B5EF4-FFF2-40B4-BE49-F238E27FC236}">
                <a16:creationId xmlns:a16="http://schemas.microsoft.com/office/drawing/2014/main" id="{4F00F50B-9C21-40DA-B1C5-EBAD338EB19B}"/>
              </a:ext>
            </a:extLst>
          </p:cNvPr>
          <p:cNvGrpSpPr/>
          <p:nvPr/>
        </p:nvGrpSpPr>
        <p:grpSpPr>
          <a:xfrm rot="2540802">
            <a:off x="-169626" y="5334000"/>
            <a:ext cx="544580" cy="346135"/>
            <a:chOff x="1459148" y="544749"/>
            <a:chExt cx="7412477" cy="5661498"/>
          </a:xfrm>
        </p:grpSpPr>
        <p:sp>
          <p:nvSpPr>
            <p:cNvPr id="1751" name="Arc 1750">
              <a:extLst>
                <a:ext uri="{FF2B5EF4-FFF2-40B4-BE49-F238E27FC236}">
                  <a16:creationId xmlns:a16="http://schemas.microsoft.com/office/drawing/2014/main" id="{827F9AB0-D2F5-43F0-AE69-D7381D8B07B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2" name="Straight Connector 1751">
              <a:extLst>
                <a:ext uri="{FF2B5EF4-FFF2-40B4-BE49-F238E27FC236}">
                  <a16:creationId xmlns:a16="http://schemas.microsoft.com/office/drawing/2014/main" id="{B4521D9E-911A-41A3-B6D3-32DDC538F04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53" name="Arc 1752">
              <a:extLst>
                <a:ext uri="{FF2B5EF4-FFF2-40B4-BE49-F238E27FC236}">
                  <a16:creationId xmlns:a16="http://schemas.microsoft.com/office/drawing/2014/main" id="{8935D1F9-1A0A-44E0-B152-3702EC700D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54" name="Straight Connector 1753">
              <a:extLst>
                <a:ext uri="{FF2B5EF4-FFF2-40B4-BE49-F238E27FC236}">
                  <a16:creationId xmlns:a16="http://schemas.microsoft.com/office/drawing/2014/main" id="{81DE2C83-B784-47CA-A493-8C983AC513E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0D9B4E12-5A72-4C1B-844E-881A5224287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56" name="Oval 1755">
              <a:extLst>
                <a:ext uri="{FF2B5EF4-FFF2-40B4-BE49-F238E27FC236}">
                  <a16:creationId xmlns:a16="http://schemas.microsoft.com/office/drawing/2014/main" id="{0D758221-54C4-4B78-AC97-80EC2F5C70B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7" name="Arc 1756">
              <a:extLst>
                <a:ext uri="{FF2B5EF4-FFF2-40B4-BE49-F238E27FC236}">
                  <a16:creationId xmlns:a16="http://schemas.microsoft.com/office/drawing/2014/main" id="{8E972A9A-27D2-4A99-9A43-9AC5B8FF89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8" name="Arc 1757">
              <a:extLst>
                <a:ext uri="{FF2B5EF4-FFF2-40B4-BE49-F238E27FC236}">
                  <a16:creationId xmlns:a16="http://schemas.microsoft.com/office/drawing/2014/main" id="{F70EAA0E-4218-4C5D-B7FD-F4B86412564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9" name="Arc 1758">
              <a:extLst>
                <a:ext uri="{FF2B5EF4-FFF2-40B4-BE49-F238E27FC236}">
                  <a16:creationId xmlns:a16="http://schemas.microsoft.com/office/drawing/2014/main" id="{BBE66767-18E5-4983-BE50-82E6A5330BB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0" name="Arc 1759">
              <a:extLst>
                <a:ext uri="{FF2B5EF4-FFF2-40B4-BE49-F238E27FC236}">
                  <a16:creationId xmlns:a16="http://schemas.microsoft.com/office/drawing/2014/main" id="{E25A1924-955F-4596-935B-3E2368F1CFB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1" name="Straight Connector 1760">
              <a:extLst>
                <a:ext uri="{FF2B5EF4-FFF2-40B4-BE49-F238E27FC236}">
                  <a16:creationId xmlns:a16="http://schemas.microsoft.com/office/drawing/2014/main" id="{6084B1EB-DD80-4206-BFC2-163E795FC92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a:extLst>
                <a:ext uri="{FF2B5EF4-FFF2-40B4-BE49-F238E27FC236}">
                  <a16:creationId xmlns:a16="http://schemas.microsoft.com/office/drawing/2014/main" id="{FA1BD778-537F-4173-87F8-630AC57F0A0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9F9FE1B8-2A59-468F-88F4-1D5271FE876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64" name="Group 1763">
            <a:extLst>
              <a:ext uri="{FF2B5EF4-FFF2-40B4-BE49-F238E27FC236}">
                <a16:creationId xmlns:a16="http://schemas.microsoft.com/office/drawing/2014/main" id="{68E3E8FF-F96C-4C6F-A066-270CD19AF7EF}"/>
              </a:ext>
            </a:extLst>
          </p:cNvPr>
          <p:cNvGrpSpPr/>
          <p:nvPr/>
        </p:nvGrpSpPr>
        <p:grpSpPr>
          <a:xfrm rot="2540802">
            <a:off x="-169626" y="5629275"/>
            <a:ext cx="544580" cy="346135"/>
            <a:chOff x="1459148" y="544749"/>
            <a:chExt cx="7412477" cy="5661498"/>
          </a:xfrm>
        </p:grpSpPr>
        <p:sp>
          <p:nvSpPr>
            <p:cNvPr id="1765" name="Arc 1764">
              <a:extLst>
                <a:ext uri="{FF2B5EF4-FFF2-40B4-BE49-F238E27FC236}">
                  <a16:creationId xmlns:a16="http://schemas.microsoft.com/office/drawing/2014/main" id="{81C98FDB-BC05-4963-A9E0-6741802C8FD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6" name="Straight Connector 1765">
              <a:extLst>
                <a:ext uri="{FF2B5EF4-FFF2-40B4-BE49-F238E27FC236}">
                  <a16:creationId xmlns:a16="http://schemas.microsoft.com/office/drawing/2014/main" id="{3BE78641-AF53-4F74-B83C-BC5C11EDDB2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67" name="Arc 1766">
              <a:extLst>
                <a:ext uri="{FF2B5EF4-FFF2-40B4-BE49-F238E27FC236}">
                  <a16:creationId xmlns:a16="http://schemas.microsoft.com/office/drawing/2014/main" id="{A5B96BE4-5F43-40BA-949F-43FC2191549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8" name="Straight Connector 1767">
              <a:extLst>
                <a:ext uri="{FF2B5EF4-FFF2-40B4-BE49-F238E27FC236}">
                  <a16:creationId xmlns:a16="http://schemas.microsoft.com/office/drawing/2014/main" id="{C75A29A4-C747-43DB-A5AD-C5E108E3770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FD001CD8-E31F-43FF-8110-B97BCA7CC8A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70" name="Oval 1769">
              <a:extLst>
                <a:ext uri="{FF2B5EF4-FFF2-40B4-BE49-F238E27FC236}">
                  <a16:creationId xmlns:a16="http://schemas.microsoft.com/office/drawing/2014/main" id="{86F67229-A54D-45BE-8B14-AD5A4192167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1" name="Arc 1770">
              <a:extLst>
                <a:ext uri="{FF2B5EF4-FFF2-40B4-BE49-F238E27FC236}">
                  <a16:creationId xmlns:a16="http://schemas.microsoft.com/office/drawing/2014/main" id="{1ABBACA0-9727-4AF6-AB30-8FA7AA5655F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2" name="Arc 1771">
              <a:extLst>
                <a:ext uri="{FF2B5EF4-FFF2-40B4-BE49-F238E27FC236}">
                  <a16:creationId xmlns:a16="http://schemas.microsoft.com/office/drawing/2014/main" id="{74041975-A37B-4D12-8C73-6EB085A6F7B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3" name="Arc 1772">
              <a:extLst>
                <a:ext uri="{FF2B5EF4-FFF2-40B4-BE49-F238E27FC236}">
                  <a16:creationId xmlns:a16="http://schemas.microsoft.com/office/drawing/2014/main" id="{F8C27CA4-2AB8-4AAD-851E-954F961CCEA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4" name="Arc 1773">
              <a:extLst>
                <a:ext uri="{FF2B5EF4-FFF2-40B4-BE49-F238E27FC236}">
                  <a16:creationId xmlns:a16="http://schemas.microsoft.com/office/drawing/2014/main" id="{B98B4EA1-B620-4F43-95DD-12CA263328D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75" name="Straight Connector 1774">
              <a:extLst>
                <a:ext uri="{FF2B5EF4-FFF2-40B4-BE49-F238E27FC236}">
                  <a16:creationId xmlns:a16="http://schemas.microsoft.com/office/drawing/2014/main" id="{EE643A7D-CA68-4EBC-BBB8-09DA8CCD279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a:extLst>
                <a:ext uri="{FF2B5EF4-FFF2-40B4-BE49-F238E27FC236}">
                  <a16:creationId xmlns:a16="http://schemas.microsoft.com/office/drawing/2014/main" id="{F7A2D9C0-56DF-4885-A6A7-901CCC431CF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B5149828-9F12-4040-80BA-FB7C8FF7EA3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8" name="Group 1777">
            <a:extLst>
              <a:ext uri="{FF2B5EF4-FFF2-40B4-BE49-F238E27FC236}">
                <a16:creationId xmlns:a16="http://schemas.microsoft.com/office/drawing/2014/main" id="{2FD0F8D9-AAF4-4403-8CEF-67A094B5706C}"/>
              </a:ext>
            </a:extLst>
          </p:cNvPr>
          <p:cNvGrpSpPr/>
          <p:nvPr/>
        </p:nvGrpSpPr>
        <p:grpSpPr>
          <a:xfrm rot="2540802">
            <a:off x="-169626" y="5924550"/>
            <a:ext cx="544580" cy="346135"/>
            <a:chOff x="1459148" y="544749"/>
            <a:chExt cx="7412477" cy="5661498"/>
          </a:xfrm>
        </p:grpSpPr>
        <p:sp>
          <p:nvSpPr>
            <p:cNvPr id="1779" name="Arc 1778">
              <a:extLst>
                <a:ext uri="{FF2B5EF4-FFF2-40B4-BE49-F238E27FC236}">
                  <a16:creationId xmlns:a16="http://schemas.microsoft.com/office/drawing/2014/main" id="{39CA2015-D371-4D79-BC3A-1294FAC66A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0" name="Straight Connector 1779">
              <a:extLst>
                <a:ext uri="{FF2B5EF4-FFF2-40B4-BE49-F238E27FC236}">
                  <a16:creationId xmlns:a16="http://schemas.microsoft.com/office/drawing/2014/main" id="{7BCA31ED-05BF-4E45-8F44-FEA7DE8270E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81" name="Arc 1780">
              <a:extLst>
                <a:ext uri="{FF2B5EF4-FFF2-40B4-BE49-F238E27FC236}">
                  <a16:creationId xmlns:a16="http://schemas.microsoft.com/office/drawing/2014/main" id="{5ECB2DFC-ED69-4354-AC7E-634450C941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2" name="Straight Connector 1781">
              <a:extLst>
                <a:ext uri="{FF2B5EF4-FFF2-40B4-BE49-F238E27FC236}">
                  <a16:creationId xmlns:a16="http://schemas.microsoft.com/office/drawing/2014/main" id="{E1A37DCE-113A-4D09-AA07-8D8AE4DEC44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BC70BA94-40B4-4C86-B66C-B444A1793F2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84" name="Oval 1783">
              <a:extLst>
                <a:ext uri="{FF2B5EF4-FFF2-40B4-BE49-F238E27FC236}">
                  <a16:creationId xmlns:a16="http://schemas.microsoft.com/office/drawing/2014/main" id="{23C8B904-0D49-4F08-B63B-2E73D4BC343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5" name="Arc 1784">
              <a:extLst>
                <a:ext uri="{FF2B5EF4-FFF2-40B4-BE49-F238E27FC236}">
                  <a16:creationId xmlns:a16="http://schemas.microsoft.com/office/drawing/2014/main" id="{EC6B9EF1-A8C0-421E-889A-02411824439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6" name="Arc 1785">
              <a:extLst>
                <a:ext uri="{FF2B5EF4-FFF2-40B4-BE49-F238E27FC236}">
                  <a16:creationId xmlns:a16="http://schemas.microsoft.com/office/drawing/2014/main" id="{F6150B4F-2B88-4B07-9E7F-FC64E51DADE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7" name="Arc 1786">
              <a:extLst>
                <a:ext uri="{FF2B5EF4-FFF2-40B4-BE49-F238E27FC236}">
                  <a16:creationId xmlns:a16="http://schemas.microsoft.com/office/drawing/2014/main" id="{E389A6FA-6231-4DC8-AA77-7DD5CF83EF8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8" name="Arc 1787">
              <a:extLst>
                <a:ext uri="{FF2B5EF4-FFF2-40B4-BE49-F238E27FC236}">
                  <a16:creationId xmlns:a16="http://schemas.microsoft.com/office/drawing/2014/main" id="{6503603A-0DEC-4FAD-BFD6-755E9CBD98B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9" name="Straight Connector 1788">
              <a:extLst>
                <a:ext uri="{FF2B5EF4-FFF2-40B4-BE49-F238E27FC236}">
                  <a16:creationId xmlns:a16="http://schemas.microsoft.com/office/drawing/2014/main" id="{82D90A01-932E-4BF8-8E42-A2B2EE27AC7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625ECAD8-58C4-4B14-9FD2-8274E0C44E3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91" name="Straight Connector 1790">
              <a:extLst>
                <a:ext uri="{FF2B5EF4-FFF2-40B4-BE49-F238E27FC236}">
                  <a16:creationId xmlns:a16="http://schemas.microsoft.com/office/drawing/2014/main" id="{0BCD380F-71C0-462A-B11D-EFD740C99F5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92" name="Group 1791">
            <a:extLst>
              <a:ext uri="{FF2B5EF4-FFF2-40B4-BE49-F238E27FC236}">
                <a16:creationId xmlns:a16="http://schemas.microsoft.com/office/drawing/2014/main" id="{CF7E8225-31A8-4912-A7BD-1E1ED8804F90}"/>
              </a:ext>
            </a:extLst>
          </p:cNvPr>
          <p:cNvGrpSpPr/>
          <p:nvPr/>
        </p:nvGrpSpPr>
        <p:grpSpPr>
          <a:xfrm rot="2540802">
            <a:off x="-169626" y="6219825"/>
            <a:ext cx="544580" cy="346135"/>
            <a:chOff x="1459148" y="544749"/>
            <a:chExt cx="7412477" cy="5661498"/>
          </a:xfrm>
        </p:grpSpPr>
        <p:sp>
          <p:nvSpPr>
            <p:cNvPr id="1793" name="Arc 1792">
              <a:extLst>
                <a:ext uri="{FF2B5EF4-FFF2-40B4-BE49-F238E27FC236}">
                  <a16:creationId xmlns:a16="http://schemas.microsoft.com/office/drawing/2014/main" id="{8A36721E-B2F2-4C6A-918E-BA10FD4A62C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94" name="Straight Connector 1793">
              <a:extLst>
                <a:ext uri="{FF2B5EF4-FFF2-40B4-BE49-F238E27FC236}">
                  <a16:creationId xmlns:a16="http://schemas.microsoft.com/office/drawing/2014/main" id="{2AA7BD1A-E8C8-449B-A28C-19C9E8ABAB7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95" name="Arc 1794">
              <a:extLst>
                <a:ext uri="{FF2B5EF4-FFF2-40B4-BE49-F238E27FC236}">
                  <a16:creationId xmlns:a16="http://schemas.microsoft.com/office/drawing/2014/main" id="{5B45314A-817C-4911-9BF4-CD3B6F41B98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96" name="Straight Connector 1795">
              <a:extLst>
                <a:ext uri="{FF2B5EF4-FFF2-40B4-BE49-F238E27FC236}">
                  <a16:creationId xmlns:a16="http://schemas.microsoft.com/office/drawing/2014/main" id="{9851EFB6-60F3-4AF9-A4D9-D6B455C9BF0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A7A91D4D-9A0F-4857-95B7-1EE2C928AB2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98" name="Oval 1797">
              <a:extLst>
                <a:ext uri="{FF2B5EF4-FFF2-40B4-BE49-F238E27FC236}">
                  <a16:creationId xmlns:a16="http://schemas.microsoft.com/office/drawing/2014/main" id="{44819673-7F46-48F2-8A6C-07E66003C5F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9" name="Arc 1798">
              <a:extLst>
                <a:ext uri="{FF2B5EF4-FFF2-40B4-BE49-F238E27FC236}">
                  <a16:creationId xmlns:a16="http://schemas.microsoft.com/office/drawing/2014/main" id="{05D661DA-9F5A-4EBC-9737-C930D4662D5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0" name="Arc 1799">
              <a:extLst>
                <a:ext uri="{FF2B5EF4-FFF2-40B4-BE49-F238E27FC236}">
                  <a16:creationId xmlns:a16="http://schemas.microsoft.com/office/drawing/2014/main" id="{70E214D2-1B90-4C00-BF81-28DF3E86D0D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1" name="Arc 1800">
              <a:extLst>
                <a:ext uri="{FF2B5EF4-FFF2-40B4-BE49-F238E27FC236}">
                  <a16:creationId xmlns:a16="http://schemas.microsoft.com/office/drawing/2014/main" id="{C4D72B93-0BF6-4A80-A6FA-596FD138736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2" name="Arc 1801">
              <a:extLst>
                <a:ext uri="{FF2B5EF4-FFF2-40B4-BE49-F238E27FC236}">
                  <a16:creationId xmlns:a16="http://schemas.microsoft.com/office/drawing/2014/main" id="{DFE2504F-05D9-4FF2-B908-8AEE815F1E8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3" name="Straight Connector 1802">
              <a:extLst>
                <a:ext uri="{FF2B5EF4-FFF2-40B4-BE49-F238E27FC236}">
                  <a16:creationId xmlns:a16="http://schemas.microsoft.com/office/drawing/2014/main" id="{739842E5-4810-4E70-9469-BF8FDC8820A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04" name="Straight Connector 1803">
              <a:extLst>
                <a:ext uri="{FF2B5EF4-FFF2-40B4-BE49-F238E27FC236}">
                  <a16:creationId xmlns:a16="http://schemas.microsoft.com/office/drawing/2014/main" id="{F64471B7-07D9-4D7E-A41D-E0A2A8BF448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05" name="Straight Connector 1804">
              <a:extLst>
                <a:ext uri="{FF2B5EF4-FFF2-40B4-BE49-F238E27FC236}">
                  <a16:creationId xmlns:a16="http://schemas.microsoft.com/office/drawing/2014/main" id="{CA8C1C6B-4DF1-489E-A3DF-2B7317F305A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806" name="Group 1805">
            <a:extLst>
              <a:ext uri="{FF2B5EF4-FFF2-40B4-BE49-F238E27FC236}">
                <a16:creationId xmlns:a16="http://schemas.microsoft.com/office/drawing/2014/main" id="{87BA198F-0253-49F0-AEA7-F4F706481A09}"/>
              </a:ext>
            </a:extLst>
          </p:cNvPr>
          <p:cNvGrpSpPr/>
          <p:nvPr/>
        </p:nvGrpSpPr>
        <p:grpSpPr>
          <a:xfrm rot="2540802">
            <a:off x="11727099" y="304800"/>
            <a:ext cx="544580" cy="346135"/>
            <a:chOff x="1459148" y="544749"/>
            <a:chExt cx="7412477" cy="5661498"/>
          </a:xfrm>
        </p:grpSpPr>
        <p:sp>
          <p:nvSpPr>
            <p:cNvPr id="1807" name="Arc 1806">
              <a:extLst>
                <a:ext uri="{FF2B5EF4-FFF2-40B4-BE49-F238E27FC236}">
                  <a16:creationId xmlns:a16="http://schemas.microsoft.com/office/drawing/2014/main" id="{3D9B758C-5FA6-4071-A343-09B6C3EF484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8" name="Straight Connector 1807">
              <a:extLst>
                <a:ext uri="{FF2B5EF4-FFF2-40B4-BE49-F238E27FC236}">
                  <a16:creationId xmlns:a16="http://schemas.microsoft.com/office/drawing/2014/main" id="{858E439D-22D1-4E25-B5FE-85E5F46C130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9" name="Arc 1808">
              <a:extLst>
                <a:ext uri="{FF2B5EF4-FFF2-40B4-BE49-F238E27FC236}">
                  <a16:creationId xmlns:a16="http://schemas.microsoft.com/office/drawing/2014/main" id="{9291F2A3-B734-4FD4-9A10-3AB34B3A9F7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10" name="Straight Connector 1809">
              <a:extLst>
                <a:ext uri="{FF2B5EF4-FFF2-40B4-BE49-F238E27FC236}">
                  <a16:creationId xmlns:a16="http://schemas.microsoft.com/office/drawing/2014/main" id="{E530F589-6DBC-414A-BA36-110B711F817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FAB3275-4F6A-4FEE-9874-6CF6BA342B8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12" name="Oval 1811">
              <a:extLst>
                <a:ext uri="{FF2B5EF4-FFF2-40B4-BE49-F238E27FC236}">
                  <a16:creationId xmlns:a16="http://schemas.microsoft.com/office/drawing/2014/main" id="{11F1108A-9B43-4654-8B6A-99904E2868C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3" name="Arc 1812">
              <a:extLst>
                <a:ext uri="{FF2B5EF4-FFF2-40B4-BE49-F238E27FC236}">
                  <a16:creationId xmlns:a16="http://schemas.microsoft.com/office/drawing/2014/main" id="{1137802E-B0DE-4E35-838D-AD5D43B7F0A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14" name="Arc 1813">
              <a:extLst>
                <a:ext uri="{FF2B5EF4-FFF2-40B4-BE49-F238E27FC236}">
                  <a16:creationId xmlns:a16="http://schemas.microsoft.com/office/drawing/2014/main" id="{C861D860-E2C8-4626-9A8B-16AF919CEBD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5" name="Arc 1814">
              <a:extLst>
                <a:ext uri="{FF2B5EF4-FFF2-40B4-BE49-F238E27FC236}">
                  <a16:creationId xmlns:a16="http://schemas.microsoft.com/office/drawing/2014/main" id="{0C1CA37E-848F-43E0-9DDE-A20EFB405B3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16" name="Arc 1815">
              <a:extLst>
                <a:ext uri="{FF2B5EF4-FFF2-40B4-BE49-F238E27FC236}">
                  <a16:creationId xmlns:a16="http://schemas.microsoft.com/office/drawing/2014/main" id="{74227DAB-CAA7-4DD9-AA28-B72B1EF7A83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17" name="Straight Connector 1816">
              <a:extLst>
                <a:ext uri="{FF2B5EF4-FFF2-40B4-BE49-F238E27FC236}">
                  <a16:creationId xmlns:a16="http://schemas.microsoft.com/office/drawing/2014/main" id="{50899C83-BA7B-48FE-8442-671D465ADD2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8" name="Straight Connector 1817">
              <a:extLst>
                <a:ext uri="{FF2B5EF4-FFF2-40B4-BE49-F238E27FC236}">
                  <a16:creationId xmlns:a16="http://schemas.microsoft.com/office/drawing/2014/main" id="{906F2752-01F2-4DB8-B3B7-ACD6FD42370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9" name="Straight Connector 1818">
              <a:extLst>
                <a:ext uri="{FF2B5EF4-FFF2-40B4-BE49-F238E27FC236}">
                  <a16:creationId xmlns:a16="http://schemas.microsoft.com/office/drawing/2014/main" id="{F919AB65-A6B9-42A4-BBCF-BB2060F5236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820" name="Group 1819">
            <a:extLst>
              <a:ext uri="{FF2B5EF4-FFF2-40B4-BE49-F238E27FC236}">
                <a16:creationId xmlns:a16="http://schemas.microsoft.com/office/drawing/2014/main" id="{7C5FA979-E2B8-4FD0-AF72-FBAA0FC5AB35}"/>
              </a:ext>
            </a:extLst>
          </p:cNvPr>
          <p:cNvGrpSpPr/>
          <p:nvPr/>
        </p:nvGrpSpPr>
        <p:grpSpPr>
          <a:xfrm rot="2540802">
            <a:off x="11727099" y="600075"/>
            <a:ext cx="544580" cy="346135"/>
            <a:chOff x="1459148" y="544749"/>
            <a:chExt cx="7412477" cy="5661498"/>
          </a:xfrm>
        </p:grpSpPr>
        <p:sp>
          <p:nvSpPr>
            <p:cNvPr id="1821" name="Arc 1820">
              <a:extLst>
                <a:ext uri="{FF2B5EF4-FFF2-40B4-BE49-F238E27FC236}">
                  <a16:creationId xmlns:a16="http://schemas.microsoft.com/office/drawing/2014/main" id="{EC96C2A2-1D02-47A3-B6FD-BFDC231948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2" name="Straight Connector 1821">
              <a:extLst>
                <a:ext uri="{FF2B5EF4-FFF2-40B4-BE49-F238E27FC236}">
                  <a16:creationId xmlns:a16="http://schemas.microsoft.com/office/drawing/2014/main" id="{D8FB54E0-3077-4BAC-8F47-60ACB9A5EDE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823" name="Arc 1822">
              <a:extLst>
                <a:ext uri="{FF2B5EF4-FFF2-40B4-BE49-F238E27FC236}">
                  <a16:creationId xmlns:a16="http://schemas.microsoft.com/office/drawing/2014/main" id="{5D8E96DE-A0A1-4A16-AE7F-868921743D4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24" name="Straight Connector 1823">
              <a:extLst>
                <a:ext uri="{FF2B5EF4-FFF2-40B4-BE49-F238E27FC236}">
                  <a16:creationId xmlns:a16="http://schemas.microsoft.com/office/drawing/2014/main" id="{48749136-6EC4-4E4F-A139-7C61CF0FF3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825" name="Straight Connector 1824">
              <a:extLst>
                <a:ext uri="{FF2B5EF4-FFF2-40B4-BE49-F238E27FC236}">
                  <a16:creationId xmlns:a16="http://schemas.microsoft.com/office/drawing/2014/main" id="{0FBC32CA-6074-454A-8AD0-6D112E5A605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826" name="Oval 1825">
              <a:extLst>
                <a:ext uri="{FF2B5EF4-FFF2-40B4-BE49-F238E27FC236}">
                  <a16:creationId xmlns:a16="http://schemas.microsoft.com/office/drawing/2014/main" id="{3D9D94A7-EB92-4391-ADC4-41F4F7B3ABB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7" name="Arc 1826">
              <a:extLst>
                <a:ext uri="{FF2B5EF4-FFF2-40B4-BE49-F238E27FC236}">
                  <a16:creationId xmlns:a16="http://schemas.microsoft.com/office/drawing/2014/main" id="{A4A3E8D1-69D1-41FC-A9C8-8F396104D92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8" name="Arc 1827">
              <a:extLst>
                <a:ext uri="{FF2B5EF4-FFF2-40B4-BE49-F238E27FC236}">
                  <a16:creationId xmlns:a16="http://schemas.microsoft.com/office/drawing/2014/main" id="{933BC967-5D20-4BAE-888F-CD01D5AF5C3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29" name="Arc 1828">
              <a:extLst>
                <a:ext uri="{FF2B5EF4-FFF2-40B4-BE49-F238E27FC236}">
                  <a16:creationId xmlns:a16="http://schemas.microsoft.com/office/drawing/2014/main" id="{29A86FE1-5AC4-4CAD-8CD5-FA32A2FF248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30" name="Arc 1829">
              <a:extLst>
                <a:ext uri="{FF2B5EF4-FFF2-40B4-BE49-F238E27FC236}">
                  <a16:creationId xmlns:a16="http://schemas.microsoft.com/office/drawing/2014/main" id="{6FD2784B-8156-462A-A05D-71BE257A436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31" name="Straight Connector 1830">
              <a:extLst>
                <a:ext uri="{FF2B5EF4-FFF2-40B4-BE49-F238E27FC236}">
                  <a16:creationId xmlns:a16="http://schemas.microsoft.com/office/drawing/2014/main" id="{2FFBBE26-DDA0-4088-AD8C-607A4AA4DB2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a:extLst>
                <a:ext uri="{FF2B5EF4-FFF2-40B4-BE49-F238E27FC236}">
                  <a16:creationId xmlns:a16="http://schemas.microsoft.com/office/drawing/2014/main" id="{AEC25572-6152-483F-8E31-48B46BD3F55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33" name="Straight Connector 1832">
              <a:extLst>
                <a:ext uri="{FF2B5EF4-FFF2-40B4-BE49-F238E27FC236}">
                  <a16:creationId xmlns:a16="http://schemas.microsoft.com/office/drawing/2014/main" id="{2A712E72-7E20-4A74-B1A0-9DF19FA6637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834" name="Group 1833">
            <a:extLst>
              <a:ext uri="{FF2B5EF4-FFF2-40B4-BE49-F238E27FC236}">
                <a16:creationId xmlns:a16="http://schemas.microsoft.com/office/drawing/2014/main" id="{B05F9E74-41AF-40B1-BA6B-EAB117F44321}"/>
              </a:ext>
            </a:extLst>
          </p:cNvPr>
          <p:cNvGrpSpPr/>
          <p:nvPr/>
        </p:nvGrpSpPr>
        <p:grpSpPr>
          <a:xfrm rot="2540802">
            <a:off x="11727099" y="895350"/>
            <a:ext cx="544580" cy="346135"/>
            <a:chOff x="1459148" y="544749"/>
            <a:chExt cx="7412477" cy="5661498"/>
          </a:xfrm>
        </p:grpSpPr>
        <p:sp>
          <p:nvSpPr>
            <p:cNvPr id="1835" name="Arc 1834">
              <a:extLst>
                <a:ext uri="{FF2B5EF4-FFF2-40B4-BE49-F238E27FC236}">
                  <a16:creationId xmlns:a16="http://schemas.microsoft.com/office/drawing/2014/main" id="{CF6FE5DF-3FF6-4CC4-A7B7-DB11AF4DC6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36" name="Straight Connector 1835">
              <a:extLst>
                <a:ext uri="{FF2B5EF4-FFF2-40B4-BE49-F238E27FC236}">
                  <a16:creationId xmlns:a16="http://schemas.microsoft.com/office/drawing/2014/main" id="{BFF15A4B-4DBD-4B80-AD4D-AFF0E1A7A03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837" name="Arc 1836">
              <a:extLst>
                <a:ext uri="{FF2B5EF4-FFF2-40B4-BE49-F238E27FC236}">
                  <a16:creationId xmlns:a16="http://schemas.microsoft.com/office/drawing/2014/main" id="{404743AD-3D61-4AF2-8A81-B3BBDDF9647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38" name="Straight Connector 1837">
              <a:extLst>
                <a:ext uri="{FF2B5EF4-FFF2-40B4-BE49-F238E27FC236}">
                  <a16:creationId xmlns:a16="http://schemas.microsoft.com/office/drawing/2014/main" id="{3A3A451A-DD86-4B7A-A649-5EDC1110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839" name="Straight Connector 1838">
              <a:extLst>
                <a:ext uri="{FF2B5EF4-FFF2-40B4-BE49-F238E27FC236}">
                  <a16:creationId xmlns:a16="http://schemas.microsoft.com/office/drawing/2014/main" id="{0C27BEEA-E3DA-4F3A-A81C-DD361B74CAC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840" name="Oval 1839">
              <a:extLst>
                <a:ext uri="{FF2B5EF4-FFF2-40B4-BE49-F238E27FC236}">
                  <a16:creationId xmlns:a16="http://schemas.microsoft.com/office/drawing/2014/main" id="{4364742C-18B5-4F5C-A8D6-39FC10A7D23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1" name="Arc 1840">
              <a:extLst>
                <a:ext uri="{FF2B5EF4-FFF2-40B4-BE49-F238E27FC236}">
                  <a16:creationId xmlns:a16="http://schemas.microsoft.com/office/drawing/2014/main" id="{FD721F07-A42B-41DB-B444-BED619B4196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2" name="Arc 1841">
              <a:extLst>
                <a:ext uri="{FF2B5EF4-FFF2-40B4-BE49-F238E27FC236}">
                  <a16:creationId xmlns:a16="http://schemas.microsoft.com/office/drawing/2014/main" id="{6B418B9B-1184-478B-B2C2-E582DBC0E6D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3" name="Arc 1842">
              <a:extLst>
                <a:ext uri="{FF2B5EF4-FFF2-40B4-BE49-F238E27FC236}">
                  <a16:creationId xmlns:a16="http://schemas.microsoft.com/office/drawing/2014/main" id="{969359F5-28C3-4615-905B-9A94D9047EF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4" name="Arc 1843">
              <a:extLst>
                <a:ext uri="{FF2B5EF4-FFF2-40B4-BE49-F238E27FC236}">
                  <a16:creationId xmlns:a16="http://schemas.microsoft.com/office/drawing/2014/main" id="{7694C59B-14CE-4788-AF09-B540126FD98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45" name="Straight Connector 1844">
              <a:extLst>
                <a:ext uri="{FF2B5EF4-FFF2-40B4-BE49-F238E27FC236}">
                  <a16:creationId xmlns:a16="http://schemas.microsoft.com/office/drawing/2014/main" id="{785D8725-1325-4BCF-ABF9-535088A5373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46" name="Straight Connector 1845">
              <a:extLst>
                <a:ext uri="{FF2B5EF4-FFF2-40B4-BE49-F238E27FC236}">
                  <a16:creationId xmlns:a16="http://schemas.microsoft.com/office/drawing/2014/main" id="{3A5F4517-98E8-415C-8870-6FAFE88837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a:extLst>
                <a:ext uri="{FF2B5EF4-FFF2-40B4-BE49-F238E27FC236}">
                  <a16:creationId xmlns:a16="http://schemas.microsoft.com/office/drawing/2014/main" id="{81537EEB-BB34-48C2-847A-2F96917A482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848" name="Group 1847">
            <a:extLst>
              <a:ext uri="{FF2B5EF4-FFF2-40B4-BE49-F238E27FC236}">
                <a16:creationId xmlns:a16="http://schemas.microsoft.com/office/drawing/2014/main" id="{F9E12F97-78DD-41A9-A6CE-D5BE2A46B996}"/>
              </a:ext>
            </a:extLst>
          </p:cNvPr>
          <p:cNvGrpSpPr/>
          <p:nvPr/>
        </p:nvGrpSpPr>
        <p:grpSpPr>
          <a:xfrm rot="2540802">
            <a:off x="11727099" y="1190625"/>
            <a:ext cx="544580" cy="346135"/>
            <a:chOff x="1459148" y="544749"/>
            <a:chExt cx="7412477" cy="5661498"/>
          </a:xfrm>
        </p:grpSpPr>
        <p:sp>
          <p:nvSpPr>
            <p:cNvPr id="1849" name="Arc 1848">
              <a:extLst>
                <a:ext uri="{FF2B5EF4-FFF2-40B4-BE49-F238E27FC236}">
                  <a16:creationId xmlns:a16="http://schemas.microsoft.com/office/drawing/2014/main" id="{F4941565-79BD-4331-81FE-F3CFDB0E70C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50" name="Straight Connector 1849">
              <a:extLst>
                <a:ext uri="{FF2B5EF4-FFF2-40B4-BE49-F238E27FC236}">
                  <a16:creationId xmlns:a16="http://schemas.microsoft.com/office/drawing/2014/main" id="{AF3CE722-6B2E-4C58-BCBC-53ED1C2FA87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851" name="Arc 1850">
              <a:extLst>
                <a:ext uri="{FF2B5EF4-FFF2-40B4-BE49-F238E27FC236}">
                  <a16:creationId xmlns:a16="http://schemas.microsoft.com/office/drawing/2014/main" id="{3EB6A0EA-098D-4C4A-9B43-95C539800ED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52" name="Straight Connector 1851">
              <a:extLst>
                <a:ext uri="{FF2B5EF4-FFF2-40B4-BE49-F238E27FC236}">
                  <a16:creationId xmlns:a16="http://schemas.microsoft.com/office/drawing/2014/main" id="{3BE3BDD8-81AB-42A7-80C1-42B1C6A19F2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853" name="Straight Connector 1852">
              <a:extLst>
                <a:ext uri="{FF2B5EF4-FFF2-40B4-BE49-F238E27FC236}">
                  <a16:creationId xmlns:a16="http://schemas.microsoft.com/office/drawing/2014/main" id="{6F8D2B48-0537-4992-B8E9-52723C3E15C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854" name="Oval 1853">
              <a:extLst>
                <a:ext uri="{FF2B5EF4-FFF2-40B4-BE49-F238E27FC236}">
                  <a16:creationId xmlns:a16="http://schemas.microsoft.com/office/drawing/2014/main" id="{782B6057-7FEE-450E-807A-2364ADD82B3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5" name="Arc 1854">
              <a:extLst>
                <a:ext uri="{FF2B5EF4-FFF2-40B4-BE49-F238E27FC236}">
                  <a16:creationId xmlns:a16="http://schemas.microsoft.com/office/drawing/2014/main" id="{2BBC8D3E-168F-4F9E-A969-F61E12F21A9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6" name="Arc 1855">
              <a:extLst>
                <a:ext uri="{FF2B5EF4-FFF2-40B4-BE49-F238E27FC236}">
                  <a16:creationId xmlns:a16="http://schemas.microsoft.com/office/drawing/2014/main" id="{B60CD761-AA94-4429-8C55-4E82BE9FF4C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57" name="Arc 1856">
              <a:extLst>
                <a:ext uri="{FF2B5EF4-FFF2-40B4-BE49-F238E27FC236}">
                  <a16:creationId xmlns:a16="http://schemas.microsoft.com/office/drawing/2014/main" id="{ACF25DC6-0DD4-49FA-BF5C-70DAE696039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8" name="Arc 1857">
              <a:extLst>
                <a:ext uri="{FF2B5EF4-FFF2-40B4-BE49-F238E27FC236}">
                  <a16:creationId xmlns:a16="http://schemas.microsoft.com/office/drawing/2014/main" id="{2CED4508-B124-4AD8-905E-8C8D6C27066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9" name="Straight Connector 1858">
              <a:extLst>
                <a:ext uri="{FF2B5EF4-FFF2-40B4-BE49-F238E27FC236}">
                  <a16:creationId xmlns:a16="http://schemas.microsoft.com/office/drawing/2014/main" id="{4360C828-BE1E-45A5-8E0B-81FAD642AA1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60" name="Straight Connector 1859">
              <a:extLst>
                <a:ext uri="{FF2B5EF4-FFF2-40B4-BE49-F238E27FC236}">
                  <a16:creationId xmlns:a16="http://schemas.microsoft.com/office/drawing/2014/main" id="{B3F60CB5-26D4-4B6D-817C-364CF2B6B95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61" name="Straight Connector 1860">
              <a:extLst>
                <a:ext uri="{FF2B5EF4-FFF2-40B4-BE49-F238E27FC236}">
                  <a16:creationId xmlns:a16="http://schemas.microsoft.com/office/drawing/2014/main" id="{8973D861-2C86-4B6A-AFDE-5F91F01A949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862" name="Group 1861">
            <a:extLst>
              <a:ext uri="{FF2B5EF4-FFF2-40B4-BE49-F238E27FC236}">
                <a16:creationId xmlns:a16="http://schemas.microsoft.com/office/drawing/2014/main" id="{5F2B90DF-195D-4FCD-9DCB-13AB8F7DB5A4}"/>
              </a:ext>
            </a:extLst>
          </p:cNvPr>
          <p:cNvGrpSpPr/>
          <p:nvPr/>
        </p:nvGrpSpPr>
        <p:grpSpPr>
          <a:xfrm rot="2540802">
            <a:off x="11727099" y="1485900"/>
            <a:ext cx="544580" cy="346135"/>
            <a:chOff x="1459148" y="544749"/>
            <a:chExt cx="7412477" cy="5661498"/>
          </a:xfrm>
        </p:grpSpPr>
        <p:sp>
          <p:nvSpPr>
            <p:cNvPr id="1863" name="Arc 1862">
              <a:extLst>
                <a:ext uri="{FF2B5EF4-FFF2-40B4-BE49-F238E27FC236}">
                  <a16:creationId xmlns:a16="http://schemas.microsoft.com/office/drawing/2014/main" id="{0E95013C-5DE8-4570-9D66-C106328C918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64" name="Straight Connector 1863">
              <a:extLst>
                <a:ext uri="{FF2B5EF4-FFF2-40B4-BE49-F238E27FC236}">
                  <a16:creationId xmlns:a16="http://schemas.microsoft.com/office/drawing/2014/main" id="{8449ADCF-3133-4A65-952D-A1AB88E6EF3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865" name="Arc 1864">
              <a:extLst>
                <a:ext uri="{FF2B5EF4-FFF2-40B4-BE49-F238E27FC236}">
                  <a16:creationId xmlns:a16="http://schemas.microsoft.com/office/drawing/2014/main" id="{6F5972F8-49C7-4923-A7D7-33BC2655B4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66" name="Straight Connector 1865">
              <a:extLst>
                <a:ext uri="{FF2B5EF4-FFF2-40B4-BE49-F238E27FC236}">
                  <a16:creationId xmlns:a16="http://schemas.microsoft.com/office/drawing/2014/main" id="{1D33BBB8-B1D6-4752-9D8C-13301A60A33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867" name="Straight Connector 1866">
              <a:extLst>
                <a:ext uri="{FF2B5EF4-FFF2-40B4-BE49-F238E27FC236}">
                  <a16:creationId xmlns:a16="http://schemas.microsoft.com/office/drawing/2014/main" id="{41A4CA89-347D-4042-A766-D8C48ADFB2A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68" name="Oval 1867">
              <a:extLst>
                <a:ext uri="{FF2B5EF4-FFF2-40B4-BE49-F238E27FC236}">
                  <a16:creationId xmlns:a16="http://schemas.microsoft.com/office/drawing/2014/main" id="{E107E380-A68E-412A-93F4-EC51F89569C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9" name="Arc 1868">
              <a:extLst>
                <a:ext uri="{FF2B5EF4-FFF2-40B4-BE49-F238E27FC236}">
                  <a16:creationId xmlns:a16="http://schemas.microsoft.com/office/drawing/2014/main" id="{77EA5A42-84C6-4136-B996-2629800ED2F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70" name="Arc 1869">
              <a:extLst>
                <a:ext uri="{FF2B5EF4-FFF2-40B4-BE49-F238E27FC236}">
                  <a16:creationId xmlns:a16="http://schemas.microsoft.com/office/drawing/2014/main" id="{5EF45D5D-DE2D-4106-84F1-74EDD04F3CE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1" name="Arc 1870">
              <a:extLst>
                <a:ext uri="{FF2B5EF4-FFF2-40B4-BE49-F238E27FC236}">
                  <a16:creationId xmlns:a16="http://schemas.microsoft.com/office/drawing/2014/main" id="{C08AA359-F16C-47CE-A81A-F24A03C9A7D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72" name="Arc 1871">
              <a:extLst>
                <a:ext uri="{FF2B5EF4-FFF2-40B4-BE49-F238E27FC236}">
                  <a16:creationId xmlns:a16="http://schemas.microsoft.com/office/drawing/2014/main" id="{F62E656D-F002-4E4A-A743-93E23475D2C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73" name="Straight Connector 1872">
              <a:extLst>
                <a:ext uri="{FF2B5EF4-FFF2-40B4-BE49-F238E27FC236}">
                  <a16:creationId xmlns:a16="http://schemas.microsoft.com/office/drawing/2014/main" id="{C7DBF0AD-ED4B-4686-9485-2BA62D456CA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4" name="Straight Connector 1873">
              <a:extLst>
                <a:ext uri="{FF2B5EF4-FFF2-40B4-BE49-F238E27FC236}">
                  <a16:creationId xmlns:a16="http://schemas.microsoft.com/office/drawing/2014/main" id="{9B44C3E3-8F00-436A-8BB8-337328C7B03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5" name="Straight Connector 1874">
              <a:extLst>
                <a:ext uri="{FF2B5EF4-FFF2-40B4-BE49-F238E27FC236}">
                  <a16:creationId xmlns:a16="http://schemas.microsoft.com/office/drawing/2014/main" id="{121CDF36-5BFA-4594-9613-ED7F86D0C7F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76" name="Group 1875">
            <a:extLst>
              <a:ext uri="{FF2B5EF4-FFF2-40B4-BE49-F238E27FC236}">
                <a16:creationId xmlns:a16="http://schemas.microsoft.com/office/drawing/2014/main" id="{7326824B-EACD-4B81-BD2B-C7AC710BBA3B}"/>
              </a:ext>
            </a:extLst>
          </p:cNvPr>
          <p:cNvGrpSpPr/>
          <p:nvPr/>
        </p:nvGrpSpPr>
        <p:grpSpPr>
          <a:xfrm rot="2540802">
            <a:off x="11727099" y="1781175"/>
            <a:ext cx="544580" cy="346135"/>
            <a:chOff x="1459148" y="544749"/>
            <a:chExt cx="7412477" cy="5661498"/>
          </a:xfrm>
        </p:grpSpPr>
        <p:sp>
          <p:nvSpPr>
            <p:cNvPr id="1877" name="Arc 1876">
              <a:extLst>
                <a:ext uri="{FF2B5EF4-FFF2-40B4-BE49-F238E27FC236}">
                  <a16:creationId xmlns:a16="http://schemas.microsoft.com/office/drawing/2014/main" id="{1443CAF8-AB10-45F5-91A7-01051A713A0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78" name="Straight Connector 1877">
              <a:extLst>
                <a:ext uri="{FF2B5EF4-FFF2-40B4-BE49-F238E27FC236}">
                  <a16:creationId xmlns:a16="http://schemas.microsoft.com/office/drawing/2014/main" id="{A5C7360B-6C64-4BC6-AD50-C3CE1E5CA1F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79" name="Arc 1878">
              <a:extLst>
                <a:ext uri="{FF2B5EF4-FFF2-40B4-BE49-F238E27FC236}">
                  <a16:creationId xmlns:a16="http://schemas.microsoft.com/office/drawing/2014/main" id="{7E559925-9050-4A24-8FA9-D2BCBDC2016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80" name="Straight Connector 1879">
              <a:extLst>
                <a:ext uri="{FF2B5EF4-FFF2-40B4-BE49-F238E27FC236}">
                  <a16:creationId xmlns:a16="http://schemas.microsoft.com/office/drawing/2014/main" id="{8C6991C9-009F-4EA9-8F1C-9BD3CCC0D12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81" name="Straight Connector 1880">
              <a:extLst>
                <a:ext uri="{FF2B5EF4-FFF2-40B4-BE49-F238E27FC236}">
                  <a16:creationId xmlns:a16="http://schemas.microsoft.com/office/drawing/2014/main" id="{920CFBA8-41FC-47DF-9895-6B873096CC2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82" name="Oval 1881">
              <a:extLst>
                <a:ext uri="{FF2B5EF4-FFF2-40B4-BE49-F238E27FC236}">
                  <a16:creationId xmlns:a16="http://schemas.microsoft.com/office/drawing/2014/main" id="{CEE5F1B9-8B95-4C22-84F3-F9F9B279469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3" name="Arc 1882">
              <a:extLst>
                <a:ext uri="{FF2B5EF4-FFF2-40B4-BE49-F238E27FC236}">
                  <a16:creationId xmlns:a16="http://schemas.microsoft.com/office/drawing/2014/main" id="{A3C391E6-C960-4F15-9FFE-01B42202EA0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84" name="Arc 1883">
              <a:extLst>
                <a:ext uri="{FF2B5EF4-FFF2-40B4-BE49-F238E27FC236}">
                  <a16:creationId xmlns:a16="http://schemas.microsoft.com/office/drawing/2014/main" id="{751641A4-B86E-416F-A4A4-D1483F8846D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5" name="Arc 1884">
              <a:extLst>
                <a:ext uri="{FF2B5EF4-FFF2-40B4-BE49-F238E27FC236}">
                  <a16:creationId xmlns:a16="http://schemas.microsoft.com/office/drawing/2014/main" id="{DE65D730-154F-4A00-8244-1FEFC214F16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86" name="Arc 1885">
              <a:extLst>
                <a:ext uri="{FF2B5EF4-FFF2-40B4-BE49-F238E27FC236}">
                  <a16:creationId xmlns:a16="http://schemas.microsoft.com/office/drawing/2014/main" id="{1045D0A4-4CB7-4464-ABCD-2985C1108A1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87" name="Straight Connector 1886">
              <a:extLst>
                <a:ext uri="{FF2B5EF4-FFF2-40B4-BE49-F238E27FC236}">
                  <a16:creationId xmlns:a16="http://schemas.microsoft.com/office/drawing/2014/main" id="{5D4F27E7-2D0E-4E4D-B2CE-C2BAFD408A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88" name="Straight Connector 1887">
              <a:extLst>
                <a:ext uri="{FF2B5EF4-FFF2-40B4-BE49-F238E27FC236}">
                  <a16:creationId xmlns:a16="http://schemas.microsoft.com/office/drawing/2014/main" id="{23A3F63B-9F55-44AC-9CBD-E36DB557F6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a:extLst>
                <a:ext uri="{FF2B5EF4-FFF2-40B4-BE49-F238E27FC236}">
                  <a16:creationId xmlns:a16="http://schemas.microsoft.com/office/drawing/2014/main" id="{B4548E70-279A-4CB4-B7BC-87EB1F5EBAE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890" name="Group 1889">
            <a:extLst>
              <a:ext uri="{FF2B5EF4-FFF2-40B4-BE49-F238E27FC236}">
                <a16:creationId xmlns:a16="http://schemas.microsoft.com/office/drawing/2014/main" id="{A383BCF8-6E89-44B6-9FA8-CE407EFC0433}"/>
              </a:ext>
            </a:extLst>
          </p:cNvPr>
          <p:cNvGrpSpPr/>
          <p:nvPr/>
        </p:nvGrpSpPr>
        <p:grpSpPr>
          <a:xfrm rot="2540802">
            <a:off x="11727099" y="2076450"/>
            <a:ext cx="544580" cy="346135"/>
            <a:chOff x="1459148" y="544749"/>
            <a:chExt cx="7412477" cy="5661498"/>
          </a:xfrm>
        </p:grpSpPr>
        <p:sp>
          <p:nvSpPr>
            <p:cNvPr id="1891" name="Arc 1890">
              <a:extLst>
                <a:ext uri="{FF2B5EF4-FFF2-40B4-BE49-F238E27FC236}">
                  <a16:creationId xmlns:a16="http://schemas.microsoft.com/office/drawing/2014/main" id="{207BDEB7-DDF3-47A6-9B90-A9E20238FDA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92" name="Straight Connector 1891">
              <a:extLst>
                <a:ext uri="{FF2B5EF4-FFF2-40B4-BE49-F238E27FC236}">
                  <a16:creationId xmlns:a16="http://schemas.microsoft.com/office/drawing/2014/main" id="{16CFC25C-9A3F-4880-91D4-31DE742C2DF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893" name="Arc 1892">
              <a:extLst>
                <a:ext uri="{FF2B5EF4-FFF2-40B4-BE49-F238E27FC236}">
                  <a16:creationId xmlns:a16="http://schemas.microsoft.com/office/drawing/2014/main" id="{76AB7210-3D3B-4DAC-961D-1A0795019BE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94" name="Straight Connector 1893">
              <a:extLst>
                <a:ext uri="{FF2B5EF4-FFF2-40B4-BE49-F238E27FC236}">
                  <a16:creationId xmlns:a16="http://schemas.microsoft.com/office/drawing/2014/main" id="{4466567B-D908-46EE-AE97-B60305C61FF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895" name="Straight Connector 1894">
              <a:extLst>
                <a:ext uri="{FF2B5EF4-FFF2-40B4-BE49-F238E27FC236}">
                  <a16:creationId xmlns:a16="http://schemas.microsoft.com/office/drawing/2014/main" id="{F3A808B6-FD2C-4F9D-B311-AC5B6D7C41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896" name="Oval 1895">
              <a:extLst>
                <a:ext uri="{FF2B5EF4-FFF2-40B4-BE49-F238E27FC236}">
                  <a16:creationId xmlns:a16="http://schemas.microsoft.com/office/drawing/2014/main" id="{0EA4626D-9584-49D4-9903-B45F6C17649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7" name="Arc 1896">
              <a:extLst>
                <a:ext uri="{FF2B5EF4-FFF2-40B4-BE49-F238E27FC236}">
                  <a16:creationId xmlns:a16="http://schemas.microsoft.com/office/drawing/2014/main" id="{6FB7520A-BEF3-4762-BD53-C3AD2334B26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98" name="Arc 1897">
              <a:extLst>
                <a:ext uri="{FF2B5EF4-FFF2-40B4-BE49-F238E27FC236}">
                  <a16:creationId xmlns:a16="http://schemas.microsoft.com/office/drawing/2014/main" id="{E9EE324A-090A-4C85-B424-492CD18CD58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9" name="Arc 1898">
              <a:extLst>
                <a:ext uri="{FF2B5EF4-FFF2-40B4-BE49-F238E27FC236}">
                  <a16:creationId xmlns:a16="http://schemas.microsoft.com/office/drawing/2014/main" id="{325F192B-0774-4E86-B4D7-8A24EB7E133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00" name="Arc 1899">
              <a:extLst>
                <a:ext uri="{FF2B5EF4-FFF2-40B4-BE49-F238E27FC236}">
                  <a16:creationId xmlns:a16="http://schemas.microsoft.com/office/drawing/2014/main" id="{E29FC5BB-E091-414E-9202-7F9BA8DDA26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01" name="Straight Connector 1900">
              <a:extLst>
                <a:ext uri="{FF2B5EF4-FFF2-40B4-BE49-F238E27FC236}">
                  <a16:creationId xmlns:a16="http://schemas.microsoft.com/office/drawing/2014/main" id="{90169344-B100-4AE4-8888-C687D0303E5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902" name="Straight Connector 1901">
              <a:extLst>
                <a:ext uri="{FF2B5EF4-FFF2-40B4-BE49-F238E27FC236}">
                  <a16:creationId xmlns:a16="http://schemas.microsoft.com/office/drawing/2014/main" id="{993698A9-21E0-4B04-BC27-24950649918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a:extLst>
                <a:ext uri="{FF2B5EF4-FFF2-40B4-BE49-F238E27FC236}">
                  <a16:creationId xmlns:a16="http://schemas.microsoft.com/office/drawing/2014/main" id="{A6ABE64F-3076-40F6-A7F7-87F31ACAC0D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904" name="Group 1903">
            <a:extLst>
              <a:ext uri="{FF2B5EF4-FFF2-40B4-BE49-F238E27FC236}">
                <a16:creationId xmlns:a16="http://schemas.microsoft.com/office/drawing/2014/main" id="{1C0FC745-5AEB-4D0A-AA5E-5F8B6EF39AB9}"/>
              </a:ext>
            </a:extLst>
          </p:cNvPr>
          <p:cNvGrpSpPr/>
          <p:nvPr/>
        </p:nvGrpSpPr>
        <p:grpSpPr>
          <a:xfrm rot="2540802">
            <a:off x="11727099" y="2371725"/>
            <a:ext cx="544580" cy="346135"/>
            <a:chOff x="1459148" y="544749"/>
            <a:chExt cx="7412477" cy="5661498"/>
          </a:xfrm>
        </p:grpSpPr>
        <p:sp>
          <p:nvSpPr>
            <p:cNvPr id="1905" name="Arc 1904">
              <a:extLst>
                <a:ext uri="{FF2B5EF4-FFF2-40B4-BE49-F238E27FC236}">
                  <a16:creationId xmlns:a16="http://schemas.microsoft.com/office/drawing/2014/main" id="{EADA4E2B-EB58-484D-BCE4-EDB0C259423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6" name="Straight Connector 1905">
              <a:extLst>
                <a:ext uri="{FF2B5EF4-FFF2-40B4-BE49-F238E27FC236}">
                  <a16:creationId xmlns:a16="http://schemas.microsoft.com/office/drawing/2014/main" id="{F12BACC8-43F8-42B6-A50F-74F92E08692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907" name="Arc 1906">
              <a:extLst>
                <a:ext uri="{FF2B5EF4-FFF2-40B4-BE49-F238E27FC236}">
                  <a16:creationId xmlns:a16="http://schemas.microsoft.com/office/drawing/2014/main" id="{C9309877-3B2A-4554-B9D5-CEF7FB7D556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08" name="Straight Connector 1907">
              <a:extLst>
                <a:ext uri="{FF2B5EF4-FFF2-40B4-BE49-F238E27FC236}">
                  <a16:creationId xmlns:a16="http://schemas.microsoft.com/office/drawing/2014/main" id="{586A43A1-3767-4FC4-B2C5-2A7DD42D4C9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909" name="Straight Connector 1908">
              <a:extLst>
                <a:ext uri="{FF2B5EF4-FFF2-40B4-BE49-F238E27FC236}">
                  <a16:creationId xmlns:a16="http://schemas.microsoft.com/office/drawing/2014/main" id="{D5157E5F-9069-4C1B-8159-2092837F2EE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910" name="Oval 1909">
              <a:extLst>
                <a:ext uri="{FF2B5EF4-FFF2-40B4-BE49-F238E27FC236}">
                  <a16:creationId xmlns:a16="http://schemas.microsoft.com/office/drawing/2014/main" id="{E503F3C6-868F-41FB-8D41-2DD669150D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1" name="Arc 1910">
              <a:extLst>
                <a:ext uri="{FF2B5EF4-FFF2-40B4-BE49-F238E27FC236}">
                  <a16:creationId xmlns:a16="http://schemas.microsoft.com/office/drawing/2014/main" id="{F2BDAB7E-7456-4CBF-818E-6F29344BA5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12" name="Arc 1911">
              <a:extLst>
                <a:ext uri="{FF2B5EF4-FFF2-40B4-BE49-F238E27FC236}">
                  <a16:creationId xmlns:a16="http://schemas.microsoft.com/office/drawing/2014/main" id="{A65876E0-C1B7-46E1-B28C-EDE3614A72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3" name="Arc 1912">
              <a:extLst>
                <a:ext uri="{FF2B5EF4-FFF2-40B4-BE49-F238E27FC236}">
                  <a16:creationId xmlns:a16="http://schemas.microsoft.com/office/drawing/2014/main" id="{7FA9E3F3-5D23-40A9-9133-B77C981B134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14" name="Arc 1913">
              <a:extLst>
                <a:ext uri="{FF2B5EF4-FFF2-40B4-BE49-F238E27FC236}">
                  <a16:creationId xmlns:a16="http://schemas.microsoft.com/office/drawing/2014/main" id="{50FDBA1F-AB3F-466A-90F8-D0D471BE5A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15" name="Straight Connector 1914">
              <a:extLst>
                <a:ext uri="{FF2B5EF4-FFF2-40B4-BE49-F238E27FC236}">
                  <a16:creationId xmlns:a16="http://schemas.microsoft.com/office/drawing/2014/main" id="{783C00BB-B31B-44F1-8BEB-FB302331910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a:extLst>
                <a:ext uri="{FF2B5EF4-FFF2-40B4-BE49-F238E27FC236}">
                  <a16:creationId xmlns:a16="http://schemas.microsoft.com/office/drawing/2014/main" id="{73286E0F-E922-49C4-B9FD-BF0C0D6DE23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a:extLst>
                <a:ext uri="{FF2B5EF4-FFF2-40B4-BE49-F238E27FC236}">
                  <a16:creationId xmlns:a16="http://schemas.microsoft.com/office/drawing/2014/main" id="{25F5C148-F418-4995-BC50-F98DF91B11A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918" name="Group 1917">
            <a:extLst>
              <a:ext uri="{FF2B5EF4-FFF2-40B4-BE49-F238E27FC236}">
                <a16:creationId xmlns:a16="http://schemas.microsoft.com/office/drawing/2014/main" id="{7497E828-FEED-45E2-8126-417B15B2178A}"/>
              </a:ext>
            </a:extLst>
          </p:cNvPr>
          <p:cNvGrpSpPr/>
          <p:nvPr/>
        </p:nvGrpSpPr>
        <p:grpSpPr>
          <a:xfrm rot="2540802">
            <a:off x="11727099" y="2667000"/>
            <a:ext cx="544580" cy="346135"/>
            <a:chOff x="1459148" y="544749"/>
            <a:chExt cx="7412477" cy="5661498"/>
          </a:xfrm>
        </p:grpSpPr>
        <p:sp>
          <p:nvSpPr>
            <p:cNvPr id="1919" name="Arc 1918">
              <a:extLst>
                <a:ext uri="{FF2B5EF4-FFF2-40B4-BE49-F238E27FC236}">
                  <a16:creationId xmlns:a16="http://schemas.microsoft.com/office/drawing/2014/main" id="{B5F9DDF5-78E1-4ACB-8D02-772BAA237C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20" name="Straight Connector 1919">
              <a:extLst>
                <a:ext uri="{FF2B5EF4-FFF2-40B4-BE49-F238E27FC236}">
                  <a16:creationId xmlns:a16="http://schemas.microsoft.com/office/drawing/2014/main" id="{4B1DEF3F-7B47-481F-85FC-3D3B6556576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921" name="Arc 1920">
              <a:extLst>
                <a:ext uri="{FF2B5EF4-FFF2-40B4-BE49-F238E27FC236}">
                  <a16:creationId xmlns:a16="http://schemas.microsoft.com/office/drawing/2014/main" id="{5D61939C-8AB1-4A34-9370-1A20957E6A2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2" name="Straight Connector 1921">
              <a:extLst>
                <a:ext uri="{FF2B5EF4-FFF2-40B4-BE49-F238E27FC236}">
                  <a16:creationId xmlns:a16="http://schemas.microsoft.com/office/drawing/2014/main" id="{3FC0351B-6BB6-4F17-B4A7-54A1B1D773A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923" name="Straight Connector 1922">
              <a:extLst>
                <a:ext uri="{FF2B5EF4-FFF2-40B4-BE49-F238E27FC236}">
                  <a16:creationId xmlns:a16="http://schemas.microsoft.com/office/drawing/2014/main" id="{AC2C83F4-D63C-4751-A24E-6C1F8FFE994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924" name="Oval 1923">
              <a:extLst>
                <a:ext uri="{FF2B5EF4-FFF2-40B4-BE49-F238E27FC236}">
                  <a16:creationId xmlns:a16="http://schemas.microsoft.com/office/drawing/2014/main" id="{63019D62-160A-43A1-A8D8-C3A70EE49B3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5" name="Arc 1924">
              <a:extLst>
                <a:ext uri="{FF2B5EF4-FFF2-40B4-BE49-F238E27FC236}">
                  <a16:creationId xmlns:a16="http://schemas.microsoft.com/office/drawing/2014/main" id="{3F195241-0854-440F-AA4E-1E23F983E2F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26" name="Arc 1925">
              <a:extLst>
                <a:ext uri="{FF2B5EF4-FFF2-40B4-BE49-F238E27FC236}">
                  <a16:creationId xmlns:a16="http://schemas.microsoft.com/office/drawing/2014/main" id="{6817A9FD-F1C6-4236-8662-02B7CB480E4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7" name="Arc 1926">
              <a:extLst>
                <a:ext uri="{FF2B5EF4-FFF2-40B4-BE49-F238E27FC236}">
                  <a16:creationId xmlns:a16="http://schemas.microsoft.com/office/drawing/2014/main" id="{F145A641-2D39-45A2-8F32-608EA0A299D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28" name="Arc 1927">
              <a:extLst>
                <a:ext uri="{FF2B5EF4-FFF2-40B4-BE49-F238E27FC236}">
                  <a16:creationId xmlns:a16="http://schemas.microsoft.com/office/drawing/2014/main" id="{E143C48A-25DD-441D-9205-F047BD7B421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29" name="Straight Connector 1928">
              <a:extLst>
                <a:ext uri="{FF2B5EF4-FFF2-40B4-BE49-F238E27FC236}">
                  <a16:creationId xmlns:a16="http://schemas.microsoft.com/office/drawing/2014/main" id="{5CB130D6-F603-4E34-8811-99D714DB651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930" name="Straight Connector 1929">
              <a:extLst>
                <a:ext uri="{FF2B5EF4-FFF2-40B4-BE49-F238E27FC236}">
                  <a16:creationId xmlns:a16="http://schemas.microsoft.com/office/drawing/2014/main" id="{A2BC9922-B10A-4F66-BC18-8887AD604AE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931" name="Straight Connector 1930">
              <a:extLst>
                <a:ext uri="{FF2B5EF4-FFF2-40B4-BE49-F238E27FC236}">
                  <a16:creationId xmlns:a16="http://schemas.microsoft.com/office/drawing/2014/main" id="{1A557844-24E9-44DB-B943-E76612BF54F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932" name="Group 1931">
            <a:extLst>
              <a:ext uri="{FF2B5EF4-FFF2-40B4-BE49-F238E27FC236}">
                <a16:creationId xmlns:a16="http://schemas.microsoft.com/office/drawing/2014/main" id="{E846C968-420A-4814-A512-BB554ACD39D1}"/>
              </a:ext>
            </a:extLst>
          </p:cNvPr>
          <p:cNvGrpSpPr/>
          <p:nvPr/>
        </p:nvGrpSpPr>
        <p:grpSpPr>
          <a:xfrm rot="2540802">
            <a:off x="11727099" y="2962275"/>
            <a:ext cx="544580" cy="346135"/>
            <a:chOff x="1459148" y="544749"/>
            <a:chExt cx="7412477" cy="5661498"/>
          </a:xfrm>
        </p:grpSpPr>
        <p:sp>
          <p:nvSpPr>
            <p:cNvPr id="1933" name="Arc 1932">
              <a:extLst>
                <a:ext uri="{FF2B5EF4-FFF2-40B4-BE49-F238E27FC236}">
                  <a16:creationId xmlns:a16="http://schemas.microsoft.com/office/drawing/2014/main" id="{8F76B143-33F6-4D4B-8A53-AE996F7522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34" name="Straight Connector 1933">
              <a:extLst>
                <a:ext uri="{FF2B5EF4-FFF2-40B4-BE49-F238E27FC236}">
                  <a16:creationId xmlns:a16="http://schemas.microsoft.com/office/drawing/2014/main" id="{09AA381D-EFFA-4DCB-8592-A9BF8E63345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935" name="Arc 1934">
              <a:extLst>
                <a:ext uri="{FF2B5EF4-FFF2-40B4-BE49-F238E27FC236}">
                  <a16:creationId xmlns:a16="http://schemas.microsoft.com/office/drawing/2014/main" id="{80CF0B3C-DAF4-460D-894A-732369A2035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36" name="Straight Connector 1935">
              <a:extLst>
                <a:ext uri="{FF2B5EF4-FFF2-40B4-BE49-F238E27FC236}">
                  <a16:creationId xmlns:a16="http://schemas.microsoft.com/office/drawing/2014/main" id="{063D63B9-E1F4-4102-9DEC-D7AED254EE6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937" name="Straight Connector 1936">
              <a:extLst>
                <a:ext uri="{FF2B5EF4-FFF2-40B4-BE49-F238E27FC236}">
                  <a16:creationId xmlns:a16="http://schemas.microsoft.com/office/drawing/2014/main" id="{C17F1C6E-0C4C-4856-9132-17B92E5CF47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938" name="Oval 1937">
              <a:extLst>
                <a:ext uri="{FF2B5EF4-FFF2-40B4-BE49-F238E27FC236}">
                  <a16:creationId xmlns:a16="http://schemas.microsoft.com/office/drawing/2014/main" id="{318618F5-4D10-4718-9BF4-4206A62D9AA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9" name="Arc 1938">
              <a:extLst>
                <a:ext uri="{FF2B5EF4-FFF2-40B4-BE49-F238E27FC236}">
                  <a16:creationId xmlns:a16="http://schemas.microsoft.com/office/drawing/2014/main" id="{26F52DC5-1A9D-4C11-9ED8-F6D371F9C6E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40" name="Arc 1939">
              <a:extLst>
                <a:ext uri="{FF2B5EF4-FFF2-40B4-BE49-F238E27FC236}">
                  <a16:creationId xmlns:a16="http://schemas.microsoft.com/office/drawing/2014/main" id="{19DF2719-ED27-42D4-A153-709C9A794BA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1" name="Arc 1940">
              <a:extLst>
                <a:ext uri="{FF2B5EF4-FFF2-40B4-BE49-F238E27FC236}">
                  <a16:creationId xmlns:a16="http://schemas.microsoft.com/office/drawing/2014/main" id="{1F60D86D-37AC-45BD-906A-B782C7D0780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42" name="Arc 1941">
              <a:extLst>
                <a:ext uri="{FF2B5EF4-FFF2-40B4-BE49-F238E27FC236}">
                  <a16:creationId xmlns:a16="http://schemas.microsoft.com/office/drawing/2014/main" id="{F7863FD5-9031-41DC-9E8A-B418704E7A7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43" name="Straight Connector 1942">
              <a:extLst>
                <a:ext uri="{FF2B5EF4-FFF2-40B4-BE49-F238E27FC236}">
                  <a16:creationId xmlns:a16="http://schemas.microsoft.com/office/drawing/2014/main" id="{023414E6-0921-4ECD-973D-70B14ABAFA4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a:extLst>
                <a:ext uri="{FF2B5EF4-FFF2-40B4-BE49-F238E27FC236}">
                  <a16:creationId xmlns:a16="http://schemas.microsoft.com/office/drawing/2014/main" id="{9D0A6973-51E3-4C03-A7C7-7A83A08395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45" name="Straight Connector 1944">
              <a:extLst>
                <a:ext uri="{FF2B5EF4-FFF2-40B4-BE49-F238E27FC236}">
                  <a16:creationId xmlns:a16="http://schemas.microsoft.com/office/drawing/2014/main" id="{E3C9C6BE-F27F-46A2-B889-BEE4769D341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946" name="Group 1945">
            <a:extLst>
              <a:ext uri="{FF2B5EF4-FFF2-40B4-BE49-F238E27FC236}">
                <a16:creationId xmlns:a16="http://schemas.microsoft.com/office/drawing/2014/main" id="{760D6DDB-BF6F-4592-8212-3211F3CB4286}"/>
              </a:ext>
            </a:extLst>
          </p:cNvPr>
          <p:cNvGrpSpPr/>
          <p:nvPr/>
        </p:nvGrpSpPr>
        <p:grpSpPr>
          <a:xfrm rot="2540802">
            <a:off x="11727099" y="3257550"/>
            <a:ext cx="544580" cy="346135"/>
            <a:chOff x="1459148" y="544749"/>
            <a:chExt cx="7412477" cy="5661498"/>
          </a:xfrm>
        </p:grpSpPr>
        <p:sp>
          <p:nvSpPr>
            <p:cNvPr id="1947" name="Arc 1946">
              <a:extLst>
                <a:ext uri="{FF2B5EF4-FFF2-40B4-BE49-F238E27FC236}">
                  <a16:creationId xmlns:a16="http://schemas.microsoft.com/office/drawing/2014/main" id="{66802F3E-0569-4F5E-8B24-1A60F2DEAC2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48" name="Straight Connector 1947">
              <a:extLst>
                <a:ext uri="{FF2B5EF4-FFF2-40B4-BE49-F238E27FC236}">
                  <a16:creationId xmlns:a16="http://schemas.microsoft.com/office/drawing/2014/main" id="{0DD6A1B3-751D-49D8-A5B5-A0BE3D8B94A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49" name="Arc 1948">
              <a:extLst>
                <a:ext uri="{FF2B5EF4-FFF2-40B4-BE49-F238E27FC236}">
                  <a16:creationId xmlns:a16="http://schemas.microsoft.com/office/drawing/2014/main" id="{ACAE3159-B2DF-47DC-A16A-8CF4A3438D0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50" name="Straight Connector 1949">
              <a:extLst>
                <a:ext uri="{FF2B5EF4-FFF2-40B4-BE49-F238E27FC236}">
                  <a16:creationId xmlns:a16="http://schemas.microsoft.com/office/drawing/2014/main" id="{626E5EBD-6444-4D61-B9F2-A14F2AF081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51" name="Straight Connector 1950">
              <a:extLst>
                <a:ext uri="{FF2B5EF4-FFF2-40B4-BE49-F238E27FC236}">
                  <a16:creationId xmlns:a16="http://schemas.microsoft.com/office/drawing/2014/main" id="{6CD307CF-75FC-410F-9BD6-7A4D0D7233C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52" name="Oval 1951">
              <a:extLst>
                <a:ext uri="{FF2B5EF4-FFF2-40B4-BE49-F238E27FC236}">
                  <a16:creationId xmlns:a16="http://schemas.microsoft.com/office/drawing/2014/main" id="{B6A3894B-71E1-4824-AD27-33EF34A5561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3" name="Arc 1952">
              <a:extLst>
                <a:ext uri="{FF2B5EF4-FFF2-40B4-BE49-F238E27FC236}">
                  <a16:creationId xmlns:a16="http://schemas.microsoft.com/office/drawing/2014/main" id="{1C7234E5-9378-4266-97DB-A331A068C97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54" name="Arc 1953">
              <a:extLst>
                <a:ext uri="{FF2B5EF4-FFF2-40B4-BE49-F238E27FC236}">
                  <a16:creationId xmlns:a16="http://schemas.microsoft.com/office/drawing/2014/main" id="{04E76E6F-5ACC-4534-96FF-CA3309A43B5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5" name="Arc 1954">
              <a:extLst>
                <a:ext uri="{FF2B5EF4-FFF2-40B4-BE49-F238E27FC236}">
                  <a16:creationId xmlns:a16="http://schemas.microsoft.com/office/drawing/2014/main" id="{9A3B7D3E-F387-49E2-90E3-5405D7C646F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56" name="Arc 1955">
              <a:extLst>
                <a:ext uri="{FF2B5EF4-FFF2-40B4-BE49-F238E27FC236}">
                  <a16:creationId xmlns:a16="http://schemas.microsoft.com/office/drawing/2014/main" id="{1FA04B91-A215-47E3-8789-1739BF199E7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57" name="Straight Connector 1956">
              <a:extLst>
                <a:ext uri="{FF2B5EF4-FFF2-40B4-BE49-F238E27FC236}">
                  <a16:creationId xmlns:a16="http://schemas.microsoft.com/office/drawing/2014/main" id="{9AC94640-FDB0-4165-94BE-B3B35CC4823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a:extLst>
                <a:ext uri="{FF2B5EF4-FFF2-40B4-BE49-F238E27FC236}">
                  <a16:creationId xmlns:a16="http://schemas.microsoft.com/office/drawing/2014/main" id="{21BDE60C-286A-4B1C-8D14-1D4966ACA8B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59" name="Straight Connector 1958">
              <a:extLst>
                <a:ext uri="{FF2B5EF4-FFF2-40B4-BE49-F238E27FC236}">
                  <a16:creationId xmlns:a16="http://schemas.microsoft.com/office/drawing/2014/main" id="{55DDA90F-9B91-4771-B5BB-053B3792698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960" name="Group 1959">
            <a:extLst>
              <a:ext uri="{FF2B5EF4-FFF2-40B4-BE49-F238E27FC236}">
                <a16:creationId xmlns:a16="http://schemas.microsoft.com/office/drawing/2014/main" id="{A4176661-6BE3-43CC-90BE-01AA83BFE6F1}"/>
              </a:ext>
            </a:extLst>
          </p:cNvPr>
          <p:cNvGrpSpPr/>
          <p:nvPr/>
        </p:nvGrpSpPr>
        <p:grpSpPr>
          <a:xfrm rot="2540802">
            <a:off x="11727099" y="3552825"/>
            <a:ext cx="544580" cy="346135"/>
            <a:chOff x="1459148" y="544749"/>
            <a:chExt cx="7412477" cy="5661498"/>
          </a:xfrm>
        </p:grpSpPr>
        <p:sp>
          <p:nvSpPr>
            <p:cNvPr id="1961" name="Arc 1960">
              <a:extLst>
                <a:ext uri="{FF2B5EF4-FFF2-40B4-BE49-F238E27FC236}">
                  <a16:creationId xmlns:a16="http://schemas.microsoft.com/office/drawing/2014/main" id="{B6DEDE57-5397-4E38-8AFA-2D8E7CC60B9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62" name="Straight Connector 1961">
              <a:extLst>
                <a:ext uri="{FF2B5EF4-FFF2-40B4-BE49-F238E27FC236}">
                  <a16:creationId xmlns:a16="http://schemas.microsoft.com/office/drawing/2014/main" id="{AB3C0590-1CF7-4CE7-9E4E-634B2E17651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963" name="Arc 1962">
              <a:extLst>
                <a:ext uri="{FF2B5EF4-FFF2-40B4-BE49-F238E27FC236}">
                  <a16:creationId xmlns:a16="http://schemas.microsoft.com/office/drawing/2014/main" id="{20B4AE73-86E9-497A-8F87-8B95E1EDA5E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64" name="Straight Connector 1963">
              <a:extLst>
                <a:ext uri="{FF2B5EF4-FFF2-40B4-BE49-F238E27FC236}">
                  <a16:creationId xmlns:a16="http://schemas.microsoft.com/office/drawing/2014/main" id="{4D435566-1B9A-44B1-AC32-72B45CE797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965" name="Straight Connector 1964">
              <a:extLst>
                <a:ext uri="{FF2B5EF4-FFF2-40B4-BE49-F238E27FC236}">
                  <a16:creationId xmlns:a16="http://schemas.microsoft.com/office/drawing/2014/main" id="{BEF9D15A-7DA1-44C8-B834-46DE224681D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966" name="Oval 1965">
              <a:extLst>
                <a:ext uri="{FF2B5EF4-FFF2-40B4-BE49-F238E27FC236}">
                  <a16:creationId xmlns:a16="http://schemas.microsoft.com/office/drawing/2014/main" id="{4C95E58C-4828-4346-9AF4-8C8E1718C6D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7" name="Arc 1966">
              <a:extLst>
                <a:ext uri="{FF2B5EF4-FFF2-40B4-BE49-F238E27FC236}">
                  <a16:creationId xmlns:a16="http://schemas.microsoft.com/office/drawing/2014/main" id="{A1E30D11-8663-4DF5-8AED-65E26FF3CE3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8" name="Arc 1967">
              <a:extLst>
                <a:ext uri="{FF2B5EF4-FFF2-40B4-BE49-F238E27FC236}">
                  <a16:creationId xmlns:a16="http://schemas.microsoft.com/office/drawing/2014/main" id="{88794C8B-5BD5-4593-A7E4-A485443E265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9" name="Arc 1968">
              <a:extLst>
                <a:ext uri="{FF2B5EF4-FFF2-40B4-BE49-F238E27FC236}">
                  <a16:creationId xmlns:a16="http://schemas.microsoft.com/office/drawing/2014/main" id="{6508115D-A85F-4FF0-9DDD-EC722EE8C81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70" name="Arc 1969">
              <a:extLst>
                <a:ext uri="{FF2B5EF4-FFF2-40B4-BE49-F238E27FC236}">
                  <a16:creationId xmlns:a16="http://schemas.microsoft.com/office/drawing/2014/main" id="{F1D3ECF9-4D3F-4E76-AAA8-695F3D89F93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71" name="Straight Connector 1970">
              <a:extLst>
                <a:ext uri="{FF2B5EF4-FFF2-40B4-BE49-F238E27FC236}">
                  <a16:creationId xmlns:a16="http://schemas.microsoft.com/office/drawing/2014/main" id="{EA1A51F8-1EA6-426C-9352-3FDCB9ADD5D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a:extLst>
                <a:ext uri="{FF2B5EF4-FFF2-40B4-BE49-F238E27FC236}">
                  <a16:creationId xmlns:a16="http://schemas.microsoft.com/office/drawing/2014/main" id="{8F255D69-DF89-4E59-B964-76321BD357A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a:extLst>
                <a:ext uri="{FF2B5EF4-FFF2-40B4-BE49-F238E27FC236}">
                  <a16:creationId xmlns:a16="http://schemas.microsoft.com/office/drawing/2014/main" id="{37B4FE73-EF48-4E6B-8147-55E6D11558A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974" name="Group 1973">
            <a:extLst>
              <a:ext uri="{FF2B5EF4-FFF2-40B4-BE49-F238E27FC236}">
                <a16:creationId xmlns:a16="http://schemas.microsoft.com/office/drawing/2014/main" id="{36E2A9BF-5B7B-4B24-B061-553C7FF9D68F}"/>
              </a:ext>
            </a:extLst>
          </p:cNvPr>
          <p:cNvGrpSpPr/>
          <p:nvPr/>
        </p:nvGrpSpPr>
        <p:grpSpPr>
          <a:xfrm rot="2540802">
            <a:off x="11727099" y="3848100"/>
            <a:ext cx="544580" cy="346135"/>
            <a:chOff x="1459148" y="544749"/>
            <a:chExt cx="7412477" cy="5661498"/>
          </a:xfrm>
        </p:grpSpPr>
        <p:sp>
          <p:nvSpPr>
            <p:cNvPr id="1975" name="Arc 1974">
              <a:extLst>
                <a:ext uri="{FF2B5EF4-FFF2-40B4-BE49-F238E27FC236}">
                  <a16:creationId xmlns:a16="http://schemas.microsoft.com/office/drawing/2014/main" id="{961DF18E-1A6B-45D9-836E-4BEBCED5C00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76" name="Straight Connector 1975">
              <a:extLst>
                <a:ext uri="{FF2B5EF4-FFF2-40B4-BE49-F238E27FC236}">
                  <a16:creationId xmlns:a16="http://schemas.microsoft.com/office/drawing/2014/main" id="{53C1BF68-5F98-4397-B486-6BB6F69C19D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977" name="Arc 1976">
              <a:extLst>
                <a:ext uri="{FF2B5EF4-FFF2-40B4-BE49-F238E27FC236}">
                  <a16:creationId xmlns:a16="http://schemas.microsoft.com/office/drawing/2014/main" id="{F9460A44-9683-4A45-929B-21A88A8298D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78" name="Straight Connector 1977">
              <a:extLst>
                <a:ext uri="{FF2B5EF4-FFF2-40B4-BE49-F238E27FC236}">
                  <a16:creationId xmlns:a16="http://schemas.microsoft.com/office/drawing/2014/main" id="{97446301-67C4-4243-BB21-885DA0B127E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979" name="Straight Connector 1978">
              <a:extLst>
                <a:ext uri="{FF2B5EF4-FFF2-40B4-BE49-F238E27FC236}">
                  <a16:creationId xmlns:a16="http://schemas.microsoft.com/office/drawing/2014/main" id="{C308B37D-E8B4-49A0-8361-1CE663A0BAB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980" name="Oval 1979">
              <a:extLst>
                <a:ext uri="{FF2B5EF4-FFF2-40B4-BE49-F238E27FC236}">
                  <a16:creationId xmlns:a16="http://schemas.microsoft.com/office/drawing/2014/main" id="{A3CE0093-E667-4265-A1EC-7A7FD16E60A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1" name="Arc 1980">
              <a:extLst>
                <a:ext uri="{FF2B5EF4-FFF2-40B4-BE49-F238E27FC236}">
                  <a16:creationId xmlns:a16="http://schemas.microsoft.com/office/drawing/2014/main" id="{890701E3-CA2B-4089-BBF1-FC6C9C018DC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2" name="Arc 1981">
              <a:extLst>
                <a:ext uri="{FF2B5EF4-FFF2-40B4-BE49-F238E27FC236}">
                  <a16:creationId xmlns:a16="http://schemas.microsoft.com/office/drawing/2014/main" id="{2A2EACCA-A657-4F99-B9C9-E34C903343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3" name="Arc 1982">
              <a:extLst>
                <a:ext uri="{FF2B5EF4-FFF2-40B4-BE49-F238E27FC236}">
                  <a16:creationId xmlns:a16="http://schemas.microsoft.com/office/drawing/2014/main" id="{FCD5B944-0C8E-483B-BA8A-02A2E8FC15D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4" name="Arc 1983">
              <a:extLst>
                <a:ext uri="{FF2B5EF4-FFF2-40B4-BE49-F238E27FC236}">
                  <a16:creationId xmlns:a16="http://schemas.microsoft.com/office/drawing/2014/main" id="{42A71A2F-FE20-4D36-9049-AFE64AE0951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85" name="Straight Connector 1984">
              <a:extLst>
                <a:ext uri="{FF2B5EF4-FFF2-40B4-BE49-F238E27FC236}">
                  <a16:creationId xmlns:a16="http://schemas.microsoft.com/office/drawing/2014/main" id="{04203562-DC99-40A2-8A52-5E6E9D7C479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a:extLst>
                <a:ext uri="{FF2B5EF4-FFF2-40B4-BE49-F238E27FC236}">
                  <a16:creationId xmlns:a16="http://schemas.microsoft.com/office/drawing/2014/main" id="{EF8AC77A-7556-419E-8975-4B4D1FE991F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a:extLst>
                <a:ext uri="{FF2B5EF4-FFF2-40B4-BE49-F238E27FC236}">
                  <a16:creationId xmlns:a16="http://schemas.microsoft.com/office/drawing/2014/main" id="{202CAA1F-3CEA-4E1B-926F-0177A760D64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988" name="Group 1987">
            <a:extLst>
              <a:ext uri="{FF2B5EF4-FFF2-40B4-BE49-F238E27FC236}">
                <a16:creationId xmlns:a16="http://schemas.microsoft.com/office/drawing/2014/main" id="{575D51A2-786C-4A35-98DD-98B2949C8FF9}"/>
              </a:ext>
            </a:extLst>
          </p:cNvPr>
          <p:cNvGrpSpPr/>
          <p:nvPr/>
        </p:nvGrpSpPr>
        <p:grpSpPr>
          <a:xfrm rot="2540802">
            <a:off x="11727099" y="4143375"/>
            <a:ext cx="544580" cy="346135"/>
            <a:chOff x="1459148" y="544749"/>
            <a:chExt cx="7412477" cy="5661498"/>
          </a:xfrm>
        </p:grpSpPr>
        <p:sp>
          <p:nvSpPr>
            <p:cNvPr id="1989" name="Arc 1988">
              <a:extLst>
                <a:ext uri="{FF2B5EF4-FFF2-40B4-BE49-F238E27FC236}">
                  <a16:creationId xmlns:a16="http://schemas.microsoft.com/office/drawing/2014/main" id="{592AA1C5-3F4A-4426-BABC-9E13FA3F3F0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90" name="Straight Connector 1989">
              <a:extLst>
                <a:ext uri="{FF2B5EF4-FFF2-40B4-BE49-F238E27FC236}">
                  <a16:creationId xmlns:a16="http://schemas.microsoft.com/office/drawing/2014/main" id="{C25A730B-C486-4D7B-96D1-0A637299D88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991" name="Arc 1990">
              <a:extLst>
                <a:ext uri="{FF2B5EF4-FFF2-40B4-BE49-F238E27FC236}">
                  <a16:creationId xmlns:a16="http://schemas.microsoft.com/office/drawing/2014/main" id="{CFB3C1C0-A683-4DE4-8348-F9A526D4AED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92" name="Straight Connector 1991">
              <a:extLst>
                <a:ext uri="{FF2B5EF4-FFF2-40B4-BE49-F238E27FC236}">
                  <a16:creationId xmlns:a16="http://schemas.microsoft.com/office/drawing/2014/main" id="{77CDAEC0-5556-403D-A59E-BDAE850B7B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993" name="Straight Connector 1992">
              <a:extLst>
                <a:ext uri="{FF2B5EF4-FFF2-40B4-BE49-F238E27FC236}">
                  <a16:creationId xmlns:a16="http://schemas.microsoft.com/office/drawing/2014/main" id="{3448DCD9-1D4E-4708-AEAD-44747D06B43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994" name="Oval 1993">
              <a:extLst>
                <a:ext uri="{FF2B5EF4-FFF2-40B4-BE49-F238E27FC236}">
                  <a16:creationId xmlns:a16="http://schemas.microsoft.com/office/drawing/2014/main" id="{24D8E682-DF17-4FED-A191-80EECC1ACBF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5" name="Arc 1994">
              <a:extLst>
                <a:ext uri="{FF2B5EF4-FFF2-40B4-BE49-F238E27FC236}">
                  <a16:creationId xmlns:a16="http://schemas.microsoft.com/office/drawing/2014/main" id="{582CC4EC-A035-48F7-8C39-957DB3C1BD7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96" name="Arc 1995">
              <a:extLst>
                <a:ext uri="{FF2B5EF4-FFF2-40B4-BE49-F238E27FC236}">
                  <a16:creationId xmlns:a16="http://schemas.microsoft.com/office/drawing/2014/main" id="{C5F60A12-CED4-44BC-93BA-F4FB4CDA837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7" name="Arc 1996">
              <a:extLst>
                <a:ext uri="{FF2B5EF4-FFF2-40B4-BE49-F238E27FC236}">
                  <a16:creationId xmlns:a16="http://schemas.microsoft.com/office/drawing/2014/main" id="{248C5392-CBA9-4932-90A4-9B4EB2A8115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98" name="Arc 1997">
              <a:extLst>
                <a:ext uri="{FF2B5EF4-FFF2-40B4-BE49-F238E27FC236}">
                  <a16:creationId xmlns:a16="http://schemas.microsoft.com/office/drawing/2014/main" id="{28DDBD19-7A3E-42D0-B041-8111AA7363F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9" name="Straight Connector 1998">
              <a:extLst>
                <a:ext uri="{FF2B5EF4-FFF2-40B4-BE49-F238E27FC236}">
                  <a16:creationId xmlns:a16="http://schemas.microsoft.com/office/drawing/2014/main" id="{91767B3A-A46B-4188-8828-C2AFB3727F3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00" name="Straight Connector 1999">
              <a:extLst>
                <a:ext uri="{FF2B5EF4-FFF2-40B4-BE49-F238E27FC236}">
                  <a16:creationId xmlns:a16="http://schemas.microsoft.com/office/drawing/2014/main" id="{9AADBEE9-6AF5-4BDC-A693-E01C11709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01" name="Straight Connector 2000">
              <a:extLst>
                <a:ext uri="{FF2B5EF4-FFF2-40B4-BE49-F238E27FC236}">
                  <a16:creationId xmlns:a16="http://schemas.microsoft.com/office/drawing/2014/main" id="{E9738CDB-3319-4D8E-9BCC-48A86405F08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002" name="Group 2001">
            <a:extLst>
              <a:ext uri="{FF2B5EF4-FFF2-40B4-BE49-F238E27FC236}">
                <a16:creationId xmlns:a16="http://schemas.microsoft.com/office/drawing/2014/main" id="{5E2CD506-28B0-4EFC-B647-737E65831539}"/>
              </a:ext>
            </a:extLst>
          </p:cNvPr>
          <p:cNvGrpSpPr/>
          <p:nvPr/>
        </p:nvGrpSpPr>
        <p:grpSpPr>
          <a:xfrm rot="2540802">
            <a:off x="11727099" y="4438650"/>
            <a:ext cx="544580" cy="346135"/>
            <a:chOff x="1459148" y="544749"/>
            <a:chExt cx="7412477" cy="5661498"/>
          </a:xfrm>
        </p:grpSpPr>
        <p:sp>
          <p:nvSpPr>
            <p:cNvPr id="2003" name="Arc 2002">
              <a:extLst>
                <a:ext uri="{FF2B5EF4-FFF2-40B4-BE49-F238E27FC236}">
                  <a16:creationId xmlns:a16="http://schemas.microsoft.com/office/drawing/2014/main" id="{4887DF2B-3327-4ECE-86E1-CB41BC91997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04" name="Straight Connector 2003">
              <a:extLst>
                <a:ext uri="{FF2B5EF4-FFF2-40B4-BE49-F238E27FC236}">
                  <a16:creationId xmlns:a16="http://schemas.microsoft.com/office/drawing/2014/main" id="{65982933-EBF1-4867-A63F-46774526350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005" name="Arc 2004">
              <a:extLst>
                <a:ext uri="{FF2B5EF4-FFF2-40B4-BE49-F238E27FC236}">
                  <a16:creationId xmlns:a16="http://schemas.microsoft.com/office/drawing/2014/main" id="{19AA84BA-08B4-4B1F-9FE5-280B1B436B5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06" name="Straight Connector 2005">
              <a:extLst>
                <a:ext uri="{FF2B5EF4-FFF2-40B4-BE49-F238E27FC236}">
                  <a16:creationId xmlns:a16="http://schemas.microsoft.com/office/drawing/2014/main" id="{0A6C63E8-2B84-4973-BF40-016272F93A9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007" name="Straight Connector 2006">
              <a:extLst>
                <a:ext uri="{FF2B5EF4-FFF2-40B4-BE49-F238E27FC236}">
                  <a16:creationId xmlns:a16="http://schemas.microsoft.com/office/drawing/2014/main" id="{2AE44E66-2453-4320-BBCA-71312677FA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008" name="Oval 2007">
              <a:extLst>
                <a:ext uri="{FF2B5EF4-FFF2-40B4-BE49-F238E27FC236}">
                  <a16:creationId xmlns:a16="http://schemas.microsoft.com/office/drawing/2014/main" id="{EAF2B7F3-87B4-46F7-B979-9646C01F1C5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9" name="Arc 2008">
              <a:extLst>
                <a:ext uri="{FF2B5EF4-FFF2-40B4-BE49-F238E27FC236}">
                  <a16:creationId xmlns:a16="http://schemas.microsoft.com/office/drawing/2014/main" id="{07772F2C-34A5-4B8E-BDB0-D91F08E0B0A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10" name="Arc 2009">
              <a:extLst>
                <a:ext uri="{FF2B5EF4-FFF2-40B4-BE49-F238E27FC236}">
                  <a16:creationId xmlns:a16="http://schemas.microsoft.com/office/drawing/2014/main" id="{EB76E67E-B110-49FF-A2B8-0EC522A3E2E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1" name="Arc 2010">
              <a:extLst>
                <a:ext uri="{FF2B5EF4-FFF2-40B4-BE49-F238E27FC236}">
                  <a16:creationId xmlns:a16="http://schemas.microsoft.com/office/drawing/2014/main" id="{8AFC2F67-D383-463F-AEC5-77CB503B9B4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12" name="Arc 2011">
              <a:extLst>
                <a:ext uri="{FF2B5EF4-FFF2-40B4-BE49-F238E27FC236}">
                  <a16:creationId xmlns:a16="http://schemas.microsoft.com/office/drawing/2014/main" id="{DAC97C81-4571-474B-B55F-CAC1E4E6F2E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13" name="Straight Connector 2012">
              <a:extLst>
                <a:ext uri="{FF2B5EF4-FFF2-40B4-BE49-F238E27FC236}">
                  <a16:creationId xmlns:a16="http://schemas.microsoft.com/office/drawing/2014/main" id="{1FD7269E-17B3-47CF-95DF-3466F95227B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a:extLst>
                <a:ext uri="{FF2B5EF4-FFF2-40B4-BE49-F238E27FC236}">
                  <a16:creationId xmlns:a16="http://schemas.microsoft.com/office/drawing/2014/main" id="{09E33B6B-81BF-4B9C-924D-F18CBC44E8D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a:extLst>
                <a:ext uri="{FF2B5EF4-FFF2-40B4-BE49-F238E27FC236}">
                  <a16:creationId xmlns:a16="http://schemas.microsoft.com/office/drawing/2014/main" id="{A9124D5A-6D99-4A43-A9FE-C328DEE38C4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016" name="Group 2015">
            <a:extLst>
              <a:ext uri="{FF2B5EF4-FFF2-40B4-BE49-F238E27FC236}">
                <a16:creationId xmlns:a16="http://schemas.microsoft.com/office/drawing/2014/main" id="{93E49FA3-DAD4-4203-901F-9FC83D144645}"/>
              </a:ext>
            </a:extLst>
          </p:cNvPr>
          <p:cNvGrpSpPr/>
          <p:nvPr/>
        </p:nvGrpSpPr>
        <p:grpSpPr>
          <a:xfrm rot="2540802">
            <a:off x="11727099" y="4733925"/>
            <a:ext cx="544580" cy="346135"/>
            <a:chOff x="1459148" y="544749"/>
            <a:chExt cx="7412477" cy="5661498"/>
          </a:xfrm>
        </p:grpSpPr>
        <p:sp>
          <p:nvSpPr>
            <p:cNvPr id="2017" name="Arc 2016">
              <a:extLst>
                <a:ext uri="{FF2B5EF4-FFF2-40B4-BE49-F238E27FC236}">
                  <a16:creationId xmlns:a16="http://schemas.microsoft.com/office/drawing/2014/main" id="{8B5F9D63-FF14-40A7-8CD7-F6AA8B914AE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18" name="Straight Connector 2017">
              <a:extLst>
                <a:ext uri="{FF2B5EF4-FFF2-40B4-BE49-F238E27FC236}">
                  <a16:creationId xmlns:a16="http://schemas.microsoft.com/office/drawing/2014/main" id="{C9B8C3BA-32B8-4BD9-9544-5098C9DE886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019" name="Arc 2018">
              <a:extLst>
                <a:ext uri="{FF2B5EF4-FFF2-40B4-BE49-F238E27FC236}">
                  <a16:creationId xmlns:a16="http://schemas.microsoft.com/office/drawing/2014/main" id="{121465C2-5BA9-452D-8EF8-F2AF3998E87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20" name="Straight Connector 2019">
              <a:extLst>
                <a:ext uri="{FF2B5EF4-FFF2-40B4-BE49-F238E27FC236}">
                  <a16:creationId xmlns:a16="http://schemas.microsoft.com/office/drawing/2014/main" id="{830DDB7D-A2DF-4ABB-BA63-B50466127B0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021" name="Straight Connector 2020">
              <a:extLst>
                <a:ext uri="{FF2B5EF4-FFF2-40B4-BE49-F238E27FC236}">
                  <a16:creationId xmlns:a16="http://schemas.microsoft.com/office/drawing/2014/main" id="{CAEAE2C9-527F-482D-886D-3ACA97CB2C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022" name="Oval 2021">
              <a:extLst>
                <a:ext uri="{FF2B5EF4-FFF2-40B4-BE49-F238E27FC236}">
                  <a16:creationId xmlns:a16="http://schemas.microsoft.com/office/drawing/2014/main" id="{D572BE6F-A160-4618-8455-00F7619B90D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3" name="Arc 2022">
              <a:extLst>
                <a:ext uri="{FF2B5EF4-FFF2-40B4-BE49-F238E27FC236}">
                  <a16:creationId xmlns:a16="http://schemas.microsoft.com/office/drawing/2014/main" id="{9C11A564-BD80-412E-8C70-50C3200A988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24" name="Arc 2023">
              <a:extLst>
                <a:ext uri="{FF2B5EF4-FFF2-40B4-BE49-F238E27FC236}">
                  <a16:creationId xmlns:a16="http://schemas.microsoft.com/office/drawing/2014/main" id="{9F2C1C51-E7AB-4C50-AB10-4B7915D77A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5" name="Arc 2024">
              <a:extLst>
                <a:ext uri="{FF2B5EF4-FFF2-40B4-BE49-F238E27FC236}">
                  <a16:creationId xmlns:a16="http://schemas.microsoft.com/office/drawing/2014/main" id="{8C6AC850-C416-42D9-B4BF-6605B58D8E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26" name="Arc 2025">
              <a:extLst>
                <a:ext uri="{FF2B5EF4-FFF2-40B4-BE49-F238E27FC236}">
                  <a16:creationId xmlns:a16="http://schemas.microsoft.com/office/drawing/2014/main" id="{FD61165B-1391-4F17-8DC6-35499546B39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27" name="Straight Connector 2026">
              <a:extLst>
                <a:ext uri="{FF2B5EF4-FFF2-40B4-BE49-F238E27FC236}">
                  <a16:creationId xmlns:a16="http://schemas.microsoft.com/office/drawing/2014/main" id="{B1119390-B3CD-4A78-A227-E0BA62466E1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a:extLst>
                <a:ext uri="{FF2B5EF4-FFF2-40B4-BE49-F238E27FC236}">
                  <a16:creationId xmlns:a16="http://schemas.microsoft.com/office/drawing/2014/main" id="{78A6503C-6BF3-410E-828B-7635F792704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29" name="Straight Connector 2028">
              <a:extLst>
                <a:ext uri="{FF2B5EF4-FFF2-40B4-BE49-F238E27FC236}">
                  <a16:creationId xmlns:a16="http://schemas.microsoft.com/office/drawing/2014/main" id="{437A4E56-6093-4A89-AF05-4F679AEC29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30" name="Group 2029">
            <a:extLst>
              <a:ext uri="{FF2B5EF4-FFF2-40B4-BE49-F238E27FC236}">
                <a16:creationId xmlns:a16="http://schemas.microsoft.com/office/drawing/2014/main" id="{621FFD35-F9EA-4EB1-94B0-AC54D7047D5F}"/>
              </a:ext>
            </a:extLst>
          </p:cNvPr>
          <p:cNvGrpSpPr/>
          <p:nvPr/>
        </p:nvGrpSpPr>
        <p:grpSpPr>
          <a:xfrm rot="2540802">
            <a:off x="11727099" y="5029200"/>
            <a:ext cx="544580" cy="346135"/>
            <a:chOff x="1459148" y="544749"/>
            <a:chExt cx="7412477" cy="5661498"/>
          </a:xfrm>
        </p:grpSpPr>
        <p:sp>
          <p:nvSpPr>
            <p:cNvPr id="2031" name="Arc 2030">
              <a:extLst>
                <a:ext uri="{FF2B5EF4-FFF2-40B4-BE49-F238E27FC236}">
                  <a16:creationId xmlns:a16="http://schemas.microsoft.com/office/drawing/2014/main" id="{09187E5D-67B8-45CC-9F16-1DB93F10D8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32" name="Straight Connector 2031">
              <a:extLst>
                <a:ext uri="{FF2B5EF4-FFF2-40B4-BE49-F238E27FC236}">
                  <a16:creationId xmlns:a16="http://schemas.microsoft.com/office/drawing/2014/main" id="{DC94447B-304C-450F-9658-AC23FC6630B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33" name="Arc 2032">
              <a:extLst>
                <a:ext uri="{FF2B5EF4-FFF2-40B4-BE49-F238E27FC236}">
                  <a16:creationId xmlns:a16="http://schemas.microsoft.com/office/drawing/2014/main" id="{E61F71DF-8515-44F4-BFD0-5ED7DCC562E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34" name="Straight Connector 2033">
              <a:extLst>
                <a:ext uri="{FF2B5EF4-FFF2-40B4-BE49-F238E27FC236}">
                  <a16:creationId xmlns:a16="http://schemas.microsoft.com/office/drawing/2014/main" id="{296E9A17-371A-46E5-B42C-BC02FFB1AF3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35" name="Straight Connector 2034">
              <a:extLst>
                <a:ext uri="{FF2B5EF4-FFF2-40B4-BE49-F238E27FC236}">
                  <a16:creationId xmlns:a16="http://schemas.microsoft.com/office/drawing/2014/main" id="{A7BBE533-59B7-498F-9ED7-AB658CD5A96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36" name="Oval 2035">
              <a:extLst>
                <a:ext uri="{FF2B5EF4-FFF2-40B4-BE49-F238E27FC236}">
                  <a16:creationId xmlns:a16="http://schemas.microsoft.com/office/drawing/2014/main" id="{EA9E8F90-FE65-4847-8426-49585D7FE02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7" name="Arc 2036">
              <a:extLst>
                <a:ext uri="{FF2B5EF4-FFF2-40B4-BE49-F238E27FC236}">
                  <a16:creationId xmlns:a16="http://schemas.microsoft.com/office/drawing/2014/main" id="{5E415B71-3BE7-48AE-A831-8C01F2A0095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38" name="Arc 2037">
              <a:extLst>
                <a:ext uri="{FF2B5EF4-FFF2-40B4-BE49-F238E27FC236}">
                  <a16:creationId xmlns:a16="http://schemas.microsoft.com/office/drawing/2014/main" id="{D99ED057-26DD-4426-B5DB-3979CD1B766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9" name="Arc 2038">
              <a:extLst>
                <a:ext uri="{FF2B5EF4-FFF2-40B4-BE49-F238E27FC236}">
                  <a16:creationId xmlns:a16="http://schemas.microsoft.com/office/drawing/2014/main" id="{1D6FC1AC-2E66-4409-A3D1-AEE86F3FC0C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40" name="Arc 2039">
              <a:extLst>
                <a:ext uri="{FF2B5EF4-FFF2-40B4-BE49-F238E27FC236}">
                  <a16:creationId xmlns:a16="http://schemas.microsoft.com/office/drawing/2014/main" id="{47DA7780-34B9-49D4-9A79-025F9C25506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41" name="Straight Connector 2040">
              <a:extLst>
                <a:ext uri="{FF2B5EF4-FFF2-40B4-BE49-F238E27FC236}">
                  <a16:creationId xmlns:a16="http://schemas.microsoft.com/office/drawing/2014/main" id="{9B9997D4-C09A-444A-8715-9EFABF3D2BD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a:extLst>
                <a:ext uri="{FF2B5EF4-FFF2-40B4-BE49-F238E27FC236}">
                  <a16:creationId xmlns:a16="http://schemas.microsoft.com/office/drawing/2014/main" id="{EF3AC901-855A-416F-B4F6-7FD9404AE0D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a:extLst>
                <a:ext uri="{FF2B5EF4-FFF2-40B4-BE49-F238E27FC236}">
                  <a16:creationId xmlns:a16="http://schemas.microsoft.com/office/drawing/2014/main" id="{3962F26B-2607-4701-8451-AEAFD594154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044" name="Group 2043">
            <a:extLst>
              <a:ext uri="{FF2B5EF4-FFF2-40B4-BE49-F238E27FC236}">
                <a16:creationId xmlns:a16="http://schemas.microsoft.com/office/drawing/2014/main" id="{EBD4CD49-108D-4F52-B2B4-436F77981E85}"/>
              </a:ext>
            </a:extLst>
          </p:cNvPr>
          <p:cNvGrpSpPr/>
          <p:nvPr/>
        </p:nvGrpSpPr>
        <p:grpSpPr>
          <a:xfrm rot="2540802">
            <a:off x="11727099" y="5324475"/>
            <a:ext cx="544580" cy="346135"/>
            <a:chOff x="1459148" y="544749"/>
            <a:chExt cx="7412477" cy="5661498"/>
          </a:xfrm>
        </p:grpSpPr>
        <p:sp>
          <p:nvSpPr>
            <p:cNvPr id="2045" name="Arc 2044">
              <a:extLst>
                <a:ext uri="{FF2B5EF4-FFF2-40B4-BE49-F238E27FC236}">
                  <a16:creationId xmlns:a16="http://schemas.microsoft.com/office/drawing/2014/main" id="{8BF605F3-8386-45E6-8132-89670E10E74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6" name="Straight Connector 2045">
              <a:extLst>
                <a:ext uri="{FF2B5EF4-FFF2-40B4-BE49-F238E27FC236}">
                  <a16:creationId xmlns:a16="http://schemas.microsoft.com/office/drawing/2014/main" id="{82C9B50A-E599-4E8D-AAFB-FE8F8631AF5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047" name="Arc 2046">
              <a:extLst>
                <a:ext uri="{FF2B5EF4-FFF2-40B4-BE49-F238E27FC236}">
                  <a16:creationId xmlns:a16="http://schemas.microsoft.com/office/drawing/2014/main" id="{F4AACB66-4D13-4B37-9DE7-7F7D41A18A2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48" name="Straight Connector 2047">
              <a:extLst>
                <a:ext uri="{FF2B5EF4-FFF2-40B4-BE49-F238E27FC236}">
                  <a16:creationId xmlns:a16="http://schemas.microsoft.com/office/drawing/2014/main" id="{56746049-87F8-4AFA-952C-0F40DDADEB4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049" name="Straight Connector 2048">
              <a:extLst>
                <a:ext uri="{FF2B5EF4-FFF2-40B4-BE49-F238E27FC236}">
                  <a16:creationId xmlns:a16="http://schemas.microsoft.com/office/drawing/2014/main" id="{5DBAE76A-6BAE-4F84-9E75-48257685D11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050" name="Oval 2049">
              <a:extLst>
                <a:ext uri="{FF2B5EF4-FFF2-40B4-BE49-F238E27FC236}">
                  <a16:creationId xmlns:a16="http://schemas.microsoft.com/office/drawing/2014/main" id="{09781464-7ECB-40B0-A03E-1EEE92DC3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1" name="Arc 2050">
              <a:extLst>
                <a:ext uri="{FF2B5EF4-FFF2-40B4-BE49-F238E27FC236}">
                  <a16:creationId xmlns:a16="http://schemas.microsoft.com/office/drawing/2014/main" id="{59C835B3-2797-43C8-8639-D4760E4D0A0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2" name="Arc 2051">
              <a:extLst>
                <a:ext uri="{FF2B5EF4-FFF2-40B4-BE49-F238E27FC236}">
                  <a16:creationId xmlns:a16="http://schemas.microsoft.com/office/drawing/2014/main" id="{B23A674E-06E9-4577-8FC4-1F742508473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3" name="Arc 2052">
              <a:extLst>
                <a:ext uri="{FF2B5EF4-FFF2-40B4-BE49-F238E27FC236}">
                  <a16:creationId xmlns:a16="http://schemas.microsoft.com/office/drawing/2014/main" id="{55870882-1A09-4FFF-98A5-0B1618809B5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4" name="Arc 2053">
              <a:extLst>
                <a:ext uri="{FF2B5EF4-FFF2-40B4-BE49-F238E27FC236}">
                  <a16:creationId xmlns:a16="http://schemas.microsoft.com/office/drawing/2014/main" id="{27541DFF-7CE5-4F4B-AA20-BE06772644D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55" name="Straight Connector 2054">
              <a:extLst>
                <a:ext uri="{FF2B5EF4-FFF2-40B4-BE49-F238E27FC236}">
                  <a16:creationId xmlns:a16="http://schemas.microsoft.com/office/drawing/2014/main" id="{4E1239D7-90BF-4DF4-91CD-54FFEE124D0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056" name="Straight Connector 2055">
              <a:extLst>
                <a:ext uri="{FF2B5EF4-FFF2-40B4-BE49-F238E27FC236}">
                  <a16:creationId xmlns:a16="http://schemas.microsoft.com/office/drawing/2014/main" id="{C96CDF00-264B-47C2-9DC2-5E4CAC442AA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057" name="Straight Connector 2056">
              <a:extLst>
                <a:ext uri="{FF2B5EF4-FFF2-40B4-BE49-F238E27FC236}">
                  <a16:creationId xmlns:a16="http://schemas.microsoft.com/office/drawing/2014/main" id="{FA0A11F6-0279-4376-B26D-77B74A1ABD9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058" name="Group 2057">
            <a:extLst>
              <a:ext uri="{FF2B5EF4-FFF2-40B4-BE49-F238E27FC236}">
                <a16:creationId xmlns:a16="http://schemas.microsoft.com/office/drawing/2014/main" id="{6FF8EFA2-0269-4F0F-B81A-73328F96BA95}"/>
              </a:ext>
            </a:extLst>
          </p:cNvPr>
          <p:cNvGrpSpPr/>
          <p:nvPr/>
        </p:nvGrpSpPr>
        <p:grpSpPr>
          <a:xfrm rot="2540802">
            <a:off x="11727099" y="5619750"/>
            <a:ext cx="544580" cy="346135"/>
            <a:chOff x="1459148" y="544749"/>
            <a:chExt cx="7412477" cy="5661498"/>
          </a:xfrm>
        </p:grpSpPr>
        <p:sp>
          <p:nvSpPr>
            <p:cNvPr id="2059" name="Arc 2058">
              <a:extLst>
                <a:ext uri="{FF2B5EF4-FFF2-40B4-BE49-F238E27FC236}">
                  <a16:creationId xmlns:a16="http://schemas.microsoft.com/office/drawing/2014/main" id="{AD1F4125-26E2-4E98-B73B-0D95A268779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60" name="Straight Connector 2059">
              <a:extLst>
                <a:ext uri="{FF2B5EF4-FFF2-40B4-BE49-F238E27FC236}">
                  <a16:creationId xmlns:a16="http://schemas.microsoft.com/office/drawing/2014/main" id="{0814666B-FACD-49A3-A514-BF0D1700334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061" name="Arc 2060">
              <a:extLst>
                <a:ext uri="{FF2B5EF4-FFF2-40B4-BE49-F238E27FC236}">
                  <a16:creationId xmlns:a16="http://schemas.microsoft.com/office/drawing/2014/main" id="{80EB9151-F3B0-4D7F-866C-B26D718DEAC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2" name="Straight Connector 2061">
              <a:extLst>
                <a:ext uri="{FF2B5EF4-FFF2-40B4-BE49-F238E27FC236}">
                  <a16:creationId xmlns:a16="http://schemas.microsoft.com/office/drawing/2014/main" id="{418CAA08-D013-445A-8D88-9EDE1E64BCC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063" name="Straight Connector 2062">
              <a:extLst>
                <a:ext uri="{FF2B5EF4-FFF2-40B4-BE49-F238E27FC236}">
                  <a16:creationId xmlns:a16="http://schemas.microsoft.com/office/drawing/2014/main" id="{1B64D1C6-EF39-45CC-94D4-F8E19C9AAB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064" name="Oval 2063">
              <a:extLst>
                <a:ext uri="{FF2B5EF4-FFF2-40B4-BE49-F238E27FC236}">
                  <a16:creationId xmlns:a16="http://schemas.microsoft.com/office/drawing/2014/main" id="{0BEA1DD9-6A44-4B3E-A4F5-846372DB1F7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5" name="Arc 2064">
              <a:extLst>
                <a:ext uri="{FF2B5EF4-FFF2-40B4-BE49-F238E27FC236}">
                  <a16:creationId xmlns:a16="http://schemas.microsoft.com/office/drawing/2014/main" id="{5B677C04-1435-412C-B4C0-C7AFD9A277B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66" name="Arc 2065">
              <a:extLst>
                <a:ext uri="{FF2B5EF4-FFF2-40B4-BE49-F238E27FC236}">
                  <a16:creationId xmlns:a16="http://schemas.microsoft.com/office/drawing/2014/main" id="{C540BEDA-23F2-41D5-B4BA-8E68A17C2DB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7" name="Arc 2066">
              <a:extLst>
                <a:ext uri="{FF2B5EF4-FFF2-40B4-BE49-F238E27FC236}">
                  <a16:creationId xmlns:a16="http://schemas.microsoft.com/office/drawing/2014/main" id="{49AF8E53-E14F-4BD6-AB83-FD5ED199EDE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68" name="Arc 2067">
              <a:extLst>
                <a:ext uri="{FF2B5EF4-FFF2-40B4-BE49-F238E27FC236}">
                  <a16:creationId xmlns:a16="http://schemas.microsoft.com/office/drawing/2014/main" id="{5677CC52-9429-4A9E-A401-055A13DC97A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69" name="Straight Connector 2068">
              <a:extLst>
                <a:ext uri="{FF2B5EF4-FFF2-40B4-BE49-F238E27FC236}">
                  <a16:creationId xmlns:a16="http://schemas.microsoft.com/office/drawing/2014/main" id="{3A855E9F-2344-4E78-9085-1FF8AF7DBE0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a:extLst>
                <a:ext uri="{FF2B5EF4-FFF2-40B4-BE49-F238E27FC236}">
                  <a16:creationId xmlns:a16="http://schemas.microsoft.com/office/drawing/2014/main" id="{7C10BC53-8DBF-4030-BAD7-016CB6C444B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71" name="Straight Connector 2070">
              <a:extLst>
                <a:ext uri="{FF2B5EF4-FFF2-40B4-BE49-F238E27FC236}">
                  <a16:creationId xmlns:a16="http://schemas.microsoft.com/office/drawing/2014/main" id="{3F339FFD-AD08-4D7F-B479-870856D531B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072" name="Group 2071">
            <a:extLst>
              <a:ext uri="{FF2B5EF4-FFF2-40B4-BE49-F238E27FC236}">
                <a16:creationId xmlns:a16="http://schemas.microsoft.com/office/drawing/2014/main" id="{6B5489A6-C931-4EE0-B44E-6F3152C61499}"/>
              </a:ext>
            </a:extLst>
          </p:cNvPr>
          <p:cNvGrpSpPr/>
          <p:nvPr/>
        </p:nvGrpSpPr>
        <p:grpSpPr>
          <a:xfrm rot="2540802">
            <a:off x="11727099" y="5915025"/>
            <a:ext cx="544580" cy="346135"/>
            <a:chOff x="1459148" y="544749"/>
            <a:chExt cx="7412477" cy="5661498"/>
          </a:xfrm>
        </p:grpSpPr>
        <p:sp>
          <p:nvSpPr>
            <p:cNvPr id="2073" name="Arc 2072">
              <a:extLst>
                <a:ext uri="{FF2B5EF4-FFF2-40B4-BE49-F238E27FC236}">
                  <a16:creationId xmlns:a16="http://schemas.microsoft.com/office/drawing/2014/main" id="{F0A1A9BD-206D-41E9-9645-B4957A1A63D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74" name="Straight Connector 2073">
              <a:extLst>
                <a:ext uri="{FF2B5EF4-FFF2-40B4-BE49-F238E27FC236}">
                  <a16:creationId xmlns:a16="http://schemas.microsoft.com/office/drawing/2014/main" id="{CADAE297-D704-43A7-9DD6-B4CEA7435A8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075" name="Arc 2074">
              <a:extLst>
                <a:ext uri="{FF2B5EF4-FFF2-40B4-BE49-F238E27FC236}">
                  <a16:creationId xmlns:a16="http://schemas.microsoft.com/office/drawing/2014/main" id="{E606C5C5-37CC-4586-B72C-B44DEE36FB7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76" name="Straight Connector 2075">
              <a:extLst>
                <a:ext uri="{FF2B5EF4-FFF2-40B4-BE49-F238E27FC236}">
                  <a16:creationId xmlns:a16="http://schemas.microsoft.com/office/drawing/2014/main" id="{E20F361E-CC6F-4824-BE74-CC9AE12230C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077" name="Straight Connector 2076">
              <a:extLst>
                <a:ext uri="{FF2B5EF4-FFF2-40B4-BE49-F238E27FC236}">
                  <a16:creationId xmlns:a16="http://schemas.microsoft.com/office/drawing/2014/main" id="{73617AAA-46D5-4537-BCAE-18704AEC32E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078" name="Oval 2077">
              <a:extLst>
                <a:ext uri="{FF2B5EF4-FFF2-40B4-BE49-F238E27FC236}">
                  <a16:creationId xmlns:a16="http://schemas.microsoft.com/office/drawing/2014/main" id="{75C5FEFA-69B4-4858-A287-273425448BD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9" name="Arc 2078">
              <a:extLst>
                <a:ext uri="{FF2B5EF4-FFF2-40B4-BE49-F238E27FC236}">
                  <a16:creationId xmlns:a16="http://schemas.microsoft.com/office/drawing/2014/main" id="{48C69CD1-0057-4886-B99C-DA6F06EABD9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80" name="Arc 2079">
              <a:extLst>
                <a:ext uri="{FF2B5EF4-FFF2-40B4-BE49-F238E27FC236}">
                  <a16:creationId xmlns:a16="http://schemas.microsoft.com/office/drawing/2014/main" id="{7DBE9110-2081-4F71-AA52-CAE910C2563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1" name="Arc 2080">
              <a:extLst>
                <a:ext uri="{FF2B5EF4-FFF2-40B4-BE49-F238E27FC236}">
                  <a16:creationId xmlns:a16="http://schemas.microsoft.com/office/drawing/2014/main" id="{50F0E19E-1A93-4D3F-9EE3-49CB0C67A60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82" name="Arc 2081">
              <a:extLst>
                <a:ext uri="{FF2B5EF4-FFF2-40B4-BE49-F238E27FC236}">
                  <a16:creationId xmlns:a16="http://schemas.microsoft.com/office/drawing/2014/main" id="{9D68090E-DB44-4A06-8806-7869E0F1934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83" name="Straight Connector 2082">
              <a:extLst>
                <a:ext uri="{FF2B5EF4-FFF2-40B4-BE49-F238E27FC236}">
                  <a16:creationId xmlns:a16="http://schemas.microsoft.com/office/drawing/2014/main" id="{3BC811C8-4177-4192-B2A9-B8F629C91F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84" name="Straight Connector 2083">
              <a:extLst>
                <a:ext uri="{FF2B5EF4-FFF2-40B4-BE49-F238E27FC236}">
                  <a16:creationId xmlns:a16="http://schemas.microsoft.com/office/drawing/2014/main" id="{C90B00B8-3A6A-4032-B73C-7254DA9637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85" name="Straight Connector 2084">
              <a:extLst>
                <a:ext uri="{FF2B5EF4-FFF2-40B4-BE49-F238E27FC236}">
                  <a16:creationId xmlns:a16="http://schemas.microsoft.com/office/drawing/2014/main" id="{C1943E51-B57A-4A36-B2B0-97EE662954A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086" name="Group 2085">
            <a:extLst>
              <a:ext uri="{FF2B5EF4-FFF2-40B4-BE49-F238E27FC236}">
                <a16:creationId xmlns:a16="http://schemas.microsoft.com/office/drawing/2014/main" id="{A3C185A1-B8B0-4470-9CF8-5769C1B0DEA5}"/>
              </a:ext>
            </a:extLst>
          </p:cNvPr>
          <p:cNvGrpSpPr/>
          <p:nvPr/>
        </p:nvGrpSpPr>
        <p:grpSpPr>
          <a:xfrm rot="2540802">
            <a:off x="11727099" y="6210300"/>
            <a:ext cx="544580" cy="346135"/>
            <a:chOff x="1459148" y="544749"/>
            <a:chExt cx="7412477" cy="5661498"/>
          </a:xfrm>
        </p:grpSpPr>
        <p:sp>
          <p:nvSpPr>
            <p:cNvPr id="2087" name="Arc 2086">
              <a:extLst>
                <a:ext uri="{FF2B5EF4-FFF2-40B4-BE49-F238E27FC236}">
                  <a16:creationId xmlns:a16="http://schemas.microsoft.com/office/drawing/2014/main" id="{FBBC45D0-3C5F-415A-B77E-7F04D45D2ED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88" name="Straight Connector 2087">
              <a:extLst>
                <a:ext uri="{FF2B5EF4-FFF2-40B4-BE49-F238E27FC236}">
                  <a16:creationId xmlns:a16="http://schemas.microsoft.com/office/drawing/2014/main" id="{400CB46D-4D7A-4934-910B-28CCC11F145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089" name="Arc 2088">
              <a:extLst>
                <a:ext uri="{FF2B5EF4-FFF2-40B4-BE49-F238E27FC236}">
                  <a16:creationId xmlns:a16="http://schemas.microsoft.com/office/drawing/2014/main" id="{06495637-B45B-4C23-AABB-7A503BD3050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90" name="Straight Connector 2089">
              <a:extLst>
                <a:ext uri="{FF2B5EF4-FFF2-40B4-BE49-F238E27FC236}">
                  <a16:creationId xmlns:a16="http://schemas.microsoft.com/office/drawing/2014/main" id="{BDDDFDC1-E79D-46EF-A998-DA57F9EE1F0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091" name="Straight Connector 2090">
              <a:extLst>
                <a:ext uri="{FF2B5EF4-FFF2-40B4-BE49-F238E27FC236}">
                  <a16:creationId xmlns:a16="http://schemas.microsoft.com/office/drawing/2014/main" id="{7DFAE03D-CEF3-4211-8514-076C8FDBA42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092" name="Oval 2091">
              <a:extLst>
                <a:ext uri="{FF2B5EF4-FFF2-40B4-BE49-F238E27FC236}">
                  <a16:creationId xmlns:a16="http://schemas.microsoft.com/office/drawing/2014/main" id="{ABF213FF-BEC3-4200-A43E-4EDDE08B1C0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3" name="Arc 2092">
              <a:extLst>
                <a:ext uri="{FF2B5EF4-FFF2-40B4-BE49-F238E27FC236}">
                  <a16:creationId xmlns:a16="http://schemas.microsoft.com/office/drawing/2014/main" id="{C683D0E0-278F-413C-B1A5-2858FECDCAF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94" name="Arc 2093">
              <a:extLst>
                <a:ext uri="{FF2B5EF4-FFF2-40B4-BE49-F238E27FC236}">
                  <a16:creationId xmlns:a16="http://schemas.microsoft.com/office/drawing/2014/main" id="{98EADE7D-6A5D-44B6-9C72-659EE0E4523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5" name="Arc 2094">
              <a:extLst>
                <a:ext uri="{FF2B5EF4-FFF2-40B4-BE49-F238E27FC236}">
                  <a16:creationId xmlns:a16="http://schemas.microsoft.com/office/drawing/2014/main" id="{5878F121-2B82-43CB-914C-727118692C1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96" name="Arc 2095">
              <a:extLst>
                <a:ext uri="{FF2B5EF4-FFF2-40B4-BE49-F238E27FC236}">
                  <a16:creationId xmlns:a16="http://schemas.microsoft.com/office/drawing/2014/main" id="{3BB60DA4-98E7-4AAB-9AE9-FBAF96BE0D3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97" name="Straight Connector 2096">
              <a:extLst>
                <a:ext uri="{FF2B5EF4-FFF2-40B4-BE49-F238E27FC236}">
                  <a16:creationId xmlns:a16="http://schemas.microsoft.com/office/drawing/2014/main" id="{93973B8C-7017-41AD-8D24-517EC09AED5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a:extLst>
                <a:ext uri="{FF2B5EF4-FFF2-40B4-BE49-F238E27FC236}">
                  <a16:creationId xmlns:a16="http://schemas.microsoft.com/office/drawing/2014/main" id="{E622F567-4176-4A73-8296-8A20D314CFF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a:extLst>
                <a:ext uri="{FF2B5EF4-FFF2-40B4-BE49-F238E27FC236}">
                  <a16:creationId xmlns:a16="http://schemas.microsoft.com/office/drawing/2014/main" id="{D15BCAEC-3CD6-4D28-ABAB-DDD021A47C9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A2E45C01-1F72-4670-B0F2-B9016F949BA4}"/>
              </a:ext>
            </a:extLst>
          </p:cNvPr>
          <p:cNvGrpSpPr/>
          <p:nvPr/>
        </p:nvGrpSpPr>
        <p:grpSpPr>
          <a:xfrm rot="5400000">
            <a:off x="4259330" y="3090041"/>
            <a:ext cx="6496334" cy="780278"/>
            <a:chOff x="4032985" y="2517985"/>
            <a:chExt cx="6006766" cy="885615"/>
          </a:xfrm>
        </p:grpSpPr>
        <p:sp>
          <p:nvSpPr>
            <p:cNvPr id="3" name="Rectangle: Single Corner Rounded 2">
              <a:extLst>
                <a:ext uri="{FF2B5EF4-FFF2-40B4-BE49-F238E27FC236}">
                  <a16:creationId xmlns:a16="http://schemas.microsoft.com/office/drawing/2014/main" id="{BA8385A6-5DAC-4DB2-94EC-EB2F938179A0}"/>
                </a:ext>
              </a:extLst>
            </p:cNvPr>
            <p:cNvSpPr/>
            <p:nvPr/>
          </p:nvSpPr>
          <p:spPr>
            <a:xfrm>
              <a:off x="4032985" y="2517985"/>
              <a:ext cx="6006766" cy="885615"/>
            </a:xfrm>
            <a:prstGeom prst="round1Rect">
              <a:avLst/>
            </a:prstGeom>
            <a:gradFill flip="none" rotWithShape="1">
              <a:gsLst>
                <a:gs pos="100000">
                  <a:schemeClr val="bg1"/>
                </a:gs>
                <a:gs pos="0">
                  <a:schemeClr val="bg1"/>
                </a:gs>
              </a:gsLst>
              <a:lin ang="2700000" scaled="1"/>
              <a:tileRect/>
            </a:gradFill>
            <a:ln w="28575" cap="rnd">
              <a:gradFill flip="none" rotWithShape="1">
                <a:gsLst>
                  <a:gs pos="0">
                    <a:schemeClr val="accent1">
                      <a:lumMod val="0"/>
                      <a:lumOff val="100000"/>
                    </a:schemeClr>
                  </a:gs>
                  <a:gs pos="11000">
                    <a:srgbClr val="29C7C7"/>
                  </a:gs>
                  <a:gs pos="6000">
                    <a:schemeClr val="bg2"/>
                  </a:gs>
                </a:gsLst>
                <a:path path="shape">
                  <a:fillToRect l="50000" t="50000" r="50000" b="50000"/>
                </a:path>
                <a:tileRect/>
              </a:gra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gradFill>
                  <a:gsLst>
                    <a:gs pos="59000">
                      <a:schemeClr val="accent1"/>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ndParaRPr>
            </a:p>
          </p:txBody>
        </p:sp>
        <p:grpSp>
          <p:nvGrpSpPr>
            <p:cNvPr id="4" name="Group 3">
              <a:extLst>
                <a:ext uri="{FF2B5EF4-FFF2-40B4-BE49-F238E27FC236}">
                  <a16:creationId xmlns:a16="http://schemas.microsoft.com/office/drawing/2014/main" id="{4366B92D-5895-4A1D-A3E7-66A49236070E}"/>
                </a:ext>
              </a:extLst>
            </p:cNvPr>
            <p:cNvGrpSpPr/>
            <p:nvPr/>
          </p:nvGrpSpPr>
          <p:grpSpPr>
            <a:xfrm>
              <a:off x="4249559" y="2530368"/>
              <a:ext cx="662230" cy="443657"/>
              <a:chOff x="5013862" y="1667039"/>
              <a:chExt cx="982919" cy="457200"/>
            </a:xfrm>
          </p:grpSpPr>
          <p:cxnSp>
            <p:nvCxnSpPr>
              <p:cNvPr id="81" name="Straight Connector 80">
                <a:extLst>
                  <a:ext uri="{FF2B5EF4-FFF2-40B4-BE49-F238E27FC236}">
                    <a16:creationId xmlns:a16="http://schemas.microsoft.com/office/drawing/2014/main" id="{EC6C85ED-6EA3-45BB-82FE-4A514767C15A}"/>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2" name="Straight Connector 81">
                <a:extLst>
                  <a:ext uri="{FF2B5EF4-FFF2-40B4-BE49-F238E27FC236}">
                    <a16:creationId xmlns:a16="http://schemas.microsoft.com/office/drawing/2014/main" id="{DC7885F0-3329-4ABA-9D6C-E6BA35B72ACA}"/>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3" name="Straight Connector 82">
                <a:extLst>
                  <a:ext uri="{FF2B5EF4-FFF2-40B4-BE49-F238E27FC236}">
                    <a16:creationId xmlns:a16="http://schemas.microsoft.com/office/drawing/2014/main" id="{4C03CE57-F059-40BA-8A1F-E09B8D7C76A1}"/>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4" name="Straight Connector 83">
                <a:extLst>
                  <a:ext uri="{FF2B5EF4-FFF2-40B4-BE49-F238E27FC236}">
                    <a16:creationId xmlns:a16="http://schemas.microsoft.com/office/drawing/2014/main" id="{26875AAD-60FD-40F7-B489-A16E7C55BA12}"/>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5" name="Straight Connector 84">
                <a:extLst>
                  <a:ext uri="{FF2B5EF4-FFF2-40B4-BE49-F238E27FC236}">
                    <a16:creationId xmlns:a16="http://schemas.microsoft.com/office/drawing/2014/main" id="{1A86BE53-F80F-4D6D-B48B-42A5B0C86574}"/>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6" name="Straight Connector 85">
                <a:extLst>
                  <a:ext uri="{FF2B5EF4-FFF2-40B4-BE49-F238E27FC236}">
                    <a16:creationId xmlns:a16="http://schemas.microsoft.com/office/drawing/2014/main" id="{86A43953-173E-40D1-9F09-2A1A5FD81D59}"/>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7" name="Straight Connector 86">
                <a:extLst>
                  <a:ext uri="{FF2B5EF4-FFF2-40B4-BE49-F238E27FC236}">
                    <a16:creationId xmlns:a16="http://schemas.microsoft.com/office/drawing/2014/main" id="{EDA30EF0-F24C-499F-8BE9-124B84A67367}"/>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8" name="Straight Connector 87">
                <a:extLst>
                  <a:ext uri="{FF2B5EF4-FFF2-40B4-BE49-F238E27FC236}">
                    <a16:creationId xmlns:a16="http://schemas.microsoft.com/office/drawing/2014/main" id="{49FCA11E-A58B-4C9F-8A42-8658B3648A74}"/>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9" name="Straight Connector 88">
                <a:extLst>
                  <a:ext uri="{FF2B5EF4-FFF2-40B4-BE49-F238E27FC236}">
                    <a16:creationId xmlns:a16="http://schemas.microsoft.com/office/drawing/2014/main" id="{C30170AF-59F6-4800-A8C3-3D9D67D74B39}"/>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90" name="Straight Connector 89">
                <a:extLst>
                  <a:ext uri="{FF2B5EF4-FFF2-40B4-BE49-F238E27FC236}">
                    <a16:creationId xmlns:a16="http://schemas.microsoft.com/office/drawing/2014/main" id="{2B602809-E370-4D16-8440-0C120A4CCBC4}"/>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5" name="Group 4">
              <a:extLst>
                <a:ext uri="{FF2B5EF4-FFF2-40B4-BE49-F238E27FC236}">
                  <a16:creationId xmlns:a16="http://schemas.microsoft.com/office/drawing/2014/main" id="{DAC37D47-0E69-4EFB-96F4-9B3FED7D7B90}"/>
                </a:ext>
              </a:extLst>
            </p:cNvPr>
            <p:cNvGrpSpPr/>
            <p:nvPr/>
          </p:nvGrpSpPr>
          <p:grpSpPr>
            <a:xfrm>
              <a:off x="7958834" y="2524865"/>
              <a:ext cx="662230" cy="443657"/>
              <a:chOff x="5013862" y="1667039"/>
              <a:chExt cx="982919" cy="457200"/>
            </a:xfrm>
          </p:grpSpPr>
          <p:cxnSp>
            <p:nvCxnSpPr>
              <p:cNvPr id="71" name="Straight Connector 70">
                <a:extLst>
                  <a:ext uri="{FF2B5EF4-FFF2-40B4-BE49-F238E27FC236}">
                    <a16:creationId xmlns:a16="http://schemas.microsoft.com/office/drawing/2014/main" id="{23F5F519-921A-43DE-BE11-F941ED99463D}"/>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FE9C8850-81DC-4106-9CF9-12C7DC4CF183}"/>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06F2521C-6A5E-4A7A-B4DA-1D0F0C3415A8}"/>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4" name="Straight Connector 73">
                <a:extLst>
                  <a:ext uri="{FF2B5EF4-FFF2-40B4-BE49-F238E27FC236}">
                    <a16:creationId xmlns:a16="http://schemas.microsoft.com/office/drawing/2014/main" id="{0E822D94-88F3-4EBA-8460-FD1377454C40}"/>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5" name="Straight Connector 74">
                <a:extLst>
                  <a:ext uri="{FF2B5EF4-FFF2-40B4-BE49-F238E27FC236}">
                    <a16:creationId xmlns:a16="http://schemas.microsoft.com/office/drawing/2014/main" id="{5F015B54-65BA-45B4-9221-51D80111E486}"/>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6" name="Straight Connector 75">
                <a:extLst>
                  <a:ext uri="{FF2B5EF4-FFF2-40B4-BE49-F238E27FC236}">
                    <a16:creationId xmlns:a16="http://schemas.microsoft.com/office/drawing/2014/main" id="{443906B7-B88C-4D24-AF68-14FE12FE0032}"/>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7" name="Straight Connector 76">
                <a:extLst>
                  <a:ext uri="{FF2B5EF4-FFF2-40B4-BE49-F238E27FC236}">
                    <a16:creationId xmlns:a16="http://schemas.microsoft.com/office/drawing/2014/main" id="{5836D6E1-5E6D-45E6-96CA-031C9A6E575F}"/>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8" name="Straight Connector 77">
                <a:extLst>
                  <a:ext uri="{FF2B5EF4-FFF2-40B4-BE49-F238E27FC236}">
                    <a16:creationId xmlns:a16="http://schemas.microsoft.com/office/drawing/2014/main" id="{D85356CA-1512-437D-A790-17283B0C0D57}"/>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9" name="Straight Connector 78">
                <a:extLst>
                  <a:ext uri="{FF2B5EF4-FFF2-40B4-BE49-F238E27FC236}">
                    <a16:creationId xmlns:a16="http://schemas.microsoft.com/office/drawing/2014/main" id="{568AA404-4C4A-4BDF-A4C9-A4CD2DF2A5CA}"/>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80" name="Straight Connector 79">
                <a:extLst>
                  <a:ext uri="{FF2B5EF4-FFF2-40B4-BE49-F238E27FC236}">
                    <a16:creationId xmlns:a16="http://schemas.microsoft.com/office/drawing/2014/main" id="{752A9325-2879-467F-B4A4-B091791887D6}"/>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6" name="Group 5">
              <a:extLst>
                <a:ext uri="{FF2B5EF4-FFF2-40B4-BE49-F238E27FC236}">
                  <a16:creationId xmlns:a16="http://schemas.microsoft.com/office/drawing/2014/main" id="{5993BD1D-5DFF-4B01-80A8-5AADE76ED45B}"/>
                </a:ext>
              </a:extLst>
            </p:cNvPr>
            <p:cNvGrpSpPr/>
            <p:nvPr/>
          </p:nvGrpSpPr>
          <p:grpSpPr>
            <a:xfrm>
              <a:off x="7217549" y="2520352"/>
              <a:ext cx="662230" cy="443657"/>
              <a:chOff x="5013862" y="1667039"/>
              <a:chExt cx="982919" cy="457200"/>
            </a:xfrm>
          </p:grpSpPr>
          <p:cxnSp>
            <p:nvCxnSpPr>
              <p:cNvPr id="61" name="Straight Connector 60">
                <a:extLst>
                  <a:ext uri="{FF2B5EF4-FFF2-40B4-BE49-F238E27FC236}">
                    <a16:creationId xmlns:a16="http://schemas.microsoft.com/office/drawing/2014/main" id="{EAD39894-AAAE-4E28-BF62-B2B03907A2C6}"/>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A1A052FB-60DF-4D01-9AFD-D1E2E00415C6}"/>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3" name="Straight Connector 62">
                <a:extLst>
                  <a:ext uri="{FF2B5EF4-FFF2-40B4-BE49-F238E27FC236}">
                    <a16:creationId xmlns:a16="http://schemas.microsoft.com/office/drawing/2014/main" id="{6DC3FD19-92C4-42F4-B2DE-1C7616BA5A48}"/>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C9F8E3AE-15E9-40A4-9B7E-82482FF5EB10}"/>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5" name="Straight Connector 64">
                <a:extLst>
                  <a:ext uri="{FF2B5EF4-FFF2-40B4-BE49-F238E27FC236}">
                    <a16:creationId xmlns:a16="http://schemas.microsoft.com/office/drawing/2014/main" id="{AB8E3371-2F4A-49CB-ADE0-82EA0CB1EF38}"/>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6" name="Straight Connector 65">
                <a:extLst>
                  <a:ext uri="{FF2B5EF4-FFF2-40B4-BE49-F238E27FC236}">
                    <a16:creationId xmlns:a16="http://schemas.microsoft.com/office/drawing/2014/main" id="{B240C6FC-F78E-4A6E-9926-894C04FA2B94}"/>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7" name="Straight Connector 66">
                <a:extLst>
                  <a:ext uri="{FF2B5EF4-FFF2-40B4-BE49-F238E27FC236}">
                    <a16:creationId xmlns:a16="http://schemas.microsoft.com/office/drawing/2014/main" id="{75754E5E-B21E-45FF-BBA9-6B16DE92527F}"/>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8" name="Straight Connector 67">
                <a:extLst>
                  <a:ext uri="{FF2B5EF4-FFF2-40B4-BE49-F238E27FC236}">
                    <a16:creationId xmlns:a16="http://schemas.microsoft.com/office/drawing/2014/main" id="{6226BAE2-5DE8-49B9-A24F-AF852B7243D0}"/>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9" name="Straight Connector 68">
                <a:extLst>
                  <a:ext uri="{FF2B5EF4-FFF2-40B4-BE49-F238E27FC236}">
                    <a16:creationId xmlns:a16="http://schemas.microsoft.com/office/drawing/2014/main" id="{3C8158AB-7AB0-4079-86E9-A36F84C58EE7}"/>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70" name="Straight Connector 69">
                <a:extLst>
                  <a:ext uri="{FF2B5EF4-FFF2-40B4-BE49-F238E27FC236}">
                    <a16:creationId xmlns:a16="http://schemas.microsoft.com/office/drawing/2014/main" id="{594757D9-D68C-4070-BC0E-FB06815BAE97}"/>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7" name="Group 6">
              <a:extLst>
                <a:ext uri="{FF2B5EF4-FFF2-40B4-BE49-F238E27FC236}">
                  <a16:creationId xmlns:a16="http://schemas.microsoft.com/office/drawing/2014/main" id="{55B72A4C-4A07-4C2C-93FA-5BEC9048DB6E}"/>
                </a:ext>
              </a:extLst>
            </p:cNvPr>
            <p:cNvGrpSpPr/>
            <p:nvPr/>
          </p:nvGrpSpPr>
          <p:grpSpPr>
            <a:xfrm>
              <a:off x="6478467" y="2524384"/>
              <a:ext cx="662230" cy="443657"/>
              <a:chOff x="5013862" y="1667039"/>
              <a:chExt cx="982919" cy="457200"/>
            </a:xfrm>
          </p:grpSpPr>
          <p:cxnSp>
            <p:nvCxnSpPr>
              <p:cNvPr id="51" name="Straight Connector 50">
                <a:extLst>
                  <a:ext uri="{FF2B5EF4-FFF2-40B4-BE49-F238E27FC236}">
                    <a16:creationId xmlns:a16="http://schemas.microsoft.com/office/drawing/2014/main" id="{EAF014B1-5B22-4F3E-8879-D63D725A4185}"/>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9365F412-0BEE-4C84-855F-13D4AC16694F}"/>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396285AD-4790-48F8-AFCD-F99232BA94F8}"/>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EFB6CB4E-DEB6-4CEF-9AAB-EC021BD9F6ED}"/>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BDA1D013-6B99-454B-B143-B2ED30AC030A}"/>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F0E0F601-F625-46F8-98DF-A94AF9A51B0B}"/>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5A14D046-159C-48F9-BF21-A1118BDAB71E}"/>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8" name="Straight Connector 57">
                <a:extLst>
                  <a:ext uri="{FF2B5EF4-FFF2-40B4-BE49-F238E27FC236}">
                    <a16:creationId xmlns:a16="http://schemas.microsoft.com/office/drawing/2014/main" id="{5B275597-6180-43E5-9A2E-6ECE05F3A237}"/>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DB54E2AD-4029-4027-8F38-1B3AEA09F8DF}"/>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6A5CCDC6-595E-431B-B6E6-95EC2044B137}"/>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8" name="Group 7">
              <a:extLst>
                <a:ext uri="{FF2B5EF4-FFF2-40B4-BE49-F238E27FC236}">
                  <a16:creationId xmlns:a16="http://schemas.microsoft.com/office/drawing/2014/main" id="{5E53EF88-DE2D-4AD8-BB96-D9A42905D900}"/>
                </a:ext>
              </a:extLst>
            </p:cNvPr>
            <p:cNvGrpSpPr/>
            <p:nvPr/>
          </p:nvGrpSpPr>
          <p:grpSpPr>
            <a:xfrm>
              <a:off x="5746085" y="2523358"/>
              <a:ext cx="662230" cy="443657"/>
              <a:chOff x="5013862" y="1667039"/>
              <a:chExt cx="982919" cy="457200"/>
            </a:xfrm>
          </p:grpSpPr>
          <p:cxnSp>
            <p:nvCxnSpPr>
              <p:cNvPr id="41" name="Straight Connector 40">
                <a:extLst>
                  <a:ext uri="{FF2B5EF4-FFF2-40B4-BE49-F238E27FC236}">
                    <a16:creationId xmlns:a16="http://schemas.microsoft.com/office/drawing/2014/main" id="{4D50E407-BF3D-4866-BD87-19DCC25ED0E8}"/>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BDB939AA-3677-4175-A9CB-EE54740F3954}"/>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361EC3CF-A2DF-4720-A881-68E362E76609}"/>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E421F436-A8AD-44F9-9B17-81CEBA519DA0}"/>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45" name="Straight Connector 44">
                <a:extLst>
                  <a:ext uri="{FF2B5EF4-FFF2-40B4-BE49-F238E27FC236}">
                    <a16:creationId xmlns:a16="http://schemas.microsoft.com/office/drawing/2014/main" id="{51EAE7E0-F3CA-4CE5-9190-D70BE9B27651}"/>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46" name="Straight Connector 45">
                <a:extLst>
                  <a:ext uri="{FF2B5EF4-FFF2-40B4-BE49-F238E27FC236}">
                    <a16:creationId xmlns:a16="http://schemas.microsoft.com/office/drawing/2014/main" id="{921ECA59-B226-4DFF-A55C-521E8EDCA2AA}"/>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2329238F-6F58-406E-B432-20B0DFF68FCB}"/>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6ABE96DA-9833-48AD-94AD-77F4A1EC3228}"/>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49" name="Straight Connector 48">
                <a:extLst>
                  <a:ext uri="{FF2B5EF4-FFF2-40B4-BE49-F238E27FC236}">
                    <a16:creationId xmlns:a16="http://schemas.microsoft.com/office/drawing/2014/main" id="{1154377C-7E83-49F8-87A5-3F6AC0F87E81}"/>
                  </a:ext>
                </a:extLst>
              </p:cNvPr>
              <p:cNvCxnSpPr>
                <a:cxnSpLocks/>
              </p:cNvCxnSpPr>
              <p:nvPr/>
            </p:nvCxnSpPr>
            <p:spPr>
              <a:xfrm>
                <a:off x="5996781" y="1682283"/>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DE3072F6-AF78-4991-B13E-4359DB6ECF9C}"/>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9" name="Group 8">
              <a:extLst>
                <a:ext uri="{FF2B5EF4-FFF2-40B4-BE49-F238E27FC236}">
                  <a16:creationId xmlns:a16="http://schemas.microsoft.com/office/drawing/2014/main" id="{5FBA0A56-4DB8-40E8-8D50-D6522D56718D}"/>
                </a:ext>
              </a:extLst>
            </p:cNvPr>
            <p:cNvGrpSpPr/>
            <p:nvPr/>
          </p:nvGrpSpPr>
          <p:grpSpPr>
            <a:xfrm>
              <a:off x="4995978" y="2528887"/>
              <a:ext cx="662230" cy="443657"/>
              <a:chOff x="5013862" y="1667039"/>
              <a:chExt cx="982919" cy="457200"/>
            </a:xfrm>
          </p:grpSpPr>
          <p:cxnSp>
            <p:nvCxnSpPr>
              <p:cNvPr id="31" name="Straight Connector 30">
                <a:extLst>
                  <a:ext uri="{FF2B5EF4-FFF2-40B4-BE49-F238E27FC236}">
                    <a16:creationId xmlns:a16="http://schemas.microsoft.com/office/drawing/2014/main" id="{3C811A6E-F585-4F18-93C2-27479B3D02CE}"/>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 name="Straight Connector 31">
                <a:extLst>
                  <a:ext uri="{FF2B5EF4-FFF2-40B4-BE49-F238E27FC236}">
                    <a16:creationId xmlns:a16="http://schemas.microsoft.com/office/drawing/2014/main" id="{BE3C0025-06D2-4ED9-8FB4-F2C83B24F0AF}"/>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id="{F2D530F1-E985-464B-BE59-838E7F7EDC69}"/>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4" name="Straight Connector 33">
                <a:extLst>
                  <a:ext uri="{FF2B5EF4-FFF2-40B4-BE49-F238E27FC236}">
                    <a16:creationId xmlns:a16="http://schemas.microsoft.com/office/drawing/2014/main" id="{AEE42144-81CE-4FD4-B576-7AB90ACAE4BF}"/>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5" name="Straight Connector 34">
                <a:extLst>
                  <a:ext uri="{FF2B5EF4-FFF2-40B4-BE49-F238E27FC236}">
                    <a16:creationId xmlns:a16="http://schemas.microsoft.com/office/drawing/2014/main" id="{2AF33C8D-CEE3-4400-A896-980BAC1AFBE6}"/>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D3F1AAC4-371B-450D-AC48-C30ED4825D8E}"/>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2DDCF986-51C7-4C18-ACD1-311ABD23AC82}"/>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D17BDD28-63C1-4A1C-B7E2-24FD0ED49108}"/>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446214F2-DC0D-4949-BB7E-5E3F41B33551}"/>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A24C3B95-1D4B-4D1F-B9BC-38FC2549EBE2}"/>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0" name="Group 9">
              <a:extLst>
                <a:ext uri="{FF2B5EF4-FFF2-40B4-BE49-F238E27FC236}">
                  <a16:creationId xmlns:a16="http://schemas.microsoft.com/office/drawing/2014/main" id="{E53F73D3-3855-4CDA-8841-338081E003C1}"/>
                </a:ext>
              </a:extLst>
            </p:cNvPr>
            <p:cNvGrpSpPr/>
            <p:nvPr/>
          </p:nvGrpSpPr>
          <p:grpSpPr>
            <a:xfrm>
              <a:off x="8696349" y="2520741"/>
              <a:ext cx="729012" cy="443657"/>
              <a:chOff x="8947148" y="2627159"/>
              <a:chExt cx="1082040" cy="457200"/>
            </a:xfrm>
          </p:grpSpPr>
          <p:cxnSp>
            <p:nvCxnSpPr>
              <p:cNvPr id="20" name="Straight Connector 19">
                <a:extLst>
                  <a:ext uri="{FF2B5EF4-FFF2-40B4-BE49-F238E27FC236}">
                    <a16:creationId xmlns:a16="http://schemas.microsoft.com/office/drawing/2014/main" id="{259583AA-276B-4BA3-B511-9D5E975FDDC4}"/>
                  </a:ext>
                </a:extLst>
              </p:cNvPr>
              <p:cNvCxnSpPr>
                <a:cxnSpLocks/>
              </p:cNvCxnSpPr>
              <p:nvPr/>
            </p:nvCxnSpPr>
            <p:spPr>
              <a:xfrm>
                <a:off x="9056018" y="26333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4DE55722-BD27-4AC5-ABC2-1BDEB1D45333}"/>
                  </a:ext>
                </a:extLst>
              </p:cNvPr>
              <p:cNvCxnSpPr>
                <a:cxnSpLocks/>
              </p:cNvCxnSpPr>
              <p:nvPr/>
            </p:nvCxnSpPr>
            <p:spPr>
              <a:xfrm>
                <a:off x="9171096" y="263338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DBB0BD61-0402-4A18-82B2-9B999A41FE74}"/>
                  </a:ext>
                </a:extLst>
              </p:cNvPr>
              <p:cNvCxnSpPr>
                <a:cxnSpLocks/>
              </p:cNvCxnSpPr>
              <p:nvPr/>
            </p:nvCxnSpPr>
            <p:spPr>
              <a:xfrm>
                <a:off x="9278553" y="263942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id="{7F066D22-0A5B-48F9-B623-43F2AFFA196F}"/>
                  </a:ext>
                </a:extLst>
              </p:cNvPr>
              <p:cNvCxnSpPr>
                <a:cxnSpLocks/>
              </p:cNvCxnSpPr>
              <p:nvPr/>
            </p:nvCxnSpPr>
            <p:spPr>
              <a:xfrm>
                <a:off x="9386006" y="263338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0ACFD6A3-3794-480C-8ADC-C75EE8E20CB6}"/>
                  </a:ext>
                </a:extLst>
              </p:cNvPr>
              <p:cNvCxnSpPr>
                <a:cxnSpLocks/>
              </p:cNvCxnSpPr>
              <p:nvPr/>
            </p:nvCxnSpPr>
            <p:spPr>
              <a:xfrm>
                <a:off x="9501086" y="263942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id="{6026BD54-1D43-4CB6-958C-6A849C5D1F08}"/>
                  </a:ext>
                </a:extLst>
              </p:cNvPr>
              <p:cNvCxnSpPr>
                <a:cxnSpLocks/>
              </p:cNvCxnSpPr>
              <p:nvPr/>
            </p:nvCxnSpPr>
            <p:spPr>
              <a:xfrm>
                <a:off x="9605124" y="263942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6" name="Straight Connector 25">
                <a:extLst>
                  <a:ext uri="{FF2B5EF4-FFF2-40B4-BE49-F238E27FC236}">
                    <a16:creationId xmlns:a16="http://schemas.microsoft.com/office/drawing/2014/main" id="{C4E65A3A-5BBF-425E-845C-15E6A59F7E6C}"/>
                  </a:ext>
                </a:extLst>
              </p:cNvPr>
              <p:cNvCxnSpPr>
                <a:cxnSpLocks/>
              </p:cNvCxnSpPr>
              <p:nvPr/>
            </p:nvCxnSpPr>
            <p:spPr>
              <a:xfrm>
                <a:off x="9712584" y="264100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40CD108B-B265-43DB-BF07-DB407A66FFE4}"/>
                  </a:ext>
                </a:extLst>
              </p:cNvPr>
              <p:cNvCxnSpPr>
                <a:cxnSpLocks/>
              </p:cNvCxnSpPr>
              <p:nvPr/>
            </p:nvCxnSpPr>
            <p:spPr>
              <a:xfrm>
                <a:off x="9818324" y="264240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C8F2E8B8-9499-444D-A537-73248AF272CA}"/>
                  </a:ext>
                </a:extLst>
              </p:cNvPr>
              <p:cNvCxnSpPr>
                <a:cxnSpLocks/>
              </p:cNvCxnSpPr>
              <p:nvPr/>
            </p:nvCxnSpPr>
            <p:spPr>
              <a:xfrm>
                <a:off x="9930067" y="264240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9" name="Straight Connector 28">
                <a:extLst>
                  <a:ext uri="{FF2B5EF4-FFF2-40B4-BE49-F238E27FC236}">
                    <a16:creationId xmlns:a16="http://schemas.microsoft.com/office/drawing/2014/main" id="{8BA664F1-35D4-4998-83F6-2107E740F191}"/>
                  </a:ext>
                </a:extLst>
              </p:cNvPr>
              <p:cNvCxnSpPr>
                <a:cxnSpLocks/>
              </p:cNvCxnSpPr>
              <p:nvPr/>
            </p:nvCxnSpPr>
            <p:spPr>
              <a:xfrm>
                <a:off x="8947148" y="262715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 name="Straight Connector 29">
                <a:extLst>
                  <a:ext uri="{FF2B5EF4-FFF2-40B4-BE49-F238E27FC236}">
                    <a16:creationId xmlns:a16="http://schemas.microsoft.com/office/drawing/2014/main" id="{808ABFA9-3C52-428A-9F0E-0F020E592AC0}"/>
                  </a:ext>
                </a:extLst>
              </p:cNvPr>
              <p:cNvCxnSpPr>
                <a:cxnSpLocks/>
              </p:cNvCxnSpPr>
              <p:nvPr/>
            </p:nvCxnSpPr>
            <p:spPr>
              <a:xfrm>
                <a:off x="10029188" y="262715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sp>
          <p:nvSpPr>
            <p:cNvPr id="11" name="TextBox 10">
              <a:extLst>
                <a:ext uri="{FF2B5EF4-FFF2-40B4-BE49-F238E27FC236}">
                  <a16:creationId xmlns:a16="http://schemas.microsoft.com/office/drawing/2014/main" id="{6A1A4EE5-2A1D-4F43-85C3-2E3176FA4413}"/>
                </a:ext>
              </a:extLst>
            </p:cNvPr>
            <p:cNvSpPr txBox="1"/>
            <p:nvPr/>
          </p:nvSpPr>
          <p:spPr>
            <a:xfrm>
              <a:off x="7133033" y="2982703"/>
              <a:ext cx="165900" cy="268794"/>
            </a:xfrm>
            <a:prstGeom prst="rect">
              <a:avLst/>
            </a:prstGeom>
            <a:noFill/>
          </p:spPr>
          <p:txBody>
            <a:bodyPr wrap="square" rtlCol="0">
              <a:spAutoFit/>
            </a:bodyPr>
            <a:lstStyle/>
            <a:p>
              <a:r>
                <a:rPr lang="en-US" sz="1200" dirty="0"/>
                <a:t>4</a:t>
              </a:r>
            </a:p>
          </p:txBody>
        </p:sp>
        <p:sp>
          <p:nvSpPr>
            <p:cNvPr id="12" name="TextBox 11">
              <a:extLst>
                <a:ext uri="{FF2B5EF4-FFF2-40B4-BE49-F238E27FC236}">
                  <a16:creationId xmlns:a16="http://schemas.microsoft.com/office/drawing/2014/main" id="{FD65E770-0B25-437D-AABF-366C64FB9A6C}"/>
                </a:ext>
              </a:extLst>
            </p:cNvPr>
            <p:cNvSpPr txBox="1"/>
            <p:nvPr/>
          </p:nvSpPr>
          <p:spPr>
            <a:xfrm>
              <a:off x="6385260" y="3005038"/>
              <a:ext cx="165900" cy="268794"/>
            </a:xfrm>
            <a:prstGeom prst="rect">
              <a:avLst/>
            </a:prstGeom>
            <a:noFill/>
          </p:spPr>
          <p:txBody>
            <a:bodyPr wrap="square" rtlCol="0">
              <a:spAutoFit/>
            </a:bodyPr>
            <a:lstStyle/>
            <a:p>
              <a:r>
                <a:rPr lang="en-US" sz="1200" dirty="0"/>
                <a:t>3</a:t>
              </a:r>
            </a:p>
          </p:txBody>
        </p:sp>
        <p:sp>
          <p:nvSpPr>
            <p:cNvPr id="13" name="TextBox 12">
              <a:extLst>
                <a:ext uri="{FF2B5EF4-FFF2-40B4-BE49-F238E27FC236}">
                  <a16:creationId xmlns:a16="http://schemas.microsoft.com/office/drawing/2014/main" id="{1010AE26-646A-46A9-8233-5389243B3B6A}"/>
                </a:ext>
              </a:extLst>
            </p:cNvPr>
            <p:cNvSpPr txBox="1"/>
            <p:nvPr/>
          </p:nvSpPr>
          <p:spPr>
            <a:xfrm>
              <a:off x="5658208" y="2975915"/>
              <a:ext cx="165900" cy="268794"/>
            </a:xfrm>
            <a:prstGeom prst="rect">
              <a:avLst/>
            </a:prstGeom>
            <a:noFill/>
          </p:spPr>
          <p:txBody>
            <a:bodyPr wrap="square" rtlCol="0">
              <a:spAutoFit/>
            </a:bodyPr>
            <a:lstStyle/>
            <a:p>
              <a:r>
                <a:rPr lang="en-US" sz="1200" dirty="0"/>
                <a:t>2</a:t>
              </a:r>
            </a:p>
          </p:txBody>
        </p:sp>
        <p:sp>
          <p:nvSpPr>
            <p:cNvPr id="14" name="TextBox 13">
              <a:extLst>
                <a:ext uri="{FF2B5EF4-FFF2-40B4-BE49-F238E27FC236}">
                  <a16:creationId xmlns:a16="http://schemas.microsoft.com/office/drawing/2014/main" id="{35518AC1-BCBC-48A3-952E-DCD2CEF52E10}"/>
                </a:ext>
              </a:extLst>
            </p:cNvPr>
            <p:cNvSpPr txBox="1"/>
            <p:nvPr/>
          </p:nvSpPr>
          <p:spPr>
            <a:xfrm>
              <a:off x="4906460" y="2976476"/>
              <a:ext cx="165900" cy="268794"/>
            </a:xfrm>
            <a:prstGeom prst="rect">
              <a:avLst/>
            </a:prstGeom>
            <a:noFill/>
          </p:spPr>
          <p:txBody>
            <a:bodyPr wrap="square" rtlCol="0">
              <a:spAutoFit/>
            </a:bodyPr>
            <a:lstStyle/>
            <a:p>
              <a:r>
                <a:rPr lang="en-US" sz="1200" dirty="0"/>
                <a:t>1</a:t>
              </a:r>
            </a:p>
          </p:txBody>
        </p:sp>
        <p:sp>
          <p:nvSpPr>
            <p:cNvPr id="15" name="TextBox 14">
              <a:extLst>
                <a:ext uri="{FF2B5EF4-FFF2-40B4-BE49-F238E27FC236}">
                  <a16:creationId xmlns:a16="http://schemas.microsoft.com/office/drawing/2014/main" id="{554976A4-2788-45F5-9C2B-1EDA0AB0FAB4}"/>
                </a:ext>
              </a:extLst>
            </p:cNvPr>
            <p:cNvSpPr txBox="1"/>
            <p:nvPr/>
          </p:nvSpPr>
          <p:spPr>
            <a:xfrm>
              <a:off x="4167848" y="2960521"/>
              <a:ext cx="165900" cy="268794"/>
            </a:xfrm>
            <a:prstGeom prst="rect">
              <a:avLst/>
            </a:prstGeom>
            <a:noFill/>
          </p:spPr>
          <p:txBody>
            <a:bodyPr wrap="square" rtlCol="0">
              <a:spAutoFit/>
            </a:bodyPr>
            <a:lstStyle/>
            <a:p>
              <a:r>
                <a:rPr lang="en-US" sz="1200" dirty="0"/>
                <a:t>0</a:t>
              </a:r>
            </a:p>
          </p:txBody>
        </p:sp>
        <p:sp>
          <p:nvSpPr>
            <p:cNvPr id="16" name="TextBox 15">
              <a:extLst>
                <a:ext uri="{FF2B5EF4-FFF2-40B4-BE49-F238E27FC236}">
                  <a16:creationId xmlns:a16="http://schemas.microsoft.com/office/drawing/2014/main" id="{812B3EE4-B5E5-456A-BAC1-D580229B9C90}"/>
                </a:ext>
              </a:extLst>
            </p:cNvPr>
            <p:cNvSpPr txBox="1"/>
            <p:nvPr/>
          </p:nvSpPr>
          <p:spPr>
            <a:xfrm>
              <a:off x="9331715" y="3005037"/>
              <a:ext cx="165900" cy="268794"/>
            </a:xfrm>
            <a:prstGeom prst="rect">
              <a:avLst/>
            </a:prstGeom>
            <a:noFill/>
          </p:spPr>
          <p:txBody>
            <a:bodyPr wrap="square" rtlCol="0">
              <a:spAutoFit/>
            </a:bodyPr>
            <a:lstStyle/>
            <a:p>
              <a:r>
                <a:rPr lang="en-US" sz="1200" dirty="0"/>
                <a:t>7</a:t>
              </a:r>
            </a:p>
          </p:txBody>
        </p:sp>
        <p:sp>
          <p:nvSpPr>
            <p:cNvPr id="17" name="TextBox 16">
              <a:extLst>
                <a:ext uri="{FF2B5EF4-FFF2-40B4-BE49-F238E27FC236}">
                  <a16:creationId xmlns:a16="http://schemas.microsoft.com/office/drawing/2014/main" id="{CC3E3530-407B-44D7-958A-F4DB59AC2748}"/>
                </a:ext>
              </a:extLst>
            </p:cNvPr>
            <p:cNvSpPr txBox="1"/>
            <p:nvPr/>
          </p:nvSpPr>
          <p:spPr>
            <a:xfrm>
              <a:off x="8603799" y="2982703"/>
              <a:ext cx="165900" cy="268794"/>
            </a:xfrm>
            <a:prstGeom prst="rect">
              <a:avLst/>
            </a:prstGeom>
            <a:noFill/>
          </p:spPr>
          <p:txBody>
            <a:bodyPr wrap="square" rtlCol="0">
              <a:spAutoFit/>
            </a:bodyPr>
            <a:lstStyle/>
            <a:p>
              <a:r>
                <a:rPr lang="en-US" sz="1200" dirty="0"/>
                <a:t>6</a:t>
              </a:r>
            </a:p>
          </p:txBody>
        </p:sp>
        <p:sp>
          <p:nvSpPr>
            <p:cNvPr id="18" name="TextBox 17">
              <a:extLst>
                <a:ext uri="{FF2B5EF4-FFF2-40B4-BE49-F238E27FC236}">
                  <a16:creationId xmlns:a16="http://schemas.microsoft.com/office/drawing/2014/main" id="{6C57D167-4C98-4A95-A700-F6F344BF0FB2}"/>
                </a:ext>
              </a:extLst>
            </p:cNvPr>
            <p:cNvSpPr txBox="1"/>
            <p:nvPr/>
          </p:nvSpPr>
          <p:spPr>
            <a:xfrm>
              <a:off x="7870146" y="2989481"/>
              <a:ext cx="165900" cy="268794"/>
            </a:xfrm>
            <a:prstGeom prst="rect">
              <a:avLst/>
            </a:prstGeom>
            <a:noFill/>
          </p:spPr>
          <p:txBody>
            <a:bodyPr wrap="square" rtlCol="0">
              <a:spAutoFit/>
            </a:bodyPr>
            <a:lstStyle/>
            <a:p>
              <a:r>
                <a:rPr lang="en-US" sz="1200" dirty="0"/>
                <a:t>5</a:t>
              </a:r>
            </a:p>
          </p:txBody>
        </p:sp>
        <p:pic>
          <p:nvPicPr>
            <p:cNvPr id="19" name="Picture 18">
              <a:extLst>
                <a:ext uri="{FF2B5EF4-FFF2-40B4-BE49-F238E27FC236}">
                  <a16:creationId xmlns:a16="http://schemas.microsoft.com/office/drawing/2014/main" id="{7C7B19BF-789C-4A0D-85E3-D92C6D43456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583760" y="2649560"/>
              <a:ext cx="360000" cy="360000"/>
            </a:xfrm>
            <a:prstGeom prst="rect">
              <a:avLst/>
            </a:prstGeom>
          </p:spPr>
        </p:pic>
      </p:grpSp>
      <p:sp>
        <p:nvSpPr>
          <p:cNvPr id="91" name="Arc 90">
            <a:extLst>
              <a:ext uri="{FF2B5EF4-FFF2-40B4-BE49-F238E27FC236}">
                <a16:creationId xmlns:a16="http://schemas.microsoft.com/office/drawing/2014/main" id="{47FD9883-1765-410A-BA25-BADB60FFB735}"/>
              </a:ext>
            </a:extLst>
          </p:cNvPr>
          <p:cNvSpPr/>
          <p:nvPr/>
        </p:nvSpPr>
        <p:spPr>
          <a:xfrm>
            <a:off x="8637270" y="1828800"/>
            <a:ext cx="3200400" cy="3200400"/>
          </a:xfrm>
          <a:prstGeom prst="arc">
            <a:avLst>
              <a:gd name="adj1" fmla="val 64855"/>
              <a:gd name="adj2" fmla="val 56121"/>
            </a:avLst>
          </a:prstGeom>
          <a:ln w="28575">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 name="Straight Connector 91">
            <a:extLst>
              <a:ext uri="{FF2B5EF4-FFF2-40B4-BE49-F238E27FC236}">
                <a16:creationId xmlns:a16="http://schemas.microsoft.com/office/drawing/2014/main" id="{028B3958-33BC-4388-B0D2-3F4A4501DC01}"/>
              </a:ext>
            </a:extLst>
          </p:cNvPr>
          <p:cNvCxnSpPr>
            <a:cxnSpLocks/>
          </p:cNvCxnSpPr>
          <p:nvPr/>
        </p:nvCxnSpPr>
        <p:spPr>
          <a:xfrm>
            <a:off x="5670550" y="3423920"/>
            <a:ext cx="45440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011EB14D-C60C-4AFB-BCFD-BA78177254EA}"/>
              </a:ext>
            </a:extLst>
          </p:cNvPr>
          <p:cNvSpPr txBox="1"/>
          <p:nvPr/>
        </p:nvSpPr>
        <p:spPr>
          <a:xfrm>
            <a:off x="7882877" y="3360056"/>
            <a:ext cx="447040" cy="461665"/>
          </a:xfrm>
          <a:prstGeom prst="rect">
            <a:avLst/>
          </a:prstGeom>
          <a:noFill/>
        </p:spPr>
        <p:txBody>
          <a:bodyPr wrap="square" rtlCol="0">
            <a:spAutoFit/>
          </a:bodyPr>
          <a:lstStyle/>
          <a:p>
            <a:r>
              <a:rPr lang="en-US" sz="2400" dirty="0"/>
              <a:t>M</a:t>
            </a:r>
          </a:p>
        </p:txBody>
      </p:sp>
      <p:sp>
        <p:nvSpPr>
          <p:cNvPr id="96" name="TextBox 95">
            <a:extLst>
              <a:ext uri="{FF2B5EF4-FFF2-40B4-BE49-F238E27FC236}">
                <a16:creationId xmlns:a16="http://schemas.microsoft.com/office/drawing/2014/main" id="{A19C37FC-38E6-451F-82BC-BA8DAD2F441F}"/>
              </a:ext>
            </a:extLst>
          </p:cNvPr>
          <p:cNvSpPr txBox="1"/>
          <p:nvPr/>
        </p:nvSpPr>
        <p:spPr>
          <a:xfrm>
            <a:off x="10191750" y="3238500"/>
            <a:ext cx="480060" cy="461665"/>
          </a:xfrm>
          <a:prstGeom prst="rect">
            <a:avLst/>
          </a:prstGeom>
          <a:noFill/>
        </p:spPr>
        <p:txBody>
          <a:bodyPr wrap="square" rtlCol="0">
            <a:spAutoFit/>
          </a:bodyPr>
          <a:lstStyle/>
          <a:p>
            <a:r>
              <a:rPr lang="en-US" sz="2400" dirty="0"/>
              <a:t>O</a:t>
            </a:r>
          </a:p>
        </p:txBody>
      </p:sp>
      <p:sp>
        <p:nvSpPr>
          <p:cNvPr id="97" name="TextBox 96">
            <a:extLst>
              <a:ext uri="{FF2B5EF4-FFF2-40B4-BE49-F238E27FC236}">
                <a16:creationId xmlns:a16="http://schemas.microsoft.com/office/drawing/2014/main" id="{8EC65EE8-982D-4318-AAE3-310B6275B188}"/>
              </a:ext>
            </a:extLst>
          </p:cNvPr>
          <p:cNvSpPr txBox="1"/>
          <p:nvPr/>
        </p:nvSpPr>
        <p:spPr>
          <a:xfrm>
            <a:off x="9505950" y="4932680"/>
            <a:ext cx="391160" cy="461665"/>
          </a:xfrm>
          <a:prstGeom prst="rect">
            <a:avLst/>
          </a:prstGeom>
          <a:noFill/>
        </p:spPr>
        <p:txBody>
          <a:bodyPr wrap="square" rtlCol="0">
            <a:spAutoFit/>
          </a:bodyPr>
          <a:lstStyle/>
          <a:p>
            <a:r>
              <a:rPr lang="en-US" sz="2400" dirty="0"/>
              <a:t>B</a:t>
            </a:r>
          </a:p>
        </p:txBody>
      </p:sp>
      <p:sp>
        <p:nvSpPr>
          <p:cNvPr id="98" name="TextBox 97">
            <a:extLst>
              <a:ext uri="{FF2B5EF4-FFF2-40B4-BE49-F238E27FC236}">
                <a16:creationId xmlns:a16="http://schemas.microsoft.com/office/drawing/2014/main" id="{DD9EB361-91A8-4627-BC74-C01B1199B043}"/>
              </a:ext>
            </a:extLst>
          </p:cNvPr>
          <p:cNvSpPr txBox="1"/>
          <p:nvPr/>
        </p:nvSpPr>
        <p:spPr>
          <a:xfrm>
            <a:off x="9521190" y="1490980"/>
            <a:ext cx="447040" cy="461665"/>
          </a:xfrm>
          <a:prstGeom prst="rect">
            <a:avLst/>
          </a:prstGeom>
          <a:noFill/>
        </p:spPr>
        <p:txBody>
          <a:bodyPr wrap="square" rtlCol="0">
            <a:spAutoFit/>
          </a:bodyPr>
          <a:lstStyle/>
          <a:p>
            <a:r>
              <a:rPr lang="en-US" sz="2400" dirty="0"/>
              <a:t>A</a:t>
            </a:r>
          </a:p>
        </p:txBody>
      </p:sp>
      <p:sp>
        <p:nvSpPr>
          <p:cNvPr id="99" name="Arc 98">
            <a:extLst>
              <a:ext uri="{FF2B5EF4-FFF2-40B4-BE49-F238E27FC236}">
                <a16:creationId xmlns:a16="http://schemas.microsoft.com/office/drawing/2014/main" id="{D206BC76-31CE-4622-87CD-6C40DB2EF4E3}"/>
              </a:ext>
            </a:extLst>
          </p:cNvPr>
          <p:cNvSpPr/>
          <p:nvPr/>
        </p:nvSpPr>
        <p:spPr>
          <a:xfrm>
            <a:off x="1955376" y="-243840"/>
            <a:ext cx="7315200" cy="7315200"/>
          </a:xfrm>
          <a:prstGeom prst="arc">
            <a:avLst>
              <a:gd name="adj1" fmla="val 2558778"/>
              <a:gd name="adj2" fmla="val 3406394"/>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 name="Straight Arrow Connector 102">
            <a:extLst>
              <a:ext uri="{FF2B5EF4-FFF2-40B4-BE49-F238E27FC236}">
                <a16:creationId xmlns:a16="http://schemas.microsoft.com/office/drawing/2014/main" id="{852EA66C-573A-4403-843B-C5257BE60B99}"/>
              </a:ext>
            </a:extLst>
          </p:cNvPr>
          <p:cNvCxnSpPr>
            <a:cxnSpLocks/>
          </p:cNvCxnSpPr>
          <p:nvPr/>
        </p:nvCxnSpPr>
        <p:spPr>
          <a:xfrm>
            <a:off x="7938770" y="345440"/>
            <a:ext cx="0" cy="6347968"/>
          </a:xfrm>
          <a:prstGeom prst="straightConnector1">
            <a:avLst/>
          </a:prstGeom>
          <a:ln w="285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04" name="Group 103">
            <a:extLst>
              <a:ext uri="{FF2B5EF4-FFF2-40B4-BE49-F238E27FC236}">
                <a16:creationId xmlns:a16="http://schemas.microsoft.com/office/drawing/2014/main" id="{57880717-8899-49EF-ABCA-B9487F914325}"/>
              </a:ext>
            </a:extLst>
          </p:cNvPr>
          <p:cNvGrpSpPr/>
          <p:nvPr/>
        </p:nvGrpSpPr>
        <p:grpSpPr>
          <a:xfrm rot="18062994">
            <a:off x="1765167" y="-530216"/>
            <a:ext cx="7863840" cy="7863840"/>
            <a:chOff x="2164080" y="-502920"/>
            <a:chExt cx="7863840" cy="7863840"/>
          </a:xfrm>
        </p:grpSpPr>
        <p:grpSp>
          <p:nvGrpSpPr>
            <p:cNvPr id="105" name="Group 104">
              <a:extLst>
                <a:ext uri="{FF2B5EF4-FFF2-40B4-BE49-F238E27FC236}">
                  <a16:creationId xmlns:a16="http://schemas.microsoft.com/office/drawing/2014/main" id="{71073198-3775-45ED-8A73-D248EA4BBC13}"/>
                </a:ext>
              </a:extLst>
            </p:cNvPr>
            <p:cNvGrpSpPr/>
            <p:nvPr/>
          </p:nvGrpSpPr>
          <p:grpSpPr>
            <a:xfrm>
              <a:off x="6736589" y="1317171"/>
              <a:ext cx="2531993" cy="2452371"/>
              <a:chOff x="6736589" y="1317171"/>
              <a:chExt cx="2531993" cy="2452371"/>
            </a:xfrm>
          </p:grpSpPr>
          <p:grpSp>
            <p:nvGrpSpPr>
              <p:cNvPr id="107" name="Group 106">
                <a:extLst>
                  <a:ext uri="{FF2B5EF4-FFF2-40B4-BE49-F238E27FC236}">
                    <a16:creationId xmlns:a16="http://schemas.microsoft.com/office/drawing/2014/main" id="{E0391777-0F08-42DE-8779-EA88F584B58C}"/>
                  </a:ext>
                </a:extLst>
              </p:cNvPr>
              <p:cNvGrpSpPr/>
              <p:nvPr/>
            </p:nvGrpSpPr>
            <p:grpSpPr>
              <a:xfrm rot="13043929" flipV="1">
                <a:off x="6736589" y="1435584"/>
                <a:ext cx="308929" cy="2333958"/>
                <a:chOff x="4779705" y="1646079"/>
                <a:chExt cx="490083" cy="3834309"/>
              </a:xfrm>
            </p:grpSpPr>
            <p:grpSp>
              <p:nvGrpSpPr>
                <p:cNvPr id="125" name="Group 124">
                  <a:extLst>
                    <a:ext uri="{FF2B5EF4-FFF2-40B4-BE49-F238E27FC236}">
                      <a16:creationId xmlns:a16="http://schemas.microsoft.com/office/drawing/2014/main" id="{A701FA5D-487E-44C4-9138-8BC303E6F1FE}"/>
                    </a:ext>
                  </a:extLst>
                </p:cNvPr>
                <p:cNvGrpSpPr/>
                <p:nvPr/>
              </p:nvGrpSpPr>
              <p:grpSpPr>
                <a:xfrm>
                  <a:off x="4779705" y="1646079"/>
                  <a:ext cx="267892" cy="3578588"/>
                  <a:chOff x="4779705" y="1646079"/>
                  <a:chExt cx="209003" cy="3578588"/>
                </a:xfrm>
              </p:grpSpPr>
              <p:sp>
                <p:nvSpPr>
                  <p:cNvPr id="127" name="Rectangle: Single Corner Rounded 17">
                    <a:extLst>
                      <a:ext uri="{FF2B5EF4-FFF2-40B4-BE49-F238E27FC236}">
                        <a16:creationId xmlns:a16="http://schemas.microsoft.com/office/drawing/2014/main" id="{FF2A2D08-05DF-40BA-AE35-35391C58C2F5}"/>
                      </a:ext>
                    </a:extLst>
                  </p:cNvPr>
                  <p:cNvSpPr/>
                  <p:nvPr/>
                </p:nvSpPr>
                <p:spPr>
                  <a:xfrm rot="20849980">
                    <a:off x="4779705" y="1646079"/>
                    <a:ext cx="209003" cy="3578588"/>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28" name="Rectangle: Single Corner Rounded 17">
                    <a:extLst>
                      <a:ext uri="{FF2B5EF4-FFF2-40B4-BE49-F238E27FC236}">
                        <a16:creationId xmlns:a16="http://schemas.microsoft.com/office/drawing/2014/main" id="{630729D6-1AA1-431E-91AB-092ED273F5A2}"/>
                      </a:ext>
                    </a:extLst>
                  </p:cNvPr>
                  <p:cNvSpPr/>
                  <p:nvPr/>
                </p:nvSpPr>
                <p:spPr>
                  <a:xfrm rot="20849980">
                    <a:off x="4789593" y="1740230"/>
                    <a:ext cx="130224" cy="3131895"/>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a:effectLst>
                    <a:softEdge rad="12700"/>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ln w="0"/>
                      <a:solidFill>
                        <a:schemeClr val="accent1"/>
                      </a:solidFill>
                      <a:effectLst>
                        <a:outerShdw blurRad="38100" dist="25400" dir="5400000" algn="ctr" rotWithShape="0">
                          <a:srgbClr val="6E747A">
                            <a:alpha val="43000"/>
                          </a:srgbClr>
                        </a:outerShdw>
                      </a:effectLst>
                    </a:endParaRPr>
                  </a:p>
                </p:txBody>
              </p:sp>
            </p:grpSp>
            <p:sp>
              <p:nvSpPr>
                <p:cNvPr id="126" name="Isosceles Triangle 125">
                  <a:extLst>
                    <a:ext uri="{FF2B5EF4-FFF2-40B4-BE49-F238E27FC236}">
                      <a16:creationId xmlns:a16="http://schemas.microsoft.com/office/drawing/2014/main" id="{1AFCAA2B-1450-406E-BA82-C0DFA2674F05}"/>
                    </a:ext>
                  </a:extLst>
                </p:cNvPr>
                <p:cNvSpPr/>
                <p:nvPr/>
              </p:nvSpPr>
              <p:spPr>
                <a:xfrm rot="10364708">
                  <a:off x="5165430" y="5061419"/>
                  <a:ext cx="104358" cy="418969"/>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ln w="0">
                      <a:solidFill>
                        <a:srgbClr val="CCCCFF"/>
                      </a:solidFill>
                    </a:ln>
                    <a:solidFill>
                      <a:schemeClr val="tx1"/>
                    </a:solidFill>
                    <a:effectLst>
                      <a:outerShdw blurRad="38100" dist="19050" dir="2700000" algn="tl" rotWithShape="0">
                        <a:schemeClr val="dk1">
                          <a:alpha val="40000"/>
                        </a:schemeClr>
                      </a:outerShdw>
                    </a:effectLst>
                  </a:endParaRPr>
                </a:p>
              </p:txBody>
            </p:sp>
          </p:grpSp>
          <p:grpSp>
            <p:nvGrpSpPr>
              <p:cNvPr id="108" name="Group 107">
                <a:extLst>
                  <a:ext uri="{FF2B5EF4-FFF2-40B4-BE49-F238E27FC236}">
                    <a16:creationId xmlns:a16="http://schemas.microsoft.com/office/drawing/2014/main" id="{D9504819-93F7-466F-9DD7-85F13461B715}"/>
                  </a:ext>
                </a:extLst>
              </p:cNvPr>
              <p:cNvGrpSpPr/>
              <p:nvPr/>
            </p:nvGrpSpPr>
            <p:grpSpPr>
              <a:xfrm rot="19479653">
                <a:off x="8633007" y="1396354"/>
                <a:ext cx="635575" cy="2328930"/>
                <a:chOff x="9124274" y="1322779"/>
                <a:chExt cx="612143" cy="2350127"/>
              </a:xfrm>
            </p:grpSpPr>
            <p:grpSp>
              <p:nvGrpSpPr>
                <p:cNvPr id="113" name="Group 112">
                  <a:extLst>
                    <a:ext uri="{FF2B5EF4-FFF2-40B4-BE49-F238E27FC236}">
                      <a16:creationId xmlns:a16="http://schemas.microsoft.com/office/drawing/2014/main" id="{8300C24A-403D-4E71-897B-898B6CA4A07D}"/>
                    </a:ext>
                  </a:extLst>
                </p:cNvPr>
                <p:cNvGrpSpPr/>
                <p:nvPr/>
              </p:nvGrpSpPr>
              <p:grpSpPr>
                <a:xfrm rot="10800000" flipV="1">
                  <a:off x="9124274" y="1322779"/>
                  <a:ext cx="278539" cy="1557205"/>
                  <a:chOff x="6494131" y="3300804"/>
                  <a:chExt cx="458787" cy="2606275"/>
                </a:xfrm>
              </p:grpSpPr>
              <p:sp>
                <p:nvSpPr>
                  <p:cNvPr id="123" name="Rectangle: Single Corner Rounded 17">
                    <a:extLst>
                      <a:ext uri="{FF2B5EF4-FFF2-40B4-BE49-F238E27FC236}">
                        <a16:creationId xmlns:a16="http://schemas.microsoft.com/office/drawing/2014/main" id="{49A02FEC-4074-499B-A53D-637E48C48D41}"/>
                      </a:ext>
                    </a:extLst>
                  </p:cNvPr>
                  <p:cNvSpPr/>
                  <p:nvPr/>
                </p:nvSpPr>
                <p:spPr>
                  <a:xfrm rot="841736" flipH="1">
                    <a:off x="6494131" y="3300804"/>
                    <a:ext cx="458787" cy="2606275"/>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49091"/>
                      <a:gd name="connsiteX1" fmla="*/ 223242 w 267892"/>
                      <a:gd name="connsiteY1" fmla="*/ 0 h 3549091"/>
                      <a:gd name="connsiteX2" fmla="*/ 267892 w 267892"/>
                      <a:gd name="connsiteY2" fmla="*/ 44650 h 3549091"/>
                      <a:gd name="connsiteX3" fmla="*/ 100744 w 267892"/>
                      <a:gd name="connsiteY3" fmla="*/ 3549091 h 3549091"/>
                      <a:gd name="connsiteX4" fmla="*/ 245471 w 267892"/>
                      <a:gd name="connsiteY4" fmla="*/ 2614715 h 3549091"/>
                      <a:gd name="connsiteX5" fmla="*/ 0 w 267892"/>
                      <a:gd name="connsiteY5" fmla="*/ 0 h 3549091"/>
                      <a:gd name="connsiteX0" fmla="*/ 0 w 391470"/>
                      <a:gd name="connsiteY0" fmla="*/ 0 h 3037924"/>
                      <a:gd name="connsiteX1" fmla="*/ 223242 w 391470"/>
                      <a:gd name="connsiteY1" fmla="*/ 0 h 3037924"/>
                      <a:gd name="connsiteX2" fmla="*/ 267892 w 391470"/>
                      <a:gd name="connsiteY2" fmla="*/ 44650 h 3037924"/>
                      <a:gd name="connsiteX3" fmla="*/ 312034 w 391470"/>
                      <a:gd name="connsiteY3" fmla="*/ 3037924 h 3037924"/>
                      <a:gd name="connsiteX4" fmla="*/ 245471 w 391470"/>
                      <a:gd name="connsiteY4" fmla="*/ 2614715 h 3037924"/>
                      <a:gd name="connsiteX5" fmla="*/ 0 w 391470"/>
                      <a:gd name="connsiteY5" fmla="*/ 0 h 3037924"/>
                      <a:gd name="connsiteX0" fmla="*/ 66535 w 458005"/>
                      <a:gd name="connsiteY0" fmla="*/ 0 h 3037924"/>
                      <a:gd name="connsiteX1" fmla="*/ 289777 w 458005"/>
                      <a:gd name="connsiteY1" fmla="*/ 0 h 3037924"/>
                      <a:gd name="connsiteX2" fmla="*/ 334427 w 458005"/>
                      <a:gd name="connsiteY2" fmla="*/ 44650 h 3037924"/>
                      <a:gd name="connsiteX3" fmla="*/ 378569 w 458005"/>
                      <a:gd name="connsiteY3" fmla="*/ 3037924 h 3037924"/>
                      <a:gd name="connsiteX4" fmla="*/ 0 w 458005"/>
                      <a:gd name="connsiteY4" fmla="*/ 2810939 h 3037924"/>
                      <a:gd name="connsiteX5" fmla="*/ 66535 w 458005"/>
                      <a:gd name="connsiteY5" fmla="*/ 0 h 3037924"/>
                      <a:gd name="connsiteX0" fmla="*/ 66535 w 395557"/>
                      <a:gd name="connsiteY0" fmla="*/ 0 h 3037924"/>
                      <a:gd name="connsiteX1" fmla="*/ 289777 w 395557"/>
                      <a:gd name="connsiteY1" fmla="*/ 0 h 3037924"/>
                      <a:gd name="connsiteX2" fmla="*/ 334427 w 395557"/>
                      <a:gd name="connsiteY2" fmla="*/ 44650 h 3037924"/>
                      <a:gd name="connsiteX3" fmla="*/ 225892 w 395557"/>
                      <a:gd name="connsiteY3" fmla="*/ 2414467 h 3037924"/>
                      <a:gd name="connsiteX4" fmla="*/ 378569 w 395557"/>
                      <a:gd name="connsiteY4" fmla="*/ 3037924 h 3037924"/>
                      <a:gd name="connsiteX5" fmla="*/ 0 w 395557"/>
                      <a:gd name="connsiteY5" fmla="*/ 2810939 h 3037924"/>
                      <a:gd name="connsiteX6" fmla="*/ 66535 w 395557"/>
                      <a:gd name="connsiteY6" fmla="*/ 0 h 3037924"/>
                      <a:gd name="connsiteX0" fmla="*/ 4167 w 333189"/>
                      <a:gd name="connsiteY0" fmla="*/ 0 h 3037924"/>
                      <a:gd name="connsiteX1" fmla="*/ 227409 w 333189"/>
                      <a:gd name="connsiteY1" fmla="*/ 0 h 3037924"/>
                      <a:gd name="connsiteX2" fmla="*/ 272059 w 333189"/>
                      <a:gd name="connsiteY2" fmla="*/ 44650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3189"/>
                      <a:gd name="connsiteY0" fmla="*/ 0 h 3037924"/>
                      <a:gd name="connsiteX1" fmla="*/ 227409 w 333189"/>
                      <a:gd name="connsiteY1" fmla="*/ 0 h 3037924"/>
                      <a:gd name="connsiteX2" fmla="*/ 194865 w 333189"/>
                      <a:gd name="connsiteY2" fmla="*/ 102595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3189"/>
                      <a:gd name="connsiteY0" fmla="*/ 0 h 3037924"/>
                      <a:gd name="connsiteX1" fmla="*/ 227409 w 333189"/>
                      <a:gd name="connsiteY1" fmla="*/ 0 h 3037924"/>
                      <a:gd name="connsiteX2" fmla="*/ 148372 w 333189"/>
                      <a:gd name="connsiteY2" fmla="*/ 108910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1785"/>
                      <a:gd name="connsiteY0" fmla="*/ 0 h 3037924"/>
                      <a:gd name="connsiteX1" fmla="*/ 227409 w 331785"/>
                      <a:gd name="connsiteY1" fmla="*/ 0 h 3037924"/>
                      <a:gd name="connsiteX2" fmla="*/ 148372 w 331785"/>
                      <a:gd name="connsiteY2" fmla="*/ 108910 h 3037924"/>
                      <a:gd name="connsiteX3" fmla="*/ 138303 w 331785"/>
                      <a:gd name="connsiteY3" fmla="*/ 2411717 h 3037924"/>
                      <a:gd name="connsiteX4" fmla="*/ 316201 w 331785"/>
                      <a:gd name="connsiteY4" fmla="*/ 3037924 h 3037924"/>
                      <a:gd name="connsiteX5" fmla="*/ 0 w 331785"/>
                      <a:gd name="connsiteY5" fmla="*/ 2830307 h 3037924"/>
                      <a:gd name="connsiteX6" fmla="*/ 4167 w 331785"/>
                      <a:gd name="connsiteY6" fmla="*/ 0 h 3037924"/>
                      <a:gd name="connsiteX0" fmla="*/ 4167 w 336420"/>
                      <a:gd name="connsiteY0" fmla="*/ 0 h 2830307"/>
                      <a:gd name="connsiteX1" fmla="*/ 227409 w 336420"/>
                      <a:gd name="connsiteY1" fmla="*/ 0 h 2830307"/>
                      <a:gd name="connsiteX2" fmla="*/ 148372 w 336420"/>
                      <a:gd name="connsiteY2" fmla="*/ 108910 h 2830307"/>
                      <a:gd name="connsiteX3" fmla="*/ 138303 w 336420"/>
                      <a:gd name="connsiteY3" fmla="*/ 2411717 h 2830307"/>
                      <a:gd name="connsiteX4" fmla="*/ 321081 w 336420"/>
                      <a:gd name="connsiteY4" fmla="*/ 2532170 h 2830307"/>
                      <a:gd name="connsiteX5" fmla="*/ 0 w 336420"/>
                      <a:gd name="connsiteY5" fmla="*/ 2830307 h 2830307"/>
                      <a:gd name="connsiteX6" fmla="*/ 4167 w 336420"/>
                      <a:gd name="connsiteY6" fmla="*/ 0 h 2830307"/>
                      <a:gd name="connsiteX0" fmla="*/ 4167 w 336420"/>
                      <a:gd name="connsiteY0" fmla="*/ 0 h 2830307"/>
                      <a:gd name="connsiteX1" fmla="*/ 151539 w 336420"/>
                      <a:gd name="connsiteY1" fmla="*/ 17260 h 2830307"/>
                      <a:gd name="connsiteX2" fmla="*/ 148372 w 336420"/>
                      <a:gd name="connsiteY2" fmla="*/ 108910 h 2830307"/>
                      <a:gd name="connsiteX3" fmla="*/ 138303 w 336420"/>
                      <a:gd name="connsiteY3" fmla="*/ 2411717 h 2830307"/>
                      <a:gd name="connsiteX4" fmla="*/ 321081 w 336420"/>
                      <a:gd name="connsiteY4" fmla="*/ 2532170 h 2830307"/>
                      <a:gd name="connsiteX5" fmla="*/ 0 w 336420"/>
                      <a:gd name="connsiteY5" fmla="*/ 2830307 h 2830307"/>
                      <a:gd name="connsiteX6" fmla="*/ 4167 w 336420"/>
                      <a:gd name="connsiteY6" fmla="*/ 0 h 2830307"/>
                      <a:gd name="connsiteX0" fmla="*/ 4167 w 297670"/>
                      <a:gd name="connsiteY0" fmla="*/ 0 h 2830307"/>
                      <a:gd name="connsiteX1" fmla="*/ 151539 w 297670"/>
                      <a:gd name="connsiteY1" fmla="*/ 17260 h 2830307"/>
                      <a:gd name="connsiteX2" fmla="*/ 148372 w 297670"/>
                      <a:gd name="connsiteY2" fmla="*/ 108910 h 2830307"/>
                      <a:gd name="connsiteX3" fmla="*/ 138303 w 297670"/>
                      <a:gd name="connsiteY3" fmla="*/ 2411717 h 2830307"/>
                      <a:gd name="connsiteX4" fmla="*/ 279989 w 297670"/>
                      <a:gd name="connsiteY4" fmla="*/ 2411677 h 2830307"/>
                      <a:gd name="connsiteX5" fmla="*/ 0 w 297670"/>
                      <a:gd name="connsiteY5" fmla="*/ 2830307 h 2830307"/>
                      <a:gd name="connsiteX6" fmla="*/ 4167 w 297670"/>
                      <a:gd name="connsiteY6" fmla="*/ 0 h 2830307"/>
                      <a:gd name="connsiteX0" fmla="*/ 4167 w 297388"/>
                      <a:gd name="connsiteY0" fmla="*/ 0 h 2830307"/>
                      <a:gd name="connsiteX1" fmla="*/ 151539 w 297388"/>
                      <a:gd name="connsiteY1" fmla="*/ 17260 h 2830307"/>
                      <a:gd name="connsiteX2" fmla="*/ 148372 w 297388"/>
                      <a:gd name="connsiteY2" fmla="*/ 108910 h 2830307"/>
                      <a:gd name="connsiteX3" fmla="*/ 133939 w 297388"/>
                      <a:gd name="connsiteY3" fmla="*/ 2207661 h 2830307"/>
                      <a:gd name="connsiteX4" fmla="*/ 279989 w 297388"/>
                      <a:gd name="connsiteY4" fmla="*/ 2411677 h 2830307"/>
                      <a:gd name="connsiteX5" fmla="*/ 0 w 297388"/>
                      <a:gd name="connsiteY5" fmla="*/ 2830307 h 2830307"/>
                      <a:gd name="connsiteX6" fmla="*/ 4167 w 297388"/>
                      <a:gd name="connsiteY6" fmla="*/ 0 h 2830307"/>
                      <a:gd name="connsiteX0" fmla="*/ 0 w 293221"/>
                      <a:gd name="connsiteY0" fmla="*/ 0 h 2960981"/>
                      <a:gd name="connsiteX1" fmla="*/ 147372 w 293221"/>
                      <a:gd name="connsiteY1" fmla="*/ 17260 h 2960981"/>
                      <a:gd name="connsiteX2" fmla="*/ 144205 w 293221"/>
                      <a:gd name="connsiteY2" fmla="*/ 108910 h 2960981"/>
                      <a:gd name="connsiteX3" fmla="*/ 129772 w 293221"/>
                      <a:gd name="connsiteY3" fmla="*/ 2207661 h 2960981"/>
                      <a:gd name="connsiteX4" fmla="*/ 275822 w 293221"/>
                      <a:gd name="connsiteY4" fmla="*/ 2411677 h 2960981"/>
                      <a:gd name="connsiteX5" fmla="*/ 1529 w 293221"/>
                      <a:gd name="connsiteY5" fmla="*/ 2960981 h 2960981"/>
                      <a:gd name="connsiteX6" fmla="*/ 0 w 293221"/>
                      <a:gd name="connsiteY6" fmla="*/ 0 h 2960981"/>
                      <a:gd name="connsiteX0" fmla="*/ 0 w 275822"/>
                      <a:gd name="connsiteY0" fmla="*/ 0 h 2960981"/>
                      <a:gd name="connsiteX1" fmla="*/ 147372 w 275822"/>
                      <a:gd name="connsiteY1" fmla="*/ 17260 h 2960981"/>
                      <a:gd name="connsiteX2" fmla="*/ 144205 w 275822"/>
                      <a:gd name="connsiteY2" fmla="*/ 108910 h 2960981"/>
                      <a:gd name="connsiteX3" fmla="*/ 129772 w 275822"/>
                      <a:gd name="connsiteY3" fmla="*/ 2207661 h 2960981"/>
                      <a:gd name="connsiteX4" fmla="*/ 275822 w 275822"/>
                      <a:gd name="connsiteY4" fmla="*/ 2411677 h 2960981"/>
                      <a:gd name="connsiteX5" fmla="*/ 185063 w 275822"/>
                      <a:gd name="connsiteY5" fmla="*/ 2904220 h 2960981"/>
                      <a:gd name="connsiteX6" fmla="*/ 1529 w 275822"/>
                      <a:gd name="connsiteY6" fmla="*/ 2960981 h 2960981"/>
                      <a:gd name="connsiteX7" fmla="*/ 0 w 275822"/>
                      <a:gd name="connsiteY7" fmla="*/ 0 h 296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822" h="2960981">
                        <a:moveTo>
                          <a:pt x="0" y="0"/>
                        </a:moveTo>
                        <a:lnTo>
                          <a:pt x="147372" y="17260"/>
                        </a:lnTo>
                        <a:cubicBezTo>
                          <a:pt x="172032" y="17260"/>
                          <a:pt x="144205" y="84250"/>
                          <a:pt x="144205" y="108910"/>
                        </a:cubicBezTo>
                        <a:cubicBezTo>
                          <a:pt x="175390" y="499097"/>
                          <a:pt x="122415" y="1708782"/>
                          <a:pt x="129772" y="2207661"/>
                        </a:cubicBezTo>
                        <a:cubicBezTo>
                          <a:pt x="137129" y="2706540"/>
                          <a:pt x="272860" y="2337576"/>
                          <a:pt x="275822" y="2411677"/>
                        </a:cubicBezTo>
                        <a:cubicBezTo>
                          <a:pt x="233064" y="2491874"/>
                          <a:pt x="227821" y="2824023"/>
                          <a:pt x="185063" y="2904220"/>
                        </a:cubicBezTo>
                        <a:lnTo>
                          <a:pt x="1529" y="2960981"/>
                        </a:lnTo>
                        <a:cubicBezTo>
                          <a:pt x="1019" y="1973987"/>
                          <a:pt x="510" y="986994"/>
                          <a:pt x="0" y="0"/>
                        </a:cubicBez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24" name="Rectangle: Single Corner Rounded 17">
                    <a:extLst>
                      <a:ext uri="{FF2B5EF4-FFF2-40B4-BE49-F238E27FC236}">
                        <a16:creationId xmlns:a16="http://schemas.microsoft.com/office/drawing/2014/main" id="{6BE757DE-20F8-4193-8915-87304E96355C}"/>
                      </a:ext>
                    </a:extLst>
                  </p:cNvPr>
                  <p:cNvSpPr/>
                  <p:nvPr/>
                </p:nvSpPr>
                <p:spPr>
                  <a:xfrm rot="841736" flipH="1">
                    <a:off x="6788985" y="3352909"/>
                    <a:ext cx="92876" cy="2461244"/>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a:effectLst>
                    <a:softEdge rad="12700"/>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ln w="0"/>
                      <a:solidFill>
                        <a:schemeClr val="accent1"/>
                      </a:solidFill>
                      <a:effectLst>
                        <a:outerShdw blurRad="38100" dist="25400" dir="5400000" algn="ctr" rotWithShape="0">
                          <a:srgbClr val="6E747A">
                            <a:alpha val="43000"/>
                          </a:srgbClr>
                        </a:outerShdw>
                      </a:effectLst>
                    </a:endParaRPr>
                  </a:p>
                </p:txBody>
              </p:sp>
            </p:grpSp>
            <p:grpSp>
              <p:nvGrpSpPr>
                <p:cNvPr id="114" name="Group 113">
                  <a:extLst>
                    <a:ext uri="{FF2B5EF4-FFF2-40B4-BE49-F238E27FC236}">
                      <a16:creationId xmlns:a16="http://schemas.microsoft.com/office/drawing/2014/main" id="{2B1BB85A-DDB0-4CAD-AD7F-CDA049F036C0}"/>
                    </a:ext>
                  </a:extLst>
                </p:cNvPr>
                <p:cNvGrpSpPr/>
                <p:nvPr/>
              </p:nvGrpSpPr>
              <p:grpSpPr>
                <a:xfrm rot="21393639">
                  <a:off x="9376014" y="1585394"/>
                  <a:ext cx="360403" cy="2087512"/>
                  <a:chOff x="8884011" y="1527245"/>
                  <a:chExt cx="360403" cy="2087512"/>
                </a:xfrm>
              </p:grpSpPr>
              <p:grpSp>
                <p:nvGrpSpPr>
                  <p:cNvPr id="115" name="Group 114">
                    <a:extLst>
                      <a:ext uri="{FF2B5EF4-FFF2-40B4-BE49-F238E27FC236}">
                        <a16:creationId xmlns:a16="http://schemas.microsoft.com/office/drawing/2014/main" id="{AFDA93A8-18C1-43D7-9E7B-E720BA0B62CB}"/>
                      </a:ext>
                    </a:extLst>
                  </p:cNvPr>
                  <p:cNvGrpSpPr/>
                  <p:nvPr/>
                </p:nvGrpSpPr>
                <p:grpSpPr>
                  <a:xfrm>
                    <a:off x="8886273" y="1527245"/>
                    <a:ext cx="247175" cy="2087512"/>
                    <a:chOff x="10442699" y="2850204"/>
                    <a:chExt cx="247175" cy="2282064"/>
                  </a:xfrm>
                </p:grpSpPr>
                <p:sp>
                  <p:nvSpPr>
                    <p:cNvPr id="119" name="Isosceles Triangle 118">
                      <a:extLst>
                        <a:ext uri="{FF2B5EF4-FFF2-40B4-BE49-F238E27FC236}">
                          <a16:creationId xmlns:a16="http://schemas.microsoft.com/office/drawing/2014/main" id="{C65B9B33-3CF6-4867-AB83-B95FDFEF52BE}"/>
                        </a:ext>
                      </a:extLst>
                    </p:cNvPr>
                    <p:cNvSpPr/>
                    <p:nvPr/>
                  </p:nvSpPr>
                  <p:spPr>
                    <a:xfrm rot="21580426" flipV="1">
                      <a:off x="10447158" y="4798291"/>
                      <a:ext cx="242716" cy="289968"/>
                    </a:xfrm>
                    <a:prstGeom prst="triangle">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20" name="Rectangle 119">
                      <a:extLst>
                        <a:ext uri="{FF2B5EF4-FFF2-40B4-BE49-F238E27FC236}">
                          <a16:creationId xmlns:a16="http://schemas.microsoft.com/office/drawing/2014/main" id="{B64FF547-F323-4B9A-BF6C-F18D894B61BA}"/>
                        </a:ext>
                      </a:extLst>
                    </p:cNvPr>
                    <p:cNvSpPr/>
                    <p:nvPr/>
                  </p:nvSpPr>
                  <p:spPr>
                    <a:xfrm rot="10780426" flipV="1">
                      <a:off x="10449495" y="3025934"/>
                      <a:ext cx="226834" cy="1786150"/>
                    </a:xfrm>
                    <a:prstGeom prst="rect">
                      <a:avLst/>
                    </a:prstGeom>
                    <a:gradFill flip="none" rotWithShape="1">
                      <a:gsLst>
                        <a:gs pos="91000">
                          <a:srgbClr val="002060"/>
                        </a:gs>
                        <a:gs pos="0">
                          <a:srgbClr val="00B0F0"/>
                        </a:gs>
                      </a:gsLst>
                      <a:lin ang="18900000" scaled="1"/>
                      <a:tileRect/>
                    </a:gradFill>
                    <a:ln>
                      <a:noFill/>
                    </a:ln>
                  </p:spPr>
                  <p:style>
                    <a:lnRef idx="1">
                      <a:schemeClr val="accent3"/>
                    </a:lnRef>
                    <a:fillRef idx="2">
                      <a:schemeClr val="accent3"/>
                    </a:fillRef>
                    <a:effectRef idx="1">
                      <a:schemeClr val="accent3"/>
                    </a:effectRef>
                    <a:fontRef idx="minor">
                      <a:schemeClr val="dk1"/>
                    </a:fontRef>
                  </p:style>
                  <p:txBody>
                    <a:bodyPr rtlCol="0" anchor="ct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endParaRPr lang="en-US" u="sng" dirty="0"/>
                    </a:p>
                  </p:txBody>
                </p:sp>
                <p:sp>
                  <p:nvSpPr>
                    <p:cNvPr id="121" name="Rectangle 120">
                      <a:extLst>
                        <a:ext uri="{FF2B5EF4-FFF2-40B4-BE49-F238E27FC236}">
                          <a16:creationId xmlns:a16="http://schemas.microsoft.com/office/drawing/2014/main" id="{1859BA7B-5546-49DA-82E5-DF06A836788C}"/>
                        </a:ext>
                      </a:extLst>
                    </p:cNvPr>
                    <p:cNvSpPr/>
                    <p:nvPr/>
                  </p:nvSpPr>
                  <p:spPr>
                    <a:xfrm flipV="1">
                      <a:off x="10442699" y="2850204"/>
                      <a:ext cx="228543" cy="214008"/>
                    </a:xfrm>
                    <a:prstGeom prst="rect">
                      <a:avLst/>
                    </a:prstGeom>
                    <a:gradFill flip="none" rotWithShape="1">
                      <a:gsLst>
                        <a:gs pos="12000">
                          <a:srgbClr val="F709F7"/>
                        </a:gs>
                        <a:gs pos="64000">
                          <a:schemeClr val="bg2">
                            <a:lumMod val="90000"/>
                          </a:schemeClr>
                        </a:gs>
                        <a:gs pos="100000">
                          <a:schemeClr val="accent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22" name="Isosceles Triangle 121">
                      <a:extLst>
                        <a:ext uri="{FF2B5EF4-FFF2-40B4-BE49-F238E27FC236}">
                          <a16:creationId xmlns:a16="http://schemas.microsoft.com/office/drawing/2014/main" id="{E8203288-0614-4F82-8879-2413CC0A59A1}"/>
                        </a:ext>
                      </a:extLst>
                    </p:cNvPr>
                    <p:cNvSpPr/>
                    <p:nvPr/>
                  </p:nvSpPr>
                  <p:spPr>
                    <a:xfrm rot="21580426" flipV="1">
                      <a:off x="10532134" y="4987082"/>
                      <a:ext cx="75667" cy="145186"/>
                    </a:xfrm>
                    <a:prstGeom prs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p>
                  </p:txBody>
                </p:sp>
              </p:grpSp>
              <p:grpSp>
                <p:nvGrpSpPr>
                  <p:cNvPr id="116" name="Group 115">
                    <a:extLst>
                      <a:ext uri="{FF2B5EF4-FFF2-40B4-BE49-F238E27FC236}">
                        <a16:creationId xmlns:a16="http://schemas.microsoft.com/office/drawing/2014/main" id="{6B909FF4-71F5-4CDD-8C6F-9E670FCE3C19}"/>
                      </a:ext>
                    </a:extLst>
                  </p:cNvPr>
                  <p:cNvGrpSpPr/>
                  <p:nvPr/>
                </p:nvGrpSpPr>
                <p:grpSpPr>
                  <a:xfrm rot="10584345" flipV="1">
                    <a:off x="8884011" y="2481731"/>
                    <a:ext cx="360403" cy="399183"/>
                    <a:chOff x="1561874" y="128097"/>
                    <a:chExt cx="465375" cy="520866"/>
                  </a:xfrm>
                </p:grpSpPr>
                <p:sp>
                  <p:nvSpPr>
                    <p:cNvPr id="117" name="Freeform: Shape 116">
                      <a:extLst>
                        <a:ext uri="{FF2B5EF4-FFF2-40B4-BE49-F238E27FC236}">
                          <a16:creationId xmlns:a16="http://schemas.microsoft.com/office/drawing/2014/main" id="{0C5484B9-15B3-4C41-B3EA-DD907B0BCBB3}"/>
                        </a:ext>
                      </a:extLst>
                    </p:cNvPr>
                    <p:cNvSpPr/>
                    <p:nvPr/>
                  </p:nvSpPr>
                  <p:spPr>
                    <a:xfrm rot="21478607">
                      <a:off x="1686620" y="128097"/>
                      <a:ext cx="340629" cy="520866"/>
                    </a:xfrm>
                    <a:custGeom>
                      <a:avLst/>
                      <a:gdLst>
                        <a:gd name="connsiteX0" fmla="*/ 508514 w 508514"/>
                        <a:gd name="connsiteY0" fmla="*/ 0 h 600551"/>
                        <a:gd name="connsiteX1" fmla="*/ 508514 w 508514"/>
                        <a:gd name="connsiteY1" fmla="*/ 536987 h 600551"/>
                        <a:gd name="connsiteX2" fmla="*/ 254257 w 508514"/>
                        <a:gd name="connsiteY2" fmla="*/ 600551 h 600551"/>
                        <a:gd name="connsiteX3" fmla="*/ 0 w 508514"/>
                        <a:gd name="connsiteY3" fmla="*/ 536987 h 600551"/>
                        <a:gd name="connsiteX4" fmla="*/ 1 w 508514"/>
                        <a:gd name="connsiteY4" fmla="*/ 8776 h 600551"/>
                        <a:gd name="connsiteX5" fmla="*/ 50317 w 508514"/>
                        <a:gd name="connsiteY5" fmla="*/ 38261 h 600551"/>
                        <a:gd name="connsiteX6" fmla="*/ 230469 w 508514"/>
                        <a:gd name="connsiteY6" fmla="*/ 81078 h 600551"/>
                        <a:gd name="connsiteX7" fmla="*/ 493880 w 508514"/>
                        <a:gd name="connsiteY7" fmla="*/ 11160 h 600551"/>
                        <a:gd name="connsiteX8" fmla="*/ 508514 w 508514"/>
                        <a:gd name="connsiteY8" fmla="*/ 0 h 60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514" h="600551">
                          <a:moveTo>
                            <a:pt x="508514" y="0"/>
                          </a:moveTo>
                          <a:lnTo>
                            <a:pt x="508514" y="536987"/>
                          </a:lnTo>
                          <a:cubicBezTo>
                            <a:pt x="508514" y="572092"/>
                            <a:pt x="394679" y="600552"/>
                            <a:pt x="254257" y="600551"/>
                          </a:cubicBezTo>
                          <a:cubicBezTo>
                            <a:pt x="113835" y="600552"/>
                            <a:pt x="0" y="572092"/>
                            <a:pt x="0" y="536987"/>
                          </a:cubicBezTo>
                          <a:lnTo>
                            <a:pt x="1" y="8776"/>
                          </a:lnTo>
                          <a:lnTo>
                            <a:pt x="50317" y="38261"/>
                          </a:lnTo>
                          <a:cubicBezTo>
                            <a:pt x="105256" y="63675"/>
                            <a:pt x="166110" y="78805"/>
                            <a:pt x="230469" y="81078"/>
                          </a:cubicBezTo>
                          <a:cubicBezTo>
                            <a:pt x="327007" y="84489"/>
                            <a:pt x="417721" y="58487"/>
                            <a:pt x="493880" y="11160"/>
                          </a:cubicBezTo>
                          <a:lnTo>
                            <a:pt x="508514" y="0"/>
                          </a:ln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18" name="Cylinder 117">
                      <a:extLst>
                        <a:ext uri="{FF2B5EF4-FFF2-40B4-BE49-F238E27FC236}">
                          <a16:creationId xmlns:a16="http://schemas.microsoft.com/office/drawing/2014/main" id="{E6E608E9-1BC0-4D1F-B69B-59B8EF25D771}"/>
                        </a:ext>
                      </a:extLst>
                    </p:cNvPr>
                    <p:cNvSpPr/>
                    <p:nvPr/>
                  </p:nvSpPr>
                  <p:spPr>
                    <a:xfrm rot="15964330" flipH="1">
                      <a:off x="1565159" y="316597"/>
                      <a:ext cx="164949" cy="171519"/>
                    </a:xfrm>
                    <a:prstGeom prst="can">
                      <a:avLst/>
                    </a:prstGeom>
                    <a:solidFill>
                      <a:srgbClr val="7030A0"/>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solidFill>
                          <a:srgbClr val="FF0000"/>
                        </a:solidFill>
                      </a:endParaRPr>
                    </a:p>
                  </p:txBody>
                </p:sp>
              </p:grpSp>
            </p:grpSp>
          </p:grpSp>
          <p:grpSp>
            <p:nvGrpSpPr>
              <p:cNvPr id="109" name="Group 108">
                <a:extLst>
                  <a:ext uri="{FF2B5EF4-FFF2-40B4-BE49-F238E27FC236}">
                    <a16:creationId xmlns:a16="http://schemas.microsoft.com/office/drawing/2014/main" id="{E06F67AB-479C-45BC-97B1-42D13AD1A347}"/>
                  </a:ext>
                </a:extLst>
              </p:cNvPr>
              <p:cNvGrpSpPr/>
              <p:nvPr/>
            </p:nvGrpSpPr>
            <p:grpSpPr>
              <a:xfrm rot="10860805" flipV="1">
                <a:off x="7720818" y="1317171"/>
                <a:ext cx="428001" cy="753839"/>
                <a:chOff x="5940897" y="994367"/>
                <a:chExt cx="678978" cy="1238435"/>
              </a:xfrm>
            </p:grpSpPr>
            <p:sp>
              <p:nvSpPr>
                <p:cNvPr id="110" name="Rectangle 109">
                  <a:extLst>
                    <a:ext uri="{FF2B5EF4-FFF2-40B4-BE49-F238E27FC236}">
                      <a16:creationId xmlns:a16="http://schemas.microsoft.com/office/drawing/2014/main" id="{3C6A725E-3CCC-4341-9F67-E7E0CB8FBDA5}"/>
                    </a:ext>
                  </a:extLst>
                </p:cNvPr>
                <p:cNvSpPr/>
                <p:nvPr/>
              </p:nvSpPr>
              <p:spPr>
                <a:xfrm>
                  <a:off x="6192907" y="994367"/>
                  <a:ext cx="200025" cy="666345"/>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p>
              </p:txBody>
            </p:sp>
            <p:sp>
              <p:nvSpPr>
                <p:cNvPr id="111" name="Rectangle: Rounded Corners 110">
                  <a:extLst>
                    <a:ext uri="{FF2B5EF4-FFF2-40B4-BE49-F238E27FC236}">
                      <a16:creationId xmlns:a16="http://schemas.microsoft.com/office/drawing/2014/main" id="{7F1FF36D-B143-4A27-906F-5E99F03167C2}"/>
                    </a:ext>
                  </a:extLst>
                </p:cNvPr>
                <p:cNvSpPr/>
                <p:nvPr/>
              </p:nvSpPr>
              <p:spPr>
                <a:xfrm>
                  <a:off x="5940897" y="1455800"/>
                  <a:ext cx="678978" cy="777002"/>
                </a:xfrm>
                <a:prstGeom prst="roundRect">
                  <a:avLst/>
                </a:prstGeom>
                <a:gradFill flip="none" rotWithShape="1">
                  <a:gsLst>
                    <a:gs pos="33000">
                      <a:schemeClr val="tx1"/>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12" name="Star: 7 Points 111">
                  <a:extLst>
                    <a:ext uri="{FF2B5EF4-FFF2-40B4-BE49-F238E27FC236}">
                      <a16:creationId xmlns:a16="http://schemas.microsoft.com/office/drawing/2014/main" id="{C46F0AF3-B07B-41E3-85DF-57D3C4B02494}"/>
                    </a:ext>
                  </a:extLst>
                </p:cNvPr>
                <p:cNvSpPr/>
                <p:nvPr/>
              </p:nvSpPr>
              <p:spPr>
                <a:xfrm>
                  <a:off x="6158615" y="1679762"/>
                  <a:ext cx="264114" cy="272392"/>
                </a:xfrm>
                <a:prstGeom prst="star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grpSp>
        </p:grpSp>
        <p:sp>
          <p:nvSpPr>
            <p:cNvPr id="106" name="Oval 105">
              <a:extLst>
                <a:ext uri="{FF2B5EF4-FFF2-40B4-BE49-F238E27FC236}">
                  <a16:creationId xmlns:a16="http://schemas.microsoft.com/office/drawing/2014/main" id="{62410E99-5FE3-4A01-B024-1BF3D51FB2DE}"/>
                </a:ext>
              </a:extLst>
            </p:cNvPr>
            <p:cNvSpPr/>
            <p:nvPr/>
          </p:nvSpPr>
          <p:spPr>
            <a:xfrm>
              <a:off x="2164080" y="-502920"/>
              <a:ext cx="7863840" cy="786384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Arc 128">
            <a:extLst>
              <a:ext uri="{FF2B5EF4-FFF2-40B4-BE49-F238E27FC236}">
                <a16:creationId xmlns:a16="http://schemas.microsoft.com/office/drawing/2014/main" id="{D5A5724D-5B01-4D86-97E5-A2341A2C00EF}"/>
              </a:ext>
            </a:extLst>
          </p:cNvPr>
          <p:cNvSpPr/>
          <p:nvPr/>
        </p:nvSpPr>
        <p:spPr>
          <a:xfrm>
            <a:off x="1972310" y="-254000"/>
            <a:ext cx="7315200" cy="7315200"/>
          </a:xfrm>
          <a:prstGeom prst="arc">
            <a:avLst>
              <a:gd name="adj1" fmla="val 18137369"/>
              <a:gd name="adj2" fmla="val 18904107"/>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Arc 129">
            <a:extLst>
              <a:ext uri="{FF2B5EF4-FFF2-40B4-BE49-F238E27FC236}">
                <a16:creationId xmlns:a16="http://schemas.microsoft.com/office/drawing/2014/main" id="{D05CDE42-F9D9-4495-B49C-D1501386AB3A}"/>
              </a:ext>
            </a:extLst>
          </p:cNvPr>
          <p:cNvSpPr/>
          <p:nvPr/>
        </p:nvSpPr>
        <p:spPr>
          <a:xfrm>
            <a:off x="6594941" y="-255016"/>
            <a:ext cx="7315200" cy="7315200"/>
          </a:xfrm>
          <a:prstGeom prst="arc">
            <a:avLst>
              <a:gd name="adj1" fmla="val 13464668"/>
              <a:gd name="adj2" fmla="val 14221242"/>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 name="Arc 130">
            <a:extLst>
              <a:ext uri="{FF2B5EF4-FFF2-40B4-BE49-F238E27FC236}">
                <a16:creationId xmlns:a16="http://schemas.microsoft.com/office/drawing/2014/main" id="{8F81AD29-EAF6-48E8-BFE5-E882BB36B8F5}"/>
              </a:ext>
            </a:extLst>
          </p:cNvPr>
          <p:cNvSpPr/>
          <p:nvPr/>
        </p:nvSpPr>
        <p:spPr>
          <a:xfrm>
            <a:off x="6599174" y="-255016"/>
            <a:ext cx="7315200" cy="7315200"/>
          </a:xfrm>
          <a:prstGeom prst="arc">
            <a:avLst>
              <a:gd name="adj1" fmla="val 7337045"/>
              <a:gd name="adj2" fmla="val 812596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132" name="Group 131">
            <a:extLst>
              <a:ext uri="{FF2B5EF4-FFF2-40B4-BE49-F238E27FC236}">
                <a16:creationId xmlns:a16="http://schemas.microsoft.com/office/drawing/2014/main" id="{2D88B8AB-752B-4ED3-B250-7070073EE267}"/>
              </a:ext>
            </a:extLst>
          </p:cNvPr>
          <p:cNvGrpSpPr/>
          <p:nvPr/>
        </p:nvGrpSpPr>
        <p:grpSpPr>
          <a:xfrm rot="2487679">
            <a:off x="8939196" y="3342909"/>
            <a:ext cx="399111" cy="3745131"/>
            <a:chOff x="11380127" y="1797991"/>
            <a:chExt cx="399111" cy="3745131"/>
          </a:xfrm>
        </p:grpSpPr>
        <p:sp>
          <p:nvSpPr>
            <p:cNvPr id="133" name="Rectangle 132">
              <a:extLst>
                <a:ext uri="{FF2B5EF4-FFF2-40B4-BE49-F238E27FC236}">
                  <a16:creationId xmlns:a16="http://schemas.microsoft.com/office/drawing/2014/main" id="{88BBAE14-6ABB-4061-99F4-8E411C4A967A}"/>
                </a:ext>
              </a:extLst>
            </p:cNvPr>
            <p:cNvSpPr/>
            <p:nvPr/>
          </p:nvSpPr>
          <p:spPr>
            <a:xfrm rot="21537726">
              <a:off x="11412315" y="1992682"/>
              <a:ext cx="339555" cy="3077488"/>
            </a:xfrm>
            <a:prstGeom prst="rect">
              <a:avLst/>
            </a:prstGeom>
            <a:gradFill flip="none" rotWithShape="1">
              <a:gsLst>
                <a:gs pos="42850">
                  <a:srgbClr val="ABB0B9"/>
                </a:gs>
                <a:gs pos="0">
                  <a:srgbClr val="002060"/>
                </a:gs>
                <a:gs pos="98000">
                  <a:schemeClr val="accent3">
                    <a:lumMod val="105000"/>
                    <a:satMod val="103000"/>
                    <a:tint val="73000"/>
                  </a:schemeClr>
                </a:gs>
                <a:gs pos="100000">
                  <a:schemeClr val="accent3">
                    <a:lumMod val="105000"/>
                    <a:satMod val="109000"/>
                    <a:tint val="81000"/>
                  </a:schemeClr>
                </a:gs>
              </a:gsLst>
              <a:lin ang="16200000" scaled="1"/>
              <a:tileRect/>
            </a:gradFill>
            <a:ln>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u="sng"/>
            </a:p>
          </p:txBody>
        </p:sp>
        <p:sp>
          <p:nvSpPr>
            <p:cNvPr id="134" name="Rectangle 133">
              <a:extLst>
                <a:ext uri="{FF2B5EF4-FFF2-40B4-BE49-F238E27FC236}">
                  <a16:creationId xmlns:a16="http://schemas.microsoft.com/office/drawing/2014/main" id="{A5EDAE41-3B04-46B0-BFD2-7B1BE6B7C5B7}"/>
                </a:ext>
              </a:extLst>
            </p:cNvPr>
            <p:cNvSpPr/>
            <p:nvPr/>
          </p:nvSpPr>
          <p:spPr>
            <a:xfrm rot="21537726">
              <a:off x="11380127" y="1797991"/>
              <a:ext cx="339555" cy="280219"/>
            </a:xfrm>
            <a:prstGeom prst="rect">
              <a:avLst/>
            </a:prstGeom>
            <a:gradFill flip="none" rotWithShape="1">
              <a:gsLst>
                <a:gs pos="2000">
                  <a:schemeClr val="accent1">
                    <a:lumMod val="67000"/>
                  </a:schemeClr>
                </a:gs>
                <a:gs pos="64000">
                  <a:srgbClr val="C00000"/>
                </a:gs>
                <a:gs pos="100000">
                  <a:schemeClr val="accent1">
                    <a:lumMod val="60000"/>
                    <a:lumOff val="40000"/>
                  </a:schemeClr>
                </a:gs>
              </a:gsLst>
              <a:lin ang="16200000" scaled="1"/>
              <a:tileRect/>
            </a:gradFill>
            <a:ln>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u="sng" dirty="0"/>
            </a:p>
          </p:txBody>
        </p:sp>
        <p:sp>
          <p:nvSpPr>
            <p:cNvPr id="135" name="Isosceles Triangle 134">
              <a:extLst>
                <a:ext uri="{FF2B5EF4-FFF2-40B4-BE49-F238E27FC236}">
                  <a16:creationId xmlns:a16="http://schemas.microsoft.com/office/drawing/2014/main" id="{2860CE3B-B55B-43E2-82B0-B3F3833C7629}"/>
                </a:ext>
              </a:extLst>
            </p:cNvPr>
            <p:cNvSpPr/>
            <p:nvPr/>
          </p:nvSpPr>
          <p:spPr>
            <a:xfrm rot="10737726">
              <a:off x="11446671" y="5071881"/>
              <a:ext cx="332567" cy="397936"/>
            </a:xfrm>
            <a:prstGeom prst="triangle">
              <a:avLst/>
            </a:prstGeom>
            <a:ln>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u="sng" dirty="0"/>
            </a:p>
          </p:txBody>
        </p:sp>
        <p:sp>
          <p:nvSpPr>
            <p:cNvPr id="136" name="Isosceles Triangle 135">
              <a:extLst>
                <a:ext uri="{FF2B5EF4-FFF2-40B4-BE49-F238E27FC236}">
                  <a16:creationId xmlns:a16="http://schemas.microsoft.com/office/drawing/2014/main" id="{F31B53EA-40F8-4AB8-AE1E-C27004B42271}"/>
                </a:ext>
              </a:extLst>
            </p:cNvPr>
            <p:cNvSpPr/>
            <p:nvPr/>
          </p:nvSpPr>
          <p:spPr>
            <a:xfrm rot="10737726">
              <a:off x="11549294" y="5290056"/>
              <a:ext cx="122618" cy="253066"/>
            </a:xfrm>
            <a:prstGeom prst="triangle">
              <a:avLst/>
            </a:prstGeom>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u="sng"/>
            </a:p>
          </p:txBody>
        </p:sp>
      </p:grpSp>
      <p:grpSp>
        <p:nvGrpSpPr>
          <p:cNvPr id="137" name="Group 136">
            <a:extLst>
              <a:ext uri="{FF2B5EF4-FFF2-40B4-BE49-F238E27FC236}">
                <a16:creationId xmlns:a16="http://schemas.microsoft.com/office/drawing/2014/main" id="{3507A185-2F74-4B40-8FC7-E96A9E428AA7}"/>
              </a:ext>
            </a:extLst>
          </p:cNvPr>
          <p:cNvGrpSpPr/>
          <p:nvPr/>
        </p:nvGrpSpPr>
        <p:grpSpPr>
          <a:xfrm rot="18083200" flipH="1">
            <a:off x="6305615" y="-505681"/>
            <a:ext cx="7863840" cy="7863840"/>
            <a:chOff x="2164080" y="-502920"/>
            <a:chExt cx="7863840" cy="7863840"/>
          </a:xfrm>
        </p:grpSpPr>
        <p:grpSp>
          <p:nvGrpSpPr>
            <p:cNvPr id="138" name="Group 137">
              <a:extLst>
                <a:ext uri="{FF2B5EF4-FFF2-40B4-BE49-F238E27FC236}">
                  <a16:creationId xmlns:a16="http://schemas.microsoft.com/office/drawing/2014/main" id="{ED849E4E-3BE5-4C89-9A94-D79C3E6E4104}"/>
                </a:ext>
              </a:extLst>
            </p:cNvPr>
            <p:cNvGrpSpPr/>
            <p:nvPr/>
          </p:nvGrpSpPr>
          <p:grpSpPr>
            <a:xfrm>
              <a:off x="6736589" y="1317171"/>
              <a:ext cx="2531993" cy="2452371"/>
              <a:chOff x="6736589" y="1317171"/>
              <a:chExt cx="2531993" cy="2452371"/>
            </a:xfrm>
          </p:grpSpPr>
          <p:grpSp>
            <p:nvGrpSpPr>
              <p:cNvPr id="140" name="Group 139">
                <a:extLst>
                  <a:ext uri="{FF2B5EF4-FFF2-40B4-BE49-F238E27FC236}">
                    <a16:creationId xmlns:a16="http://schemas.microsoft.com/office/drawing/2014/main" id="{E32DDA0E-66E3-4D5F-986C-DF28E2F75022}"/>
                  </a:ext>
                </a:extLst>
              </p:cNvPr>
              <p:cNvGrpSpPr/>
              <p:nvPr/>
            </p:nvGrpSpPr>
            <p:grpSpPr>
              <a:xfrm rot="13043929" flipV="1">
                <a:off x="6736589" y="1435584"/>
                <a:ext cx="308929" cy="2333958"/>
                <a:chOff x="4779705" y="1646079"/>
                <a:chExt cx="490083" cy="3834309"/>
              </a:xfrm>
            </p:grpSpPr>
            <p:grpSp>
              <p:nvGrpSpPr>
                <p:cNvPr id="158" name="Group 157">
                  <a:extLst>
                    <a:ext uri="{FF2B5EF4-FFF2-40B4-BE49-F238E27FC236}">
                      <a16:creationId xmlns:a16="http://schemas.microsoft.com/office/drawing/2014/main" id="{2762C89C-EF18-499E-9055-05EAEC45F6AC}"/>
                    </a:ext>
                  </a:extLst>
                </p:cNvPr>
                <p:cNvGrpSpPr/>
                <p:nvPr/>
              </p:nvGrpSpPr>
              <p:grpSpPr>
                <a:xfrm>
                  <a:off x="4779705" y="1646079"/>
                  <a:ext cx="267892" cy="3578588"/>
                  <a:chOff x="4779705" y="1646079"/>
                  <a:chExt cx="209003" cy="3578588"/>
                </a:xfrm>
              </p:grpSpPr>
              <p:sp>
                <p:nvSpPr>
                  <p:cNvPr id="160" name="Rectangle: Single Corner Rounded 17">
                    <a:extLst>
                      <a:ext uri="{FF2B5EF4-FFF2-40B4-BE49-F238E27FC236}">
                        <a16:creationId xmlns:a16="http://schemas.microsoft.com/office/drawing/2014/main" id="{EAF11C85-A791-4F88-8C02-5B4814C3420A}"/>
                      </a:ext>
                    </a:extLst>
                  </p:cNvPr>
                  <p:cNvSpPr/>
                  <p:nvPr/>
                </p:nvSpPr>
                <p:spPr>
                  <a:xfrm rot="20849980">
                    <a:off x="4779705" y="1646079"/>
                    <a:ext cx="209003" cy="3578588"/>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61" name="Rectangle: Single Corner Rounded 17">
                    <a:extLst>
                      <a:ext uri="{FF2B5EF4-FFF2-40B4-BE49-F238E27FC236}">
                        <a16:creationId xmlns:a16="http://schemas.microsoft.com/office/drawing/2014/main" id="{0453E9ED-2BB3-4AB6-80F1-0439D52E40FF}"/>
                      </a:ext>
                    </a:extLst>
                  </p:cNvPr>
                  <p:cNvSpPr/>
                  <p:nvPr/>
                </p:nvSpPr>
                <p:spPr>
                  <a:xfrm rot="20849980">
                    <a:off x="4789593" y="1740230"/>
                    <a:ext cx="130224" cy="3131895"/>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a:effectLst>
                    <a:softEdge rad="12700"/>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ln w="0"/>
                      <a:solidFill>
                        <a:schemeClr val="accent1"/>
                      </a:solidFill>
                      <a:effectLst>
                        <a:outerShdw blurRad="38100" dist="25400" dir="5400000" algn="ctr" rotWithShape="0">
                          <a:srgbClr val="6E747A">
                            <a:alpha val="43000"/>
                          </a:srgbClr>
                        </a:outerShdw>
                      </a:effectLst>
                    </a:endParaRPr>
                  </a:p>
                </p:txBody>
              </p:sp>
            </p:grpSp>
            <p:sp>
              <p:nvSpPr>
                <p:cNvPr id="159" name="Isosceles Triangle 158">
                  <a:extLst>
                    <a:ext uri="{FF2B5EF4-FFF2-40B4-BE49-F238E27FC236}">
                      <a16:creationId xmlns:a16="http://schemas.microsoft.com/office/drawing/2014/main" id="{C8CE7750-129B-41CC-A0C2-F23FF3176583}"/>
                    </a:ext>
                  </a:extLst>
                </p:cNvPr>
                <p:cNvSpPr/>
                <p:nvPr/>
              </p:nvSpPr>
              <p:spPr>
                <a:xfrm rot="10364708">
                  <a:off x="5165430" y="5061419"/>
                  <a:ext cx="104358" cy="418969"/>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ln w="0">
                      <a:solidFill>
                        <a:srgbClr val="CCCCFF"/>
                      </a:solidFill>
                    </a:ln>
                    <a:solidFill>
                      <a:schemeClr val="tx1"/>
                    </a:solidFill>
                    <a:effectLst>
                      <a:outerShdw blurRad="38100" dist="19050" dir="2700000" algn="tl" rotWithShape="0">
                        <a:schemeClr val="dk1">
                          <a:alpha val="40000"/>
                        </a:schemeClr>
                      </a:outerShdw>
                    </a:effectLst>
                  </a:endParaRPr>
                </a:p>
              </p:txBody>
            </p:sp>
          </p:grpSp>
          <p:grpSp>
            <p:nvGrpSpPr>
              <p:cNvPr id="141" name="Group 140">
                <a:extLst>
                  <a:ext uri="{FF2B5EF4-FFF2-40B4-BE49-F238E27FC236}">
                    <a16:creationId xmlns:a16="http://schemas.microsoft.com/office/drawing/2014/main" id="{47B6420D-224F-44E9-B5CE-9EF942726870}"/>
                  </a:ext>
                </a:extLst>
              </p:cNvPr>
              <p:cNvGrpSpPr/>
              <p:nvPr/>
            </p:nvGrpSpPr>
            <p:grpSpPr>
              <a:xfrm rot="19479653">
                <a:off x="8633007" y="1396354"/>
                <a:ext cx="635575" cy="2328930"/>
                <a:chOff x="9124274" y="1322779"/>
                <a:chExt cx="612143" cy="2350127"/>
              </a:xfrm>
            </p:grpSpPr>
            <p:grpSp>
              <p:nvGrpSpPr>
                <p:cNvPr id="146" name="Group 145">
                  <a:extLst>
                    <a:ext uri="{FF2B5EF4-FFF2-40B4-BE49-F238E27FC236}">
                      <a16:creationId xmlns:a16="http://schemas.microsoft.com/office/drawing/2014/main" id="{D5003644-1AA9-4C5A-89CD-D1FFD37F11EE}"/>
                    </a:ext>
                  </a:extLst>
                </p:cNvPr>
                <p:cNvGrpSpPr/>
                <p:nvPr/>
              </p:nvGrpSpPr>
              <p:grpSpPr>
                <a:xfrm rot="10800000" flipV="1">
                  <a:off x="9124274" y="1322779"/>
                  <a:ext cx="278539" cy="1557205"/>
                  <a:chOff x="6494131" y="3300804"/>
                  <a:chExt cx="458787" cy="2606275"/>
                </a:xfrm>
              </p:grpSpPr>
              <p:sp>
                <p:nvSpPr>
                  <p:cNvPr id="156" name="Rectangle: Single Corner Rounded 17">
                    <a:extLst>
                      <a:ext uri="{FF2B5EF4-FFF2-40B4-BE49-F238E27FC236}">
                        <a16:creationId xmlns:a16="http://schemas.microsoft.com/office/drawing/2014/main" id="{01F37AE5-8F4D-4652-B725-972008422B60}"/>
                      </a:ext>
                    </a:extLst>
                  </p:cNvPr>
                  <p:cNvSpPr/>
                  <p:nvPr/>
                </p:nvSpPr>
                <p:spPr>
                  <a:xfrm rot="841736" flipH="1">
                    <a:off x="6494131" y="3300804"/>
                    <a:ext cx="458787" cy="2606275"/>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49091"/>
                      <a:gd name="connsiteX1" fmla="*/ 223242 w 267892"/>
                      <a:gd name="connsiteY1" fmla="*/ 0 h 3549091"/>
                      <a:gd name="connsiteX2" fmla="*/ 267892 w 267892"/>
                      <a:gd name="connsiteY2" fmla="*/ 44650 h 3549091"/>
                      <a:gd name="connsiteX3" fmla="*/ 100744 w 267892"/>
                      <a:gd name="connsiteY3" fmla="*/ 3549091 h 3549091"/>
                      <a:gd name="connsiteX4" fmla="*/ 245471 w 267892"/>
                      <a:gd name="connsiteY4" fmla="*/ 2614715 h 3549091"/>
                      <a:gd name="connsiteX5" fmla="*/ 0 w 267892"/>
                      <a:gd name="connsiteY5" fmla="*/ 0 h 3549091"/>
                      <a:gd name="connsiteX0" fmla="*/ 0 w 391470"/>
                      <a:gd name="connsiteY0" fmla="*/ 0 h 3037924"/>
                      <a:gd name="connsiteX1" fmla="*/ 223242 w 391470"/>
                      <a:gd name="connsiteY1" fmla="*/ 0 h 3037924"/>
                      <a:gd name="connsiteX2" fmla="*/ 267892 w 391470"/>
                      <a:gd name="connsiteY2" fmla="*/ 44650 h 3037924"/>
                      <a:gd name="connsiteX3" fmla="*/ 312034 w 391470"/>
                      <a:gd name="connsiteY3" fmla="*/ 3037924 h 3037924"/>
                      <a:gd name="connsiteX4" fmla="*/ 245471 w 391470"/>
                      <a:gd name="connsiteY4" fmla="*/ 2614715 h 3037924"/>
                      <a:gd name="connsiteX5" fmla="*/ 0 w 391470"/>
                      <a:gd name="connsiteY5" fmla="*/ 0 h 3037924"/>
                      <a:gd name="connsiteX0" fmla="*/ 66535 w 458005"/>
                      <a:gd name="connsiteY0" fmla="*/ 0 h 3037924"/>
                      <a:gd name="connsiteX1" fmla="*/ 289777 w 458005"/>
                      <a:gd name="connsiteY1" fmla="*/ 0 h 3037924"/>
                      <a:gd name="connsiteX2" fmla="*/ 334427 w 458005"/>
                      <a:gd name="connsiteY2" fmla="*/ 44650 h 3037924"/>
                      <a:gd name="connsiteX3" fmla="*/ 378569 w 458005"/>
                      <a:gd name="connsiteY3" fmla="*/ 3037924 h 3037924"/>
                      <a:gd name="connsiteX4" fmla="*/ 0 w 458005"/>
                      <a:gd name="connsiteY4" fmla="*/ 2810939 h 3037924"/>
                      <a:gd name="connsiteX5" fmla="*/ 66535 w 458005"/>
                      <a:gd name="connsiteY5" fmla="*/ 0 h 3037924"/>
                      <a:gd name="connsiteX0" fmla="*/ 66535 w 395557"/>
                      <a:gd name="connsiteY0" fmla="*/ 0 h 3037924"/>
                      <a:gd name="connsiteX1" fmla="*/ 289777 w 395557"/>
                      <a:gd name="connsiteY1" fmla="*/ 0 h 3037924"/>
                      <a:gd name="connsiteX2" fmla="*/ 334427 w 395557"/>
                      <a:gd name="connsiteY2" fmla="*/ 44650 h 3037924"/>
                      <a:gd name="connsiteX3" fmla="*/ 225892 w 395557"/>
                      <a:gd name="connsiteY3" fmla="*/ 2414467 h 3037924"/>
                      <a:gd name="connsiteX4" fmla="*/ 378569 w 395557"/>
                      <a:gd name="connsiteY4" fmla="*/ 3037924 h 3037924"/>
                      <a:gd name="connsiteX5" fmla="*/ 0 w 395557"/>
                      <a:gd name="connsiteY5" fmla="*/ 2810939 h 3037924"/>
                      <a:gd name="connsiteX6" fmla="*/ 66535 w 395557"/>
                      <a:gd name="connsiteY6" fmla="*/ 0 h 3037924"/>
                      <a:gd name="connsiteX0" fmla="*/ 4167 w 333189"/>
                      <a:gd name="connsiteY0" fmla="*/ 0 h 3037924"/>
                      <a:gd name="connsiteX1" fmla="*/ 227409 w 333189"/>
                      <a:gd name="connsiteY1" fmla="*/ 0 h 3037924"/>
                      <a:gd name="connsiteX2" fmla="*/ 272059 w 333189"/>
                      <a:gd name="connsiteY2" fmla="*/ 44650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3189"/>
                      <a:gd name="connsiteY0" fmla="*/ 0 h 3037924"/>
                      <a:gd name="connsiteX1" fmla="*/ 227409 w 333189"/>
                      <a:gd name="connsiteY1" fmla="*/ 0 h 3037924"/>
                      <a:gd name="connsiteX2" fmla="*/ 194865 w 333189"/>
                      <a:gd name="connsiteY2" fmla="*/ 102595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3189"/>
                      <a:gd name="connsiteY0" fmla="*/ 0 h 3037924"/>
                      <a:gd name="connsiteX1" fmla="*/ 227409 w 333189"/>
                      <a:gd name="connsiteY1" fmla="*/ 0 h 3037924"/>
                      <a:gd name="connsiteX2" fmla="*/ 148372 w 333189"/>
                      <a:gd name="connsiteY2" fmla="*/ 108910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1785"/>
                      <a:gd name="connsiteY0" fmla="*/ 0 h 3037924"/>
                      <a:gd name="connsiteX1" fmla="*/ 227409 w 331785"/>
                      <a:gd name="connsiteY1" fmla="*/ 0 h 3037924"/>
                      <a:gd name="connsiteX2" fmla="*/ 148372 w 331785"/>
                      <a:gd name="connsiteY2" fmla="*/ 108910 h 3037924"/>
                      <a:gd name="connsiteX3" fmla="*/ 138303 w 331785"/>
                      <a:gd name="connsiteY3" fmla="*/ 2411717 h 3037924"/>
                      <a:gd name="connsiteX4" fmla="*/ 316201 w 331785"/>
                      <a:gd name="connsiteY4" fmla="*/ 3037924 h 3037924"/>
                      <a:gd name="connsiteX5" fmla="*/ 0 w 331785"/>
                      <a:gd name="connsiteY5" fmla="*/ 2830307 h 3037924"/>
                      <a:gd name="connsiteX6" fmla="*/ 4167 w 331785"/>
                      <a:gd name="connsiteY6" fmla="*/ 0 h 3037924"/>
                      <a:gd name="connsiteX0" fmla="*/ 4167 w 336420"/>
                      <a:gd name="connsiteY0" fmla="*/ 0 h 2830307"/>
                      <a:gd name="connsiteX1" fmla="*/ 227409 w 336420"/>
                      <a:gd name="connsiteY1" fmla="*/ 0 h 2830307"/>
                      <a:gd name="connsiteX2" fmla="*/ 148372 w 336420"/>
                      <a:gd name="connsiteY2" fmla="*/ 108910 h 2830307"/>
                      <a:gd name="connsiteX3" fmla="*/ 138303 w 336420"/>
                      <a:gd name="connsiteY3" fmla="*/ 2411717 h 2830307"/>
                      <a:gd name="connsiteX4" fmla="*/ 321081 w 336420"/>
                      <a:gd name="connsiteY4" fmla="*/ 2532170 h 2830307"/>
                      <a:gd name="connsiteX5" fmla="*/ 0 w 336420"/>
                      <a:gd name="connsiteY5" fmla="*/ 2830307 h 2830307"/>
                      <a:gd name="connsiteX6" fmla="*/ 4167 w 336420"/>
                      <a:gd name="connsiteY6" fmla="*/ 0 h 2830307"/>
                      <a:gd name="connsiteX0" fmla="*/ 4167 w 336420"/>
                      <a:gd name="connsiteY0" fmla="*/ 0 h 2830307"/>
                      <a:gd name="connsiteX1" fmla="*/ 151539 w 336420"/>
                      <a:gd name="connsiteY1" fmla="*/ 17260 h 2830307"/>
                      <a:gd name="connsiteX2" fmla="*/ 148372 w 336420"/>
                      <a:gd name="connsiteY2" fmla="*/ 108910 h 2830307"/>
                      <a:gd name="connsiteX3" fmla="*/ 138303 w 336420"/>
                      <a:gd name="connsiteY3" fmla="*/ 2411717 h 2830307"/>
                      <a:gd name="connsiteX4" fmla="*/ 321081 w 336420"/>
                      <a:gd name="connsiteY4" fmla="*/ 2532170 h 2830307"/>
                      <a:gd name="connsiteX5" fmla="*/ 0 w 336420"/>
                      <a:gd name="connsiteY5" fmla="*/ 2830307 h 2830307"/>
                      <a:gd name="connsiteX6" fmla="*/ 4167 w 336420"/>
                      <a:gd name="connsiteY6" fmla="*/ 0 h 2830307"/>
                      <a:gd name="connsiteX0" fmla="*/ 4167 w 297670"/>
                      <a:gd name="connsiteY0" fmla="*/ 0 h 2830307"/>
                      <a:gd name="connsiteX1" fmla="*/ 151539 w 297670"/>
                      <a:gd name="connsiteY1" fmla="*/ 17260 h 2830307"/>
                      <a:gd name="connsiteX2" fmla="*/ 148372 w 297670"/>
                      <a:gd name="connsiteY2" fmla="*/ 108910 h 2830307"/>
                      <a:gd name="connsiteX3" fmla="*/ 138303 w 297670"/>
                      <a:gd name="connsiteY3" fmla="*/ 2411717 h 2830307"/>
                      <a:gd name="connsiteX4" fmla="*/ 279989 w 297670"/>
                      <a:gd name="connsiteY4" fmla="*/ 2411677 h 2830307"/>
                      <a:gd name="connsiteX5" fmla="*/ 0 w 297670"/>
                      <a:gd name="connsiteY5" fmla="*/ 2830307 h 2830307"/>
                      <a:gd name="connsiteX6" fmla="*/ 4167 w 297670"/>
                      <a:gd name="connsiteY6" fmla="*/ 0 h 2830307"/>
                      <a:gd name="connsiteX0" fmla="*/ 4167 w 297388"/>
                      <a:gd name="connsiteY0" fmla="*/ 0 h 2830307"/>
                      <a:gd name="connsiteX1" fmla="*/ 151539 w 297388"/>
                      <a:gd name="connsiteY1" fmla="*/ 17260 h 2830307"/>
                      <a:gd name="connsiteX2" fmla="*/ 148372 w 297388"/>
                      <a:gd name="connsiteY2" fmla="*/ 108910 h 2830307"/>
                      <a:gd name="connsiteX3" fmla="*/ 133939 w 297388"/>
                      <a:gd name="connsiteY3" fmla="*/ 2207661 h 2830307"/>
                      <a:gd name="connsiteX4" fmla="*/ 279989 w 297388"/>
                      <a:gd name="connsiteY4" fmla="*/ 2411677 h 2830307"/>
                      <a:gd name="connsiteX5" fmla="*/ 0 w 297388"/>
                      <a:gd name="connsiteY5" fmla="*/ 2830307 h 2830307"/>
                      <a:gd name="connsiteX6" fmla="*/ 4167 w 297388"/>
                      <a:gd name="connsiteY6" fmla="*/ 0 h 2830307"/>
                      <a:gd name="connsiteX0" fmla="*/ 0 w 293221"/>
                      <a:gd name="connsiteY0" fmla="*/ 0 h 2960981"/>
                      <a:gd name="connsiteX1" fmla="*/ 147372 w 293221"/>
                      <a:gd name="connsiteY1" fmla="*/ 17260 h 2960981"/>
                      <a:gd name="connsiteX2" fmla="*/ 144205 w 293221"/>
                      <a:gd name="connsiteY2" fmla="*/ 108910 h 2960981"/>
                      <a:gd name="connsiteX3" fmla="*/ 129772 w 293221"/>
                      <a:gd name="connsiteY3" fmla="*/ 2207661 h 2960981"/>
                      <a:gd name="connsiteX4" fmla="*/ 275822 w 293221"/>
                      <a:gd name="connsiteY4" fmla="*/ 2411677 h 2960981"/>
                      <a:gd name="connsiteX5" fmla="*/ 1529 w 293221"/>
                      <a:gd name="connsiteY5" fmla="*/ 2960981 h 2960981"/>
                      <a:gd name="connsiteX6" fmla="*/ 0 w 293221"/>
                      <a:gd name="connsiteY6" fmla="*/ 0 h 2960981"/>
                      <a:gd name="connsiteX0" fmla="*/ 0 w 275822"/>
                      <a:gd name="connsiteY0" fmla="*/ 0 h 2960981"/>
                      <a:gd name="connsiteX1" fmla="*/ 147372 w 275822"/>
                      <a:gd name="connsiteY1" fmla="*/ 17260 h 2960981"/>
                      <a:gd name="connsiteX2" fmla="*/ 144205 w 275822"/>
                      <a:gd name="connsiteY2" fmla="*/ 108910 h 2960981"/>
                      <a:gd name="connsiteX3" fmla="*/ 129772 w 275822"/>
                      <a:gd name="connsiteY3" fmla="*/ 2207661 h 2960981"/>
                      <a:gd name="connsiteX4" fmla="*/ 275822 w 275822"/>
                      <a:gd name="connsiteY4" fmla="*/ 2411677 h 2960981"/>
                      <a:gd name="connsiteX5" fmla="*/ 185063 w 275822"/>
                      <a:gd name="connsiteY5" fmla="*/ 2904220 h 2960981"/>
                      <a:gd name="connsiteX6" fmla="*/ 1529 w 275822"/>
                      <a:gd name="connsiteY6" fmla="*/ 2960981 h 2960981"/>
                      <a:gd name="connsiteX7" fmla="*/ 0 w 275822"/>
                      <a:gd name="connsiteY7" fmla="*/ 0 h 296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822" h="2960981">
                        <a:moveTo>
                          <a:pt x="0" y="0"/>
                        </a:moveTo>
                        <a:lnTo>
                          <a:pt x="147372" y="17260"/>
                        </a:lnTo>
                        <a:cubicBezTo>
                          <a:pt x="172032" y="17260"/>
                          <a:pt x="144205" y="84250"/>
                          <a:pt x="144205" y="108910"/>
                        </a:cubicBezTo>
                        <a:cubicBezTo>
                          <a:pt x="175390" y="499097"/>
                          <a:pt x="122415" y="1708782"/>
                          <a:pt x="129772" y="2207661"/>
                        </a:cubicBezTo>
                        <a:cubicBezTo>
                          <a:pt x="137129" y="2706540"/>
                          <a:pt x="272860" y="2337576"/>
                          <a:pt x="275822" y="2411677"/>
                        </a:cubicBezTo>
                        <a:cubicBezTo>
                          <a:pt x="233064" y="2491874"/>
                          <a:pt x="227821" y="2824023"/>
                          <a:pt x="185063" y="2904220"/>
                        </a:cubicBezTo>
                        <a:lnTo>
                          <a:pt x="1529" y="2960981"/>
                        </a:lnTo>
                        <a:cubicBezTo>
                          <a:pt x="1019" y="1973987"/>
                          <a:pt x="510" y="986994"/>
                          <a:pt x="0" y="0"/>
                        </a:cubicBez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57" name="Rectangle: Single Corner Rounded 17">
                    <a:extLst>
                      <a:ext uri="{FF2B5EF4-FFF2-40B4-BE49-F238E27FC236}">
                        <a16:creationId xmlns:a16="http://schemas.microsoft.com/office/drawing/2014/main" id="{B62384E3-2BBA-4F13-950D-93C8E5E981FE}"/>
                      </a:ext>
                    </a:extLst>
                  </p:cNvPr>
                  <p:cNvSpPr/>
                  <p:nvPr/>
                </p:nvSpPr>
                <p:spPr>
                  <a:xfrm rot="841736" flipH="1">
                    <a:off x="6788985" y="3352909"/>
                    <a:ext cx="92876" cy="2461244"/>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a:effectLst>
                    <a:softEdge rad="12700"/>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ln w="0"/>
                      <a:solidFill>
                        <a:schemeClr val="accent1"/>
                      </a:solidFill>
                      <a:effectLst>
                        <a:outerShdw blurRad="38100" dist="25400" dir="5400000" algn="ctr" rotWithShape="0">
                          <a:srgbClr val="6E747A">
                            <a:alpha val="43000"/>
                          </a:srgbClr>
                        </a:outerShdw>
                      </a:effectLst>
                    </a:endParaRPr>
                  </a:p>
                </p:txBody>
              </p:sp>
            </p:grpSp>
            <p:grpSp>
              <p:nvGrpSpPr>
                <p:cNvPr id="147" name="Group 146">
                  <a:extLst>
                    <a:ext uri="{FF2B5EF4-FFF2-40B4-BE49-F238E27FC236}">
                      <a16:creationId xmlns:a16="http://schemas.microsoft.com/office/drawing/2014/main" id="{4AD2734A-7960-4ED0-B39D-5AC703F5D807}"/>
                    </a:ext>
                  </a:extLst>
                </p:cNvPr>
                <p:cNvGrpSpPr/>
                <p:nvPr/>
              </p:nvGrpSpPr>
              <p:grpSpPr>
                <a:xfrm rot="21393639">
                  <a:off x="9376014" y="1585394"/>
                  <a:ext cx="360403" cy="2087512"/>
                  <a:chOff x="8884011" y="1527245"/>
                  <a:chExt cx="360403" cy="2087512"/>
                </a:xfrm>
              </p:grpSpPr>
              <p:grpSp>
                <p:nvGrpSpPr>
                  <p:cNvPr id="148" name="Group 147">
                    <a:extLst>
                      <a:ext uri="{FF2B5EF4-FFF2-40B4-BE49-F238E27FC236}">
                        <a16:creationId xmlns:a16="http://schemas.microsoft.com/office/drawing/2014/main" id="{B00815C2-072E-46C9-BEB9-AA0265697311}"/>
                      </a:ext>
                    </a:extLst>
                  </p:cNvPr>
                  <p:cNvGrpSpPr/>
                  <p:nvPr/>
                </p:nvGrpSpPr>
                <p:grpSpPr>
                  <a:xfrm>
                    <a:off x="8886273" y="1527245"/>
                    <a:ext cx="247175" cy="2087512"/>
                    <a:chOff x="10442699" y="2850204"/>
                    <a:chExt cx="247175" cy="2282064"/>
                  </a:xfrm>
                </p:grpSpPr>
                <p:sp>
                  <p:nvSpPr>
                    <p:cNvPr id="152" name="Isosceles Triangle 151">
                      <a:extLst>
                        <a:ext uri="{FF2B5EF4-FFF2-40B4-BE49-F238E27FC236}">
                          <a16:creationId xmlns:a16="http://schemas.microsoft.com/office/drawing/2014/main" id="{24DB154B-C9D5-4E0F-A269-96C579CAA790}"/>
                        </a:ext>
                      </a:extLst>
                    </p:cNvPr>
                    <p:cNvSpPr/>
                    <p:nvPr/>
                  </p:nvSpPr>
                  <p:spPr>
                    <a:xfrm rot="21580426" flipV="1">
                      <a:off x="10447158" y="4798291"/>
                      <a:ext cx="242716" cy="289968"/>
                    </a:xfrm>
                    <a:prstGeom prst="triangle">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53" name="Rectangle 152">
                      <a:extLst>
                        <a:ext uri="{FF2B5EF4-FFF2-40B4-BE49-F238E27FC236}">
                          <a16:creationId xmlns:a16="http://schemas.microsoft.com/office/drawing/2014/main" id="{ACBA70F0-CB95-47CE-81EC-334BBE594AED}"/>
                        </a:ext>
                      </a:extLst>
                    </p:cNvPr>
                    <p:cNvSpPr/>
                    <p:nvPr/>
                  </p:nvSpPr>
                  <p:spPr>
                    <a:xfrm rot="10780426" flipV="1">
                      <a:off x="10449495" y="3025934"/>
                      <a:ext cx="226834" cy="1786150"/>
                    </a:xfrm>
                    <a:prstGeom prst="rect">
                      <a:avLst/>
                    </a:prstGeom>
                    <a:gradFill flip="none" rotWithShape="1">
                      <a:gsLst>
                        <a:gs pos="91000">
                          <a:srgbClr val="002060"/>
                        </a:gs>
                        <a:gs pos="0">
                          <a:srgbClr val="00B0F0"/>
                        </a:gs>
                      </a:gsLst>
                      <a:lin ang="18900000" scaled="1"/>
                      <a:tileRect/>
                    </a:gradFill>
                    <a:ln>
                      <a:noFill/>
                    </a:ln>
                  </p:spPr>
                  <p:style>
                    <a:lnRef idx="1">
                      <a:schemeClr val="accent3"/>
                    </a:lnRef>
                    <a:fillRef idx="2">
                      <a:schemeClr val="accent3"/>
                    </a:fillRef>
                    <a:effectRef idx="1">
                      <a:schemeClr val="accent3"/>
                    </a:effectRef>
                    <a:fontRef idx="minor">
                      <a:schemeClr val="dk1"/>
                    </a:fontRef>
                  </p:style>
                  <p:txBody>
                    <a:bodyPr rtlCol="0" anchor="ct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endParaRPr lang="en-US" u="sng" dirty="0"/>
                    </a:p>
                  </p:txBody>
                </p:sp>
                <p:sp>
                  <p:nvSpPr>
                    <p:cNvPr id="154" name="Rectangle 153">
                      <a:extLst>
                        <a:ext uri="{FF2B5EF4-FFF2-40B4-BE49-F238E27FC236}">
                          <a16:creationId xmlns:a16="http://schemas.microsoft.com/office/drawing/2014/main" id="{054CC5CC-68B3-4F8D-97BB-BBC2EAD63D72}"/>
                        </a:ext>
                      </a:extLst>
                    </p:cNvPr>
                    <p:cNvSpPr/>
                    <p:nvPr/>
                  </p:nvSpPr>
                  <p:spPr>
                    <a:xfrm flipV="1">
                      <a:off x="10442699" y="2850204"/>
                      <a:ext cx="228543" cy="214008"/>
                    </a:xfrm>
                    <a:prstGeom prst="rect">
                      <a:avLst/>
                    </a:prstGeom>
                    <a:gradFill flip="none" rotWithShape="1">
                      <a:gsLst>
                        <a:gs pos="12000">
                          <a:srgbClr val="F709F7"/>
                        </a:gs>
                        <a:gs pos="64000">
                          <a:schemeClr val="bg2">
                            <a:lumMod val="90000"/>
                          </a:schemeClr>
                        </a:gs>
                        <a:gs pos="100000">
                          <a:schemeClr val="accent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55" name="Isosceles Triangle 154">
                      <a:extLst>
                        <a:ext uri="{FF2B5EF4-FFF2-40B4-BE49-F238E27FC236}">
                          <a16:creationId xmlns:a16="http://schemas.microsoft.com/office/drawing/2014/main" id="{00492EBC-47AF-4CC5-BFF8-DE45C7DFEEDE}"/>
                        </a:ext>
                      </a:extLst>
                    </p:cNvPr>
                    <p:cNvSpPr/>
                    <p:nvPr/>
                  </p:nvSpPr>
                  <p:spPr>
                    <a:xfrm rot="21580426" flipV="1">
                      <a:off x="10532134" y="4987082"/>
                      <a:ext cx="75667" cy="145186"/>
                    </a:xfrm>
                    <a:prstGeom prs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p>
                  </p:txBody>
                </p:sp>
              </p:grpSp>
              <p:grpSp>
                <p:nvGrpSpPr>
                  <p:cNvPr id="149" name="Group 148">
                    <a:extLst>
                      <a:ext uri="{FF2B5EF4-FFF2-40B4-BE49-F238E27FC236}">
                        <a16:creationId xmlns:a16="http://schemas.microsoft.com/office/drawing/2014/main" id="{6D21D088-95D3-4997-A49F-C70D5EE05770}"/>
                      </a:ext>
                    </a:extLst>
                  </p:cNvPr>
                  <p:cNvGrpSpPr/>
                  <p:nvPr/>
                </p:nvGrpSpPr>
                <p:grpSpPr>
                  <a:xfrm rot="10584345" flipV="1">
                    <a:off x="8884011" y="2481731"/>
                    <a:ext cx="360403" cy="399183"/>
                    <a:chOff x="1561874" y="128097"/>
                    <a:chExt cx="465375" cy="520866"/>
                  </a:xfrm>
                </p:grpSpPr>
                <p:sp>
                  <p:nvSpPr>
                    <p:cNvPr id="150" name="Freeform: Shape 149">
                      <a:extLst>
                        <a:ext uri="{FF2B5EF4-FFF2-40B4-BE49-F238E27FC236}">
                          <a16:creationId xmlns:a16="http://schemas.microsoft.com/office/drawing/2014/main" id="{33564ED1-FBC1-4175-A199-1569CA907401}"/>
                        </a:ext>
                      </a:extLst>
                    </p:cNvPr>
                    <p:cNvSpPr/>
                    <p:nvPr/>
                  </p:nvSpPr>
                  <p:spPr>
                    <a:xfrm rot="21478607">
                      <a:off x="1686620" y="128097"/>
                      <a:ext cx="340629" cy="520866"/>
                    </a:xfrm>
                    <a:custGeom>
                      <a:avLst/>
                      <a:gdLst>
                        <a:gd name="connsiteX0" fmla="*/ 508514 w 508514"/>
                        <a:gd name="connsiteY0" fmla="*/ 0 h 600551"/>
                        <a:gd name="connsiteX1" fmla="*/ 508514 w 508514"/>
                        <a:gd name="connsiteY1" fmla="*/ 536987 h 600551"/>
                        <a:gd name="connsiteX2" fmla="*/ 254257 w 508514"/>
                        <a:gd name="connsiteY2" fmla="*/ 600551 h 600551"/>
                        <a:gd name="connsiteX3" fmla="*/ 0 w 508514"/>
                        <a:gd name="connsiteY3" fmla="*/ 536987 h 600551"/>
                        <a:gd name="connsiteX4" fmla="*/ 1 w 508514"/>
                        <a:gd name="connsiteY4" fmla="*/ 8776 h 600551"/>
                        <a:gd name="connsiteX5" fmla="*/ 50317 w 508514"/>
                        <a:gd name="connsiteY5" fmla="*/ 38261 h 600551"/>
                        <a:gd name="connsiteX6" fmla="*/ 230469 w 508514"/>
                        <a:gd name="connsiteY6" fmla="*/ 81078 h 600551"/>
                        <a:gd name="connsiteX7" fmla="*/ 493880 w 508514"/>
                        <a:gd name="connsiteY7" fmla="*/ 11160 h 600551"/>
                        <a:gd name="connsiteX8" fmla="*/ 508514 w 508514"/>
                        <a:gd name="connsiteY8" fmla="*/ 0 h 60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514" h="600551">
                          <a:moveTo>
                            <a:pt x="508514" y="0"/>
                          </a:moveTo>
                          <a:lnTo>
                            <a:pt x="508514" y="536987"/>
                          </a:lnTo>
                          <a:cubicBezTo>
                            <a:pt x="508514" y="572092"/>
                            <a:pt x="394679" y="600552"/>
                            <a:pt x="254257" y="600551"/>
                          </a:cubicBezTo>
                          <a:cubicBezTo>
                            <a:pt x="113835" y="600552"/>
                            <a:pt x="0" y="572092"/>
                            <a:pt x="0" y="536987"/>
                          </a:cubicBezTo>
                          <a:lnTo>
                            <a:pt x="1" y="8776"/>
                          </a:lnTo>
                          <a:lnTo>
                            <a:pt x="50317" y="38261"/>
                          </a:lnTo>
                          <a:cubicBezTo>
                            <a:pt x="105256" y="63675"/>
                            <a:pt x="166110" y="78805"/>
                            <a:pt x="230469" y="81078"/>
                          </a:cubicBezTo>
                          <a:cubicBezTo>
                            <a:pt x="327007" y="84489"/>
                            <a:pt x="417721" y="58487"/>
                            <a:pt x="493880" y="11160"/>
                          </a:cubicBezTo>
                          <a:lnTo>
                            <a:pt x="508514" y="0"/>
                          </a:ln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51" name="Cylinder 150">
                      <a:extLst>
                        <a:ext uri="{FF2B5EF4-FFF2-40B4-BE49-F238E27FC236}">
                          <a16:creationId xmlns:a16="http://schemas.microsoft.com/office/drawing/2014/main" id="{12595573-53D4-4E0E-B0BA-39A31A37DDC1}"/>
                        </a:ext>
                      </a:extLst>
                    </p:cNvPr>
                    <p:cNvSpPr/>
                    <p:nvPr/>
                  </p:nvSpPr>
                  <p:spPr>
                    <a:xfrm rot="15964330" flipH="1">
                      <a:off x="1565159" y="316597"/>
                      <a:ext cx="164949" cy="171519"/>
                    </a:xfrm>
                    <a:prstGeom prst="can">
                      <a:avLst/>
                    </a:prstGeom>
                    <a:solidFill>
                      <a:srgbClr val="7030A0"/>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solidFill>
                          <a:srgbClr val="FF0000"/>
                        </a:solidFill>
                      </a:endParaRPr>
                    </a:p>
                  </p:txBody>
                </p:sp>
              </p:grpSp>
            </p:grpSp>
          </p:grpSp>
          <p:grpSp>
            <p:nvGrpSpPr>
              <p:cNvPr id="142" name="Group 141">
                <a:extLst>
                  <a:ext uri="{FF2B5EF4-FFF2-40B4-BE49-F238E27FC236}">
                    <a16:creationId xmlns:a16="http://schemas.microsoft.com/office/drawing/2014/main" id="{62CC80EC-FBA7-4205-A47C-521BEBA18A00}"/>
                  </a:ext>
                </a:extLst>
              </p:cNvPr>
              <p:cNvGrpSpPr/>
              <p:nvPr/>
            </p:nvGrpSpPr>
            <p:grpSpPr>
              <a:xfrm rot="10860805" flipV="1">
                <a:off x="7720818" y="1317171"/>
                <a:ext cx="428001" cy="753839"/>
                <a:chOff x="5940897" y="994367"/>
                <a:chExt cx="678978" cy="1238435"/>
              </a:xfrm>
            </p:grpSpPr>
            <p:sp>
              <p:nvSpPr>
                <p:cNvPr id="143" name="Rectangle 142">
                  <a:extLst>
                    <a:ext uri="{FF2B5EF4-FFF2-40B4-BE49-F238E27FC236}">
                      <a16:creationId xmlns:a16="http://schemas.microsoft.com/office/drawing/2014/main" id="{C7DD521B-197A-41CC-B2EA-5BDF7AED2F4D}"/>
                    </a:ext>
                  </a:extLst>
                </p:cNvPr>
                <p:cNvSpPr/>
                <p:nvPr/>
              </p:nvSpPr>
              <p:spPr>
                <a:xfrm>
                  <a:off x="6192907" y="994367"/>
                  <a:ext cx="200025" cy="666345"/>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p>
              </p:txBody>
            </p:sp>
            <p:sp>
              <p:nvSpPr>
                <p:cNvPr id="144" name="Rectangle: Rounded Corners 143">
                  <a:extLst>
                    <a:ext uri="{FF2B5EF4-FFF2-40B4-BE49-F238E27FC236}">
                      <a16:creationId xmlns:a16="http://schemas.microsoft.com/office/drawing/2014/main" id="{50403DF1-F22E-4AB8-813C-C6220673F3D2}"/>
                    </a:ext>
                  </a:extLst>
                </p:cNvPr>
                <p:cNvSpPr/>
                <p:nvPr/>
              </p:nvSpPr>
              <p:spPr>
                <a:xfrm>
                  <a:off x="5940897" y="1455800"/>
                  <a:ext cx="678978" cy="777002"/>
                </a:xfrm>
                <a:prstGeom prst="roundRect">
                  <a:avLst/>
                </a:prstGeom>
                <a:gradFill flip="none" rotWithShape="1">
                  <a:gsLst>
                    <a:gs pos="33000">
                      <a:schemeClr val="tx1"/>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145" name="Star: 7 Points 144">
                  <a:extLst>
                    <a:ext uri="{FF2B5EF4-FFF2-40B4-BE49-F238E27FC236}">
                      <a16:creationId xmlns:a16="http://schemas.microsoft.com/office/drawing/2014/main" id="{2AFA9D97-A3E9-4B1A-AE93-3E3580A28309}"/>
                    </a:ext>
                  </a:extLst>
                </p:cNvPr>
                <p:cNvSpPr/>
                <p:nvPr/>
              </p:nvSpPr>
              <p:spPr>
                <a:xfrm>
                  <a:off x="6158615" y="1679762"/>
                  <a:ext cx="264114" cy="272392"/>
                </a:xfrm>
                <a:prstGeom prst="star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grpSp>
        </p:grpSp>
        <p:sp>
          <p:nvSpPr>
            <p:cNvPr id="139" name="Oval 138">
              <a:extLst>
                <a:ext uri="{FF2B5EF4-FFF2-40B4-BE49-F238E27FC236}">
                  <a16:creationId xmlns:a16="http://schemas.microsoft.com/office/drawing/2014/main" id="{A1632F29-FEAA-47D7-A7E8-04F7572D3198}"/>
                </a:ext>
              </a:extLst>
            </p:cNvPr>
            <p:cNvSpPr/>
            <p:nvPr/>
          </p:nvSpPr>
          <p:spPr>
            <a:xfrm>
              <a:off x="2164080" y="-502920"/>
              <a:ext cx="7863840" cy="786384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62" name="Straight Connector 161">
            <a:extLst>
              <a:ext uri="{FF2B5EF4-FFF2-40B4-BE49-F238E27FC236}">
                <a16:creationId xmlns:a16="http://schemas.microsoft.com/office/drawing/2014/main" id="{3468D5E5-E912-4CE9-B75F-BF04F6EF4BF4}"/>
              </a:ext>
            </a:extLst>
          </p:cNvPr>
          <p:cNvCxnSpPr>
            <a:cxnSpLocks/>
          </p:cNvCxnSpPr>
          <p:nvPr/>
        </p:nvCxnSpPr>
        <p:spPr>
          <a:xfrm flipV="1">
            <a:off x="5680710" y="1447800"/>
            <a:ext cx="5219700" cy="19685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BF4C451C-EA9D-463B-82FE-F978AD04B157}"/>
              </a:ext>
            </a:extLst>
          </p:cNvPr>
          <p:cNvCxnSpPr>
            <a:cxnSpLocks/>
          </p:cNvCxnSpPr>
          <p:nvPr/>
        </p:nvCxnSpPr>
        <p:spPr>
          <a:xfrm>
            <a:off x="5668010" y="3416300"/>
            <a:ext cx="5194300" cy="19685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4" name="Group 163">
            <a:extLst>
              <a:ext uri="{FF2B5EF4-FFF2-40B4-BE49-F238E27FC236}">
                <a16:creationId xmlns:a16="http://schemas.microsoft.com/office/drawing/2014/main" id="{F137F88B-CAEE-4253-8FE7-48F8B6AC593F}"/>
              </a:ext>
            </a:extLst>
          </p:cNvPr>
          <p:cNvGrpSpPr/>
          <p:nvPr/>
        </p:nvGrpSpPr>
        <p:grpSpPr>
          <a:xfrm rot="1238561">
            <a:off x="4889251" y="4432898"/>
            <a:ext cx="6496334" cy="780278"/>
            <a:chOff x="4032985" y="2517985"/>
            <a:chExt cx="6006766" cy="885615"/>
          </a:xfrm>
        </p:grpSpPr>
        <p:sp>
          <p:nvSpPr>
            <p:cNvPr id="165" name="Rectangle: Single Corner Rounded 164">
              <a:extLst>
                <a:ext uri="{FF2B5EF4-FFF2-40B4-BE49-F238E27FC236}">
                  <a16:creationId xmlns:a16="http://schemas.microsoft.com/office/drawing/2014/main" id="{5E8A8BD2-54DD-4587-A472-E42A53B8E391}"/>
                </a:ext>
              </a:extLst>
            </p:cNvPr>
            <p:cNvSpPr/>
            <p:nvPr/>
          </p:nvSpPr>
          <p:spPr>
            <a:xfrm>
              <a:off x="4032985" y="2517985"/>
              <a:ext cx="6006766" cy="885615"/>
            </a:xfrm>
            <a:prstGeom prst="round1Rect">
              <a:avLst/>
            </a:prstGeom>
            <a:gradFill flip="none" rotWithShape="1">
              <a:gsLst>
                <a:gs pos="100000">
                  <a:schemeClr val="bg1"/>
                </a:gs>
                <a:gs pos="0">
                  <a:schemeClr val="bg1"/>
                </a:gs>
              </a:gsLst>
              <a:lin ang="2700000" scaled="1"/>
              <a:tileRect/>
            </a:gradFill>
            <a:ln w="28575" cap="rnd">
              <a:gradFill flip="none" rotWithShape="1">
                <a:gsLst>
                  <a:gs pos="0">
                    <a:schemeClr val="accent1">
                      <a:lumMod val="0"/>
                      <a:lumOff val="100000"/>
                    </a:schemeClr>
                  </a:gs>
                  <a:gs pos="11000">
                    <a:srgbClr val="29C7C7"/>
                  </a:gs>
                  <a:gs pos="6000">
                    <a:schemeClr val="bg2"/>
                  </a:gs>
                </a:gsLst>
                <a:path path="shape">
                  <a:fillToRect l="50000" t="50000" r="50000" b="50000"/>
                </a:path>
                <a:tileRect/>
              </a:gra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gradFill>
                  <a:gsLst>
                    <a:gs pos="59000">
                      <a:schemeClr val="accent1"/>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ndParaRPr>
            </a:p>
          </p:txBody>
        </p:sp>
        <p:grpSp>
          <p:nvGrpSpPr>
            <p:cNvPr id="166" name="Group 165">
              <a:extLst>
                <a:ext uri="{FF2B5EF4-FFF2-40B4-BE49-F238E27FC236}">
                  <a16:creationId xmlns:a16="http://schemas.microsoft.com/office/drawing/2014/main" id="{72F2AE23-2EC7-4611-97D3-3DF5FC4C57FC}"/>
                </a:ext>
              </a:extLst>
            </p:cNvPr>
            <p:cNvGrpSpPr/>
            <p:nvPr/>
          </p:nvGrpSpPr>
          <p:grpSpPr>
            <a:xfrm>
              <a:off x="4249559" y="2530368"/>
              <a:ext cx="662230" cy="443657"/>
              <a:chOff x="5013862" y="1667039"/>
              <a:chExt cx="982919" cy="457200"/>
            </a:xfrm>
          </p:grpSpPr>
          <p:cxnSp>
            <p:nvCxnSpPr>
              <p:cNvPr id="243" name="Straight Connector 242">
                <a:extLst>
                  <a:ext uri="{FF2B5EF4-FFF2-40B4-BE49-F238E27FC236}">
                    <a16:creationId xmlns:a16="http://schemas.microsoft.com/office/drawing/2014/main" id="{04ED9962-F9A4-450A-A411-B42AB23FE8DB}"/>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4" name="Straight Connector 243">
                <a:extLst>
                  <a:ext uri="{FF2B5EF4-FFF2-40B4-BE49-F238E27FC236}">
                    <a16:creationId xmlns:a16="http://schemas.microsoft.com/office/drawing/2014/main" id="{C372FAAD-D8C6-4DB3-B08E-5930766ADAE6}"/>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5" name="Straight Connector 244">
                <a:extLst>
                  <a:ext uri="{FF2B5EF4-FFF2-40B4-BE49-F238E27FC236}">
                    <a16:creationId xmlns:a16="http://schemas.microsoft.com/office/drawing/2014/main" id="{9644E465-6217-43AA-9F0D-16691526DFB4}"/>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6" name="Straight Connector 245">
                <a:extLst>
                  <a:ext uri="{FF2B5EF4-FFF2-40B4-BE49-F238E27FC236}">
                    <a16:creationId xmlns:a16="http://schemas.microsoft.com/office/drawing/2014/main" id="{E8591D86-7726-4765-8968-4A37845C89DA}"/>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7" name="Straight Connector 246">
                <a:extLst>
                  <a:ext uri="{FF2B5EF4-FFF2-40B4-BE49-F238E27FC236}">
                    <a16:creationId xmlns:a16="http://schemas.microsoft.com/office/drawing/2014/main" id="{7A833DE5-D0D5-48AC-9C71-18A248C05E8F}"/>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8" name="Straight Connector 247">
                <a:extLst>
                  <a:ext uri="{FF2B5EF4-FFF2-40B4-BE49-F238E27FC236}">
                    <a16:creationId xmlns:a16="http://schemas.microsoft.com/office/drawing/2014/main" id="{7A0FD4C6-1AF6-41FC-9E99-050829D1B7C6}"/>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9" name="Straight Connector 248">
                <a:extLst>
                  <a:ext uri="{FF2B5EF4-FFF2-40B4-BE49-F238E27FC236}">
                    <a16:creationId xmlns:a16="http://schemas.microsoft.com/office/drawing/2014/main" id="{38BF3F6E-7DC3-41DB-BD64-4EC223CB1F05}"/>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50" name="Straight Connector 249">
                <a:extLst>
                  <a:ext uri="{FF2B5EF4-FFF2-40B4-BE49-F238E27FC236}">
                    <a16:creationId xmlns:a16="http://schemas.microsoft.com/office/drawing/2014/main" id="{7C33F888-A8EA-4EBF-B45B-C11212FD456A}"/>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51" name="Straight Connector 250">
                <a:extLst>
                  <a:ext uri="{FF2B5EF4-FFF2-40B4-BE49-F238E27FC236}">
                    <a16:creationId xmlns:a16="http://schemas.microsoft.com/office/drawing/2014/main" id="{0438F585-603E-4F95-A057-DF4C25A863EC}"/>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52" name="Straight Connector 251">
                <a:extLst>
                  <a:ext uri="{FF2B5EF4-FFF2-40B4-BE49-F238E27FC236}">
                    <a16:creationId xmlns:a16="http://schemas.microsoft.com/office/drawing/2014/main" id="{E0815C5B-5951-48A1-871A-C4291D901F48}"/>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67" name="Group 166">
              <a:extLst>
                <a:ext uri="{FF2B5EF4-FFF2-40B4-BE49-F238E27FC236}">
                  <a16:creationId xmlns:a16="http://schemas.microsoft.com/office/drawing/2014/main" id="{0B9A48AD-DD98-4850-ABC0-6D9045B53F2A}"/>
                </a:ext>
              </a:extLst>
            </p:cNvPr>
            <p:cNvGrpSpPr/>
            <p:nvPr/>
          </p:nvGrpSpPr>
          <p:grpSpPr>
            <a:xfrm>
              <a:off x="7958834" y="2524865"/>
              <a:ext cx="662230" cy="443657"/>
              <a:chOff x="5013862" y="1667039"/>
              <a:chExt cx="982919" cy="457200"/>
            </a:xfrm>
          </p:grpSpPr>
          <p:cxnSp>
            <p:nvCxnSpPr>
              <p:cNvPr id="233" name="Straight Connector 232">
                <a:extLst>
                  <a:ext uri="{FF2B5EF4-FFF2-40B4-BE49-F238E27FC236}">
                    <a16:creationId xmlns:a16="http://schemas.microsoft.com/office/drawing/2014/main" id="{B934A0F6-754E-4238-9CEA-AC70A2062E40}"/>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4" name="Straight Connector 233">
                <a:extLst>
                  <a:ext uri="{FF2B5EF4-FFF2-40B4-BE49-F238E27FC236}">
                    <a16:creationId xmlns:a16="http://schemas.microsoft.com/office/drawing/2014/main" id="{DFE8728E-28D5-4A93-9248-9CA85F44AD1C}"/>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5" name="Straight Connector 234">
                <a:extLst>
                  <a:ext uri="{FF2B5EF4-FFF2-40B4-BE49-F238E27FC236}">
                    <a16:creationId xmlns:a16="http://schemas.microsoft.com/office/drawing/2014/main" id="{FAFBCFDF-9FF8-4011-935C-6C6E4E8140E1}"/>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6" name="Straight Connector 235">
                <a:extLst>
                  <a:ext uri="{FF2B5EF4-FFF2-40B4-BE49-F238E27FC236}">
                    <a16:creationId xmlns:a16="http://schemas.microsoft.com/office/drawing/2014/main" id="{C7C07C23-6341-486B-8371-52730D206946}"/>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7" name="Straight Connector 236">
                <a:extLst>
                  <a:ext uri="{FF2B5EF4-FFF2-40B4-BE49-F238E27FC236}">
                    <a16:creationId xmlns:a16="http://schemas.microsoft.com/office/drawing/2014/main" id="{5D0D05DF-8D20-4492-A230-1B20F4A2235A}"/>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8" name="Straight Connector 237">
                <a:extLst>
                  <a:ext uri="{FF2B5EF4-FFF2-40B4-BE49-F238E27FC236}">
                    <a16:creationId xmlns:a16="http://schemas.microsoft.com/office/drawing/2014/main" id="{B0C498A2-16ED-4E2F-ADC1-1FC004642FEA}"/>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9" name="Straight Connector 238">
                <a:extLst>
                  <a:ext uri="{FF2B5EF4-FFF2-40B4-BE49-F238E27FC236}">
                    <a16:creationId xmlns:a16="http://schemas.microsoft.com/office/drawing/2014/main" id="{9071A26F-4323-438D-9901-699049173A0E}"/>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0" name="Straight Connector 239">
                <a:extLst>
                  <a:ext uri="{FF2B5EF4-FFF2-40B4-BE49-F238E27FC236}">
                    <a16:creationId xmlns:a16="http://schemas.microsoft.com/office/drawing/2014/main" id="{B06E1178-1D69-4ADB-AF2D-9F3B728C33B3}"/>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1" name="Straight Connector 240">
                <a:extLst>
                  <a:ext uri="{FF2B5EF4-FFF2-40B4-BE49-F238E27FC236}">
                    <a16:creationId xmlns:a16="http://schemas.microsoft.com/office/drawing/2014/main" id="{D6367E17-CBDA-4C48-84A4-DF64A07533A5}"/>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42" name="Straight Connector 241">
                <a:extLst>
                  <a:ext uri="{FF2B5EF4-FFF2-40B4-BE49-F238E27FC236}">
                    <a16:creationId xmlns:a16="http://schemas.microsoft.com/office/drawing/2014/main" id="{585EB78E-0736-48D5-9696-4D417460A1B7}"/>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68" name="Group 167">
              <a:extLst>
                <a:ext uri="{FF2B5EF4-FFF2-40B4-BE49-F238E27FC236}">
                  <a16:creationId xmlns:a16="http://schemas.microsoft.com/office/drawing/2014/main" id="{8908D835-D19E-433D-8932-89BACDD95B7D}"/>
                </a:ext>
              </a:extLst>
            </p:cNvPr>
            <p:cNvGrpSpPr/>
            <p:nvPr/>
          </p:nvGrpSpPr>
          <p:grpSpPr>
            <a:xfrm>
              <a:off x="7217549" y="2520352"/>
              <a:ext cx="662230" cy="443657"/>
              <a:chOff x="5013862" y="1667039"/>
              <a:chExt cx="982919" cy="457200"/>
            </a:xfrm>
          </p:grpSpPr>
          <p:cxnSp>
            <p:nvCxnSpPr>
              <p:cNvPr id="223" name="Straight Connector 222">
                <a:extLst>
                  <a:ext uri="{FF2B5EF4-FFF2-40B4-BE49-F238E27FC236}">
                    <a16:creationId xmlns:a16="http://schemas.microsoft.com/office/drawing/2014/main" id="{09D22FAA-CB31-45AD-871E-F8BD62AC00F7}"/>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4" name="Straight Connector 223">
                <a:extLst>
                  <a:ext uri="{FF2B5EF4-FFF2-40B4-BE49-F238E27FC236}">
                    <a16:creationId xmlns:a16="http://schemas.microsoft.com/office/drawing/2014/main" id="{B207F5A9-9B3E-4874-8D98-A72779D8F045}"/>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5" name="Straight Connector 224">
                <a:extLst>
                  <a:ext uri="{FF2B5EF4-FFF2-40B4-BE49-F238E27FC236}">
                    <a16:creationId xmlns:a16="http://schemas.microsoft.com/office/drawing/2014/main" id="{1958219E-6589-4A59-B6C7-8E281344305F}"/>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6" name="Straight Connector 225">
                <a:extLst>
                  <a:ext uri="{FF2B5EF4-FFF2-40B4-BE49-F238E27FC236}">
                    <a16:creationId xmlns:a16="http://schemas.microsoft.com/office/drawing/2014/main" id="{D26719F3-3096-4E87-A667-916BAEB611C1}"/>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7" name="Straight Connector 226">
                <a:extLst>
                  <a:ext uri="{FF2B5EF4-FFF2-40B4-BE49-F238E27FC236}">
                    <a16:creationId xmlns:a16="http://schemas.microsoft.com/office/drawing/2014/main" id="{E9C51105-D734-47D5-92D6-2993832009CC}"/>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8" name="Straight Connector 227">
                <a:extLst>
                  <a:ext uri="{FF2B5EF4-FFF2-40B4-BE49-F238E27FC236}">
                    <a16:creationId xmlns:a16="http://schemas.microsoft.com/office/drawing/2014/main" id="{0CA62219-5DC6-4376-88B8-59686465B872}"/>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9" name="Straight Connector 228">
                <a:extLst>
                  <a:ext uri="{FF2B5EF4-FFF2-40B4-BE49-F238E27FC236}">
                    <a16:creationId xmlns:a16="http://schemas.microsoft.com/office/drawing/2014/main" id="{FB2BB3C9-35F6-4D42-9EE7-BBA0EF6B58A6}"/>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0" name="Straight Connector 229">
                <a:extLst>
                  <a:ext uri="{FF2B5EF4-FFF2-40B4-BE49-F238E27FC236}">
                    <a16:creationId xmlns:a16="http://schemas.microsoft.com/office/drawing/2014/main" id="{746F690F-80C8-45AA-99CA-B65BEF617296}"/>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1" name="Straight Connector 230">
                <a:extLst>
                  <a:ext uri="{FF2B5EF4-FFF2-40B4-BE49-F238E27FC236}">
                    <a16:creationId xmlns:a16="http://schemas.microsoft.com/office/drawing/2014/main" id="{4C908179-91A9-4CF3-825E-25C9C220A1C7}"/>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32" name="Straight Connector 231">
                <a:extLst>
                  <a:ext uri="{FF2B5EF4-FFF2-40B4-BE49-F238E27FC236}">
                    <a16:creationId xmlns:a16="http://schemas.microsoft.com/office/drawing/2014/main" id="{4D91F3B5-3563-4014-9FC0-78C8A8C4A43C}"/>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69" name="Group 168">
              <a:extLst>
                <a:ext uri="{FF2B5EF4-FFF2-40B4-BE49-F238E27FC236}">
                  <a16:creationId xmlns:a16="http://schemas.microsoft.com/office/drawing/2014/main" id="{714179A4-8E9D-40EA-99BA-19F134BC3181}"/>
                </a:ext>
              </a:extLst>
            </p:cNvPr>
            <p:cNvGrpSpPr/>
            <p:nvPr/>
          </p:nvGrpSpPr>
          <p:grpSpPr>
            <a:xfrm>
              <a:off x="6478467" y="2524384"/>
              <a:ext cx="662230" cy="443657"/>
              <a:chOff x="5013862" y="1667039"/>
              <a:chExt cx="982919" cy="457200"/>
            </a:xfrm>
          </p:grpSpPr>
          <p:cxnSp>
            <p:nvCxnSpPr>
              <p:cNvPr id="213" name="Straight Connector 212">
                <a:extLst>
                  <a:ext uri="{FF2B5EF4-FFF2-40B4-BE49-F238E27FC236}">
                    <a16:creationId xmlns:a16="http://schemas.microsoft.com/office/drawing/2014/main" id="{718EB954-8BA4-4C93-B5AE-6CE5AF12428B}"/>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4" name="Straight Connector 213">
                <a:extLst>
                  <a:ext uri="{FF2B5EF4-FFF2-40B4-BE49-F238E27FC236}">
                    <a16:creationId xmlns:a16="http://schemas.microsoft.com/office/drawing/2014/main" id="{FF215E11-A8A2-4BA5-B1ED-116B4EDEF4C4}"/>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5" name="Straight Connector 214">
                <a:extLst>
                  <a:ext uri="{FF2B5EF4-FFF2-40B4-BE49-F238E27FC236}">
                    <a16:creationId xmlns:a16="http://schemas.microsoft.com/office/drawing/2014/main" id="{DE04D283-78C0-4D6F-B1B3-0A69F6A75FB5}"/>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6" name="Straight Connector 215">
                <a:extLst>
                  <a:ext uri="{FF2B5EF4-FFF2-40B4-BE49-F238E27FC236}">
                    <a16:creationId xmlns:a16="http://schemas.microsoft.com/office/drawing/2014/main" id="{E8274FCC-6DA3-4375-915E-E384556CEE4A}"/>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7" name="Straight Connector 216">
                <a:extLst>
                  <a:ext uri="{FF2B5EF4-FFF2-40B4-BE49-F238E27FC236}">
                    <a16:creationId xmlns:a16="http://schemas.microsoft.com/office/drawing/2014/main" id="{C96B89A4-1E2B-4795-8106-87899933CC6F}"/>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8" name="Straight Connector 217">
                <a:extLst>
                  <a:ext uri="{FF2B5EF4-FFF2-40B4-BE49-F238E27FC236}">
                    <a16:creationId xmlns:a16="http://schemas.microsoft.com/office/drawing/2014/main" id="{F75FC778-8479-44CB-9892-6541BF97F4D8}"/>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9" name="Straight Connector 218">
                <a:extLst>
                  <a:ext uri="{FF2B5EF4-FFF2-40B4-BE49-F238E27FC236}">
                    <a16:creationId xmlns:a16="http://schemas.microsoft.com/office/drawing/2014/main" id="{99DECA86-F3A6-49DB-A729-CC123940C592}"/>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0" name="Straight Connector 219">
                <a:extLst>
                  <a:ext uri="{FF2B5EF4-FFF2-40B4-BE49-F238E27FC236}">
                    <a16:creationId xmlns:a16="http://schemas.microsoft.com/office/drawing/2014/main" id="{00F39AA0-2284-4714-BA1D-44B31FB9886E}"/>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1" name="Straight Connector 220">
                <a:extLst>
                  <a:ext uri="{FF2B5EF4-FFF2-40B4-BE49-F238E27FC236}">
                    <a16:creationId xmlns:a16="http://schemas.microsoft.com/office/drawing/2014/main" id="{96742DBE-0B1B-4A85-8630-6226FB4C0BC6}"/>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22" name="Straight Connector 221">
                <a:extLst>
                  <a:ext uri="{FF2B5EF4-FFF2-40B4-BE49-F238E27FC236}">
                    <a16:creationId xmlns:a16="http://schemas.microsoft.com/office/drawing/2014/main" id="{00634DB0-2AFD-44D3-AA9C-38A799405372}"/>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70" name="Group 169">
              <a:extLst>
                <a:ext uri="{FF2B5EF4-FFF2-40B4-BE49-F238E27FC236}">
                  <a16:creationId xmlns:a16="http://schemas.microsoft.com/office/drawing/2014/main" id="{2939D51F-5848-4951-91D7-B1C06F26CBB7}"/>
                </a:ext>
              </a:extLst>
            </p:cNvPr>
            <p:cNvGrpSpPr/>
            <p:nvPr/>
          </p:nvGrpSpPr>
          <p:grpSpPr>
            <a:xfrm>
              <a:off x="5746085" y="2523358"/>
              <a:ext cx="662230" cy="443657"/>
              <a:chOff x="5013862" y="1667039"/>
              <a:chExt cx="982919" cy="457200"/>
            </a:xfrm>
          </p:grpSpPr>
          <p:cxnSp>
            <p:nvCxnSpPr>
              <p:cNvPr id="203" name="Straight Connector 202">
                <a:extLst>
                  <a:ext uri="{FF2B5EF4-FFF2-40B4-BE49-F238E27FC236}">
                    <a16:creationId xmlns:a16="http://schemas.microsoft.com/office/drawing/2014/main" id="{249E8A9E-3EC7-41CA-80F4-3DA170AF36A3}"/>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4" name="Straight Connector 203">
                <a:extLst>
                  <a:ext uri="{FF2B5EF4-FFF2-40B4-BE49-F238E27FC236}">
                    <a16:creationId xmlns:a16="http://schemas.microsoft.com/office/drawing/2014/main" id="{4A6D01C3-A8FC-41E6-A42C-C6FD96D54013}"/>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5" name="Straight Connector 204">
                <a:extLst>
                  <a:ext uri="{FF2B5EF4-FFF2-40B4-BE49-F238E27FC236}">
                    <a16:creationId xmlns:a16="http://schemas.microsoft.com/office/drawing/2014/main" id="{A9A74086-2B55-4438-BC45-9DC18B1F442D}"/>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6" name="Straight Connector 205">
                <a:extLst>
                  <a:ext uri="{FF2B5EF4-FFF2-40B4-BE49-F238E27FC236}">
                    <a16:creationId xmlns:a16="http://schemas.microsoft.com/office/drawing/2014/main" id="{3DC5DA53-4399-4CC1-96F6-1D7123FE2029}"/>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7" name="Straight Connector 206">
                <a:extLst>
                  <a:ext uri="{FF2B5EF4-FFF2-40B4-BE49-F238E27FC236}">
                    <a16:creationId xmlns:a16="http://schemas.microsoft.com/office/drawing/2014/main" id="{62414B08-8CB2-4839-BF92-4AA1B0513AAE}"/>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8" name="Straight Connector 207">
                <a:extLst>
                  <a:ext uri="{FF2B5EF4-FFF2-40B4-BE49-F238E27FC236}">
                    <a16:creationId xmlns:a16="http://schemas.microsoft.com/office/drawing/2014/main" id="{20F3D564-D151-410F-8AB3-159908BFF585}"/>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9" name="Straight Connector 208">
                <a:extLst>
                  <a:ext uri="{FF2B5EF4-FFF2-40B4-BE49-F238E27FC236}">
                    <a16:creationId xmlns:a16="http://schemas.microsoft.com/office/drawing/2014/main" id="{9E635F53-AE95-44AB-B06E-66948B598B12}"/>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0" name="Straight Connector 209">
                <a:extLst>
                  <a:ext uri="{FF2B5EF4-FFF2-40B4-BE49-F238E27FC236}">
                    <a16:creationId xmlns:a16="http://schemas.microsoft.com/office/drawing/2014/main" id="{660120E2-7FE3-4063-87D5-CBACA235D9CA}"/>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1" name="Straight Connector 210">
                <a:extLst>
                  <a:ext uri="{FF2B5EF4-FFF2-40B4-BE49-F238E27FC236}">
                    <a16:creationId xmlns:a16="http://schemas.microsoft.com/office/drawing/2014/main" id="{DE5B313D-ABE9-4B63-8067-3D77D52C12C8}"/>
                  </a:ext>
                </a:extLst>
              </p:cNvPr>
              <p:cNvCxnSpPr>
                <a:cxnSpLocks/>
              </p:cNvCxnSpPr>
              <p:nvPr/>
            </p:nvCxnSpPr>
            <p:spPr>
              <a:xfrm>
                <a:off x="5996781" y="1682283"/>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12" name="Straight Connector 211">
                <a:extLst>
                  <a:ext uri="{FF2B5EF4-FFF2-40B4-BE49-F238E27FC236}">
                    <a16:creationId xmlns:a16="http://schemas.microsoft.com/office/drawing/2014/main" id="{4A16C839-133A-49F7-8794-10F44A417225}"/>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71" name="Group 170">
              <a:extLst>
                <a:ext uri="{FF2B5EF4-FFF2-40B4-BE49-F238E27FC236}">
                  <a16:creationId xmlns:a16="http://schemas.microsoft.com/office/drawing/2014/main" id="{1E67BFA6-DF6F-4E3F-BA98-B83740CC3AE0}"/>
                </a:ext>
              </a:extLst>
            </p:cNvPr>
            <p:cNvGrpSpPr/>
            <p:nvPr/>
          </p:nvGrpSpPr>
          <p:grpSpPr>
            <a:xfrm>
              <a:off x="4995978" y="2528887"/>
              <a:ext cx="662230" cy="443657"/>
              <a:chOff x="5013862" y="1667039"/>
              <a:chExt cx="982919" cy="457200"/>
            </a:xfrm>
          </p:grpSpPr>
          <p:cxnSp>
            <p:nvCxnSpPr>
              <p:cNvPr id="193" name="Straight Connector 192">
                <a:extLst>
                  <a:ext uri="{FF2B5EF4-FFF2-40B4-BE49-F238E27FC236}">
                    <a16:creationId xmlns:a16="http://schemas.microsoft.com/office/drawing/2014/main" id="{F14C7C91-EDBA-4415-B9EA-A9D74F4F62FE}"/>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4" name="Straight Connector 193">
                <a:extLst>
                  <a:ext uri="{FF2B5EF4-FFF2-40B4-BE49-F238E27FC236}">
                    <a16:creationId xmlns:a16="http://schemas.microsoft.com/office/drawing/2014/main" id="{0BD84888-0E9A-4390-AEFB-67654613580B}"/>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5" name="Straight Connector 194">
                <a:extLst>
                  <a:ext uri="{FF2B5EF4-FFF2-40B4-BE49-F238E27FC236}">
                    <a16:creationId xmlns:a16="http://schemas.microsoft.com/office/drawing/2014/main" id="{50DA22B7-CC64-4882-B083-4FE1A33D90A0}"/>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6" name="Straight Connector 195">
                <a:extLst>
                  <a:ext uri="{FF2B5EF4-FFF2-40B4-BE49-F238E27FC236}">
                    <a16:creationId xmlns:a16="http://schemas.microsoft.com/office/drawing/2014/main" id="{51D22A65-5078-4330-9BBD-8CA07609A3F9}"/>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7" name="Straight Connector 196">
                <a:extLst>
                  <a:ext uri="{FF2B5EF4-FFF2-40B4-BE49-F238E27FC236}">
                    <a16:creationId xmlns:a16="http://schemas.microsoft.com/office/drawing/2014/main" id="{40BC8B6E-21E4-42A7-8A7E-6D70DDF49CE7}"/>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8" name="Straight Connector 197">
                <a:extLst>
                  <a:ext uri="{FF2B5EF4-FFF2-40B4-BE49-F238E27FC236}">
                    <a16:creationId xmlns:a16="http://schemas.microsoft.com/office/drawing/2014/main" id="{B7C09ED0-CB7E-4149-A2D0-FED47AE343BA}"/>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9" name="Straight Connector 198">
                <a:extLst>
                  <a:ext uri="{FF2B5EF4-FFF2-40B4-BE49-F238E27FC236}">
                    <a16:creationId xmlns:a16="http://schemas.microsoft.com/office/drawing/2014/main" id="{AAE27493-5704-4390-8AB7-141606F0512C}"/>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0" name="Straight Connector 199">
                <a:extLst>
                  <a:ext uri="{FF2B5EF4-FFF2-40B4-BE49-F238E27FC236}">
                    <a16:creationId xmlns:a16="http://schemas.microsoft.com/office/drawing/2014/main" id="{233E695B-C369-43D5-9FC7-708C1805EA4F}"/>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1" name="Straight Connector 200">
                <a:extLst>
                  <a:ext uri="{FF2B5EF4-FFF2-40B4-BE49-F238E27FC236}">
                    <a16:creationId xmlns:a16="http://schemas.microsoft.com/office/drawing/2014/main" id="{5668C89B-A8BD-4689-961F-59CD7F4FDBD3}"/>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02" name="Straight Connector 201">
                <a:extLst>
                  <a:ext uri="{FF2B5EF4-FFF2-40B4-BE49-F238E27FC236}">
                    <a16:creationId xmlns:a16="http://schemas.microsoft.com/office/drawing/2014/main" id="{6E77E13A-8086-4B4F-90C8-64BCFF18D4E6}"/>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172" name="Group 171">
              <a:extLst>
                <a:ext uri="{FF2B5EF4-FFF2-40B4-BE49-F238E27FC236}">
                  <a16:creationId xmlns:a16="http://schemas.microsoft.com/office/drawing/2014/main" id="{D0ED0135-6DFF-452F-8306-2C87309F35BB}"/>
                </a:ext>
              </a:extLst>
            </p:cNvPr>
            <p:cNvGrpSpPr/>
            <p:nvPr/>
          </p:nvGrpSpPr>
          <p:grpSpPr>
            <a:xfrm>
              <a:off x="8696349" y="2520741"/>
              <a:ext cx="729012" cy="443657"/>
              <a:chOff x="8947148" y="2627159"/>
              <a:chExt cx="1082040" cy="457200"/>
            </a:xfrm>
          </p:grpSpPr>
          <p:cxnSp>
            <p:nvCxnSpPr>
              <p:cNvPr id="182" name="Straight Connector 181">
                <a:extLst>
                  <a:ext uri="{FF2B5EF4-FFF2-40B4-BE49-F238E27FC236}">
                    <a16:creationId xmlns:a16="http://schemas.microsoft.com/office/drawing/2014/main" id="{61AA6F84-33F3-4C01-9CA0-C057A6054A06}"/>
                  </a:ext>
                </a:extLst>
              </p:cNvPr>
              <p:cNvCxnSpPr>
                <a:cxnSpLocks/>
              </p:cNvCxnSpPr>
              <p:nvPr/>
            </p:nvCxnSpPr>
            <p:spPr>
              <a:xfrm>
                <a:off x="9056018" y="26333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3" name="Straight Connector 182">
                <a:extLst>
                  <a:ext uri="{FF2B5EF4-FFF2-40B4-BE49-F238E27FC236}">
                    <a16:creationId xmlns:a16="http://schemas.microsoft.com/office/drawing/2014/main" id="{BB11BB23-C00B-437F-98A8-D9685C7F7CAD}"/>
                  </a:ext>
                </a:extLst>
              </p:cNvPr>
              <p:cNvCxnSpPr>
                <a:cxnSpLocks/>
              </p:cNvCxnSpPr>
              <p:nvPr/>
            </p:nvCxnSpPr>
            <p:spPr>
              <a:xfrm>
                <a:off x="9171096" y="263338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4" name="Straight Connector 183">
                <a:extLst>
                  <a:ext uri="{FF2B5EF4-FFF2-40B4-BE49-F238E27FC236}">
                    <a16:creationId xmlns:a16="http://schemas.microsoft.com/office/drawing/2014/main" id="{7DBE3D91-4A41-49BE-9949-5A58F617565E}"/>
                  </a:ext>
                </a:extLst>
              </p:cNvPr>
              <p:cNvCxnSpPr>
                <a:cxnSpLocks/>
              </p:cNvCxnSpPr>
              <p:nvPr/>
            </p:nvCxnSpPr>
            <p:spPr>
              <a:xfrm>
                <a:off x="9278553" y="263942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5" name="Straight Connector 184">
                <a:extLst>
                  <a:ext uri="{FF2B5EF4-FFF2-40B4-BE49-F238E27FC236}">
                    <a16:creationId xmlns:a16="http://schemas.microsoft.com/office/drawing/2014/main" id="{99DDFBA2-B312-435C-A61A-80B3176DBA70}"/>
                  </a:ext>
                </a:extLst>
              </p:cNvPr>
              <p:cNvCxnSpPr>
                <a:cxnSpLocks/>
              </p:cNvCxnSpPr>
              <p:nvPr/>
            </p:nvCxnSpPr>
            <p:spPr>
              <a:xfrm>
                <a:off x="9386006" y="263338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6" name="Straight Connector 185">
                <a:extLst>
                  <a:ext uri="{FF2B5EF4-FFF2-40B4-BE49-F238E27FC236}">
                    <a16:creationId xmlns:a16="http://schemas.microsoft.com/office/drawing/2014/main" id="{1F49CB3F-07D8-480B-9BF9-F5D7423B36F6}"/>
                  </a:ext>
                </a:extLst>
              </p:cNvPr>
              <p:cNvCxnSpPr>
                <a:cxnSpLocks/>
              </p:cNvCxnSpPr>
              <p:nvPr/>
            </p:nvCxnSpPr>
            <p:spPr>
              <a:xfrm>
                <a:off x="9501086" y="263942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7" name="Straight Connector 186">
                <a:extLst>
                  <a:ext uri="{FF2B5EF4-FFF2-40B4-BE49-F238E27FC236}">
                    <a16:creationId xmlns:a16="http://schemas.microsoft.com/office/drawing/2014/main" id="{98AC2F5A-1140-4285-BE8C-3BDA27BC93A0}"/>
                  </a:ext>
                </a:extLst>
              </p:cNvPr>
              <p:cNvCxnSpPr>
                <a:cxnSpLocks/>
              </p:cNvCxnSpPr>
              <p:nvPr/>
            </p:nvCxnSpPr>
            <p:spPr>
              <a:xfrm>
                <a:off x="9605124" y="263942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8" name="Straight Connector 187">
                <a:extLst>
                  <a:ext uri="{FF2B5EF4-FFF2-40B4-BE49-F238E27FC236}">
                    <a16:creationId xmlns:a16="http://schemas.microsoft.com/office/drawing/2014/main" id="{FEBCA866-63E2-4D0C-B223-794DB8296E3B}"/>
                  </a:ext>
                </a:extLst>
              </p:cNvPr>
              <p:cNvCxnSpPr>
                <a:cxnSpLocks/>
              </p:cNvCxnSpPr>
              <p:nvPr/>
            </p:nvCxnSpPr>
            <p:spPr>
              <a:xfrm>
                <a:off x="9712584" y="264100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89" name="Straight Connector 188">
                <a:extLst>
                  <a:ext uri="{FF2B5EF4-FFF2-40B4-BE49-F238E27FC236}">
                    <a16:creationId xmlns:a16="http://schemas.microsoft.com/office/drawing/2014/main" id="{FB3FB9D8-F57C-4FCC-B1FC-54B033EDC52E}"/>
                  </a:ext>
                </a:extLst>
              </p:cNvPr>
              <p:cNvCxnSpPr>
                <a:cxnSpLocks/>
              </p:cNvCxnSpPr>
              <p:nvPr/>
            </p:nvCxnSpPr>
            <p:spPr>
              <a:xfrm>
                <a:off x="9818324" y="264240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0" name="Straight Connector 189">
                <a:extLst>
                  <a:ext uri="{FF2B5EF4-FFF2-40B4-BE49-F238E27FC236}">
                    <a16:creationId xmlns:a16="http://schemas.microsoft.com/office/drawing/2014/main" id="{9E563DA5-DDEA-44E3-8C81-4A1F3A6B9B89}"/>
                  </a:ext>
                </a:extLst>
              </p:cNvPr>
              <p:cNvCxnSpPr>
                <a:cxnSpLocks/>
              </p:cNvCxnSpPr>
              <p:nvPr/>
            </p:nvCxnSpPr>
            <p:spPr>
              <a:xfrm>
                <a:off x="9930067" y="264240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1" name="Straight Connector 190">
                <a:extLst>
                  <a:ext uri="{FF2B5EF4-FFF2-40B4-BE49-F238E27FC236}">
                    <a16:creationId xmlns:a16="http://schemas.microsoft.com/office/drawing/2014/main" id="{4CD7AE95-DE09-42F3-B21D-028DDD77B0E6}"/>
                  </a:ext>
                </a:extLst>
              </p:cNvPr>
              <p:cNvCxnSpPr>
                <a:cxnSpLocks/>
              </p:cNvCxnSpPr>
              <p:nvPr/>
            </p:nvCxnSpPr>
            <p:spPr>
              <a:xfrm>
                <a:off x="8947148" y="262715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192" name="Straight Connector 191">
                <a:extLst>
                  <a:ext uri="{FF2B5EF4-FFF2-40B4-BE49-F238E27FC236}">
                    <a16:creationId xmlns:a16="http://schemas.microsoft.com/office/drawing/2014/main" id="{38CC97E2-FFBE-418E-8E69-BC1D45A636C4}"/>
                  </a:ext>
                </a:extLst>
              </p:cNvPr>
              <p:cNvCxnSpPr>
                <a:cxnSpLocks/>
              </p:cNvCxnSpPr>
              <p:nvPr/>
            </p:nvCxnSpPr>
            <p:spPr>
              <a:xfrm>
                <a:off x="10029188" y="262715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sp>
          <p:nvSpPr>
            <p:cNvPr id="173" name="TextBox 172">
              <a:extLst>
                <a:ext uri="{FF2B5EF4-FFF2-40B4-BE49-F238E27FC236}">
                  <a16:creationId xmlns:a16="http://schemas.microsoft.com/office/drawing/2014/main" id="{A960E6B1-BE42-49C8-BD71-A4B28B236F54}"/>
                </a:ext>
              </a:extLst>
            </p:cNvPr>
            <p:cNvSpPr txBox="1"/>
            <p:nvPr/>
          </p:nvSpPr>
          <p:spPr>
            <a:xfrm>
              <a:off x="7133033" y="2982703"/>
              <a:ext cx="165900" cy="268794"/>
            </a:xfrm>
            <a:prstGeom prst="rect">
              <a:avLst/>
            </a:prstGeom>
            <a:noFill/>
          </p:spPr>
          <p:txBody>
            <a:bodyPr wrap="square" rtlCol="0">
              <a:spAutoFit/>
            </a:bodyPr>
            <a:lstStyle/>
            <a:p>
              <a:r>
                <a:rPr lang="en-US" sz="1200" dirty="0"/>
                <a:t>4</a:t>
              </a:r>
            </a:p>
          </p:txBody>
        </p:sp>
        <p:sp>
          <p:nvSpPr>
            <p:cNvPr id="174" name="TextBox 173">
              <a:extLst>
                <a:ext uri="{FF2B5EF4-FFF2-40B4-BE49-F238E27FC236}">
                  <a16:creationId xmlns:a16="http://schemas.microsoft.com/office/drawing/2014/main" id="{7A758E44-217A-457B-B5C1-2DAA905C79D6}"/>
                </a:ext>
              </a:extLst>
            </p:cNvPr>
            <p:cNvSpPr txBox="1"/>
            <p:nvPr/>
          </p:nvSpPr>
          <p:spPr>
            <a:xfrm>
              <a:off x="6385260" y="3005038"/>
              <a:ext cx="165900" cy="268794"/>
            </a:xfrm>
            <a:prstGeom prst="rect">
              <a:avLst/>
            </a:prstGeom>
            <a:noFill/>
          </p:spPr>
          <p:txBody>
            <a:bodyPr wrap="square" rtlCol="0">
              <a:spAutoFit/>
            </a:bodyPr>
            <a:lstStyle/>
            <a:p>
              <a:r>
                <a:rPr lang="en-US" sz="1200" dirty="0"/>
                <a:t>3</a:t>
              </a:r>
            </a:p>
          </p:txBody>
        </p:sp>
        <p:sp>
          <p:nvSpPr>
            <p:cNvPr id="175" name="TextBox 174">
              <a:extLst>
                <a:ext uri="{FF2B5EF4-FFF2-40B4-BE49-F238E27FC236}">
                  <a16:creationId xmlns:a16="http://schemas.microsoft.com/office/drawing/2014/main" id="{319C1C39-EE2C-4FB2-9476-791B9B91C459}"/>
                </a:ext>
              </a:extLst>
            </p:cNvPr>
            <p:cNvSpPr txBox="1"/>
            <p:nvPr/>
          </p:nvSpPr>
          <p:spPr>
            <a:xfrm>
              <a:off x="5658208" y="2975915"/>
              <a:ext cx="165900" cy="268794"/>
            </a:xfrm>
            <a:prstGeom prst="rect">
              <a:avLst/>
            </a:prstGeom>
            <a:noFill/>
          </p:spPr>
          <p:txBody>
            <a:bodyPr wrap="square" rtlCol="0">
              <a:spAutoFit/>
            </a:bodyPr>
            <a:lstStyle/>
            <a:p>
              <a:r>
                <a:rPr lang="en-US" sz="1200" dirty="0"/>
                <a:t>2</a:t>
              </a:r>
            </a:p>
          </p:txBody>
        </p:sp>
        <p:sp>
          <p:nvSpPr>
            <p:cNvPr id="176" name="TextBox 175">
              <a:extLst>
                <a:ext uri="{FF2B5EF4-FFF2-40B4-BE49-F238E27FC236}">
                  <a16:creationId xmlns:a16="http://schemas.microsoft.com/office/drawing/2014/main" id="{892AA5B9-4C60-4E0F-A41C-D5622CFC3CDF}"/>
                </a:ext>
              </a:extLst>
            </p:cNvPr>
            <p:cNvSpPr txBox="1"/>
            <p:nvPr/>
          </p:nvSpPr>
          <p:spPr>
            <a:xfrm>
              <a:off x="4906460" y="2976476"/>
              <a:ext cx="165900" cy="268794"/>
            </a:xfrm>
            <a:prstGeom prst="rect">
              <a:avLst/>
            </a:prstGeom>
            <a:noFill/>
          </p:spPr>
          <p:txBody>
            <a:bodyPr wrap="square" rtlCol="0">
              <a:spAutoFit/>
            </a:bodyPr>
            <a:lstStyle/>
            <a:p>
              <a:r>
                <a:rPr lang="en-US" sz="1200" dirty="0"/>
                <a:t>1</a:t>
              </a:r>
            </a:p>
          </p:txBody>
        </p:sp>
        <p:sp>
          <p:nvSpPr>
            <p:cNvPr id="177" name="TextBox 176">
              <a:extLst>
                <a:ext uri="{FF2B5EF4-FFF2-40B4-BE49-F238E27FC236}">
                  <a16:creationId xmlns:a16="http://schemas.microsoft.com/office/drawing/2014/main" id="{B432CBB9-0E61-422B-8F40-2A44E078E534}"/>
                </a:ext>
              </a:extLst>
            </p:cNvPr>
            <p:cNvSpPr txBox="1"/>
            <p:nvPr/>
          </p:nvSpPr>
          <p:spPr>
            <a:xfrm>
              <a:off x="4167848" y="2960521"/>
              <a:ext cx="165900" cy="268794"/>
            </a:xfrm>
            <a:prstGeom prst="rect">
              <a:avLst/>
            </a:prstGeom>
            <a:noFill/>
          </p:spPr>
          <p:txBody>
            <a:bodyPr wrap="square" rtlCol="0">
              <a:spAutoFit/>
            </a:bodyPr>
            <a:lstStyle/>
            <a:p>
              <a:r>
                <a:rPr lang="en-US" sz="1200" dirty="0"/>
                <a:t>0</a:t>
              </a:r>
            </a:p>
          </p:txBody>
        </p:sp>
        <p:sp>
          <p:nvSpPr>
            <p:cNvPr id="178" name="TextBox 177">
              <a:extLst>
                <a:ext uri="{FF2B5EF4-FFF2-40B4-BE49-F238E27FC236}">
                  <a16:creationId xmlns:a16="http://schemas.microsoft.com/office/drawing/2014/main" id="{B1BEDFC8-AB72-423D-9EE5-28BCC44EE345}"/>
                </a:ext>
              </a:extLst>
            </p:cNvPr>
            <p:cNvSpPr txBox="1"/>
            <p:nvPr/>
          </p:nvSpPr>
          <p:spPr>
            <a:xfrm>
              <a:off x="9331715" y="3005037"/>
              <a:ext cx="165900" cy="268794"/>
            </a:xfrm>
            <a:prstGeom prst="rect">
              <a:avLst/>
            </a:prstGeom>
            <a:noFill/>
          </p:spPr>
          <p:txBody>
            <a:bodyPr wrap="square" rtlCol="0">
              <a:spAutoFit/>
            </a:bodyPr>
            <a:lstStyle/>
            <a:p>
              <a:r>
                <a:rPr lang="en-US" sz="1200" dirty="0"/>
                <a:t>7</a:t>
              </a:r>
            </a:p>
          </p:txBody>
        </p:sp>
        <p:sp>
          <p:nvSpPr>
            <p:cNvPr id="179" name="TextBox 178">
              <a:extLst>
                <a:ext uri="{FF2B5EF4-FFF2-40B4-BE49-F238E27FC236}">
                  <a16:creationId xmlns:a16="http://schemas.microsoft.com/office/drawing/2014/main" id="{DE786369-D47B-4203-8050-E1A5811A603D}"/>
                </a:ext>
              </a:extLst>
            </p:cNvPr>
            <p:cNvSpPr txBox="1"/>
            <p:nvPr/>
          </p:nvSpPr>
          <p:spPr>
            <a:xfrm>
              <a:off x="8603799" y="2982703"/>
              <a:ext cx="165900" cy="268794"/>
            </a:xfrm>
            <a:prstGeom prst="rect">
              <a:avLst/>
            </a:prstGeom>
            <a:noFill/>
          </p:spPr>
          <p:txBody>
            <a:bodyPr wrap="square" rtlCol="0">
              <a:spAutoFit/>
            </a:bodyPr>
            <a:lstStyle/>
            <a:p>
              <a:r>
                <a:rPr lang="en-US" sz="1200" dirty="0"/>
                <a:t>6</a:t>
              </a:r>
            </a:p>
          </p:txBody>
        </p:sp>
        <p:sp>
          <p:nvSpPr>
            <p:cNvPr id="180" name="TextBox 179">
              <a:extLst>
                <a:ext uri="{FF2B5EF4-FFF2-40B4-BE49-F238E27FC236}">
                  <a16:creationId xmlns:a16="http://schemas.microsoft.com/office/drawing/2014/main" id="{B0094D8B-3BA9-48AE-94BE-CFAB6B8DFE4F}"/>
                </a:ext>
              </a:extLst>
            </p:cNvPr>
            <p:cNvSpPr txBox="1"/>
            <p:nvPr/>
          </p:nvSpPr>
          <p:spPr>
            <a:xfrm>
              <a:off x="7870146" y="2989481"/>
              <a:ext cx="165900" cy="268794"/>
            </a:xfrm>
            <a:prstGeom prst="rect">
              <a:avLst/>
            </a:prstGeom>
            <a:noFill/>
          </p:spPr>
          <p:txBody>
            <a:bodyPr wrap="square" rtlCol="0">
              <a:spAutoFit/>
            </a:bodyPr>
            <a:lstStyle/>
            <a:p>
              <a:r>
                <a:rPr lang="en-US" sz="1200" dirty="0"/>
                <a:t>5</a:t>
              </a:r>
            </a:p>
          </p:txBody>
        </p:sp>
        <p:pic>
          <p:nvPicPr>
            <p:cNvPr id="181" name="Picture 180">
              <a:extLst>
                <a:ext uri="{FF2B5EF4-FFF2-40B4-BE49-F238E27FC236}">
                  <a16:creationId xmlns:a16="http://schemas.microsoft.com/office/drawing/2014/main" id="{98EE66E7-5865-4939-A82E-330CB6C3884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583760" y="2649560"/>
              <a:ext cx="360000" cy="360000"/>
            </a:xfrm>
            <a:prstGeom prst="rect">
              <a:avLst/>
            </a:prstGeom>
          </p:spPr>
        </p:pic>
      </p:grpSp>
      <p:grpSp>
        <p:nvGrpSpPr>
          <p:cNvPr id="253" name="Group 252">
            <a:extLst>
              <a:ext uri="{FF2B5EF4-FFF2-40B4-BE49-F238E27FC236}">
                <a16:creationId xmlns:a16="http://schemas.microsoft.com/office/drawing/2014/main" id="{6D3F5DDA-78A8-4055-BBA9-97BE1FB377E9}"/>
              </a:ext>
            </a:extLst>
          </p:cNvPr>
          <p:cNvGrpSpPr/>
          <p:nvPr/>
        </p:nvGrpSpPr>
        <p:grpSpPr>
          <a:xfrm rot="3175455" flipH="1">
            <a:off x="6530719" y="1539560"/>
            <a:ext cx="517995" cy="2502717"/>
            <a:chOff x="10764539" y="1475264"/>
            <a:chExt cx="668226" cy="3228565"/>
          </a:xfrm>
        </p:grpSpPr>
        <p:sp>
          <p:nvSpPr>
            <p:cNvPr id="254" name="Rectangle 253">
              <a:extLst>
                <a:ext uri="{FF2B5EF4-FFF2-40B4-BE49-F238E27FC236}">
                  <a16:creationId xmlns:a16="http://schemas.microsoft.com/office/drawing/2014/main" id="{8FD9F8D4-B64B-4617-A51A-C74F24FBA0A6}"/>
                </a:ext>
              </a:extLst>
            </p:cNvPr>
            <p:cNvSpPr/>
            <p:nvPr/>
          </p:nvSpPr>
          <p:spPr>
            <a:xfrm rot="21178441">
              <a:off x="10938255" y="1633623"/>
              <a:ext cx="312002" cy="2671333"/>
            </a:xfrm>
            <a:prstGeom prst="rect">
              <a:avLst/>
            </a:prstGeom>
            <a:gradFill flip="none" rotWithShape="1">
              <a:gsLst>
                <a:gs pos="0">
                  <a:srgbClr val="FF0000"/>
                </a:gs>
                <a:gs pos="70748">
                  <a:srgbClr val="FFC000"/>
                </a:gs>
                <a:gs pos="38000">
                  <a:srgbClr val="FFFF00"/>
                </a:gs>
              </a:gsLst>
              <a:lin ang="0" scaled="1"/>
              <a:tileRect/>
            </a:gradFill>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u="sng" dirty="0"/>
            </a:p>
          </p:txBody>
        </p:sp>
        <p:sp>
          <p:nvSpPr>
            <p:cNvPr id="255" name="Rectangle 254">
              <a:extLst>
                <a:ext uri="{FF2B5EF4-FFF2-40B4-BE49-F238E27FC236}">
                  <a16:creationId xmlns:a16="http://schemas.microsoft.com/office/drawing/2014/main" id="{AE9A6DB6-D349-4359-A171-BB1C2F41B16F}"/>
                </a:ext>
              </a:extLst>
            </p:cNvPr>
            <p:cNvSpPr/>
            <p:nvPr/>
          </p:nvSpPr>
          <p:spPr>
            <a:xfrm rot="21178441">
              <a:off x="10764539" y="1475264"/>
              <a:ext cx="312003" cy="243237"/>
            </a:xfrm>
            <a:prstGeom prst="rect">
              <a:avLst/>
            </a:prstGeom>
            <a:gradFill flip="none" rotWithShape="1">
              <a:gsLst>
                <a:gs pos="2000">
                  <a:srgbClr val="FFC000"/>
                </a:gs>
                <a:gs pos="50000">
                  <a:srgbClr val="FFFF00"/>
                </a:gs>
                <a:gs pos="100000">
                  <a:schemeClr val="accent1">
                    <a:lumMod val="60000"/>
                    <a:lumOff val="40000"/>
                  </a:schemeClr>
                </a:gs>
              </a:gsLst>
              <a:lin ang="2700000" scaled="1"/>
              <a:tileRect/>
            </a:gra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u="sng" dirty="0"/>
            </a:p>
          </p:txBody>
        </p:sp>
        <p:sp>
          <p:nvSpPr>
            <p:cNvPr id="256" name="Isosceles Triangle 255">
              <a:extLst>
                <a:ext uri="{FF2B5EF4-FFF2-40B4-BE49-F238E27FC236}">
                  <a16:creationId xmlns:a16="http://schemas.microsoft.com/office/drawing/2014/main" id="{CA4180DD-5D7A-41D9-A2FA-2F01671F3A99}"/>
                </a:ext>
              </a:extLst>
            </p:cNvPr>
            <p:cNvSpPr/>
            <p:nvPr/>
          </p:nvSpPr>
          <p:spPr>
            <a:xfrm rot="10378441">
              <a:off x="11127184" y="4295246"/>
              <a:ext cx="305581" cy="345418"/>
            </a:xfrm>
            <a:prstGeom prst="triangle">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u="sng" dirty="0"/>
            </a:p>
          </p:txBody>
        </p:sp>
        <p:sp>
          <p:nvSpPr>
            <p:cNvPr id="257" name="Isosceles Triangle 256">
              <a:extLst>
                <a:ext uri="{FF2B5EF4-FFF2-40B4-BE49-F238E27FC236}">
                  <a16:creationId xmlns:a16="http://schemas.microsoft.com/office/drawing/2014/main" id="{E3037033-E24D-4EA7-AA04-1E046CBDFF3E}"/>
                </a:ext>
              </a:extLst>
            </p:cNvPr>
            <p:cNvSpPr/>
            <p:nvPr/>
          </p:nvSpPr>
          <p:spPr>
            <a:xfrm rot="10378441">
              <a:off x="11234700" y="4484162"/>
              <a:ext cx="112667" cy="219667"/>
            </a:xfrm>
            <a:prstGeom prst="triangl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u="sng" dirty="0"/>
            </a:p>
          </p:txBody>
        </p:sp>
      </p:grpSp>
      <p:grpSp>
        <p:nvGrpSpPr>
          <p:cNvPr id="258" name="Group 257">
            <a:extLst>
              <a:ext uri="{FF2B5EF4-FFF2-40B4-BE49-F238E27FC236}">
                <a16:creationId xmlns:a16="http://schemas.microsoft.com/office/drawing/2014/main" id="{D25971E2-4609-42A8-B186-4974C8C4FE63}"/>
              </a:ext>
            </a:extLst>
          </p:cNvPr>
          <p:cNvGrpSpPr/>
          <p:nvPr/>
        </p:nvGrpSpPr>
        <p:grpSpPr>
          <a:xfrm rot="9546643">
            <a:off x="4452370" y="1812421"/>
            <a:ext cx="6496334" cy="780278"/>
            <a:chOff x="4032985" y="2517985"/>
            <a:chExt cx="6006766" cy="885615"/>
          </a:xfrm>
        </p:grpSpPr>
        <p:sp>
          <p:nvSpPr>
            <p:cNvPr id="259" name="Rectangle: Single Corner Rounded 258">
              <a:extLst>
                <a:ext uri="{FF2B5EF4-FFF2-40B4-BE49-F238E27FC236}">
                  <a16:creationId xmlns:a16="http://schemas.microsoft.com/office/drawing/2014/main" id="{B226A771-13D1-4C1C-9AB4-0905127E7EA4}"/>
                </a:ext>
              </a:extLst>
            </p:cNvPr>
            <p:cNvSpPr/>
            <p:nvPr/>
          </p:nvSpPr>
          <p:spPr>
            <a:xfrm>
              <a:off x="4032985" y="2517985"/>
              <a:ext cx="6006766" cy="885615"/>
            </a:xfrm>
            <a:prstGeom prst="round1Rect">
              <a:avLst/>
            </a:prstGeom>
            <a:gradFill flip="none" rotWithShape="1">
              <a:gsLst>
                <a:gs pos="100000">
                  <a:schemeClr val="bg1"/>
                </a:gs>
                <a:gs pos="0">
                  <a:schemeClr val="bg1"/>
                </a:gs>
              </a:gsLst>
              <a:lin ang="2700000" scaled="1"/>
              <a:tileRect/>
            </a:gradFill>
            <a:ln w="28575" cap="rnd">
              <a:gradFill flip="none" rotWithShape="1">
                <a:gsLst>
                  <a:gs pos="0">
                    <a:schemeClr val="accent1">
                      <a:lumMod val="0"/>
                      <a:lumOff val="100000"/>
                    </a:schemeClr>
                  </a:gs>
                  <a:gs pos="11000">
                    <a:srgbClr val="29C7C7"/>
                  </a:gs>
                  <a:gs pos="6000">
                    <a:schemeClr val="bg2"/>
                  </a:gs>
                </a:gsLst>
                <a:path path="shape">
                  <a:fillToRect l="50000" t="50000" r="50000" b="50000"/>
                </a:path>
                <a:tileRect/>
              </a:gra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gradFill>
                  <a:gsLst>
                    <a:gs pos="59000">
                      <a:schemeClr val="accent1"/>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ndParaRPr>
            </a:p>
          </p:txBody>
        </p:sp>
        <p:grpSp>
          <p:nvGrpSpPr>
            <p:cNvPr id="260" name="Group 259">
              <a:extLst>
                <a:ext uri="{FF2B5EF4-FFF2-40B4-BE49-F238E27FC236}">
                  <a16:creationId xmlns:a16="http://schemas.microsoft.com/office/drawing/2014/main" id="{B3E7F5FF-AFFC-4311-B949-C826B8335EE3}"/>
                </a:ext>
              </a:extLst>
            </p:cNvPr>
            <p:cNvGrpSpPr/>
            <p:nvPr/>
          </p:nvGrpSpPr>
          <p:grpSpPr>
            <a:xfrm>
              <a:off x="4249559" y="2530368"/>
              <a:ext cx="662230" cy="443657"/>
              <a:chOff x="5013862" y="1667039"/>
              <a:chExt cx="982919" cy="457200"/>
            </a:xfrm>
          </p:grpSpPr>
          <p:cxnSp>
            <p:nvCxnSpPr>
              <p:cNvPr id="337" name="Straight Connector 336">
                <a:extLst>
                  <a:ext uri="{FF2B5EF4-FFF2-40B4-BE49-F238E27FC236}">
                    <a16:creationId xmlns:a16="http://schemas.microsoft.com/office/drawing/2014/main" id="{5B47EDF8-99BF-4936-A98E-BC972B91B5BA}"/>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8" name="Straight Connector 337">
                <a:extLst>
                  <a:ext uri="{FF2B5EF4-FFF2-40B4-BE49-F238E27FC236}">
                    <a16:creationId xmlns:a16="http://schemas.microsoft.com/office/drawing/2014/main" id="{1DCCDA01-FD4D-4961-8D1C-9C71CAECF641}"/>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9" name="Straight Connector 338">
                <a:extLst>
                  <a:ext uri="{FF2B5EF4-FFF2-40B4-BE49-F238E27FC236}">
                    <a16:creationId xmlns:a16="http://schemas.microsoft.com/office/drawing/2014/main" id="{8E558C47-14C9-4AE0-9646-7ACFD6053C1E}"/>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40" name="Straight Connector 339">
                <a:extLst>
                  <a:ext uri="{FF2B5EF4-FFF2-40B4-BE49-F238E27FC236}">
                    <a16:creationId xmlns:a16="http://schemas.microsoft.com/office/drawing/2014/main" id="{24902336-D450-4D2B-ACFD-C2C468B02D81}"/>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41" name="Straight Connector 340">
                <a:extLst>
                  <a:ext uri="{FF2B5EF4-FFF2-40B4-BE49-F238E27FC236}">
                    <a16:creationId xmlns:a16="http://schemas.microsoft.com/office/drawing/2014/main" id="{E21B5A35-56D0-40A1-A16D-801C505B55A1}"/>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42" name="Straight Connector 341">
                <a:extLst>
                  <a:ext uri="{FF2B5EF4-FFF2-40B4-BE49-F238E27FC236}">
                    <a16:creationId xmlns:a16="http://schemas.microsoft.com/office/drawing/2014/main" id="{C6C893A9-9641-43FA-B0A4-FDC65371138E}"/>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43" name="Straight Connector 342">
                <a:extLst>
                  <a:ext uri="{FF2B5EF4-FFF2-40B4-BE49-F238E27FC236}">
                    <a16:creationId xmlns:a16="http://schemas.microsoft.com/office/drawing/2014/main" id="{774F445F-0874-4FD3-A5DF-E7A48947B3B9}"/>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44" name="Straight Connector 343">
                <a:extLst>
                  <a:ext uri="{FF2B5EF4-FFF2-40B4-BE49-F238E27FC236}">
                    <a16:creationId xmlns:a16="http://schemas.microsoft.com/office/drawing/2014/main" id="{31D1F7EE-5D7E-4116-B46B-E77DA540E973}"/>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45" name="Straight Connector 344">
                <a:extLst>
                  <a:ext uri="{FF2B5EF4-FFF2-40B4-BE49-F238E27FC236}">
                    <a16:creationId xmlns:a16="http://schemas.microsoft.com/office/drawing/2014/main" id="{029FE867-5F78-432F-BFFD-ACAF5A03329F}"/>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46" name="Straight Connector 345">
                <a:extLst>
                  <a:ext uri="{FF2B5EF4-FFF2-40B4-BE49-F238E27FC236}">
                    <a16:creationId xmlns:a16="http://schemas.microsoft.com/office/drawing/2014/main" id="{5AAB3B32-277F-4D15-9BB6-E33A4E485984}"/>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61" name="Group 260">
              <a:extLst>
                <a:ext uri="{FF2B5EF4-FFF2-40B4-BE49-F238E27FC236}">
                  <a16:creationId xmlns:a16="http://schemas.microsoft.com/office/drawing/2014/main" id="{0B1047C9-7725-498D-8E60-537F17939C29}"/>
                </a:ext>
              </a:extLst>
            </p:cNvPr>
            <p:cNvGrpSpPr/>
            <p:nvPr/>
          </p:nvGrpSpPr>
          <p:grpSpPr>
            <a:xfrm>
              <a:off x="7958834" y="2524865"/>
              <a:ext cx="662230" cy="443657"/>
              <a:chOff x="5013862" y="1667039"/>
              <a:chExt cx="982919" cy="457200"/>
            </a:xfrm>
          </p:grpSpPr>
          <p:cxnSp>
            <p:nvCxnSpPr>
              <p:cNvPr id="327" name="Straight Connector 326">
                <a:extLst>
                  <a:ext uri="{FF2B5EF4-FFF2-40B4-BE49-F238E27FC236}">
                    <a16:creationId xmlns:a16="http://schemas.microsoft.com/office/drawing/2014/main" id="{C701CCBD-3D14-4748-84FF-39C93B9BB8E0}"/>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8" name="Straight Connector 327">
                <a:extLst>
                  <a:ext uri="{FF2B5EF4-FFF2-40B4-BE49-F238E27FC236}">
                    <a16:creationId xmlns:a16="http://schemas.microsoft.com/office/drawing/2014/main" id="{7CBB2391-DAC4-429B-8FA9-95C46E6A93D2}"/>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9" name="Straight Connector 328">
                <a:extLst>
                  <a:ext uri="{FF2B5EF4-FFF2-40B4-BE49-F238E27FC236}">
                    <a16:creationId xmlns:a16="http://schemas.microsoft.com/office/drawing/2014/main" id="{70F119F9-F9BB-4165-B28F-AB931BF16C51}"/>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0" name="Straight Connector 329">
                <a:extLst>
                  <a:ext uri="{FF2B5EF4-FFF2-40B4-BE49-F238E27FC236}">
                    <a16:creationId xmlns:a16="http://schemas.microsoft.com/office/drawing/2014/main" id="{4CF4CEAF-4D5A-4703-9836-3701195DBB9A}"/>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1" name="Straight Connector 330">
                <a:extLst>
                  <a:ext uri="{FF2B5EF4-FFF2-40B4-BE49-F238E27FC236}">
                    <a16:creationId xmlns:a16="http://schemas.microsoft.com/office/drawing/2014/main" id="{1D4F18AC-47C6-4BE5-AE6B-2FBCEB0C4C92}"/>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2" name="Straight Connector 331">
                <a:extLst>
                  <a:ext uri="{FF2B5EF4-FFF2-40B4-BE49-F238E27FC236}">
                    <a16:creationId xmlns:a16="http://schemas.microsoft.com/office/drawing/2014/main" id="{502B3996-FA48-4E4F-948A-204C38DAC3A8}"/>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3" name="Straight Connector 332">
                <a:extLst>
                  <a:ext uri="{FF2B5EF4-FFF2-40B4-BE49-F238E27FC236}">
                    <a16:creationId xmlns:a16="http://schemas.microsoft.com/office/drawing/2014/main" id="{317FAD9F-D87E-499A-BD00-378501552079}"/>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4" name="Straight Connector 333">
                <a:extLst>
                  <a:ext uri="{FF2B5EF4-FFF2-40B4-BE49-F238E27FC236}">
                    <a16:creationId xmlns:a16="http://schemas.microsoft.com/office/drawing/2014/main" id="{49C170D2-DF8A-4C3F-83BB-1865D5B0EFD6}"/>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5" name="Straight Connector 334">
                <a:extLst>
                  <a:ext uri="{FF2B5EF4-FFF2-40B4-BE49-F238E27FC236}">
                    <a16:creationId xmlns:a16="http://schemas.microsoft.com/office/drawing/2014/main" id="{C2E5AA48-FF9E-41D6-8168-371BD28C0ADE}"/>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36" name="Straight Connector 335">
                <a:extLst>
                  <a:ext uri="{FF2B5EF4-FFF2-40B4-BE49-F238E27FC236}">
                    <a16:creationId xmlns:a16="http://schemas.microsoft.com/office/drawing/2014/main" id="{194391C0-A734-4A9A-B80A-FAD4B660541E}"/>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62" name="Group 261">
              <a:extLst>
                <a:ext uri="{FF2B5EF4-FFF2-40B4-BE49-F238E27FC236}">
                  <a16:creationId xmlns:a16="http://schemas.microsoft.com/office/drawing/2014/main" id="{6A03028A-FA2E-4C82-B1BA-97FC84F41383}"/>
                </a:ext>
              </a:extLst>
            </p:cNvPr>
            <p:cNvGrpSpPr/>
            <p:nvPr/>
          </p:nvGrpSpPr>
          <p:grpSpPr>
            <a:xfrm>
              <a:off x="7217549" y="2520352"/>
              <a:ext cx="662230" cy="443657"/>
              <a:chOff x="5013862" y="1667039"/>
              <a:chExt cx="982919" cy="457200"/>
            </a:xfrm>
          </p:grpSpPr>
          <p:cxnSp>
            <p:nvCxnSpPr>
              <p:cNvPr id="317" name="Straight Connector 316">
                <a:extLst>
                  <a:ext uri="{FF2B5EF4-FFF2-40B4-BE49-F238E27FC236}">
                    <a16:creationId xmlns:a16="http://schemas.microsoft.com/office/drawing/2014/main" id="{412CDC1A-549E-4ED2-AD18-3F10C6C3EE3A}"/>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8" name="Straight Connector 317">
                <a:extLst>
                  <a:ext uri="{FF2B5EF4-FFF2-40B4-BE49-F238E27FC236}">
                    <a16:creationId xmlns:a16="http://schemas.microsoft.com/office/drawing/2014/main" id="{FA9C726F-A469-4063-BB2B-4FD831BEA5AF}"/>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9" name="Straight Connector 318">
                <a:extLst>
                  <a:ext uri="{FF2B5EF4-FFF2-40B4-BE49-F238E27FC236}">
                    <a16:creationId xmlns:a16="http://schemas.microsoft.com/office/drawing/2014/main" id="{15F6392C-5901-4470-B52F-2740DDC8E3BA}"/>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0" name="Straight Connector 319">
                <a:extLst>
                  <a:ext uri="{FF2B5EF4-FFF2-40B4-BE49-F238E27FC236}">
                    <a16:creationId xmlns:a16="http://schemas.microsoft.com/office/drawing/2014/main" id="{9E399F99-1A60-4709-AC4C-24F5EC1D7433}"/>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1" name="Straight Connector 320">
                <a:extLst>
                  <a:ext uri="{FF2B5EF4-FFF2-40B4-BE49-F238E27FC236}">
                    <a16:creationId xmlns:a16="http://schemas.microsoft.com/office/drawing/2014/main" id="{2580CCF2-B8BF-4ED6-B4C0-2E8C6910D4ED}"/>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2" name="Straight Connector 321">
                <a:extLst>
                  <a:ext uri="{FF2B5EF4-FFF2-40B4-BE49-F238E27FC236}">
                    <a16:creationId xmlns:a16="http://schemas.microsoft.com/office/drawing/2014/main" id="{999BB175-2251-40D5-8011-CE8CF3A189F7}"/>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3" name="Straight Connector 322">
                <a:extLst>
                  <a:ext uri="{FF2B5EF4-FFF2-40B4-BE49-F238E27FC236}">
                    <a16:creationId xmlns:a16="http://schemas.microsoft.com/office/drawing/2014/main" id="{FACE7952-B260-4459-91E1-AC81187476E2}"/>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4" name="Straight Connector 323">
                <a:extLst>
                  <a:ext uri="{FF2B5EF4-FFF2-40B4-BE49-F238E27FC236}">
                    <a16:creationId xmlns:a16="http://schemas.microsoft.com/office/drawing/2014/main" id="{016570FA-4935-4016-B7EE-9BE76F65587E}"/>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5" name="Straight Connector 324">
                <a:extLst>
                  <a:ext uri="{FF2B5EF4-FFF2-40B4-BE49-F238E27FC236}">
                    <a16:creationId xmlns:a16="http://schemas.microsoft.com/office/drawing/2014/main" id="{346D2AB5-A7B6-4F3E-A9DE-1F64120BA6D9}"/>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26" name="Straight Connector 325">
                <a:extLst>
                  <a:ext uri="{FF2B5EF4-FFF2-40B4-BE49-F238E27FC236}">
                    <a16:creationId xmlns:a16="http://schemas.microsoft.com/office/drawing/2014/main" id="{2F7B9291-9E86-4E70-B0EB-6EB1B8B7B1AB}"/>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63" name="Group 262">
              <a:extLst>
                <a:ext uri="{FF2B5EF4-FFF2-40B4-BE49-F238E27FC236}">
                  <a16:creationId xmlns:a16="http://schemas.microsoft.com/office/drawing/2014/main" id="{C93891DD-EE26-40DA-AB56-E4FA093F5566}"/>
                </a:ext>
              </a:extLst>
            </p:cNvPr>
            <p:cNvGrpSpPr/>
            <p:nvPr/>
          </p:nvGrpSpPr>
          <p:grpSpPr>
            <a:xfrm>
              <a:off x="6478467" y="2524384"/>
              <a:ext cx="662230" cy="443657"/>
              <a:chOff x="5013862" y="1667039"/>
              <a:chExt cx="982919" cy="457200"/>
            </a:xfrm>
          </p:grpSpPr>
          <p:cxnSp>
            <p:nvCxnSpPr>
              <p:cNvPr id="307" name="Straight Connector 306">
                <a:extLst>
                  <a:ext uri="{FF2B5EF4-FFF2-40B4-BE49-F238E27FC236}">
                    <a16:creationId xmlns:a16="http://schemas.microsoft.com/office/drawing/2014/main" id="{E1C3310E-B96C-46C7-A347-FF76F93B60EB}"/>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8" name="Straight Connector 307">
                <a:extLst>
                  <a:ext uri="{FF2B5EF4-FFF2-40B4-BE49-F238E27FC236}">
                    <a16:creationId xmlns:a16="http://schemas.microsoft.com/office/drawing/2014/main" id="{98857E99-DBC4-4A34-B598-DA331F4057B0}"/>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9" name="Straight Connector 308">
                <a:extLst>
                  <a:ext uri="{FF2B5EF4-FFF2-40B4-BE49-F238E27FC236}">
                    <a16:creationId xmlns:a16="http://schemas.microsoft.com/office/drawing/2014/main" id="{FD29FD4B-42E0-43DD-9F40-060907ACFF3F}"/>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0" name="Straight Connector 309">
                <a:extLst>
                  <a:ext uri="{FF2B5EF4-FFF2-40B4-BE49-F238E27FC236}">
                    <a16:creationId xmlns:a16="http://schemas.microsoft.com/office/drawing/2014/main" id="{D429B88E-2092-48FF-B28F-20B6AE34B050}"/>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1" name="Straight Connector 310">
                <a:extLst>
                  <a:ext uri="{FF2B5EF4-FFF2-40B4-BE49-F238E27FC236}">
                    <a16:creationId xmlns:a16="http://schemas.microsoft.com/office/drawing/2014/main" id="{6E923447-BF96-4CA9-B598-8BBBB79E375C}"/>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2" name="Straight Connector 311">
                <a:extLst>
                  <a:ext uri="{FF2B5EF4-FFF2-40B4-BE49-F238E27FC236}">
                    <a16:creationId xmlns:a16="http://schemas.microsoft.com/office/drawing/2014/main" id="{A7A68407-67B6-4D0B-A7AE-7012BEE5B980}"/>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3" name="Straight Connector 312">
                <a:extLst>
                  <a:ext uri="{FF2B5EF4-FFF2-40B4-BE49-F238E27FC236}">
                    <a16:creationId xmlns:a16="http://schemas.microsoft.com/office/drawing/2014/main" id="{19D7EE60-B98F-4E7D-B47A-11461327187F}"/>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4" name="Straight Connector 313">
                <a:extLst>
                  <a:ext uri="{FF2B5EF4-FFF2-40B4-BE49-F238E27FC236}">
                    <a16:creationId xmlns:a16="http://schemas.microsoft.com/office/drawing/2014/main" id="{D800AC7E-736A-43EE-9F5C-52BC1B1A2ABC}"/>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5" name="Straight Connector 314">
                <a:extLst>
                  <a:ext uri="{FF2B5EF4-FFF2-40B4-BE49-F238E27FC236}">
                    <a16:creationId xmlns:a16="http://schemas.microsoft.com/office/drawing/2014/main" id="{C6DEDEC7-4069-4B07-84D5-7BF597506C22}"/>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16" name="Straight Connector 315">
                <a:extLst>
                  <a:ext uri="{FF2B5EF4-FFF2-40B4-BE49-F238E27FC236}">
                    <a16:creationId xmlns:a16="http://schemas.microsoft.com/office/drawing/2014/main" id="{223CEF97-DA85-4534-BC63-7881566E0722}"/>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64" name="Group 263">
              <a:extLst>
                <a:ext uri="{FF2B5EF4-FFF2-40B4-BE49-F238E27FC236}">
                  <a16:creationId xmlns:a16="http://schemas.microsoft.com/office/drawing/2014/main" id="{666C7A00-43BB-4E5C-87BE-4A9614963136}"/>
                </a:ext>
              </a:extLst>
            </p:cNvPr>
            <p:cNvGrpSpPr/>
            <p:nvPr/>
          </p:nvGrpSpPr>
          <p:grpSpPr>
            <a:xfrm>
              <a:off x="5746085" y="2523358"/>
              <a:ext cx="662230" cy="443657"/>
              <a:chOff x="5013862" y="1667039"/>
              <a:chExt cx="982919" cy="457200"/>
            </a:xfrm>
          </p:grpSpPr>
          <p:cxnSp>
            <p:nvCxnSpPr>
              <p:cNvPr id="297" name="Straight Connector 296">
                <a:extLst>
                  <a:ext uri="{FF2B5EF4-FFF2-40B4-BE49-F238E27FC236}">
                    <a16:creationId xmlns:a16="http://schemas.microsoft.com/office/drawing/2014/main" id="{A6475F19-FFD9-4C6F-A9CC-D86EAABBB5C8}"/>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98" name="Straight Connector 297">
                <a:extLst>
                  <a:ext uri="{FF2B5EF4-FFF2-40B4-BE49-F238E27FC236}">
                    <a16:creationId xmlns:a16="http://schemas.microsoft.com/office/drawing/2014/main" id="{2BAB216C-8D08-41DB-9B34-BA631AB18DBB}"/>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99" name="Straight Connector 298">
                <a:extLst>
                  <a:ext uri="{FF2B5EF4-FFF2-40B4-BE49-F238E27FC236}">
                    <a16:creationId xmlns:a16="http://schemas.microsoft.com/office/drawing/2014/main" id="{977C6E02-AB88-41EE-95CF-BC347ABCF8C5}"/>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0" name="Straight Connector 299">
                <a:extLst>
                  <a:ext uri="{FF2B5EF4-FFF2-40B4-BE49-F238E27FC236}">
                    <a16:creationId xmlns:a16="http://schemas.microsoft.com/office/drawing/2014/main" id="{E8017D43-20A9-4235-A041-1DA943A70D90}"/>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1" name="Straight Connector 300">
                <a:extLst>
                  <a:ext uri="{FF2B5EF4-FFF2-40B4-BE49-F238E27FC236}">
                    <a16:creationId xmlns:a16="http://schemas.microsoft.com/office/drawing/2014/main" id="{FA96AB8F-02CE-44C9-83DD-3C8E1AA36EE1}"/>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2" name="Straight Connector 301">
                <a:extLst>
                  <a:ext uri="{FF2B5EF4-FFF2-40B4-BE49-F238E27FC236}">
                    <a16:creationId xmlns:a16="http://schemas.microsoft.com/office/drawing/2014/main" id="{A04DC580-813D-466D-BFBE-EBE40D1CDCAC}"/>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3" name="Straight Connector 302">
                <a:extLst>
                  <a:ext uri="{FF2B5EF4-FFF2-40B4-BE49-F238E27FC236}">
                    <a16:creationId xmlns:a16="http://schemas.microsoft.com/office/drawing/2014/main" id="{077799BF-E9F4-4539-80F5-780DA325E169}"/>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4" name="Straight Connector 303">
                <a:extLst>
                  <a:ext uri="{FF2B5EF4-FFF2-40B4-BE49-F238E27FC236}">
                    <a16:creationId xmlns:a16="http://schemas.microsoft.com/office/drawing/2014/main" id="{80B9BFD6-8538-485B-B177-5E09F0649AE4}"/>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5" name="Straight Connector 304">
                <a:extLst>
                  <a:ext uri="{FF2B5EF4-FFF2-40B4-BE49-F238E27FC236}">
                    <a16:creationId xmlns:a16="http://schemas.microsoft.com/office/drawing/2014/main" id="{9E5EA0EB-6D91-4273-A27E-2D1DBFDD2B89}"/>
                  </a:ext>
                </a:extLst>
              </p:cNvPr>
              <p:cNvCxnSpPr>
                <a:cxnSpLocks/>
              </p:cNvCxnSpPr>
              <p:nvPr/>
            </p:nvCxnSpPr>
            <p:spPr>
              <a:xfrm>
                <a:off x="5996781" y="1682283"/>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306" name="Straight Connector 305">
                <a:extLst>
                  <a:ext uri="{FF2B5EF4-FFF2-40B4-BE49-F238E27FC236}">
                    <a16:creationId xmlns:a16="http://schemas.microsoft.com/office/drawing/2014/main" id="{6361D09C-2E82-41C2-A7B4-DDE15390BD02}"/>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65" name="Group 264">
              <a:extLst>
                <a:ext uri="{FF2B5EF4-FFF2-40B4-BE49-F238E27FC236}">
                  <a16:creationId xmlns:a16="http://schemas.microsoft.com/office/drawing/2014/main" id="{5DCDF3D7-C70B-40E4-A680-78E05289446A}"/>
                </a:ext>
              </a:extLst>
            </p:cNvPr>
            <p:cNvGrpSpPr/>
            <p:nvPr/>
          </p:nvGrpSpPr>
          <p:grpSpPr>
            <a:xfrm>
              <a:off x="4995978" y="2528887"/>
              <a:ext cx="662230" cy="443657"/>
              <a:chOff x="5013862" y="1667039"/>
              <a:chExt cx="982919" cy="457200"/>
            </a:xfrm>
          </p:grpSpPr>
          <p:cxnSp>
            <p:nvCxnSpPr>
              <p:cNvPr id="287" name="Straight Connector 286">
                <a:extLst>
                  <a:ext uri="{FF2B5EF4-FFF2-40B4-BE49-F238E27FC236}">
                    <a16:creationId xmlns:a16="http://schemas.microsoft.com/office/drawing/2014/main" id="{AB2AF7F4-39B7-4E32-AB26-B7A33556AB19}"/>
                  </a:ext>
                </a:extLst>
              </p:cNvPr>
              <p:cNvCxnSpPr>
                <a:cxnSpLocks/>
              </p:cNvCxnSpPr>
              <p:nvPr/>
            </p:nvCxnSpPr>
            <p:spPr>
              <a:xfrm>
                <a:off x="5122732" y="167326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8" name="Straight Connector 287">
                <a:extLst>
                  <a:ext uri="{FF2B5EF4-FFF2-40B4-BE49-F238E27FC236}">
                    <a16:creationId xmlns:a16="http://schemas.microsoft.com/office/drawing/2014/main" id="{E25BA8FA-E0FE-4307-B677-DDF5981BBB96}"/>
                  </a:ext>
                </a:extLst>
              </p:cNvPr>
              <p:cNvCxnSpPr>
                <a:cxnSpLocks/>
              </p:cNvCxnSpPr>
              <p:nvPr/>
            </p:nvCxnSpPr>
            <p:spPr>
              <a:xfrm>
                <a:off x="5237810" y="167326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9" name="Straight Connector 288">
                <a:extLst>
                  <a:ext uri="{FF2B5EF4-FFF2-40B4-BE49-F238E27FC236}">
                    <a16:creationId xmlns:a16="http://schemas.microsoft.com/office/drawing/2014/main" id="{531C0126-6819-4E44-A6DC-763D325B6380}"/>
                  </a:ext>
                </a:extLst>
              </p:cNvPr>
              <p:cNvCxnSpPr>
                <a:cxnSpLocks/>
              </p:cNvCxnSpPr>
              <p:nvPr/>
            </p:nvCxnSpPr>
            <p:spPr>
              <a:xfrm>
                <a:off x="5345267"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90" name="Straight Connector 289">
                <a:extLst>
                  <a:ext uri="{FF2B5EF4-FFF2-40B4-BE49-F238E27FC236}">
                    <a16:creationId xmlns:a16="http://schemas.microsoft.com/office/drawing/2014/main" id="{16C19684-7C6C-429D-A697-90043966D5B7}"/>
                  </a:ext>
                </a:extLst>
              </p:cNvPr>
              <p:cNvCxnSpPr>
                <a:cxnSpLocks/>
              </p:cNvCxnSpPr>
              <p:nvPr/>
            </p:nvCxnSpPr>
            <p:spPr>
              <a:xfrm>
                <a:off x="5452720" y="167326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91" name="Straight Connector 290">
                <a:extLst>
                  <a:ext uri="{FF2B5EF4-FFF2-40B4-BE49-F238E27FC236}">
                    <a16:creationId xmlns:a16="http://schemas.microsoft.com/office/drawing/2014/main" id="{B08CE32B-C3D0-4196-B111-8E483FB00751}"/>
                  </a:ext>
                </a:extLst>
              </p:cNvPr>
              <p:cNvCxnSpPr>
                <a:cxnSpLocks/>
              </p:cNvCxnSpPr>
              <p:nvPr/>
            </p:nvCxnSpPr>
            <p:spPr>
              <a:xfrm>
                <a:off x="5567800" y="167930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92" name="Straight Connector 291">
                <a:extLst>
                  <a:ext uri="{FF2B5EF4-FFF2-40B4-BE49-F238E27FC236}">
                    <a16:creationId xmlns:a16="http://schemas.microsoft.com/office/drawing/2014/main" id="{7D7F1A8B-25CB-48DA-BAC0-38AF9895AFED}"/>
                  </a:ext>
                </a:extLst>
              </p:cNvPr>
              <p:cNvCxnSpPr>
                <a:cxnSpLocks/>
              </p:cNvCxnSpPr>
              <p:nvPr/>
            </p:nvCxnSpPr>
            <p:spPr>
              <a:xfrm>
                <a:off x="5671838" y="167930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93" name="Straight Connector 292">
                <a:extLst>
                  <a:ext uri="{FF2B5EF4-FFF2-40B4-BE49-F238E27FC236}">
                    <a16:creationId xmlns:a16="http://schemas.microsoft.com/office/drawing/2014/main" id="{D27AF5C6-978E-4179-B6C6-D8BF0C6F8304}"/>
                  </a:ext>
                </a:extLst>
              </p:cNvPr>
              <p:cNvCxnSpPr>
                <a:cxnSpLocks/>
              </p:cNvCxnSpPr>
              <p:nvPr/>
            </p:nvCxnSpPr>
            <p:spPr>
              <a:xfrm>
                <a:off x="5779298" y="168088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94" name="Straight Connector 293">
                <a:extLst>
                  <a:ext uri="{FF2B5EF4-FFF2-40B4-BE49-F238E27FC236}">
                    <a16:creationId xmlns:a16="http://schemas.microsoft.com/office/drawing/2014/main" id="{B9357972-6323-4CA1-88E0-8FB38CE221AE}"/>
                  </a:ext>
                </a:extLst>
              </p:cNvPr>
              <p:cNvCxnSpPr>
                <a:cxnSpLocks/>
              </p:cNvCxnSpPr>
              <p:nvPr/>
            </p:nvCxnSpPr>
            <p:spPr>
              <a:xfrm>
                <a:off x="5885038"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95" name="Straight Connector 294">
                <a:extLst>
                  <a:ext uri="{FF2B5EF4-FFF2-40B4-BE49-F238E27FC236}">
                    <a16:creationId xmlns:a16="http://schemas.microsoft.com/office/drawing/2014/main" id="{D680AE10-7266-40FB-A39C-78578E5DA218}"/>
                  </a:ext>
                </a:extLst>
              </p:cNvPr>
              <p:cNvCxnSpPr>
                <a:cxnSpLocks/>
              </p:cNvCxnSpPr>
              <p:nvPr/>
            </p:nvCxnSpPr>
            <p:spPr>
              <a:xfrm>
                <a:off x="5996781" y="16822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96" name="Straight Connector 295">
                <a:extLst>
                  <a:ext uri="{FF2B5EF4-FFF2-40B4-BE49-F238E27FC236}">
                    <a16:creationId xmlns:a16="http://schemas.microsoft.com/office/drawing/2014/main" id="{37E4E5C3-FB91-465A-A445-86D8E0787EEB}"/>
                  </a:ext>
                </a:extLst>
              </p:cNvPr>
              <p:cNvCxnSpPr>
                <a:cxnSpLocks/>
              </p:cNvCxnSpPr>
              <p:nvPr/>
            </p:nvCxnSpPr>
            <p:spPr>
              <a:xfrm>
                <a:off x="5013862" y="166703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grpSp>
          <p:nvGrpSpPr>
            <p:cNvPr id="266" name="Group 265">
              <a:extLst>
                <a:ext uri="{FF2B5EF4-FFF2-40B4-BE49-F238E27FC236}">
                  <a16:creationId xmlns:a16="http://schemas.microsoft.com/office/drawing/2014/main" id="{AA386D45-4635-47EB-A715-1EE7FDCF86F8}"/>
                </a:ext>
              </a:extLst>
            </p:cNvPr>
            <p:cNvGrpSpPr/>
            <p:nvPr/>
          </p:nvGrpSpPr>
          <p:grpSpPr>
            <a:xfrm>
              <a:off x="8696349" y="2520741"/>
              <a:ext cx="729012" cy="443657"/>
              <a:chOff x="8947148" y="2627159"/>
              <a:chExt cx="1082040" cy="457200"/>
            </a:xfrm>
          </p:grpSpPr>
          <p:cxnSp>
            <p:nvCxnSpPr>
              <p:cNvPr id="276" name="Straight Connector 275">
                <a:extLst>
                  <a:ext uri="{FF2B5EF4-FFF2-40B4-BE49-F238E27FC236}">
                    <a16:creationId xmlns:a16="http://schemas.microsoft.com/office/drawing/2014/main" id="{93C0F5BE-8BDC-40B0-8800-2F380A55E089}"/>
                  </a:ext>
                </a:extLst>
              </p:cNvPr>
              <p:cNvCxnSpPr>
                <a:cxnSpLocks/>
              </p:cNvCxnSpPr>
              <p:nvPr/>
            </p:nvCxnSpPr>
            <p:spPr>
              <a:xfrm>
                <a:off x="9056018" y="263338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7" name="Straight Connector 276">
                <a:extLst>
                  <a:ext uri="{FF2B5EF4-FFF2-40B4-BE49-F238E27FC236}">
                    <a16:creationId xmlns:a16="http://schemas.microsoft.com/office/drawing/2014/main" id="{88AC37E4-F499-464D-8A1B-F8E7607DB51D}"/>
                  </a:ext>
                </a:extLst>
              </p:cNvPr>
              <p:cNvCxnSpPr>
                <a:cxnSpLocks/>
              </p:cNvCxnSpPr>
              <p:nvPr/>
            </p:nvCxnSpPr>
            <p:spPr>
              <a:xfrm>
                <a:off x="9171096" y="2633380"/>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8" name="Straight Connector 277">
                <a:extLst>
                  <a:ext uri="{FF2B5EF4-FFF2-40B4-BE49-F238E27FC236}">
                    <a16:creationId xmlns:a16="http://schemas.microsoft.com/office/drawing/2014/main" id="{CCA07791-7694-4008-A522-B8C2E4DC95EE}"/>
                  </a:ext>
                </a:extLst>
              </p:cNvPr>
              <p:cNvCxnSpPr>
                <a:cxnSpLocks/>
              </p:cNvCxnSpPr>
              <p:nvPr/>
            </p:nvCxnSpPr>
            <p:spPr>
              <a:xfrm>
                <a:off x="9278553" y="263942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79" name="Straight Connector 278">
                <a:extLst>
                  <a:ext uri="{FF2B5EF4-FFF2-40B4-BE49-F238E27FC236}">
                    <a16:creationId xmlns:a16="http://schemas.microsoft.com/office/drawing/2014/main" id="{A572D863-1148-470E-B2A6-89349EECA5F9}"/>
                  </a:ext>
                </a:extLst>
              </p:cNvPr>
              <p:cNvCxnSpPr>
                <a:cxnSpLocks/>
              </p:cNvCxnSpPr>
              <p:nvPr/>
            </p:nvCxnSpPr>
            <p:spPr>
              <a:xfrm>
                <a:off x="9386006" y="2633384"/>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0" name="Straight Connector 279">
                <a:extLst>
                  <a:ext uri="{FF2B5EF4-FFF2-40B4-BE49-F238E27FC236}">
                    <a16:creationId xmlns:a16="http://schemas.microsoft.com/office/drawing/2014/main" id="{9B6D0CD7-A494-456D-9A5D-8E2B71EC9C4E}"/>
                  </a:ext>
                </a:extLst>
              </p:cNvPr>
              <p:cNvCxnSpPr>
                <a:cxnSpLocks/>
              </p:cNvCxnSpPr>
              <p:nvPr/>
            </p:nvCxnSpPr>
            <p:spPr>
              <a:xfrm>
                <a:off x="9501086" y="2639429"/>
                <a:ext cx="0" cy="36576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1" name="Straight Connector 280">
                <a:extLst>
                  <a:ext uri="{FF2B5EF4-FFF2-40B4-BE49-F238E27FC236}">
                    <a16:creationId xmlns:a16="http://schemas.microsoft.com/office/drawing/2014/main" id="{8363FAA7-5033-4CCF-92E5-A73FDBFDFE7A}"/>
                  </a:ext>
                </a:extLst>
              </p:cNvPr>
              <p:cNvCxnSpPr>
                <a:cxnSpLocks/>
              </p:cNvCxnSpPr>
              <p:nvPr/>
            </p:nvCxnSpPr>
            <p:spPr>
              <a:xfrm>
                <a:off x="9605124" y="2639429"/>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2" name="Straight Connector 281">
                <a:extLst>
                  <a:ext uri="{FF2B5EF4-FFF2-40B4-BE49-F238E27FC236}">
                    <a16:creationId xmlns:a16="http://schemas.microsoft.com/office/drawing/2014/main" id="{19077DE6-52A1-4256-A94F-924214D4FF65}"/>
                  </a:ext>
                </a:extLst>
              </p:cNvPr>
              <p:cNvCxnSpPr>
                <a:cxnSpLocks/>
              </p:cNvCxnSpPr>
              <p:nvPr/>
            </p:nvCxnSpPr>
            <p:spPr>
              <a:xfrm>
                <a:off x="9712584" y="2641002"/>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3" name="Straight Connector 282">
                <a:extLst>
                  <a:ext uri="{FF2B5EF4-FFF2-40B4-BE49-F238E27FC236}">
                    <a16:creationId xmlns:a16="http://schemas.microsoft.com/office/drawing/2014/main" id="{1903162A-657D-4AF1-9E7B-21B423F3A6C9}"/>
                  </a:ext>
                </a:extLst>
              </p:cNvPr>
              <p:cNvCxnSpPr>
                <a:cxnSpLocks/>
              </p:cNvCxnSpPr>
              <p:nvPr/>
            </p:nvCxnSpPr>
            <p:spPr>
              <a:xfrm>
                <a:off x="9818324" y="264240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4" name="Straight Connector 283">
                <a:extLst>
                  <a:ext uri="{FF2B5EF4-FFF2-40B4-BE49-F238E27FC236}">
                    <a16:creationId xmlns:a16="http://schemas.microsoft.com/office/drawing/2014/main" id="{E064437F-2C8E-4062-98CE-F301D067F476}"/>
                  </a:ext>
                </a:extLst>
              </p:cNvPr>
              <p:cNvCxnSpPr>
                <a:cxnSpLocks/>
              </p:cNvCxnSpPr>
              <p:nvPr/>
            </p:nvCxnSpPr>
            <p:spPr>
              <a:xfrm>
                <a:off x="9930067" y="2642401"/>
                <a:ext cx="0" cy="220853"/>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5" name="Straight Connector 284">
                <a:extLst>
                  <a:ext uri="{FF2B5EF4-FFF2-40B4-BE49-F238E27FC236}">
                    <a16:creationId xmlns:a16="http://schemas.microsoft.com/office/drawing/2014/main" id="{8CE66107-0689-41E6-8615-F3B1FC189769}"/>
                  </a:ext>
                </a:extLst>
              </p:cNvPr>
              <p:cNvCxnSpPr>
                <a:cxnSpLocks/>
              </p:cNvCxnSpPr>
              <p:nvPr/>
            </p:nvCxnSpPr>
            <p:spPr>
              <a:xfrm>
                <a:off x="8947148" y="262715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cxnSp>
            <p:nvCxnSpPr>
              <p:cNvPr id="286" name="Straight Connector 285">
                <a:extLst>
                  <a:ext uri="{FF2B5EF4-FFF2-40B4-BE49-F238E27FC236}">
                    <a16:creationId xmlns:a16="http://schemas.microsoft.com/office/drawing/2014/main" id="{0ED90BA3-BFDF-4A87-8378-61EB9910FCD2}"/>
                  </a:ext>
                </a:extLst>
              </p:cNvPr>
              <p:cNvCxnSpPr>
                <a:cxnSpLocks/>
              </p:cNvCxnSpPr>
              <p:nvPr/>
            </p:nvCxnSpPr>
            <p:spPr>
              <a:xfrm>
                <a:off x="10029188" y="2627159"/>
                <a:ext cx="0" cy="45720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grpSp>
        <p:sp>
          <p:nvSpPr>
            <p:cNvPr id="267" name="TextBox 266">
              <a:extLst>
                <a:ext uri="{FF2B5EF4-FFF2-40B4-BE49-F238E27FC236}">
                  <a16:creationId xmlns:a16="http://schemas.microsoft.com/office/drawing/2014/main" id="{66BB0E7E-7A85-4E1A-9B11-4B9DD4211269}"/>
                </a:ext>
              </a:extLst>
            </p:cNvPr>
            <p:cNvSpPr txBox="1"/>
            <p:nvPr/>
          </p:nvSpPr>
          <p:spPr>
            <a:xfrm>
              <a:off x="7133033" y="2982703"/>
              <a:ext cx="165900" cy="268794"/>
            </a:xfrm>
            <a:prstGeom prst="rect">
              <a:avLst/>
            </a:prstGeom>
            <a:noFill/>
          </p:spPr>
          <p:txBody>
            <a:bodyPr wrap="square" rtlCol="0">
              <a:spAutoFit/>
            </a:bodyPr>
            <a:lstStyle/>
            <a:p>
              <a:r>
                <a:rPr lang="en-US" sz="1200" dirty="0"/>
                <a:t>4</a:t>
              </a:r>
            </a:p>
          </p:txBody>
        </p:sp>
        <p:sp>
          <p:nvSpPr>
            <p:cNvPr id="268" name="TextBox 267">
              <a:extLst>
                <a:ext uri="{FF2B5EF4-FFF2-40B4-BE49-F238E27FC236}">
                  <a16:creationId xmlns:a16="http://schemas.microsoft.com/office/drawing/2014/main" id="{E5A36A37-A445-46E6-8920-F504F572FA7C}"/>
                </a:ext>
              </a:extLst>
            </p:cNvPr>
            <p:cNvSpPr txBox="1"/>
            <p:nvPr/>
          </p:nvSpPr>
          <p:spPr>
            <a:xfrm>
              <a:off x="6385260" y="3005038"/>
              <a:ext cx="165900" cy="268794"/>
            </a:xfrm>
            <a:prstGeom prst="rect">
              <a:avLst/>
            </a:prstGeom>
            <a:noFill/>
          </p:spPr>
          <p:txBody>
            <a:bodyPr wrap="square" rtlCol="0">
              <a:spAutoFit/>
            </a:bodyPr>
            <a:lstStyle/>
            <a:p>
              <a:r>
                <a:rPr lang="en-US" sz="1200" dirty="0"/>
                <a:t>3</a:t>
              </a:r>
            </a:p>
          </p:txBody>
        </p:sp>
        <p:sp>
          <p:nvSpPr>
            <p:cNvPr id="269" name="TextBox 268">
              <a:extLst>
                <a:ext uri="{FF2B5EF4-FFF2-40B4-BE49-F238E27FC236}">
                  <a16:creationId xmlns:a16="http://schemas.microsoft.com/office/drawing/2014/main" id="{97BBDDE6-9F08-4A4A-9818-33C458926A55}"/>
                </a:ext>
              </a:extLst>
            </p:cNvPr>
            <p:cNvSpPr txBox="1"/>
            <p:nvPr/>
          </p:nvSpPr>
          <p:spPr>
            <a:xfrm>
              <a:off x="5658208" y="2975915"/>
              <a:ext cx="165900" cy="268794"/>
            </a:xfrm>
            <a:prstGeom prst="rect">
              <a:avLst/>
            </a:prstGeom>
            <a:noFill/>
          </p:spPr>
          <p:txBody>
            <a:bodyPr wrap="square" rtlCol="0">
              <a:spAutoFit/>
            </a:bodyPr>
            <a:lstStyle/>
            <a:p>
              <a:r>
                <a:rPr lang="en-US" sz="1200" dirty="0"/>
                <a:t>2</a:t>
              </a:r>
            </a:p>
          </p:txBody>
        </p:sp>
        <p:sp>
          <p:nvSpPr>
            <p:cNvPr id="270" name="TextBox 269">
              <a:extLst>
                <a:ext uri="{FF2B5EF4-FFF2-40B4-BE49-F238E27FC236}">
                  <a16:creationId xmlns:a16="http://schemas.microsoft.com/office/drawing/2014/main" id="{5092675B-B7AA-44E3-898C-61E291533EF5}"/>
                </a:ext>
              </a:extLst>
            </p:cNvPr>
            <p:cNvSpPr txBox="1"/>
            <p:nvPr/>
          </p:nvSpPr>
          <p:spPr>
            <a:xfrm>
              <a:off x="4906460" y="2976476"/>
              <a:ext cx="165900" cy="268794"/>
            </a:xfrm>
            <a:prstGeom prst="rect">
              <a:avLst/>
            </a:prstGeom>
            <a:noFill/>
          </p:spPr>
          <p:txBody>
            <a:bodyPr wrap="square" rtlCol="0">
              <a:spAutoFit/>
            </a:bodyPr>
            <a:lstStyle/>
            <a:p>
              <a:r>
                <a:rPr lang="en-US" sz="1200" dirty="0"/>
                <a:t>1</a:t>
              </a:r>
            </a:p>
          </p:txBody>
        </p:sp>
        <p:sp>
          <p:nvSpPr>
            <p:cNvPr id="271" name="TextBox 270">
              <a:extLst>
                <a:ext uri="{FF2B5EF4-FFF2-40B4-BE49-F238E27FC236}">
                  <a16:creationId xmlns:a16="http://schemas.microsoft.com/office/drawing/2014/main" id="{507DD812-E068-4E3A-BD09-9028F1E7E485}"/>
                </a:ext>
              </a:extLst>
            </p:cNvPr>
            <p:cNvSpPr txBox="1"/>
            <p:nvPr/>
          </p:nvSpPr>
          <p:spPr>
            <a:xfrm>
              <a:off x="4167848" y="2960521"/>
              <a:ext cx="165900" cy="268794"/>
            </a:xfrm>
            <a:prstGeom prst="rect">
              <a:avLst/>
            </a:prstGeom>
            <a:noFill/>
          </p:spPr>
          <p:txBody>
            <a:bodyPr wrap="square" rtlCol="0">
              <a:spAutoFit/>
            </a:bodyPr>
            <a:lstStyle/>
            <a:p>
              <a:r>
                <a:rPr lang="en-US" sz="1200" dirty="0"/>
                <a:t>0</a:t>
              </a:r>
            </a:p>
          </p:txBody>
        </p:sp>
        <p:sp>
          <p:nvSpPr>
            <p:cNvPr id="272" name="TextBox 271">
              <a:extLst>
                <a:ext uri="{FF2B5EF4-FFF2-40B4-BE49-F238E27FC236}">
                  <a16:creationId xmlns:a16="http://schemas.microsoft.com/office/drawing/2014/main" id="{CF593BCD-8DE9-45CB-A805-D919E12A4EB3}"/>
                </a:ext>
              </a:extLst>
            </p:cNvPr>
            <p:cNvSpPr txBox="1"/>
            <p:nvPr/>
          </p:nvSpPr>
          <p:spPr>
            <a:xfrm>
              <a:off x="9331715" y="3005037"/>
              <a:ext cx="165900" cy="268794"/>
            </a:xfrm>
            <a:prstGeom prst="rect">
              <a:avLst/>
            </a:prstGeom>
            <a:noFill/>
          </p:spPr>
          <p:txBody>
            <a:bodyPr wrap="square" rtlCol="0">
              <a:spAutoFit/>
            </a:bodyPr>
            <a:lstStyle/>
            <a:p>
              <a:r>
                <a:rPr lang="en-US" sz="1200" dirty="0"/>
                <a:t>7</a:t>
              </a:r>
            </a:p>
          </p:txBody>
        </p:sp>
        <p:sp>
          <p:nvSpPr>
            <p:cNvPr id="273" name="TextBox 272">
              <a:extLst>
                <a:ext uri="{FF2B5EF4-FFF2-40B4-BE49-F238E27FC236}">
                  <a16:creationId xmlns:a16="http://schemas.microsoft.com/office/drawing/2014/main" id="{34A449B3-91DA-4B28-8733-763B558E4D14}"/>
                </a:ext>
              </a:extLst>
            </p:cNvPr>
            <p:cNvSpPr txBox="1"/>
            <p:nvPr/>
          </p:nvSpPr>
          <p:spPr>
            <a:xfrm>
              <a:off x="8603799" y="2982703"/>
              <a:ext cx="165900" cy="268794"/>
            </a:xfrm>
            <a:prstGeom prst="rect">
              <a:avLst/>
            </a:prstGeom>
            <a:noFill/>
          </p:spPr>
          <p:txBody>
            <a:bodyPr wrap="square" rtlCol="0">
              <a:spAutoFit/>
            </a:bodyPr>
            <a:lstStyle/>
            <a:p>
              <a:r>
                <a:rPr lang="en-US" sz="1200" dirty="0"/>
                <a:t>6</a:t>
              </a:r>
            </a:p>
          </p:txBody>
        </p:sp>
        <p:sp>
          <p:nvSpPr>
            <p:cNvPr id="274" name="TextBox 273">
              <a:extLst>
                <a:ext uri="{FF2B5EF4-FFF2-40B4-BE49-F238E27FC236}">
                  <a16:creationId xmlns:a16="http://schemas.microsoft.com/office/drawing/2014/main" id="{0CA6D265-4D57-4DB9-B0F0-B7AED941C296}"/>
                </a:ext>
              </a:extLst>
            </p:cNvPr>
            <p:cNvSpPr txBox="1"/>
            <p:nvPr/>
          </p:nvSpPr>
          <p:spPr>
            <a:xfrm>
              <a:off x="7870146" y="2989481"/>
              <a:ext cx="165900" cy="268794"/>
            </a:xfrm>
            <a:prstGeom prst="rect">
              <a:avLst/>
            </a:prstGeom>
            <a:noFill/>
          </p:spPr>
          <p:txBody>
            <a:bodyPr wrap="square" rtlCol="0">
              <a:spAutoFit/>
            </a:bodyPr>
            <a:lstStyle/>
            <a:p>
              <a:r>
                <a:rPr lang="en-US" sz="1200" dirty="0"/>
                <a:t>5</a:t>
              </a:r>
            </a:p>
          </p:txBody>
        </p:sp>
        <p:pic>
          <p:nvPicPr>
            <p:cNvPr id="275" name="Picture 274">
              <a:extLst>
                <a:ext uri="{FF2B5EF4-FFF2-40B4-BE49-F238E27FC236}">
                  <a16:creationId xmlns:a16="http://schemas.microsoft.com/office/drawing/2014/main" id="{426991C7-59FB-4719-990B-8F06C9D3FC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583760" y="2649560"/>
              <a:ext cx="360000" cy="360000"/>
            </a:xfrm>
            <a:prstGeom prst="rect">
              <a:avLst/>
            </a:prstGeom>
          </p:spPr>
        </p:pic>
      </p:grpSp>
      <p:grpSp>
        <p:nvGrpSpPr>
          <p:cNvPr id="347" name="Group 346">
            <a:extLst>
              <a:ext uri="{FF2B5EF4-FFF2-40B4-BE49-F238E27FC236}">
                <a16:creationId xmlns:a16="http://schemas.microsoft.com/office/drawing/2014/main" id="{72666DD0-5FE4-43D2-B882-EB204F5A3741}"/>
              </a:ext>
            </a:extLst>
          </p:cNvPr>
          <p:cNvGrpSpPr/>
          <p:nvPr/>
        </p:nvGrpSpPr>
        <p:grpSpPr>
          <a:xfrm rot="7074659" flipH="1">
            <a:off x="6429118" y="2908619"/>
            <a:ext cx="517995" cy="2502717"/>
            <a:chOff x="10764539" y="1475264"/>
            <a:chExt cx="668226" cy="3228565"/>
          </a:xfrm>
        </p:grpSpPr>
        <p:sp>
          <p:nvSpPr>
            <p:cNvPr id="348" name="Rectangle 347">
              <a:extLst>
                <a:ext uri="{FF2B5EF4-FFF2-40B4-BE49-F238E27FC236}">
                  <a16:creationId xmlns:a16="http://schemas.microsoft.com/office/drawing/2014/main" id="{283D7484-37FA-461C-A913-74064E101A03}"/>
                </a:ext>
              </a:extLst>
            </p:cNvPr>
            <p:cNvSpPr/>
            <p:nvPr/>
          </p:nvSpPr>
          <p:spPr>
            <a:xfrm rot="21178441">
              <a:off x="10938255" y="1633623"/>
              <a:ext cx="312002" cy="2671333"/>
            </a:xfrm>
            <a:prstGeom prst="rect">
              <a:avLst/>
            </a:prstGeom>
            <a:gradFill flip="none" rotWithShape="1">
              <a:gsLst>
                <a:gs pos="0">
                  <a:srgbClr val="FF0000"/>
                </a:gs>
                <a:gs pos="70748">
                  <a:srgbClr val="FFC000"/>
                </a:gs>
                <a:gs pos="38000">
                  <a:srgbClr val="FFFF00"/>
                </a:gs>
              </a:gsLst>
              <a:lin ang="0" scaled="1"/>
              <a:tileRect/>
            </a:gradFill>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u="sng" dirty="0"/>
            </a:p>
          </p:txBody>
        </p:sp>
        <p:sp>
          <p:nvSpPr>
            <p:cNvPr id="349" name="Rectangle 348">
              <a:extLst>
                <a:ext uri="{FF2B5EF4-FFF2-40B4-BE49-F238E27FC236}">
                  <a16:creationId xmlns:a16="http://schemas.microsoft.com/office/drawing/2014/main" id="{31243CC9-75BB-4D8C-BD78-4024FD76BC31}"/>
                </a:ext>
              </a:extLst>
            </p:cNvPr>
            <p:cNvSpPr/>
            <p:nvPr/>
          </p:nvSpPr>
          <p:spPr>
            <a:xfrm rot="21178441">
              <a:off x="10764539" y="1475264"/>
              <a:ext cx="312003" cy="243237"/>
            </a:xfrm>
            <a:prstGeom prst="rect">
              <a:avLst/>
            </a:prstGeom>
            <a:gradFill flip="none" rotWithShape="1">
              <a:gsLst>
                <a:gs pos="2000">
                  <a:srgbClr val="FFC000"/>
                </a:gs>
                <a:gs pos="50000">
                  <a:srgbClr val="FFFF00"/>
                </a:gs>
                <a:gs pos="100000">
                  <a:schemeClr val="accent1">
                    <a:lumMod val="60000"/>
                    <a:lumOff val="40000"/>
                  </a:schemeClr>
                </a:gs>
              </a:gsLst>
              <a:lin ang="2700000" scaled="1"/>
              <a:tileRect/>
            </a:gra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u="sng" dirty="0"/>
            </a:p>
          </p:txBody>
        </p:sp>
        <p:sp>
          <p:nvSpPr>
            <p:cNvPr id="350" name="Isosceles Triangle 349">
              <a:extLst>
                <a:ext uri="{FF2B5EF4-FFF2-40B4-BE49-F238E27FC236}">
                  <a16:creationId xmlns:a16="http://schemas.microsoft.com/office/drawing/2014/main" id="{39AE9DAA-8344-416E-A27A-18150FFD8BA3}"/>
                </a:ext>
              </a:extLst>
            </p:cNvPr>
            <p:cNvSpPr/>
            <p:nvPr/>
          </p:nvSpPr>
          <p:spPr>
            <a:xfrm rot="10378441">
              <a:off x="11127184" y="4295246"/>
              <a:ext cx="305581" cy="345418"/>
            </a:xfrm>
            <a:prstGeom prst="triangle">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u="sng" dirty="0"/>
            </a:p>
          </p:txBody>
        </p:sp>
        <p:sp>
          <p:nvSpPr>
            <p:cNvPr id="351" name="Isosceles Triangle 350">
              <a:extLst>
                <a:ext uri="{FF2B5EF4-FFF2-40B4-BE49-F238E27FC236}">
                  <a16:creationId xmlns:a16="http://schemas.microsoft.com/office/drawing/2014/main" id="{0F20B5CE-770E-4E0D-9A34-141C13940475}"/>
                </a:ext>
              </a:extLst>
            </p:cNvPr>
            <p:cNvSpPr/>
            <p:nvPr/>
          </p:nvSpPr>
          <p:spPr>
            <a:xfrm rot="10378441">
              <a:off x="11234700" y="4484162"/>
              <a:ext cx="112667" cy="219667"/>
            </a:xfrm>
            <a:prstGeom prst="triangl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u="sng" dirty="0"/>
            </a:p>
          </p:txBody>
        </p:sp>
      </p:grpSp>
      <p:sp>
        <p:nvSpPr>
          <p:cNvPr id="352" name="Arc 351">
            <a:extLst>
              <a:ext uri="{FF2B5EF4-FFF2-40B4-BE49-F238E27FC236}">
                <a16:creationId xmlns:a16="http://schemas.microsoft.com/office/drawing/2014/main" id="{D28BFB2F-D216-4E11-95E4-3E0ECC99C97F}"/>
              </a:ext>
            </a:extLst>
          </p:cNvPr>
          <p:cNvSpPr/>
          <p:nvPr/>
        </p:nvSpPr>
        <p:spPr>
          <a:xfrm>
            <a:off x="5654081" y="1143000"/>
            <a:ext cx="4572000" cy="4572000"/>
          </a:xfrm>
          <a:prstGeom prst="arc">
            <a:avLst>
              <a:gd name="adj1" fmla="val 64855"/>
              <a:gd name="adj2" fmla="val 56121"/>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53" name="Group 352">
            <a:extLst>
              <a:ext uri="{FF2B5EF4-FFF2-40B4-BE49-F238E27FC236}">
                <a16:creationId xmlns:a16="http://schemas.microsoft.com/office/drawing/2014/main" id="{D473DA3D-6538-4409-9A4B-982AE968A870}"/>
              </a:ext>
            </a:extLst>
          </p:cNvPr>
          <p:cNvGrpSpPr/>
          <p:nvPr/>
        </p:nvGrpSpPr>
        <p:grpSpPr>
          <a:xfrm rot="16200000">
            <a:off x="5105441" y="594360"/>
            <a:ext cx="5669280" cy="5669280"/>
            <a:chOff x="3215641" y="548641"/>
            <a:chExt cx="5760720" cy="5760720"/>
          </a:xfrm>
        </p:grpSpPr>
        <p:sp>
          <p:nvSpPr>
            <p:cNvPr id="354" name="Oval 353">
              <a:extLst>
                <a:ext uri="{FF2B5EF4-FFF2-40B4-BE49-F238E27FC236}">
                  <a16:creationId xmlns:a16="http://schemas.microsoft.com/office/drawing/2014/main" id="{82CFB2DB-1284-4296-A309-59E1F67E85BB}"/>
                </a:ext>
              </a:extLst>
            </p:cNvPr>
            <p:cNvSpPr/>
            <p:nvPr/>
          </p:nvSpPr>
          <p:spPr>
            <a:xfrm rot="10800000" flipV="1">
              <a:off x="3215641" y="548641"/>
              <a:ext cx="5760720" cy="576072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noFill/>
              </a:endParaRPr>
            </a:p>
          </p:txBody>
        </p:sp>
        <p:grpSp>
          <p:nvGrpSpPr>
            <p:cNvPr id="355" name="Group 354">
              <a:extLst>
                <a:ext uri="{FF2B5EF4-FFF2-40B4-BE49-F238E27FC236}">
                  <a16:creationId xmlns:a16="http://schemas.microsoft.com/office/drawing/2014/main" id="{0F1EAFAC-7438-4AC6-81FB-50BAA8B372EA}"/>
                </a:ext>
              </a:extLst>
            </p:cNvPr>
            <p:cNvGrpSpPr/>
            <p:nvPr/>
          </p:nvGrpSpPr>
          <p:grpSpPr>
            <a:xfrm>
              <a:off x="6417256" y="881847"/>
              <a:ext cx="1903947" cy="2672635"/>
              <a:chOff x="7744611" y="645872"/>
              <a:chExt cx="1903947" cy="2672635"/>
            </a:xfrm>
          </p:grpSpPr>
          <p:grpSp>
            <p:nvGrpSpPr>
              <p:cNvPr id="356" name="Group 355">
                <a:extLst>
                  <a:ext uri="{FF2B5EF4-FFF2-40B4-BE49-F238E27FC236}">
                    <a16:creationId xmlns:a16="http://schemas.microsoft.com/office/drawing/2014/main" id="{3C247E02-DE64-411B-871E-C967BC9FDA1B}"/>
                  </a:ext>
                </a:extLst>
              </p:cNvPr>
              <p:cNvGrpSpPr/>
              <p:nvPr/>
            </p:nvGrpSpPr>
            <p:grpSpPr>
              <a:xfrm rot="11848760" flipV="1">
                <a:off x="7744611" y="951673"/>
                <a:ext cx="313904" cy="2359360"/>
                <a:chOff x="4779705" y="1646079"/>
                <a:chExt cx="500358" cy="3821449"/>
              </a:xfrm>
            </p:grpSpPr>
            <p:grpSp>
              <p:nvGrpSpPr>
                <p:cNvPr id="374" name="Group 373">
                  <a:extLst>
                    <a:ext uri="{FF2B5EF4-FFF2-40B4-BE49-F238E27FC236}">
                      <a16:creationId xmlns:a16="http://schemas.microsoft.com/office/drawing/2014/main" id="{3E8BB06B-5001-4433-AFCF-3F419CB7B508}"/>
                    </a:ext>
                  </a:extLst>
                </p:cNvPr>
                <p:cNvGrpSpPr/>
                <p:nvPr/>
              </p:nvGrpSpPr>
              <p:grpSpPr>
                <a:xfrm>
                  <a:off x="4779705" y="1646079"/>
                  <a:ext cx="267892" cy="3578588"/>
                  <a:chOff x="4779705" y="1646079"/>
                  <a:chExt cx="209003" cy="3578588"/>
                </a:xfrm>
              </p:grpSpPr>
              <p:sp>
                <p:nvSpPr>
                  <p:cNvPr id="376" name="Rectangle: Single Corner Rounded 17">
                    <a:extLst>
                      <a:ext uri="{FF2B5EF4-FFF2-40B4-BE49-F238E27FC236}">
                        <a16:creationId xmlns:a16="http://schemas.microsoft.com/office/drawing/2014/main" id="{85427D78-9C81-4BA6-8E43-D5E32B696D4F}"/>
                      </a:ext>
                    </a:extLst>
                  </p:cNvPr>
                  <p:cNvSpPr/>
                  <p:nvPr/>
                </p:nvSpPr>
                <p:spPr>
                  <a:xfrm rot="20849980">
                    <a:off x="4779705" y="1646079"/>
                    <a:ext cx="209003" cy="3578588"/>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377" name="Rectangle: Single Corner Rounded 17">
                    <a:extLst>
                      <a:ext uri="{FF2B5EF4-FFF2-40B4-BE49-F238E27FC236}">
                        <a16:creationId xmlns:a16="http://schemas.microsoft.com/office/drawing/2014/main" id="{FDB91B3A-7B6F-4FDD-8CE9-F4122B8D5B17}"/>
                      </a:ext>
                    </a:extLst>
                  </p:cNvPr>
                  <p:cNvSpPr/>
                  <p:nvPr/>
                </p:nvSpPr>
                <p:spPr>
                  <a:xfrm rot="20849980">
                    <a:off x="4789593" y="1740230"/>
                    <a:ext cx="130224" cy="3131895"/>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a:effectLst>
                    <a:softEdge rad="12700"/>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ln w="0"/>
                      <a:solidFill>
                        <a:schemeClr val="accent1"/>
                      </a:solidFill>
                      <a:effectLst>
                        <a:outerShdw blurRad="38100" dist="25400" dir="5400000" algn="ctr" rotWithShape="0">
                          <a:srgbClr val="6E747A">
                            <a:alpha val="43000"/>
                          </a:srgbClr>
                        </a:outerShdw>
                      </a:effectLst>
                    </a:endParaRPr>
                  </a:p>
                </p:txBody>
              </p:sp>
            </p:grpSp>
            <p:sp>
              <p:nvSpPr>
                <p:cNvPr id="375" name="Isosceles Triangle 374">
                  <a:extLst>
                    <a:ext uri="{FF2B5EF4-FFF2-40B4-BE49-F238E27FC236}">
                      <a16:creationId xmlns:a16="http://schemas.microsoft.com/office/drawing/2014/main" id="{A1204845-3839-45E1-8E44-45B59E28A04D}"/>
                    </a:ext>
                  </a:extLst>
                </p:cNvPr>
                <p:cNvSpPr/>
                <p:nvPr/>
              </p:nvSpPr>
              <p:spPr>
                <a:xfrm rot="10364708">
                  <a:off x="5175705" y="5048559"/>
                  <a:ext cx="104358" cy="418969"/>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ln w="0">
                      <a:solidFill>
                        <a:srgbClr val="CCCCFF"/>
                      </a:solidFill>
                    </a:ln>
                    <a:solidFill>
                      <a:schemeClr val="tx1"/>
                    </a:solidFill>
                    <a:effectLst>
                      <a:outerShdw blurRad="38100" dist="19050" dir="2700000" algn="tl" rotWithShape="0">
                        <a:schemeClr val="dk1">
                          <a:alpha val="40000"/>
                        </a:schemeClr>
                      </a:outerShdw>
                    </a:effectLst>
                  </a:endParaRPr>
                </a:p>
              </p:txBody>
            </p:sp>
          </p:grpSp>
          <p:grpSp>
            <p:nvGrpSpPr>
              <p:cNvPr id="357" name="Group 356">
                <a:extLst>
                  <a:ext uri="{FF2B5EF4-FFF2-40B4-BE49-F238E27FC236}">
                    <a16:creationId xmlns:a16="http://schemas.microsoft.com/office/drawing/2014/main" id="{FAB34B3E-EC4E-4424-8578-D44F58FD7788}"/>
                  </a:ext>
                </a:extLst>
              </p:cNvPr>
              <p:cNvGrpSpPr/>
              <p:nvPr/>
            </p:nvGrpSpPr>
            <p:grpSpPr>
              <a:xfrm rot="20739950">
                <a:off x="9016010" y="956307"/>
                <a:ext cx="632548" cy="2362200"/>
                <a:chOff x="9124274" y="1322779"/>
                <a:chExt cx="612143" cy="2350127"/>
              </a:xfrm>
            </p:grpSpPr>
            <p:grpSp>
              <p:nvGrpSpPr>
                <p:cNvPr id="362" name="Group 361">
                  <a:extLst>
                    <a:ext uri="{FF2B5EF4-FFF2-40B4-BE49-F238E27FC236}">
                      <a16:creationId xmlns:a16="http://schemas.microsoft.com/office/drawing/2014/main" id="{615516E1-A6D0-4FA9-B621-690FD63B010C}"/>
                    </a:ext>
                  </a:extLst>
                </p:cNvPr>
                <p:cNvGrpSpPr/>
                <p:nvPr/>
              </p:nvGrpSpPr>
              <p:grpSpPr>
                <a:xfrm rot="10800000" flipV="1">
                  <a:off x="9124274" y="1322779"/>
                  <a:ext cx="278539" cy="1557205"/>
                  <a:chOff x="6494131" y="3300804"/>
                  <a:chExt cx="458787" cy="2606275"/>
                </a:xfrm>
              </p:grpSpPr>
              <p:sp>
                <p:nvSpPr>
                  <p:cNvPr id="372" name="Rectangle: Single Corner Rounded 17">
                    <a:extLst>
                      <a:ext uri="{FF2B5EF4-FFF2-40B4-BE49-F238E27FC236}">
                        <a16:creationId xmlns:a16="http://schemas.microsoft.com/office/drawing/2014/main" id="{7AE7F6DE-724B-431B-B20C-1439E66F3A26}"/>
                      </a:ext>
                    </a:extLst>
                  </p:cNvPr>
                  <p:cNvSpPr/>
                  <p:nvPr/>
                </p:nvSpPr>
                <p:spPr>
                  <a:xfrm rot="841736" flipH="1">
                    <a:off x="6494131" y="3300804"/>
                    <a:ext cx="458787" cy="2606275"/>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49091"/>
                      <a:gd name="connsiteX1" fmla="*/ 223242 w 267892"/>
                      <a:gd name="connsiteY1" fmla="*/ 0 h 3549091"/>
                      <a:gd name="connsiteX2" fmla="*/ 267892 w 267892"/>
                      <a:gd name="connsiteY2" fmla="*/ 44650 h 3549091"/>
                      <a:gd name="connsiteX3" fmla="*/ 100744 w 267892"/>
                      <a:gd name="connsiteY3" fmla="*/ 3549091 h 3549091"/>
                      <a:gd name="connsiteX4" fmla="*/ 245471 w 267892"/>
                      <a:gd name="connsiteY4" fmla="*/ 2614715 h 3549091"/>
                      <a:gd name="connsiteX5" fmla="*/ 0 w 267892"/>
                      <a:gd name="connsiteY5" fmla="*/ 0 h 3549091"/>
                      <a:gd name="connsiteX0" fmla="*/ 0 w 391470"/>
                      <a:gd name="connsiteY0" fmla="*/ 0 h 3037924"/>
                      <a:gd name="connsiteX1" fmla="*/ 223242 w 391470"/>
                      <a:gd name="connsiteY1" fmla="*/ 0 h 3037924"/>
                      <a:gd name="connsiteX2" fmla="*/ 267892 w 391470"/>
                      <a:gd name="connsiteY2" fmla="*/ 44650 h 3037924"/>
                      <a:gd name="connsiteX3" fmla="*/ 312034 w 391470"/>
                      <a:gd name="connsiteY3" fmla="*/ 3037924 h 3037924"/>
                      <a:gd name="connsiteX4" fmla="*/ 245471 w 391470"/>
                      <a:gd name="connsiteY4" fmla="*/ 2614715 h 3037924"/>
                      <a:gd name="connsiteX5" fmla="*/ 0 w 391470"/>
                      <a:gd name="connsiteY5" fmla="*/ 0 h 3037924"/>
                      <a:gd name="connsiteX0" fmla="*/ 66535 w 458005"/>
                      <a:gd name="connsiteY0" fmla="*/ 0 h 3037924"/>
                      <a:gd name="connsiteX1" fmla="*/ 289777 w 458005"/>
                      <a:gd name="connsiteY1" fmla="*/ 0 h 3037924"/>
                      <a:gd name="connsiteX2" fmla="*/ 334427 w 458005"/>
                      <a:gd name="connsiteY2" fmla="*/ 44650 h 3037924"/>
                      <a:gd name="connsiteX3" fmla="*/ 378569 w 458005"/>
                      <a:gd name="connsiteY3" fmla="*/ 3037924 h 3037924"/>
                      <a:gd name="connsiteX4" fmla="*/ 0 w 458005"/>
                      <a:gd name="connsiteY4" fmla="*/ 2810939 h 3037924"/>
                      <a:gd name="connsiteX5" fmla="*/ 66535 w 458005"/>
                      <a:gd name="connsiteY5" fmla="*/ 0 h 3037924"/>
                      <a:gd name="connsiteX0" fmla="*/ 66535 w 395557"/>
                      <a:gd name="connsiteY0" fmla="*/ 0 h 3037924"/>
                      <a:gd name="connsiteX1" fmla="*/ 289777 w 395557"/>
                      <a:gd name="connsiteY1" fmla="*/ 0 h 3037924"/>
                      <a:gd name="connsiteX2" fmla="*/ 334427 w 395557"/>
                      <a:gd name="connsiteY2" fmla="*/ 44650 h 3037924"/>
                      <a:gd name="connsiteX3" fmla="*/ 225892 w 395557"/>
                      <a:gd name="connsiteY3" fmla="*/ 2414467 h 3037924"/>
                      <a:gd name="connsiteX4" fmla="*/ 378569 w 395557"/>
                      <a:gd name="connsiteY4" fmla="*/ 3037924 h 3037924"/>
                      <a:gd name="connsiteX5" fmla="*/ 0 w 395557"/>
                      <a:gd name="connsiteY5" fmla="*/ 2810939 h 3037924"/>
                      <a:gd name="connsiteX6" fmla="*/ 66535 w 395557"/>
                      <a:gd name="connsiteY6" fmla="*/ 0 h 3037924"/>
                      <a:gd name="connsiteX0" fmla="*/ 4167 w 333189"/>
                      <a:gd name="connsiteY0" fmla="*/ 0 h 3037924"/>
                      <a:gd name="connsiteX1" fmla="*/ 227409 w 333189"/>
                      <a:gd name="connsiteY1" fmla="*/ 0 h 3037924"/>
                      <a:gd name="connsiteX2" fmla="*/ 272059 w 333189"/>
                      <a:gd name="connsiteY2" fmla="*/ 44650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3189"/>
                      <a:gd name="connsiteY0" fmla="*/ 0 h 3037924"/>
                      <a:gd name="connsiteX1" fmla="*/ 227409 w 333189"/>
                      <a:gd name="connsiteY1" fmla="*/ 0 h 3037924"/>
                      <a:gd name="connsiteX2" fmla="*/ 194865 w 333189"/>
                      <a:gd name="connsiteY2" fmla="*/ 102595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3189"/>
                      <a:gd name="connsiteY0" fmla="*/ 0 h 3037924"/>
                      <a:gd name="connsiteX1" fmla="*/ 227409 w 333189"/>
                      <a:gd name="connsiteY1" fmla="*/ 0 h 3037924"/>
                      <a:gd name="connsiteX2" fmla="*/ 148372 w 333189"/>
                      <a:gd name="connsiteY2" fmla="*/ 108910 h 3037924"/>
                      <a:gd name="connsiteX3" fmla="*/ 163524 w 333189"/>
                      <a:gd name="connsiteY3" fmla="*/ 2414467 h 3037924"/>
                      <a:gd name="connsiteX4" fmla="*/ 316201 w 333189"/>
                      <a:gd name="connsiteY4" fmla="*/ 3037924 h 3037924"/>
                      <a:gd name="connsiteX5" fmla="*/ 0 w 333189"/>
                      <a:gd name="connsiteY5" fmla="*/ 2830307 h 3037924"/>
                      <a:gd name="connsiteX6" fmla="*/ 4167 w 333189"/>
                      <a:gd name="connsiteY6" fmla="*/ 0 h 3037924"/>
                      <a:gd name="connsiteX0" fmla="*/ 4167 w 331785"/>
                      <a:gd name="connsiteY0" fmla="*/ 0 h 3037924"/>
                      <a:gd name="connsiteX1" fmla="*/ 227409 w 331785"/>
                      <a:gd name="connsiteY1" fmla="*/ 0 h 3037924"/>
                      <a:gd name="connsiteX2" fmla="*/ 148372 w 331785"/>
                      <a:gd name="connsiteY2" fmla="*/ 108910 h 3037924"/>
                      <a:gd name="connsiteX3" fmla="*/ 138303 w 331785"/>
                      <a:gd name="connsiteY3" fmla="*/ 2411717 h 3037924"/>
                      <a:gd name="connsiteX4" fmla="*/ 316201 w 331785"/>
                      <a:gd name="connsiteY4" fmla="*/ 3037924 h 3037924"/>
                      <a:gd name="connsiteX5" fmla="*/ 0 w 331785"/>
                      <a:gd name="connsiteY5" fmla="*/ 2830307 h 3037924"/>
                      <a:gd name="connsiteX6" fmla="*/ 4167 w 331785"/>
                      <a:gd name="connsiteY6" fmla="*/ 0 h 3037924"/>
                      <a:gd name="connsiteX0" fmla="*/ 4167 w 336420"/>
                      <a:gd name="connsiteY0" fmla="*/ 0 h 2830307"/>
                      <a:gd name="connsiteX1" fmla="*/ 227409 w 336420"/>
                      <a:gd name="connsiteY1" fmla="*/ 0 h 2830307"/>
                      <a:gd name="connsiteX2" fmla="*/ 148372 w 336420"/>
                      <a:gd name="connsiteY2" fmla="*/ 108910 h 2830307"/>
                      <a:gd name="connsiteX3" fmla="*/ 138303 w 336420"/>
                      <a:gd name="connsiteY3" fmla="*/ 2411717 h 2830307"/>
                      <a:gd name="connsiteX4" fmla="*/ 321081 w 336420"/>
                      <a:gd name="connsiteY4" fmla="*/ 2532170 h 2830307"/>
                      <a:gd name="connsiteX5" fmla="*/ 0 w 336420"/>
                      <a:gd name="connsiteY5" fmla="*/ 2830307 h 2830307"/>
                      <a:gd name="connsiteX6" fmla="*/ 4167 w 336420"/>
                      <a:gd name="connsiteY6" fmla="*/ 0 h 2830307"/>
                      <a:gd name="connsiteX0" fmla="*/ 4167 w 336420"/>
                      <a:gd name="connsiteY0" fmla="*/ 0 h 2830307"/>
                      <a:gd name="connsiteX1" fmla="*/ 151539 w 336420"/>
                      <a:gd name="connsiteY1" fmla="*/ 17260 h 2830307"/>
                      <a:gd name="connsiteX2" fmla="*/ 148372 w 336420"/>
                      <a:gd name="connsiteY2" fmla="*/ 108910 h 2830307"/>
                      <a:gd name="connsiteX3" fmla="*/ 138303 w 336420"/>
                      <a:gd name="connsiteY3" fmla="*/ 2411717 h 2830307"/>
                      <a:gd name="connsiteX4" fmla="*/ 321081 w 336420"/>
                      <a:gd name="connsiteY4" fmla="*/ 2532170 h 2830307"/>
                      <a:gd name="connsiteX5" fmla="*/ 0 w 336420"/>
                      <a:gd name="connsiteY5" fmla="*/ 2830307 h 2830307"/>
                      <a:gd name="connsiteX6" fmla="*/ 4167 w 336420"/>
                      <a:gd name="connsiteY6" fmla="*/ 0 h 2830307"/>
                      <a:gd name="connsiteX0" fmla="*/ 4167 w 297670"/>
                      <a:gd name="connsiteY0" fmla="*/ 0 h 2830307"/>
                      <a:gd name="connsiteX1" fmla="*/ 151539 w 297670"/>
                      <a:gd name="connsiteY1" fmla="*/ 17260 h 2830307"/>
                      <a:gd name="connsiteX2" fmla="*/ 148372 w 297670"/>
                      <a:gd name="connsiteY2" fmla="*/ 108910 h 2830307"/>
                      <a:gd name="connsiteX3" fmla="*/ 138303 w 297670"/>
                      <a:gd name="connsiteY3" fmla="*/ 2411717 h 2830307"/>
                      <a:gd name="connsiteX4" fmla="*/ 279989 w 297670"/>
                      <a:gd name="connsiteY4" fmla="*/ 2411677 h 2830307"/>
                      <a:gd name="connsiteX5" fmla="*/ 0 w 297670"/>
                      <a:gd name="connsiteY5" fmla="*/ 2830307 h 2830307"/>
                      <a:gd name="connsiteX6" fmla="*/ 4167 w 297670"/>
                      <a:gd name="connsiteY6" fmla="*/ 0 h 2830307"/>
                      <a:gd name="connsiteX0" fmla="*/ 4167 w 297388"/>
                      <a:gd name="connsiteY0" fmla="*/ 0 h 2830307"/>
                      <a:gd name="connsiteX1" fmla="*/ 151539 w 297388"/>
                      <a:gd name="connsiteY1" fmla="*/ 17260 h 2830307"/>
                      <a:gd name="connsiteX2" fmla="*/ 148372 w 297388"/>
                      <a:gd name="connsiteY2" fmla="*/ 108910 h 2830307"/>
                      <a:gd name="connsiteX3" fmla="*/ 133939 w 297388"/>
                      <a:gd name="connsiteY3" fmla="*/ 2207661 h 2830307"/>
                      <a:gd name="connsiteX4" fmla="*/ 279989 w 297388"/>
                      <a:gd name="connsiteY4" fmla="*/ 2411677 h 2830307"/>
                      <a:gd name="connsiteX5" fmla="*/ 0 w 297388"/>
                      <a:gd name="connsiteY5" fmla="*/ 2830307 h 2830307"/>
                      <a:gd name="connsiteX6" fmla="*/ 4167 w 297388"/>
                      <a:gd name="connsiteY6" fmla="*/ 0 h 2830307"/>
                      <a:gd name="connsiteX0" fmla="*/ 0 w 293221"/>
                      <a:gd name="connsiteY0" fmla="*/ 0 h 2960981"/>
                      <a:gd name="connsiteX1" fmla="*/ 147372 w 293221"/>
                      <a:gd name="connsiteY1" fmla="*/ 17260 h 2960981"/>
                      <a:gd name="connsiteX2" fmla="*/ 144205 w 293221"/>
                      <a:gd name="connsiteY2" fmla="*/ 108910 h 2960981"/>
                      <a:gd name="connsiteX3" fmla="*/ 129772 w 293221"/>
                      <a:gd name="connsiteY3" fmla="*/ 2207661 h 2960981"/>
                      <a:gd name="connsiteX4" fmla="*/ 275822 w 293221"/>
                      <a:gd name="connsiteY4" fmla="*/ 2411677 h 2960981"/>
                      <a:gd name="connsiteX5" fmla="*/ 1529 w 293221"/>
                      <a:gd name="connsiteY5" fmla="*/ 2960981 h 2960981"/>
                      <a:gd name="connsiteX6" fmla="*/ 0 w 293221"/>
                      <a:gd name="connsiteY6" fmla="*/ 0 h 2960981"/>
                      <a:gd name="connsiteX0" fmla="*/ 0 w 275822"/>
                      <a:gd name="connsiteY0" fmla="*/ 0 h 2960981"/>
                      <a:gd name="connsiteX1" fmla="*/ 147372 w 275822"/>
                      <a:gd name="connsiteY1" fmla="*/ 17260 h 2960981"/>
                      <a:gd name="connsiteX2" fmla="*/ 144205 w 275822"/>
                      <a:gd name="connsiteY2" fmla="*/ 108910 h 2960981"/>
                      <a:gd name="connsiteX3" fmla="*/ 129772 w 275822"/>
                      <a:gd name="connsiteY3" fmla="*/ 2207661 h 2960981"/>
                      <a:gd name="connsiteX4" fmla="*/ 275822 w 275822"/>
                      <a:gd name="connsiteY4" fmla="*/ 2411677 h 2960981"/>
                      <a:gd name="connsiteX5" fmla="*/ 185063 w 275822"/>
                      <a:gd name="connsiteY5" fmla="*/ 2904220 h 2960981"/>
                      <a:gd name="connsiteX6" fmla="*/ 1529 w 275822"/>
                      <a:gd name="connsiteY6" fmla="*/ 2960981 h 2960981"/>
                      <a:gd name="connsiteX7" fmla="*/ 0 w 275822"/>
                      <a:gd name="connsiteY7" fmla="*/ 0 h 296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822" h="2960981">
                        <a:moveTo>
                          <a:pt x="0" y="0"/>
                        </a:moveTo>
                        <a:lnTo>
                          <a:pt x="147372" y="17260"/>
                        </a:lnTo>
                        <a:cubicBezTo>
                          <a:pt x="172032" y="17260"/>
                          <a:pt x="144205" y="84250"/>
                          <a:pt x="144205" y="108910"/>
                        </a:cubicBezTo>
                        <a:cubicBezTo>
                          <a:pt x="175390" y="499097"/>
                          <a:pt x="122415" y="1708782"/>
                          <a:pt x="129772" y="2207661"/>
                        </a:cubicBezTo>
                        <a:cubicBezTo>
                          <a:pt x="137129" y="2706540"/>
                          <a:pt x="272860" y="2337576"/>
                          <a:pt x="275822" y="2411677"/>
                        </a:cubicBezTo>
                        <a:cubicBezTo>
                          <a:pt x="233064" y="2491874"/>
                          <a:pt x="227821" y="2824023"/>
                          <a:pt x="185063" y="2904220"/>
                        </a:cubicBezTo>
                        <a:lnTo>
                          <a:pt x="1529" y="2960981"/>
                        </a:lnTo>
                        <a:cubicBezTo>
                          <a:pt x="1019" y="1973987"/>
                          <a:pt x="510" y="986994"/>
                          <a:pt x="0" y="0"/>
                        </a:cubicBez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373" name="Rectangle: Single Corner Rounded 17">
                    <a:extLst>
                      <a:ext uri="{FF2B5EF4-FFF2-40B4-BE49-F238E27FC236}">
                        <a16:creationId xmlns:a16="http://schemas.microsoft.com/office/drawing/2014/main" id="{3E49CC24-DDDD-4024-8CD4-30B6DE45C1EE}"/>
                      </a:ext>
                    </a:extLst>
                  </p:cNvPr>
                  <p:cNvSpPr/>
                  <p:nvPr/>
                </p:nvSpPr>
                <p:spPr>
                  <a:xfrm rot="841736" flipH="1">
                    <a:off x="6788985" y="3352909"/>
                    <a:ext cx="92876" cy="2461244"/>
                  </a:xfrm>
                  <a:custGeom>
                    <a:avLst/>
                    <a:gdLst>
                      <a:gd name="connsiteX0" fmla="*/ 0 w 267892"/>
                      <a:gd name="connsiteY0" fmla="*/ 0 h 3578588"/>
                      <a:gd name="connsiteX1" fmla="*/ 223242 w 267892"/>
                      <a:gd name="connsiteY1" fmla="*/ 0 h 3578588"/>
                      <a:gd name="connsiteX2" fmla="*/ 267892 w 267892"/>
                      <a:gd name="connsiteY2" fmla="*/ 44650 h 3578588"/>
                      <a:gd name="connsiteX3" fmla="*/ 267892 w 267892"/>
                      <a:gd name="connsiteY3" fmla="*/ 3578588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 name="connsiteX0" fmla="*/ 0 w 267892"/>
                      <a:gd name="connsiteY0" fmla="*/ 0 h 3578588"/>
                      <a:gd name="connsiteX1" fmla="*/ 223242 w 267892"/>
                      <a:gd name="connsiteY1" fmla="*/ 0 h 3578588"/>
                      <a:gd name="connsiteX2" fmla="*/ 267892 w 267892"/>
                      <a:gd name="connsiteY2" fmla="*/ 44650 h 3578588"/>
                      <a:gd name="connsiteX3" fmla="*/ 100744 w 267892"/>
                      <a:gd name="connsiteY3" fmla="*/ 3549091 h 3578588"/>
                      <a:gd name="connsiteX4" fmla="*/ 0 w 267892"/>
                      <a:gd name="connsiteY4" fmla="*/ 3578588 h 3578588"/>
                      <a:gd name="connsiteX5" fmla="*/ 0 w 267892"/>
                      <a:gd name="connsiteY5" fmla="*/ 0 h 35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92" h="3578588">
                        <a:moveTo>
                          <a:pt x="0" y="0"/>
                        </a:moveTo>
                        <a:lnTo>
                          <a:pt x="223242" y="0"/>
                        </a:lnTo>
                        <a:cubicBezTo>
                          <a:pt x="247902" y="0"/>
                          <a:pt x="267892" y="19990"/>
                          <a:pt x="267892" y="44650"/>
                        </a:cubicBezTo>
                        <a:cubicBezTo>
                          <a:pt x="212176" y="1212797"/>
                          <a:pt x="323609" y="2459602"/>
                          <a:pt x="100744" y="3549091"/>
                        </a:cubicBezTo>
                        <a:lnTo>
                          <a:pt x="0" y="3578588"/>
                        </a:lnTo>
                        <a:lnTo>
                          <a:pt x="0" y="0"/>
                        </a:lnTo>
                        <a:close/>
                      </a:path>
                    </a:pathLst>
                  </a:custGeom>
                  <a:solidFill>
                    <a:srgbClr val="29C7C7"/>
                  </a:solidFill>
                  <a:ln>
                    <a:noFill/>
                  </a:ln>
                  <a:effectLst>
                    <a:softEdge rad="12700"/>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ln w="0"/>
                      <a:solidFill>
                        <a:schemeClr val="accent1"/>
                      </a:solidFill>
                      <a:effectLst>
                        <a:outerShdw blurRad="38100" dist="25400" dir="5400000" algn="ctr" rotWithShape="0">
                          <a:srgbClr val="6E747A">
                            <a:alpha val="43000"/>
                          </a:srgbClr>
                        </a:outerShdw>
                      </a:effectLst>
                    </a:endParaRPr>
                  </a:p>
                </p:txBody>
              </p:sp>
            </p:grpSp>
            <p:grpSp>
              <p:nvGrpSpPr>
                <p:cNvPr id="363" name="Group 362">
                  <a:extLst>
                    <a:ext uri="{FF2B5EF4-FFF2-40B4-BE49-F238E27FC236}">
                      <a16:creationId xmlns:a16="http://schemas.microsoft.com/office/drawing/2014/main" id="{D286ED62-BC16-4342-9854-79F5543D17DD}"/>
                    </a:ext>
                  </a:extLst>
                </p:cNvPr>
                <p:cNvGrpSpPr/>
                <p:nvPr/>
              </p:nvGrpSpPr>
              <p:grpSpPr>
                <a:xfrm rot="21393639">
                  <a:off x="9376014" y="1585394"/>
                  <a:ext cx="360403" cy="2087512"/>
                  <a:chOff x="8884011" y="1527245"/>
                  <a:chExt cx="360403" cy="2087512"/>
                </a:xfrm>
              </p:grpSpPr>
              <p:grpSp>
                <p:nvGrpSpPr>
                  <p:cNvPr id="364" name="Group 363">
                    <a:extLst>
                      <a:ext uri="{FF2B5EF4-FFF2-40B4-BE49-F238E27FC236}">
                        <a16:creationId xmlns:a16="http://schemas.microsoft.com/office/drawing/2014/main" id="{16B53405-FB3E-49A6-A83E-80502BAA72AB}"/>
                      </a:ext>
                    </a:extLst>
                  </p:cNvPr>
                  <p:cNvGrpSpPr/>
                  <p:nvPr/>
                </p:nvGrpSpPr>
                <p:grpSpPr>
                  <a:xfrm>
                    <a:off x="8886273" y="1527245"/>
                    <a:ext cx="247175" cy="2087512"/>
                    <a:chOff x="10442699" y="2850204"/>
                    <a:chExt cx="247175" cy="2282064"/>
                  </a:xfrm>
                </p:grpSpPr>
                <p:sp>
                  <p:nvSpPr>
                    <p:cNvPr id="368" name="Isosceles Triangle 367">
                      <a:extLst>
                        <a:ext uri="{FF2B5EF4-FFF2-40B4-BE49-F238E27FC236}">
                          <a16:creationId xmlns:a16="http://schemas.microsoft.com/office/drawing/2014/main" id="{D399E97F-C4E1-4BAE-BC88-7A5D7A93D1CE}"/>
                        </a:ext>
                      </a:extLst>
                    </p:cNvPr>
                    <p:cNvSpPr/>
                    <p:nvPr/>
                  </p:nvSpPr>
                  <p:spPr>
                    <a:xfrm rot="21580426" flipV="1">
                      <a:off x="10447158" y="4798291"/>
                      <a:ext cx="242716" cy="289968"/>
                    </a:xfrm>
                    <a:prstGeom prst="triangle">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369" name="Rectangle 368">
                      <a:extLst>
                        <a:ext uri="{FF2B5EF4-FFF2-40B4-BE49-F238E27FC236}">
                          <a16:creationId xmlns:a16="http://schemas.microsoft.com/office/drawing/2014/main" id="{47B99671-DC36-4CFC-966E-F398B6A58F63}"/>
                        </a:ext>
                      </a:extLst>
                    </p:cNvPr>
                    <p:cNvSpPr/>
                    <p:nvPr/>
                  </p:nvSpPr>
                  <p:spPr>
                    <a:xfrm rot="10780426" flipV="1">
                      <a:off x="10449495" y="3025934"/>
                      <a:ext cx="226834" cy="1786150"/>
                    </a:xfrm>
                    <a:prstGeom prst="rect">
                      <a:avLst/>
                    </a:prstGeom>
                    <a:gradFill flip="none" rotWithShape="1">
                      <a:gsLst>
                        <a:gs pos="91000">
                          <a:srgbClr val="002060"/>
                        </a:gs>
                        <a:gs pos="0">
                          <a:srgbClr val="00B0F0"/>
                        </a:gs>
                      </a:gsLst>
                      <a:lin ang="18900000" scaled="1"/>
                      <a:tileRect/>
                    </a:gradFill>
                    <a:ln>
                      <a:noFill/>
                    </a:ln>
                  </p:spPr>
                  <p:style>
                    <a:lnRef idx="1">
                      <a:schemeClr val="accent3"/>
                    </a:lnRef>
                    <a:fillRef idx="2">
                      <a:schemeClr val="accent3"/>
                    </a:fillRef>
                    <a:effectRef idx="1">
                      <a:schemeClr val="accent3"/>
                    </a:effectRef>
                    <a:fontRef idx="minor">
                      <a:schemeClr val="dk1"/>
                    </a:fontRef>
                  </p:style>
                  <p:txBody>
                    <a:bodyPr rtlCol="0" anchor="ct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endParaRPr lang="en-US" u="sng" dirty="0"/>
                    </a:p>
                  </p:txBody>
                </p:sp>
                <p:sp>
                  <p:nvSpPr>
                    <p:cNvPr id="370" name="Rectangle 369">
                      <a:extLst>
                        <a:ext uri="{FF2B5EF4-FFF2-40B4-BE49-F238E27FC236}">
                          <a16:creationId xmlns:a16="http://schemas.microsoft.com/office/drawing/2014/main" id="{36DF6A75-31EB-46D3-96B2-0020F100AC38}"/>
                        </a:ext>
                      </a:extLst>
                    </p:cNvPr>
                    <p:cNvSpPr/>
                    <p:nvPr/>
                  </p:nvSpPr>
                  <p:spPr>
                    <a:xfrm flipV="1">
                      <a:off x="10442699" y="2850204"/>
                      <a:ext cx="228543" cy="214008"/>
                    </a:xfrm>
                    <a:prstGeom prst="rect">
                      <a:avLst/>
                    </a:prstGeom>
                    <a:gradFill flip="none" rotWithShape="1">
                      <a:gsLst>
                        <a:gs pos="12000">
                          <a:srgbClr val="F709F7"/>
                        </a:gs>
                        <a:gs pos="64000">
                          <a:schemeClr val="bg2">
                            <a:lumMod val="90000"/>
                          </a:schemeClr>
                        </a:gs>
                        <a:gs pos="100000">
                          <a:schemeClr val="accent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371" name="Isosceles Triangle 370">
                      <a:extLst>
                        <a:ext uri="{FF2B5EF4-FFF2-40B4-BE49-F238E27FC236}">
                          <a16:creationId xmlns:a16="http://schemas.microsoft.com/office/drawing/2014/main" id="{8B4788F9-C8E2-4C5E-A012-7A4928A062A3}"/>
                        </a:ext>
                      </a:extLst>
                    </p:cNvPr>
                    <p:cNvSpPr/>
                    <p:nvPr/>
                  </p:nvSpPr>
                  <p:spPr>
                    <a:xfrm rot="21580426" flipV="1">
                      <a:off x="10532134" y="4987082"/>
                      <a:ext cx="75667" cy="145186"/>
                    </a:xfrm>
                    <a:prstGeom prst="triangle">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p>
                  </p:txBody>
                </p:sp>
              </p:grpSp>
              <p:grpSp>
                <p:nvGrpSpPr>
                  <p:cNvPr id="365" name="Group 364">
                    <a:extLst>
                      <a:ext uri="{FF2B5EF4-FFF2-40B4-BE49-F238E27FC236}">
                        <a16:creationId xmlns:a16="http://schemas.microsoft.com/office/drawing/2014/main" id="{C28017C3-0987-455E-AFFC-BCC414546029}"/>
                      </a:ext>
                    </a:extLst>
                  </p:cNvPr>
                  <p:cNvGrpSpPr/>
                  <p:nvPr/>
                </p:nvGrpSpPr>
                <p:grpSpPr>
                  <a:xfrm rot="10584345" flipV="1">
                    <a:off x="8884011" y="2481731"/>
                    <a:ext cx="360403" cy="399183"/>
                    <a:chOff x="1561874" y="128097"/>
                    <a:chExt cx="465375" cy="520866"/>
                  </a:xfrm>
                </p:grpSpPr>
                <p:sp>
                  <p:nvSpPr>
                    <p:cNvPr id="366" name="Freeform: Shape 365">
                      <a:extLst>
                        <a:ext uri="{FF2B5EF4-FFF2-40B4-BE49-F238E27FC236}">
                          <a16:creationId xmlns:a16="http://schemas.microsoft.com/office/drawing/2014/main" id="{AECD929E-A17B-404F-8CF9-70B9749D6FD8}"/>
                        </a:ext>
                      </a:extLst>
                    </p:cNvPr>
                    <p:cNvSpPr/>
                    <p:nvPr/>
                  </p:nvSpPr>
                  <p:spPr>
                    <a:xfrm rot="21478607">
                      <a:off x="1686620" y="128097"/>
                      <a:ext cx="340629" cy="520866"/>
                    </a:xfrm>
                    <a:custGeom>
                      <a:avLst/>
                      <a:gdLst>
                        <a:gd name="connsiteX0" fmla="*/ 508514 w 508514"/>
                        <a:gd name="connsiteY0" fmla="*/ 0 h 600551"/>
                        <a:gd name="connsiteX1" fmla="*/ 508514 w 508514"/>
                        <a:gd name="connsiteY1" fmla="*/ 536987 h 600551"/>
                        <a:gd name="connsiteX2" fmla="*/ 254257 w 508514"/>
                        <a:gd name="connsiteY2" fmla="*/ 600551 h 600551"/>
                        <a:gd name="connsiteX3" fmla="*/ 0 w 508514"/>
                        <a:gd name="connsiteY3" fmla="*/ 536987 h 600551"/>
                        <a:gd name="connsiteX4" fmla="*/ 1 w 508514"/>
                        <a:gd name="connsiteY4" fmla="*/ 8776 h 600551"/>
                        <a:gd name="connsiteX5" fmla="*/ 50317 w 508514"/>
                        <a:gd name="connsiteY5" fmla="*/ 38261 h 600551"/>
                        <a:gd name="connsiteX6" fmla="*/ 230469 w 508514"/>
                        <a:gd name="connsiteY6" fmla="*/ 81078 h 600551"/>
                        <a:gd name="connsiteX7" fmla="*/ 493880 w 508514"/>
                        <a:gd name="connsiteY7" fmla="*/ 11160 h 600551"/>
                        <a:gd name="connsiteX8" fmla="*/ 508514 w 508514"/>
                        <a:gd name="connsiteY8" fmla="*/ 0 h 60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514" h="600551">
                          <a:moveTo>
                            <a:pt x="508514" y="0"/>
                          </a:moveTo>
                          <a:lnTo>
                            <a:pt x="508514" y="536987"/>
                          </a:lnTo>
                          <a:cubicBezTo>
                            <a:pt x="508514" y="572092"/>
                            <a:pt x="394679" y="600552"/>
                            <a:pt x="254257" y="600551"/>
                          </a:cubicBezTo>
                          <a:cubicBezTo>
                            <a:pt x="113835" y="600552"/>
                            <a:pt x="0" y="572092"/>
                            <a:pt x="0" y="536987"/>
                          </a:cubicBezTo>
                          <a:lnTo>
                            <a:pt x="1" y="8776"/>
                          </a:lnTo>
                          <a:lnTo>
                            <a:pt x="50317" y="38261"/>
                          </a:lnTo>
                          <a:cubicBezTo>
                            <a:pt x="105256" y="63675"/>
                            <a:pt x="166110" y="78805"/>
                            <a:pt x="230469" y="81078"/>
                          </a:cubicBezTo>
                          <a:cubicBezTo>
                            <a:pt x="327007" y="84489"/>
                            <a:pt x="417721" y="58487"/>
                            <a:pt x="493880" y="11160"/>
                          </a:cubicBezTo>
                          <a:lnTo>
                            <a:pt x="508514" y="0"/>
                          </a:lnTo>
                          <a:close/>
                        </a:path>
                      </a:pathLst>
                    </a:custGeom>
                    <a:solidFill>
                      <a:srgbClr val="29C7C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367" name="Cylinder 366">
                      <a:extLst>
                        <a:ext uri="{FF2B5EF4-FFF2-40B4-BE49-F238E27FC236}">
                          <a16:creationId xmlns:a16="http://schemas.microsoft.com/office/drawing/2014/main" id="{59CD8DDB-EEC0-4E1C-ACF0-48F103A16AC6}"/>
                        </a:ext>
                      </a:extLst>
                    </p:cNvPr>
                    <p:cNvSpPr/>
                    <p:nvPr/>
                  </p:nvSpPr>
                  <p:spPr>
                    <a:xfrm rot="15964330" flipH="1">
                      <a:off x="1565159" y="316597"/>
                      <a:ext cx="164949" cy="171519"/>
                    </a:xfrm>
                    <a:prstGeom prst="can">
                      <a:avLst/>
                    </a:prstGeom>
                    <a:solidFill>
                      <a:srgbClr val="7030A0"/>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solidFill>
                          <a:srgbClr val="FF0000"/>
                        </a:solidFill>
                      </a:endParaRPr>
                    </a:p>
                  </p:txBody>
                </p:sp>
              </p:grpSp>
            </p:grpSp>
          </p:grpSp>
          <p:grpSp>
            <p:nvGrpSpPr>
              <p:cNvPr id="358" name="Group 357">
                <a:extLst>
                  <a:ext uri="{FF2B5EF4-FFF2-40B4-BE49-F238E27FC236}">
                    <a16:creationId xmlns:a16="http://schemas.microsoft.com/office/drawing/2014/main" id="{FF914848-B7AB-41EE-9828-519B384A6C30}"/>
                  </a:ext>
                </a:extLst>
              </p:cNvPr>
              <p:cNvGrpSpPr/>
              <p:nvPr/>
            </p:nvGrpSpPr>
            <p:grpSpPr>
              <a:xfrm rot="10800000" flipV="1">
                <a:off x="8365870" y="645872"/>
                <a:ext cx="425963" cy="764608"/>
                <a:chOff x="5940897" y="994367"/>
                <a:chExt cx="678978" cy="1238435"/>
              </a:xfrm>
            </p:grpSpPr>
            <p:sp>
              <p:nvSpPr>
                <p:cNvPr id="359" name="Rectangle 358">
                  <a:extLst>
                    <a:ext uri="{FF2B5EF4-FFF2-40B4-BE49-F238E27FC236}">
                      <a16:creationId xmlns:a16="http://schemas.microsoft.com/office/drawing/2014/main" id="{2B79FE36-5012-4256-A0C7-BF59578BFD97}"/>
                    </a:ext>
                  </a:extLst>
                </p:cNvPr>
                <p:cNvSpPr/>
                <p:nvPr/>
              </p:nvSpPr>
              <p:spPr>
                <a:xfrm>
                  <a:off x="6192907" y="994367"/>
                  <a:ext cx="200025" cy="666345"/>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a:p>
              </p:txBody>
            </p:sp>
            <p:sp>
              <p:nvSpPr>
                <p:cNvPr id="360" name="Rectangle: Rounded Corners 359">
                  <a:extLst>
                    <a:ext uri="{FF2B5EF4-FFF2-40B4-BE49-F238E27FC236}">
                      <a16:creationId xmlns:a16="http://schemas.microsoft.com/office/drawing/2014/main" id="{F3D83386-D2C7-4FE9-8AEF-4FED1E7E36BB}"/>
                    </a:ext>
                  </a:extLst>
                </p:cNvPr>
                <p:cNvSpPr/>
                <p:nvPr/>
              </p:nvSpPr>
              <p:spPr>
                <a:xfrm>
                  <a:off x="5940897" y="1455800"/>
                  <a:ext cx="678978" cy="777002"/>
                </a:xfrm>
                <a:prstGeom prst="roundRect">
                  <a:avLst/>
                </a:prstGeom>
                <a:gradFill flip="none" rotWithShape="1">
                  <a:gsLst>
                    <a:gs pos="33000">
                      <a:schemeClr val="tx1"/>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sp>
              <p:nvSpPr>
                <p:cNvPr id="361" name="Star: 7 Points 360">
                  <a:extLst>
                    <a:ext uri="{FF2B5EF4-FFF2-40B4-BE49-F238E27FC236}">
                      <a16:creationId xmlns:a16="http://schemas.microsoft.com/office/drawing/2014/main" id="{11B53CB6-58FB-44F0-B0AD-C1CF088E05BA}"/>
                    </a:ext>
                  </a:extLst>
                </p:cNvPr>
                <p:cNvSpPr/>
                <p:nvPr/>
              </p:nvSpPr>
              <p:spPr>
                <a:xfrm>
                  <a:off x="6158615" y="1679762"/>
                  <a:ext cx="264114" cy="272392"/>
                </a:xfrm>
                <a:prstGeom prst="star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u="sng" dirty="0"/>
                </a:p>
              </p:txBody>
            </p:sp>
          </p:grpSp>
        </p:grpSp>
      </p:grpSp>
      <p:sp>
        <p:nvSpPr>
          <p:cNvPr id="383" name="TextBox 382">
            <a:extLst>
              <a:ext uri="{FF2B5EF4-FFF2-40B4-BE49-F238E27FC236}">
                <a16:creationId xmlns:a16="http://schemas.microsoft.com/office/drawing/2014/main" id="{85D5206F-CAD8-44BC-84ED-2CD84881A439}"/>
              </a:ext>
            </a:extLst>
          </p:cNvPr>
          <p:cNvSpPr txBox="1"/>
          <p:nvPr/>
        </p:nvSpPr>
        <p:spPr>
          <a:xfrm>
            <a:off x="410028" y="4797487"/>
            <a:ext cx="5823857" cy="707886"/>
          </a:xfrm>
          <a:prstGeom prst="rect">
            <a:avLst/>
          </a:prstGeom>
          <a:noFill/>
        </p:spPr>
        <p:txBody>
          <a:bodyPr wrap="square" rtlCol="0">
            <a:spAutoFit/>
          </a:bodyPr>
          <a:lstStyle/>
          <a:p>
            <a:r>
              <a:rPr lang="en-US" sz="4000" dirty="0">
                <a:solidFill>
                  <a:srgbClr val="7030A0"/>
                </a:solidFill>
                <a:latin typeface="NikoshBAN" panose="02000000000000000000" pitchFamily="2" charset="0"/>
                <a:cs typeface="NikoshBAN" panose="02000000000000000000" pitchFamily="2" charset="0"/>
                <a:sym typeface="Wingdings" panose="05000000000000000000" pitchFamily="2" charset="2"/>
              </a:rPr>
              <a:t></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A ,P</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এবং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B,</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P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যোগ করি।</a:t>
            </a:r>
            <a:endParaRPr lang="en-US" sz="2800" dirty="0">
              <a:solidFill>
                <a:srgbClr val="7030A0"/>
              </a:solidFill>
              <a:latin typeface="NikoshBAN" panose="02000000000000000000" pitchFamily="2" charset="0"/>
              <a:cs typeface="NikoshBAN" panose="02000000000000000000" pitchFamily="2" charset="0"/>
            </a:endParaRPr>
          </a:p>
        </p:txBody>
      </p:sp>
      <p:grpSp>
        <p:nvGrpSpPr>
          <p:cNvPr id="382" name="Group 381">
            <a:extLst>
              <a:ext uri="{FF2B5EF4-FFF2-40B4-BE49-F238E27FC236}">
                <a16:creationId xmlns:a16="http://schemas.microsoft.com/office/drawing/2014/main" id="{BE0CBC2C-DEC5-4914-9269-519F0221A801}"/>
              </a:ext>
            </a:extLst>
          </p:cNvPr>
          <p:cNvGrpSpPr/>
          <p:nvPr/>
        </p:nvGrpSpPr>
        <p:grpSpPr>
          <a:xfrm>
            <a:off x="18662" y="436767"/>
            <a:ext cx="5486400" cy="986154"/>
            <a:chOff x="18662" y="436767"/>
            <a:chExt cx="5486400" cy="986154"/>
          </a:xfrm>
        </p:grpSpPr>
        <p:sp>
          <p:nvSpPr>
            <p:cNvPr id="391" name="Rectangle: Diagonal Corners Snipped 390">
              <a:extLst>
                <a:ext uri="{FF2B5EF4-FFF2-40B4-BE49-F238E27FC236}">
                  <a16:creationId xmlns:a16="http://schemas.microsoft.com/office/drawing/2014/main" id="{97123874-F0ED-47B8-956F-C606066EC7CB}"/>
                </a:ext>
              </a:extLst>
            </p:cNvPr>
            <p:cNvSpPr/>
            <p:nvPr/>
          </p:nvSpPr>
          <p:spPr>
            <a:xfrm>
              <a:off x="1164067" y="630137"/>
              <a:ext cx="3309712" cy="609295"/>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4400" dirty="0">
                  <a:solidFill>
                    <a:srgbClr val="7030A0"/>
                  </a:solidFill>
                  <a:latin typeface="NikoshBAN" panose="02000000000000000000" pitchFamily="2" charset="0"/>
                  <a:cs typeface="NikoshBAN" panose="02000000000000000000" pitchFamily="2" charset="0"/>
                </a:rPr>
                <a:t>অঙ্কণের বিবরণঃ</a:t>
              </a:r>
              <a:endParaRPr lang="en-US" sz="4400" dirty="0">
                <a:solidFill>
                  <a:srgbClr val="7030A0"/>
                </a:solidFill>
                <a:latin typeface="NikoshBAN" panose="02000000000000000000" pitchFamily="2" charset="0"/>
                <a:cs typeface="NikoshBAN" panose="02000000000000000000" pitchFamily="2" charset="0"/>
              </a:endParaRPr>
            </a:p>
          </p:txBody>
        </p:sp>
        <p:grpSp>
          <p:nvGrpSpPr>
            <p:cNvPr id="392" name="Group 391">
              <a:extLst>
                <a:ext uri="{FF2B5EF4-FFF2-40B4-BE49-F238E27FC236}">
                  <a16:creationId xmlns:a16="http://schemas.microsoft.com/office/drawing/2014/main" id="{411DFAB8-FBED-458B-93C9-4146FC823A06}"/>
                </a:ext>
              </a:extLst>
            </p:cNvPr>
            <p:cNvGrpSpPr/>
            <p:nvPr/>
          </p:nvGrpSpPr>
          <p:grpSpPr>
            <a:xfrm>
              <a:off x="18662" y="436767"/>
              <a:ext cx="1363463" cy="967381"/>
              <a:chOff x="1459148" y="544749"/>
              <a:chExt cx="7412477" cy="5661498"/>
            </a:xfrm>
          </p:grpSpPr>
          <p:sp>
            <p:nvSpPr>
              <p:cNvPr id="407" name="Arc 406">
                <a:extLst>
                  <a:ext uri="{FF2B5EF4-FFF2-40B4-BE49-F238E27FC236}">
                    <a16:creationId xmlns:a16="http://schemas.microsoft.com/office/drawing/2014/main" id="{E2731016-660D-4D62-8532-0201035935CD}"/>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8" name="Straight Connector 407">
                <a:extLst>
                  <a:ext uri="{FF2B5EF4-FFF2-40B4-BE49-F238E27FC236}">
                    <a16:creationId xmlns:a16="http://schemas.microsoft.com/office/drawing/2014/main" id="{B23F9167-1C15-4957-97ED-1AB41BF21B5C}"/>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409" name="Arc 408">
                <a:extLst>
                  <a:ext uri="{FF2B5EF4-FFF2-40B4-BE49-F238E27FC236}">
                    <a16:creationId xmlns:a16="http://schemas.microsoft.com/office/drawing/2014/main" id="{3AF90349-5EB1-48D1-82EA-9E5236A87346}"/>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0" name="Straight Connector 409">
                <a:extLst>
                  <a:ext uri="{FF2B5EF4-FFF2-40B4-BE49-F238E27FC236}">
                    <a16:creationId xmlns:a16="http://schemas.microsoft.com/office/drawing/2014/main" id="{677B4024-594C-4E8C-A671-5B97C5E8566A}"/>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857B2D59-B338-4AED-88EB-FAFC669DF6CD}"/>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412" name="Oval 411">
                <a:extLst>
                  <a:ext uri="{FF2B5EF4-FFF2-40B4-BE49-F238E27FC236}">
                    <a16:creationId xmlns:a16="http://schemas.microsoft.com/office/drawing/2014/main" id="{BA3EFF57-9AC7-4352-800F-0528864BFF87}"/>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Arc 412">
                <a:extLst>
                  <a:ext uri="{FF2B5EF4-FFF2-40B4-BE49-F238E27FC236}">
                    <a16:creationId xmlns:a16="http://schemas.microsoft.com/office/drawing/2014/main" id="{D16DAC5A-369E-4A84-A5A6-DBD4A12083AB}"/>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4" name="Arc 413">
                <a:extLst>
                  <a:ext uri="{FF2B5EF4-FFF2-40B4-BE49-F238E27FC236}">
                    <a16:creationId xmlns:a16="http://schemas.microsoft.com/office/drawing/2014/main" id="{E79BA6C9-8967-4F05-B992-2D0D47B8F6B1}"/>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5" name="Arc 414">
                <a:extLst>
                  <a:ext uri="{FF2B5EF4-FFF2-40B4-BE49-F238E27FC236}">
                    <a16:creationId xmlns:a16="http://schemas.microsoft.com/office/drawing/2014/main" id="{24D0DECA-E703-4F8B-8B18-0426B60B8066}"/>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6" name="Arc 415">
                <a:extLst>
                  <a:ext uri="{FF2B5EF4-FFF2-40B4-BE49-F238E27FC236}">
                    <a16:creationId xmlns:a16="http://schemas.microsoft.com/office/drawing/2014/main" id="{E4599163-8E27-477C-BCE7-B3B3E055F51E}"/>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7" name="Straight Connector 416">
                <a:extLst>
                  <a:ext uri="{FF2B5EF4-FFF2-40B4-BE49-F238E27FC236}">
                    <a16:creationId xmlns:a16="http://schemas.microsoft.com/office/drawing/2014/main" id="{A67CC1F0-10EC-43B7-B393-A550E202E993}"/>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6077A004-872C-4190-AF3B-F6B7CB498CD7}"/>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7AD3097F-EFA8-4CB1-A154-B177AE68F12D}"/>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393" name="Group 392">
              <a:extLst>
                <a:ext uri="{FF2B5EF4-FFF2-40B4-BE49-F238E27FC236}">
                  <a16:creationId xmlns:a16="http://schemas.microsoft.com/office/drawing/2014/main" id="{4707C994-BCF4-4520-A269-27357ED40873}"/>
                </a:ext>
              </a:extLst>
            </p:cNvPr>
            <p:cNvGrpSpPr/>
            <p:nvPr/>
          </p:nvGrpSpPr>
          <p:grpSpPr>
            <a:xfrm>
              <a:off x="4053892" y="455540"/>
              <a:ext cx="1451170" cy="967381"/>
              <a:chOff x="1459148" y="544749"/>
              <a:chExt cx="7412477" cy="5661498"/>
            </a:xfrm>
          </p:grpSpPr>
          <p:sp>
            <p:nvSpPr>
              <p:cNvPr id="394" name="Arc 393">
                <a:extLst>
                  <a:ext uri="{FF2B5EF4-FFF2-40B4-BE49-F238E27FC236}">
                    <a16:creationId xmlns:a16="http://schemas.microsoft.com/office/drawing/2014/main" id="{943C4F05-A564-4270-9632-04213C8288A2}"/>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95" name="Straight Connector 394">
                <a:extLst>
                  <a:ext uri="{FF2B5EF4-FFF2-40B4-BE49-F238E27FC236}">
                    <a16:creationId xmlns:a16="http://schemas.microsoft.com/office/drawing/2014/main" id="{36E27F67-44FA-4142-94AD-AD34A2794D99}"/>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96" name="Arc 395">
                <a:extLst>
                  <a:ext uri="{FF2B5EF4-FFF2-40B4-BE49-F238E27FC236}">
                    <a16:creationId xmlns:a16="http://schemas.microsoft.com/office/drawing/2014/main" id="{E2BC39E5-0D7A-4A29-971E-29E075F1F450}"/>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7" name="Straight Connector 396">
                <a:extLst>
                  <a:ext uri="{FF2B5EF4-FFF2-40B4-BE49-F238E27FC236}">
                    <a16:creationId xmlns:a16="http://schemas.microsoft.com/office/drawing/2014/main" id="{4C5D5F7D-225E-4D06-8E64-47E41D926D6A}"/>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8C3C9FAF-2431-4FD2-99DA-7502D3F6D00D}"/>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399" name="Oval 398">
                <a:extLst>
                  <a:ext uri="{FF2B5EF4-FFF2-40B4-BE49-F238E27FC236}">
                    <a16:creationId xmlns:a16="http://schemas.microsoft.com/office/drawing/2014/main" id="{39E8E28A-A006-4DCA-8CAE-B8E84E3FDBE5}"/>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Arc 399">
                <a:extLst>
                  <a:ext uri="{FF2B5EF4-FFF2-40B4-BE49-F238E27FC236}">
                    <a16:creationId xmlns:a16="http://schemas.microsoft.com/office/drawing/2014/main" id="{C18C3CE5-2B3F-4284-B3F3-24B8518A475D}"/>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1" name="Arc 400">
                <a:extLst>
                  <a:ext uri="{FF2B5EF4-FFF2-40B4-BE49-F238E27FC236}">
                    <a16:creationId xmlns:a16="http://schemas.microsoft.com/office/drawing/2014/main" id="{8634945E-1CD4-4A7E-A6CE-83ED2983682E}"/>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2" name="Arc 401">
                <a:extLst>
                  <a:ext uri="{FF2B5EF4-FFF2-40B4-BE49-F238E27FC236}">
                    <a16:creationId xmlns:a16="http://schemas.microsoft.com/office/drawing/2014/main" id="{3527622C-CC34-4C5B-A856-91A6B2847049}"/>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3" name="Arc 402">
                <a:extLst>
                  <a:ext uri="{FF2B5EF4-FFF2-40B4-BE49-F238E27FC236}">
                    <a16:creationId xmlns:a16="http://schemas.microsoft.com/office/drawing/2014/main" id="{36CFF64B-0CE1-4163-ACCF-237D068A4995}"/>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4" name="Straight Connector 403">
                <a:extLst>
                  <a:ext uri="{FF2B5EF4-FFF2-40B4-BE49-F238E27FC236}">
                    <a16:creationId xmlns:a16="http://schemas.microsoft.com/office/drawing/2014/main" id="{DDF37945-9457-4684-8DB8-20783623BBC2}"/>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3B9C5A81-A6C2-449F-8F41-916E738173B0}"/>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DAA4E1E7-8FF7-451C-A193-D8000BCC1E89}"/>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sp>
        <p:nvSpPr>
          <p:cNvPr id="94" name="TextBox 93">
            <a:extLst>
              <a:ext uri="{FF2B5EF4-FFF2-40B4-BE49-F238E27FC236}">
                <a16:creationId xmlns:a16="http://schemas.microsoft.com/office/drawing/2014/main" id="{AA864D14-1CE3-45E5-ABEC-134469410AAE}"/>
              </a:ext>
            </a:extLst>
          </p:cNvPr>
          <p:cNvSpPr txBox="1"/>
          <p:nvPr/>
        </p:nvSpPr>
        <p:spPr>
          <a:xfrm>
            <a:off x="5314950" y="3289300"/>
            <a:ext cx="447040" cy="461665"/>
          </a:xfrm>
          <a:prstGeom prst="rect">
            <a:avLst/>
          </a:prstGeom>
          <a:noFill/>
        </p:spPr>
        <p:txBody>
          <a:bodyPr wrap="square" rtlCol="0">
            <a:spAutoFit/>
          </a:bodyPr>
          <a:lstStyle/>
          <a:p>
            <a:r>
              <a:rPr lang="en-US" sz="2400" dirty="0"/>
              <a:t>P</a:t>
            </a:r>
          </a:p>
        </p:txBody>
      </p:sp>
      <p:sp>
        <p:nvSpPr>
          <p:cNvPr id="102" name="Oval 101">
            <a:extLst>
              <a:ext uri="{FF2B5EF4-FFF2-40B4-BE49-F238E27FC236}">
                <a16:creationId xmlns:a16="http://schemas.microsoft.com/office/drawing/2014/main" id="{5E5EF472-EA18-42A4-ADFE-790A215F0620}"/>
              </a:ext>
            </a:extLst>
          </p:cNvPr>
          <p:cNvSpPr/>
          <p:nvPr/>
        </p:nvSpPr>
        <p:spPr>
          <a:xfrm>
            <a:off x="5670132" y="3396906"/>
            <a:ext cx="45719" cy="4572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TextBox 377">
            <a:extLst>
              <a:ext uri="{FF2B5EF4-FFF2-40B4-BE49-F238E27FC236}">
                <a16:creationId xmlns:a16="http://schemas.microsoft.com/office/drawing/2014/main" id="{3C62EF1E-BAFD-41FE-8E34-0952CEED9D3D}"/>
              </a:ext>
            </a:extLst>
          </p:cNvPr>
          <p:cNvSpPr txBox="1"/>
          <p:nvPr/>
        </p:nvSpPr>
        <p:spPr>
          <a:xfrm>
            <a:off x="303398" y="1504560"/>
            <a:ext cx="5655909" cy="707886"/>
          </a:xfrm>
          <a:prstGeom prst="rect">
            <a:avLst/>
          </a:prstGeom>
          <a:noFill/>
        </p:spPr>
        <p:txBody>
          <a:bodyPr wrap="square" rtlCol="0">
            <a:spAutoFit/>
          </a:bodyPr>
          <a:lstStyle/>
          <a:p>
            <a:r>
              <a:rPr lang="en-US" sz="4000" dirty="0">
                <a:solidFill>
                  <a:srgbClr val="7030A0"/>
                </a:solidFill>
                <a:latin typeface="NikoshBAN" panose="02000000000000000000" pitchFamily="2" charset="0"/>
                <a:cs typeface="NikoshBAN" panose="02000000000000000000" pitchFamily="2" charset="0"/>
                <a:sym typeface="Wingdings" panose="05000000000000000000" pitchFamily="2" charset="2"/>
              </a:rPr>
              <a:t></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O,P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যোগ করি</a:t>
            </a:r>
            <a:r>
              <a:rPr lang="bn-IN" sz="2800" dirty="0">
                <a:solidFill>
                  <a:srgbClr val="7030A0"/>
                </a:solidFill>
                <a:latin typeface="NikoshBAN" panose="02000000000000000000" pitchFamily="2" charset="0"/>
                <a:cs typeface="NikoshBAN" panose="02000000000000000000" pitchFamily="2" charset="0"/>
              </a:rPr>
              <a:t>।</a:t>
            </a:r>
            <a:endParaRPr lang="en-US" sz="2800" dirty="0">
              <a:solidFill>
                <a:srgbClr val="7030A0"/>
              </a:solidFill>
              <a:latin typeface="NikoshBAN" panose="02000000000000000000" pitchFamily="2" charset="0"/>
              <a:cs typeface="NikoshBAN" panose="02000000000000000000" pitchFamily="2" charset="0"/>
            </a:endParaRPr>
          </a:p>
        </p:txBody>
      </p:sp>
      <p:sp>
        <p:nvSpPr>
          <p:cNvPr id="379" name="TextBox 378">
            <a:extLst>
              <a:ext uri="{FF2B5EF4-FFF2-40B4-BE49-F238E27FC236}">
                <a16:creationId xmlns:a16="http://schemas.microsoft.com/office/drawing/2014/main" id="{196305FF-0671-426A-AD63-A6CB263A49D0}"/>
              </a:ext>
            </a:extLst>
          </p:cNvPr>
          <p:cNvSpPr txBox="1"/>
          <p:nvPr/>
        </p:nvSpPr>
        <p:spPr>
          <a:xfrm>
            <a:off x="334707" y="2210574"/>
            <a:ext cx="5655909" cy="707886"/>
          </a:xfrm>
          <a:prstGeom prst="rect">
            <a:avLst/>
          </a:prstGeom>
          <a:noFill/>
        </p:spPr>
        <p:txBody>
          <a:bodyPr wrap="square" rtlCol="0">
            <a:spAutoFit/>
          </a:bodyPr>
          <a:lstStyle/>
          <a:p>
            <a:r>
              <a:rPr lang="en-US" sz="4000" dirty="0">
                <a:solidFill>
                  <a:srgbClr val="7030A0"/>
                </a:solidFill>
                <a:latin typeface="NikoshBAN" panose="02000000000000000000" pitchFamily="2" charset="0"/>
                <a:cs typeface="NikoshBAN" panose="02000000000000000000" pitchFamily="2" charset="0"/>
                <a:sym typeface="Wingdings" panose="05000000000000000000" pitchFamily="2" charset="2"/>
              </a:rPr>
              <a:t></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OP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এর মধ্যবিন্দু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M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নির্ণয় করি</a:t>
            </a:r>
            <a:r>
              <a:rPr lang="bn-IN" sz="2800" dirty="0">
                <a:solidFill>
                  <a:srgbClr val="7030A0"/>
                </a:solidFill>
                <a:latin typeface="NikoshBAN" panose="02000000000000000000" pitchFamily="2" charset="0"/>
                <a:cs typeface="NikoshBAN" panose="02000000000000000000" pitchFamily="2" charset="0"/>
              </a:rPr>
              <a:t>।</a:t>
            </a:r>
            <a:r>
              <a:rPr lang="en-US" sz="2800" dirty="0">
                <a:solidFill>
                  <a:srgbClr val="7030A0"/>
                </a:solidFill>
                <a:latin typeface="NikoshBAN" panose="02000000000000000000" pitchFamily="2" charset="0"/>
                <a:cs typeface="NikoshBAN" panose="02000000000000000000" pitchFamily="2" charset="0"/>
              </a:rPr>
              <a:t> </a:t>
            </a:r>
          </a:p>
        </p:txBody>
      </p:sp>
      <p:sp>
        <p:nvSpPr>
          <p:cNvPr id="380" name="TextBox 379">
            <a:extLst>
              <a:ext uri="{FF2B5EF4-FFF2-40B4-BE49-F238E27FC236}">
                <a16:creationId xmlns:a16="http://schemas.microsoft.com/office/drawing/2014/main" id="{DBC4A20B-3FE7-4787-AB57-3995B76B4E67}"/>
              </a:ext>
            </a:extLst>
          </p:cNvPr>
          <p:cNvSpPr txBox="1"/>
          <p:nvPr/>
        </p:nvSpPr>
        <p:spPr>
          <a:xfrm>
            <a:off x="424129" y="5424706"/>
            <a:ext cx="5031791" cy="1138773"/>
          </a:xfrm>
          <a:prstGeom prst="rect">
            <a:avLst/>
          </a:prstGeom>
          <a:noFill/>
        </p:spPr>
        <p:txBody>
          <a:bodyPr wrap="square" rtlCol="0">
            <a:spAutoFit/>
          </a:bodyPr>
          <a:lstStyle/>
          <a:p>
            <a:r>
              <a:rPr lang="en-US" sz="4000" dirty="0">
                <a:solidFill>
                  <a:srgbClr val="7030A0"/>
                </a:solidFill>
                <a:latin typeface="NikoshBAN" panose="02000000000000000000" pitchFamily="2" charset="0"/>
                <a:cs typeface="NikoshBAN" panose="02000000000000000000" pitchFamily="2" charset="0"/>
                <a:sym typeface="Wingdings" panose="05000000000000000000" pitchFamily="2" charset="2"/>
              </a:rPr>
              <a:t></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তাহলে,</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AP, BP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ই নির্ণেয় </a:t>
            </a:r>
          </a:p>
          <a:p>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স্পর্শক অঙ্কিত হল।</a:t>
            </a:r>
            <a:endParaRPr lang="en-US" sz="2800" dirty="0">
              <a:solidFill>
                <a:srgbClr val="7030A0"/>
              </a:solidFill>
              <a:latin typeface="NikoshBAN" panose="02000000000000000000" pitchFamily="2" charset="0"/>
              <a:cs typeface="NikoshBAN" panose="02000000000000000000" pitchFamily="2" charset="0"/>
            </a:endParaRPr>
          </a:p>
        </p:txBody>
      </p:sp>
      <p:sp>
        <p:nvSpPr>
          <p:cNvPr id="381" name="TextBox 380">
            <a:extLst>
              <a:ext uri="{FF2B5EF4-FFF2-40B4-BE49-F238E27FC236}">
                <a16:creationId xmlns:a16="http://schemas.microsoft.com/office/drawing/2014/main" id="{2A77A5C6-E165-4D70-B216-73BDAEC6330F}"/>
              </a:ext>
            </a:extLst>
          </p:cNvPr>
          <p:cNvSpPr txBox="1"/>
          <p:nvPr/>
        </p:nvSpPr>
        <p:spPr>
          <a:xfrm>
            <a:off x="301796" y="2885537"/>
            <a:ext cx="5439435" cy="2000548"/>
          </a:xfrm>
          <a:prstGeom prst="rect">
            <a:avLst/>
          </a:prstGeom>
          <a:noFill/>
        </p:spPr>
        <p:txBody>
          <a:bodyPr wrap="square" rtlCol="0">
            <a:spAutoFit/>
          </a:bodyPr>
          <a:lstStyle/>
          <a:p>
            <a:r>
              <a:rPr lang="en-US" sz="4000" dirty="0">
                <a:solidFill>
                  <a:srgbClr val="7030A0"/>
                </a:solidFill>
                <a:latin typeface="NikoshBAN" panose="02000000000000000000" pitchFamily="2" charset="0"/>
                <a:cs typeface="NikoshBAN" panose="02000000000000000000" pitchFamily="2" charset="0"/>
                <a:sym typeface="Wingdings" panose="05000000000000000000" pitchFamily="2" charset="2"/>
              </a:rPr>
              <a:t></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M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বিন্দুকে কেন্দ্র করে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MO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বা </a:t>
            </a:r>
          </a:p>
          <a:p>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MP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এর সমান ব্যাসার্ধ নিয়ে একটি </a:t>
            </a:r>
          </a:p>
          <a:p>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বৃত্তচাপ আঁকি যা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O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কেন্দ্র বিশিষ্ট </a:t>
            </a:r>
          </a:p>
          <a:p>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বৃত্তকে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A</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ও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B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বিন্দুতে ছেদ করে।</a:t>
            </a:r>
            <a:endParaRPr lang="en-US" sz="2800" dirty="0">
              <a:solidFill>
                <a:srgbClr val="7030A0"/>
              </a:solidFill>
              <a:latin typeface="NikoshBAN" panose="02000000000000000000" pitchFamily="2" charset="0"/>
              <a:cs typeface="NikoshBAN" panose="02000000000000000000" pitchFamily="2" charset="0"/>
            </a:endParaRPr>
          </a:p>
        </p:txBody>
      </p:sp>
    </p:spTree>
    <p:extLst>
      <p:ext uri="{BB962C8B-B14F-4D97-AF65-F5344CB8AC3E}">
        <p14:creationId xmlns:p14="http://schemas.microsoft.com/office/powerpoint/2010/main" val="1983236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500"/>
                                        <p:tgtEl>
                                          <p:spTgt spid="9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8"/>
                                        </p:tgtEl>
                                        <p:attrNameLst>
                                          <p:attrName>style.visibility</p:attrName>
                                        </p:attrNameLst>
                                      </p:cBhvr>
                                      <p:to>
                                        <p:strVal val="visible"/>
                                      </p:to>
                                    </p:set>
                                    <p:animEffect transition="in" filter="wipe(left)">
                                      <p:cBhvr>
                                        <p:cTn id="11" dur="500"/>
                                        <p:tgtEl>
                                          <p:spTgt spid="378"/>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9" fill="hold" nodeType="clickEffect">
                                  <p:stCondLst>
                                    <p:cond delay="0"/>
                                  </p:stCondLst>
                                  <p:childTnLst>
                                    <p:set>
                                      <p:cBhvr>
                                        <p:cTn id="15" dur="1" fill="hold">
                                          <p:stCondLst>
                                            <p:cond delay="0"/>
                                          </p:stCondLst>
                                        </p:cTn>
                                        <p:tgtEl>
                                          <p:spTgt spid="104"/>
                                        </p:tgtEl>
                                        <p:attrNameLst>
                                          <p:attrName>style.visibility</p:attrName>
                                        </p:attrNameLst>
                                      </p:cBhvr>
                                      <p:to>
                                        <p:strVal val="visible"/>
                                      </p:to>
                                    </p:set>
                                    <p:anim calcmode="lin" valueType="num">
                                      <p:cBhvr additive="base">
                                        <p:cTn id="16" dur="500" fill="hold"/>
                                        <p:tgtEl>
                                          <p:spTgt spid="104"/>
                                        </p:tgtEl>
                                        <p:attrNameLst>
                                          <p:attrName>ppt_x</p:attrName>
                                        </p:attrNameLst>
                                      </p:cBhvr>
                                      <p:tavLst>
                                        <p:tav tm="0">
                                          <p:val>
                                            <p:strVal val="0-#ppt_w/2"/>
                                          </p:val>
                                        </p:tav>
                                        <p:tav tm="100000">
                                          <p:val>
                                            <p:strVal val="#ppt_x"/>
                                          </p:val>
                                        </p:tav>
                                      </p:tavLst>
                                    </p:anim>
                                    <p:anim calcmode="lin" valueType="num">
                                      <p:cBhvr additive="base">
                                        <p:cTn id="17" dur="500" fill="hold"/>
                                        <p:tgtEl>
                                          <p:spTgt spid="104"/>
                                        </p:tgtEl>
                                        <p:attrNameLst>
                                          <p:attrName>ppt_y</p:attrName>
                                        </p:attrNameLst>
                                      </p:cBhvr>
                                      <p:tavLst>
                                        <p:tav tm="0">
                                          <p:val>
                                            <p:strVal val="0-#ppt_h/2"/>
                                          </p:val>
                                        </p:tav>
                                        <p:tav tm="100000">
                                          <p:val>
                                            <p:strVal val="#ppt_y"/>
                                          </p:val>
                                        </p:tav>
                                      </p:tavLst>
                                    </p:anim>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wipe(left)">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8" presetClass="emph" presetSubtype="0" fill="hold" nodeType="clickEffect">
                                  <p:stCondLst>
                                    <p:cond delay="0"/>
                                  </p:stCondLst>
                                  <p:childTnLst>
                                    <p:animRot by="7020000">
                                      <p:cBhvr>
                                        <p:cTn id="25" dur="3000" fill="hold"/>
                                        <p:tgtEl>
                                          <p:spTgt spid="104"/>
                                        </p:tgtEl>
                                        <p:attrNameLst>
                                          <p:attrName>r</p:attrName>
                                        </p:attrNameLst>
                                      </p:cBhvr>
                                    </p:animRot>
                                  </p:childTnLst>
                                </p:cTn>
                              </p:par>
                              <p:par>
                                <p:cTn id="26" presetID="22" presetClass="entr" presetSubtype="1" fill="hold" grpId="0" nodeType="withEffect">
                                  <p:stCondLst>
                                    <p:cond delay="0"/>
                                  </p:stCondLst>
                                  <p:childTnLst>
                                    <p:set>
                                      <p:cBhvr>
                                        <p:cTn id="27" dur="1" fill="hold">
                                          <p:stCondLst>
                                            <p:cond delay="0"/>
                                          </p:stCondLst>
                                        </p:cTn>
                                        <p:tgtEl>
                                          <p:spTgt spid="129"/>
                                        </p:tgtEl>
                                        <p:attrNameLst>
                                          <p:attrName>style.visibility</p:attrName>
                                        </p:attrNameLst>
                                      </p:cBhvr>
                                      <p:to>
                                        <p:strVal val="visible"/>
                                      </p:to>
                                    </p:set>
                                    <p:animEffect transition="in" filter="wipe(up)">
                                      <p:cBhvr>
                                        <p:cTn id="28" dur="500"/>
                                        <p:tgtEl>
                                          <p:spTgt spid="129"/>
                                        </p:tgtEl>
                                      </p:cBhvr>
                                    </p:animEffect>
                                  </p:childTnLst>
                                </p:cTn>
                              </p:par>
                              <p:par>
                                <p:cTn id="29" presetID="22" presetClass="entr" presetSubtype="1" fill="hold" grpId="0" nodeType="withEffect">
                                  <p:stCondLst>
                                    <p:cond delay="2600"/>
                                  </p:stCondLst>
                                  <p:childTnLst>
                                    <p:set>
                                      <p:cBhvr>
                                        <p:cTn id="30" dur="1" fill="hold">
                                          <p:stCondLst>
                                            <p:cond delay="0"/>
                                          </p:stCondLst>
                                        </p:cTn>
                                        <p:tgtEl>
                                          <p:spTgt spid="99"/>
                                        </p:tgtEl>
                                        <p:attrNameLst>
                                          <p:attrName>style.visibility</p:attrName>
                                        </p:attrNameLst>
                                      </p:cBhvr>
                                      <p:to>
                                        <p:strVal val="visible"/>
                                      </p:to>
                                    </p:set>
                                    <p:animEffect transition="in" filter="wipe(up)">
                                      <p:cBhvr>
                                        <p:cTn id="31" dur="500"/>
                                        <p:tgtEl>
                                          <p:spTgt spid="99"/>
                                        </p:tgtEl>
                                      </p:cBhvr>
                                    </p:animEffect>
                                  </p:childTnLst>
                                </p:cTn>
                              </p:par>
                            </p:childTnLst>
                          </p:cTn>
                        </p:par>
                        <p:par>
                          <p:cTn id="32" fill="hold">
                            <p:stCondLst>
                              <p:cond delay="3100"/>
                            </p:stCondLst>
                            <p:childTnLst>
                              <p:par>
                                <p:cTn id="33" presetID="1" presetClass="exit" presetSubtype="0" fill="hold" nodeType="afterEffect">
                                  <p:stCondLst>
                                    <p:cond delay="0"/>
                                  </p:stCondLst>
                                  <p:childTnLst>
                                    <p:set>
                                      <p:cBhvr>
                                        <p:cTn id="34" dur="1" fill="hold">
                                          <p:stCondLst>
                                            <p:cond delay="0"/>
                                          </p:stCondLst>
                                        </p:cTn>
                                        <p:tgtEl>
                                          <p:spTgt spid="104"/>
                                        </p:tgtEl>
                                        <p:attrNameLst>
                                          <p:attrName>style.visibility</p:attrName>
                                        </p:attrNameLst>
                                      </p:cBhvr>
                                      <p:to>
                                        <p:strVal val="hidden"/>
                                      </p:to>
                                    </p:set>
                                  </p:childTnLst>
                                </p:cTn>
                              </p:par>
                            </p:childTnLst>
                          </p:cTn>
                        </p:par>
                        <p:par>
                          <p:cTn id="35" fill="hold">
                            <p:stCondLst>
                              <p:cond delay="3100"/>
                            </p:stCondLst>
                            <p:childTnLst>
                              <p:par>
                                <p:cTn id="36" presetID="1" presetClass="entr" presetSubtype="0" fill="hold" nodeType="afterEffect">
                                  <p:stCondLst>
                                    <p:cond delay="0"/>
                                  </p:stCondLst>
                                  <p:childTnLst>
                                    <p:set>
                                      <p:cBhvr>
                                        <p:cTn id="37" dur="1" fill="hold">
                                          <p:stCondLst>
                                            <p:cond delay="0"/>
                                          </p:stCondLst>
                                        </p:cTn>
                                        <p:tgtEl>
                                          <p:spTgt spid="13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8" presetClass="emph" presetSubtype="0" fill="hold" nodeType="clickEffect">
                                  <p:stCondLst>
                                    <p:cond delay="0"/>
                                  </p:stCondLst>
                                  <p:childTnLst>
                                    <p:animRot by="7020000">
                                      <p:cBhvr>
                                        <p:cTn id="41" dur="3000" fill="hold"/>
                                        <p:tgtEl>
                                          <p:spTgt spid="137"/>
                                        </p:tgtEl>
                                        <p:attrNameLst>
                                          <p:attrName>r</p:attrName>
                                        </p:attrNameLst>
                                      </p:cBhvr>
                                    </p:animRot>
                                  </p:childTnLst>
                                </p:cTn>
                              </p:par>
                              <p:par>
                                <p:cTn id="42" presetID="22" presetClass="entr" presetSubtype="4" fill="hold" grpId="0" nodeType="withEffect">
                                  <p:stCondLst>
                                    <p:cond delay="0"/>
                                  </p:stCondLst>
                                  <p:childTnLst>
                                    <p:set>
                                      <p:cBhvr>
                                        <p:cTn id="43" dur="1" fill="hold">
                                          <p:stCondLst>
                                            <p:cond delay="0"/>
                                          </p:stCondLst>
                                        </p:cTn>
                                        <p:tgtEl>
                                          <p:spTgt spid="131"/>
                                        </p:tgtEl>
                                        <p:attrNameLst>
                                          <p:attrName>style.visibility</p:attrName>
                                        </p:attrNameLst>
                                      </p:cBhvr>
                                      <p:to>
                                        <p:strVal val="visible"/>
                                      </p:to>
                                    </p:set>
                                    <p:animEffect transition="in" filter="wipe(down)">
                                      <p:cBhvr>
                                        <p:cTn id="44" dur="500"/>
                                        <p:tgtEl>
                                          <p:spTgt spid="131"/>
                                        </p:tgtEl>
                                      </p:cBhvr>
                                    </p:animEffect>
                                  </p:childTnLst>
                                </p:cTn>
                              </p:par>
                              <p:par>
                                <p:cTn id="45" presetID="22" presetClass="entr" presetSubtype="4" fill="hold" grpId="0" nodeType="withEffect">
                                  <p:stCondLst>
                                    <p:cond delay="2600"/>
                                  </p:stCondLst>
                                  <p:childTnLst>
                                    <p:set>
                                      <p:cBhvr>
                                        <p:cTn id="46" dur="1" fill="hold">
                                          <p:stCondLst>
                                            <p:cond delay="0"/>
                                          </p:stCondLst>
                                        </p:cTn>
                                        <p:tgtEl>
                                          <p:spTgt spid="130"/>
                                        </p:tgtEl>
                                        <p:attrNameLst>
                                          <p:attrName>style.visibility</p:attrName>
                                        </p:attrNameLst>
                                      </p:cBhvr>
                                      <p:to>
                                        <p:strVal val="visible"/>
                                      </p:to>
                                    </p:set>
                                    <p:animEffect transition="in" filter="wipe(down)">
                                      <p:cBhvr>
                                        <p:cTn id="47" dur="500"/>
                                        <p:tgtEl>
                                          <p:spTgt spid="130"/>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xit" presetSubtype="6" fill="hold" nodeType="clickEffect">
                                  <p:stCondLst>
                                    <p:cond delay="0"/>
                                  </p:stCondLst>
                                  <p:childTnLst>
                                    <p:anim calcmode="lin" valueType="num">
                                      <p:cBhvr additive="base">
                                        <p:cTn id="51" dur="500"/>
                                        <p:tgtEl>
                                          <p:spTgt spid="137"/>
                                        </p:tgtEl>
                                        <p:attrNameLst>
                                          <p:attrName>ppt_x</p:attrName>
                                        </p:attrNameLst>
                                      </p:cBhvr>
                                      <p:tavLst>
                                        <p:tav tm="0">
                                          <p:val>
                                            <p:strVal val="ppt_x"/>
                                          </p:val>
                                        </p:tav>
                                        <p:tav tm="100000">
                                          <p:val>
                                            <p:strVal val="1+ppt_w/2"/>
                                          </p:val>
                                        </p:tav>
                                      </p:tavLst>
                                    </p:anim>
                                    <p:anim calcmode="lin" valueType="num">
                                      <p:cBhvr additive="base">
                                        <p:cTn id="52" dur="500"/>
                                        <p:tgtEl>
                                          <p:spTgt spid="137"/>
                                        </p:tgtEl>
                                        <p:attrNameLst>
                                          <p:attrName>ppt_y</p:attrName>
                                        </p:attrNameLst>
                                      </p:cBhvr>
                                      <p:tavLst>
                                        <p:tav tm="0">
                                          <p:val>
                                            <p:strVal val="ppt_y"/>
                                          </p:val>
                                        </p:tav>
                                        <p:tav tm="100000">
                                          <p:val>
                                            <p:strVal val="1+ppt_h/2"/>
                                          </p:val>
                                        </p:tav>
                                      </p:tavLst>
                                    </p:anim>
                                    <p:set>
                                      <p:cBhvr>
                                        <p:cTn id="53" dur="1" fill="hold">
                                          <p:stCondLst>
                                            <p:cond delay="499"/>
                                          </p:stCondLst>
                                        </p:cTn>
                                        <p:tgtEl>
                                          <p:spTgt spid="137"/>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2" presetClass="entr" presetSubtype="9" fill="hold" nodeType="clickEffect">
                                  <p:stCondLst>
                                    <p:cond delay="0"/>
                                  </p:stCondLst>
                                  <p:childTnLst>
                                    <p:set>
                                      <p:cBhvr>
                                        <p:cTn id="57" dur="1" fill="hold">
                                          <p:stCondLst>
                                            <p:cond delay="0"/>
                                          </p:stCondLst>
                                        </p:cTn>
                                        <p:tgtEl>
                                          <p:spTgt spid="2"/>
                                        </p:tgtEl>
                                        <p:attrNameLst>
                                          <p:attrName>style.visibility</p:attrName>
                                        </p:attrNameLst>
                                      </p:cBhvr>
                                      <p:to>
                                        <p:strVal val="visible"/>
                                      </p:to>
                                    </p:set>
                                    <p:anim calcmode="lin" valueType="num">
                                      <p:cBhvr additive="base">
                                        <p:cTn id="58" dur="500" fill="hold"/>
                                        <p:tgtEl>
                                          <p:spTgt spid="2"/>
                                        </p:tgtEl>
                                        <p:attrNameLst>
                                          <p:attrName>ppt_x</p:attrName>
                                        </p:attrNameLst>
                                      </p:cBhvr>
                                      <p:tavLst>
                                        <p:tav tm="0">
                                          <p:val>
                                            <p:strVal val="0-#ppt_w/2"/>
                                          </p:val>
                                        </p:tav>
                                        <p:tav tm="100000">
                                          <p:val>
                                            <p:strVal val="#ppt_x"/>
                                          </p:val>
                                        </p:tav>
                                      </p:tavLst>
                                    </p:anim>
                                    <p:anim calcmode="lin" valueType="num">
                                      <p:cBhvr additive="base">
                                        <p:cTn id="59" dur="500" fill="hold"/>
                                        <p:tgtEl>
                                          <p:spTgt spid="2"/>
                                        </p:tgtEl>
                                        <p:attrNameLst>
                                          <p:attrName>ppt_y</p:attrName>
                                        </p:attrNameLst>
                                      </p:cBhvr>
                                      <p:tavLst>
                                        <p:tav tm="0">
                                          <p:val>
                                            <p:strVal val="0-#ppt_h/2"/>
                                          </p:val>
                                        </p:tav>
                                        <p:tav tm="100000">
                                          <p:val>
                                            <p:strVal val="#ppt_y"/>
                                          </p:val>
                                        </p:tav>
                                      </p:tavLst>
                                    </p:anim>
                                  </p:childTnLst>
                                </p:cTn>
                              </p:par>
                            </p:childTnLst>
                          </p:cTn>
                        </p:par>
                        <p:par>
                          <p:cTn id="60" fill="hold">
                            <p:stCondLst>
                              <p:cond delay="500"/>
                            </p:stCondLst>
                            <p:childTnLst>
                              <p:par>
                                <p:cTn id="61" presetID="2" presetClass="entr" presetSubtype="3" fill="hold" nodeType="afterEffect">
                                  <p:stCondLst>
                                    <p:cond delay="0"/>
                                  </p:stCondLst>
                                  <p:childTnLst>
                                    <p:set>
                                      <p:cBhvr>
                                        <p:cTn id="62" dur="1" fill="hold">
                                          <p:stCondLst>
                                            <p:cond delay="0"/>
                                          </p:stCondLst>
                                        </p:cTn>
                                        <p:tgtEl>
                                          <p:spTgt spid="132"/>
                                        </p:tgtEl>
                                        <p:attrNameLst>
                                          <p:attrName>style.visibility</p:attrName>
                                        </p:attrNameLst>
                                      </p:cBhvr>
                                      <p:to>
                                        <p:strVal val="visible"/>
                                      </p:to>
                                    </p:set>
                                    <p:anim calcmode="lin" valueType="num">
                                      <p:cBhvr additive="base">
                                        <p:cTn id="63" dur="500" fill="hold"/>
                                        <p:tgtEl>
                                          <p:spTgt spid="132"/>
                                        </p:tgtEl>
                                        <p:attrNameLst>
                                          <p:attrName>ppt_x</p:attrName>
                                        </p:attrNameLst>
                                      </p:cBhvr>
                                      <p:tavLst>
                                        <p:tav tm="0">
                                          <p:val>
                                            <p:strVal val="1+#ppt_w/2"/>
                                          </p:val>
                                        </p:tav>
                                        <p:tav tm="100000">
                                          <p:val>
                                            <p:strVal val="#ppt_x"/>
                                          </p:val>
                                        </p:tav>
                                      </p:tavLst>
                                    </p:anim>
                                    <p:anim calcmode="lin" valueType="num">
                                      <p:cBhvr additive="base">
                                        <p:cTn id="64" dur="500" fill="hold"/>
                                        <p:tgtEl>
                                          <p:spTgt spid="132"/>
                                        </p:tgtEl>
                                        <p:attrNameLst>
                                          <p:attrName>ppt_y</p:attrName>
                                        </p:attrNameLst>
                                      </p:cBhvr>
                                      <p:tavLst>
                                        <p:tav tm="0">
                                          <p:val>
                                            <p:strVal val="0-#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64" presetClass="path" presetSubtype="0" accel="50000" decel="50000" fill="hold" nodeType="clickEffect">
                                  <p:stCondLst>
                                    <p:cond delay="0"/>
                                  </p:stCondLst>
                                  <p:childTnLst>
                                    <p:animMotion origin="layout" path="M 8.33333E-7 3.33333E-6 L 0.00143 -0.91366 " pathEditMode="relative" rAng="0" ptsTypes="AA">
                                      <p:cBhvr>
                                        <p:cTn id="68" dur="1100" fill="hold"/>
                                        <p:tgtEl>
                                          <p:spTgt spid="132"/>
                                        </p:tgtEl>
                                        <p:attrNameLst>
                                          <p:attrName>ppt_x</p:attrName>
                                          <p:attrName>ppt_y</p:attrName>
                                        </p:attrNameLst>
                                      </p:cBhvr>
                                      <p:rCtr x="65" y="-45694"/>
                                    </p:animMotion>
                                  </p:childTnLst>
                                </p:cTn>
                              </p:par>
                              <p:par>
                                <p:cTn id="69" presetID="22" presetClass="entr" presetSubtype="4" fill="hold" nodeType="withEffect">
                                  <p:stCondLst>
                                    <p:cond delay="100"/>
                                  </p:stCondLst>
                                  <p:childTnLst>
                                    <p:set>
                                      <p:cBhvr>
                                        <p:cTn id="70" dur="1" fill="hold">
                                          <p:stCondLst>
                                            <p:cond delay="0"/>
                                          </p:stCondLst>
                                        </p:cTn>
                                        <p:tgtEl>
                                          <p:spTgt spid="103"/>
                                        </p:tgtEl>
                                        <p:attrNameLst>
                                          <p:attrName>style.visibility</p:attrName>
                                        </p:attrNameLst>
                                      </p:cBhvr>
                                      <p:to>
                                        <p:strVal val="visible"/>
                                      </p:to>
                                    </p:set>
                                    <p:animEffect transition="in" filter="wipe(down)">
                                      <p:cBhvr>
                                        <p:cTn id="71" dur="1100"/>
                                        <p:tgtEl>
                                          <p:spTgt spid="103"/>
                                        </p:tgtEl>
                                      </p:cBhvr>
                                    </p:animEffect>
                                  </p:childTnLst>
                                </p:cTn>
                              </p:par>
                            </p:childTnLst>
                          </p:cTn>
                        </p:par>
                      </p:childTnLst>
                    </p:cTn>
                  </p:par>
                  <p:par>
                    <p:cTn id="72" fill="hold">
                      <p:stCondLst>
                        <p:cond delay="indefinite"/>
                      </p:stCondLst>
                      <p:childTnLst>
                        <p:par>
                          <p:cTn id="73" fill="hold">
                            <p:stCondLst>
                              <p:cond delay="0"/>
                            </p:stCondLst>
                            <p:childTnLst>
                              <p:par>
                                <p:cTn id="74" presetID="2" presetClass="exit" presetSubtype="4" fill="hold" nodeType="clickEffect">
                                  <p:stCondLst>
                                    <p:cond delay="0"/>
                                  </p:stCondLst>
                                  <p:childTnLst>
                                    <p:anim calcmode="lin" valueType="num">
                                      <p:cBhvr additive="base">
                                        <p:cTn id="75" dur="500"/>
                                        <p:tgtEl>
                                          <p:spTgt spid="2"/>
                                        </p:tgtEl>
                                        <p:attrNameLst>
                                          <p:attrName>ppt_x</p:attrName>
                                        </p:attrNameLst>
                                      </p:cBhvr>
                                      <p:tavLst>
                                        <p:tav tm="0">
                                          <p:val>
                                            <p:strVal val="ppt_x"/>
                                          </p:val>
                                        </p:tav>
                                        <p:tav tm="100000">
                                          <p:val>
                                            <p:strVal val="ppt_x"/>
                                          </p:val>
                                        </p:tav>
                                      </p:tavLst>
                                    </p:anim>
                                    <p:anim calcmode="lin" valueType="num">
                                      <p:cBhvr additive="base">
                                        <p:cTn id="76" dur="500"/>
                                        <p:tgtEl>
                                          <p:spTgt spid="2"/>
                                        </p:tgtEl>
                                        <p:attrNameLst>
                                          <p:attrName>ppt_y</p:attrName>
                                        </p:attrNameLst>
                                      </p:cBhvr>
                                      <p:tavLst>
                                        <p:tav tm="0">
                                          <p:val>
                                            <p:strVal val="ppt_y"/>
                                          </p:val>
                                        </p:tav>
                                        <p:tav tm="100000">
                                          <p:val>
                                            <p:strVal val="1+ppt_h/2"/>
                                          </p:val>
                                        </p:tav>
                                      </p:tavLst>
                                    </p:anim>
                                    <p:set>
                                      <p:cBhvr>
                                        <p:cTn id="77" dur="1" fill="hold">
                                          <p:stCondLst>
                                            <p:cond delay="499"/>
                                          </p:stCondLst>
                                        </p:cTn>
                                        <p:tgtEl>
                                          <p:spTgt spid="2"/>
                                        </p:tgtEl>
                                        <p:attrNameLst>
                                          <p:attrName>style.visibility</p:attrName>
                                        </p:attrNameLst>
                                      </p:cBhvr>
                                      <p:to>
                                        <p:strVal val="hidden"/>
                                      </p:to>
                                    </p:set>
                                  </p:childTnLst>
                                </p:cTn>
                              </p:par>
                              <p:par>
                                <p:cTn id="78" presetID="2" presetClass="exit" presetSubtype="4" fill="hold" nodeType="withEffect">
                                  <p:stCondLst>
                                    <p:cond delay="0"/>
                                  </p:stCondLst>
                                  <p:childTnLst>
                                    <p:anim calcmode="lin" valueType="num">
                                      <p:cBhvr additive="base">
                                        <p:cTn id="79" dur="500"/>
                                        <p:tgtEl>
                                          <p:spTgt spid="132"/>
                                        </p:tgtEl>
                                        <p:attrNameLst>
                                          <p:attrName>ppt_x</p:attrName>
                                        </p:attrNameLst>
                                      </p:cBhvr>
                                      <p:tavLst>
                                        <p:tav tm="0">
                                          <p:val>
                                            <p:strVal val="ppt_x"/>
                                          </p:val>
                                        </p:tav>
                                        <p:tav tm="100000">
                                          <p:val>
                                            <p:strVal val="ppt_x"/>
                                          </p:val>
                                        </p:tav>
                                      </p:tavLst>
                                    </p:anim>
                                    <p:anim calcmode="lin" valueType="num">
                                      <p:cBhvr additive="base">
                                        <p:cTn id="80" dur="500"/>
                                        <p:tgtEl>
                                          <p:spTgt spid="132"/>
                                        </p:tgtEl>
                                        <p:attrNameLst>
                                          <p:attrName>ppt_y</p:attrName>
                                        </p:attrNameLst>
                                      </p:cBhvr>
                                      <p:tavLst>
                                        <p:tav tm="0">
                                          <p:val>
                                            <p:strVal val="ppt_y"/>
                                          </p:val>
                                        </p:tav>
                                        <p:tav tm="100000">
                                          <p:val>
                                            <p:strVal val="1+ppt_h/2"/>
                                          </p:val>
                                        </p:tav>
                                      </p:tavLst>
                                    </p:anim>
                                    <p:set>
                                      <p:cBhvr>
                                        <p:cTn id="81" dur="1" fill="hold">
                                          <p:stCondLst>
                                            <p:cond delay="499"/>
                                          </p:stCondLst>
                                        </p:cTn>
                                        <p:tgtEl>
                                          <p:spTgt spid="132"/>
                                        </p:tgtEl>
                                        <p:attrNameLst>
                                          <p:attrName>style.visibility</p:attrName>
                                        </p:attrNameLst>
                                      </p:cBhvr>
                                      <p:to>
                                        <p:strVal val="hidden"/>
                                      </p:to>
                                    </p:set>
                                  </p:childTnLst>
                                </p:cTn>
                              </p:par>
                            </p:childTnLst>
                          </p:cTn>
                        </p:par>
                        <p:par>
                          <p:cTn id="82" fill="hold">
                            <p:stCondLst>
                              <p:cond delay="500"/>
                            </p:stCondLst>
                            <p:childTnLst>
                              <p:par>
                                <p:cTn id="83" presetID="1" presetClass="entr" presetSubtype="0" fill="hold" grpId="0" nodeType="afterEffect">
                                  <p:stCondLst>
                                    <p:cond delay="0"/>
                                  </p:stCondLst>
                                  <p:childTnLst>
                                    <p:set>
                                      <p:cBhvr>
                                        <p:cTn id="84" dur="1" fill="hold">
                                          <p:stCondLst>
                                            <p:cond delay="0"/>
                                          </p:stCondLst>
                                        </p:cTn>
                                        <p:tgtEl>
                                          <p:spTgt spid="95"/>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ntr" presetSubtype="0" fill="hold" nodeType="clickEffect">
                                  <p:stCondLst>
                                    <p:cond delay="0"/>
                                  </p:stCondLst>
                                  <p:childTnLst>
                                    <p:set>
                                      <p:cBhvr>
                                        <p:cTn id="88" dur="1" fill="hold">
                                          <p:stCondLst>
                                            <p:cond delay="0"/>
                                          </p:stCondLst>
                                        </p:cTn>
                                        <p:tgtEl>
                                          <p:spTgt spid="353"/>
                                        </p:tgtEl>
                                        <p:attrNameLst>
                                          <p:attrName>style.visibility</p:attrName>
                                        </p:attrNameLst>
                                      </p:cBhvr>
                                      <p:to>
                                        <p:strVal val="visible"/>
                                      </p:to>
                                    </p:set>
                                  </p:childTnLst>
                                </p:cTn>
                              </p:par>
                            </p:childTnLst>
                          </p:cTn>
                        </p:par>
                        <p:par>
                          <p:cTn id="89" fill="hold">
                            <p:stCondLst>
                              <p:cond delay="0"/>
                            </p:stCondLst>
                            <p:childTnLst>
                              <p:par>
                                <p:cTn id="90" presetID="22" presetClass="entr" presetSubtype="8" fill="hold" grpId="0" nodeType="afterEffect">
                                  <p:stCondLst>
                                    <p:cond delay="0"/>
                                  </p:stCondLst>
                                  <p:childTnLst>
                                    <p:set>
                                      <p:cBhvr>
                                        <p:cTn id="91" dur="1" fill="hold">
                                          <p:stCondLst>
                                            <p:cond delay="0"/>
                                          </p:stCondLst>
                                        </p:cTn>
                                        <p:tgtEl>
                                          <p:spTgt spid="381"/>
                                        </p:tgtEl>
                                        <p:attrNameLst>
                                          <p:attrName>style.visibility</p:attrName>
                                        </p:attrNameLst>
                                      </p:cBhvr>
                                      <p:to>
                                        <p:strVal val="visible"/>
                                      </p:to>
                                    </p:set>
                                    <p:animEffect transition="in" filter="wipe(left)">
                                      <p:cBhvr>
                                        <p:cTn id="92" dur="500"/>
                                        <p:tgtEl>
                                          <p:spTgt spid="381"/>
                                        </p:tgtEl>
                                      </p:cBhvr>
                                    </p:animEffect>
                                  </p:childTnLst>
                                </p:cTn>
                              </p:par>
                            </p:childTnLst>
                          </p:cTn>
                        </p:par>
                      </p:childTnLst>
                    </p:cTn>
                  </p:par>
                  <p:par>
                    <p:cTn id="93" fill="hold">
                      <p:stCondLst>
                        <p:cond delay="indefinite"/>
                      </p:stCondLst>
                      <p:childTnLst>
                        <p:par>
                          <p:cTn id="94" fill="hold">
                            <p:stCondLst>
                              <p:cond delay="0"/>
                            </p:stCondLst>
                            <p:childTnLst>
                              <p:par>
                                <p:cTn id="95" presetID="8" presetClass="emph" presetSubtype="0" fill="hold" nodeType="clickEffect">
                                  <p:stCondLst>
                                    <p:cond delay="0"/>
                                  </p:stCondLst>
                                  <p:childTnLst>
                                    <p:animRot by="21600000">
                                      <p:cBhvr>
                                        <p:cTn id="96" dur="2000" fill="hold"/>
                                        <p:tgtEl>
                                          <p:spTgt spid="353"/>
                                        </p:tgtEl>
                                        <p:attrNameLst>
                                          <p:attrName>r</p:attrName>
                                        </p:attrNameLst>
                                      </p:cBhvr>
                                    </p:animRot>
                                  </p:childTnLst>
                                </p:cTn>
                              </p:par>
                              <p:par>
                                <p:cTn id="97" presetID="21" presetClass="entr" presetSubtype="1" fill="hold" grpId="0" nodeType="withEffect">
                                  <p:stCondLst>
                                    <p:cond delay="100"/>
                                  </p:stCondLst>
                                  <p:childTnLst>
                                    <p:set>
                                      <p:cBhvr>
                                        <p:cTn id="98" dur="1" fill="hold">
                                          <p:stCondLst>
                                            <p:cond delay="0"/>
                                          </p:stCondLst>
                                        </p:cTn>
                                        <p:tgtEl>
                                          <p:spTgt spid="352"/>
                                        </p:tgtEl>
                                        <p:attrNameLst>
                                          <p:attrName>style.visibility</p:attrName>
                                        </p:attrNameLst>
                                      </p:cBhvr>
                                      <p:to>
                                        <p:strVal val="visible"/>
                                      </p:to>
                                    </p:set>
                                    <p:animEffect transition="in" filter="wheel(1)">
                                      <p:cBhvr>
                                        <p:cTn id="99" dur="2200"/>
                                        <p:tgtEl>
                                          <p:spTgt spid="352"/>
                                        </p:tgtEl>
                                      </p:cBhvr>
                                    </p:animEffect>
                                  </p:childTnLst>
                                </p:cTn>
                              </p:par>
                            </p:childTnLst>
                          </p:cTn>
                        </p:par>
                        <p:par>
                          <p:cTn id="100" fill="hold">
                            <p:stCondLst>
                              <p:cond delay="2300"/>
                            </p:stCondLst>
                            <p:childTnLst>
                              <p:par>
                                <p:cTn id="101" presetID="1" presetClass="entr" presetSubtype="0" fill="hold" grpId="0" nodeType="afterEffect">
                                  <p:stCondLst>
                                    <p:cond delay="0"/>
                                  </p:stCondLst>
                                  <p:childTnLst>
                                    <p:set>
                                      <p:cBhvr>
                                        <p:cTn id="102" dur="1" fill="hold">
                                          <p:stCondLst>
                                            <p:cond delay="0"/>
                                          </p:stCondLst>
                                        </p:cTn>
                                        <p:tgtEl>
                                          <p:spTgt spid="97"/>
                                        </p:tgtEl>
                                        <p:attrNameLst>
                                          <p:attrName>style.visibility</p:attrName>
                                        </p:attrNameLst>
                                      </p:cBhvr>
                                      <p:to>
                                        <p:strVal val="visible"/>
                                      </p:to>
                                    </p:set>
                                  </p:childTnLst>
                                </p:cTn>
                              </p:par>
                            </p:childTnLst>
                          </p:cTn>
                        </p:par>
                        <p:par>
                          <p:cTn id="103" fill="hold">
                            <p:stCondLst>
                              <p:cond delay="2300"/>
                            </p:stCondLst>
                            <p:childTnLst>
                              <p:par>
                                <p:cTn id="104" presetID="1" presetClass="entr" presetSubtype="0" fill="hold" grpId="0" nodeType="afterEffect">
                                  <p:stCondLst>
                                    <p:cond delay="0"/>
                                  </p:stCondLst>
                                  <p:childTnLst>
                                    <p:set>
                                      <p:cBhvr>
                                        <p:cTn id="105" dur="1" fill="hold">
                                          <p:stCondLst>
                                            <p:cond delay="0"/>
                                          </p:stCondLst>
                                        </p:cTn>
                                        <p:tgtEl>
                                          <p:spTgt spid="98"/>
                                        </p:tgtEl>
                                        <p:attrNameLst>
                                          <p:attrName>style.visibility</p:attrName>
                                        </p:attrNameLst>
                                      </p:cBhvr>
                                      <p:to>
                                        <p:strVal val="visible"/>
                                      </p:to>
                                    </p:set>
                                  </p:childTnLst>
                                </p:cTn>
                              </p:par>
                            </p:childTnLst>
                          </p:cTn>
                        </p:par>
                      </p:childTnLst>
                    </p:cTn>
                  </p:par>
                  <p:par>
                    <p:cTn id="106" fill="hold">
                      <p:stCondLst>
                        <p:cond delay="indefinite"/>
                      </p:stCondLst>
                      <p:childTnLst>
                        <p:par>
                          <p:cTn id="107" fill="hold">
                            <p:stCondLst>
                              <p:cond delay="0"/>
                            </p:stCondLst>
                            <p:childTnLst>
                              <p:par>
                                <p:cTn id="108" presetID="2" presetClass="exit" presetSubtype="4" fill="hold" nodeType="clickEffect">
                                  <p:stCondLst>
                                    <p:cond delay="0"/>
                                  </p:stCondLst>
                                  <p:childTnLst>
                                    <p:anim calcmode="lin" valueType="num">
                                      <p:cBhvr additive="base">
                                        <p:cTn id="109" dur="500"/>
                                        <p:tgtEl>
                                          <p:spTgt spid="353"/>
                                        </p:tgtEl>
                                        <p:attrNameLst>
                                          <p:attrName>ppt_x</p:attrName>
                                        </p:attrNameLst>
                                      </p:cBhvr>
                                      <p:tavLst>
                                        <p:tav tm="0">
                                          <p:val>
                                            <p:strVal val="ppt_x"/>
                                          </p:val>
                                        </p:tav>
                                        <p:tav tm="100000">
                                          <p:val>
                                            <p:strVal val="ppt_x"/>
                                          </p:val>
                                        </p:tav>
                                      </p:tavLst>
                                    </p:anim>
                                    <p:anim calcmode="lin" valueType="num">
                                      <p:cBhvr additive="base">
                                        <p:cTn id="110" dur="500"/>
                                        <p:tgtEl>
                                          <p:spTgt spid="353"/>
                                        </p:tgtEl>
                                        <p:attrNameLst>
                                          <p:attrName>ppt_y</p:attrName>
                                        </p:attrNameLst>
                                      </p:cBhvr>
                                      <p:tavLst>
                                        <p:tav tm="0">
                                          <p:val>
                                            <p:strVal val="ppt_y"/>
                                          </p:val>
                                        </p:tav>
                                        <p:tav tm="100000">
                                          <p:val>
                                            <p:strVal val="1+ppt_h/2"/>
                                          </p:val>
                                        </p:tav>
                                      </p:tavLst>
                                    </p:anim>
                                    <p:set>
                                      <p:cBhvr>
                                        <p:cTn id="111" dur="1" fill="hold">
                                          <p:stCondLst>
                                            <p:cond delay="499"/>
                                          </p:stCondLst>
                                        </p:cTn>
                                        <p:tgtEl>
                                          <p:spTgt spid="353"/>
                                        </p:tgtEl>
                                        <p:attrNameLst>
                                          <p:attrName>style.visibility</p:attrName>
                                        </p:attrNameLst>
                                      </p:cBhvr>
                                      <p:to>
                                        <p:strVal val="hidden"/>
                                      </p:to>
                                    </p:set>
                                  </p:childTnLst>
                                </p:cTn>
                              </p:par>
                            </p:childTnLst>
                          </p:cTn>
                        </p:par>
                      </p:childTnLst>
                    </p:cTn>
                  </p:par>
                  <p:par>
                    <p:cTn id="112" fill="hold">
                      <p:stCondLst>
                        <p:cond delay="indefinite"/>
                      </p:stCondLst>
                      <p:childTnLst>
                        <p:par>
                          <p:cTn id="113" fill="hold">
                            <p:stCondLst>
                              <p:cond delay="0"/>
                            </p:stCondLst>
                            <p:childTnLst>
                              <p:par>
                                <p:cTn id="114" presetID="2" presetClass="entr" presetSubtype="1" fill="hold" nodeType="clickEffect">
                                  <p:stCondLst>
                                    <p:cond delay="0"/>
                                  </p:stCondLst>
                                  <p:childTnLst>
                                    <p:set>
                                      <p:cBhvr>
                                        <p:cTn id="115" dur="1" fill="hold">
                                          <p:stCondLst>
                                            <p:cond delay="0"/>
                                          </p:stCondLst>
                                        </p:cTn>
                                        <p:tgtEl>
                                          <p:spTgt spid="164"/>
                                        </p:tgtEl>
                                        <p:attrNameLst>
                                          <p:attrName>style.visibility</p:attrName>
                                        </p:attrNameLst>
                                      </p:cBhvr>
                                      <p:to>
                                        <p:strVal val="visible"/>
                                      </p:to>
                                    </p:set>
                                    <p:anim calcmode="lin" valueType="num">
                                      <p:cBhvr additive="base">
                                        <p:cTn id="116" dur="500" fill="hold"/>
                                        <p:tgtEl>
                                          <p:spTgt spid="164"/>
                                        </p:tgtEl>
                                        <p:attrNameLst>
                                          <p:attrName>ppt_x</p:attrName>
                                        </p:attrNameLst>
                                      </p:cBhvr>
                                      <p:tavLst>
                                        <p:tav tm="0">
                                          <p:val>
                                            <p:strVal val="#ppt_x"/>
                                          </p:val>
                                        </p:tav>
                                        <p:tav tm="100000">
                                          <p:val>
                                            <p:strVal val="#ppt_x"/>
                                          </p:val>
                                        </p:tav>
                                      </p:tavLst>
                                    </p:anim>
                                    <p:anim calcmode="lin" valueType="num">
                                      <p:cBhvr additive="base">
                                        <p:cTn id="117" dur="500" fill="hold"/>
                                        <p:tgtEl>
                                          <p:spTgt spid="164"/>
                                        </p:tgtEl>
                                        <p:attrNameLst>
                                          <p:attrName>ppt_y</p:attrName>
                                        </p:attrNameLst>
                                      </p:cBhvr>
                                      <p:tavLst>
                                        <p:tav tm="0">
                                          <p:val>
                                            <p:strVal val="0-#ppt_h/2"/>
                                          </p:val>
                                        </p:tav>
                                        <p:tav tm="100000">
                                          <p:val>
                                            <p:strVal val="#ppt_y"/>
                                          </p:val>
                                        </p:tav>
                                      </p:tavLst>
                                    </p:anim>
                                  </p:childTnLst>
                                </p:cTn>
                              </p:par>
                              <p:par>
                                <p:cTn id="118" presetID="2" presetClass="entr" presetSubtype="1" fill="hold" nodeType="withEffect">
                                  <p:stCondLst>
                                    <p:cond delay="0"/>
                                  </p:stCondLst>
                                  <p:childTnLst>
                                    <p:set>
                                      <p:cBhvr>
                                        <p:cTn id="119" dur="1" fill="hold">
                                          <p:stCondLst>
                                            <p:cond delay="0"/>
                                          </p:stCondLst>
                                        </p:cTn>
                                        <p:tgtEl>
                                          <p:spTgt spid="253"/>
                                        </p:tgtEl>
                                        <p:attrNameLst>
                                          <p:attrName>style.visibility</p:attrName>
                                        </p:attrNameLst>
                                      </p:cBhvr>
                                      <p:to>
                                        <p:strVal val="visible"/>
                                      </p:to>
                                    </p:set>
                                    <p:anim calcmode="lin" valueType="num">
                                      <p:cBhvr additive="base">
                                        <p:cTn id="120" dur="500" fill="hold"/>
                                        <p:tgtEl>
                                          <p:spTgt spid="253"/>
                                        </p:tgtEl>
                                        <p:attrNameLst>
                                          <p:attrName>ppt_x</p:attrName>
                                        </p:attrNameLst>
                                      </p:cBhvr>
                                      <p:tavLst>
                                        <p:tav tm="0">
                                          <p:val>
                                            <p:strVal val="#ppt_x"/>
                                          </p:val>
                                        </p:tav>
                                        <p:tav tm="100000">
                                          <p:val>
                                            <p:strVal val="#ppt_x"/>
                                          </p:val>
                                        </p:tav>
                                      </p:tavLst>
                                    </p:anim>
                                    <p:anim calcmode="lin" valueType="num">
                                      <p:cBhvr additive="base">
                                        <p:cTn id="121" dur="500" fill="hold"/>
                                        <p:tgtEl>
                                          <p:spTgt spid="253"/>
                                        </p:tgtEl>
                                        <p:attrNameLst>
                                          <p:attrName>ppt_y</p:attrName>
                                        </p:attrNameLst>
                                      </p:cBhvr>
                                      <p:tavLst>
                                        <p:tav tm="0">
                                          <p:val>
                                            <p:strVal val="0-#ppt_h/2"/>
                                          </p:val>
                                        </p:tav>
                                        <p:tav tm="100000">
                                          <p:val>
                                            <p:strVal val="#ppt_y"/>
                                          </p:val>
                                        </p:tav>
                                      </p:tavLst>
                                    </p:anim>
                                  </p:childTnLst>
                                </p:cTn>
                              </p:par>
                            </p:childTnLst>
                          </p:cTn>
                        </p:par>
                        <p:par>
                          <p:cTn id="122" fill="hold">
                            <p:stCondLst>
                              <p:cond delay="500"/>
                            </p:stCondLst>
                            <p:childTnLst>
                              <p:par>
                                <p:cTn id="123" presetID="22" presetClass="entr" presetSubtype="8" fill="hold" grpId="0" nodeType="afterEffect">
                                  <p:stCondLst>
                                    <p:cond delay="0"/>
                                  </p:stCondLst>
                                  <p:childTnLst>
                                    <p:set>
                                      <p:cBhvr>
                                        <p:cTn id="124" dur="1" fill="hold">
                                          <p:stCondLst>
                                            <p:cond delay="0"/>
                                          </p:stCondLst>
                                        </p:cTn>
                                        <p:tgtEl>
                                          <p:spTgt spid="383"/>
                                        </p:tgtEl>
                                        <p:attrNameLst>
                                          <p:attrName>style.visibility</p:attrName>
                                        </p:attrNameLst>
                                      </p:cBhvr>
                                      <p:to>
                                        <p:strVal val="visible"/>
                                      </p:to>
                                    </p:set>
                                    <p:animEffect transition="in" filter="wipe(left)">
                                      <p:cBhvr>
                                        <p:cTn id="125" dur="500"/>
                                        <p:tgtEl>
                                          <p:spTgt spid="383"/>
                                        </p:tgtEl>
                                      </p:cBhvr>
                                    </p:animEffect>
                                  </p:childTnLst>
                                </p:cTn>
                              </p:par>
                            </p:childTnLst>
                          </p:cTn>
                        </p:par>
                      </p:childTnLst>
                    </p:cTn>
                  </p:par>
                  <p:par>
                    <p:cTn id="126" fill="hold">
                      <p:stCondLst>
                        <p:cond delay="indefinite"/>
                      </p:stCondLst>
                      <p:childTnLst>
                        <p:par>
                          <p:cTn id="127" fill="hold">
                            <p:stCondLst>
                              <p:cond delay="0"/>
                            </p:stCondLst>
                            <p:childTnLst>
                              <p:par>
                                <p:cTn id="128" presetID="63" presetClass="path" presetSubtype="0" accel="50000" decel="50000" fill="hold" nodeType="clickEffect">
                                  <p:stCondLst>
                                    <p:cond delay="0"/>
                                  </p:stCondLst>
                                  <p:childTnLst>
                                    <p:animMotion origin="layout" path="M -1.04167E-6 -4.44444E-6 L 0.42409 0.28542 " pathEditMode="relative" rAng="0" ptsTypes="AA">
                                      <p:cBhvr>
                                        <p:cTn id="129" dur="1000" fill="hold"/>
                                        <p:tgtEl>
                                          <p:spTgt spid="253"/>
                                        </p:tgtEl>
                                        <p:attrNameLst>
                                          <p:attrName>ppt_x</p:attrName>
                                          <p:attrName>ppt_y</p:attrName>
                                        </p:attrNameLst>
                                      </p:cBhvr>
                                      <p:rCtr x="21198" y="14259"/>
                                    </p:animMotion>
                                  </p:childTnLst>
                                </p:cTn>
                              </p:par>
                              <p:par>
                                <p:cTn id="130" presetID="22" presetClass="entr" presetSubtype="8" fill="hold" nodeType="withEffect">
                                  <p:stCondLst>
                                    <p:cond delay="100"/>
                                  </p:stCondLst>
                                  <p:childTnLst>
                                    <p:set>
                                      <p:cBhvr>
                                        <p:cTn id="131" dur="1" fill="hold">
                                          <p:stCondLst>
                                            <p:cond delay="0"/>
                                          </p:stCondLst>
                                        </p:cTn>
                                        <p:tgtEl>
                                          <p:spTgt spid="163"/>
                                        </p:tgtEl>
                                        <p:attrNameLst>
                                          <p:attrName>style.visibility</p:attrName>
                                        </p:attrNameLst>
                                      </p:cBhvr>
                                      <p:to>
                                        <p:strVal val="visible"/>
                                      </p:to>
                                    </p:set>
                                    <p:animEffect transition="in" filter="wipe(left)">
                                      <p:cBhvr>
                                        <p:cTn id="132" dur="900"/>
                                        <p:tgtEl>
                                          <p:spTgt spid="163"/>
                                        </p:tgtEl>
                                      </p:cBhvr>
                                    </p:animEffect>
                                  </p:childTnLst>
                                </p:cTn>
                              </p:par>
                            </p:childTnLst>
                          </p:cTn>
                        </p:par>
                      </p:childTnLst>
                    </p:cTn>
                  </p:par>
                  <p:par>
                    <p:cTn id="133" fill="hold">
                      <p:stCondLst>
                        <p:cond delay="indefinite"/>
                      </p:stCondLst>
                      <p:childTnLst>
                        <p:par>
                          <p:cTn id="134" fill="hold">
                            <p:stCondLst>
                              <p:cond delay="0"/>
                            </p:stCondLst>
                            <p:childTnLst>
                              <p:par>
                                <p:cTn id="135" presetID="2" presetClass="exit" presetSubtype="4" fill="hold" nodeType="clickEffect">
                                  <p:stCondLst>
                                    <p:cond delay="0"/>
                                  </p:stCondLst>
                                  <p:childTnLst>
                                    <p:anim calcmode="lin" valueType="num">
                                      <p:cBhvr additive="base">
                                        <p:cTn id="136" dur="500"/>
                                        <p:tgtEl>
                                          <p:spTgt spid="164"/>
                                        </p:tgtEl>
                                        <p:attrNameLst>
                                          <p:attrName>ppt_x</p:attrName>
                                        </p:attrNameLst>
                                      </p:cBhvr>
                                      <p:tavLst>
                                        <p:tav tm="0">
                                          <p:val>
                                            <p:strVal val="ppt_x"/>
                                          </p:val>
                                        </p:tav>
                                        <p:tav tm="100000">
                                          <p:val>
                                            <p:strVal val="ppt_x"/>
                                          </p:val>
                                        </p:tav>
                                      </p:tavLst>
                                    </p:anim>
                                    <p:anim calcmode="lin" valueType="num">
                                      <p:cBhvr additive="base">
                                        <p:cTn id="137" dur="500"/>
                                        <p:tgtEl>
                                          <p:spTgt spid="164"/>
                                        </p:tgtEl>
                                        <p:attrNameLst>
                                          <p:attrName>ppt_y</p:attrName>
                                        </p:attrNameLst>
                                      </p:cBhvr>
                                      <p:tavLst>
                                        <p:tav tm="0">
                                          <p:val>
                                            <p:strVal val="ppt_y"/>
                                          </p:val>
                                        </p:tav>
                                        <p:tav tm="100000">
                                          <p:val>
                                            <p:strVal val="1+ppt_h/2"/>
                                          </p:val>
                                        </p:tav>
                                      </p:tavLst>
                                    </p:anim>
                                    <p:set>
                                      <p:cBhvr>
                                        <p:cTn id="138" dur="1" fill="hold">
                                          <p:stCondLst>
                                            <p:cond delay="499"/>
                                          </p:stCondLst>
                                        </p:cTn>
                                        <p:tgtEl>
                                          <p:spTgt spid="164"/>
                                        </p:tgtEl>
                                        <p:attrNameLst>
                                          <p:attrName>style.visibility</p:attrName>
                                        </p:attrNameLst>
                                      </p:cBhvr>
                                      <p:to>
                                        <p:strVal val="hidden"/>
                                      </p:to>
                                    </p:set>
                                  </p:childTnLst>
                                </p:cTn>
                              </p:par>
                              <p:par>
                                <p:cTn id="139" presetID="2" presetClass="exit" presetSubtype="4" fill="hold" nodeType="withEffect">
                                  <p:stCondLst>
                                    <p:cond delay="0"/>
                                  </p:stCondLst>
                                  <p:childTnLst>
                                    <p:anim calcmode="lin" valueType="num">
                                      <p:cBhvr additive="base">
                                        <p:cTn id="140" dur="500"/>
                                        <p:tgtEl>
                                          <p:spTgt spid="253"/>
                                        </p:tgtEl>
                                        <p:attrNameLst>
                                          <p:attrName>ppt_x</p:attrName>
                                        </p:attrNameLst>
                                      </p:cBhvr>
                                      <p:tavLst>
                                        <p:tav tm="0">
                                          <p:val>
                                            <p:strVal val="ppt_x"/>
                                          </p:val>
                                        </p:tav>
                                        <p:tav tm="100000">
                                          <p:val>
                                            <p:strVal val="ppt_x"/>
                                          </p:val>
                                        </p:tav>
                                      </p:tavLst>
                                    </p:anim>
                                    <p:anim calcmode="lin" valueType="num">
                                      <p:cBhvr additive="base">
                                        <p:cTn id="141" dur="500"/>
                                        <p:tgtEl>
                                          <p:spTgt spid="253"/>
                                        </p:tgtEl>
                                        <p:attrNameLst>
                                          <p:attrName>ppt_y</p:attrName>
                                        </p:attrNameLst>
                                      </p:cBhvr>
                                      <p:tavLst>
                                        <p:tav tm="0">
                                          <p:val>
                                            <p:strVal val="ppt_y"/>
                                          </p:val>
                                        </p:tav>
                                        <p:tav tm="100000">
                                          <p:val>
                                            <p:strVal val="1+ppt_h/2"/>
                                          </p:val>
                                        </p:tav>
                                      </p:tavLst>
                                    </p:anim>
                                    <p:set>
                                      <p:cBhvr>
                                        <p:cTn id="142" dur="1" fill="hold">
                                          <p:stCondLst>
                                            <p:cond delay="499"/>
                                          </p:stCondLst>
                                        </p:cTn>
                                        <p:tgtEl>
                                          <p:spTgt spid="253"/>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2" presetClass="entr" presetSubtype="9" fill="hold" nodeType="clickEffect">
                                  <p:stCondLst>
                                    <p:cond delay="0"/>
                                  </p:stCondLst>
                                  <p:childTnLst>
                                    <p:set>
                                      <p:cBhvr>
                                        <p:cTn id="146" dur="1" fill="hold">
                                          <p:stCondLst>
                                            <p:cond delay="0"/>
                                          </p:stCondLst>
                                        </p:cTn>
                                        <p:tgtEl>
                                          <p:spTgt spid="258"/>
                                        </p:tgtEl>
                                        <p:attrNameLst>
                                          <p:attrName>style.visibility</p:attrName>
                                        </p:attrNameLst>
                                      </p:cBhvr>
                                      <p:to>
                                        <p:strVal val="visible"/>
                                      </p:to>
                                    </p:set>
                                    <p:anim calcmode="lin" valueType="num">
                                      <p:cBhvr additive="base">
                                        <p:cTn id="147" dur="500" fill="hold"/>
                                        <p:tgtEl>
                                          <p:spTgt spid="258"/>
                                        </p:tgtEl>
                                        <p:attrNameLst>
                                          <p:attrName>ppt_x</p:attrName>
                                        </p:attrNameLst>
                                      </p:cBhvr>
                                      <p:tavLst>
                                        <p:tav tm="0">
                                          <p:val>
                                            <p:strVal val="0-#ppt_w/2"/>
                                          </p:val>
                                        </p:tav>
                                        <p:tav tm="100000">
                                          <p:val>
                                            <p:strVal val="#ppt_x"/>
                                          </p:val>
                                        </p:tav>
                                      </p:tavLst>
                                    </p:anim>
                                    <p:anim calcmode="lin" valueType="num">
                                      <p:cBhvr additive="base">
                                        <p:cTn id="148" dur="500" fill="hold"/>
                                        <p:tgtEl>
                                          <p:spTgt spid="258"/>
                                        </p:tgtEl>
                                        <p:attrNameLst>
                                          <p:attrName>ppt_y</p:attrName>
                                        </p:attrNameLst>
                                      </p:cBhvr>
                                      <p:tavLst>
                                        <p:tav tm="0">
                                          <p:val>
                                            <p:strVal val="0-#ppt_h/2"/>
                                          </p:val>
                                        </p:tav>
                                        <p:tav tm="100000">
                                          <p:val>
                                            <p:strVal val="#ppt_y"/>
                                          </p:val>
                                        </p:tav>
                                      </p:tavLst>
                                    </p:anim>
                                  </p:childTnLst>
                                </p:cTn>
                              </p:par>
                            </p:childTnLst>
                          </p:cTn>
                        </p:par>
                        <p:par>
                          <p:cTn id="149" fill="hold">
                            <p:stCondLst>
                              <p:cond delay="500"/>
                            </p:stCondLst>
                            <p:childTnLst>
                              <p:par>
                                <p:cTn id="150" presetID="2" presetClass="entr" presetSubtype="4" fill="hold" nodeType="afterEffect">
                                  <p:stCondLst>
                                    <p:cond delay="0"/>
                                  </p:stCondLst>
                                  <p:childTnLst>
                                    <p:set>
                                      <p:cBhvr>
                                        <p:cTn id="151" dur="1" fill="hold">
                                          <p:stCondLst>
                                            <p:cond delay="0"/>
                                          </p:stCondLst>
                                        </p:cTn>
                                        <p:tgtEl>
                                          <p:spTgt spid="347"/>
                                        </p:tgtEl>
                                        <p:attrNameLst>
                                          <p:attrName>style.visibility</p:attrName>
                                        </p:attrNameLst>
                                      </p:cBhvr>
                                      <p:to>
                                        <p:strVal val="visible"/>
                                      </p:to>
                                    </p:set>
                                    <p:anim calcmode="lin" valueType="num">
                                      <p:cBhvr additive="base">
                                        <p:cTn id="152" dur="500" fill="hold"/>
                                        <p:tgtEl>
                                          <p:spTgt spid="347"/>
                                        </p:tgtEl>
                                        <p:attrNameLst>
                                          <p:attrName>ppt_x</p:attrName>
                                        </p:attrNameLst>
                                      </p:cBhvr>
                                      <p:tavLst>
                                        <p:tav tm="0">
                                          <p:val>
                                            <p:strVal val="#ppt_x"/>
                                          </p:val>
                                        </p:tav>
                                        <p:tav tm="100000">
                                          <p:val>
                                            <p:strVal val="#ppt_x"/>
                                          </p:val>
                                        </p:tav>
                                      </p:tavLst>
                                    </p:anim>
                                    <p:anim calcmode="lin" valueType="num">
                                      <p:cBhvr additive="base">
                                        <p:cTn id="153" dur="500" fill="hold"/>
                                        <p:tgtEl>
                                          <p:spTgt spid="347"/>
                                        </p:tgtEl>
                                        <p:attrNameLst>
                                          <p:attrName>ppt_y</p:attrName>
                                        </p:attrNameLst>
                                      </p:cBhvr>
                                      <p:tavLst>
                                        <p:tav tm="0">
                                          <p:val>
                                            <p:strVal val="1+#ppt_h/2"/>
                                          </p:val>
                                        </p:tav>
                                        <p:tav tm="100000">
                                          <p:val>
                                            <p:strVal val="#ppt_y"/>
                                          </p:val>
                                        </p:tav>
                                      </p:tavLst>
                                    </p:anim>
                                  </p:childTnLst>
                                </p:cTn>
                              </p:par>
                            </p:childTnLst>
                          </p:cTn>
                        </p:par>
                      </p:childTnLst>
                    </p:cTn>
                  </p:par>
                  <p:par>
                    <p:cTn id="154" fill="hold">
                      <p:stCondLst>
                        <p:cond delay="indefinite"/>
                      </p:stCondLst>
                      <p:childTnLst>
                        <p:par>
                          <p:cTn id="155" fill="hold">
                            <p:stCondLst>
                              <p:cond delay="0"/>
                            </p:stCondLst>
                            <p:childTnLst>
                              <p:par>
                                <p:cTn id="156" presetID="63" presetClass="path" presetSubtype="0" accel="50000" decel="50000" fill="hold" nodeType="clickEffect">
                                  <p:stCondLst>
                                    <p:cond delay="0"/>
                                  </p:stCondLst>
                                  <p:childTnLst>
                                    <p:animMotion origin="layout" path="M 2.29167E-6 -1.48148E-6 L 0.43151 -0.28796 " pathEditMode="relative" rAng="0" ptsTypes="AA">
                                      <p:cBhvr>
                                        <p:cTn id="157" dur="1000" fill="hold"/>
                                        <p:tgtEl>
                                          <p:spTgt spid="347"/>
                                        </p:tgtEl>
                                        <p:attrNameLst>
                                          <p:attrName>ppt_x</p:attrName>
                                          <p:attrName>ppt_y</p:attrName>
                                        </p:attrNameLst>
                                      </p:cBhvr>
                                      <p:rCtr x="21576" y="-14398"/>
                                    </p:animMotion>
                                  </p:childTnLst>
                                </p:cTn>
                              </p:par>
                              <p:par>
                                <p:cTn id="158" presetID="22" presetClass="entr" presetSubtype="4" fill="hold" nodeType="withEffect">
                                  <p:stCondLst>
                                    <p:cond delay="0"/>
                                  </p:stCondLst>
                                  <p:childTnLst>
                                    <p:set>
                                      <p:cBhvr>
                                        <p:cTn id="159" dur="1" fill="hold">
                                          <p:stCondLst>
                                            <p:cond delay="0"/>
                                          </p:stCondLst>
                                        </p:cTn>
                                        <p:tgtEl>
                                          <p:spTgt spid="162"/>
                                        </p:tgtEl>
                                        <p:attrNameLst>
                                          <p:attrName>style.visibility</p:attrName>
                                        </p:attrNameLst>
                                      </p:cBhvr>
                                      <p:to>
                                        <p:strVal val="visible"/>
                                      </p:to>
                                    </p:set>
                                    <p:animEffect transition="in" filter="wipe(down)">
                                      <p:cBhvr>
                                        <p:cTn id="160" dur="1000"/>
                                        <p:tgtEl>
                                          <p:spTgt spid="162"/>
                                        </p:tgtEl>
                                      </p:cBhvr>
                                    </p:animEffect>
                                  </p:childTnLst>
                                </p:cTn>
                              </p:par>
                            </p:childTnLst>
                          </p:cTn>
                        </p:par>
                      </p:childTnLst>
                    </p:cTn>
                  </p:par>
                  <p:par>
                    <p:cTn id="161" fill="hold">
                      <p:stCondLst>
                        <p:cond delay="indefinite"/>
                      </p:stCondLst>
                      <p:childTnLst>
                        <p:par>
                          <p:cTn id="162" fill="hold">
                            <p:stCondLst>
                              <p:cond delay="0"/>
                            </p:stCondLst>
                            <p:childTnLst>
                              <p:par>
                                <p:cTn id="163" presetID="2" presetClass="exit" presetSubtype="4" fill="hold" nodeType="clickEffect">
                                  <p:stCondLst>
                                    <p:cond delay="0"/>
                                  </p:stCondLst>
                                  <p:childTnLst>
                                    <p:anim calcmode="lin" valueType="num">
                                      <p:cBhvr additive="base">
                                        <p:cTn id="164" dur="500"/>
                                        <p:tgtEl>
                                          <p:spTgt spid="258"/>
                                        </p:tgtEl>
                                        <p:attrNameLst>
                                          <p:attrName>ppt_x</p:attrName>
                                        </p:attrNameLst>
                                      </p:cBhvr>
                                      <p:tavLst>
                                        <p:tav tm="0">
                                          <p:val>
                                            <p:strVal val="ppt_x"/>
                                          </p:val>
                                        </p:tav>
                                        <p:tav tm="100000">
                                          <p:val>
                                            <p:strVal val="ppt_x"/>
                                          </p:val>
                                        </p:tav>
                                      </p:tavLst>
                                    </p:anim>
                                    <p:anim calcmode="lin" valueType="num">
                                      <p:cBhvr additive="base">
                                        <p:cTn id="165" dur="500"/>
                                        <p:tgtEl>
                                          <p:spTgt spid="258"/>
                                        </p:tgtEl>
                                        <p:attrNameLst>
                                          <p:attrName>ppt_y</p:attrName>
                                        </p:attrNameLst>
                                      </p:cBhvr>
                                      <p:tavLst>
                                        <p:tav tm="0">
                                          <p:val>
                                            <p:strVal val="ppt_y"/>
                                          </p:val>
                                        </p:tav>
                                        <p:tav tm="100000">
                                          <p:val>
                                            <p:strVal val="1+ppt_h/2"/>
                                          </p:val>
                                        </p:tav>
                                      </p:tavLst>
                                    </p:anim>
                                    <p:set>
                                      <p:cBhvr>
                                        <p:cTn id="166" dur="1" fill="hold">
                                          <p:stCondLst>
                                            <p:cond delay="499"/>
                                          </p:stCondLst>
                                        </p:cTn>
                                        <p:tgtEl>
                                          <p:spTgt spid="258"/>
                                        </p:tgtEl>
                                        <p:attrNameLst>
                                          <p:attrName>style.visibility</p:attrName>
                                        </p:attrNameLst>
                                      </p:cBhvr>
                                      <p:to>
                                        <p:strVal val="hidden"/>
                                      </p:to>
                                    </p:set>
                                  </p:childTnLst>
                                </p:cTn>
                              </p:par>
                              <p:par>
                                <p:cTn id="167" presetID="2" presetClass="exit" presetSubtype="4" fill="hold" nodeType="withEffect">
                                  <p:stCondLst>
                                    <p:cond delay="0"/>
                                  </p:stCondLst>
                                  <p:childTnLst>
                                    <p:anim calcmode="lin" valueType="num">
                                      <p:cBhvr additive="base">
                                        <p:cTn id="168" dur="500"/>
                                        <p:tgtEl>
                                          <p:spTgt spid="347"/>
                                        </p:tgtEl>
                                        <p:attrNameLst>
                                          <p:attrName>ppt_x</p:attrName>
                                        </p:attrNameLst>
                                      </p:cBhvr>
                                      <p:tavLst>
                                        <p:tav tm="0">
                                          <p:val>
                                            <p:strVal val="ppt_x"/>
                                          </p:val>
                                        </p:tav>
                                        <p:tav tm="100000">
                                          <p:val>
                                            <p:strVal val="ppt_x"/>
                                          </p:val>
                                        </p:tav>
                                      </p:tavLst>
                                    </p:anim>
                                    <p:anim calcmode="lin" valueType="num">
                                      <p:cBhvr additive="base">
                                        <p:cTn id="169" dur="500"/>
                                        <p:tgtEl>
                                          <p:spTgt spid="347"/>
                                        </p:tgtEl>
                                        <p:attrNameLst>
                                          <p:attrName>ppt_y</p:attrName>
                                        </p:attrNameLst>
                                      </p:cBhvr>
                                      <p:tavLst>
                                        <p:tav tm="0">
                                          <p:val>
                                            <p:strVal val="ppt_y"/>
                                          </p:val>
                                        </p:tav>
                                        <p:tav tm="100000">
                                          <p:val>
                                            <p:strVal val="1+ppt_h/2"/>
                                          </p:val>
                                        </p:tav>
                                      </p:tavLst>
                                    </p:anim>
                                    <p:set>
                                      <p:cBhvr>
                                        <p:cTn id="170" dur="1" fill="hold">
                                          <p:stCondLst>
                                            <p:cond delay="499"/>
                                          </p:stCondLst>
                                        </p:cTn>
                                        <p:tgtEl>
                                          <p:spTgt spid="347"/>
                                        </p:tgtEl>
                                        <p:attrNameLst>
                                          <p:attrName>style.visibility</p:attrName>
                                        </p:attrNameLst>
                                      </p:cBhvr>
                                      <p:to>
                                        <p:strVal val="hidden"/>
                                      </p:to>
                                    </p:set>
                                  </p:childTnLst>
                                </p:cTn>
                              </p:par>
                            </p:childTnLst>
                          </p:cTn>
                        </p:par>
                      </p:childTnLst>
                    </p:cTn>
                  </p:par>
                  <p:par>
                    <p:cTn id="171" fill="hold">
                      <p:stCondLst>
                        <p:cond delay="indefinite"/>
                      </p:stCondLst>
                      <p:childTnLst>
                        <p:par>
                          <p:cTn id="172" fill="hold">
                            <p:stCondLst>
                              <p:cond delay="0"/>
                            </p:stCondLst>
                            <p:childTnLst>
                              <p:par>
                                <p:cTn id="173" presetID="22" presetClass="entr" presetSubtype="8" fill="hold" grpId="0" nodeType="clickEffect">
                                  <p:stCondLst>
                                    <p:cond delay="0"/>
                                  </p:stCondLst>
                                  <p:childTnLst>
                                    <p:set>
                                      <p:cBhvr>
                                        <p:cTn id="174" dur="1" fill="hold">
                                          <p:stCondLst>
                                            <p:cond delay="0"/>
                                          </p:stCondLst>
                                        </p:cTn>
                                        <p:tgtEl>
                                          <p:spTgt spid="380"/>
                                        </p:tgtEl>
                                        <p:attrNameLst>
                                          <p:attrName>style.visibility</p:attrName>
                                        </p:attrNameLst>
                                      </p:cBhvr>
                                      <p:to>
                                        <p:strVal val="visible"/>
                                      </p:to>
                                    </p:set>
                                    <p:animEffect transition="in" filter="wipe(left)">
                                      <p:cBhvr>
                                        <p:cTn id="175" dur="500"/>
                                        <p:tgtEl>
                                          <p:spTgt spid="3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97" grpId="0"/>
      <p:bldP spid="98" grpId="0"/>
      <p:bldP spid="99" grpId="0" animBg="1"/>
      <p:bldP spid="129" grpId="0" animBg="1"/>
      <p:bldP spid="130" grpId="0" animBg="1"/>
      <p:bldP spid="131" grpId="0" animBg="1"/>
      <p:bldP spid="352" grpId="0" animBg="1"/>
      <p:bldP spid="383" grpId="0"/>
      <p:bldP spid="378" grpId="0"/>
      <p:bldP spid="379" grpId="0"/>
      <p:bldP spid="380" grpId="0"/>
      <p:bldP spid="38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EFA17185-F610-4DB1-BFAC-B3A9FDD88ADA}"/>
              </a:ext>
            </a:extLst>
          </p:cNvPr>
          <p:cNvGrpSpPr/>
          <p:nvPr/>
        </p:nvGrpSpPr>
        <p:grpSpPr>
          <a:xfrm rot="2540802">
            <a:off x="-179151" y="9525"/>
            <a:ext cx="544580" cy="346135"/>
            <a:chOff x="1459148" y="544749"/>
            <a:chExt cx="7412477" cy="5661498"/>
          </a:xfrm>
        </p:grpSpPr>
        <p:sp>
          <p:nvSpPr>
            <p:cNvPr id="60" name="Arc 59">
              <a:extLst>
                <a:ext uri="{FF2B5EF4-FFF2-40B4-BE49-F238E27FC236}">
                  <a16:creationId xmlns:a16="http://schemas.microsoft.com/office/drawing/2014/main" id="{300895A6-BB81-4F9F-A9AA-9EA4921B0C4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 name="Straight Connector 60">
              <a:extLst>
                <a:ext uri="{FF2B5EF4-FFF2-40B4-BE49-F238E27FC236}">
                  <a16:creationId xmlns:a16="http://schemas.microsoft.com/office/drawing/2014/main" id="{8130DFCA-B4BF-4082-BDFC-847E11AD2BA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 name="Arc 61">
              <a:extLst>
                <a:ext uri="{FF2B5EF4-FFF2-40B4-BE49-F238E27FC236}">
                  <a16:creationId xmlns:a16="http://schemas.microsoft.com/office/drawing/2014/main" id="{6F3AC7B5-AD2C-497E-821A-68D9E1C145F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3" name="Straight Connector 62">
              <a:extLst>
                <a:ext uri="{FF2B5EF4-FFF2-40B4-BE49-F238E27FC236}">
                  <a16:creationId xmlns:a16="http://schemas.microsoft.com/office/drawing/2014/main" id="{8C333771-12A0-4B28-9D6E-73AC9A8D09F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893B2DC9-2FA8-4F7F-9F1F-3D19D9A078F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5" name="Oval 64">
              <a:extLst>
                <a:ext uri="{FF2B5EF4-FFF2-40B4-BE49-F238E27FC236}">
                  <a16:creationId xmlns:a16="http://schemas.microsoft.com/office/drawing/2014/main" id="{09B00DCF-0FB1-49E9-9566-0FA19D74B05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Arc 65">
              <a:extLst>
                <a:ext uri="{FF2B5EF4-FFF2-40B4-BE49-F238E27FC236}">
                  <a16:creationId xmlns:a16="http://schemas.microsoft.com/office/drawing/2014/main" id="{C72D4721-5BF5-45B4-A985-27D792B7867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 name="Arc 66">
              <a:extLst>
                <a:ext uri="{FF2B5EF4-FFF2-40B4-BE49-F238E27FC236}">
                  <a16:creationId xmlns:a16="http://schemas.microsoft.com/office/drawing/2014/main" id="{16039EA1-D2AB-4E00-B51C-05D0432E1E2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Arc 67">
              <a:extLst>
                <a:ext uri="{FF2B5EF4-FFF2-40B4-BE49-F238E27FC236}">
                  <a16:creationId xmlns:a16="http://schemas.microsoft.com/office/drawing/2014/main" id="{18D826FD-C971-473C-AB70-CDB341F792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 name="Arc 68">
              <a:extLst>
                <a:ext uri="{FF2B5EF4-FFF2-40B4-BE49-F238E27FC236}">
                  <a16:creationId xmlns:a16="http://schemas.microsoft.com/office/drawing/2014/main" id="{EB38CF1B-0C2F-4028-BA1B-0C75B17F1BB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 name="Straight Connector 69">
              <a:extLst>
                <a:ext uri="{FF2B5EF4-FFF2-40B4-BE49-F238E27FC236}">
                  <a16:creationId xmlns:a16="http://schemas.microsoft.com/office/drawing/2014/main" id="{3284DED1-B737-4A7B-A2B3-FE6D5BF6B9E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723B3696-527A-4C40-8F3D-6A1541DE14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67535F1-C410-4CE5-A5E0-F1AD06BFE6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FD3B559B-C185-44E6-8F65-C07A9F28C61B}"/>
              </a:ext>
            </a:extLst>
          </p:cNvPr>
          <p:cNvGrpSpPr/>
          <p:nvPr/>
        </p:nvGrpSpPr>
        <p:grpSpPr>
          <a:xfrm rot="2540802">
            <a:off x="135174" y="9525"/>
            <a:ext cx="544580" cy="346135"/>
            <a:chOff x="1459148" y="544749"/>
            <a:chExt cx="7412477" cy="5661498"/>
          </a:xfrm>
        </p:grpSpPr>
        <p:sp>
          <p:nvSpPr>
            <p:cNvPr id="74" name="Arc 73">
              <a:extLst>
                <a:ext uri="{FF2B5EF4-FFF2-40B4-BE49-F238E27FC236}">
                  <a16:creationId xmlns:a16="http://schemas.microsoft.com/office/drawing/2014/main" id="{2B542401-0DA1-49D7-84E7-5ECA59800BD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 name="Straight Connector 74">
              <a:extLst>
                <a:ext uri="{FF2B5EF4-FFF2-40B4-BE49-F238E27FC236}">
                  <a16:creationId xmlns:a16="http://schemas.microsoft.com/office/drawing/2014/main" id="{EA943FEB-4BAF-466D-9E82-274D1D7B802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6" name="Arc 75">
              <a:extLst>
                <a:ext uri="{FF2B5EF4-FFF2-40B4-BE49-F238E27FC236}">
                  <a16:creationId xmlns:a16="http://schemas.microsoft.com/office/drawing/2014/main" id="{2BFBF174-C7DD-4522-9596-49BA8E1F46C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7" name="Straight Connector 76">
              <a:extLst>
                <a:ext uri="{FF2B5EF4-FFF2-40B4-BE49-F238E27FC236}">
                  <a16:creationId xmlns:a16="http://schemas.microsoft.com/office/drawing/2014/main" id="{967BBC63-1297-4C44-B347-49CF819C1DA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E64EE3D-EA52-4415-8882-9BCB16B6518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9" name="Oval 78">
              <a:extLst>
                <a:ext uri="{FF2B5EF4-FFF2-40B4-BE49-F238E27FC236}">
                  <a16:creationId xmlns:a16="http://schemas.microsoft.com/office/drawing/2014/main" id="{7E66A834-0141-467C-A07B-AF8925C6112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Arc 79">
              <a:extLst>
                <a:ext uri="{FF2B5EF4-FFF2-40B4-BE49-F238E27FC236}">
                  <a16:creationId xmlns:a16="http://schemas.microsoft.com/office/drawing/2014/main" id="{607C20A5-C930-424C-9D46-8A15C9CBE7A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 name="Arc 80">
              <a:extLst>
                <a:ext uri="{FF2B5EF4-FFF2-40B4-BE49-F238E27FC236}">
                  <a16:creationId xmlns:a16="http://schemas.microsoft.com/office/drawing/2014/main" id="{B7209AD5-76DF-4918-AF20-182CC9EDB64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 name="Arc 81">
              <a:extLst>
                <a:ext uri="{FF2B5EF4-FFF2-40B4-BE49-F238E27FC236}">
                  <a16:creationId xmlns:a16="http://schemas.microsoft.com/office/drawing/2014/main" id="{D8725F5B-E630-4D1F-A430-7501B06B803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 name="Arc 82">
              <a:extLst>
                <a:ext uri="{FF2B5EF4-FFF2-40B4-BE49-F238E27FC236}">
                  <a16:creationId xmlns:a16="http://schemas.microsoft.com/office/drawing/2014/main" id="{015CB72C-F790-4CEE-A8B8-4161BAF15F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 name="Straight Connector 83">
              <a:extLst>
                <a:ext uri="{FF2B5EF4-FFF2-40B4-BE49-F238E27FC236}">
                  <a16:creationId xmlns:a16="http://schemas.microsoft.com/office/drawing/2014/main" id="{D243181F-7F4A-4591-993D-D1EC37B6B96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CC93B05-560D-4B3D-B96B-C02CCA437BF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5B71372C-3A3C-4D32-BF37-345D2A65765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F5365B76-5B6E-484D-ACC9-95D0D1053045}"/>
              </a:ext>
            </a:extLst>
          </p:cNvPr>
          <p:cNvGrpSpPr/>
          <p:nvPr/>
        </p:nvGrpSpPr>
        <p:grpSpPr>
          <a:xfrm rot="2540802">
            <a:off x="449499" y="9525"/>
            <a:ext cx="544580" cy="346135"/>
            <a:chOff x="1459148" y="544749"/>
            <a:chExt cx="7412477" cy="5661498"/>
          </a:xfrm>
        </p:grpSpPr>
        <p:sp>
          <p:nvSpPr>
            <p:cNvPr id="88" name="Arc 87">
              <a:extLst>
                <a:ext uri="{FF2B5EF4-FFF2-40B4-BE49-F238E27FC236}">
                  <a16:creationId xmlns:a16="http://schemas.microsoft.com/office/drawing/2014/main" id="{019BF05C-F8A6-45E7-89C7-6CBBD5C32E3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 name="Straight Connector 88">
              <a:extLst>
                <a:ext uri="{FF2B5EF4-FFF2-40B4-BE49-F238E27FC236}">
                  <a16:creationId xmlns:a16="http://schemas.microsoft.com/office/drawing/2014/main" id="{F6085DBD-C5A5-46FE-8BE7-9F0A78E200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 name="Arc 89">
              <a:extLst>
                <a:ext uri="{FF2B5EF4-FFF2-40B4-BE49-F238E27FC236}">
                  <a16:creationId xmlns:a16="http://schemas.microsoft.com/office/drawing/2014/main" id="{BE72B8B4-B56D-42FE-A7B1-C8BB6032513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 name="Straight Connector 103">
              <a:extLst>
                <a:ext uri="{FF2B5EF4-FFF2-40B4-BE49-F238E27FC236}">
                  <a16:creationId xmlns:a16="http://schemas.microsoft.com/office/drawing/2014/main" id="{8141D021-5968-4879-9868-6DAB65F58C0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385D7F32-3B5F-49E1-9535-595D72C0EC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6" name="Oval 105">
              <a:extLst>
                <a:ext uri="{FF2B5EF4-FFF2-40B4-BE49-F238E27FC236}">
                  <a16:creationId xmlns:a16="http://schemas.microsoft.com/office/drawing/2014/main" id="{4FF4BCCA-60C8-42E2-9543-140B84EF5A4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Arc 106">
              <a:extLst>
                <a:ext uri="{FF2B5EF4-FFF2-40B4-BE49-F238E27FC236}">
                  <a16:creationId xmlns:a16="http://schemas.microsoft.com/office/drawing/2014/main" id="{FEC20291-F1C7-47A1-BD35-5721782ED90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 name="Arc 107">
              <a:extLst>
                <a:ext uri="{FF2B5EF4-FFF2-40B4-BE49-F238E27FC236}">
                  <a16:creationId xmlns:a16="http://schemas.microsoft.com/office/drawing/2014/main" id="{C756DA56-01CD-4161-A0AC-434B501FE0A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 name="Arc 108">
              <a:extLst>
                <a:ext uri="{FF2B5EF4-FFF2-40B4-BE49-F238E27FC236}">
                  <a16:creationId xmlns:a16="http://schemas.microsoft.com/office/drawing/2014/main" id="{751A6D03-9866-4F11-AF6B-525F66C006E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 name="Arc 109">
              <a:extLst>
                <a:ext uri="{FF2B5EF4-FFF2-40B4-BE49-F238E27FC236}">
                  <a16:creationId xmlns:a16="http://schemas.microsoft.com/office/drawing/2014/main" id="{5129ADB1-0E9D-46D5-ADA9-8419C931D82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 name="Straight Connector 110">
              <a:extLst>
                <a:ext uri="{FF2B5EF4-FFF2-40B4-BE49-F238E27FC236}">
                  <a16:creationId xmlns:a16="http://schemas.microsoft.com/office/drawing/2014/main" id="{053F2BDB-E828-435A-9675-86C22E50BDC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FD0139D-AF38-4DE5-962B-4CC3E799E57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F398008B-6FD1-4816-92D7-E6275075F37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4D633C0-C31A-4DA3-9B8C-3AEF1AC37319}"/>
              </a:ext>
            </a:extLst>
          </p:cNvPr>
          <p:cNvGrpSpPr/>
          <p:nvPr/>
        </p:nvGrpSpPr>
        <p:grpSpPr>
          <a:xfrm rot="2540802">
            <a:off x="763824" y="9525"/>
            <a:ext cx="544580" cy="346135"/>
            <a:chOff x="1459148" y="544749"/>
            <a:chExt cx="7412477" cy="5661498"/>
          </a:xfrm>
        </p:grpSpPr>
        <p:sp>
          <p:nvSpPr>
            <p:cNvPr id="115" name="Arc 114">
              <a:extLst>
                <a:ext uri="{FF2B5EF4-FFF2-40B4-BE49-F238E27FC236}">
                  <a16:creationId xmlns:a16="http://schemas.microsoft.com/office/drawing/2014/main" id="{D28E3362-83D0-48B9-A0CC-31DA0D4D3E2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6" name="Straight Connector 115">
              <a:extLst>
                <a:ext uri="{FF2B5EF4-FFF2-40B4-BE49-F238E27FC236}">
                  <a16:creationId xmlns:a16="http://schemas.microsoft.com/office/drawing/2014/main" id="{071CBCBF-BEEE-4E9B-B8B8-78FB82B73C7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 name="Arc 116">
              <a:extLst>
                <a:ext uri="{FF2B5EF4-FFF2-40B4-BE49-F238E27FC236}">
                  <a16:creationId xmlns:a16="http://schemas.microsoft.com/office/drawing/2014/main" id="{8858886C-3B7E-4234-8FB0-9AF77C102ED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 name="Straight Connector 117">
              <a:extLst>
                <a:ext uri="{FF2B5EF4-FFF2-40B4-BE49-F238E27FC236}">
                  <a16:creationId xmlns:a16="http://schemas.microsoft.com/office/drawing/2014/main" id="{26832F6A-CF60-4F73-BE49-37D5B98C5B1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3B7B0C9B-2705-42E6-A923-8181BA0F7E3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0" name="Oval 119">
              <a:extLst>
                <a:ext uri="{FF2B5EF4-FFF2-40B4-BE49-F238E27FC236}">
                  <a16:creationId xmlns:a16="http://schemas.microsoft.com/office/drawing/2014/main" id="{F7E0D4D8-2EFC-4FAE-A1BA-60CD8ACC4A3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Arc 120">
              <a:extLst>
                <a:ext uri="{FF2B5EF4-FFF2-40B4-BE49-F238E27FC236}">
                  <a16:creationId xmlns:a16="http://schemas.microsoft.com/office/drawing/2014/main" id="{DD7CBAD2-AB1F-4B33-B65C-6B89E56C2BD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 name="Arc 121">
              <a:extLst>
                <a:ext uri="{FF2B5EF4-FFF2-40B4-BE49-F238E27FC236}">
                  <a16:creationId xmlns:a16="http://schemas.microsoft.com/office/drawing/2014/main" id="{84977336-2812-4B7E-832B-A88E69E8AE2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Arc 122">
              <a:extLst>
                <a:ext uri="{FF2B5EF4-FFF2-40B4-BE49-F238E27FC236}">
                  <a16:creationId xmlns:a16="http://schemas.microsoft.com/office/drawing/2014/main" id="{B23135BD-DB8D-4FA5-9209-7FF45F5CE3C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 name="Arc 123">
              <a:extLst>
                <a:ext uri="{FF2B5EF4-FFF2-40B4-BE49-F238E27FC236}">
                  <a16:creationId xmlns:a16="http://schemas.microsoft.com/office/drawing/2014/main" id="{AE635A6F-7BAA-4827-A527-3762EF9E23C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 name="Straight Connector 124">
              <a:extLst>
                <a:ext uri="{FF2B5EF4-FFF2-40B4-BE49-F238E27FC236}">
                  <a16:creationId xmlns:a16="http://schemas.microsoft.com/office/drawing/2014/main" id="{E56EBB96-EDB1-4011-9C49-0967A8ECA2A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C215476-A927-4839-A97E-CDA0443B2B3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76209ADA-F3FD-4008-BA31-4354B971A5C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8" name="Group 127">
            <a:extLst>
              <a:ext uri="{FF2B5EF4-FFF2-40B4-BE49-F238E27FC236}">
                <a16:creationId xmlns:a16="http://schemas.microsoft.com/office/drawing/2014/main" id="{836FC679-7FFE-4AA2-AB06-08CF64083930}"/>
              </a:ext>
            </a:extLst>
          </p:cNvPr>
          <p:cNvGrpSpPr/>
          <p:nvPr/>
        </p:nvGrpSpPr>
        <p:grpSpPr>
          <a:xfrm rot="2540802">
            <a:off x="1078149" y="9525"/>
            <a:ext cx="544580" cy="346135"/>
            <a:chOff x="1459148" y="544749"/>
            <a:chExt cx="7412477" cy="5661498"/>
          </a:xfrm>
        </p:grpSpPr>
        <p:sp>
          <p:nvSpPr>
            <p:cNvPr id="132" name="Arc 131">
              <a:extLst>
                <a:ext uri="{FF2B5EF4-FFF2-40B4-BE49-F238E27FC236}">
                  <a16:creationId xmlns:a16="http://schemas.microsoft.com/office/drawing/2014/main" id="{70FE9B55-F207-44E3-AD42-1FB36BA2CE2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 name="Straight Connector 132">
              <a:extLst>
                <a:ext uri="{FF2B5EF4-FFF2-40B4-BE49-F238E27FC236}">
                  <a16:creationId xmlns:a16="http://schemas.microsoft.com/office/drawing/2014/main" id="{6C867079-72F4-4A06-9BFF-FF70B34367C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4" name="Arc 133">
              <a:extLst>
                <a:ext uri="{FF2B5EF4-FFF2-40B4-BE49-F238E27FC236}">
                  <a16:creationId xmlns:a16="http://schemas.microsoft.com/office/drawing/2014/main" id="{D588BCBB-92BA-49D6-A794-EA9347EF612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 name="Straight Connector 134">
              <a:extLst>
                <a:ext uri="{FF2B5EF4-FFF2-40B4-BE49-F238E27FC236}">
                  <a16:creationId xmlns:a16="http://schemas.microsoft.com/office/drawing/2014/main" id="{09E1BA84-58F3-4BF0-B1F5-05E82AAA8E3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6CD10BB4-BC5A-4BA6-AEF2-985C0063094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AB09711D-C5F1-44E0-8B90-5BDCDE02A0C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Arc 137">
              <a:extLst>
                <a:ext uri="{FF2B5EF4-FFF2-40B4-BE49-F238E27FC236}">
                  <a16:creationId xmlns:a16="http://schemas.microsoft.com/office/drawing/2014/main" id="{1DF9AD1C-8E46-4143-8436-F354943EA19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 name="Arc 138">
              <a:extLst>
                <a:ext uri="{FF2B5EF4-FFF2-40B4-BE49-F238E27FC236}">
                  <a16:creationId xmlns:a16="http://schemas.microsoft.com/office/drawing/2014/main" id="{32E6026E-AFFC-486B-BE73-9FF70718FDF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 name="Arc 139">
              <a:extLst>
                <a:ext uri="{FF2B5EF4-FFF2-40B4-BE49-F238E27FC236}">
                  <a16:creationId xmlns:a16="http://schemas.microsoft.com/office/drawing/2014/main" id="{6F7EC03A-44F3-4FB8-9F2C-AF7D5EFE184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 name="Arc 140">
              <a:extLst>
                <a:ext uri="{FF2B5EF4-FFF2-40B4-BE49-F238E27FC236}">
                  <a16:creationId xmlns:a16="http://schemas.microsoft.com/office/drawing/2014/main" id="{0B720A66-DC3C-46CB-87B9-EE63040727E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2" name="Straight Connector 141">
              <a:extLst>
                <a:ext uri="{FF2B5EF4-FFF2-40B4-BE49-F238E27FC236}">
                  <a16:creationId xmlns:a16="http://schemas.microsoft.com/office/drawing/2014/main" id="{114F001A-E078-452C-B801-EA9DB0BA7D2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67600010-8D9F-4212-99E5-5950DB6FA6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6D7FB06-5942-45AB-83C5-FD86543A908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5" name="Group 144">
            <a:extLst>
              <a:ext uri="{FF2B5EF4-FFF2-40B4-BE49-F238E27FC236}">
                <a16:creationId xmlns:a16="http://schemas.microsoft.com/office/drawing/2014/main" id="{F2F70DD5-FBA6-4BA2-9DE7-900A675C2F89}"/>
              </a:ext>
            </a:extLst>
          </p:cNvPr>
          <p:cNvGrpSpPr/>
          <p:nvPr/>
        </p:nvGrpSpPr>
        <p:grpSpPr>
          <a:xfrm rot="2540802">
            <a:off x="1392474" y="9525"/>
            <a:ext cx="544580" cy="346135"/>
            <a:chOff x="1459148" y="544749"/>
            <a:chExt cx="7412477" cy="5661498"/>
          </a:xfrm>
        </p:grpSpPr>
        <p:sp>
          <p:nvSpPr>
            <p:cNvPr id="146" name="Arc 145">
              <a:extLst>
                <a:ext uri="{FF2B5EF4-FFF2-40B4-BE49-F238E27FC236}">
                  <a16:creationId xmlns:a16="http://schemas.microsoft.com/office/drawing/2014/main" id="{5B175576-CE5B-4EC7-9035-1B7A4CE7EEF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 name="Straight Connector 146">
              <a:extLst>
                <a:ext uri="{FF2B5EF4-FFF2-40B4-BE49-F238E27FC236}">
                  <a16:creationId xmlns:a16="http://schemas.microsoft.com/office/drawing/2014/main" id="{3B156CF4-A5BD-4823-B32A-DC1B0819C1C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8" name="Arc 147">
              <a:extLst>
                <a:ext uri="{FF2B5EF4-FFF2-40B4-BE49-F238E27FC236}">
                  <a16:creationId xmlns:a16="http://schemas.microsoft.com/office/drawing/2014/main" id="{3C7F8495-0492-4D88-8F30-5DB7A3E98DF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 name="Straight Connector 148">
              <a:extLst>
                <a:ext uri="{FF2B5EF4-FFF2-40B4-BE49-F238E27FC236}">
                  <a16:creationId xmlns:a16="http://schemas.microsoft.com/office/drawing/2014/main" id="{421D13A0-5200-4C98-87A7-9FCA320D942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E6C020C9-1548-4BC7-971D-60C917DDE95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1" name="Oval 150">
              <a:extLst>
                <a:ext uri="{FF2B5EF4-FFF2-40B4-BE49-F238E27FC236}">
                  <a16:creationId xmlns:a16="http://schemas.microsoft.com/office/drawing/2014/main" id="{D5710E85-F155-4684-96BC-F41533DA3D9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Arc 151">
              <a:extLst>
                <a:ext uri="{FF2B5EF4-FFF2-40B4-BE49-F238E27FC236}">
                  <a16:creationId xmlns:a16="http://schemas.microsoft.com/office/drawing/2014/main" id="{F9A68BB1-EB66-4CCC-AFCC-34F33DA83B4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 name="Arc 152">
              <a:extLst>
                <a:ext uri="{FF2B5EF4-FFF2-40B4-BE49-F238E27FC236}">
                  <a16:creationId xmlns:a16="http://schemas.microsoft.com/office/drawing/2014/main" id="{64F943CE-1157-4B3D-85AC-17BCDD4F1F4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Arc 153">
              <a:extLst>
                <a:ext uri="{FF2B5EF4-FFF2-40B4-BE49-F238E27FC236}">
                  <a16:creationId xmlns:a16="http://schemas.microsoft.com/office/drawing/2014/main" id="{699528DF-8C8C-48C0-A95B-6221387992C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 name="Arc 154">
              <a:extLst>
                <a:ext uri="{FF2B5EF4-FFF2-40B4-BE49-F238E27FC236}">
                  <a16:creationId xmlns:a16="http://schemas.microsoft.com/office/drawing/2014/main" id="{C55F3558-C3A9-45C7-AD9B-F7E0C841AF3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6" name="Straight Connector 155">
              <a:extLst>
                <a:ext uri="{FF2B5EF4-FFF2-40B4-BE49-F238E27FC236}">
                  <a16:creationId xmlns:a16="http://schemas.microsoft.com/office/drawing/2014/main" id="{552D800F-B32B-4FD0-B7D1-E27505120BF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72BBC373-9DD1-4770-8F0E-CBC44E5BDE5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2E8498E8-A2E6-4522-AD83-F85AB5F48BC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9" name="Group 158">
            <a:extLst>
              <a:ext uri="{FF2B5EF4-FFF2-40B4-BE49-F238E27FC236}">
                <a16:creationId xmlns:a16="http://schemas.microsoft.com/office/drawing/2014/main" id="{6E093BA0-310E-44B0-AEBF-0BCD6E62B1CE}"/>
              </a:ext>
            </a:extLst>
          </p:cNvPr>
          <p:cNvGrpSpPr/>
          <p:nvPr/>
        </p:nvGrpSpPr>
        <p:grpSpPr>
          <a:xfrm rot="2540802">
            <a:off x="1706799" y="9525"/>
            <a:ext cx="544580" cy="346135"/>
            <a:chOff x="1459148" y="544749"/>
            <a:chExt cx="7412477" cy="5661498"/>
          </a:xfrm>
        </p:grpSpPr>
        <p:sp>
          <p:nvSpPr>
            <p:cNvPr id="160" name="Arc 159">
              <a:extLst>
                <a:ext uri="{FF2B5EF4-FFF2-40B4-BE49-F238E27FC236}">
                  <a16:creationId xmlns:a16="http://schemas.microsoft.com/office/drawing/2014/main" id="{217BF6A8-07A2-4DC6-AC3C-E948175DB6F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 name="Straight Connector 160">
              <a:extLst>
                <a:ext uri="{FF2B5EF4-FFF2-40B4-BE49-F238E27FC236}">
                  <a16:creationId xmlns:a16="http://schemas.microsoft.com/office/drawing/2014/main" id="{E06401E5-1D3D-4344-B94C-3C44DB82ABE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4" name="Arc 163">
              <a:extLst>
                <a:ext uri="{FF2B5EF4-FFF2-40B4-BE49-F238E27FC236}">
                  <a16:creationId xmlns:a16="http://schemas.microsoft.com/office/drawing/2014/main" id="{0788E37A-4558-4B2E-BE10-1CCA59203CB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 name="Straight Connector 164">
              <a:extLst>
                <a:ext uri="{FF2B5EF4-FFF2-40B4-BE49-F238E27FC236}">
                  <a16:creationId xmlns:a16="http://schemas.microsoft.com/office/drawing/2014/main" id="{62AC4CCD-81E7-426F-B270-D679564178D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9F399D4-F1E1-4832-8CED-5278DD1D988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7" name="Oval 166">
              <a:extLst>
                <a:ext uri="{FF2B5EF4-FFF2-40B4-BE49-F238E27FC236}">
                  <a16:creationId xmlns:a16="http://schemas.microsoft.com/office/drawing/2014/main" id="{774CCCF7-B2C8-4E14-8798-6E7D1E62786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Arc 167">
              <a:extLst>
                <a:ext uri="{FF2B5EF4-FFF2-40B4-BE49-F238E27FC236}">
                  <a16:creationId xmlns:a16="http://schemas.microsoft.com/office/drawing/2014/main" id="{8B64DE98-8757-410C-B0B1-970FF04897D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 name="Arc 168">
              <a:extLst>
                <a:ext uri="{FF2B5EF4-FFF2-40B4-BE49-F238E27FC236}">
                  <a16:creationId xmlns:a16="http://schemas.microsoft.com/office/drawing/2014/main" id="{B249BA93-CE69-4FE4-9989-89DD559E1D4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 name="Arc 169">
              <a:extLst>
                <a:ext uri="{FF2B5EF4-FFF2-40B4-BE49-F238E27FC236}">
                  <a16:creationId xmlns:a16="http://schemas.microsoft.com/office/drawing/2014/main" id="{F2ECCAE7-566A-418D-A085-6D9F8223B3D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 name="Arc 170">
              <a:extLst>
                <a:ext uri="{FF2B5EF4-FFF2-40B4-BE49-F238E27FC236}">
                  <a16:creationId xmlns:a16="http://schemas.microsoft.com/office/drawing/2014/main" id="{1A3A7D06-8A24-4C25-AE3B-E389F6CD1ED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 name="Straight Connector 171">
              <a:extLst>
                <a:ext uri="{FF2B5EF4-FFF2-40B4-BE49-F238E27FC236}">
                  <a16:creationId xmlns:a16="http://schemas.microsoft.com/office/drawing/2014/main" id="{5492A56A-08AC-4DA5-9080-0BC73ED8276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7A3D7AAC-8B8E-4DCE-BCCA-02915505169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EB464849-33CB-4C0E-975F-C07D133B6ED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5" name="Group 174">
            <a:extLst>
              <a:ext uri="{FF2B5EF4-FFF2-40B4-BE49-F238E27FC236}">
                <a16:creationId xmlns:a16="http://schemas.microsoft.com/office/drawing/2014/main" id="{17CC9F5A-0AB3-4E2C-B19E-13529E9177BC}"/>
              </a:ext>
            </a:extLst>
          </p:cNvPr>
          <p:cNvGrpSpPr/>
          <p:nvPr/>
        </p:nvGrpSpPr>
        <p:grpSpPr>
          <a:xfrm rot="2540802">
            <a:off x="2021124" y="9525"/>
            <a:ext cx="544580" cy="346135"/>
            <a:chOff x="1459148" y="544749"/>
            <a:chExt cx="7412477" cy="5661498"/>
          </a:xfrm>
        </p:grpSpPr>
        <p:sp>
          <p:nvSpPr>
            <p:cNvPr id="176" name="Arc 175">
              <a:extLst>
                <a:ext uri="{FF2B5EF4-FFF2-40B4-BE49-F238E27FC236}">
                  <a16:creationId xmlns:a16="http://schemas.microsoft.com/office/drawing/2014/main" id="{C4559DD8-D59D-45D2-B61E-2DED02E58F3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 name="Straight Connector 176">
              <a:extLst>
                <a:ext uri="{FF2B5EF4-FFF2-40B4-BE49-F238E27FC236}">
                  <a16:creationId xmlns:a16="http://schemas.microsoft.com/office/drawing/2014/main" id="{4FCF4F78-6EA7-477C-8A31-083F61E6CF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8" name="Arc 177">
              <a:extLst>
                <a:ext uri="{FF2B5EF4-FFF2-40B4-BE49-F238E27FC236}">
                  <a16:creationId xmlns:a16="http://schemas.microsoft.com/office/drawing/2014/main" id="{A3E4EB20-E515-4D05-AF22-8EE0C3755B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9" name="Straight Connector 178">
              <a:extLst>
                <a:ext uri="{FF2B5EF4-FFF2-40B4-BE49-F238E27FC236}">
                  <a16:creationId xmlns:a16="http://schemas.microsoft.com/office/drawing/2014/main" id="{20189142-4991-4644-BBC0-F58B03F5C22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C91C7A1B-34B6-49CC-81D5-AF798AC6091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A4DACEF4-CA0E-49DB-81EE-F4461AA6842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Arc 181">
              <a:extLst>
                <a:ext uri="{FF2B5EF4-FFF2-40B4-BE49-F238E27FC236}">
                  <a16:creationId xmlns:a16="http://schemas.microsoft.com/office/drawing/2014/main" id="{235A201E-C274-4E45-9DE1-13D0C590550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3" name="Arc 182">
              <a:extLst>
                <a:ext uri="{FF2B5EF4-FFF2-40B4-BE49-F238E27FC236}">
                  <a16:creationId xmlns:a16="http://schemas.microsoft.com/office/drawing/2014/main" id="{8560A9FE-5AA8-4637-8646-0B12D29E6C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 name="Arc 183">
              <a:extLst>
                <a:ext uri="{FF2B5EF4-FFF2-40B4-BE49-F238E27FC236}">
                  <a16:creationId xmlns:a16="http://schemas.microsoft.com/office/drawing/2014/main" id="{9461F5F5-4649-4FBB-B794-512F3629114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 name="Arc 184">
              <a:extLst>
                <a:ext uri="{FF2B5EF4-FFF2-40B4-BE49-F238E27FC236}">
                  <a16:creationId xmlns:a16="http://schemas.microsoft.com/office/drawing/2014/main" id="{F5135864-AA6F-4DD7-942C-79A3E53DA19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6" name="Straight Connector 185">
              <a:extLst>
                <a:ext uri="{FF2B5EF4-FFF2-40B4-BE49-F238E27FC236}">
                  <a16:creationId xmlns:a16="http://schemas.microsoft.com/office/drawing/2014/main" id="{9A790A76-AFE3-4EE5-86A4-753840176BA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497AC6D4-3ED2-43CA-925D-15F1E7DEF36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6320B406-8FAB-4E25-8D49-FFE7663FBF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830719A-7510-4741-B0DB-F458A1A5EEF0}"/>
              </a:ext>
            </a:extLst>
          </p:cNvPr>
          <p:cNvGrpSpPr/>
          <p:nvPr/>
        </p:nvGrpSpPr>
        <p:grpSpPr>
          <a:xfrm rot="2540802">
            <a:off x="2335449" y="9525"/>
            <a:ext cx="544580" cy="346135"/>
            <a:chOff x="1459148" y="544749"/>
            <a:chExt cx="7412477" cy="5661498"/>
          </a:xfrm>
        </p:grpSpPr>
        <p:sp>
          <p:nvSpPr>
            <p:cNvPr id="190" name="Arc 189">
              <a:extLst>
                <a:ext uri="{FF2B5EF4-FFF2-40B4-BE49-F238E27FC236}">
                  <a16:creationId xmlns:a16="http://schemas.microsoft.com/office/drawing/2014/main" id="{6D218619-CC30-4F6E-B8F7-67ECCEC415A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1" name="Straight Connector 190">
              <a:extLst>
                <a:ext uri="{FF2B5EF4-FFF2-40B4-BE49-F238E27FC236}">
                  <a16:creationId xmlns:a16="http://schemas.microsoft.com/office/drawing/2014/main" id="{3C46A745-650E-4C74-BBE9-710926AA300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92" name="Arc 191">
              <a:extLst>
                <a:ext uri="{FF2B5EF4-FFF2-40B4-BE49-F238E27FC236}">
                  <a16:creationId xmlns:a16="http://schemas.microsoft.com/office/drawing/2014/main" id="{30F7C73F-1750-4DC6-9083-A4A13FB385E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3" name="Straight Connector 192">
              <a:extLst>
                <a:ext uri="{FF2B5EF4-FFF2-40B4-BE49-F238E27FC236}">
                  <a16:creationId xmlns:a16="http://schemas.microsoft.com/office/drawing/2014/main" id="{2F450EFA-2953-468A-809E-B2259F7DB37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DF452EF3-19D9-4175-9B4D-3016E6C4F77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95" name="Oval 194">
              <a:extLst>
                <a:ext uri="{FF2B5EF4-FFF2-40B4-BE49-F238E27FC236}">
                  <a16:creationId xmlns:a16="http://schemas.microsoft.com/office/drawing/2014/main" id="{11B678FC-F9ED-4285-B92C-662DAB5A208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Arc 195">
              <a:extLst>
                <a:ext uri="{FF2B5EF4-FFF2-40B4-BE49-F238E27FC236}">
                  <a16:creationId xmlns:a16="http://schemas.microsoft.com/office/drawing/2014/main" id="{9694747D-A1C7-405A-AFFC-58D296B767A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7" name="Arc 196">
              <a:extLst>
                <a:ext uri="{FF2B5EF4-FFF2-40B4-BE49-F238E27FC236}">
                  <a16:creationId xmlns:a16="http://schemas.microsoft.com/office/drawing/2014/main" id="{ABCD54B3-B337-4E0A-BC1B-C4F70587E90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 name="Arc 197">
              <a:extLst>
                <a:ext uri="{FF2B5EF4-FFF2-40B4-BE49-F238E27FC236}">
                  <a16:creationId xmlns:a16="http://schemas.microsoft.com/office/drawing/2014/main" id="{36D8A82A-2449-4F7D-AF6A-7E4D07A5AE4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9" name="Arc 198">
              <a:extLst>
                <a:ext uri="{FF2B5EF4-FFF2-40B4-BE49-F238E27FC236}">
                  <a16:creationId xmlns:a16="http://schemas.microsoft.com/office/drawing/2014/main" id="{2EE5A14C-A2F0-4B9F-B1BA-5231A22DD7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0" name="Straight Connector 199">
              <a:extLst>
                <a:ext uri="{FF2B5EF4-FFF2-40B4-BE49-F238E27FC236}">
                  <a16:creationId xmlns:a16="http://schemas.microsoft.com/office/drawing/2014/main" id="{1AC366A2-28BD-46EA-A5C6-8D3A06A0859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39853673-2606-4EBA-B304-B7961731DC3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8A2A5A87-81C0-4EF0-B595-D4CB05F03A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03" name="Group 202">
            <a:extLst>
              <a:ext uri="{FF2B5EF4-FFF2-40B4-BE49-F238E27FC236}">
                <a16:creationId xmlns:a16="http://schemas.microsoft.com/office/drawing/2014/main" id="{DEB46981-46A7-4F24-9603-424B03EA31F6}"/>
              </a:ext>
            </a:extLst>
          </p:cNvPr>
          <p:cNvGrpSpPr/>
          <p:nvPr/>
        </p:nvGrpSpPr>
        <p:grpSpPr>
          <a:xfrm rot="2540802">
            <a:off x="2649774" y="9525"/>
            <a:ext cx="544580" cy="346135"/>
            <a:chOff x="1459148" y="544749"/>
            <a:chExt cx="7412477" cy="5661498"/>
          </a:xfrm>
        </p:grpSpPr>
        <p:sp>
          <p:nvSpPr>
            <p:cNvPr id="204" name="Arc 203">
              <a:extLst>
                <a:ext uri="{FF2B5EF4-FFF2-40B4-BE49-F238E27FC236}">
                  <a16:creationId xmlns:a16="http://schemas.microsoft.com/office/drawing/2014/main" id="{BC0E32E9-1115-4858-80F8-2C4DC9A1320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5" name="Straight Connector 204">
              <a:extLst>
                <a:ext uri="{FF2B5EF4-FFF2-40B4-BE49-F238E27FC236}">
                  <a16:creationId xmlns:a16="http://schemas.microsoft.com/office/drawing/2014/main" id="{18ED475F-A00E-4561-B6F2-49535932CA8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06" name="Arc 205">
              <a:extLst>
                <a:ext uri="{FF2B5EF4-FFF2-40B4-BE49-F238E27FC236}">
                  <a16:creationId xmlns:a16="http://schemas.microsoft.com/office/drawing/2014/main" id="{4791DDB5-2536-4692-800C-20B924DB3E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7" name="Straight Connector 206">
              <a:extLst>
                <a:ext uri="{FF2B5EF4-FFF2-40B4-BE49-F238E27FC236}">
                  <a16:creationId xmlns:a16="http://schemas.microsoft.com/office/drawing/2014/main" id="{0BDB0881-1FEA-4972-B702-5F031798251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6624019D-439F-4F81-9357-B4C753E7370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09" name="Oval 208">
              <a:extLst>
                <a:ext uri="{FF2B5EF4-FFF2-40B4-BE49-F238E27FC236}">
                  <a16:creationId xmlns:a16="http://schemas.microsoft.com/office/drawing/2014/main" id="{BD287C2D-384A-4212-9A82-F56E7AFDA66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Arc 209">
              <a:extLst>
                <a:ext uri="{FF2B5EF4-FFF2-40B4-BE49-F238E27FC236}">
                  <a16:creationId xmlns:a16="http://schemas.microsoft.com/office/drawing/2014/main" id="{9E84825E-ECA8-4A42-8FE8-74BED45CE4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1" name="Arc 210">
              <a:extLst>
                <a:ext uri="{FF2B5EF4-FFF2-40B4-BE49-F238E27FC236}">
                  <a16:creationId xmlns:a16="http://schemas.microsoft.com/office/drawing/2014/main" id="{E1CC5F5B-3FDB-46FA-98D5-42768961A1B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 name="Arc 211">
              <a:extLst>
                <a:ext uri="{FF2B5EF4-FFF2-40B4-BE49-F238E27FC236}">
                  <a16:creationId xmlns:a16="http://schemas.microsoft.com/office/drawing/2014/main" id="{ACD38F44-5AD5-4E1F-8038-7B742E524F3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3" name="Arc 212">
              <a:extLst>
                <a:ext uri="{FF2B5EF4-FFF2-40B4-BE49-F238E27FC236}">
                  <a16:creationId xmlns:a16="http://schemas.microsoft.com/office/drawing/2014/main" id="{E261CD69-BA5C-4CAB-B3A5-2D75FA75EA3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4" name="Straight Connector 213">
              <a:extLst>
                <a:ext uri="{FF2B5EF4-FFF2-40B4-BE49-F238E27FC236}">
                  <a16:creationId xmlns:a16="http://schemas.microsoft.com/office/drawing/2014/main" id="{557DE884-DEAB-4940-9887-383FF252CD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244EDF6D-2F7B-4E3E-9869-73C2599A517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A0F99C85-60CC-4F01-A8FC-ED36B2BAAC7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17" name="Group 216">
            <a:extLst>
              <a:ext uri="{FF2B5EF4-FFF2-40B4-BE49-F238E27FC236}">
                <a16:creationId xmlns:a16="http://schemas.microsoft.com/office/drawing/2014/main" id="{C5DAFB29-39C6-4062-B8F2-19594641D202}"/>
              </a:ext>
            </a:extLst>
          </p:cNvPr>
          <p:cNvGrpSpPr/>
          <p:nvPr/>
        </p:nvGrpSpPr>
        <p:grpSpPr>
          <a:xfrm rot="2540802">
            <a:off x="2964099" y="0"/>
            <a:ext cx="544580" cy="346135"/>
            <a:chOff x="1459148" y="544749"/>
            <a:chExt cx="7412477" cy="5661498"/>
          </a:xfrm>
        </p:grpSpPr>
        <p:sp>
          <p:nvSpPr>
            <p:cNvPr id="218" name="Arc 217">
              <a:extLst>
                <a:ext uri="{FF2B5EF4-FFF2-40B4-BE49-F238E27FC236}">
                  <a16:creationId xmlns:a16="http://schemas.microsoft.com/office/drawing/2014/main" id="{E117DA40-B704-4B52-82BF-ED8353ADC41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9" name="Straight Connector 218">
              <a:extLst>
                <a:ext uri="{FF2B5EF4-FFF2-40B4-BE49-F238E27FC236}">
                  <a16:creationId xmlns:a16="http://schemas.microsoft.com/office/drawing/2014/main" id="{1F3CDE69-A130-41E5-9A18-8237F0109C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20" name="Arc 219">
              <a:extLst>
                <a:ext uri="{FF2B5EF4-FFF2-40B4-BE49-F238E27FC236}">
                  <a16:creationId xmlns:a16="http://schemas.microsoft.com/office/drawing/2014/main" id="{12D13C87-9987-4BAC-98DA-5607953860E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1" name="Straight Connector 220">
              <a:extLst>
                <a:ext uri="{FF2B5EF4-FFF2-40B4-BE49-F238E27FC236}">
                  <a16:creationId xmlns:a16="http://schemas.microsoft.com/office/drawing/2014/main" id="{FC662B2E-026D-452D-816C-F85E173AD46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A099855E-CAA2-4E1E-974D-52B8BC762D5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23" name="Oval 222">
              <a:extLst>
                <a:ext uri="{FF2B5EF4-FFF2-40B4-BE49-F238E27FC236}">
                  <a16:creationId xmlns:a16="http://schemas.microsoft.com/office/drawing/2014/main" id="{21964689-34B6-4B15-AA49-6402FA951AE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Arc 223">
              <a:extLst>
                <a:ext uri="{FF2B5EF4-FFF2-40B4-BE49-F238E27FC236}">
                  <a16:creationId xmlns:a16="http://schemas.microsoft.com/office/drawing/2014/main" id="{B1469F4A-DD08-45BD-B28E-8AB811769E8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5" name="Arc 224">
              <a:extLst>
                <a:ext uri="{FF2B5EF4-FFF2-40B4-BE49-F238E27FC236}">
                  <a16:creationId xmlns:a16="http://schemas.microsoft.com/office/drawing/2014/main" id="{53402A13-A382-4118-AA7C-DE337595C07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 name="Arc 225">
              <a:extLst>
                <a:ext uri="{FF2B5EF4-FFF2-40B4-BE49-F238E27FC236}">
                  <a16:creationId xmlns:a16="http://schemas.microsoft.com/office/drawing/2014/main" id="{B456FE8E-ADF5-440B-9F05-93D6F9F2635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7" name="Arc 226">
              <a:extLst>
                <a:ext uri="{FF2B5EF4-FFF2-40B4-BE49-F238E27FC236}">
                  <a16:creationId xmlns:a16="http://schemas.microsoft.com/office/drawing/2014/main" id="{BCE618C7-22E7-44D4-9646-4C5F869A725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8" name="Straight Connector 227">
              <a:extLst>
                <a:ext uri="{FF2B5EF4-FFF2-40B4-BE49-F238E27FC236}">
                  <a16:creationId xmlns:a16="http://schemas.microsoft.com/office/drawing/2014/main" id="{97E001D5-4E24-4B61-BE33-3F4A8874A87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1BE66FDF-CA4F-40A9-B2AA-732715C553A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E6E9AB01-C981-4C8B-9E6F-19418ED6E98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31" name="Group 230">
            <a:extLst>
              <a:ext uri="{FF2B5EF4-FFF2-40B4-BE49-F238E27FC236}">
                <a16:creationId xmlns:a16="http://schemas.microsoft.com/office/drawing/2014/main" id="{89C66854-A46F-444B-AAB6-0CBD11B4DFB1}"/>
              </a:ext>
            </a:extLst>
          </p:cNvPr>
          <p:cNvGrpSpPr/>
          <p:nvPr/>
        </p:nvGrpSpPr>
        <p:grpSpPr>
          <a:xfrm rot="2540802">
            <a:off x="3278424" y="9525"/>
            <a:ext cx="544580" cy="346135"/>
            <a:chOff x="1459148" y="544749"/>
            <a:chExt cx="7412477" cy="5661498"/>
          </a:xfrm>
        </p:grpSpPr>
        <p:sp>
          <p:nvSpPr>
            <p:cNvPr id="232" name="Arc 231">
              <a:extLst>
                <a:ext uri="{FF2B5EF4-FFF2-40B4-BE49-F238E27FC236}">
                  <a16:creationId xmlns:a16="http://schemas.microsoft.com/office/drawing/2014/main" id="{1C39B61A-B160-4847-B684-5DB89B5140D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3" name="Straight Connector 232">
              <a:extLst>
                <a:ext uri="{FF2B5EF4-FFF2-40B4-BE49-F238E27FC236}">
                  <a16:creationId xmlns:a16="http://schemas.microsoft.com/office/drawing/2014/main" id="{22ED0326-2F44-49B8-B286-459805AD627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34" name="Arc 233">
              <a:extLst>
                <a:ext uri="{FF2B5EF4-FFF2-40B4-BE49-F238E27FC236}">
                  <a16:creationId xmlns:a16="http://schemas.microsoft.com/office/drawing/2014/main" id="{D119E123-D694-4FEF-8C71-6E0AF28BDB3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5" name="Straight Connector 234">
              <a:extLst>
                <a:ext uri="{FF2B5EF4-FFF2-40B4-BE49-F238E27FC236}">
                  <a16:creationId xmlns:a16="http://schemas.microsoft.com/office/drawing/2014/main" id="{B48929AB-4FD5-47BD-BB1E-F42C3F3613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EDD4F0E2-F186-49AC-B77F-D0E26C8A85A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37" name="Oval 236">
              <a:extLst>
                <a:ext uri="{FF2B5EF4-FFF2-40B4-BE49-F238E27FC236}">
                  <a16:creationId xmlns:a16="http://schemas.microsoft.com/office/drawing/2014/main" id="{4FDDDA04-C6F5-4D27-BE2C-3BE30916E76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Arc 237">
              <a:extLst>
                <a:ext uri="{FF2B5EF4-FFF2-40B4-BE49-F238E27FC236}">
                  <a16:creationId xmlns:a16="http://schemas.microsoft.com/office/drawing/2014/main" id="{5556B5A0-2540-4B75-9978-683A703B55F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9" name="Arc 238">
              <a:extLst>
                <a:ext uri="{FF2B5EF4-FFF2-40B4-BE49-F238E27FC236}">
                  <a16:creationId xmlns:a16="http://schemas.microsoft.com/office/drawing/2014/main" id="{02AB88D2-A9D6-42AD-A9A5-04923634948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0" name="Arc 239">
              <a:extLst>
                <a:ext uri="{FF2B5EF4-FFF2-40B4-BE49-F238E27FC236}">
                  <a16:creationId xmlns:a16="http://schemas.microsoft.com/office/drawing/2014/main" id="{372E490E-879C-44E8-B6CB-A4406B678B2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1" name="Arc 240">
              <a:extLst>
                <a:ext uri="{FF2B5EF4-FFF2-40B4-BE49-F238E27FC236}">
                  <a16:creationId xmlns:a16="http://schemas.microsoft.com/office/drawing/2014/main" id="{DEA41949-8450-4C0F-B4AD-87ABF961D56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2" name="Straight Connector 241">
              <a:extLst>
                <a:ext uri="{FF2B5EF4-FFF2-40B4-BE49-F238E27FC236}">
                  <a16:creationId xmlns:a16="http://schemas.microsoft.com/office/drawing/2014/main" id="{67D7B7DB-8C7B-4E90-BDD8-5C933231370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B8092D54-E185-4737-B795-88EDC5773FA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0A5C0A95-BD41-46D6-9F61-C89356A1C76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45" name="Group 244">
            <a:extLst>
              <a:ext uri="{FF2B5EF4-FFF2-40B4-BE49-F238E27FC236}">
                <a16:creationId xmlns:a16="http://schemas.microsoft.com/office/drawing/2014/main" id="{1D16293A-A1D8-419C-B349-EB7FFAB7DC58}"/>
              </a:ext>
            </a:extLst>
          </p:cNvPr>
          <p:cNvGrpSpPr/>
          <p:nvPr/>
        </p:nvGrpSpPr>
        <p:grpSpPr>
          <a:xfrm rot="2540802">
            <a:off x="3592749" y="9525"/>
            <a:ext cx="544580" cy="346135"/>
            <a:chOff x="1459148" y="544749"/>
            <a:chExt cx="7412477" cy="5661498"/>
          </a:xfrm>
        </p:grpSpPr>
        <p:sp>
          <p:nvSpPr>
            <p:cNvPr id="246" name="Arc 245">
              <a:extLst>
                <a:ext uri="{FF2B5EF4-FFF2-40B4-BE49-F238E27FC236}">
                  <a16:creationId xmlns:a16="http://schemas.microsoft.com/office/drawing/2014/main" id="{3002F3EF-A7C4-4D2B-B52E-8CF516C8325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7" name="Straight Connector 246">
              <a:extLst>
                <a:ext uri="{FF2B5EF4-FFF2-40B4-BE49-F238E27FC236}">
                  <a16:creationId xmlns:a16="http://schemas.microsoft.com/office/drawing/2014/main" id="{2AC4E69E-1E9A-4F33-B9CA-77F094DBAD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48" name="Arc 247">
              <a:extLst>
                <a:ext uri="{FF2B5EF4-FFF2-40B4-BE49-F238E27FC236}">
                  <a16:creationId xmlns:a16="http://schemas.microsoft.com/office/drawing/2014/main" id="{2D6D3565-7993-4A4B-94E5-1D5D40E577E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9" name="Straight Connector 248">
              <a:extLst>
                <a:ext uri="{FF2B5EF4-FFF2-40B4-BE49-F238E27FC236}">
                  <a16:creationId xmlns:a16="http://schemas.microsoft.com/office/drawing/2014/main" id="{7C229728-6F47-434C-9EC7-B5BAC43F48F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FA763D3C-96BB-4C8D-B296-C853BE59EE3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51" name="Oval 250">
              <a:extLst>
                <a:ext uri="{FF2B5EF4-FFF2-40B4-BE49-F238E27FC236}">
                  <a16:creationId xmlns:a16="http://schemas.microsoft.com/office/drawing/2014/main" id="{1CB64E76-3043-4133-8A6A-34C429328AF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Arc 251">
              <a:extLst>
                <a:ext uri="{FF2B5EF4-FFF2-40B4-BE49-F238E27FC236}">
                  <a16:creationId xmlns:a16="http://schemas.microsoft.com/office/drawing/2014/main" id="{04573978-01B3-4648-B570-7F073FD542C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3" name="Arc 252">
              <a:extLst>
                <a:ext uri="{FF2B5EF4-FFF2-40B4-BE49-F238E27FC236}">
                  <a16:creationId xmlns:a16="http://schemas.microsoft.com/office/drawing/2014/main" id="{0531A3D0-9E20-4759-AE0C-A504B6DDB89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 name="Arc 253">
              <a:extLst>
                <a:ext uri="{FF2B5EF4-FFF2-40B4-BE49-F238E27FC236}">
                  <a16:creationId xmlns:a16="http://schemas.microsoft.com/office/drawing/2014/main" id="{D758DC4C-396C-4698-A64C-6DCF55047EA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5" name="Arc 254">
              <a:extLst>
                <a:ext uri="{FF2B5EF4-FFF2-40B4-BE49-F238E27FC236}">
                  <a16:creationId xmlns:a16="http://schemas.microsoft.com/office/drawing/2014/main" id="{946C5D52-BB0B-43DD-92C1-DE6C7C66ACD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6" name="Straight Connector 255">
              <a:extLst>
                <a:ext uri="{FF2B5EF4-FFF2-40B4-BE49-F238E27FC236}">
                  <a16:creationId xmlns:a16="http://schemas.microsoft.com/office/drawing/2014/main" id="{0EAC19CE-A869-40F5-A9F6-232664C26AE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F324BE10-D9F5-4726-B400-BAC9CF9C0B5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11BD2DC1-E0B5-4EC9-A6DE-05774921D18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59" name="Group 258">
            <a:extLst>
              <a:ext uri="{FF2B5EF4-FFF2-40B4-BE49-F238E27FC236}">
                <a16:creationId xmlns:a16="http://schemas.microsoft.com/office/drawing/2014/main" id="{1AE0FE51-F8B2-43B1-B699-8FFFC5B21A3D}"/>
              </a:ext>
            </a:extLst>
          </p:cNvPr>
          <p:cNvGrpSpPr/>
          <p:nvPr/>
        </p:nvGrpSpPr>
        <p:grpSpPr>
          <a:xfrm rot="2540802">
            <a:off x="3907074" y="0"/>
            <a:ext cx="544580" cy="346135"/>
            <a:chOff x="1459148" y="544749"/>
            <a:chExt cx="7412477" cy="5661498"/>
          </a:xfrm>
        </p:grpSpPr>
        <p:sp>
          <p:nvSpPr>
            <p:cNvPr id="260" name="Arc 259">
              <a:extLst>
                <a:ext uri="{FF2B5EF4-FFF2-40B4-BE49-F238E27FC236}">
                  <a16:creationId xmlns:a16="http://schemas.microsoft.com/office/drawing/2014/main" id="{6BEE9DA7-2560-4DCF-B453-9E7A66D44BE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1" name="Straight Connector 260">
              <a:extLst>
                <a:ext uri="{FF2B5EF4-FFF2-40B4-BE49-F238E27FC236}">
                  <a16:creationId xmlns:a16="http://schemas.microsoft.com/office/drawing/2014/main" id="{AB0E1103-DDD2-4605-979F-FB6C1A47D83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62" name="Arc 261">
              <a:extLst>
                <a:ext uri="{FF2B5EF4-FFF2-40B4-BE49-F238E27FC236}">
                  <a16:creationId xmlns:a16="http://schemas.microsoft.com/office/drawing/2014/main" id="{A596E56C-A49A-4DA4-B006-A96F48D1106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3" name="Straight Connector 262">
              <a:extLst>
                <a:ext uri="{FF2B5EF4-FFF2-40B4-BE49-F238E27FC236}">
                  <a16:creationId xmlns:a16="http://schemas.microsoft.com/office/drawing/2014/main" id="{5B0D8E19-1611-46DF-BD6D-AEDE4FBE731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0157B382-63B4-4E5B-A1FF-8470452C1CC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65" name="Oval 264">
              <a:extLst>
                <a:ext uri="{FF2B5EF4-FFF2-40B4-BE49-F238E27FC236}">
                  <a16:creationId xmlns:a16="http://schemas.microsoft.com/office/drawing/2014/main" id="{A244C809-C3C1-49C3-8C01-3C5846664ED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Arc 265">
              <a:extLst>
                <a:ext uri="{FF2B5EF4-FFF2-40B4-BE49-F238E27FC236}">
                  <a16:creationId xmlns:a16="http://schemas.microsoft.com/office/drawing/2014/main" id="{860DCF55-6825-427D-9E7F-B1FA9022EED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7" name="Arc 266">
              <a:extLst>
                <a:ext uri="{FF2B5EF4-FFF2-40B4-BE49-F238E27FC236}">
                  <a16:creationId xmlns:a16="http://schemas.microsoft.com/office/drawing/2014/main" id="{47F6594D-9FD5-4B8B-9504-D004E01E8A0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8" name="Arc 267">
              <a:extLst>
                <a:ext uri="{FF2B5EF4-FFF2-40B4-BE49-F238E27FC236}">
                  <a16:creationId xmlns:a16="http://schemas.microsoft.com/office/drawing/2014/main" id="{13AC90CE-C54F-44BB-BF16-5D0A6B6EEE7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9" name="Arc 268">
              <a:extLst>
                <a:ext uri="{FF2B5EF4-FFF2-40B4-BE49-F238E27FC236}">
                  <a16:creationId xmlns:a16="http://schemas.microsoft.com/office/drawing/2014/main" id="{527F0ED7-46C5-47E4-9868-0FDDD91F64C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0" name="Straight Connector 269">
              <a:extLst>
                <a:ext uri="{FF2B5EF4-FFF2-40B4-BE49-F238E27FC236}">
                  <a16:creationId xmlns:a16="http://schemas.microsoft.com/office/drawing/2014/main" id="{8F9B01B7-A602-4659-9B67-AFE5B676ACF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BAB87137-B971-4C80-93D8-7B8C4D6FC2C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B1190D21-D934-497C-8756-9F5BE003545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73" name="Group 272">
            <a:extLst>
              <a:ext uri="{FF2B5EF4-FFF2-40B4-BE49-F238E27FC236}">
                <a16:creationId xmlns:a16="http://schemas.microsoft.com/office/drawing/2014/main" id="{6869F841-D055-4169-83CB-D2A2B1CAFDCB}"/>
              </a:ext>
            </a:extLst>
          </p:cNvPr>
          <p:cNvGrpSpPr/>
          <p:nvPr/>
        </p:nvGrpSpPr>
        <p:grpSpPr>
          <a:xfrm rot="2540802">
            <a:off x="4221399" y="0"/>
            <a:ext cx="544580" cy="346135"/>
            <a:chOff x="1459148" y="544749"/>
            <a:chExt cx="7412477" cy="5661498"/>
          </a:xfrm>
        </p:grpSpPr>
        <p:sp>
          <p:nvSpPr>
            <p:cNvPr id="274" name="Arc 273">
              <a:extLst>
                <a:ext uri="{FF2B5EF4-FFF2-40B4-BE49-F238E27FC236}">
                  <a16:creationId xmlns:a16="http://schemas.microsoft.com/office/drawing/2014/main" id="{93974713-0948-4583-B7A8-523DDFFAC96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5" name="Straight Connector 274">
              <a:extLst>
                <a:ext uri="{FF2B5EF4-FFF2-40B4-BE49-F238E27FC236}">
                  <a16:creationId xmlns:a16="http://schemas.microsoft.com/office/drawing/2014/main" id="{B5558DCA-CD04-4819-82EA-D06930E9397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76" name="Arc 275">
              <a:extLst>
                <a:ext uri="{FF2B5EF4-FFF2-40B4-BE49-F238E27FC236}">
                  <a16:creationId xmlns:a16="http://schemas.microsoft.com/office/drawing/2014/main" id="{FA27BFFD-D88A-4F0C-9B72-C8B6CBE5845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7" name="Straight Connector 276">
              <a:extLst>
                <a:ext uri="{FF2B5EF4-FFF2-40B4-BE49-F238E27FC236}">
                  <a16:creationId xmlns:a16="http://schemas.microsoft.com/office/drawing/2014/main" id="{FC141C3B-C3F4-4378-AF87-E442A5ADA6D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id="{C18F3594-551B-45FD-A37D-E6B965D99F4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79" name="Oval 278">
              <a:extLst>
                <a:ext uri="{FF2B5EF4-FFF2-40B4-BE49-F238E27FC236}">
                  <a16:creationId xmlns:a16="http://schemas.microsoft.com/office/drawing/2014/main" id="{2F5662EE-0BC5-413E-B9CD-DFE14654A51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Arc 279">
              <a:extLst>
                <a:ext uri="{FF2B5EF4-FFF2-40B4-BE49-F238E27FC236}">
                  <a16:creationId xmlns:a16="http://schemas.microsoft.com/office/drawing/2014/main" id="{1B08BAD9-12BF-494D-8117-1BF5B96C698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1" name="Arc 280">
              <a:extLst>
                <a:ext uri="{FF2B5EF4-FFF2-40B4-BE49-F238E27FC236}">
                  <a16:creationId xmlns:a16="http://schemas.microsoft.com/office/drawing/2014/main" id="{F27B3B32-EAB6-4A90-9811-78B08B3B084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2" name="Arc 281">
              <a:extLst>
                <a:ext uri="{FF2B5EF4-FFF2-40B4-BE49-F238E27FC236}">
                  <a16:creationId xmlns:a16="http://schemas.microsoft.com/office/drawing/2014/main" id="{95C97746-8101-40A3-B6C1-318F11F4785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3" name="Arc 282">
              <a:extLst>
                <a:ext uri="{FF2B5EF4-FFF2-40B4-BE49-F238E27FC236}">
                  <a16:creationId xmlns:a16="http://schemas.microsoft.com/office/drawing/2014/main" id="{E05C3C65-144D-437A-9D4A-6732F236752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4" name="Straight Connector 283">
              <a:extLst>
                <a:ext uri="{FF2B5EF4-FFF2-40B4-BE49-F238E27FC236}">
                  <a16:creationId xmlns:a16="http://schemas.microsoft.com/office/drawing/2014/main" id="{A9A2CEA2-1DE7-46F4-8A6C-7DA759E1201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F556EE41-6AD3-4745-955F-89039BE7BD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8D760C2B-C6A2-4974-94D9-1651EA1B323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87" name="Group 286">
            <a:extLst>
              <a:ext uri="{FF2B5EF4-FFF2-40B4-BE49-F238E27FC236}">
                <a16:creationId xmlns:a16="http://schemas.microsoft.com/office/drawing/2014/main" id="{21F59398-1F37-4A96-A898-135DD20C63E1}"/>
              </a:ext>
            </a:extLst>
          </p:cNvPr>
          <p:cNvGrpSpPr/>
          <p:nvPr/>
        </p:nvGrpSpPr>
        <p:grpSpPr>
          <a:xfrm rot="2540802">
            <a:off x="4535724" y="9525"/>
            <a:ext cx="544580" cy="346135"/>
            <a:chOff x="1459148" y="544749"/>
            <a:chExt cx="7412477" cy="5661498"/>
          </a:xfrm>
        </p:grpSpPr>
        <p:sp>
          <p:nvSpPr>
            <p:cNvPr id="288" name="Arc 287">
              <a:extLst>
                <a:ext uri="{FF2B5EF4-FFF2-40B4-BE49-F238E27FC236}">
                  <a16:creationId xmlns:a16="http://schemas.microsoft.com/office/drawing/2014/main" id="{47ADD275-D766-4540-88B6-51F8F3F936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9" name="Straight Connector 288">
              <a:extLst>
                <a:ext uri="{FF2B5EF4-FFF2-40B4-BE49-F238E27FC236}">
                  <a16:creationId xmlns:a16="http://schemas.microsoft.com/office/drawing/2014/main" id="{77959349-BAD3-4727-81DF-39799440BE9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90" name="Arc 289">
              <a:extLst>
                <a:ext uri="{FF2B5EF4-FFF2-40B4-BE49-F238E27FC236}">
                  <a16:creationId xmlns:a16="http://schemas.microsoft.com/office/drawing/2014/main" id="{4595569C-E6A0-4439-8131-992F123A485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1" name="Straight Connector 290">
              <a:extLst>
                <a:ext uri="{FF2B5EF4-FFF2-40B4-BE49-F238E27FC236}">
                  <a16:creationId xmlns:a16="http://schemas.microsoft.com/office/drawing/2014/main" id="{99CFFE6D-57FE-4F89-A5C4-45FDD13D8F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9BAAA0A2-F8C4-4675-B566-9F6AF1D9813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93" name="Oval 292">
              <a:extLst>
                <a:ext uri="{FF2B5EF4-FFF2-40B4-BE49-F238E27FC236}">
                  <a16:creationId xmlns:a16="http://schemas.microsoft.com/office/drawing/2014/main" id="{791EB22D-B39A-4EF3-8826-8EC6F55A9A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Arc 293">
              <a:extLst>
                <a:ext uri="{FF2B5EF4-FFF2-40B4-BE49-F238E27FC236}">
                  <a16:creationId xmlns:a16="http://schemas.microsoft.com/office/drawing/2014/main" id="{9780EE01-7B98-45E4-A4B1-5C96420F40A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5" name="Arc 294">
              <a:extLst>
                <a:ext uri="{FF2B5EF4-FFF2-40B4-BE49-F238E27FC236}">
                  <a16:creationId xmlns:a16="http://schemas.microsoft.com/office/drawing/2014/main" id="{51614D40-10DE-4180-A95C-D3EFD7B18A9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 name="Arc 295">
              <a:extLst>
                <a:ext uri="{FF2B5EF4-FFF2-40B4-BE49-F238E27FC236}">
                  <a16:creationId xmlns:a16="http://schemas.microsoft.com/office/drawing/2014/main" id="{3C7E422B-88FB-43AD-97B2-FE1F97B98C4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7" name="Arc 296">
              <a:extLst>
                <a:ext uri="{FF2B5EF4-FFF2-40B4-BE49-F238E27FC236}">
                  <a16:creationId xmlns:a16="http://schemas.microsoft.com/office/drawing/2014/main" id="{DE7DBE19-844D-4788-A00F-D2A96CC7067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8" name="Straight Connector 297">
              <a:extLst>
                <a:ext uri="{FF2B5EF4-FFF2-40B4-BE49-F238E27FC236}">
                  <a16:creationId xmlns:a16="http://schemas.microsoft.com/office/drawing/2014/main" id="{C1768D17-42FD-4DBC-BE26-F1267043473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152F3C25-4604-4285-807C-E6F98311A8B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id="{17E2C7FF-3A01-4ACE-B399-B88FEF1C844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01" name="Group 300">
            <a:extLst>
              <a:ext uri="{FF2B5EF4-FFF2-40B4-BE49-F238E27FC236}">
                <a16:creationId xmlns:a16="http://schemas.microsoft.com/office/drawing/2014/main" id="{0FFBA373-75C6-41BF-B644-00944ACA04D6}"/>
              </a:ext>
            </a:extLst>
          </p:cNvPr>
          <p:cNvGrpSpPr/>
          <p:nvPr/>
        </p:nvGrpSpPr>
        <p:grpSpPr>
          <a:xfrm rot="2540802">
            <a:off x="4850049" y="9525"/>
            <a:ext cx="544580" cy="346135"/>
            <a:chOff x="1459148" y="544749"/>
            <a:chExt cx="7412477" cy="5661498"/>
          </a:xfrm>
        </p:grpSpPr>
        <p:sp>
          <p:nvSpPr>
            <p:cNvPr id="302" name="Arc 301">
              <a:extLst>
                <a:ext uri="{FF2B5EF4-FFF2-40B4-BE49-F238E27FC236}">
                  <a16:creationId xmlns:a16="http://schemas.microsoft.com/office/drawing/2014/main" id="{EB448DF1-C37F-4A21-B90E-17D30F9D13F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3" name="Straight Connector 302">
              <a:extLst>
                <a:ext uri="{FF2B5EF4-FFF2-40B4-BE49-F238E27FC236}">
                  <a16:creationId xmlns:a16="http://schemas.microsoft.com/office/drawing/2014/main" id="{40354CD6-21D0-41FC-826E-5079C1D2725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04" name="Arc 303">
              <a:extLst>
                <a:ext uri="{FF2B5EF4-FFF2-40B4-BE49-F238E27FC236}">
                  <a16:creationId xmlns:a16="http://schemas.microsoft.com/office/drawing/2014/main" id="{CD2E175F-5D0D-4F6D-9CCF-D13A049AA3D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5" name="Straight Connector 304">
              <a:extLst>
                <a:ext uri="{FF2B5EF4-FFF2-40B4-BE49-F238E27FC236}">
                  <a16:creationId xmlns:a16="http://schemas.microsoft.com/office/drawing/2014/main" id="{08AA8E11-02E6-43F4-B193-35B139A649F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32BB1829-136F-4C22-B0F3-35F7539F19F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07" name="Oval 306">
              <a:extLst>
                <a:ext uri="{FF2B5EF4-FFF2-40B4-BE49-F238E27FC236}">
                  <a16:creationId xmlns:a16="http://schemas.microsoft.com/office/drawing/2014/main" id="{63F318F7-E287-412D-94B0-6A42819E4D8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Arc 307">
              <a:extLst>
                <a:ext uri="{FF2B5EF4-FFF2-40B4-BE49-F238E27FC236}">
                  <a16:creationId xmlns:a16="http://schemas.microsoft.com/office/drawing/2014/main" id="{8CC04EBB-F277-4086-A6EE-9ADA0F41F7D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9" name="Arc 308">
              <a:extLst>
                <a:ext uri="{FF2B5EF4-FFF2-40B4-BE49-F238E27FC236}">
                  <a16:creationId xmlns:a16="http://schemas.microsoft.com/office/drawing/2014/main" id="{812DF486-3CB2-45E0-BCB4-EF5B738A983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0" name="Arc 309">
              <a:extLst>
                <a:ext uri="{FF2B5EF4-FFF2-40B4-BE49-F238E27FC236}">
                  <a16:creationId xmlns:a16="http://schemas.microsoft.com/office/drawing/2014/main" id="{6636252B-4968-4481-B358-E3A08103E51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1" name="Arc 310">
              <a:extLst>
                <a:ext uri="{FF2B5EF4-FFF2-40B4-BE49-F238E27FC236}">
                  <a16:creationId xmlns:a16="http://schemas.microsoft.com/office/drawing/2014/main" id="{E97BB5B4-8C20-414F-8803-EDB171B8C8F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2" name="Straight Connector 311">
              <a:extLst>
                <a:ext uri="{FF2B5EF4-FFF2-40B4-BE49-F238E27FC236}">
                  <a16:creationId xmlns:a16="http://schemas.microsoft.com/office/drawing/2014/main" id="{BD05F1F8-242E-4F65-8B7E-4BB14A021AF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DDC5F684-83B2-415D-BFDE-AF10879B2C5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EBC0C918-BE51-4299-B244-8CABF3330F2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15" name="Group 314">
            <a:extLst>
              <a:ext uri="{FF2B5EF4-FFF2-40B4-BE49-F238E27FC236}">
                <a16:creationId xmlns:a16="http://schemas.microsoft.com/office/drawing/2014/main" id="{3DF2494E-453E-4281-A148-4D447F7FEDF0}"/>
              </a:ext>
            </a:extLst>
          </p:cNvPr>
          <p:cNvGrpSpPr/>
          <p:nvPr/>
        </p:nvGrpSpPr>
        <p:grpSpPr>
          <a:xfrm rot="2540802">
            <a:off x="5164374" y="0"/>
            <a:ext cx="544580" cy="346135"/>
            <a:chOff x="1459148" y="544749"/>
            <a:chExt cx="7412477" cy="5661498"/>
          </a:xfrm>
        </p:grpSpPr>
        <p:sp>
          <p:nvSpPr>
            <p:cNvPr id="316" name="Arc 315">
              <a:extLst>
                <a:ext uri="{FF2B5EF4-FFF2-40B4-BE49-F238E27FC236}">
                  <a16:creationId xmlns:a16="http://schemas.microsoft.com/office/drawing/2014/main" id="{FE4A29CB-EE82-4822-BD1D-946DF5C0BCB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7" name="Straight Connector 316">
              <a:extLst>
                <a:ext uri="{FF2B5EF4-FFF2-40B4-BE49-F238E27FC236}">
                  <a16:creationId xmlns:a16="http://schemas.microsoft.com/office/drawing/2014/main" id="{F9E40836-BC12-4B6B-962D-36A902E2A87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18" name="Arc 317">
              <a:extLst>
                <a:ext uri="{FF2B5EF4-FFF2-40B4-BE49-F238E27FC236}">
                  <a16:creationId xmlns:a16="http://schemas.microsoft.com/office/drawing/2014/main" id="{B9393F55-8725-4DF4-A08D-C7B790277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9" name="Straight Connector 318">
              <a:extLst>
                <a:ext uri="{FF2B5EF4-FFF2-40B4-BE49-F238E27FC236}">
                  <a16:creationId xmlns:a16="http://schemas.microsoft.com/office/drawing/2014/main" id="{7D34675E-6ECF-43B8-9037-3C78B4A9D50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4536DA22-EC1C-4FBA-90B0-8B85758C646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21" name="Oval 320">
              <a:extLst>
                <a:ext uri="{FF2B5EF4-FFF2-40B4-BE49-F238E27FC236}">
                  <a16:creationId xmlns:a16="http://schemas.microsoft.com/office/drawing/2014/main" id="{9E034A24-7426-4370-98A3-15325A8B571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Arc 321">
              <a:extLst>
                <a:ext uri="{FF2B5EF4-FFF2-40B4-BE49-F238E27FC236}">
                  <a16:creationId xmlns:a16="http://schemas.microsoft.com/office/drawing/2014/main" id="{E65816EE-475E-40C6-96DF-2D9C2DA344E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3" name="Arc 322">
              <a:extLst>
                <a:ext uri="{FF2B5EF4-FFF2-40B4-BE49-F238E27FC236}">
                  <a16:creationId xmlns:a16="http://schemas.microsoft.com/office/drawing/2014/main" id="{C1FCEF89-AD2F-48FF-BF6B-6783FC92CD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Arc 323">
              <a:extLst>
                <a:ext uri="{FF2B5EF4-FFF2-40B4-BE49-F238E27FC236}">
                  <a16:creationId xmlns:a16="http://schemas.microsoft.com/office/drawing/2014/main" id="{9534C85C-A59B-4B66-818B-EFD65839FB7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5" name="Arc 324">
              <a:extLst>
                <a:ext uri="{FF2B5EF4-FFF2-40B4-BE49-F238E27FC236}">
                  <a16:creationId xmlns:a16="http://schemas.microsoft.com/office/drawing/2014/main" id="{B57F65F0-453B-4EA7-9AB3-24C16A2EC21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6" name="Straight Connector 325">
              <a:extLst>
                <a:ext uri="{FF2B5EF4-FFF2-40B4-BE49-F238E27FC236}">
                  <a16:creationId xmlns:a16="http://schemas.microsoft.com/office/drawing/2014/main" id="{94D9DBD8-539B-4E8E-88A4-004893D3A5D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442E09AB-27AA-4ED2-9481-148DA4E29A6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BA3E643-1684-401F-9420-50EC80A1AB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F3753D57-DAC5-479B-8A84-16EB3839B2E1}"/>
              </a:ext>
            </a:extLst>
          </p:cNvPr>
          <p:cNvGrpSpPr/>
          <p:nvPr/>
        </p:nvGrpSpPr>
        <p:grpSpPr>
          <a:xfrm rot="2540802">
            <a:off x="5478699" y="0"/>
            <a:ext cx="544580" cy="346135"/>
            <a:chOff x="1459148" y="544749"/>
            <a:chExt cx="7412477" cy="5661498"/>
          </a:xfrm>
        </p:grpSpPr>
        <p:sp>
          <p:nvSpPr>
            <p:cNvPr id="330" name="Arc 329">
              <a:extLst>
                <a:ext uri="{FF2B5EF4-FFF2-40B4-BE49-F238E27FC236}">
                  <a16:creationId xmlns:a16="http://schemas.microsoft.com/office/drawing/2014/main" id="{D378BC82-5AE9-473C-9806-2C710CB73E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1" name="Straight Connector 330">
              <a:extLst>
                <a:ext uri="{FF2B5EF4-FFF2-40B4-BE49-F238E27FC236}">
                  <a16:creationId xmlns:a16="http://schemas.microsoft.com/office/drawing/2014/main" id="{BF35E144-FA06-445C-833B-29393F112AC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32" name="Arc 331">
              <a:extLst>
                <a:ext uri="{FF2B5EF4-FFF2-40B4-BE49-F238E27FC236}">
                  <a16:creationId xmlns:a16="http://schemas.microsoft.com/office/drawing/2014/main" id="{F7B69E8B-E494-41B7-8343-7F0345C0EF1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3" name="Straight Connector 332">
              <a:extLst>
                <a:ext uri="{FF2B5EF4-FFF2-40B4-BE49-F238E27FC236}">
                  <a16:creationId xmlns:a16="http://schemas.microsoft.com/office/drawing/2014/main" id="{947DB7F1-DECA-465E-AA80-BEE1ED8CCAC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D2096A2E-0D9B-45C4-AEB2-8F34997C602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35" name="Oval 334">
              <a:extLst>
                <a:ext uri="{FF2B5EF4-FFF2-40B4-BE49-F238E27FC236}">
                  <a16:creationId xmlns:a16="http://schemas.microsoft.com/office/drawing/2014/main" id="{AE26FCD7-2739-4D62-AE2A-56E71A96C5A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Arc 335">
              <a:extLst>
                <a:ext uri="{FF2B5EF4-FFF2-40B4-BE49-F238E27FC236}">
                  <a16:creationId xmlns:a16="http://schemas.microsoft.com/office/drawing/2014/main" id="{245795D2-CA6B-4721-AD5F-E09F5762750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7" name="Arc 336">
              <a:extLst>
                <a:ext uri="{FF2B5EF4-FFF2-40B4-BE49-F238E27FC236}">
                  <a16:creationId xmlns:a16="http://schemas.microsoft.com/office/drawing/2014/main" id="{49AA0D47-D892-4A7B-9F06-91B878D542A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Arc 337">
              <a:extLst>
                <a:ext uri="{FF2B5EF4-FFF2-40B4-BE49-F238E27FC236}">
                  <a16:creationId xmlns:a16="http://schemas.microsoft.com/office/drawing/2014/main" id="{03875CC3-2EBC-4542-9B0D-BC10F0B3F47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9" name="Arc 338">
              <a:extLst>
                <a:ext uri="{FF2B5EF4-FFF2-40B4-BE49-F238E27FC236}">
                  <a16:creationId xmlns:a16="http://schemas.microsoft.com/office/drawing/2014/main" id="{C592C479-F4FC-4BB1-B66E-3AD4DEA87D5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0" name="Straight Connector 339">
              <a:extLst>
                <a:ext uri="{FF2B5EF4-FFF2-40B4-BE49-F238E27FC236}">
                  <a16:creationId xmlns:a16="http://schemas.microsoft.com/office/drawing/2014/main" id="{2C1CF22A-C7E7-4DBE-8AA2-5E0CF0CAD18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06DE847D-CBF4-42D0-B964-BA8BC45B901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66CAA603-8B0F-4D05-8D5C-CC4273ACD36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43" name="Group 342">
            <a:extLst>
              <a:ext uri="{FF2B5EF4-FFF2-40B4-BE49-F238E27FC236}">
                <a16:creationId xmlns:a16="http://schemas.microsoft.com/office/drawing/2014/main" id="{BB0239C7-9B51-4939-8B2A-C448B86283D2}"/>
              </a:ext>
            </a:extLst>
          </p:cNvPr>
          <p:cNvGrpSpPr/>
          <p:nvPr/>
        </p:nvGrpSpPr>
        <p:grpSpPr>
          <a:xfrm rot="2540802">
            <a:off x="5793024" y="0"/>
            <a:ext cx="544580" cy="346135"/>
            <a:chOff x="1459148" y="544749"/>
            <a:chExt cx="7412477" cy="5661498"/>
          </a:xfrm>
        </p:grpSpPr>
        <p:sp>
          <p:nvSpPr>
            <p:cNvPr id="344" name="Arc 343">
              <a:extLst>
                <a:ext uri="{FF2B5EF4-FFF2-40B4-BE49-F238E27FC236}">
                  <a16:creationId xmlns:a16="http://schemas.microsoft.com/office/drawing/2014/main" id="{76047B3F-B0AB-465A-BD71-1BAE9320B9F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5" name="Straight Connector 344">
              <a:extLst>
                <a:ext uri="{FF2B5EF4-FFF2-40B4-BE49-F238E27FC236}">
                  <a16:creationId xmlns:a16="http://schemas.microsoft.com/office/drawing/2014/main" id="{B421276F-BDC2-4CA2-97FD-B381BD07E12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46" name="Arc 345">
              <a:extLst>
                <a:ext uri="{FF2B5EF4-FFF2-40B4-BE49-F238E27FC236}">
                  <a16:creationId xmlns:a16="http://schemas.microsoft.com/office/drawing/2014/main" id="{0A77C433-4906-441C-9723-0C755BD138D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7" name="Straight Connector 346">
              <a:extLst>
                <a:ext uri="{FF2B5EF4-FFF2-40B4-BE49-F238E27FC236}">
                  <a16:creationId xmlns:a16="http://schemas.microsoft.com/office/drawing/2014/main" id="{FB7792F6-4107-4A76-A392-D52293211A0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C1C8B833-54F8-4CB2-976F-BAFC003001F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49" name="Oval 348">
              <a:extLst>
                <a:ext uri="{FF2B5EF4-FFF2-40B4-BE49-F238E27FC236}">
                  <a16:creationId xmlns:a16="http://schemas.microsoft.com/office/drawing/2014/main" id="{2B1A985E-BE7F-4F11-9796-19442BB6410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Arc 349">
              <a:extLst>
                <a:ext uri="{FF2B5EF4-FFF2-40B4-BE49-F238E27FC236}">
                  <a16:creationId xmlns:a16="http://schemas.microsoft.com/office/drawing/2014/main" id="{9B92ABFA-7D94-4327-BC8E-F7349546FCE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1" name="Arc 350">
              <a:extLst>
                <a:ext uri="{FF2B5EF4-FFF2-40B4-BE49-F238E27FC236}">
                  <a16:creationId xmlns:a16="http://schemas.microsoft.com/office/drawing/2014/main" id="{9ACB5065-8D6A-49FC-B56D-749D449D430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Arc 352">
              <a:extLst>
                <a:ext uri="{FF2B5EF4-FFF2-40B4-BE49-F238E27FC236}">
                  <a16:creationId xmlns:a16="http://schemas.microsoft.com/office/drawing/2014/main" id="{F0B3A62D-ED54-40ED-BB24-1FE713FDC6D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4" name="Arc 353">
              <a:extLst>
                <a:ext uri="{FF2B5EF4-FFF2-40B4-BE49-F238E27FC236}">
                  <a16:creationId xmlns:a16="http://schemas.microsoft.com/office/drawing/2014/main" id="{048060AD-A151-4F1F-8EDF-427DCEA27B3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5" name="Straight Connector 354">
              <a:extLst>
                <a:ext uri="{FF2B5EF4-FFF2-40B4-BE49-F238E27FC236}">
                  <a16:creationId xmlns:a16="http://schemas.microsoft.com/office/drawing/2014/main" id="{8D026ED3-3296-49A7-A940-F85A10B2193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F685AC3-2C6C-4A96-9360-48AA883A4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A54D0340-06F3-4453-AEDB-29B15A1CA36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58" name="Group 357">
            <a:extLst>
              <a:ext uri="{FF2B5EF4-FFF2-40B4-BE49-F238E27FC236}">
                <a16:creationId xmlns:a16="http://schemas.microsoft.com/office/drawing/2014/main" id="{4BEEBCEC-3C87-4493-854F-1652E7DEED3E}"/>
              </a:ext>
            </a:extLst>
          </p:cNvPr>
          <p:cNvGrpSpPr/>
          <p:nvPr/>
        </p:nvGrpSpPr>
        <p:grpSpPr>
          <a:xfrm rot="2540802">
            <a:off x="6107349" y="0"/>
            <a:ext cx="544580" cy="346135"/>
            <a:chOff x="1459148" y="544749"/>
            <a:chExt cx="7412477" cy="5661498"/>
          </a:xfrm>
        </p:grpSpPr>
        <p:sp>
          <p:nvSpPr>
            <p:cNvPr id="359" name="Arc 358">
              <a:extLst>
                <a:ext uri="{FF2B5EF4-FFF2-40B4-BE49-F238E27FC236}">
                  <a16:creationId xmlns:a16="http://schemas.microsoft.com/office/drawing/2014/main" id="{3388AB70-194E-4D1A-A071-DCD421CD553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487A3A7A-2855-4E89-9DEE-93DF5716DE1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61" name="Arc 360">
              <a:extLst>
                <a:ext uri="{FF2B5EF4-FFF2-40B4-BE49-F238E27FC236}">
                  <a16:creationId xmlns:a16="http://schemas.microsoft.com/office/drawing/2014/main" id="{29080F43-DBDA-453E-A03C-4DCE9661644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2" name="Straight Connector 361">
              <a:extLst>
                <a:ext uri="{FF2B5EF4-FFF2-40B4-BE49-F238E27FC236}">
                  <a16:creationId xmlns:a16="http://schemas.microsoft.com/office/drawing/2014/main" id="{1FE6E4CC-F1E2-49D3-8D66-AB81943AEA5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066B760F-9A3B-4711-9DEA-4B1B436566D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64" name="Oval 363">
              <a:extLst>
                <a:ext uri="{FF2B5EF4-FFF2-40B4-BE49-F238E27FC236}">
                  <a16:creationId xmlns:a16="http://schemas.microsoft.com/office/drawing/2014/main" id="{7E2C01AC-663C-4ADF-8F78-FD4DFA72F42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a:extLst>
                <a:ext uri="{FF2B5EF4-FFF2-40B4-BE49-F238E27FC236}">
                  <a16:creationId xmlns:a16="http://schemas.microsoft.com/office/drawing/2014/main" id="{9E398248-2237-42A3-A43D-C125D5EB53C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FA81B0C0-444A-43DA-AF0A-556DFD95622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Arc 366">
              <a:extLst>
                <a:ext uri="{FF2B5EF4-FFF2-40B4-BE49-F238E27FC236}">
                  <a16:creationId xmlns:a16="http://schemas.microsoft.com/office/drawing/2014/main" id="{43DD406E-5AAE-4942-89F2-A4168F1C16C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8" name="Arc 367">
              <a:extLst>
                <a:ext uri="{FF2B5EF4-FFF2-40B4-BE49-F238E27FC236}">
                  <a16:creationId xmlns:a16="http://schemas.microsoft.com/office/drawing/2014/main" id="{F0C8D9F8-8625-4A7E-BD6D-2AD85B04300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9" name="Straight Connector 368">
              <a:extLst>
                <a:ext uri="{FF2B5EF4-FFF2-40B4-BE49-F238E27FC236}">
                  <a16:creationId xmlns:a16="http://schemas.microsoft.com/office/drawing/2014/main" id="{9E07529F-D62B-404A-B196-38D1F0C90DC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93ED44F9-C87D-4BEC-8169-2829684E367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3810C196-2718-475F-9085-17A6A19AF97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20D9EE1D-0324-4F53-A8DA-BF67FB8B60BD}"/>
              </a:ext>
            </a:extLst>
          </p:cNvPr>
          <p:cNvGrpSpPr/>
          <p:nvPr/>
        </p:nvGrpSpPr>
        <p:grpSpPr>
          <a:xfrm rot="2540802">
            <a:off x="6421674" y="9525"/>
            <a:ext cx="544580" cy="346135"/>
            <a:chOff x="1459148" y="544749"/>
            <a:chExt cx="7412477" cy="5661498"/>
          </a:xfrm>
        </p:grpSpPr>
        <p:sp>
          <p:nvSpPr>
            <p:cNvPr id="373" name="Arc 372">
              <a:extLst>
                <a:ext uri="{FF2B5EF4-FFF2-40B4-BE49-F238E27FC236}">
                  <a16:creationId xmlns:a16="http://schemas.microsoft.com/office/drawing/2014/main" id="{D6AED225-8E32-41AC-9AD4-437DE1F18B9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A2EA90B0-CDA8-4506-98A9-221890688C2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75" name="Arc 374">
              <a:extLst>
                <a:ext uri="{FF2B5EF4-FFF2-40B4-BE49-F238E27FC236}">
                  <a16:creationId xmlns:a16="http://schemas.microsoft.com/office/drawing/2014/main" id="{FF939113-E0D3-4CB5-B90E-C964F3C366A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6" name="Straight Connector 375">
              <a:extLst>
                <a:ext uri="{FF2B5EF4-FFF2-40B4-BE49-F238E27FC236}">
                  <a16:creationId xmlns:a16="http://schemas.microsoft.com/office/drawing/2014/main" id="{770A79E5-C424-4EE7-A03D-1453E9FDB14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625CA7EF-BED0-449F-A3BE-D109C58ABA2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80" name="Oval 379">
              <a:extLst>
                <a:ext uri="{FF2B5EF4-FFF2-40B4-BE49-F238E27FC236}">
                  <a16:creationId xmlns:a16="http://schemas.microsoft.com/office/drawing/2014/main" id="{D968D397-ED2A-4B4D-AA72-A70143AD943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Arc 380">
              <a:extLst>
                <a:ext uri="{FF2B5EF4-FFF2-40B4-BE49-F238E27FC236}">
                  <a16:creationId xmlns:a16="http://schemas.microsoft.com/office/drawing/2014/main" id="{AD940350-F7EF-48AE-816D-BB341AA183C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2" name="Arc 381">
              <a:extLst>
                <a:ext uri="{FF2B5EF4-FFF2-40B4-BE49-F238E27FC236}">
                  <a16:creationId xmlns:a16="http://schemas.microsoft.com/office/drawing/2014/main" id="{53A812F4-E4EE-441F-8091-7D7D4A01C51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Arc 384">
              <a:extLst>
                <a:ext uri="{FF2B5EF4-FFF2-40B4-BE49-F238E27FC236}">
                  <a16:creationId xmlns:a16="http://schemas.microsoft.com/office/drawing/2014/main" id="{DD08A8BC-EE6F-4DC0-ACA9-5903E84EEE6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7" name="Arc 386">
              <a:extLst>
                <a:ext uri="{FF2B5EF4-FFF2-40B4-BE49-F238E27FC236}">
                  <a16:creationId xmlns:a16="http://schemas.microsoft.com/office/drawing/2014/main" id="{77094BB7-6351-49E7-82AA-3F523B4DA20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8" name="Straight Connector 387">
              <a:extLst>
                <a:ext uri="{FF2B5EF4-FFF2-40B4-BE49-F238E27FC236}">
                  <a16:creationId xmlns:a16="http://schemas.microsoft.com/office/drawing/2014/main" id="{2CA3EAD1-68D5-4E8F-A6BA-C7939AEF409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AD336F5B-4B0D-4064-B831-C207F9B298D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37110A57-F9F4-4838-9316-1D933298F9A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23" name="Group 422">
            <a:extLst>
              <a:ext uri="{FF2B5EF4-FFF2-40B4-BE49-F238E27FC236}">
                <a16:creationId xmlns:a16="http://schemas.microsoft.com/office/drawing/2014/main" id="{F59AF649-60BA-41B6-BEEB-373BB5F330B8}"/>
              </a:ext>
            </a:extLst>
          </p:cNvPr>
          <p:cNvGrpSpPr/>
          <p:nvPr/>
        </p:nvGrpSpPr>
        <p:grpSpPr>
          <a:xfrm rot="2540802">
            <a:off x="6735999" y="9525"/>
            <a:ext cx="544580" cy="346135"/>
            <a:chOff x="1459148" y="544749"/>
            <a:chExt cx="7412477" cy="5661498"/>
          </a:xfrm>
        </p:grpSpPr>
        <p:sp>
          <p:nvSpPr>
            <p:cNvPr id="425" name="Arc 424">
              <a:extLst>
                <a:ext uri="{FF2B5EF4-FFF2-40B4-BE49-F238E27FC236}">
                  <a16:creationId xmlns:a16="http://schemas.microsoft.com/office/drawing/2014/main" id="{2458BE26-4FF1-4B55-A56F-DD7D519E385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6" name="Straight Connector 425">
              <a:extLst>
                <a:ext uri="{FF2B5EF4-FFF2-40B4-BE49-F238E27FC236}">
                  <a16:creationId xmlns:a16="http://schemas.microsoft.com/office/drawing/2014/main" id="{9EDDAF9E-F2FC-4623-979A-42CAF05006D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27" name="Arc 426">
              <a:extLst>
                <a:ext uri="{FF2B5EF4-FFF2-40B4-BE49-F238E27FC236}">
                  <a16:creationId xmlns:a16="http://schemas.microsoft.com/office/drawing/2014/main" id="{D10B8737-820C-4329-BCCA-3177F3CCC6A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1F5E5F62-BA21-40C0-A4E6-0938DD5E48B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D279BCB1-ACF3-4963-9185-F762F5957C9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30" name="Oval 429">
              <a:extLst>
                <a:ext uri="{FF2B5EF4-FFF2-40B4-BE49-F238E27FC236}">
                  <a16:creationId xmlns:a16="http://schemas.microsoft.com/office/drawing/2014/main" id="{7DD6EFC9-8B8D-4B39-A4D0-6BAE7741F5A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Arc 430">
              <a:extLst>
                <a:ext uri="{FF2B5EF4-FFF2-40B4-BE49-F238E27FC236}">
                  <a16:creationId xmlns:a16="http://schemas.microsoft.com/office/drawing/2014/main" id="{DEE646A4-A81E-4EA0-B035-AB5FB3FAB0E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2" name="Arc 431">
              <a:extLst>
                <a:ext uri="{FF2B5EF4-FFF2-40B4-BE49-F238E27FC236}">
                  <a16:creationId xmlns:a16="http://schemas.microsoft.com/office/drawing/2014/main" id="{5D582226-3702-4FD0-A12C-8245B8424BB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3" name="Arc 432">
              <a:extLst>
                <a:ext uri="{FF2B5EF4-FFF2-40B4-BE49-F238E27FC236}">
                  <a16:creationId xmlns:a16="http://schemas.microsoft.com/office/drawing/2014/main" id="{15FEB097-AF7D-45EE-B4A8-C1D295BF387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BEDE941C-94F8-40E9-95FB-34CDF93B923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5" name="Straight Connector 434">
              <a:extLst>
                <a:ext uri="{FF2B5EF4-FFF2-40B4-BE49-F238E27FC236}">
                  <a16:creationId xmlns:a16="http://schemas.microsoft.com/office/drawing/2014/main" id="{B91B83AA-E238-4740-8490-8FD7B14EF0C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32296C26-3CD9-4661-BABF-C00AD1DF504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3D5F1FAE-70B5-42AC-B27F-D54D45C86B5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38" name="Group 437">
            <a:extLst>
              <a:ext uri="{FF2B5EF4-FFF2-40B4-BE49-F238E27FC236}">
                <a16:creationId xmlns:a16="http://schemas.microsoft.com/office/drawing/2014/main" id="{CECBEE5E-53E8-407C-802D-B48E9435745C}"/>
              </a:ext>
            </a:extLst>
          </p:cNvPr>
          <p:cNvGrpSpPr/>
          <p:nvPr/>
        </p:nvGrpSpPr>
        <p:grpSpPr>
          <a:xfrm rot="2540802">
            <a:off x="7050324" y="9525"/>
            <a:ext cx="544580" cy="346135"/>
            <a:chOff x="1459148" y="544749"/>
            <a:chExt cx="7412477" cy="5661498"/>
          </a:xfrm>
        </p:grpSpPr>
        <p:sp>
          <p:nvSpPr>
            <p:cNvPr id="439" name="Arc 438">
              <a:extLst>
                <a:ext uri="{FF2B5EF4-FFF2-40B4-BE49-F238E27FC236}">
                  <a16:creationId xmlns:a16="http://schemas.microsoft.com/office/drawing/2014/main" id="{54606E13-EE74-4940-9E36-B31EB2F547D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0" name="Straight Connector 439">
              <a:extLst>
                <a:ext uri="{FF2B5EF4-FFF2-40B4-BE49-F238E27FC236}">
                  <a16:creationId xmlns:a16="http://schemas.microsoft.com/office/drawing/2014/main" id="{37991DA9-0241-473C-9855-705AA589F80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41" name="Arc 440">
              <a:extLst>
                <a:ext uri="{FF2B5EF4-FFF2-40B4-BE49-F238E27FC236}">
                  <a16:creationId xmlns:a16="http://schemas.microsoft.com/office/drawing/2014/main" id="{69AC0746-B0B9-458E-AEA6-3D154212791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9DEBEE07-AD9E-48D8-9363-A3D6EF8711E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15185D6C-05FE-4D73-A9D4-CD81175398C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44" name="Oval 443">
              <a:extLst>
                <a:ext uri="{FF2B5EF4-FFF2-40B4-BE49-F238E27FC236}">
                  <a16:creationId xmlns:a16="http://schemas.microsoft.com/office/drawing/2014/main" id="{7DF6D01F-84FB-4546-A409-247816B6442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Arc 444">
              <a:extLst>
                <a:ext uri="{FF2B5EF4-FFF2-40B4-BE49-F238E27FC236}">
                  <a16:creationId xmlns:a16="http://schemas.microsoft.com/office/drawing/2014/main" id="{8DD7DB67-2C94-4FE0-BF5D-FE7D6377DB4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6" name="Arc 445">
              <a:extLst>
                <a:ext uri="{FF2B5EF4-FFF2-40B4-BE49-F238E27FC236}">
                  <a16:creationId xmlns:a16="http://schemas.microsoft.com/office/drawing/2014/main" id="{EC063435-9041-428F-9B42-C82EAA0FD5A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7" name="Arc 446">
              <a:extLst>
                <a:ext uri="{FF2B5EF4-FFF2-40B4-BE49-F238E27FC236}">
                  <a16:creationId xmlns:a16="http://schemas.microsoft.com/office/drawing/2014/main" id="{A5E0D9CB-4C25-4C2E-B2C3-AB51BA0B6D9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0EE7BC4B-58E2-48F2-AFBA-5B504A4D741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49" name="Straight Connector 448">
              <a:extLst>
                <a:ext uri="{FF2B5EF4-FFF2-40B4-BE49-F238E27FC236}">
                  <a16:creationId xmlns:a16="http://schemas.microsoft.com/office/drawing/2014/main" id="{42D52EC6-5C2B-4C98-B8AF-D4F29913145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52C8394B-01E8-498B-BE10-A8516F88A34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603087D6-5CD1-4383-9822-1084CBC972F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52" name="Group 451">
            <a:extLst>
              <a:ext uri="{FF2B5EF4-FFF2-40B4-BE49-F238E27FC236}">
                <a16:creationId xmlns:a16="http://schemas.microsoft.com/office/drawing/2014/main" id="{DA700822-FC8A-4684-86F5-12965D995AD5}"/>
              </a:ext>
            </a:extLst>
          </p:cNvPr>
          <p:cNvGrpSpPr/>
          <p:nvPr/>
        </p:nvGrpSpPr>
        <p:grpSpPr>
          <a:xfrm rot="2540802">
            <a:off x="7364649" y="9525"/>
            <a:ext cx="544580" cy="346135"/>
            <a:chOff x="1459148" y="544749"/>
            <a:chExt cx="7412477" cy="5661498"/>
          </a:xfrm>
        </p:grpSpPr>
        <p:sp>
          <p:nvSpPr>
            <p:cNvPr id="453" name="Arc 452">
              <a:extLst>
                <a:ext uri="{FF2B5EF4-FFF2-40B4-BE49-F238E27FC236}">
                  <a16:creationId xmlns:a16="http://schemas.microsoft.com/office/drawing/2014/main" id="{2826E9C6-7877-4BAE-BE97-79D9C59FB6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4" name="Straight Connector 453">
              <a:extLst>
                <a:ext uri="{FF2B5EF4-FFF2-40B4-BE49-F238E27FC236}">
                  <a16:creationId xmlns:a16="http://schemas.microsoft.com/office/drawing/2014/main" id="{9C861158-D735-41B1-90BB-81717D849B1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55" name="Arc 454">
              <a:extLst>
                <a:ext uri="{FF2B5EF4-FFF2-40B4-BE49-F238E27FC236}">
                  <a16:creationId xmlns:a16="http://schemas.microsoft.com/office/drawing/2014/main" id="{45B4457B-691E-444E-8EED-683CC40E086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C134E192-3582-42C3-AAE9-2FDEAF9510F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84EC978A-3D47-4475-931B-6245747BC06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58" name="Oval 457">
              <a:extLst>
                <a:ext uri="{FF2B5EF4-FFF2-40B4-BE49-F238E27FC236}">
                  <a16:creationId xmlns:a16="http://schemas.microsoft.com/office/drawing/2014/main" id="{4B332EFD-1E59-4481-A19F-30D847C428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Arc 458">
              <a:extLst>
                <a:ext uri="{FF2B5EF4-FFF2-40B4-BE49-F238E27FC236}">
                  <a16:creationId xmlns:a16="http://schemas.microsoft.com/office/drawing/2014/main" id="{856C7B1D-90EA-4CBA-9488-882D81A190C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0" name="Arc 459">
              <a:extLst>
                <a:ext uri="{FF2B5EF4-FFF2-40B4-BE49-F238E27FC236}">
                  <a16:creationId xmlns:a16="http://schemas.microsoft.com/office/drawing/2014/main" id="{B5DE9EFD-0FC9-4127-9A39-9B58A1041F9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1" name="Arc 460">
              <a:extLst>
                <a:ext uri="{FF2B5EF4-FFF2-40B4-BE49-F238E27FC236}">
                  <a16:creationId xmlns:a16="http://schemas.microsoft.com/office/drawing/2014/main" id="{AE984043-817F-467E-A233-91FABEC01CF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9B0C8F82-7EE8-4DD4-8D02-9FFA41D653F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3" name="Straight Connector 462">
              <a:extLst>
                <a:ext uri="{FF2B5EF4-FFF2-40B4-BE49-F238E27FC236}">
                  <a16:creationId xmlns:a16="http://schemas.microsoft.com/office/drawing/2014/main" id="{6332B9A6-8A4A-453B-992E-5F43300697C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614525D2-09AA-4C9B-ACC3-27361C744DB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90320AC6-2EE9-4A1D-86D5-0187C19DCD9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66" name="Group 465">
            <a:extLst>
              <a:ext uri="{FF2B5EF4-FFF2-40B4-BE49-F238E27FC236}">
                <a16:creationId xmlns:a16="http://schemas.microsoft.com/office/drawing/2014/main" id="{EE509D45-2E1E-4224-B38B-60025404FF08}"/>
              </a:ext>
            </a:extLst>
          </p:cNvPr>
          <p:cNvGrpSpPr/>
          <p:nvPr/>
        </p:nvGrpSpPr>
        <p:grpSpPr>
          <a:xfrm rot="2540802">
            <a:off x="7678974" y="9525"/>
            <a:ext cx="544580" cy="346135"/>
            <a:chOff x="1459148" y="544749"/>
            <a:chExt cx="7412477" cy="5661498"/>
          </a:xfrm>
        </p:grpSpPr>
        <p:sp>
          <p:nvSpPr>
            <p:cNvPr id="467" name="Arc 466">
              <a:extLst>
                <a:ext uri="{FF2B5EF4-FFF2-40B4-BE49-F238E27FC236}">
                  <a16:creationId xmlns:a16="http://schemas.microsoft.com/office/drawing/2014/main" id="{36AE8F9D-2FE1-45C5-9905-D767A54954B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68" name="Straight Connector 467">
              <a:extLst>
                <a:ext uri="{FF2B5EF4-FFF2-40B4-BE49-F238E27FC236}">
                  <a16:creationId xmlns:a16="http://schemas.microsoft.com/office/drawing/2014/main" id="{366922BB-782D-4125-A5E5-A33E7BBB67D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69" name="Arc 468">
              <a:extLst>
                <a:ext uri="{FF2B5EF4-FFF2-40B4-BE49-F238E27FC236}">
                  <a16:creationId xmlns:a16="http://schemas.microsoft.com/office/drawing/2014/main" id="{BD810AB5-DAB9-44AE-B286-16C5B6DC516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CD01FA98-A4BB-4A58-943C-A597C32D7B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EF2300AE-EFB0-4020-9F7B-52ECE785902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72" name="Oval 471">
              <a:extLst>
                <a:ext uri="{FF2B5EF4-FFF2-40B4-BE49-F238E27FC236}">
                  <a16:creationId xmlns:a16="http://schemas.microsoft.com/office/drawing/2014/main" id="{07815348-82A7-489C-8B36-16DAE9E6404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Arc 472">
              <a:extLst>
                <a:ext uri="{FF2B5EF4-FFF2-40B4-BE49-F238E27FC236}">
                  <a16:creationId xmlns:a16="http://schemas.microsoft.com/office/drawing/2014/main" id="{C30F4E8D-8BE7-48FB-AA04-227EE8B04C3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4" name="Arc 473">
              <a:extLst>
                <a:ext uri="{FF2B5EF4-FFF2-40B4-BE49-F238E27FC236}">
                  <a16:creationId xmlns:a16="http://schemas.microsoft.com/office/drawing/2014/main" id="{D421EA7D-6579-44ED-8208-8E194AB9FEE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5" name="Arc 474">
              <a:extLst>
                <a:ext uri="{FF2B5EF4-FFF2-40B4-BE49-F238E27FC236}">
                  <a16:creationId xmlns:a16="http://schemas.microsoft.com/office/drawing/2014/main" id="{2DEC0FB9-F561-42AF-B2D6-55FFF039E3D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2A72A75E-56A8-4D27-8655-8F725A52BC2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7" name="Straight Connector 476">
              <a:extLst>
                <a:ext uri="{FF2B5EF4-FFF2-40B4-BE49-F238E27FC236}">
                  <a16:creationId xmlns:a16="http://schemas.microsoft.com/office/drawing/2014/main" id="{0727841A-A7CF-4973-826F-E190860E915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90C20CEF-17EA-4151-ABD5-AE690DCB31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2371A019-8371-423A-89EF-2D0D87EC238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CB8D8EFD-7CD7-46B4-94CB-2647A3DC3750}"/>
              </a:ext>
            </a:extLst>
          </p:cNvPr>
          <p:cNvGrpSpPr/>
          <p:nvPr/>
        </p:nvGrpSpPr>
        <p:grpSpPr>
          <a:xfrm rot="2540802">
            <a:off x="7993299" y="9525"/>
            <a:ext cx="544580" cy="346135"/>
            <a:chOff x="1459148" y="544749"/>
            <a:chExt cx="7412477" cy="5661498"/>
          </a:xfrm>
        </p:grpSpPr>
        <p:sp>
          <p:nvSpPr>
            <p:cNvPr id="481" name="Arc 480">
              <a:extLst>
                <a:ext uri="{FF2B5EF4-FFF2-40B4-BE49-F238E27FC236}">
                  <a16:creationId xmlns:a16="http://schemas.microsoft.com/office/drawing/2014/main" id="{F94D9913-1E5B-4E44-A3D2-137EE257DF3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2" name="Straight Connector 481">
              <a:extLst>
                <a:ext uri="{FF2B5EF4-FFF2-40B4-BE49-F238E27FC236}">
                  <a16:creationId xmlns:a16="http://schemas.microsoft.com/office/drawing/2014/main" id="{59DEE391-2AAC-4FC2-B86B-D67021C07B0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83" name="Arc 482">
              <a:extLst>
                <a:ext uri="{FF2B5EF4-FFF2-40B4-BE49-F238E27FC236}">
                  <a16:creationId xmlns:a16="http://schemas.microsoft.com/office/drawing/2014/main" id="{4AB10C8F-CD5A-4682-A8F4-27EF513941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40990F7-E86E-4226-92B7-5ECA1C545F1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70CBF01C-48D0-4A99-AAFF-3BE9DAEAB2B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86" name="Oval 485">
              <a:extLst>
                <a:ext uri="{FF2B5EF4-FFF2-40B4-BE49-F238E27FC236}">
                  <a16:creationId xmlns:a16="http://schemas.microsoft.com/office/drawing/2014/main" id="{0E2CE269-28A5-456F-AC34-D43F3D58327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Arc 486">
              <a:extLst>
                <a:ext uri="{FF2B5EF4-FFF2-40B4-BE49-F238E27FC236}">
                  <a16:creationId xmlns:a16="http://schemas.microsoft.com/office/drawing/2014/main" id="{FC098595-F7F5-4D11-A925-AC5EB063C07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8" name="Arc 487">
              <a:extLst>
                <a:ext uri="{FF2B5EF4-FFF2-40B4-BE49-F238E27FC236}">
                  <a16:creationId xmlns:a16="http://schemas.microsoft.com/office/drawing/2014/main" id="{A7BA36AE-8FF8-47A7-BEE6-42A16C4F24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9" name="Arc 488">
              <a:extLst>
                <a:ext uri="{FF2B5EF4-FFF2-40B4-BE49-F238E27FC236}">
                  <a16:creationId xmlns:a16="http://schemas.microsoft.com/office/drawing/2014/main" id="{C351E5E3-62D1-4274-B4A4-80583EEB809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DBFF4061-EF14-4365-A9FC-A38EFA1ACF2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1" name="Straight Connector 490">
              <a:extLst>
                <a:ext uri="{FF2B5EF4-FFF2-40B4-BE49-F238E27FC236}">
                  <a16:creationId xmlns:a16="http://schemas.microsoft.com/office/drawing/2014/main" id="{5E8700A6-3699-43FE-87FF-83925B8B3E3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92" name="Straight Connector 491">
              <a:extLst>
                <a:ext uri="{FF2B5EF4-FFF2-40B4-BE49-F238E27FC236}">
                  <a16:creationId xmlns:a16="http://schemas.microsoft.com/office/drawing/2014/main" id="{E0D401E1-4ECF-45EC-BBA6-906DD768F8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93" name="Straight Connector 492">
              <a:extLst>
                <a:ext uri="{FF2B5EF4-FFF2-40B4-BE49-F238E27FC236}">
                  <a16:creationId xmlns:a16="http://schemas.microsoft.com/office/drawing/2014/main" id="{8F5A8774-1741-4717-B250-B0FC25998D8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94" name="Group 493">
            <a:extLst>
              <a:ext uri="{FF2B5EF4-FFF2-40B4-BE49-F238E27FC236}">
                <a16:creationId xmlns:a16="http://schemas.microsoft.com/office/drawing/2014/main" id="{AD1257F0-1AC3-4AC4-99C8-31FD0CF7B133}"/>
              </a:ext>
            </a:extLst>
          </p:cNvPr>
          <p:cNvGrpSpPr/>
          <p:nvPr/>
        </p:nvGrpSpPr>
        <p:grpSpPr>
          <a:xfrm rot="2540802">
            <a:off x="8307624" y="9525"/>
            <a:ext cx="544580" cy="346135"/>
            <a:chOff x="1459148" y="544749"/>
            <a:chExt cx="7412477" cy="5661498"/>
          </a:xfrm>
        </p:grpSpPr>
        <p:sp>
          <p:nvSpPr>
            <p:cNvPr id="495" name="Arc 494">
              <a:extLst>
                <a:ext uri="{FF2B5EF4-FFF2-40B4-BE49-F238E27FC236}">
                  <a16:creationId xmlns:a16="http://schemas.microsoft.com/office/drawing/2014/main" id="{EA02E1DA-C22D-4FA5-91D5-F2E3B7CA4A3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6" name="Straight Connector 495">
              <a:extLst>
                <a:ext uri="{FF2B5EF4-FFF2-40B4-BE49-F238E27FC236}">
                  <a16:creationId xmlns:a16="http://schemas.microsoft.com/office/drawing/2014/main" id="{3BDAF84D-67C1-4041-9F4B-FD8001D4DC6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97" name="Arc 496">
              <a:extLst>
                <a:ext uri="{FF2B5EF4-FFF2-40B4-BE49-F238E27FC236}">
                  <a16:creationId xmlns:a16="http://schemas.microsoft.com/office/drawing/2014/main" id="{AA62BAD0-E5FA-4D67-B6BF-9D1E1DC6422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884085A6-C981-4968-BA72-001E53BA05F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99" name="Straight Connector 498">
              <a:extLst>
                <a:ext uri="{FF2B5EF4-FFF2-40B4-BE49-F238E27FC236}">
                  <a16:creationId xmlns:a16="http://schemas.microsoft.com/office/drawing/2014/main" id="{7F4FA96C-DDF1-40B6-B3B8-226465B4FB1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00" name="Oval 499">
              <a:extLst>
                <a:ext uri="{FF2B5EF4-FFF2-40B4-BE49-F238E27FC236}">
                  <a16:creationId xmlns:a16="http://schemas.microsoft.com/office/drawing/2014/main" id="{3CCDA7E5-0A79-478A-AA05-396F7A7E5A2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Arc 500">
              <a:extLst>
                <a:ext uri="{FF2B5EF4-FFF2-40B4-BE49-F238E27FC236}">
                  <a16:creationId xmlns:a16="http://schemas.microsoft.com/office/drawing/2014/main" id="{E17790F6-4698-4565-9AC5-01C250C5383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2" name="Arc 501">
              <a:extLst>
                <a:ext uri="{FF2B5EF4-FFF2-40B4-BE49-F238E27FC236}">
                  <a16:creationId xmlns:a16="http://schemas.microsoft.com/office/drawing/2014/main" id="{719D6DBD-C1AD-4A55-B916-84B67A40652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3" name="Arc 502">
              <a:extLst>
                <a:ext uri="{FF2B5EF4-FFF2-40B4-BE49-F238E27FC236}">
                  <a16:creationId xmlns:a16="http://schemas.microsoft.com/office/drawing/2014/main" id="{A3FD8D2C-CF77-4727-A041-66037C9B11A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A0113B8-FE5B-4B08-8A6B-4ED60A7518C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5" name="Straight Connector 504">
              <a:extLst>
                <a:ext uri="{FF2B5EF4-FFF2-40B4-BE49-F238E27FC236}">
                  <a16:creationId xmlns:a16="http://schemas.microsoft.com/office/drawing/2014/main" id="{540F5735-005F-4D01-B16E-8CCF6ECB185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06" name="Straight Connector 505">
              <a:extLst>
                <a:ext uri="{FF2B5EF4-FFF2-40B4-BE49-F238E27FC236}">
                  <a16:creationId xmlns:a16="http://schemas.microsoft.com/office/drawing/2014/main" id="{8C6508DA-E704-4982-9EB7-934DF0ACAE2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07" name="Straight Connector 506">
              <a:extLst>
                <a:ext uri="{FF2B5EF4-FFF2-40B4-BE49-F238E27FC236}">
                  <a16:creationId xmlns:a16="http://schemas.microsoft.com/office/drawing/2014/main" id="{AD01021D-D1BE-40ED-AFCF-C5E3910058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08" name="Group 507">
            <a:extLst>
              <a:ext uri="{FF2B5EF4-FFF2-40B4-BE49-F238E27FC236}">
                <a16:creationId xmlns:a16="http://schemas.microsoft.com/office/drawing/2014/main" id="{D810A0F1-DA61-4052-9085-28C4243416D8}"/>
              </a:ext>
            </a:extLst>
          </p:cNvPr>
          <p:cNvGrpSpPr/>
          <p:nvPr/>
        </p:nvGrpSpPr>
        <p:grpSpPr>
          <a:xfrm rot="2540802">
            <a:off x="8621949" y="9525"/>
            <a:ext cx="544580" cy="346135"/>
            <a:chOff x="1459148" y="544749"/>
            <a:chExt cx="7412477" cy="5661498"/>
          </a:xfrm>
        </p:grpSpPr>
        <p:sp>
          <p:nvSpPr>
            <p:cNvPr id="509" name="Arc 508">
              <a:extLst>
                <a:ext uri="{FF2B5EF4-FFF2-40B4-BE49-F238E27FC236}">
                  <a16:creationId xmlns:a16="http://schemas.microsoft.com/office/drawing/2014/main" id="{3CEC9369-5E64-48DD-9C38-FEF3ECD7684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0" name="Straight Connector 509">
              <a:extLst>
                <a:ext uri="{FF2B5EF4-FFF2-40B4-BE49-F238E27FC236}">
                  <a16:creationId xmlns:a16="http://schemas.microsoft.com/office/drawing/2014/main" id="{C48C1A56-87CD-492A-8CAB-8AF87863632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11" name="Arc 510">
              <a:extLst>
                <a:ext uri="{FF2B5EF4-FFF2-40B4-BE49-F238E27FC236}">
                  <a16:creationId xmlns:a16="http://schemas.microsoft.com/office/drawing/2014/main" id="{EDB2E91D-D4BE-49E5-92FB-82E8C8C6A42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4640FC67-4427-4CA0-8E78-1B70CD843D8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16FDE4A8-F0C5-4DE8-B616-2FD027F2B25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788445E3-8E3D-4EF0-92FD-6E9EF4CB81F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Arc 514">
              <a:extLst>
                <a:ext uri="{FF2B5EF4-FFF2-40B4-BE49-F238E27FC236}">
                  <a16:creationId xmlns:a16="http://schemas.microsoft.com/office/drawing/2014/main" id="{759C565D-7874-4C8A-90EA-881D2FA688F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6" name="Arc 515">
              <a:extLst>
                <a:ext uri="{FF2B5EF4-FFF2-40B4-BE49-F238E27FC236}">
                  <a16:creationId xmlns:a16="http://schemas.microsoft.com/office/drawing/2014/main" id="{711EDB7B-7765-45BC-B18F-9F944A1A4DE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7" name="Arc 516">
              <a:extLst>
                <a:ext uri="{FF2B5EF4-FFF2-40B4-BE49-F238E27FC236}">
                  <a16:creationId xmlns:a16="http://schemas.microsoft.com/office/drawing/2014/main" id="{B6039762-1723-415C-85FD-FCB69A0898A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77987C2F-A119-4EEB-91AA-886261EDAD8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19" name="Straight Connector 518">
              <a:extLst>
                <a:ext uri="{FF2B5EF4-FFF2-40B4-BE49-F238E27FC236}">
                  <a16:creationId xmlns:a16="http://schemas.microsoft.com/office/drawing/2014/main" id="{A010D81B-6D1D-4B4C-B124-D0A345E4972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a:extLst>
                <a:ext uri="{FF2B5EF4-FFF2-40B4-BE49-F238E27FC236}">
                  <a16:creationId xmlns:a16="http://schemas.microsoft.com/office/drawing/2014/main" id="{BFA325E3-3919-4DC2-B2DA-2DD7259BD3D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a:extLst>
                <a:ext uri="{FF2B5EF4-FFF2-40B4-BE49-F238E27FC236}">
                  <a16:creationId xmlns:a16="http://schemas.microsoft.com/office/drawing/2014/main" id="{1BD766FF-67E2-4234-AD53-24242074CE2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22" name="Group 521">
            <a:extLst>
              <a:ext uri="{FF2B5EF4-FFF2-40B4-BE49-F238E27FC236}">
                <a16:creationId xmlns:a16="http://schemas.microsoft.com/office/drawing/2014/main" id="{670992EF-7FB6-4234-9A2D-41A59B8C92CA}"/>
              </a:ext>
            </a:extLst>
          </p:cNvPr>
          <p:cNvGrpSpPr/>
          <p:nvPr/>
        </p:nvGrpSpPr>
        <p:grpSpPr>
          <a:xfrm rot="2540802">
            <a:off x="8936274" y="9525"/>
            <a:ext cx="544580" cy="346135"/>
            <a:chOff x="1459148" y="544749"/>
            <a:chExt cx="7412477" cy="5661498"/>
          </a:xfrm>
        </p:grpSpPr>
        <p:sp>
          <p:nvSpPr>
            <p:cNvPr id="523" name="Arc 522">
              <a:extLst>
                <a:ext uri="{FF2B5EF4-FFF2-40B4-BE49-F238E27FC236}">
                  <a16:creationId xmlns:a16="http://schemas.microsoft.com/office/drawing/2014/main" id="{A285D415-46B3-4712-B33F-7E612D4C12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4" name="Straight Connector 523">
              <a:extLst>
                <a:ext uri="{FF2B5EF4-FFF2-40B4-BE49-F238E27FC236}">
                  <a16:creationId xmlns:a16="http://schemas.microsoft.com/office/drawing/2014/main" id="{611EE4E4-4606-4956-AEAA-5F3D3BED431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25" name="Arc 524">
              <a:extLst>
                <a:ext uri="{FF2B5EF4-FFF2-40B4-BE49-F238E27FC236}">
                  <a16:creationId xmlns:a16="http://schemas.microsoft.com/office/drawing/2014/main" id="{D5D67A3B-2F25-425D-85BF-0C145419C71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917DF085-057F-48AB-913E-A9C03B5485F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45E21682-F7D5-47F1-88C3-51028E61E8A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28" name="Oval 527">
              <a:extLst>
                <a:ext uri="{FF2B5EF4-FFF2-40B4-BE49-F238E27FC236}">
                  <a16:creationId xmlns:a16="http://schemas.microsoft.com/office/drawing/2014/main" id="{21B4226A-8477-4277-B1F8-FD20CD8B16A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Arc 528">
              <a:extLst>
                <a:ext uri="{FF2B5EF4-FFF2-40B4-BE49-F238E27FC236}">
                  <a16:creationId xmlns:a16="http://schemas.microsoft.com/office/drawing/2014/main" id="{06732BC8-31C1-4151-864C-306358B9909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0" name="Arc 529">
              <a:extLst>
                <a:ext uri="{FF2B5EF4-FFF2-40B4-BE49-F238E27FC236}">
                  <a16:creationId xmlns:a16="http://schemas.microsoft.com/office/drawing/2014/main" id="{B42A8072-8385-4DB0-8BA6-27664CE18E4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1" name="Arc 530">
              <a:extLst>
                <a:ext uri="{FF2B5EF4-FFF2-40B4-BE49-F238E27FC236}">
                  <a16:creationId xmlns:a16="http://schemas.microsoft.com/office/drawing/2014/main" id="{411A88A1-8728-4841-87C5-7D772DA416D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FBFA57D8-539E-4C43-AE4E-5AB9A0B611F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3" name="Straight Connector 532">
              <a:extLst>
                <a:ext uri="{FF2B5EF4-FFF2-40B4-BE49-F238E27FC236}">
                  <a16:creationId xmlns:a16="http://schemas.microsoft.com/office/drawing/2014/main" id="{2032AB04-33EF-4CFD-BB7D-F5CA228E36C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a:extLst>
                <a:ext uri="{FF2B5EF4-FFF2-40B4-BE49-F238E27FC236}">
                  <a16:creationId xmlns:a16="http://schemas.microsoft.com/office/drawing/2014/main" id="{46071940-1E17-4887-A0D5-22148E389FA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56130F25-9D84-4F10-BF9A-9B61B17254C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36" name="Group 535">
            <a:extLst>
              <a:ext uri="{FF2B5EF4-FFF2-40B4-BE49-F238E27FC236}">
                <a16:creationId xmlns:a16="http://schemas.microsoft.com/office/drawing/2014/main" id="{01F9A94C-4F56-4373-BC00-A8FB431F6AA2}"/>
              </a:ext>
            </a:extLst>
          </p:cNvPr>
          <p:cNvGrpSpPr/>
          <p:nvPr/>
        </p:nvGrpSpPr>
        <p:grpSpPr>
          <a:xfrm rot="2540802">
            <a:off x="9250599" y="9525"/>
            <a:ext cx="544580" cy="346135"/>
            <a:chOff x="1459148" y="544749"/>
            <a:chExt cx="7412477" cy="5661498"/>
          </a:xfrm>
        </p:grpSpPr>
        <p:sp>
          <p:nvSpPr>
            <p:cNvPr id="537" name="Arc 536">
              <a:extLst>
                <a:ext uri="{FF2B5EF4-FFF2-40B4-BE49-F238E27FC236}">
                  <a16:creationId xmlns:a16="http://schemas.microsoft.com/office/drawing/2014/main" id="{FC42EBA7-C2B5-4183-AADA-A5637E543E5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38" name="Straight Connector 537">
              <a:extLst>
                <a:ext uri="{FF2B5EF4-FFF2-40B4-BE49-F238E27FC236}">
                  <a16:creationId xmlns:a16="http://schemas.microsoft.com/office/drawing/2014/main" id="{2F922C40-CED5-4C5C-BC26-97EA89D1675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39" name="Arc 538">
              <a:extLst>
                <a:ext uri="{FF2B5EF4-FFF2-40B4-BE49-F238E27FC236}">
                  <a16:creationId xmlns:a16="http://schemas.microsoft.com/office/drawing/2014/main" id="{727514C4-A93E-411E-8098-8F0E3E0901E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EDA0F02-C7AF-44C1-AF14-C982B45A9F4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41" name="Straight Connector 540">
              <a:extLst>
                <a:ext uri="{FF2B5EF4-FFF2-40B4-BE49-F238E27FC236}">
                  <a16:creationId xmlns:a16="http://schemas.microsoft.com/office/drawing/2014/main" id="{5B0F596B-708E-42C1-ACBF-466D3B557FB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42" name="Oval 541">
              <a:extLst>
                <a:ext uri="{FF2B5EF4-FFF2-40B4-BE49-F238E27FC236}">
                  <a16:creationId xmlns:a16="http://schemas.microsoft.com/office/drawing/2014/main" id="{018740E3-4703-418F-B571-6FE04841013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Arc 542">
              <a:extLst>
                <a:ext uri="{FF2B5EF4-FFF2-40B4-BE49-F238E27FC236}">
                  <a16:creationId xmlns:a16="http://schemas.microsoft.com/office/drawing/2014/main" id="{06ADB67F-AFA7-45E5-AC42-3B4952046C4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4" name="Arc 543">
              <a:extLst>
                <a:ext uri="{FF2B5EF4-FFF2-40B4-BE49-F238E27FC236}">
                  <a16:creationId xmlns:a16="http://schemas.microsoft.com/office/drawing/2014/main" id="{BEBF9F79-7850-4A38-9EC2-BDB13FB63DF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5" name="Arc 544">
              <a:extLst>
                <a:ext uri="{FF2B5EF4-FFF2-40B4-BE49-F238E27FC236}">
                  <a16:creationId xmlns:a16="http://schemas.microsoft.com/office/drawing/2014/main" id="{12A91987-5951-422D-8151-7880E0CE6D7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819FCB88-35AF-45E9-A17E-3D5BC33720C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7" name="Straight Connector 546">
              <a:extLst>
                <a:ext uri="{FF2B5EF4-FFF2-40B4-BE49-F238E27FC236}">
                  <a16:creationId xmlns:a16="http://schemas.microsoft.com/office/drawing/2014/main" id="{B266406E-73EB-4E98-AF36-BCF9C4AC89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a:extLst>
                <a:ext uri="{FF2B5EF4-FFF2-40B4-BE49-F238E27FC236}">
                  <a16:creationId xmlns:a16="http://schemas.microsoft.com/office/drawing/2014/main" id="{7DEF70C6-8ADD-4912-8F69-A7C58CF9585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a:extLst>
                <a:ext uri="{FF2B5EF4-FFF2-40B4-BE49-F238E27FC236}">
                  <a16:creationId xmlns:a16="http://schemas.microsoft.com/office/drawing/2014/main" id="{C10E8A45-21CC-4BA7-813F-CE187D92924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50" name="Group 549">
            <a:extLst>
              <a:ext uri="{FF2B5EF4-FFF2-40B4-BE49-F238E27FC236}">
                <a16:creationId xmlns:a16="http://schemas.microsoft.com/office/drawing/2014/main" id="{DE224A1A-8E38-4BC6-834B-39F80325E9FD}"/>
              </a:ext>
            </a:extLst>
          </p:cNvPr>
          <p:cNvGrpSpPr/>
          <p:nvPr/>
        </p:nvGrpSpPr>
        <p:grpSpPr>
          <a:xfrm rot="2540802">
            <a:off x="9564924" y="9525"/>
            <a:ext cx="544580" cy="346135"/>
            <a:chOff x="1459148" y="544749"/>
            <a:chExt cx="7412477" cy="5661498"/>
          </a:xfrm>
        </p:grpSpPr>
        <p:sp>
          <p:nvSpPr>
            <p:cNvPr id="551" name="Arc 550">
              <a:extLst>
                <a:ext uri="{FF2B5EF4-FFF2-40B4-BE49-F238E27FC236}">
                  <a16:creationId xmlns:a16="http://schemas.microsoft.com/office/drawing/2014/main" id="{CB4C1797-F9BA-437B-92CC-EB3800487C6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2" name="Straight Connector 551">
              <a:extLst>
                <a:ext uri="{FF2B5EF4-FFF2-40B4-BE49-F238E27FC236}">
                  <a16:creationId xmlns:a16="http://schemas.microsoft.com/office/drawing/2014/main" id="{2902CA4A-4DE6-49FD-91A7-7FCB366CFC7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53" name="Arc 552">
              <a:extLst>
                <a:ext uri="{FF2B5EF4-FFF2-40B4-BE49-F238E27FC236}">
                  <a16:creationId xmlns:a16="http://schemas.microsoft.com/office/drawing/2014/main" id="{F058C594-4064-4315-AEC4-58B2D4D69D4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3F854DFE-649B-465D-B7B6-838F1CD5AF9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31D9D7C9-E067-41EC-B2E4-13C3784144B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56" name="Oval 555">
              <a:extLst>
                <a:ext uri="{FF2B5EF4-FFF2-40B4-BE49-F238E27FC236}">
                  <a16:creationId xmlns:a16="http://schemas.microsoft.com/office/drawing/2014/main" id="{5B08E266-916F-45C3-976B-3DACF64AB8A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Arc 556">
              <a:extLst>
                <a:ext uri="{FF2B5EF4-FFF2-40B4-BE49-F238E27FC236}">
                  <a16:creationId xmlns:a16="http://schemas.microsoft.com/office/drawing/2014/main" id="{ADA0D173-8E33-4D41-9B08-71E4D378CCC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8" name="Arc 557">
              <a:extLst>
                <a:ext uri="{FF2B5EF4-FFF2-40B4-BE49-F238E27FC236}">
                  <a16:creationId xmlns:a16="http://schemas.microsoft.com/office/drawing/2014/main" id="{48FC9C02-DBB5-4D87-A8E2-257D4D67630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9" name="Arc 558">
              <a:extLst>
                <a:ext uri="{FF2B5EF4-FFF2-40B4-BE49-F238E27FC236}">
                  <a16:creationId xmlns:a16="http://schemas.microsoft.com/office/drawing/2014/main" id="{3F434489-F622-4FF0-BEA8-6D1DEBEEF1A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91E7398C-7201-4138-BA3F-9C4389C1EA1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1" name="Straight Connector 560">
              <a:extLst>
                <a:ext uri="{FF2B5EF4-FFF2-40B4-BE49-F238E27FC236}">
                  <a16:creationId xmlns:a16="http://schemas.microsoft.com/office/drawing/2014/main" id="{9B925A6B-B653-4053-B159-8A2A5B1E6A6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a:extLst>
                <a:ext uri="{FF2B5EF4-FFF2-40B4-BE49-F238E27FC236}">
                  <a16:creationId xmlns:a16="http://schemas.microsoft.com/office/drawing/2014/main" id="{D409CF63-2FA8-42D7-BC96-C926C404674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26D878AC-E0F5-4434-AAB4-C594EAA32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64" name="Group 563">
            <a:extLst>
              <a:ext uri="{FF2B5EF4-FFF2-40B4-BE49-F238E27FC236}">
                <a16:creationId xmlns:a16="http://schemas.microsoft.com/office/drawing/2014/main" id="{01D53165-CF7F-4C7B-8AC3-2B0BA9BE42BB}"/>
              </a:ext>
            </a:extLst>
          </p:cNvPr>
          <p:cNvGrpSpPr/>
          <p:nvPr/>
        </p:nvGrpSpPr>
        <p:grpSpPr>
          <a:xfrm rot="2540802">
            <a:off x="9879249" y="9525"/>
            <a:ext cx="544580" cy="346135"/>
            <a:chOff x="1459148" y="544749"/>
            <a:chExt cx="7412477" cy="5661498"/>
          </a:xfrm>
        </p:grpSpPr>
        <p:sp>
          <p:nvSpPr>
            <p:cNvPr id="565" name="Arc 564">
              <a:extLst>
                <a:ext uri="{FF2B5EF4-FFF2-40B4-BE49-F238E27FC236}">
                  <a16:creationId xmlns:a16="http://schemas.microsoft.com/office/drawing/2014/main" id="{EC908956-8E87-4118-B303-921D3D6ADE0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6" name="Straight Connector 565">
              <a:extLst>
                <a:ext uri="{FF2B5EF4-FFF2-40B4-BE49-F238E27FC236}">
                  <a16:creationId xmlns:a16="http://schemas.microsoft.com/office/drawing/2014/main" id="{468144B3-4A98-400A-BFA3-E3C1A1EA0CA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67" name="Arc 566">
              <a:extLst>
                <a:ext uri="{FF2B5EF4-FFF2-40B4-BE49-F238E27FC236}">
                  <a16:creationId xmlns:a16="http://schemas.microsoft.com/office/drawing/2014/main" id="{35FBFAA7-DC35-41E6-A507-37A63536E3A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039DABC4-0FE4-4DA7-A617-EBA45434A27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7BD30326-D508-4242-9BDB-3267E4BA0A1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70" name="Oval 569">
              <a:extLst>
                <a:ext uri="{FF2B5EF4-FFF2-40B4-BE49-F238E27FC236}">
                  <a16:creationId xmlns:a16="http://schemas.microsoft.com/office/drawing/2014/main" id="{B4E91176-E46B-4CDC-957B-711573AD14E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Arc 570">
              <a:extLst>
                <a:ext uri="{FF2B5EF4-FFF2-40B4-BE49-F238E27FC236}">
                  <a16:creationId xmlns:a16="http://schemas.microsoft.com/office/drawing/2014/main" id="{47DB1B5B-33D0-45E5-8783-012B231D502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2" name="Arc 571">
              <a:extLst>
                <a:ext uri="{FF2B5EF4-FFF2-40B4-BE49-F238E27FC236}">
                  <a16:creationId xmlns:a16="http://schemas.microsoft.com/office/drawing/2014/main" id="{5AC2AEE1-2CF2-4FFB-9BBA-20461ACE2DE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3" name="Arc 572">
              <a:extLst>
                <a:ext uri="{FF2B5EF4-FFF2-40B4-BE49-F238E27FC236}">
                  <a16:creationId xmlns:a16="http://schemas.microsoft.com/office/drawing/2014/main" id="{46B98CC7-84C4-4C2D-95DD-357C62BBE45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9A453405-CAB9-44D4-8B92-339ED297923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5" name="Straight Connector 574">
              <a:extLst>
                <a:ext uri="{FF2B5EF4-FFF2-40B4-BE49-F238E27FC236}">
                  <a16:creationId xmlns:a16="http://schemas.microsoft.com/office/drawing/2014/main" id="{2FFD3486-1704-4E12-BEC9-7BEB4D0B30D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4EE1E251-41EC-4CF9-9B6C-F30C56A711E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E4B6A418-75FA-4CEA-8ACD-8EAEC09D0E6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78" name="Group 577">
            <a:extLst>
              <a:ext uri="{FF2B5EF4-FFF2-40B4-BE49-F238E27FC236}">
                <a16:creationId xmlns:a16="http://schemas.microsoft.com/office/drawing/2014/main" id="{F2E05C7B-F907-4510-97E3-E98AEEEF8F1C}"/>
              </a:ext>
            </a:extLst>
          </p:cNvPr>
          <p:cNvGrpSpPr/>
          <p:nvPr/>
        </p:nvGrpSpPr>
        <p:grpSpPr>
          <a:xfrm rot="2540802">
            <a:off x="10193574" y="9525"/>
            <a:ext cx="544580" cy="346135"/>
            <a:chOff x="1459148" y="544749"/>
            <a:chExt cx="7412477" cy="5661498"/>
          </a:xfrm>
        </p:grpSpPr>
        <p:sp>
          <p:nvSpPr>
            <p:cNvPr id="579" name="Arc 578">
              <a:extLst>
                <a:ext uri="{FF2B5EF4-FFF2-40B4-BE49-F238E27FC236}">
                  <a16:creationId xmlns:a16="http://schemas.microsoft.com/office/drawing/2014/main" id="{C1A8EF90-3DFF-4838-93AC-D43545911BF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0" name="Straight Connector 579">
              <a:extLst>
                <a:ext uri="{FF2B5EF4-FFF2-40B4-BE49-F238E27FC236}">
                  <a16:creationId xmlns:a16="http://schemas.microsoft.com/office/drawing/2014/main" id="{ADE0C1AC-20C7-40D4-87B1-A1493A73936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81" name="Arc 580">
              <a:extLst>
                <a:ext uri="{FF2B5EF4-FFF2-40B4-BE49-F238E27FC236}">
                  <a16:creationId xmlns:a16="http://schemas.microsoft.com/office/drawing/2014/main" id="{C386F504-29D0-4C0B-91D7-0AFC9A563B5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624539FA-FF9B-42AD-960C-055240D7034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83" name="Straight Connector 582">
              <a:extLst>
                <a:ext uri="{FF2B5EF4-FFF2-40B4-BE49-F238E27FC236}">
                  <a16:creationId xmlns:a16="http://schemas.microsoft.com/office/drawing/2014/main" id="{38493308-1D26-4555-A90B-605E171C6EA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84" name="Oval 583">
              <a:extLst>
                <a:ext uri="{FF2B5EF4-FFF2-40B4-BE49-F238E27FC236}">
                  <a16:creationId xmlns:a16="http://schemas.microsoft.com/office/drawing/2014/main" id="{3334D6C6-C0C5-498C-BAE5-3CDB2590594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5" name="Arc 584">
              <a:extLst>
                <a:ext uri="{FF2B5EF4-FFF2-40B4-BE49-F238E27FC236}">
                  <a16:creationId xmlns:a16="http://schemas.microsoft.com/office/drawing/2014/main" id="{8EFD242A-31A6-40AF-BA51-EFB2B23CA92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6" name="Arc 585">
              <a:extLst>
                <a:ext uri="{FF2B5EF4-FFF2-40B4-BE49-F238E27FC236}">
                  <a16:creationId xmlns:a16="http://schemas.microsoft.com/office/drawing/2014/main" id="{52449DA2-651A-43B0-B2EE-7F9802695C2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7" name="Arc 586">
              <a:extLst>
                <a:ext uri="{FF2B5EF4-FFF2-40B4-BE49-F238E27FC236}">
                  <a16:creationId xmlns:a16="http://schemas.microsoft.com/office/drawing/2014/main" id="{814FB127-9CF5-4130-9989-43DEED07E87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607A9949-BB01-434D-A89E-41EC33291DD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89" name="Straight Connector 588">
              <a:extLst>
                <a:ext uri="{FF2B5EF4-FFF2-40B4-BE49-F238E27FC236}">
                  <a16:creationId xmlns:a16="http://schemas.microsoft.com/office/drawing/2014/main" id="{E3FE1293-AB1E-4530-B5F4-DCEB1A95D91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FE00EAFE-ECF5-44B6-A565-5EE694060D3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AC94D05C-FF52-4002-806F-4A6283E1869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92" name="Group 591">
            <a:extLst>
              <a:ext uri="{FF2B5EF4-FFF2-40B4-BE49-F238E27FC236}">
                <a16:creationId xmlns:a16="http://schemas.microsoft.com/office/drawing/2014/main" id="{15065CBB-483E-4263-A2B7-1703A1B5A534}"/>
              </a:ext>
            </a:extLst>
          </p:cNvPr>
          <p:cNvGrpSpPr/>
          <p:nvPr/>
        </p:nvGrpSpPr>
        <p:grpSpPr>
          <a:xfrm rot="2540802">
            <a:off x="10507899" y="9525"/>
            <a:ext cx="544580" cy="346135"/>
            <a:chOff x="1459148" y="544749"/>
            <a:chExt cx="7412477" cy="5661498"/>
          </a:xfrm>
        </p:grpSpPr>
        <p:sp>
          <p:nvSpPr>
            <p:cNvPr id="593" name="Arc 592">
              <a:extLst>
                <a:ext uri="{FF2B5EF4-FFF2-40B4-BE49-F238E27FC236}">
                  <a16:creationId xmlns:a16="http://schemas.microsoft.com/office/drawing/2014/main" id="{2C5F9D29-FBB0-47A9-A40C-C5DA8CBECFA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4" name="Straight Connector 593">
              <a:extLst>
                <a:ext uri="{FF2B5EF4-FFF2-40B4-BE49-F238E27FC236}">
                  <a16:creationId xmlns:a16="http://schemas.microsoft.com/office/drawing/2014/main" id="{DD5A3ADB-699A-4F54-B23D-66C43C440AD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95" name="Arc 594">
              <a:extLst>
                <a:ext uri="{FF2B5EF4-FFF2-40B4-BE49-F238E27FC236}">
                  <a16:creationId xmlns:a16="http://schemas.microsoft.com/office/drawing/2014/main" id="{3E212CC3-AA6E-4528-8FA3-3A5F26EB874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5542F492-FAF5-432C-9701-74E2C217246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97" name="Straight Connector 596">
              <a:extLst>
                <a:ext uri="{FF2B5EF4-FFF2-40B4-BE49-F238E27FC236}">
                  <a16:creationId xmlns:a16="http://schemas.microsoft.com/office/drawing/2014/main" id="{1615F2B4-D37E-4E96-B5CE-A53842A146E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98" name="Oval 597">
              <a:extLst>
                <a:ext uri="{FF2B5EF4-FFF2-40B4-BE49-F238E27FC236}">
                  <a16:creationId xmlns:a16="http://schemas.microsoft.com/office/drawing/2014/main" id="{ECF3E44A-A2E4-408D-BB14-023201E82E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Arc 598">
              <a:extLst>
                <a:ext uri="{FF2B5EF4-FFF2-40B4-BE49-F238E27FC236}">
                  <a16:creationId xmlns:a16="http://schemas.microsoft.com/office/drawing/2014/main" id="{CDC21712-3EF6-406E-898E-25E51E5D441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0" name="Arc 599">
              <a:extLst>
                <a:ext uri="{FF2B5EF4-FFF2-40B4-BE49-F238E27FC236}">
                  <a16:creationId xmlns:a16="http://schemas.microsoft.com/office/drawing/2014/main" id="{4F1071DC-7F38-4575-872B-4BF0CF779EA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1" name="Arc 600">
              <a:extLst>
                <a:ext uri="{FF2B5EF4-FFF2-40B4-BE49-F238E27FC236}">
                  <a16:creationId xmlns:a16="http://schemas.microsoft.com/office/drawing/2014/main" id="{41EE7418-7E4D-495B-8ACC-80065D5062C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894F2820-5431-4370-A7FE-1FAFF8182DE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3" name="Straight Connector 602">
              <a:extLst>
                <a:ext uri="{FF2B5EF4-FFF2-40B4-BE49-F238E27FC236}">
                  <a16:creationId xmlns:a16="http://schemas.microsoft.com/office/drawing/2014/main" id="{57C72A6B-9165-4C61-868D-F264060B324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16C5CA-FC85-48C6-A95C-703D7AFDD6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EA3457F8-2A1E-413A-831E-9C0471A9F83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06" name="Group 605">
            <a:extLst>
              <a:ext uri="{FF2B5EF4-FFF2-40B4-BE49-F238E27FC236}">
                <a16:creationId xmlns:a16="http://schemas.microsoft.com/office/drawing/2014/main" id="{F4DEC923-E008-449E-900C-0F770BD0F3E8}"/>
              </a:ext>
            </a:extLst>
          </p:cNvPr>
          <p:cNvGrpSpPr/>
          <p:nvPr/>
        </p:nvGrpSpPr>
        <p:grpSpPr>
          <a:xfrm rot="2540802">
            <a:off x="10822224" y="9525"/>
            <a:ext cx="544580" cy="346135"/>
            <a:chOff x="1459148" y="544749"/>
            <a:chExt cx="7412477" cy="5661498"/>
          </a:xfrm>
        </p:grpSpPr>
        <p:sp>
          <p:nvSpPr>
            <p:cNvPr id="607" name="Arc 606">
              <a:extLst>
                <a:ext uri="{FF2B5EF4-FFF2-40B4-BE49-F238E27FC236}">
                  <a16:creationId xmlns:a16="http://schemas.microsoft.com/office/drawing/2014/main" id="{D75B81A8-432B-4919-B125-F9C9D43F75A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08" name="Straight Connector 607">
              <a:extLst>
                <a:ext uri="{FF2B5EF4-FFF2-40B4-BE49-F238E27FC236}">
                  <a16:creationId xmlns:a16="http://schemas.microsoft.com/office/drawing/2014/main" id="{F2596979-DB79-4452-B628-2137BC0395F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09" name="Arc 608">
              <a:extLst>
                <a:ext uri="{FF2B5EF4-FFF2-40B4-BE49-F238E27FC236}">
                  <a16:creationId xmlns:a16="http://schemas.microsoft.com/office/drawing/2014/main" id="{53D7C5F2-A6BF-4375-97A8-A0D606F4EDF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72C7DF4F-E941-4E25-BC0D-97648832181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11" name="Straight Connector 610">
              <a:extLst>
                <a:ext uri="{FF2B5EF4-FFF2-40B4-BE49-F238E27FC236}">
                  <a16:creationId xmlns:a16="http://schemas.microsoft.com/office/drawing/2014/main" id="{5E1340DC-0DE4-4D10-85D4-2B802648A89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12" name="Oval 611">
              <a:extLst>
                <a:ext uri="{FF2B5EF4-FFF2-40B4-BE49-F238E27FC236}">
                  <a16:creationId xmlns:a16="http://schemas.microsoft.com/office/drawing/2014/main" id="{1757D30E-DE64-40BC-96CB-7F40A8AC568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Arc 612">
              <a:extLst>
                <a:ext uri="{FF2B5EF4-FFF2-40B4-BE49-F238E27FC236}">
                  <a16:creationId xmlns:a16="http://schemas.microsoft.com/office/drawing/2014/main" id="{04001517-57FF-4B34-BC8F-06D45E90663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4" name="Arc 613">
              <a:extLst>
                <a:ext uri="{FF2B5EF4-FFF2-40B4-BE49-F238E27FC236}">
                  <a16:creationId xmlns:a16="http://schemas.microsoft.com/office/drawing/2014/main" id="{BC1928CA-FBC7-4BF5-808C-4EDE3252BF8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5" name="Arc 614">
              <a:extLst>
                <a:ext uri="{FF2B5EF4-FFF2-40B4-BE49-F238E27FC236}">
                  <a16:creationId xmlns:a16="http://schemas.microsoft.com/office/drawing/2014/main" id="{E2D1AE94-54C2-4CBF-ACD2-BA93079EFED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A6EA5880-EFFD-4479-B628-BFDB75233C6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7" name="Straight Connector 616">
              <a:extLst>
                <a:ext uri="{FF2B5EF4-FFF2-40B4-BE49-F238E27FC236}">
                  <a16:creationId xmlns:a16="http://schemas.microsoft.com/office/drawing/2014/main" id="{D9CA3549-87B0-4856-B778-240B3ACA739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18" name="Straight Connector 617">
              <a:extLst>
                <a:ext uri="{FF2B5EF4-FFF2-40B4-BE49-F238E27FC236}">
                  <a16:creationId xmlns:a16="http://schemas.microsoft.com/office/drawing/2014/main" id="{0B775ED6-31E8-4177-8EA4-5053083BA97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19" name="Straight Connector 618">
              <a:extLst>
                <a:ext uri="{FF2B5EF4-FFF2-40B4-BE49-F238E27FC236}">
                  <a16:creationId xmlns:a16="http://schemas.microsoft.com/office/drawing/2014/main" id="{951900EF-1CB8-4F87-BB01-1E0ECC79DEA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F8EB8C90-0B76-4E24-91DE-AFE726EE78A3}"/>
              </a:ext>
            </a:extLst>
          </p:cNvPr>
          <p:cNvGrpSpPr/>
          <p:nvPr/>
        </p:nvGrpSpPr>
        <p:grpSpPr>
          <a:xfrm rot="2540802">
            <a:off x="11136549" y="9525"/>
            <a:ext cx="544580" cy="346135"/>
            <a:chOff x="1459148" y="544749"/>
            <a:chExt cx="7412477" cy="5661498"/>
          </a:xfrm>
        </p:grpSpPr>
        <p:sp>
          <p:nvSpPr>
            <p:cNvPr id="621" name="Arc 620">
              <a:extLst>
                <a:ext uri="{FF2B5EF4-FFF2-40B4-BE49-F238E27FC236}">
                  <a16:creationId xmlns:a16="http://schemas.microsoft.com/office/drawing/2014/main" id="{6903178B-6B64-4E4E-89EC-E69B46FFE71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2" name="Straight Connector 621">
              <a:extLst>
                <a:ext uri="{FF2B5EF4-FFF2-40B4-BE49-F238E27FC236}">
                  <a16:creationId xmlns:a16="http://schemas.microsoft.com/office/drawing/2014/main" id="{444F22E4-FD88-4CF2-9253-95D0918A70A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23" name="Arc 622">
              <a:extLst>
                <a:ext uri="{FF2B5EF4-FFF2-40B4-BE49-F238E27FC236}">
                  <a16:creationId xmlns:a16="http://schemas.microsoft.com/office/drawing/2014/main" id="{71A0A2C0-5FE9-4E11-A48D-3872DEEF14C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A061B29E-DDCA-48BF-A8A0-1B25BAE5FD9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25" name="Straight Connector 624">
              <a:extLst>
                <a:ext uri="{FF2B5EF4-FFF2-40B4-BE49-F238E27FC236}">
                  <a16:creationId xmlns:a16="http://schemas.microsoft.com/office/drawing/2014/main" id="{4C7E69B2-7D92-43F8-8267-9D18BF277FE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26" name="Oval 625">
              <a:extLst>
                <a:ext uri="{FF2B5EF4-FFF2-40B4-BE49-F238E27FC236}">
                  <a16:creationId xmlns:a16="http://schemas.microsoft.com/office/drawing/2014/main" id="{485333DD-B3FE-4AF9-9233-195F71C3492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Arc 626">
              <a:extLst>
                <a:ext uri="{FF2B5EF4-FFF2-40B4-BE49-F238E27FC236}">
                  <a16:creationId xmlns:a16="http://schemas.microsoft.com/office/drawing/2014/main" id="{47A61BFA-0821-4D47-A84D-C7FBDB7A806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8" name="Arc 627">
              <a:extLst>
                <a:ext uri="{FF2B5EF4-FFF2-40B4-BE49-F238E27FC236}">
                  <a16:creationId xmlns:a16="http://schemas.microsoft.com/office/drawing/2014/main" id="{D978261D-50AB-4ED0-BCCC-FBECF804DE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9" name="Arc 628">
              <a:extLst>
                <a:ext uri="{FF2B5EF4-FFF2-40B4-BE49-F238E27FC236}">
                  <a16:creationId xmlns:a16="http://schemas.microsoft.com/office/drawing/2014/main" id="{7456735A-5D8F-4F95-9584-183966F5B1D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65BF506A-2859-4BDC-B078-36D7A28C5A2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1" name="Straight Connector 630">
              <a:extLst>
                <a:ext uri="{FF2B5EF4-FFF2-40B4-BE49-F238E27FC236}">
                  <a16:creationId xmlns:a16="http://schemas.microsoft.com/office/drawing/2014/main" id="{3A9ED31F-9DF0-46BF-A16B-FDD988B42D9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a:extLst>
                <a:ext uri="{FF2B5EF4-FFF2-40B4-BE49-F238E27FC236}">
                  <a16:creationId xmlns:a16="http://schemas.microsoft.com/office/drawing/2014/main" id="{7EC43B74-7C09-4DA6-9543-BBC49031070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a:extLst>
                <a:ext uri="{FF2B5EF4-FFF2-40B4-BE49-F238E27FC236}">
                  <a16:creationId xmlns:a16="http://schemas.microsoft.com/office/drawing/2014/main" id="{A5A248A4-8A69-48AD-9776-051D9B98992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34" name="Group 633">
            <a:extLst>
              <a:ext uri="{FF2B5EF4-FFF2-40B4-BE49-F238E27FC236}">
                <a16:creationId xmlns:a16="http://schemas.microsoft.com/office/drawing/2014/main" id="{D6B6AE6D-9E95-4C27-922A-27B0168D15E3}"/>
              </a:ext>
            </a:extLst>
          </p:cNvPr>
          <p:cNvGrpSpPr/>
          <p:nvPr/>
        </p:nvGrpSpPr>
        <p:grpSpPr>
          <a:xfrm rot="2540802">
            <a:off x="11450874" y="9525"/>
            <a:ext cx="544580" cy="346135"/>
            <a:chOff x="1459148" y="544749"/>
            <a:chExt cx="7412477" cy="5661498"/>
          </a:xfrm>
        </p:grpSpPr>
        <p:sp>
          <p:nvSpPr>
            <p:cNvPr id="635" name="Arc 634">
              <a:extLst>
                <a:ext uri="{FF2B5EF4-FFF2-40B4-BE49-F238E27FC236}">
                  <a16:creationId xmlns:a16="http://schemas.microsoft.com/office/drawing/2014/main" id="{3189A064-B261-4AB9-8F9E-26CFBF1BD1C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6" name="Straight Connector 635">
              <a:extLst>
                <a:ext uri="{FF2B5EF4-FFF2-40B4-BE49-F238E27FC236}">
                  <a16:creationId xmlns:a16="http://schemas.microsoft.com/office/drawing/2014/main" id="{B3C0398A-A569-4516-9729-F0A59CA51C0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37" name="Arc 636">
              <a:extLst>
                <a:ext uri="{FF2B5EF4-FFF2-40B4-BE49-F238E27FC236}">
                  <a16:creationId xmlns:a16="http://schemas.microsoft.com/office/drawing/2014/main" id="{A9F0DDC6-0485-4E3D-A220-CA4597A67C1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F43493D1-A822-4356-A3DE-20B4BEC2C30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39" name="Straight Connector 638">
              <a:extLst>
                <a:ext uri="{FF2B5EF4-FFF2-40B4-BE49-F238E27FC236}">
                  <a16:creationId xmlns:a16="http://schemas.microsoft.com/office/drawing/2014/main" id="{30CACA56-2690-435C-9AC6-74BA22CB137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40" name="Oval 639">
              <a:extLst>
                <a:ext uri="{FF2B5EF4-FFF2-40B4-BE49-F238E27FC236}">
                  <a16:creationId xmlns:a16="http://schemas.microsoft.com/office/drawing/2014/main" id="{59D39050-CA43-49FC-BCDC-94614A42366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Arc 640">
              <a:extLst>
                <a:ext uri="{FF2B5EF4-FFF2-40B4-BE49-F238E27FC236}">
                  <a16:creationId xmlns:a16="http://schemas.microsoft.com/office/drawing/2014/main" id="{714F4D4E-0C02-4662-9A21-EAFA6F17DB8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2" name="Arc 641">
              <a:extLst>
                <a:ext uri="{FF2B5EF4-FFF2-40B4-BE49-F238E27FC236}">
                  <a16:creationId xmlns:a16="http://schemas.microsoft.com/office/drawing/2014/main" id="{94FCEB96-F898-4F8A-B071-AA05CC1B0B6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3" name="Arc 642">
              <a:extLst>
                <a:ext uri="{FF2B5EF4-FFF2-40B4-BE49-F238E27FC236}">
                  <a16:creationId xmlns:a16="http://schemas.microsoft.com/office/drawing/2014/main" id="{FD5D1797-E876-4983-91CF-19F44D35FA0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C96E5EB-66C0-44BC-B011-F1517DBF09C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5" name="Straight Connector 644">
              <a:extLst>
                <a:ext uri="{FF2B5EF4-FFF2-40B4-BE49-F238E27FC236}">
                  <a16:creationId xmlns:a16="http://schemas.microsoft.com/office/drawing/2014/main" id="{79408FCC-BCD3-4E85-9413-291C89D3EC3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46" name="Straight Connector 645">
              <a:extLst>
                <a:ext uri="{FF2B5EF4-FFF2-40B4-BE49-F238E27FC236}">
                  <a16:creationId xmlns:a16="http://schemas.microsoft.com/office/drawing/2014/main" id="{D7122AA3-43E7-4A26-B83A-17E34FCA797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1B0BB512-7DC0-42A4-BB19-3EB29478C66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48" name="Group 647">
            <a:extLst>
              <a:ext uri="{FF2B5EF4-FFF2-40B4-BE49-F238E27FC236}">
                <a16:creationId xmlns:a16="http://schemas.microsoft.com/office/drawing/2014/main" id="{D6A6EAD9-B994-4819-A6C9-F0E1B2DBE560}"/>
              </a:ext>
            </a:extLst>
          </p:cNvPr>
          <p:cNvGrpSpPr/>
          <p:nvPr/>
        </p:nvGrpSpPr>
        <p:grpSpPr>
          <a:xfrm rot="2540802">
            <a:off x="11736624" y="9525"/>
            <a:ext cx="544580" cy="346135"/>
            <a:chOff x="1459148" y="544749"/>
            <a:chExt cx="7412477" cy="5661498"/>
          </a:xfrm>
        </p:grpSpPr>
        <p:sp>
          <p:nvSpPr>
            <p:cNvPr id="649" name="Arc 648">
              <a:extLst>
                <a:ext uri="{FF2B5EF4-FFF2-40B4-BE49-F238E27FC236}">
                  <a16:creationId xmlns:a16="http://schemas.microsoft.com/office/drawing/2014/main" id="{7DAEBFFA-0572-48BC-ABB3-3DC1C20ABE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0" name="Straight Connector 649">
              <a:extLst>
                <a:ext uri="{FF2B5EF4-FFF2-40B4-BE49-F238E27FC236}">
                  <a16:creationId xmlns:a16="http://schemas.microsoft.com/office/drawing/2014/main" id="{580551DA-F128-434C-AD0C-EDAC730DF17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51" name="Arc 650">
              <a:extLst>
                <a:ext uri="{FF2B5EF4-FFF2-40B4-BE49-F238E27FC236}">
                  <a16:creationId xmlns:a16="http://schemas.microsoft.com/office/drawing/2014/main" id="{96D96524-1B0C-4561-A8C0-9DE03D09D69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41B87EFA-C000-4522-964A-4964277781B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C00B0D29-CF60-4B29-9C60-CE6E6571197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54" name="Oval 653">
              <a:extLst>
                <a:ext uri="{FF2B5EF4-FFF2-40B4-BE49-F238E27FC236}">
                  <a16:creationId xmlns:a16="http://schemas.microsoft.com/office/drawing/2014/main" id="{FC819FB1-50A1-4E5A-A4DE-D4B2DF90176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Arc 654">
              <a:extLst>
                <a:ext uri="{FF2B5EF4-FFF2-40B4-BE49-F238E27FC236}">
                  <a16:creationId xmlns:a16="http://schemas.microsoft.com/office/drawing/2014/main" id="{0C471083-3F4A-495D-9F71-E11EF1BA855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6" name="Arc 655">
              <a:extLst>
                <a:ext uri="{FF2B5EF4-FFF2-40B4-BE49-F238E27FC236}">
                  <a16:creationId xmlns:a16="http://schemas.microsoft.com/office/drawing/2014/main" id="{AFF68621-26FB-4827-BAB9-0470D0F56C2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7" name="Arc 656">
              <a:extLst>
                <a:ext uri="{FF2B5EF4-FFF2-40B4-BE49-F238E27FC236}">
                  <a16:creationId xmlns:a16="http://schemas.microsoft.com/office/drawing/2014/main" id="{70AADB89-2765-445B-BBDE-67E1226AB2D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43CDC22-15C6-40C9-93D7-B2C72938EDC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59" name="Straight Connector 658">
              <a:extLst>
                <a:ext uri="{FF2B5EF4-FFF2-40B4-BE49-F238E27FC236}">
                  <a16:creationId xmlns:a16="http://schemas.microsoft.com/office/drawing/2014/main" id="{BFCC0D92-8F52-4E3A-87E7-094E05120DC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83D71A37-A215-449B-B910-2D0E6FE858B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CE5CBF09-2981-4AFB-B8B1-2CA4000990D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62" name="Group 661">
            <a:extLst>
              <a:ext uri="{FF2B5EF4-FFF2-40B4-BE49-F238E27FC236}">
                <a16:creationId xmlns:a16="http://schemas.microsoft.com/office/drawing/2014/main" id="{6EC752FC-2CD0-4DEA-9D8F-7FC68C453D5C}"/>
              </a:ext>
            </a:extLst>
          </p:cNvPr>
          <p:cNvGrpSpPr/>
          <p:nvPr/>
        </p:nvGrpSpPr>
        <p:grpSpPr>
          <a:xfrm rot="2540802">
            <a:off x="-179151" y="6524625"/>
            <a:ext cx="544580" cy="346135"/>
            <a:chOff x="1459148" y="544749"/>
            <a:chExt cx="7412477" cy="5661498"/>
          </a:xfrm>
        </p:grpSpPr>
        <p:sp>
          <p:nvSpPr>
            <p:cNvPr id="663" name="Arc 662">
              <a:extLst>
                <a:ext uri="{FF2B5EF4-FFF2-40B4-BE49-F238E27FC236}">
                  <a16:creationId xmlns:a16="http://schemas.microsoft.com/office/drawing/2014/main" id="{4345C466-4E35-460D-83A5-0C75AD75350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4" name="Straight Connector 663">
              <a:extLst>
                <a:ext uri="{FF2B5EF4-FFF2-40B4-BE49-F238E27FC236}">
                  <a16:creationId xmlns:a16="http://schemas.microsoft.com/office/drawing/2014/main" id="{48E1181F-A8EF-426D-9334-055A979C005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5" name="Arc 664">
              <a:extLst>
                <a:ext uri="{FF2B5EF4-FFF2-40B4-BE49-F238E27FC236}">
                  <a16:creationId xmlns:a16="http://schemas.microsoft.com/office/drawing/2014/main" id="{5F39A060-DE6F-4B75-AB63-62162D17655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5844CA6B-B097-45AB-986D-952C90B07CD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F5FDAE86-1C57-4B77-97F2-6DF7ECA9C09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68" name="Oval 667">
              <a:extLst>
                <a:ext uri="{FF2B5EF4-FFF2-40B4-BE49-F238E27FC236}">
                  <a16:creationId xmlns:a16="http://schemas.microsoft.com/office/drawing/2014/main" id="{2572390F-EA77-4C9C-B391-0319096A296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Arc 668">
              <a:extLst>
                <a:ext uri="{FF2B5EF4-FFF2-40B4-BE49-F238E27FC236}">
                  <a16:creationId xmlns:a16="http://schemas.microsoft.com/office/drawing/2014/main" id="{068CF207-8BA7-4297-AB80-6C18D9842F3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0" name="Arc 669">
              <a:extLst>
                <a:ext uri="{FF2B5EF4-FFF2-40B4-BE49-F238E27FC236}">
                  <a16:creationId xmlns:a16="http://schemas.microsoft.com/office/drawing/2014/main" id="{70A46BC7-D14C-4A8D-837E-9CF6AE07AF2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1" name="Arc 670">
              <a:extLst>
                <a:ext uri="{FF2B5EF4-FFF2-40B4-BE49-F238E27FC236}">
                  <a16:creationId xmlns:a16="http://schemas.microsoft.com/office/drawing/2014/main" id="{B4BB6766-9F53-4FDA-9B29-0E012F2E5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AEAE6D4B-D4CD-4BCF-BC98-076454C87D5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3" name="Straight Connector 672">
              <a:extLst>
                <a:ext uri="{FF2B5EF4-FFF2-40B4-BE49-F238E27FC236}">
                  <a16:creationId xmlns:a16="http://schemas.microsoft.com/office/drawing/2014/main" id="{3A122269-7511-42C5-A536-3EBF61DB058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a:extLst>
                <a:ext uri="{FF2B5EF4-FFF2-40B4-BE49-F238E27FC236}">
                  <a16:creationId xmlns:a16="http://schemas.microsoft.com/office/drawing/2014/main" id="{BF69E1A7-F25D-435A-9C39-30638DCD0C4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5" name="Straight Connector 674">
              <a:extLst>
                <a:ext uri="{FF2B5EF4-FFF2-40B4-BE49-F238E27FC236}">
                  <a16:creationId xmlns:a16="http://schemas.microsoft.com/office/drawing/2014/main" id="{A93ED86F-00D1-43D9-ABA4-D15952604AF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6" name="Group 675">
            <a:extLst>
              <a:ext uri="{FF2B5EF4-FFF2-40B4-BE49-F238E27FC236}">
                <a16:creationId xmlns:a16="http://schemas.microsoft.com/office/drawing/2014/main" id="{A10DDBB1-C9D1-4425-A479-652F8B7AD658}"/>
              </a:ext>
            </a:extLst>
          </p:cNvPr>
          <p:cNvGrpSpPr/>
          <p:nvPr/>
        </p:nvGrpSpPr>
        <p:grpSpPr>
          <a:xfrm rot="2540802">
            <a:off x="135174" y="6524625"/>
            <a:ext cx="544580" cy="346135"/>
            <a:chOff x="1459148" y="544749"/>
            <a:chExt cx="7412477" cy="5661498"/>
          </a:xfrm>
        </p:grpSpPr>
        <p:sp>
          <p:nvSpPr>
            <p:cNvPr id="677" name="Arc 676">
              <a:extLst>
                <a:ext uri="{FF2B5EF4-FFF2-40B4-BE49-F238E27FC236}">
                  <a16:creationId xmlns:a16="http://schemas.microsoft.com/office/drawing/2014/main" id="{895A6D78-3FBB-4517-8B4D-7BB43E89EB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78" name="Straight Connector 677">
              <a:extLst>
                <a:ext uri="{FF2B5EF4-FFF2-40B4-BE49-F238E27FC236}">
                  <a16:creationId xmlns:a16="http://schemas.microsoft.com/office/drawing/2014/main" id="{30E34CB5-653F-4F4A-8F20-5B7A631D9CE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79" name="Arc 678">
              <a:extLst>
                <a:ext uri="{FF2B5EF4-FFF2-40B4-BE49-F238E27FC236}">
                  <a16:creationId xmlns:a16="http://schemas.microsoft.com/office/drawing/2014/main" id="{8EAB2E61-9589-4000-A962-2E2BC389246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F0B36E12-EF8F-46CC-A774-FD56802E24B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6327B0F6-EBE2-4C8A-8787-31F92CAEBB3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82" name="Oval 681">
              <a:extLst>
                <a:ext uri="{FF2B5EF4-FFF2-40B4-BE49-F238E27FC236}">
                  <a16:creationId xmlns:a16="http://schemas.microsoft.com/office/drawing/2014/main" id="{16AB3C2D-9B38-4208-8EF7-D28EAB8E7CA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Arc 682">
              <a:extLst>
                <a:ext uri="{FF2B5EF4-FFF2-40B4-BE49-F238E27FC236}">
                  <a16:creationId xmlns:a16="http://schemas.microsoft.com/office/drawing/2014/main" id="{3959015A-B5C9-454B-A55B-1BA9690D459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4" name="Arc 683">
              <a:extLst>
                <a:ext uri="{FF2B5EF4-FFF2-40B4-BE49-F238E27FC236}">
                  <a16:creationId xmlns:a16="http://schemas.microsoft.com/office/drawing/2014/main" id="{1FA63DC4-B885-4352-8753-B82F22D486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5" name="Arc 684">
              <a:extLst>
                <a:ext uri="{FF2B5EF4-FFF2-40B4-BE49-F238E27FC236}">
                  <a16:creationId xmlns:a16="http://schemas.microsoft.com/office/drawing/2014/main" id="{8EAEABFB-B2B1-48DE-A03B-C573F686C9A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8BE73CE2-BB38-44E0-9DE3-04D0ABFD075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7" name="Straight Connector 686">
              <a:extLst>
                <a:ext uri="{FF2B5EF4-FFF2-40B4-BE49-F238E27FC236}">
                  <a16:creationId xmlns:a16="http://schemas.microsoft.com/office/drawing/2014/main" id="{7C34E483-0B99-44CB-90B8-ED4DFCF0A43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88" name="Straight Connector 687">
              <a:extLst>
                <a:ext uri="{FF2B5EF4-FFF2-40B4-BE49-F238E27FC236}">
                  <a16:creationId xmlns:a16="http://schemas.microsoft.com/office/drawing/2014/main" id="{CDC881D2-5EA9-423D-BEB7-89ED930532A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89" name="Straight Connector 688">
              <a:extLst>
                <a:ext uri="{FF2B5EF4-FFF2-40B4-BE49-F238E27FC236}">
                  <a16:creationId xmlns:a16="http://schemas.microsoft.com/office/drawing/2014/main" id="{3528CC07-A32B-44DE-BE4B-743973AEECF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90" name="Group 689">
            <a:extLst>
              <a:ext uri="{FF2B5EF4-FFF2-40B4-BE49-F238E27FC236}">
                <a16:creationId xmlns:a16="http://schemas.microsoft.com/office/drawing/2014/main" id="{A3F01795-2292-401A-948C-0977D4B8D682}"/>
              </a:ext>
            </a:extLst>
          </p:cNvPr>
          <p:cNvGrpSpPr/>
          <p:nvPr/>
        </p:nvGrpSpPr>
        <p:grpSpPr>
          <a:xfrm rot="2540802">
            <a:off x="449499" y="6524625"/>
            <a:ext cx="544580" cy="346135"/>
            <a:chOff x="1459148" y="544749"/>
            <a:chExt cx="7412477" cy="5661498"/>
          </a:xfrm>
        </p:grpSpPr>
        <p:sp>
          <p:nvSpPr>
            <p:cNvPr id="691" name="Arc 690">
              <a:extLst>
                <a:ext uri="{FF2B5EF4-FFF2-40B4-BE49-F238E27FC236}">
                  <a16:creationId xmlns:a16="http://schemas.microsoft.com/office/drawing/2014/main" id="{CE2DE4E1-4A79-45F7-BBC9-81E74A4EF84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2" name="Straight Connector 691">
              <a:extLst>
                <a:ext uri="{FF2B5EF4-FFF2-40B4-BE49-F238E27FC236}">
                  <a16:creationId xmlns:a16="http://schemas.microsoft.com/office/drawing/2014/main" id="{1EF2D39F-9E7A-42F4-88EE-DBC0C6009D8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93" name="Arc 692">
              <a:extLst>
                <a:ext uri="{FF2B5EF4-FFF2-40B4-BE49-F238E27FC236}">
                  <a16:creationId xmlns:a16="http://schemas.microsoft.com/office/drawing/2014/main" id="{5A5BD3F1-FF51-418A-B419-129E5E62E5D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30D969D6-352D-4637-8EC7-E43CAD35791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95" name="Straight Connector 694">
              <a:extLst>
                <a:ext uri="{FF2B5EF4-FFF2-40B4-BE49-F238E27FC236}">
                  <a16:creationId xmlns:a16="http://schemas.microsoft.com/office/drawing/2014/main" id="{B53171D9-9DB2-4564-AF02-BD6435120F2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96" name="Oval 695">
              <a:extLst>
                <a:ext uri="{FF2B5EF4-FFF2-40B4-BE49-F238E27FC236}">
                  <a16:creationId xmlns:a16="http://schemas.microsoft.com/office/drawing/2014/main" id="{4124C045-E156-41B4-9C54-423C007911D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7" name="Arc 696">
              <a:extLst>
                <a:ext uri="{FF2B5EF4-FFF2-40B4-BE49-F238E27FC236}">
                  <a16:creationId xmlns:a16="http://schemas.microsoft.com/office/drawing/2014/main" id="{883C6BB0-8BCD-4376-AFD3-67B23A1B4AD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8" name="Arc 697">
              <a:extLst>
                <a:ext uri="{FF2B5EF4-FFF2-40B4-BE49-F238E27FC236}">
                  <a16:creationId xmlns:a16="http://schemas.microsoft.com/office/drawing/2014/main" id="{EB66B1E2-E3B9-4EC5-AAF8-D53C7F48599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9" name="Arc 698">
              <a:extLst>
                <a:ext uri="{FF2B5EF4-FFF2-40B4-BE49-F238E27FC236}">
                  <a16:creationId xmlns:a16="http://schemas.microsoft.com/office/drawing/2014/main" id="{70E2A7C2-9563-455E-8E16-5974768863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BB101FB2-F5E6-4C08-A897-479381FBDED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1" name="Straight Connector 700">
              <a:extLst>
                <a:ext uri="{FF2B5EF4-FFF2-40B4-BE49-F238E27FC236}">
                  <a16:creationId xmlns:a16="http://schemas.microsoft.com/office/drawing/2014/main" id="{63A12C17-6452-45C0-99CC-CD9A3D8F253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443897CF-A69A-4C2E-8FE5-A9B6675D211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60C6AE2F-1656-4724-818D-C1E8C736B4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04" name="Group 703">
            <a:extLst>
              <a:ext uri="{FF2B5EF4-FFF2-40B4-BE49-F238E27FC236}">
                <a16:creationId xmlns:a16="http://schemas.microsoft.com/office/drawing/2014/main" id="{C6368100-7016-4E96-95C5-18FD61A778F5}"/>
              </a:ext>
            </a:extLst>
          </p:cNvPr>
          <p:cNvGrpSpPr/>
          <p:nvPr/>
        </p:nvGrpSpPr>
        <p:grpSpPr>
          <a:xfrm rot="2540802">
            <a:off x="763824" y="6524625"/>
            <a:ext cx="544580" cy="346135"/>
            <a:chOff x="1459148" y="544749"/>
            <a:chExt cx="7412477" cy="5661498"/>
          </a:xfrm>
        </p:grpSpPr>
        <p:sp>
          <p:nvSpPr>
            <p:cNvPr id="705" name="Arc 704">
              <a:extLst>
                <a:ext uri="{FF2B5EF4-FFF2-40B4-BE49-F238E27FC236}">
                  <a16:creationId xmlns:a16="http://schemas.microsoft.com/office/drawing/2014/main" id="{F74531AA-6344-40BE-91FB-1F01758D70B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6" name="Straight Connector 705">
              <a:extLst>
                <a:ext uri="{FF2B5EF4-FFF2-40B4-BE49-F238E27FC236}">
                  <a16:creationId xmlns:a16="http://schemas.microsoft.com/office/drawing/2014/main" id="{E9AB548B-EC69-4DFE-BA35-431692BA8B1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07" name="Arc 706">
              <a:extLst>
                <a:ext uri="{FF2B5EF4-FFF2-40B4-BE49-F238E27FC236}">
                  <a16:creationId xmlns:a16="http://schemas.microsoft.com/office/drawing/2014/main" id="{82A99294-1F5C-4C48-B116-8569082326F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AB264CBC-EAB5-4098-81FF-128D6856572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09" name="Straight Connector 708">
              <a:extLst>
                <a:ext uri="{FF2B5EF4-FFF2-40B4-BE49-F238E27FC236}">
                  <a16:creationId xmlns:a16="http://schemas.microsoft.com/office/drawing/2014/main" id="{52C9B9E9-DFA7-4B9D-9066-71685230B49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10" name="Oval 709">
              <a:extLst>
                <a:ext uri="{FF2B5EF4-FFF2-40B4-BE49-F238E27FC236}">
                  <a16:creationId xmlns:a16="http://schemas.microsoft.com/office/drawing/2014/main" id="{D7FDEE50-B2EF-4978-A260-E4C05E05830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Arc 710">
              <a:extLst>
                <a:ext uri="{FF2B5EF4-FFF2-40B4-BE49-F238E27FC236}">
                  <a16:creationId xmlns:a16="http://schemas.microsoft.com/office/drawing/2014/main" id="{AE3898BC-A94A-480C-A081-7494DACCCAE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2" name="Arc 711">
              <a:extLst>
                <a:ext uri="{FF2B5EF4-FFF2-40B4-BE49-F238E27FC236}">
                  <a16:creationId xmlns:a16="http://schemas.microsoft.com/office/drawing/2014/main" id="{DE95BB9A-0512-4205-AB0A-4859E71462F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3" name="Arc 712">
              <a:extLst>
                <a:ext uri="{FF2B5EF4-FFF2-40B4-BE49-F238E27FC236}">
                  <a16:creationId xmlns:a16="http://schemas.microsoft.com/office/drawing/2014/main" id="{50008DC5-A9E0-49FD-AE9E-89E8A2DF2F6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5D7C0DC4-298F-4EE0-9DAB-CB9DE894452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5" name="Straight Connector 714">
              <a:extLst>
                <a:ext uri="{FF2B5EF4-FFF2-40B4-BE49-F238E27FC236}">
                  <a16:creationId xmlns:a16="http://schemas.microsoft.com/office/drawing/2014/main" id="{7B8DDBA4-CB65-4E6F-B276-EAF6FD4F66A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22A88321-4555-4D13-8A65-74F98A63972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A85DF261-AC8C-4DD3-89DF-CF614C0371F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18" name="Group 717">
            <a:extLst>
              <a:ext uri="{FF2B5EF4-FFF2-40B4-BE49-F238E27FC236}">
                <a16:creationId xmlns:a16="http://schemas.microsoft.com/office/drawing/2014/main" id="{0206ABD4-9F50-46CC-A76A-675D06CD1502}"/>
              </a:ext>
            </a:extLst>
          </p:cNvPr>
          <p:cNvGrpSpPr/>
          <p:nvPr/>
        </p:nvGrpSpPr>
        <p:grpSpPr>
          <a:xfrm rot="2540802">
            <a:off x="1078149" y="6524625"/>
            <a:ext cx="544580" cy="346135"/>
            <a:chOff x="1459148" y="544749"/>
            <a:chExt cx="7412477" cy="5661498"/>
          </a:xfrm>
        </p:grpSpPr>
        <p:sp>
          <p:nvSpPr>
            <p:cNvPr id="719" name="Arc 718">
              <a:extLst>
                <a:ext uri="{FF2B5EF4-FFF2-40B4-BE49-F238E27FC236}">
                  <a16:creationId xmlns:a16="http://schemas.microsoft.com/office/drawing/2014/main" id="{D4F070D3-6300-43A6-97AD-6454DC56BC2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0" name="Straight Connector 719">
              <a:extLst>
                <a:ext uri="{FF2B5EF4-FFF2-40B4-BE49-F238E27FC236}">
                  <a16:creationId xmlns:a16="http://schemas.microsoft.com/office/drawing/2014/main" id="{79A6D5E6-EBFA-47E1-8C4A-E5C0A86AF2A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21" name="Arc 720">
              <a:extLst>
                <a:ext uri="{FF2B5EF4-FFF2-40B4-BE49-F238E27FC236}">
                  <a16:creationId xmlns:a16="http://schemas.microsoft.com/office/drawing/2014/main" id="{9AC2A24C-3474-4C3B-942E-1E6AD7C1B3C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FAD75D8-4785-411C-9538-4656EFCE265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E8BEB0E2-39CD-40E8-840A-E1425015BF6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24" name="Oval 723">
              <a:extLst>
                <a:ext uri="{FF2B5EF4-FFF2-40B4-BE49-F238E27FC236}">
                  <a16:creationId xmlns:a16="http://schemas.microsoft.com/office/drawing/2014/main" id="{610469CA-4171-42D4-9AD7-65835DCD38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5" name="Arc 724">
              <a:extLst>
                <a:ext uri="{FF2B5EF4-FFF2-40B4-BE49-F238E27FC236}">
                  <a16:creationId xmlns:a16="http://schemas.microsoft.com/office/drawing/2014/main" id="{C02EAE26-96E9-4A79-BA85-9B6030CE14F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6" name="Arc 725">
              <a:extLst>
                <a:ext uri="{FF2B5EF4-FFF2-40B4-BE49-F238E27FC236}">
                  <a16:creationId xmlns:a16="http://schemas.microsoft.com/office/drawing/2014/main" id="{820D0352-857E-4AE8-AA81-BBF87B0B880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7" name="Arc 726">
              <a:extLst>
                <a:ext uri="{FF2B5EF4-FFF2-40B4-BE49-F238E27FC236}">
                  <a16:creationId xmlns:a16="http://schemas.microsoft.com/office/drawing/2014/main" id="{5BA37B76-BD2F-4570-8818-79509FBCCA8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03F5B677-99C8-41FF-88EA-93DA8CED365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29" name="Straight Connector 728">
              <a:extLst>
                <a:ext uri="{FF2B5EF4-FFF2-40B4-BE49-F238E27FC236}">
                  <a16:creationId xmlns:a16="http://schemas.microsoft.com/office/drawing/2014/main" id="{9A9672D1-2197-4B1A-9AFE-8E1CBF9C907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a:extLst>
                <a:ext uri="{FF2B5EF4-FFF2-40B4-BE49-F238E27FC236}">
                  <a16:creationId xmlns:a16="http://schemas.microsoft.com/office/drawing/2014/main" id="{B7874DF7-253A-476F-A473-99B4837204D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31" name="Straight Connector 730">
              <a:extLst>
                <a:ext uri="{FF2B5EF4-FFF2-40B4-BE49-F238E27FC236}">
                  <a16:creationId xmlns:a16="http://schemas.microsoft.com/office/drawing/2014/main" id="{79016AF1-2D7D-4432-BBF2-5FE5566D3B1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32" name="Group 731">
            <a:extLst>
              <a:ext uri="{FF2B5EF4-FFF2-40B4-BE49-F238E27FC236}">
                <a16:creationId xmlns:a16="http://schemas.microsoft.com/office/drawing/2014/main" id="{99254C21-AAB8-43E9-BAE4-DDDDDE25CBB4}"/>
              </a:ext>
            </a:extLst>
          </p:cNvPr>
          <p:cNvGrpSpPr/>
          <p:nvPr/>
        </p:nvGrpSpPr>
        <p:grpSpPr>
          <a:xfrm rot="2540802">
            <a:off x="1392474" y="6524625"/>
            <a:ext cx="544580" cy="346135"/>
            <a:chOff x="1459148" y="544749"/>
            <a:chExt cx="7412477" cy="5661498"/>
          </a:xfrm>
        </p:grpSpPr>
        <p:sp>
          <p:nvSpPr>
            <p:cNvPr id="733" name="Arc 732">
              <a:extLst>
                <a:ext uri="{FF2B5EF4-FFF2-40B4-BE49-F238E27FC236}">
                  <a16:creationId xmlns:a16="http://schemas.microsoft.com/office/drawing/2014/main" id="{3C73403D-3612-4050-8906-D97CC8B9640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4" name="Straight Connector 733">
              <a:extLst>
                <a:ext uri="{FF2B5EF4-FFF2-40B4-BE49-F238E27FC236}">
                  <a16:creationId xmlns:a16="http://schemas.microsoft.com/office/drawing/2014/main" id="{D0A61466-05CB-47BC-B1A8-BC0DB52D758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35" name="Arc 734">
              <a:extLst>
                <a:ext uri="{FF2B5EF4-FFF2-40B4-BE49-F238E27FC236}">
                  <a16:creationId xmlns:a16="http://schemas.microsoft.com/office/drawing/2014/main" id="{74C134A9-2A68-4F21-ABA8-CAD718B8BBC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572A6B8-3F4A-4C1D-A6E7-A7D3823CD54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37" name="Straight Connector 736">
              <a:extLst>
                <a:ext uri="{FF2B5EF4-FFF2-40B4-BE49-F238E27FC236}">
                  <a16:creationId xmlns:a16="http://schemas.microsoft.com/office/drawing/2014/main" id="{A811364A-FA94-44AA-A746-2CC60BC6BE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38" name="Oval 737">
              <a:extLst>
                <a:ext uri="{FF2B5EF4-FFF2-40B4-BE49-F238E27FC236}">
                  <a16:creationId xmlns:a16="http://schemas.microsoft.com/office/drawing/2014/main" id="{04C67729-88D7-4C98-B693-D7F8605AE6E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9" name="Arc 738">
              <a:extLst>
                <a:ext uri="{FF2B5EF4-FFF2-40B4-BE49-F238E27FC236}">
                  <a16:creationId xmlns:a16="http://schemas.microsoft.com/office/drawing/2014/main" id="{81544710-85CA-4EA1-AEC7-7DBFD87479B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0" name="Arc 739">
              <a:extLst>
                <a:ext uri="{FF2B5EF4-FFF2-40B4-BE49-F238E27FC236}">
                  <a16:creationId xmlns:a16="http://schemas.microsoft.com/office/drawing/2014/main" id="{DEDAA94E-159F-4D7C-B102-925CDA75409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1" name="Arc 740">
              <a:extLst>
                <a:ext uri="{FF2B5EF4-FFF2-40B4-BE49-F238E27FC236}">
                  <a16:creationId xmlns:a16="http://schemas.microsoft.com/office/drawing/2014/main" id="{367A53F1-65EC-4034-8EF6-0C03E21BC5F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826CF9DA-81D3-42F8-ADEA-492DE4A19FA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3" name="Straight Connector 742">
              <a:extLst>
                <a:ext uri="{FF2B5EF4-FFF2-40B4-BE49-F238E27FC236}">
                  <a16:creationId xmlns:a16="http://schemas.microsoft.com/office/drawing/2014/main" id="{FE0A7A1A-C413-40B4-AB12-890C38BBB96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9E6B5B2-B5EB-404A-A63A-236464001B5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E2450112-70CB-4721-A25A-3BCD8489869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B2E3D7E9-81BD-4656-8BC7-00400BD28CBA}"/>
              </a:ext>
            </a:extLst>
          </p:cNvPr>
          <p:cNvGrpSpPr/>
          <p:nvPr/>
        </p:nvGrpSpPr>
        <p:grpSpPr>
          <a:xfrm rot="2540802">
            <a:off x="1706799" y="6524625"/>
            <a:ext cx="544580" cy="346135"/>
            <a:chOff x="1459148" y="544749"/>
            <a:chExt cx="7412477" cy="5661498"/>
          </a:xfrm>
        </p:grpSpPr>
        <p:sp>
          <p:nvSpPr>
            <p:cNvPr id="747" name="Arc 746">
              <a:extLst>
                <a:ext uri="{FF2B5EF4-FFF2-40B4-BE49-F238E27FC236}">
                  <a16:creationId xmlns:a16="http://schemas.microsoft.com/office/drawing/2014/main" id="{31B30694-A6F7-492B-80E4-973D729EDF1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48" name="Straight Connector 747">
              <a:extLst>
                <a:ext uri="{FF2B5EF4-FFF2-40B4-BE49-F238E27FC236}">
                  <a16:creationId xmlns:a16="http://schemas.microsoft.com/office/drawing/2014/main" id="{1BA051B2-D98D-4E70-89AB-FFEBA55A1D2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49" name="Arc 748">
              <a:extLst>
                <a:ext uri="{FF2B5EF4-FFF2-40B4-BE49-F238E27FC236}">
                  <a16:creationId xmlns:a16="http://schemas.microsoft.com/office/drawing/2014/main" id="{751F61FE-1587-4420-AAAD-43AA222D560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CC8DDBC2-AA18-4066-8A6F-FAEB4E6A8D4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43DD2484-0338-4290-A6D0-9EDC65BBC13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52" name="Oval 751">
              <a:extLst>
                <a:ext uri="{FF2B5EF4-FFF2-40B4-BE49-F238E27FC236}">
                  <a16:creationId xmlns:a16="http://schemas.microsoft.com/office/drawing/2014/main" id="{499B5D9E-6694-4D1A-A231-0AF31C05B10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3" name="Arc 752">
              <a:extLst>
                <a:ext uri="{FF2B5EF4-FFF2-40B4-BE49-F238E27FC236}">
                  <a16:creationId xmlns:a16="http://schemas.microsoft.com/office/drawing/2014/main" id="{FB6DF9EF-5134-4B62-BF56-25F67739DED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4" name="Arc 753">
              <a:extLst>
                <a:ext uri="{FF2B5EF4-FFF2-40B4-BE49-F238E27FC236}">
                  <a16:creationId xmlns:a16="http://schemas.microsoft.com/office/drawing/2014/main" id="{5C75810F-D22E-4B47-96E7-19DDFE0FDB7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5" name="Arc 754">
              <a:extLst>
                <a:ext uri="{FF2B5EF4-FFF2-40B4-BE49-F238E27FC236}">
                  <a16:creationId xmlns:a16="http://schemas.microsoft.com/office/drawing/2014/main" id="{7EDF0C58-89B2-4DDC-85FD-F61689383B4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30CE2312-A9DF-44E9-AD7E-26BC68BDBE2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7" name="Straight Connector 756">
              <a:extLst>
                <a:ext uri="{FF2B5EF4-FFF2-40B4-BE49-F238E27FC236}">
                  <a16:creationId xmlns:a16="http://schemas.microsoft.com/office/drawing/2014/main" id="{E829AFE3-0DC3-4D42-B925-93C90FED940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03213776-E2D8-4AD3-89D9-9004425E29B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9A54DB22-8E25-4DB8-ACB6-0C06372F250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60" name="Group 759">
            <a:extLst>
              <a:ext uri="{FF2B5EF4-FFF2-40B4-BE49-F238E27FC236}">
                <a16:creationId xmlns:a16="http://schemas.microsoft.com/office/drawing/2014/main" id="{A3DB3A41-F11B-4E86-8AB8-97F21906EA95}"/>
              </a:ext>
            </a:extLst>
          </p:cNvPr>
          <p:cNvGrpSpPr/>
          <p:nvPr/>
        </p:nvGrpSpPr>
        <p:grpSpPr>
          <a:xfrm rot="2540802">
            <a:off x="2021124" y="6524625"/>
            <a:ext cx="544580" cy="346135"/>
            <a:chOff x="1459148" y="544749"/>
            <a:chExt cx="7412477" cy="5661498"/>
          </a:xfrm>
        </p:grpSpPr>
        <p:sp>
          <p:nvSpPr>
            <p:cNvPr id="761" name="Arc 760">
              <a:extLst>
                <a:ext uri="{FF2B5EF4-FFF2-40B4-BE49-F238E27FC236}">
                  <a16:creationId xmlns:a16="http://schemas.microsoft.com/office/drawing/2014/main" id="{C120091E-1AFC-4BC0-9E49-5E6287A4929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2" name="Straight Connector 761">
              <a:extLst>
                <a:ext uri="{FF2B5EF4-FFF2-40B4-BE49-F238E27FC236}">
                  <a16:creationId xmlns:a16="http://schemas.microsoft.com/office/drawing/2014/main" id="{F306B5B3-C050-4DCE-BE18-2F95593BC2E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63" name="Arc 762">
              <a:extLst>
                <a:ext uri="{FF2B5EF4-FFF2-40B4-BE49-F238E27FC236}">
                  <a16:creationId xmlns:a16="http://schemas.microsoft.com/office/drawing/2014/main" id="{CEBAD550-4142-4736-8EE0-9E0FE924224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AC3182C2-35D5-4F8F-A0F6-6878EB679C1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65" name="Straight Connector 764">
              <a:extLst>
                <a:ext uri="{FF2B5EF4-FFF2-40B4-BE49-F238E27FC236}">
                  <a16:creationId xmlns:a16="http://schemas.microsoft.com/office/drawing/2014/main" id="{B274FA2B-5451-4ACB-AA50-BAA03AC03D7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66" name="Oval 765">
              <a:extLst>
                <a:ext uri="{FF2B5EF4-FFF2-40B4-BE49-F238E27FC236}">
                  <a16:creationId xmlns:a16="http://schemas.microsoft.com/office/drawing/2014/main" id="{10965969-7CDB-4DE4-9718-B1D02025F5F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7" name="Arc 766">
              <a:extLst>
                <a:ext uri="{FF2B5EF4-FFF2-40B4-BE49-F238E27FC236}">
                  <a16:creationId xmlns:a16="http://schemas.microsoft.com/office/drawing/2014/main" id="{7CBBEA02-59D3-4934-BF1C-5BFBEF42A8F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8" name="Arc 767">
              <a:extLst>
                <a:ext uri="{FF2B5EF4-FFF2-40B4-BE49-F238E27FC236}">
                  <a16:creationId xmlns:a16="http://schemas.microsoft.com/office/drawing/2014/main" id="{FB5EAC37-64F9-4320-8592-E89A3A4C18B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9" name="Arc 768">
              <a:extLst>
                <a:ext uri="{FF2B5EF4-FFF2-40B4-BE49-F238E27FC236}">
                  <a16:creationId xmlns:a16="http://schemas.microsoft.com/office/drawing/2014/main" id="{4EE8C3BF-7F83-4D99-8AF0-0F5375D171D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87C11096-FE83-4642-A06A-27C023B17E6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1" name="Straight Connector 770">
              <a:extLst>
                <a:ext uri="{FF2B5EF4-FFF2-40B4-BE49-F238E27FC236}">
                  <a16:creationId xmlns:a16="http://schemas.microsoft.com/office/drawing/2014/main" id="{1F482CEC-E0A7-4C3B-B519-F69CA7CC8FB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72" name="Straight Connector 771">
              <a:extLst>
                <a:ext uri="{FF2B5EF4-FFF2-40B4-BE49-F238E27FC236}">
                  <a16:creationId xmlns:a16="http://schemas.microsoft.com/office/drawing/2014/main" id="{06385951-BF0C-4AA8-9CD8-8BBFF0C463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73" name="Straight Connector 772">
              <a:extLst>
                <a:ext uri="{FF2B5EF4-FFF2-40B4-BE49-F238E27FC236}">
                  <a16:creationId xmlns:a16="http://schemas.microsoft.com/office/drawing/2014/main" id="{527CB5E3-30C4-423E-8500-D635C3F117B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74" name="Group 773">
            <a:extLst>
              <a:ext uri="{FF2B5EF4-FFF2-40B4-BE49-F238E27FC236}">
                <a16:creationId xmlns:a16="http://schemas.microsoft.com/office/drawing/2014/main" id="{72A9712F-9955-40C0-912D-31BC6B672B99}"/>
              </a:ext>
            </a:extLst>
          </p:cNvPr>
          <p:cNvGrpSpPr/>
          <p:nvPr/>
        </p:nvGrpSpPr>
        <p:grpSpPr>
          <a:xfrm rot="2540802">
            <a:off x="2335449" y="6524625"/>
            <a:ext cx="544580" cy="346135"/>
            <a:chOff x="1459148" y="544749"/>
            <a:chExt cx="7412477" cy="5661498"/>
          </a:xfrm>
        </p:grpSpPr>
        <p:sp>
          <p:nvSpPr>
            <p:cNvPr id="775" name="Arc 774">
              <a:extLst>
                <a:ext uri="{FF2B5EF4-FFF2-40B4-BE49-F238E27FC236}">
                  <a16:creationId xmlns:a16="http://schemas.microsoft.com/office/drawing/2014/main" id="{65D1F312-E280-47F0-B163-BF7EC06E077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6" name="Straight Connector 775">
              <a:extLst>
                <a:ext uri="{FF2B5EF4-FFF2-40B4-BE49-F238E27FC236}">
                  <a16:creationId xmlns:a16="http://schemas.microsoft.com/office/drawing/2014/main" id="{2EE69E20-6214-43F3-808A-A488EFE3FC1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77" name="Arc 776">
              <a:extLst>
                <a:ext uri="{FF2B5EF4-FFF2-40B4-BE49-F238E27FC236}">
                  <a16:creationId xmlns:a16="http://schemas.microsoft.com/office/drawing/2014/main" id="{CE8A90E3-C854-4E53-A57E-F75D5DFA30C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DCFAE469-3B5C-47AE-980C-9EC99647842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79" name="Straight Connector 778">
              <a:extLst>
                <a:ext uri="{FF2B5EF4-FFF2-40B4-BE49-F238E27FC236}">
                  <a16:creationId xmlns:a16="http://schemas.microsoft.com/office/drawing/2014/main" id="{96D56069-795C-4FD9-9327-D93DC3BB71C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80" name="Oval 779">
              <a:extLst>
                <a:ext uri="{FF2B5EF4-FFF2-40B4-BE49-F238E27FC236}">
                  <a16:creationId xmlns:a16="http://schemas.microsoft.com/office/drawing/2014/main" id="{E43CCEEB-60AD-40C9-9077-FAA5E8C8BE1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1" name="Arc 780">
              <a:extLst>
                <a:ext uri="{FF2B5EF4-FFF2-40B4-BE49-F238E27FC236}">
                  <a16:creationId xmlns:a16="http://schemas.microsoft.com/office/drawing/2014/main" id="{5AFF3A96-0403-4D1F-A143-23899D4649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2" name="Arc 781">
              <a:extLst>
                <a:ext uri="{FF2B5EF4-FFF2-40B4-BE49-F238E27FC236}">
                  <a16:creationId xmlns:a16="http://schemas.microsoft.com/office/drawing/2014/main" id="{439469D7-3A74-4A06-99B1-E5375BD2759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3" name="Arc 782">
              <a:extLst>
                <a:ext uri="{FF2B5EF4-FFF2-40B4-BE49-F238E27FC236}">
                  <a16:creationId xmlns:a16="http://schemas.microsoft.com/office/drawing/2014/main" id="{8620050C-ECF1-413C-BFE9-F001BFBDBED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1F43D0A9-D92E-41BE-A818-126458A41C8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5" name="Straight Connector 784">
              <a:extLst>
                <a:ext uri="{FF2B5EF4-FFF2-40B4-BE49-F238E27FC236}">
                  <a16:creationId xmlns:a16="http://schemas.microsoft.com/office/drawing/2014/main" id="{1D7B8143-026E-4127-9FC6-604D2DF5891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a:extLst>
                <a:ext uri="{FF2B5EF4-FFF2-40B4-BE49-F238E27FC236}">
                  <a16:creationId xmlns:a16="http://schemas.microsoft.com/office/drawing/2014/main" id="{2FD0368C-A14D-42C2-9C3D-8E3AE7641F0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87" name="Straight Connector 786">
              <a:extLst>
                <a:ext uri="{FF2B5EF4-FFF2-40B4-BE49-F238E27FC236}">
                  <a16:creationId xmlns:a16="http://schemas.microsoft.com/office/drawing/2014/main" id="{9A96C393-25E9-4009-9377-3EDB5E3C0D2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88" name="Group 787">
            <a:extLst>
              <a:ext uri="{FF2B5EF4-FFF2-40B4-BE49-F238E27FC236}">
                <a16:creationId xmlns:a16="http://schemas.microsoft.com/office/drawing/2014/main" id="{49D64FEF-A93A-4779-88E9-14D0C2594416}"/>
              </a:ext>
            </a:extLst>
          </p:cNvPr>
          <p:cNvGrpSpPr/>
          <p:nvPr/>
        </p:nvGrpSpPr>
        <p:grpSpPr>
          <a:xfrm rot="2540802">
            <a:off x="2649774" y="6524625"/>
            <a:ext cx="544580" cy="346135"/>
            <a:chOff x="1459148" y="544749"/>
            <a:chExt cx="7412477" cy="5661498"/>
          </a:xfrm>
        </p:grpSpPr>
        <p:sp>
          <p:nvSpPr>
            <p:cNvPr id="789" name="Arc 788">
              <a:extLst>
                <a:ext uri="{FF2B5EF4-FFF2-40B4-BE49-F238E27FC236}">
                  <a16:creationId xmlns:a16="http://schemas.microsoft.com/office/drawing/2014/main" id="{D08621BC-EEBE-4C83-ADD3-C006166277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0" name="Straight Connector 789">
              <a:extLst>
                <a:ext uri="{FF2B5EF4-FFF2-40B4-BE49-F238E27FC236}">
                  <a16:creationId xmlns:a16="http://schemas.microsoft.com/office/drawing/2014/main" id="{9EB41D36-2AC0-4E39-929B-34F1789EB27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91" name="Arc 790">
              <a:extLst>
                <a:ext uri="{FF2B5EF4-FFF2-40B4-BE49-F238E27FC236}">
                  <a16:creationId xmlns:a16="http://schemas.microsoft.com/office/drawing/2014/main" id="{EBE3FBF0-474D-433B-8AA0-086E9E0A642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CC676AE7-3124-40F6-8AA6-696F8A39D57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93" name="Straight Connector 792">
              <a:extLst>
                <a:ext uri="{FF2B5EF4-FFF2-40B4-BE49-F238E27FC236}">
                  <a16:creationId xmlns:a16="http://schemas.microsoft.com/office/drawing/2014/main" id="{69192824-AFDF-4496-9BA3-308C5EA873F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94" name="Oval 793">
              <a:extLst>
                <a:ext uri="{FF2B5EF4-FFF2-40B4-BE49-F238E27FC236}">
                  <a16:creationId xmlns:a16="http://schemas.microsoft.com/office/drawing/2014/main" id="{AEE672A0-CEB0-48CE-979B-3E481D7B803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5" name="Arc 794">
              <a:extLst>
                <a:ext uri="{FF2B5EF4-FFF2-40B4-BE49-F238E27FC236}">
                  <a16:creationId xmlns:a16="http://schemas.microsoft.com/office/drawing/2014/main" id="{269C8122-4315-43CE-8262-4A359B68F0D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6" name="Arc 795">
              <a:extLst>
                <a:ext uri="{FF2B5EF4-FFF2-40B4-BE49-F238E27FC236}">
                  <a16:creationId xmlns:a16="http://schemas.microsoft.com/office/drawing/2014/main" id="{902EEFD7-2130-4F98-BC91-DA7B4E62868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7" name="Arc 796">
              <a:extLst>
                <a:ext uri="{FF2B5EF4-FFF2-40B4-BE49-F238E27FC236}">
                  <a16:creationId xmlns:a16="http://schemas.microsoft.com/office/drawing/2014/main" id="{E184C806-E6EE-4F14-BCFE-F20CB18061D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299AA7F5-0759-4E25-BD40-18BBDAB96F0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99" name="Straight Connector 798">
              <a:extLst>
                <a:ext uri="{FF2B5EF4-FFF2-40B4-BE49-F238E27FC236}">
                  <a16:creationId xmlns:a16="http://schemas.microsoft.com/office/drawing/2014/main" id="{3A82AC0F-7F50-4834-A1B7-DEF0F9AA102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03D75500-7A06-40B4-97C4-BAB0BDB464E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01" name="Straight Connector 800">
              <a:extLst>
                <a:ext uri="{FF2B5EF4-FFF2-40B4-BE49-F238E27FC236}">
                  <a16:creationId xmlns:a16="http://schemas.microsoft.com/office/drawing/2014/main" id="{4BF8253D-F211-437F-B83B-E80E759A92E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02" name="Group 801">
            <a:extLst>
              <a:ext uri="{FF2B5EF4-FFF2-40B4-BE49-F238E27FC236}">
                <a16:creationId xmlns:a16="http://schemas.microsoft.com/office/drawing/2014/main" id="{50107CA2-7F38-494C-B378-59A867ABAC47}"/>
              </a:ext>
            </a:extLst>
          </p:cNvPr>
          <p:cNvGrpSpPr/>
          <p:nvPr/>
        </p:nvGrpSpPr>
        <p:grpSpPr>
          <a:xfrm rot="2540802">
            <a:off x="2964099" y="6524625"/>
            <a:ext cx="544580" cy="346135"/>
            <a:chOff x="1459148" y="544749"/>
            <a:chExt cx="7412477" cy="5661498"/>
          </a:xfrm>
        </p:grpSpPr>
        <p:sp>
          <p:nvSpPr>
            <p:cNvPr id="803" name="Arc 802">
              <a:extLst>
                <a:ext uri="{FF2B5EF4-FFF2-40B4-BE49-F238E27FC236}">
                  <a16:creationId xmlns:a16="http://schemas.microsoft.com/office/drawing/2014/main" id="{60748807-3B0D-423A-A50F-AB311D946A4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4" name="Straight Connector 803">
              <a:extLst>
                <a:ext uri="{FF2B5EF4-FFF2-40B4-BE49-F238E27FC236}">
                  <a16:creationId xmlns:a16="http://schemas.microsoft.com/office/drawing/2014/main" id="{5EDDA178-133B-4259-9AA0-0D1B5AB2CC3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05" name="Arc 804">
              <a:extLst>
                <a:ext uri="{FF2B5EF4-FFF2-40B4-BE49-F238E27FC236}">
                  <a16:creationId xmlns:a16="http://schemas.microsoft.com/office/drawing/2014/main" id="{B5E09D51-FCDB-413B-9C46-B28C0792BA4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ACB7F0F9-3458-4175-BC19-0F40F798312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07" name="Straight Connector 806">
              <a:extLst>
                <a:ext uri="{FF2B5EF4-FFF2-40B4-BE49-F238E27FC236}">
                  <a16:creationId xmlns:a16="http://schemas.microsoft.com/office/drawing/2014/main" id="{5505F51D-9E50-4939-BFB4-0779FDC8C66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08" name="Oval 807">
              <a:extLst>
                <a:ext uri="{FF2B5EF4-FFF2-40B4-BE49-F238E27FC236}">
                  <a16:creationId xmlns:a16="http://schemas.microsoft.com/office/drawing/2014/main" id="{7D298958-536B-4EEF-9BB6-BF3B3FEDFD3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9" name="Arc 808">
              <a:extLst>
                <a:ext uri="{FF2B5EF4-FFF2-40B4-BE49-F238E27FC236}">
                  <a16:creationId xmlns:a16="http://schemas.microsoft.com/office/drawing/2014/main" id="{EA564A45-99BA-4903-A4AE-A4D795CB17E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0" name="Arc 809">
              <a:extLst>
                <a:ext uri="{FF2B5EF4-FFF2-40B4-BE49-F238E27FC236}">
                  <a16:creationId xmlns:a16="http://schemas.microsoft.com/office/drawing/2014/main" id="{5E936A6F-BDB0-403C-A5EE-9E54927C464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1" name="Arc 810">
              <a:extLst>
                <a:ext uri="{FF2B5EF4-FFF2-40B4-BE49-F238E27FC236}">
                  <a16:creationId xmlns:a16="http://schemas.microsoft.com/office/drawing/2014/main" id="{F15EE855-FEA0-4849-9386-FB6F747B7B3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AF9BED03-5287-41C4-B8AB-4D8EFBD93BB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3" name="Straight Connector 812">
              <a:extLst>
                <a:ext uri="{FF2B5EF4-FFF2-40B4-BE49-F238E27FC236}">
                  <a16:creationId xmlns:a16="http://schemas.microsoft.com/office/drawing/2014/main" id="{AF933C5A-3480-4ABB-A49E-8BE96F9FC58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14" name="Straight Connector 813">
              <a:extLst>
                <a:ext uri="{FF2B5EF4-FFF2-40B4-BE49-F238E27FC236}">
                  <a16:creationId xmlns:a16="http://schemas.microsoft.com/office/drawing/2014/main" id="{A1828E3C-7144-4C32-BC3F-8A66247523C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15" name="Straight Connector 814">
              <a:extLst>
                <a:ext uri="{FF2B5EF4-FFF2-40B4-BE49-F238E27FC236}">
                  <a16:creationId xmlns:a16="http://schemas.microsoft.com/office/drawing/2014/main" id="{0C20C029-9671-401D-806C-B706208F16E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16" name="Group 815">
            <a:extLst>
              <a:ext uri="{FF2B5EF4-FFF2-40B4-BE49-F238E27FC236}">
                <a16:creationId xmlns:a16="http://schemas.microsoft.com/office/drawing/2014/main" id="{8AA47A43-A830-4421-BA85-F274F6E65B29}"/>
              </a:ext>
            </a:extLst>
          </p:cNvPr>
          <p:cNvGrpSpPr/>
          <p:nvPr/>
        </p:nvGrpSpPr>
        <p:grpSpPr>
          <a:xfrm rot="2540802">
            <a:off x="3278424" y="6524625"/>
            <a:ext cx="544580" cy="346135"/>
            <a:chOff x="1459148" y="544749"/>
            <a:chExt cx="7412477" cy="5661498"/>
          </a:xfrm>
        </p:grpSpPr>
        <p:sp>
          <p:nvSpPr>
            <p:cNvPr id="817" name="Arc 816">
              <a:extLst>
                <a:ext uri="{FF2B5EF4-FFF2-40B4-BE49-F238E27FC236}">
                  <a16:creationId xmlns:a16="http://schemas.microsoft.com/office/drawing/2014/main" id="{D5D9A6AF-BEAF-4CBA-88A6-C0EAEC37B0E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18" name="Straight Connector 817">
              <a:extLst>
                <a:ext uri="{FF2B5EF4-FFF2-40B4-BE49-F238E27FC236}">
                  <a16:creationId xmlns:a16="http://schemas.microsoft.com/office/drawing/2014/main" id="{114FAD72-2095-4742-881D-C2B843A5808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19" name="Arc 818">
              <a:extLst>
                <a:ext uri="{FF2B5EF4-FFF2-40B4-BE49-F238E27FC236}">
                  <a16:creationId xmlns:a16="http://schemas.microsoft.com/office/drawing/2014/main" id="{1083DA42-18E4-407B-9C1C-6DBE8A9F647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AF32449D-14D2-4361-A115-02AFA871707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21" name="Straight Connector 820">
              <a:extLst>
                <a:ext uri="{FF2B5EF4-FFF2-40B4-BE49-F238E27FC236}">
                  <a16:creationId xmlns:a16="http://schemas.microsoft.com/office/drawing/2014/main" id="{C8D7031E-48D3-4916-A4AB-F63E477EC1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22" name="Oval 821">
              <a:extLst>
                <a:ext uri="{FF2B5EF4-FFF2-40B4-BE49-F238E27FC236}">
                  <a16:creationId xmlns:a16="http://schemas.microsoft.com/office/drawing/2014/main" id="{A4E65602-0874-475B-B331-4091B7EC5F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3" name="Arc 822">
              <a:extLst>
                <a:ext uri="{FF2B5EF4-FFF2-40B4-BE49-F238E27FC236}">
                  <a16:creationId xmlns:a16="http://schemas.microsoft.com/office/drawing/2014/main" id="{61A6B44A-C4D1-465A-9EFB-9B0A7A6B4C7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4" name="Arc 823">
              <a:extLst>
                <a:ext uri="{FF2B5EF4-FFF2-40B4-BE49-F238E27FC236}">
                  <a16:creationId xmlns:a16="http://schemas.microsoft.com/office/drawing/2014/main" id="{AEA3295D-8563-4FD1-A429-9872348DC49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5" name="Arc 824">
              <a:extLst>
                <a:ext uri="{FF2B5EF4-FFF2-40B4-BE49-F238E27FC236}">
                  <a16:creationId xmlns:a16="http://schemas.microsoft.com/office/drawing/2014/main" id="{47ED7F1D-DC85-44BD-A95C-A5D4C735E80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9E935961-4F04-4113-AD6A-E2736E15407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7" name="Straight Connector 826">
              <a:extLst>
                <a:ext uri="{FF2B5EF4-FFF2-40B4-BE49-F238E27FC236}">
                  <a16:creationId xmlns:a16="http://schemas.microsoft.com/office/drawing/2014/main" id="{73F509A1-9F1C-42E2-80B6-AA7FE35744E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28" name="Straight Connector 827">
              <a:extLst>
                <a:ext uri="{FF2B5EF4-FFF2-40B4-BE49-F238E27FC236}">
                  <a16:creationId xmlns:a16="http://schemas.microsoft.com/office/drawing/2014/main" id="{86BE90AC-0670-4990-A07D-5B2678DB595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29" name="Straight Connector 828">
              <a:extLst>
                <a:ext uri="{FF2B5EF4-FFF2-40B4-BE49-F238E27FC236}">
                  <a16:creationId xmlns:a16="http://schemas.microsoft.com/office/drawing/2014/main" id="{A5E3455D-E2F7-4DF9-A13C-B104EE82A0C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30" name="Group 829">
            <a:extLst>
              <a:ext uri="{FF2B5EF4-FFF2-40B4-BE49-F238E27FC236}">
                <a16:creationId xmlns:a16="http://schemas.microsoft.com/office/drawing/2014/main" id="{1FD1F928-76CE-4132-8FF2-282C6E939301}"/>
              </a:ext>
            </a:extLst>
          </p:cNvPr>
          <p:cNvGrpSpPr/>
          <p:nvPr/>
        </p:nvGrpSpPr>
        <p:grpSpPr>
          <a:xfrm rot="2540802">
            <a:off x="3592749" y="6524625"/>
            <a:ext cx="544580" cy="346135"/>
            <a:chOff x="1459148" y="544749"/>
            <a:chExt cx="7412477" cy="5661498"/>
          </a:xfrm>
        </p:grpSpPr>
        <p:sp>
          <p:nvSpPr>
            <p:cNvPr id="831" name="Arc 830">
              <a:extLst>
                <a:ext uri="{FF2B5EF4-FFF2-40B4-BE49-F238E27FC236}">
                  <a16:creationId xmlns:a16="http://schemas.microsoft.com/office/drawing/2014/main" id="{967ECF4F-6DC8-4DDD-99AA-3437B541280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2" name="Straight Connector 831">
              <a:extLst>
                <a:ext uri="{FF2B5EF4-FFF2-40B4-BE49-F238E27FC236}">
                  <a16:creationId xmlns:a16="http://schemas.microsoft.com/office/drawing/2014/main" id="{00C0293D-A161-450D-9BC7-04296C577A7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33" name="Arc 832">
              <a:extLst>
                <a:ext uri="{FF2B5EF4-FFF2-40B4-BE49-F238E27FC236}">
                  <a16:creationId xmlns:a16="http://schemas.microsoft.com/office/drawing/2014/main" id="{1A7AF965-7BE9-49E8-81DA-A9A316154F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5512FDD0-0648-476B-B066-F92AE0CE389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35" name="Straight Connector 834">
              <a:extLst>
                <a:ext uri="{FF2B5EF4-FFF2-40B4-BE49-F238E27FC236}">
                  <a16:creationId xmlns:a16="http://schemas.microsoft.com/office/drawing/2014/main" id="{DE148F86-BA59-4F29-8B74-EEC18B57580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36" name="Oval 835">
              <a:extLst>
                <a:ext uri="{FF2B5EF4-FFF2-40B4-BE49-F238E27FC236}">
                  <a16:creationId xmlns:a16="http://schemas.microsoft.com/office/drawing/2014/main" id="{FE126786-5A61-44AC-BE6D-25214551D54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Arc 836">
              <a:extLst>
                <a:ext uri="{FF2B5EF4-FFF2-40B4-BE49-F238E27FC236}">
                  <a16:creationId xmlns:a16="http://schemas.microsoft.com/office/drawing/2014/main" id="{DA31E5B4-FF6F-4D5D-BCD9-4005D85DCF2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8" name="Arc 837">
              <a:extLst>
                <a:ext uri="{FF2B5EF4-FFF2-40B4-BE49-F238E27FC236}">
                  <a16:creationId xmlns:a16="http://schemas.microsoft.com/office/drawing/2014/main" id="{34C5338C-703D-4350-A217-CB048641ECC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9" name="Arc 838">
              <a:extLst>
                <a:ext uri="{FF2B5EF4-FFF2-40B4-BE49-F238E27FC236}">
                  <a16:creationId xmlns:a16="http://schemas.microsoft.com/office/drawing/2014/main" id="{02B813DE-3025-4EFF-9CD2-4099DFAFBCD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3DAF207D-C3BF-4C63-98CD-A65EC82F5C7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1" name="Straight Connector 840">
              <a:extLst>
                <a:ext uri="{FF2B5EF4-FFF2-40B4-BE49-F238E27FC236}">
                  <a16:creationId xmlns:a16="http://schemas.microsoft.com/office/drawing/2014/main" id="{50ED9B61-3BDE-4590-BF45-0B7C628FCE5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42" name="Straight Connector 841">
              <a:extLst>
                <a:ext uri="{FF2B5EF4-FFF2-40B4-BE49-F238E27FC236}">
                  <a16:creationId xmlns:a16="http://schemas.microsoft.com/office/drawing/2014/main" id="{CF872B3B-A69B-4F3E-9B81-302B8ECFAE0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43" name="Straight Connector 842">
              <a:extLst>
                <a:ext uri="{FF2B5EF4-FFF2-40B4-BE49-F238E27FC236}">
                  <a16:creationId xmlns:a16="http://schemas.microsoft.com/office/drawing/2014/main" id="{2E940069-E387-412E-A548-7320FDB5629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44" name="Group 843">
            <a:extLst>
              <a:ext uri="{FF2B5EF4-FFF2-40B4-BE49-F238E27FC236}">
                <a16:creationId xmlns:a16="http://schemas.microsoft.com/office/drawing/2014/main" id="{8575D2EE-9E14-48CE-8BDC-06FA14218338}"/>
              </a:ext>
            </a:extLst>
          </p:cNvPr>
          <p:cNvGrpSpPr/>
          <p:nvPr/>
        </p:nvGrpSpPr>
        <p:grpSpPr>
          <a:xfrm rot="2540802">
            <a:off x="3907074" y="6524625"/>
            <a:ext cx="544580" cy="346135"/>
            <a:chOff x="1459148" y="544749"/>
            <a:chExt cx="7412477" cy="5661498"/>
          </a:xfrm>
        </p:grpSpPr>
        <p:sp>
          <p:nvSpPr>
            <p:cNvPr id="845" name="Arc 844">
              <a:extLst>
                <a:ext uri="{FF2B5EF4-FFF2-40B4-BE49-F238E27FC236}">
                  <a16:creationId xmlns:a16="http://schemas.microsoft.com/office/drawing/2014/main" id="{17F4364A-6449-4A2E-A076-FD38B1C997E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6" name="Straight Connector 845">
              <a:extLst>
                <a:ext uri="{FF2B5EF4-FFF2-40B4-BE49-F238E27FC236}">
                  <a16:creationId xmlns:a16="http://schemas.microsoft.com/office/drawing/2014/main" id="{BE47A9EF-D265-4359-814F-6A49581370B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47" name="Arc 846">
              <a:extLst>
                <a:ext uri="{FF2B5EF4-FFF2-40B4-BE49-F238E27FC236}">
                  <a16:creationId xmlns:a16="http://schemas.microsoft.com/office/drawing/2014/main" id="{81651DEE-7842-4559-B353-97AB6DFD91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9A955A7C-10D4-43CE-BDE9-DB978F4911B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49" name="Straight Connector 848">
              <a:extLst>
                <a:ext uri="{FF2B5EF4-FFF2-40B4-BE49-F238E27FC236}">
                  <a16:creationId xmlns:a16="http://schemas.microsoft.com/office/drawing/2014/main" id="{3ECA770A-9350-451C-8D00-D7726616D35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50" name="Oval 849">
              <a:extLst>
                <a:ext uri="{FF2B5EF4-FFF2-40B4-BE49-F238E27FC236}">
                  <a16:creationId xmlns:a16="http://schemas.microsoft.com/office/drawing/2014/main" id="{A447DE9B-4368-4D00-B6BC-8E3FEA951C7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Arc 850">
              <a:extLst>
                <a:ext uri="{FF2B5EF4-FFF2-40B4-BE49-F238E27FC236}">
                  <a16:creationId xmlns:a16="http://schemas.microsoft.com/office/drawing/2014/main" id="{53CF177E-D0C7-4B9C-A837-329F8658003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2" name="Arc 851">
              <a:extLst>
                <a:ext uri="{FF2B5EF4-FFF2-40B4-BE49-F238E27FC236}">
                  <a16:creationId xmlns:a16="http://schemas.microsoft.com/office/drawing/2014/main" id="{50D1D537-94CC-4429-BBD3-97A826CB25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3" name="Arc 852">
              <a:extLst>
                <a:ext uri="{FF2B5EF4-FFF2-40B4-BE49-F238E27FC236}">
                  <a16:creationId xmlns:a16="http://schemas.microsoft.com/office/drawing/2014/main" id="{993002BA-E818-4D8D-AC21-2A1008D8188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2E1636A7-4CE1-4E04-BFDE-52BEC74513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5" name="Straight Connector 854">
              <a:extLst>
                <a:ext uri="{FF2B5EF4-FFF2-40B4-BE49-F238E27FC236}">
                  <a16:creationId xmlns:a16="http://schemas.microsoft.com/office/drawing/2014/main" id="{46F7D28A-EE94-4594-ACCD-E19861617DF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56" name="Straight Connector 855">
              <a:extLst>
                <a:ext uri="{FF2B5EF4-FFF2-40B4-BE49-F238E27FC236}">
                  <a16:creationId xmlns:a16="http://schemas.microsoft.com/office/drawing/2014/main" id="{A6A76412-9D7D-4710-B677-A2DA8483AB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57" name="Straight Connector 856">
              <a:extLst>
                <a:ext uri="{FF2B5EF4-FFF2-40B4-BE49-F238E27FC236}">
                  <a16:creationId xmlns:a16="http://schemas.microsoft.com/office/drawing/2014/main" id="{1A02FC59-8EA3-4D5D-BE15-9BE475E5DE8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58" name="Group 857">
            <a:extLst>
              <a:ext uri="{FF2B5EF4-FFF2-40B4-BE49-F238E27FC236}">
                <a16:creationId xmlns:a16="http://schemas.microsoft.com/office/drawing/2014/main" id="{DB235908-F9B7-435C-914B-6982A4C8FCE3}"/>
              </a:ext>
            </a:extLst>
          </p:cNvPr>
          <p:cNvGrpSpPr/>
          <p:nvPr/>
        </p:nvGrpSpPr>
        <p:grpSpPr>
          <a:xfrm rot="2540802">
            <a:off x="4221399" y="6524625"/>
            <a:ext cx="544580" cy="346135"/>
            <a:chOff x="1459148" y="544749"/>
            <a:chExt cx="7412477" cy="5661498"/>
          </a:xfrm>
        </p:grpSpPr>
        <p:sp>
          <p:nvSpPr>
            <p:cNvPr id="859" name="Arc 858">
              <a:extLst>
                <a:ext uri="{FF2B5EF4-FFF2-40B4-BE49-F238E27FC236}">
                  <a16:creationId xmlns:a16="http://schemas.microsoft.com/office/drawing/2014/main" id="{AD6F35DE-FB6E-4ECB-9715-80450CA7C28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0" name="Straight Connector 859">
              <a:extLst>
                <a:ext uri="{FF2B5EF4-FFF2-40B4-BE49-F238E27FC236}">
                  <a16:creationId xmlns:a16="http://schemas.microsoft.com/office/drawing/2014/main" id="{692053A0-03CD-4F7F-BC6D-546E7FA0DA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61" name="Arc 860">
              <a:extLst>
                <a:ext uri="{FF2B5EF4-FFF2-40B4-BE49-F238E27FC236}">
                  <a16:creationId xmlns:a16="http://schemas.microsoft.com/office/drawing/2014/main" id="{747CE1C5-18E2-4C8D-A38F-F2767576E91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96B5A587-B932-4A61-BC70-532905B89ED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63" name="Straight Connector 862">
              <a:extLst>
                <a:ext uri="{FF2B5EF4-FFF2-40B4-BE49-F238E27FC236}">
                  <a16:creationId xmlns:a16="http://schemas.microsoft.com/office/drawing/2014/main" id="{E1F0FE6E-DE14-4CC2-BA27-2CDAD26630E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64" name="Oval 863">
              <a:extLst>
                <a:ext uri="{FF2B5EF4-FFF2-40B4-BE49-F238E27FC236}">
                  <a16:creationId xmlns:a16="http://schemas.microsoft.com/office/drawing/2014/main" id="{5F32AB26-579D-4616-B3E3-285293750BE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5" name="Arc 864">
              <a:extLst>
                <a:ext uri="{FF2B5EF4-FFF2-40B4-BE49-F238E27FC236}">
                  <a16:creationId xmlns:a16="http://schemas.microsoft.com/office/drawing/2014/main" id="{DEC536DE-961F-4DC1-B241-AAD8260A5D0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6" name="Arc 865">
              <a:extLst>
                <a:ext uri="{FF2B5EF4-FFF2-40B4-BE49-F238E27FC236}">
                  <a16:creationId xmlns:a16="http://schemas.microsoft.com/office/drawing/2014/main" id="{A36660D8-3934-478C-AE0E-6BE7C107897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7" name="Arc 866">
              <a:extLst>
                <a:ext uri="{FF2B5EF4-FFF2-40B4-BE49-F238E27FC236}">
                  <a16:creationId xmlns:a16="http://schemas.microsoft.com/office/drawing/2014/main" id="{82DB91E8-6B51-4ACA-B221-D3624D1E7AE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A72E9CBD-B3E9-48A8-A0C0-24A36C65404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69" name="Straight Connector 868">
              <a:extLst>
                <a:ext uri="{FF2B5EF4-FFF2-40B4-BE49-F238E27FC236}">
                  <a16:creationId xmlns:a16="http://schemas.microsoft.com/office/drawing/2014/main" id="{E43B6278-3FD6-47F4-8FB6-4B4D54053BA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70" name="Straight Connector 869">
              <a:extLst>
                <a:ext uri="{FF2B5EF4-FFF2-40B4-BE49-F238E27FC236}">
                  <a16:creationId xmlns:a16="http://schemas.microsoft.com/office/drawing/2014/main" id="{AA85B280-E3A5-46BA-949B-5B4066DB66E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71" name="Straight Connector 870">
              <a:extLst>
                <a:ext uri="{FF2B5EF4-FFF2-40B4-BE49-F238E27FC236}">
                  <a16:creationId xmlns:a16="http://schemas.microsoft.com/office/drawing/2014/main" id="{6694E330-0697-404D-BB3E-268E035E13A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72" name="Group 871">
            <a:extLst>
              <a:ext uri="{FF2B5EF4-FFF2-40B4-BE49-F238E27FC236}">
                <a16:creationId xmlns:a16="http://schemas.microsoft.com/office/drawing/2014/main" id="{108D8EEC-3CCE-4DB7-94CA-D72C49875731}"/>
              </a:ext>
            </a:extLst>
          </p:cNvPr>
          <p:cNvGrpSpPr/>
          <p:nvPr/>
        </p:nvGrpSpPr>
        <p:grpSpPr>
          <a:xfrm rot="2540802">
            <a:off x="4535724" y="6524625"/>
            <a:ext cx="544580" cy="346135"/>
            <a:chOff x="1459148" y="544749"/>
            <a:chExt cx="7412477" cy="5661498"/>
          </a:xfrm>
        </p:grpSpPr>
        <p:sp>
          <p:nvSpPr>
            <p:cNvPr id="873" name="Arc 872">
              <a:extLst>
                <a:ext uri="{FF2B5EF4-FFF2-40B4-BE49-F238E27FC236}">
                  <a16:creationId xmlns:a16="http://schemas.microsoft.com/office/drawing/2014/main" id="{704AA0C6-E739-4D3C-9965-8794EDBB683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4" name="Straight Connector 873">
              <a:extLst>
                <a:ext uri="{FF2B5EF4-FFF2-40B4-BE49-F238E27FC236}">
                  <a16:creationId xmlns:a16="http://schemas.microsoft.com/office/drawing/2014/main" id="{1C6873A9-15EE-42BA-9891-5480603F3F5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75" name="Arc 874">
              <a:extLst>
                <a:ext uri="{FF2B5EF4-FFF2-40B4-BE49-F238E27FC236}">
                  <a16:creationId xmlns:a16="http://schemas.microsoft.com/office/drawing/2014/main" id="{A99E99C2-8C4B-43DF-8937-D4008F336B1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CCF834D-EF19-4D53-A888-26B352E5D75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77" name="Straight Connector 876">
              <a:extLst>
                <a:ext uri="{FF2B5EF4-FFF2-40B4-BE49-F238E27FC236}">
                  <a16:creationId xmlns:a16="http://schemas.microsoft.com/office/drawing/2014/main" id="{D6CA1B26-0D49-494C-88DA-9681C143724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78" name="Oval 877">
              <a:extLst>
                <a:ext uri="{FF2B5EF4-FFF2-40B4-BE49-F238E27FC236}">
                  <a16:creationId xmlns:a16="http://schemas.microsoft.com/office/drawing/2014/main" id="{D91A0647-48AB-4319-B444-7EC9CB8647B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9" name="Arc 878">
              <a:extLst>
                <a:ext uri="{FF2B5EF4-FFF2-40B4-BE49-F238E27FC236}">
                  <a16:creationId xmlns:a16="http://schemas.microsoft.com/office/drawing/2014/main" id="{9054D618-B120-46CA-B0A9-DD34A7B1177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0" name="Arc 879">
              <a:extLst>
                <a:ext uri="{FF2B5EF4-FFF2-40B4-BE49-F238E27FC236}">
                  <a16:creationId xmlns:a16="http://schemas.microsoft.com/office/drawing/2014/main" id="{B6193C7B-E0E1-4F4B-A215-6C0A0D3D727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1" name="Arc 880">
              <a:extLst>
                <a:ext uri="{FF2B5EF4-FFF2-40B4-BE49-F238E27FC236}">
                  <a16:creationId xmlns:a16="http://schemas.microsoft.com/office/drawing/2014/main" id="{2B346967-F389-4AEF-902D-6113BF2F067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E00E113A-C968-4311-8647-87C6F78875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3" name="Straight Connector 882">
              <a:extLst>
                <a:ext uri="{FF2B5EF4-FFF2-40B4-BE49-F238E27FC236}">
                  <a16:creationId xmlns:a16="http://schemas.microsoft.com/office/drawing/2014/main" id="{848AF120-CEB9-4E5D-95E5-551D2E207A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84" name="Straight Connector 883">
              <a:extLst>
                <a:ext uri="{FF2B5EF4-FFF2-40B4-BE49-F238E27FC236}">
                  <a16:creationId xmlns:a16="http://schemas.microsoft.com/office/drawing/2014/main" id="{7C730909-2FF4-42BD-9DA5-03E8AB3B6E7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85" name="Straight Connector 884">
              <a:extLst>
                <a:ext uri="{FF2B5EF4-FFF2-40B4-BE49-F238E27FC236}">
                  <a16:creationId xmlns:a16="http://schemas.microsoft.com/office/drawing/2014/main" id="{33BF7747-70F8-4BE1-8AC2-998B8A54AFF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86" name="Group 885">
            <a:extLst>
              <a:ext uri="{FF2B5EF4-FFF2-40B4-BE49-F238E27FC236}">
                <a16:creationId xmlns:a16="http://schemas.microsoft.com/office/drawing/2014/main" id="{AC9280B0-7916-4F12-A8FE-EBA3887548BA}"/>
              </a:ext>
            </a:extLst>
          </p:cNvPr>
          <p:cNvGrpSpPr/>
          <p:nvPr/>
        </p:nvGrpSpPr>
        <p:grpSpPr>
          <a:xfrm rot="2540802">
            <a:off x="4850049" y="6524625"/>
            <a:ext cx="544580" cy="346135"/>
            <a:chOff x="1459148" y="544749"/>
            <a:chExt cx="7412477" cy="5661498"/>
          </a:xfrm>
        </p:grpSpPr>
        <p:sp>
          <p:nvSpPr>
            <p:cNvPr id="887" name="Arc 886">
              <a:extLst>
                <a:ext uri="{FF2B5EF4-FFF2-40B4-BE49-F238E27FC236}">
                  <a16:creationId xmlns:a16="http://schemas.microsoft.com/office/drawing/2014/main" id="{22261B69-A048-460B-8C0A-A413F33FA72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88" name="Straight Connector 887">
              <a:extLst>
                <a:ext uri="{FF2B5EF4-FFF2-40B4-BE49-F238E27FC236}">
                  <a16:creationId xmlns:a16="http://schemas.microsoft.com/office/drawing/2014/main" id="{EE46DA68-E042-414D-BC33-62F9119B531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89" name="Arc 888">
              <a:extLst>
                <a:ext uri="{FF2B5EF4-FFF2-40B4-BE49-F238E27FC236}">
                  <a16:creationId xmlns:a16="http://schemas.microsoft.com/office/drawing/2014/main" id="{443C63AB-921F-4609-920D-7A8465EC4C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029A91F6-BFAB-4D28-9EA8-F37032F4F4E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E4550074-458C-4434-B10F-0CFF3EF8BB9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92" name="Oval 891">
              <a:extLst>
                <a:ext uri="{FF2B5EF4-FFF2-40B4-BE49-F238E27FC236}">
                  <a16:creationId xmlns:a16="http://schemas.microsoft.com/office/drawing/2014/main" id="{93B8021C-03F8-487A-92D0-21194B31ED1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3" name="Arc 892">
              <a:extLst>
                <a:ext uri="{FF2B5EF4-FFF2-40B4-BE49-F238E27FC236}">
                  <a16:creationId xmlns:a16="http://schemas.microsoft.com/office/drawing/2014/main" id="{6A0B784C-6491-4737-9900-6F75B1D85BD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4" name="Arc 893">
              <a:extLst>
                <a:ext uri="{FF2B5EF4-FFF2-40B4-BE49-F238E27FC236}">
                  <a16:creationId xmlns:a16="http://schemas.microsoft.com/office/drawing/2014/main" id="{43D6837D-73C6-4249-9ED5-8925C7CD94C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5" name="Arc 894">
              <a:extLst>
                <a:ext uri="{FF2B5EF4-FFF2-40B4-BE49-F238E27FC236}">
                  <a16:creationId xmlns:a16="http://schemas.microsoft.com/office/drawing/2014/main" id="{2CB3E89A-D4B6-4492-A546-1D6B1982220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2220A0E2-42B5-44E1-A247-106863E95B0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7" name="Straight Connector 896">
              <a:extLst>
                <a:ext uri="{FF2B5EF4-FFF2-40B4-BE49-F238E27FC236}">
                  <a16:creationId xmlns:a16="http://schemas.microsoft.com/office/drawing/2014/main" id="{76549901-EE03-42E2-A52D-5746EDA6634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98" name="Straight Connector 897">
              <a:extLst>
                <a:ext uri="{FF2B5EF4-FFF2-40B4-BE49-F238E27FC236}">
                  <a16:creationId xmlns:a16="http://schemas.microsoft.com/office/drawing/2014/main" id="{6A33540F-FF54-48D2-A265-570D1C7DC6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99" name="Straight Connector 898">
              <a:extLst>
                <a:ext uri="{FF2B5EF4-FFF2-40B4-BE49-F238E27FC236}">
                  <a16:creationId xmlns:a16="http://schemas.microsoft.com/office/drawing/2014/main" id="{CBF951A4-12C0-417F-9274-D0D58145760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00" name="Group 899">
            <a:extLst>
              <a:ext uri="{FF2B5EF4-FFF2-40B4-BE49-F238E27FC236}">
                <a16:creationId xmlns:a16="http://schemas.microsoft.com/office/drawing/2014/main" id="{1966C539-B602-41B1-9E36-C2B32AF9A4F0}"/>
              </a:ext>
            </a:extLst>
          </p:cNvPr>
          <p:cNvGrpSpPr/>
          <p:nvPr/>
        </p:nvGrpSpPr>
        <p:grpSpPr>
          <a:xfrm rot="2540802">
            <a:off x="5164374" y="6524625"/>
            <a:ext cx="544580" cy="346135"/>
            <a:chOff x="1459148" y="544749"/>
            <a:chExt cx="7412477" cy="5661498"/>
          </a:xfrm>
        </p:grpSpPr>
        <p:sp>
          <p:nvSpPr>
            <p:cNvPr id="901" name="Arc 900">
              <a:extLst>
                <a:ext uri="{FF2B5EF4-FFF2-40B4-BE49-F238E27FC236}">
                  <a16:creationId xmlns:a16="http://schemas.microsoft.com/office/drawing/2014/main" id="{D20224B2-3108-437E-B3A2-36C0392B232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2" name="Straight Connector 901">
              <a:extLst>
                <a:ext uri="{FF2B5EF4-FFF2-40B4-BE49-F238E27FC236}">
                  <a16:creationId xmlns:a16="http://schemas.microsoft.com/office/drawing/2014/main" id="{5293C918-5225-4D1E-8D5C-89EC49BE44D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03" name="Arc 902">
              <a:extLst>
                <a:ext uri="{FF2B5EF4-FFF2-40B4-BE49-F238E27FC236}">
                  <a16:creationId xmlns:a16="http://schemas.microsoft.com/office/drawing/2014/main" id="{6639EF9D-0C2E-4BC1-83AF-8A98E444603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F1CDB87E-1E54-470A-94B8-1B7FBECE1F3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05" name="Straight Connector 904">
              <a:extLst>
                <a:ext uri="{FF2B5EF4-FFF2-40B4-BE49-F238E27FC236}">
                  <a16:creationId xmlns:a16="http://schemas.microsoft.com/office/drawing/2014/main" id="{B72AAD9C-B933-48F2-B87D-C827B15B730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06" name="Oval 905">
              <a:extLst>
                <a:ext uri="{FF2B5EF4-FFF2-40B4-BE49-F238E27FC236}">
                  <a16:creationId xmlns:a16="http://schemas.microsoft.com/office/drawing/2014/main" id="{40440A3F-EDCC-4B3B-808D-BDD92EA0EAE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7" name="Arc 906">
              <a:extLst>
                <a:ext uri="{FF2B5EF4-FFF2-40B4-BE49-F238E27FC236}">
                  <a16:creationId xmlns:a16="http://schemas.microsoft.com/office/drawing/2014/main" id="{60E6CA47-8FA2-44D0-BCE6-C200DDE3679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8" name="Arc 907">
              <a:extLst>
                <a:ext uri="{FF2B5EF4-FFF2-40B4-BE49-F238E27FC236}">
                  <a16:creationId xmlns:a16="http://schemas.microsoft.com/office/drawing/2014/main" id="{2E213594-527C-44D4-9B44-0DF84387FEB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9" name="Arc 908">
              <a:extLst>
                <a:ext uri="{FF2B5EF4-FFF2-40B4-BE49-F238E27FC236}">
                  <a16:creationId xmlns:a16="http://schemas.microsoft.com/office/drawing/2014/main" id="{3C85BD1A-89D9-47BB-A05B-76DB1DBB341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7810EFAF-00CF-4022-932B-4881CE8151D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1" name="Straight Connector 910">
              <a:extLst>
                <a:ext uri="{FF2B5EF4-FFF2-40B4-BE49-F238E27FC236}">
                  <a16:creationId xmlns:a16="http://schemas.microsoft.com/office/drawing/2014/main" id="{DA1CB313-F67F-40FB-BD25-C53A4D9A772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12" name="Straight Connector 911">
              <a:extLst>
                <a:ext uri="{FF2B5EF4-FFF2-40B4-BE49-F238E27FC236}">
                  <a16:creationId xmlns:a16="http://schemas.microsoft.com/office/drawing/2014/main" id="{DCE8485F-25F6-4FD9-9656-1E6A149ACA4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9CBA3D1B-93C8-4C4F-8A24-A68F96BDDB9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14" name="Group 913">
            <a:extLst>
              <a:ext uri="{FF2B5EF4-FFF2-40B4-BE49-F238E27FC236}">
                <a16:creationId xmlns:a16="http://schemas.microsoft.com/office/drawing/2014/main" id="{59417DF6-565F-43DF-A22F-6539505F3F60}"/>
              </a:ext>
            </a:extLst>
          </p:cNvPr>
          <p:cNvGrpSpPr/>
          <p:nvPr/>
        </p:nvGrpSpPr>
        <p:grpSpPr>
          <a:xfrm rot="2540802">
            <a:off x="5478699" y="6524625"/>
            <a:ext cx="544580" cy="346135"/>
            <a:chOff x="1459148" y="544749"/>
            <a:chExt cx="7412477" cy="5661498"/>
          </a:xfrm>
        </p:grpSpPr>
        <p:sp>
          <p:nvSpPr>
            <p:cNvPr id="915" name="Arc 914">
              <a:extLst>
                <a:ext uri="{FF2B5EF4-FFF2-40B4-BE49-F238E27FC236}">
                  <a16:creationId xmlns:a16="http://schemas.microsoft.com/office/drawing/2014/main" id="{995543F9-A4F2-4353-B299-54819DAEB1F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6" name="Straight Connector 915">
              <a:extLst>
                <a:ext uri="{FF2B5EF4-FFF2-40B4-BE49-F238E27FC236}">
                  <a16:creationId xmlns:a16="http://schemas.microsoft.com/office/drawing/2014/main" id="{E3A1690B-C6BF-43A6-9D25-D3CAFA36670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17" name="Arc 916">
              <a:extLst>
                <a:ext uri="{FF2B5EF4-FFF2-40B4-BE49-F238E27FC236}">
                  <a16:creationId xmlns:a16="http://schemas.microsoft.com/office/drawing/2014/main" id="{C08DB8B5-A5FA-4001-8D69-B29947A7A53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23CFDFF6-5B03-4188-B1F3-B49E32CBEE8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19" name="Straight Connector 918">
              <a:extLst>
                <a:ext uri="{FF2B5EF4-FFF2-40B4-BE49-F238E27FC236}">
                  <a16:creationId xmlns:a16="http://schemas.microsoft.com/office/drawing/2014/main" id="{B225D195-263C-49C0-A516-EBF2209FE3C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20" name="Oval 919">
              <a:extLst>
                <a:ext uri="{FF2B5EF4-FFF2-40B4-BE49-F238E27FC236}">
                  <a16:creationId xmlns:a16="http://schemas.microsoft.com/office/drawing/2014/main" id="{751A172A-6EC7-4689-AD56-DDAD967F46D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Arc 920">
              <a:extLst>
                <a:ext uri="{FF2B5EF4-FFF2-40B4-BE49-F238E27FC236}">
                  <a16:creationId xmlns:a16="http://schemas.microsoft.com/office/drawing/2014/main" id="{09D33C9C-17A8-4388-B51E-CA1C07921D1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2" name="Arc 921">
              <a:extLst>
                <a:ext uri="{FF2B5EF4-FFF2-40B4-BE49-F238E27FC236}">
                  <a16:creationId xmlns:a16="http://schemas.microsoft.com/office/drawing/2014/main" id="{0444CB85-F058-4D7B-9B0F-AC9F5AFF90D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3" name="Arc 922">
              <a:extLst>
                <a:ext uri="{FF2B5EF4-FFF2-40B4-BE49-F238E27FC236}">
                  <a16:creationId xmlns:a16="http://schemas.microsoft.com/office/drawing/2014/main" id="{8002E633-23EC-420F-9D1D-101C71ADCD9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27B0AFA6-95E1-4F02-AB4B-36AE59BD65B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5" name="Straight Connector 924">
              <a:extLst>
                <a:ext uri="{FF2B5EF4-FFF2-40B4-BE49-F238E27FC236}">
                  <a16:creationId xmlns:a16="http://schemas.microsoft.com/office/drawing/2014/main" id="{EC630B85-C757-43D5-9870-A7F23E695CB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a:extLst>
                <a:ext uri="{FF2B5EF4-FFF2-40B4-BE49-F238E27FC236}">
                  <a16:creationId xmlns:a16="http://schemas.microsoft.com/office/drawing/2014/main" id="{5267BC19-7CFC-4716-AEE3-DB0A1C1D9DD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a:extLst>
                <a:ext uri="{FF2B5EF4-FFF2-40B4-BE49-F238E27FC236}">
                  <a16:creationId xmlns:a16="http://schemas.microsoft.com/office/drawing/2014/main" id="{7E802474-DE86-4885-AA82-D1A3C7B4EEB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28" name="Group 927">
            <a:extLst>
              <a:ext uri="{FF2B5EF4-FFF2-40B4-BE49-F238E27FC236}">
                <a16:creationId xmlns:a16="http://schemas.microsoft.com/office/drawing/2014/main" id="{E1BC48BA-4E18-49C9-A99B-793550C74475}"/>
              </a:ext>
            </a:extLst>
          </p:cNvPr>
          <p:cNvGrpSpPr/>
          <p:nvPr/>
        </p:nvGrpSpPr>
        <p:grpSpPr>
          <a:xfrm rot="2540802">
            <a:off x="5793024" y="6524625"/>
            <a:ext cx="544580" cy="346135"/>
            <a:chOff x="1459148" y="544749"/>
            <a:chExt cx="7412477" cy="5661498"/>
          </a:xfrm>
        </p:grpSpPr>
        <p:sp>
          <p:nvSpPr>
            <p:cNvPr id="929" name="Arc 928">
              <a:extLst>
                <a:ext uri="{FF2B5EF4-FFF2-40B4-BE49-F238E27FC236}">
                  <a16:creationId xmlns:a16="http://schemas.microsoft.com/office/drawing/2014/main" id="{A5969356-1A52-42AA-82A4-7421F73051F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0" name="Straight Connector 929">
              <a:extLst>
                <a:ext uri="{FF2B5EF4-FFF2-40B4-BE49-F238E27FC236}">
                  <a16:creationId xmlns:a16="http://schemas.microsoft.com/office/drawing/2014/main" id="{19A0091A-CA6D-49CB-B6B1-E9BDE93609D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31" name="Arc 930">
              <a:extLst>
                <a:ext uri="{FF2B5EF4-FFF2-40B4-BE49-F238E27FC236}">
                  <a16:creationId xmlns:a16="http://schemas.microsoft.com/office/drawing/2014/main" id="{22979C9D-61BA-4676-8CE4-D44343B9DEB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C2AA3D1F-D467-4D0D-9C1E-2BD0BF28F31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624A8C5D-96EF-48BC-A7FC-30B261AA6F9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34" name="Oval 933">
              <a:extLst>
                <a:ext uri="{FF2B5EF4-FFF2-40B4-BE49-F238E27FC236}">
                  <a16:creationId xmlns:a16="http://schemas.microsoft.com/office/drawing/2014/main" id="{D2A0E3D0-3F30-4E4F-8381-F4BF54DE6F9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5" name="Arc 934">
              <a:extLst>
                <a:ext uri="{FF2B5EF4-FFF2-40B4-BE49-F238E27FC236}">
                  <a16:creationId xmlns:a16="http://schemas.microsoft.com/office/drawing/2014/main" id="{3DEEF0D1-1319-4E90-9F38-C0BF6183BE7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6" name="Arc 935">
              <a:extLst>
                <a:ext uri="{FF2B5EF4-FFF2-40B4-BE49-F238E27FC236}">
                  <a16:creationId xmlns:a16="http://schemas.microsoft.com/office/drawing/2014/main" id="{0D841C1B-CFB6-411F-838B-C15C6F778FC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7" name="Arc 936">
              <a:extLst>
                <a:ext uri="{FF2B5EF4-FFF2-40B4-BE49-F238E27FC236}">
                  <a16:creationId xmlns:a16="http://schemas.microsoft.com/office/drawing/2014/main" id="{2ED1EE40-9578-4189-96A8-C5EE3A71CBB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326D9031-E5E0-4D3F-9756-355C789FFC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9" name="Straight Connector 938">
              <a:extLst>
                <a:ext uri="{FF2B5EF4-FFF2-40B4-BE49-F238E27FC236}">
                  <a16:creationId xmlns:a16="http://schemas.microsoft.com/office/drawing/2014/main" id="{A5B496EF-87FD-4FB7-A60F-E4D9D777A77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a:extLst>
                <a:ext uri="{FF2B5EF4-FFF2-40B4-BE49-F238E27FC236}">
                  <a16:creationId xmlns:a16="http://schemas.microsoft.com/office/drawing/2014/main" id="{1A1B9CFD-47D1-4572-8A03-D6737261520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a:extLst>
                <a:ext uri="{FF2B5EF4-FFF2-40B4-BE49-F238E27FC236}">
                  <a16:creationId xmlns:a16="http://schemas.microsoft.com/office/drawing/2014/main" id="{21B2950E-ADBF-4266-B9BD-90F770F1877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42" name="Group 941">
            <a:extLst>
              <a:ext uri="{FF2B5EF4-FFF2-40B4-BE49-F238E27FC236}">
                <a16:creationId xmlns:a16="http://schemas.microsoft.com/office/drawing/2014/main" id="{4F53F78F-D462-4B7B-8071-464BF7BE4ADB}"/>
              </a:ext>
            </a:extLst>
          </p:cNvPr>
          <p:cNvGrpSpPr/>
          <p:nvPr/>
        </p:nvGrpSpPr>
        <p:grpSpPr>
          <a:xfrm rot="2540802">
            <a:off x="6107349" y="6524625"/>
            <a:ext cx="544580" cy="346135"/>
            <a:chOff x="1459148" y="544749"/>
            <a:chExt cx="7412477" cy="5661498"/>
          </a:xfrm>
        </p:grpSpPr>
        <p:sp>
          <p:nvSpPr>
            <p:cNvPr id="943" name="Arc 942">
              <a:extLst>
                <a:ext uri="{FF2B5EF4-FFF2-40B4-BE49-F238E27FC236}">
                  <a16:creationId xmlns:a16="http://schemas.microsoft.com/office/drawing/2014/main" id="{06455E22-65D8-46E6-9141-8E89EDAEDBD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4" name="Straight Connector 943">
              <a:extLst>
                <a:ext uri="{FF2B5EF4-FFF2-40B4-BE49-F238E27FC236}">
                  <a16:creationId xmlns:a16="http://schemas.microsoft.com/office/drawing/2014/main" id="{79F9F1CD-9E7D-4227-9F61-5221CE41612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45" name="Arc 944">
              <a:extLst>
                <a:ext uri="{FF2B5EF4-FFF2-40B4-BE49-F238E27FC236}">
                  <a16:creationId xmlns:a16="http://schemas.microsoft.com/office/drawing/2014/main" id="{2C9298CA-ED18-4C27-8F3A-48F644F9F58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44B022CC-C975-43E4-8D3F-DAA165CD5E5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D2F1E9BF-4763-4771-A526-04991C4022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48" name="Oval 947">
              <a:extLst>
                <a:ext uri="{FF2B5EF4-FFF2-40B4-BE49-F238E27FC236}">
                  <a16:creationId xmlns:a16="http://schemas.microsoft.com/office/drawing/2014/main" id="{6B3EA8CA-FE46-4770-BE91-C4B0AC6D0B6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Arc 948">
              <a:extLst>
                <a:ext uri="{FF2B5EF4-FFF2-40B4-BE49-F238E27FC236}">
                  <a16:creationId xmlns:a16="http://schemas.microsoft.com/office/drawing/2014/main" id="{4EF487C8-EBAD-4E21-9C16-654D9E40E5F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0" name="Arc 949">
              <a:extLst>
                <a:ext uri="{FF2B5EF4-FFF2-40B4-BE49-F238E27FC236}">
                  <a16:creationId xmlns:a16="http://schemas.microsoft.com/office/drawing/2014/main" id="{F388CCA2-B402-4A06-AF17-C9116DB548E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1" name="Arc 950">
              <a:extLst>
                <a:ext uri="{FF2B5EF4-FFF2-40B4-BE49-F238E27FC236}">
                  <a16:creationId xmlns:a16="http://schemas.microsoft.com/office/drawing/2014/main" id="{315F427E-BE6D-4D24-85CF-446AA64F84D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B740C834-20E1-443F-B1F4-01A2A6695C4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3" name="Straight Connector 952">
              <a:extLst>
                <a:ext uri="{FF2B5EF4-FFF2-40B4-BE49-F238E27FC236}">
                  <a16:creationId xmlns:a16="http://schemas.microsoft.com/office/drawing/2014/main" id="{A3557B77-074B-4AA9-9E06-6CBAB650504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2982CA3E-FE9F-4C62-A3ED-9735E18A79A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5CAF6CFB-2A70-42DF-8416-0035648130D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56" name="Group 955">
            <a:extLst>
              <a:ext uri="{FF2B5EF4-FFF2-40B4-BE49-F238E27FC236}">
                <a16:creationId xmlns:a16="http://schemas.microsoft.com/office/drawing/2014/main" id="{89B90416-6855-496F-93B1-780C817AB9B9}"/>
              </a:ext>
            </a:extLst>
          </p:cNvPr>
          <p:cNvGrpSpPr/>
          <p:nvPr/>
        </p:nvGrpSpPr>
        <p:grpSpPr>
          <a:xfrm rot="2540802">
            <a:off x="6421674" y="6524625"/>
            <a:ext cx="544580" cy="346135"/>
            <a:chOff x="1459148" y="544749"/>
            <a:chExt cx="7412477" cy="5661498"/>
          </a:xfrm>
        </p:grpSpPr>
        <p:sp>
          <p:nvSpPr>
            <p:cNvPr id="957" name="Arc 956">
              <a:extLst>
                <a:ext uri="{FF2B5EF4-FFF2-40B4-BE49-F238E27FC236}">
                  <a16:creationId xmlns:a16="http://schemas.microsoft.com/office/drawing/2014/main" id="{37A9A075-638B-4B59-950F-170039ABA09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58" name="Straight Connector 957">
              <a:extLst>
                <a:ext uri="{FF2B5EF4-FFF2-40B4-BE49-F238E27FC236}">
                  <a16:creationId xmlns:a16="http://schemas.microsoft.com/office/drawing/2014/main" id="{9C156AB6-65A8-44A5-938B-DFB3B13F527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59" name="Arc 958">
              <a:extLst>
                <a:ext uri="{FF2B5EF4-FFF2-40B4-BE49-F238E27FC236}">
                  <a16:creationId xmlns:a16="http://schemas.microsoft.com/office/drawing/2014/main" id="{72802EEC-C122-4375-80EF-F4764AFE1C7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E943193-EFB2-47BF-98E4-A9279986DEA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61" name="Straight Connector 960">
              <a:extLst>
                <a:ext uri="{FF2B5EF4-FFF2-40B4-BE49-F238E27FC236}">
                  <a16:creationId xmlns:a16="http://schemas.microsoft.com/office/drawing/2014/main" id="{3CABFF9F-55B9-484D-8A9A-A79F122297B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62" name="Oval 961">
              <a:extLst>
                <a:ext uri="{FF2B5EF4-FFF2-40B4-BE49-F238E27FC236}">
                  <a16:creationId xmlns:a16="http://schemas.microsoft.com/office/drawing/2014/main" id="{04BB2BA1-5BC2-4CA3-BC9F-D17DD75E303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3" name="Arc 962">
              <a:extLst>
                <a:ext uri="{FF2B5EF4-FFF2-40B4-BE49-F238E27FC236}">
                  <a16:creationId xmlns:a16="http://schemas.microsoft.com/office/drawing/2014/main" id="{6E4C2B12-5B7F-44D7-A9CA-3D10B24F338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4" name="Arc 963">
              <a:extLst>
                <a:ext uri="{FF2B5EF4-FFF2-40B4-BE49-F238E27FC236}">
                  <a16:creationId xmlns:a16="http://schemas.microsoft.com/office/drawing/2014/main" id="{8852A760-1805-44BA-896B-C99DF810881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5" name="Arc 964">
              <a:extLst>
                <a:ext uri="{FF2B5EF4-FFF2-40B4-BE49-F238E27FC236}">
                  <a16:creationId xmlns:a16="http://schemas.microsoft.com/office/drawing/2014/main" id="{1622F1DB-E5DC-4849-95D9-3A43910C279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52AC328E-FAFC-4311-BFC6-0582B235D71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7" name="Straight Connector 966">
              <a:extLst>
                <a:ext uri="{FF2B5EF4-FFF2-40B4-BE49-F238E27FC236}">
                  <a16:creationId xmlns:a16="http://schemas.microsoft.com/office/drawing/2014/main" id="{C0C6F108-5931-4A6E-8D6E-691A0529069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a:extLst>
                <a:ext uri="{FF2B5EF4-FFF2-40B4-BE49-F238E27FC236}">
                  <a16:creationId xmlns:a16="http://schemas.microsoft.com/office/drawing/2014/main" id="{06E81628-F56D-456E-8214-36669E200E3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a:extLst>
                <a:ext uri="{FF2B5EF4-FFF2-40B4-BE49-F238E27FC236}">
                  <a16:creationId xmlns:a16="http://schemas.microsoft.com/office/drawing/2014/main" id="{2AC6473B-0056-4199-9169-925F4CFE8BA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70" name="Group 969">
            <a:extLst>
              <a:ext uri="{FF2B5EF4-FFF2-40B4-BE49-F238E27FC236}">
                <a16:creationId xmlns:a16="http://schemas.microsoft.com/office/drawing/2014/main" id="{4348754E-44B9-45C4-A72A-E168989B4D98}"/>
              </a:ext>
            </a:extLst>
          </p:cNvPr>
          <p:cNvGrpSpPr/>
          <p:nvPr/>
        </p:nvGrpSpPr>
        <p:grpSpPr>
          <a:xfrm rot="2540802">
            <a:off x="6735999" y="6524625"/>
            <a:ext cx="544580" cy="346135"/>
            <a:chOff x="1459148" y="544749"/>
            <a:chExt cx="7412477" cy="5661498"/>
          </a:xfrm>
        </p:grpSpPr>
        <p:sp>
          <p:nvSpPr>
            <p:cNvPr id="971" name="Arc 970">
              <a:extLst>
                <a:ext uri="{FF2B5EF4-FFF2-40B4-BE49-F238E27FC236}">
                  <a16:creationId xmlns:a16="http://schemas.microsoft.com/office/drawing/2014/main" id="{9DB9B159-62D5-4A80-8FEE-13160EE1299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2" name="Straight Connector 971">
              <a:extLst>
                <a:ext uri="{FF2B5EF4-FFF2-40B4-BE49-F238E27FC236}">
                  <a16:creationId xmlns:a16="http://schemas.microsoft.com/office/drawing/2014/main" id="{38BC5E80-5470-43EB-B5E1-0C3D101C60A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73" name="Arc 972">
              <a:extLst>
                <a:ext uri="{FF2B5EF4-FFF2-40B4-BE49-F238E27FC236}">
                  <a16:creationId xmlns:a16="http://schemas.microsoft.com/office/drawing/2014/main" id="{3C14280E-7ADE-4833-B247-DC763207E1F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A8064B0C-5185-490B-B9AF-9BCBC298941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75" name="Straight Connector 974">
              <a:extLst>
                <a:ext uri="{FF2B5EF4-FFF2-40B4-BE49-F238E27FC236}">
                  <a16:creationId xmlns:a16="http://schemas.microsoft.com/office/drawing/2014/main" id="{E984F296-09FD-435E-AFCA-A7E39450650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76" name="Oval 975">
              <a:extLst>
                <a:ext uri="{FF2B5EF4-FFF2-40B4-BE49-F238E27FC236}">
                  <a16:creationId xmlns:a16="http://schemas.microsoft.com/office/drawing/2014/main" id="{6269307A-5651-4562-B39C-19AD79BB2DF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7" name="Arc 976">
              <a:extLst>
                <a:ext uri="{FF2B5EF4-FFF2-40B4-BE49-F238E27FC236}">
                  <a16:creationId xmlns:a16="http://schemas.microsoft.com/office/drawing/2014/main" id="{BB77BA1A-08C1-4E36-B427-C51559C085B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8" name="Arc 977">
              <a:extLst>
                <a:ext uri="{FF2B5EF4-FFF2-40B4-BE49-F238E27FC236}">
                  <a16:creationId xmlns:a16="http://schemas.microsoft.com/office/drawing/2014/main" id="{CDDFB4FB-7073-48EB-91DD-6D5C8F095E8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9" name="Arc 978">
              <a:extLst>
                <a:ext uri="{FF2B5EF4-FFF2-40B4-BE49-F238E27FC236}">
                  <a16:creationId xmlns:a16="http://schemas.microsoft.com/office/drawing/2014/main" id="{130FCBD9-1BD6-4450-866C-F77434E9C8F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C3D91DEC-D83C-4030-B086-F281DD0FF2A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1" name="Straight Connector 980">
              <a:extLst>
                <a:ext uri="{FF2B5EF4-FFF2-40B4-BE49-F238E27FC236}">
                  <a16:creationId xmlns:a16="http://schemas.microsoft.com/office/drawing/2014/main" id="{E2998699-EA8B-4C42-A3CA-642731B59C2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a:extLst>
                <a:ext uri="{FF2B5EF4-FFF2-40B4-BE49-F238E27FC236}">
                  <a16:creationId xmlns:a16="http://schemas.microsoft.com/office/drawing/2014/main" id="{55D15E32-C36A-4CAD-9121-A9E3B110D16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a:extLst>
                <a:ext uri="{FF2B5EF4-FFF2-40B4-BE49-F238E27FC236}">
                  <a16:creationId xmlns:a16="http://schemas.microsoft.com/office/drawing/2014/main" id="{32F1A658-5C40-44AC-9101-72EA0DD5EA2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84" name="Group 983">
            <a:extLst>
              <a:ext uri="{FF2B5EF4-FFF2-40B4-BE49-F238E27FC236}">
                <a16:creationId xmlns:a16="http://schemas.microsoft.com/office/drawing/2014/main" id="{797256F5-752C-410E-8394-6659F52475C8}"/>
              </a:ext>
            </a:extLst>
          </p:cNvPr>
          <p:cNvGrpSpPr/>
          <p:nvPr/>
        </p:nvGrpSpPr>
        <p:grpSpPr>
          <a:xfrm rot="2540802">
            <a:off x="7050324" y="6524625"/>
            <a:ext cx="544580" cy="346135"/>
            <a:chOff x="1459148" y="544749"/>
            <a:chExt cx="7412477" cy="5661498"/>
          </a:xfrm>
        </p:grpSpPr>
        <p:sp>
          <p:nvSpPr>
            <p:cNvPr id="985" name="Arc 984">
              <a:extLst>
                <a:ext uri="{FF2B5EF4-FFF2-40B4-BE49-F238E27FC236}">
                  <a16:creationId xmlns:a16="http://schemas.microsoft.com/office/drawing/2014/main" id="{F8B576BA-320F-4D16-903A-E6C199E62B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6" name="Straight Connector 985">
              <a:extLst>
                <a:ext uri="{FF2B5EF4-FFF2-40B4-BE49-F238E27FC236}">
                  <a16:creationId xmlns:a16="http://schemas.microsoft.com/office/drawing/2014/main" id="{18A03094-0B44-49D9-940C-C2888536BC5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87" name="Arc 986">
              <a:extLst>
                <a:ext uri="{FF2B5EF4-FFF2-40B4-BE49-F238E27FC236}">
                  <a16:creationId xmlns:a16="http://schemas.microsoft.com/office/drawing/2014/main" id="{4D21B05D-72DF-4427-A57A-28BE9BC50D1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2D4700DB-F38E-40FD-A46B-03CC2924188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3340344E-B966-4414-80C2-BD73A77DF88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90" name="Oval 989">
              <a:extLst>
                <a:ext uri="{FF2B5EF4-FFF2-40B4-BE49-F238E27FC236}">
                  <a16:creationId xmlns:a16="http://schemas.microsoft.com/office/drawing/2014/main" id="{413B8C73-09FC-47E7-B608-D678FCF4A80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1" name="Arc 990">
              <a:extLst>
                <a:ext uri="{FF2B5EF4-FFF2-40B4-BE49-F238E27FC236}">
                  <a16:creationId xmlns:a16="http://schemas.microsoft.com/office/drawing/2014/main" id="{E8516B34-9743-4471-8465-F79C32E88A0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2" name="Arc 991">
              <a:extLst>
                <a:ext uri="{FF2B5EF4-FFF2-40B4-BE49-F238E27FC236}">
                  <a16:creationId xmlns:a16="http://schemas.microsoft.com/office/drawing/2014/main" id="{EE43501E-8EA8-46A5-835B-94C570E37A1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3" name="Arc 992">
              <a:extLst>
                <a:ext uri="{FF2B5EF4-FFF2-40B4-BE49-F238E27FC236}">
                  <a16:creationId xmlns:a16="http://schemas.microsoft.com/office/drawing/2014/main" id="{3F37EB1E-404A-48E3-B04C-5B840D2792E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94188E26-A547-4AE8-ABAA-EDF22741253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5" name="Straight Connector 994">
              <a:extLst>
                <a:ext uri="{FF2B5EF4-FFF2-40B4-BE49-F238E27FC236}">
                  <a16:creationId xmlns:a16="http://schemas.microsoft.com/office/drawing/2014/main" id="{4A58383B-BEC9-4570-9348-C63FD945588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a:extLst>
                <a:ext uri="{FF2B5EF4-FFF2-40B4-BE49-F238E27FC236}">
                  <a16:creationId xmlns:a16="http://schemas.microsoft.com/office/drawing/2014/main" id="{73514820-830D-4C0C-B067-0545027CF76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97" name="Straight Connector 996">
              <a:extLst>
                <a:ext uri="{FF2B5EF4-FFF2-40B4-BE49-F238E27FC236}">
                  <a16:creationId xmlns:a16="http://schemas.microsoft.com/office/drawing/2014/main" id="{130015E8-771C-4E48-8C0C-5BEA121E5A8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98" name="Group 997">
            <a:extLst>
              <a:ext uri="{FF2B5EF4-FFF2-40B4-BE49-F238E27FC236}">
                <a16:creationId xmlns:a16="http://schemas.microsoft.com/office/drawing/2014/main" id="{69468501-460E-4DEF-AC00-376F20F14C9D}"/>
              </a:ext>
            </a:extLst>
          </p:cNvPr>
          <p:cNvGrpSpPr/>
          <p:nvPr/>
        </p:nvGrpSpPr>
        <p:grpSpPr>
          <a:xfrm rot="2540802">
            <a:off x="7364649" y="6524625"/>
            <a:ext cx="544580" cy="346135"/>
            <a:chOff x="1459148" y="544749"/>
            <a:chExt cx="7412477" cy="5661498"/>
          </a:xfrm>
        </p:grpSpPr>
        <p:sp>
          <p:nvSpPr>
            <p:cNvPr id="999" name="Arc 998">
              <a:extLst>
                <a:ext uri="{FF2B5EF4-FFF2-40B4-BE49-F238E27FC236}">
                  <a16:creationId xmlns:a16="http://schemas.microsoft.com/office/drawing/2014/main" id="{92A2FF97-403E-45FF-9BB0-EA8C9E76215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0" name="Straight Connector 999">
              <a:extLst>
                <a:ext uri="{FF2B5EF4-FFF2-40B4-BE49-F238E27FC236}">
                  <a16:creationId xmlns:a16="http://schemas.microsoft.com/office/drawing/2014/main" id="{D4A04553-4404-4E16-A810-90775D31094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01" name="Arc 1000">
              <a:extLst>
                <a:ext uri="{FF2B5EF4-FFF2-40B4-BE49-F238E27FC236}">
                  <a16:creationId xmlns:a16="http://schemas.microsoft.com/office/drawing/2014/main" id="{4A329250-EF40-4556-AA8E-F885E237DE3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EF698AF5-8CC9-4037-9184-07CD19688BA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03" name="Straight Connector 1002">
              <a:extLst>
                <a:ext uri="{FF2B5EF4-FFF2-40B4-BE49-F238E27FC236}">
                  <a16:creationId xmlns:a16="http://schemas.microsoft.com/office/drawing/2014/main" id="{5E5BCA7B-D7A7-47C4-B7F7-2905A39EAFE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04" name="Oval 1003">
              <a:extLst>
                <a:ext uri="{FF2B5EF4-FFF2-40B4-BE49-F238E27FC236}">
                  <a16:creationId xmlns:a16="http://schemas.microsoft.com/office/drawing/2014/main" id="{64C1DDB3-8C60-4F23-9BFB-DF2CB9A1ABD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5" name="Arc 1004">
              <a:extLst>
                <a:ext uri="{FF2B5EF4-FFF2-40B4-BE49-F238E27FC236}">
                  <a16:creationId xmlns:a16="http://schemas.microsoft.com/office/drawing/2014/main" id="{82DD217E-903E-46CA-8CC3-92B07E852B7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6" name="Arc 1005">
              <a:extLst>
                <a:ext uri="{FF2B5EF4-FFF2-40B4-BE49-F238E27FC236}">
                  <a16:creationId xmlns:a16="http://schemas.microsoft.com/office/drawing/2014/main" id="{406CC7DE-F20D-4CF5-86A6-E92FB7EDC75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7" name="Arc 1006">
              <a:extLst>
                <a:ext uri="{FF2B5EF4-FFF2-40B4-BE49-F238E27FC236}">
                  <a16:creationId xmlns:a16="http://schemas.microsoft.com/office/drawing/2014/main" id="{B137961F-F0EC-42A8-BC66-F772B730A1E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FDB95649-F62C-48BB-9CB0-E1779599A9B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09" name="Straight Connector 1008">
              <a:extLst>
                <a:ext uri="{FF2B5EF4-FFF2-40B4-BE49-F238E27FC236}">
                  <a16:creationId xmlns:a16="http://schemas.microsoft.com/office/drawing/2014/main" id="{3A5EA4CD-5346-4A50-9775-FD47857A496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a:extLst>
                <a:ext uri="{FF2B5EF4-FFF2-40B4-BE49-F238E27FC236}">
                  <a16:creationId xmlns:a16="http://schemas.microsoft.com/office/drawing/2014/main" id="{0A0FFFD1-7CD2-4A68-8452-D268453C0E9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a:extLst>
                <a:ext uri="{FF2B5EF4-FFF2-40B4-BE49-F238E27FC236}">
                  <a16:creationId xmlns:a16="http://schemas.microsoft.com/office/drawing/2014/main" id="{9313E6F0-1A90-4155-852D-59D64C68ACB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12" name="Group 1011">
            <a:extLst>
              <a:ext uri="{FF2B5EF4-FFF2-40B4-BE49-F238E27FC236}">
                <a16:creationId xmlns:a16="http://schemas.microsoft.com/office/drawing/2014/main" id="{9E576539-228C-415E-BA20-2AF40D2E9784}"/>
              </a:ext>
            </a:extLst>
          </p:cNvPr>
          <p:cNvGrpSpPr/>
          <p:nvPr/>
        </p:nvGrpSpPr>
        <p:grpSpPr>
          <a:xfrm rot="2540802">
            <a:off x="7678974" y="6524625"/>
            <a:ext cx="544580" cy="346135"/>
            <a:chOff x="1459148" y="544749"/>
            <a:chExt cx="7412477" cy="5661498"/>
          </a:xfrm>
        </p:grpSpPr>
        <p:sp>
          <p:nvSpPr>
            <p:cNvPr id="1013" name="Arc 1012">
              <a:extLst>
                <a:ext uri="{FF2B5EF4-FFF2-40B4-BE49-F238E27FC236}">
                  <a16:creationId xmlns:a16="http://schemas.microsoft.com/office/drawing/2014/main" id="{7CD4B8F5-3F4F-4FCD-BE2E-DCB176E9D9E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4" name="Straight Connector 1013">
              <a:extLst>
                <a:ext uri="{FF2B5EF4-FFF2-40B4-BE49-F238E27FC236}">
                  <a16:creationId xmlns:a16="http://schemas.microsoft.com/office/drawing/2014/main" id="{DBEB46D3-B00D-435D-B0FC-A917BA741B4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15" name="Arc 1014">
              <a:extLst>
                <a:ext uri="{FF2B5EF4-FFF2-40B4-BE49-F238E27FC236}">
                  <a16:creationId xmlns:a16="http://schemas.microsoft.com/office/drawing/2014/main" id="{17C836D1-4FA8-4CEC-B290-48C9D4A8446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8E6FD121-5721-4A9D-BC43-6F5CF53EC0E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17" name="Straight Connector 1016">
              <a:extLst>
                <a:ext uri="{FF2B5EF4-FFF2-40B4-BE49-F238E27FC236}">
                  <a16:creationId xmlns:a16="http://schemas.microsoft.com/office/drawing/2014/main" id="{4FAC8D38-2941-46B7-863A-67CE27BFEE1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18" name="Oval 1017">
              <a:extLst>
                <a:ext uri="{FF2B5EF4-FFF2-40B4-BE49-F238E27FC236}">
                  <a16:creationId xmlns:a16="http://schemas.microsoft.com/office/drawing/2014/main" id="{2CC5CB5B-DFEE-43A5-AA80-5F9A59F4517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Arc 1018">
              <a:extLst>
                <a:ext uri="{FF2B5EF4-FFF2-40B4-BE49-F238E27FC236}">
                  <a16:creationId xmlns:a16="http://schemas.microsoft.com/office/drawing/2014/main" id="{B2926C5C-6390-4D02-ACAD-8890832D6ED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0" name="Arc 1019">
              <a:extLst>
                <a:ext uri="{FF2B5EF4-FFF2-40B4-BE49-F238E27FC236}">
                  <a16:creationId xmlns:a16="http://schemas.microsoft.com/office/drawing/2014/main" id="{102CC516-3621-4507-BED5-D75DDA14A1F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1" name="Arc 1020">
              <a:extLst>
                <a:ext uri="{FF2B5EF4-FFF2-40B4-BE49-F238E27FC236}">
                  <a16:creationId xmlns:a16="http://schemas.microsoft.com/office/drawing/2014/main" id="{1CC50A2A-23F9-4849-B96F-BAF080972A9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7A7E2F44-ADAC-4D66-B6B6-DFF322871AF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3" name="Straight Connector 1022">
              <a:extLst>
                <a:ext uri="{FF2B5EF4-FFF2-40B4-BE49-F238E27FC236}">
                  <a16:creationId xmlns:a16="http://schemas.microsoft.com/office/drawing/2014/main" id="{016C04B8-403B-4124-8B79-109059C8915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a:extLst>
                <a:ext uri="{FF2B5EF4-FFF2-40B4-BE49-F238E27FC236}">
                  <a16:creationId xmlns:a16="http://schemas.microsoft.com/office/drawing/2014/main" id="{24FB5135-D0DF-4DC6-8EB8-80F8D668F87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a:extLst>
                <a:ext uri="{FF2B5EF4-FFF2-40B4-BE49-F238E27FC236}">
                  <a16:creationId xmlns:a16="http://schemas.microsoft.com/office/drawing/2014/main" id="{D0854E6A-DB90-4473-AEA7-D6D131200B0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26" name="Group 1025">
            <a:extLst>
              <a:ext uri="{FF2B5EF4-FFF2-40B4-BE49-F238E27FC236}">
                <a16:creationId xmlns:a16="http://schemas.microsoft.com/office/drawing/2014/main" id="{B33DD753-CF6F-413F-A270-A8F931B71475}"/>
              </a:ext>
            </a:extLst>
          </p:cNvPr>
          <p:cNvGrpSpPr/>
          <p:nvPr/>
        </p:nvGrpSpPr>
        <p:grpSpPr>
          <a:xfrm rot="2540802">
            <a:off x="7993299" y="6524625"/>
            <a:ext cx="544580" cy="346135"/>
            <a:chOff x="1459148" y="544749"/>
            <a:chExt cx="7412477" cy="5661498"/>
          </a:xfrm>
        </p:grpSpPr>
        <p:sp>
          <p:nvSpPr>
            <p:cNvPr id="1027" name="Arc 1026">
              <a:extLst>
                <a:ext uri="{FF2B5EF4-FFF2-40B4-BE49-F238E27FC236}">
                  <a16:creationId xmlns:a16="http://schemas.microsoft.com/office/drawing/2014/main" id="{CA112CD9-47B9-460C-8425-89DCFBF24BC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28" name="Straight Connector 1027">
              <a:extLst>
                <a:ext uri="{FF2B5EF4-FFF2-40B4-BE49-F238E27FC236}">
                  <a16:creationId xmlns:a16="http://schemas.microsoft.com/office/drawing/2014/main" id="{6FAAD9C6-BF82-4FCD-A6FF-FAE68A6D137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29" name="Arc 1028">
              <a:extLst>
                <a:ext uri="{FF2B5EF4-FFF2-40B4-BE49-F238E27FC236}">
                  <a16:creationId xmlns:a16="http://schemas.microsoft.com/office/drawing/2014/main" id="{64B84A48-4F33-40F8-B21C-81FB3B32419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2C3B3C1E-E68D-44FD-B74C-D12148B202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31" name="Straight Connector 1030">
              <a:extLst>
                <a:ext uri="{FF2B5EF4-FFF2-40B4-BE49-F238E27FC236}">
                  <a16:creationId xmlns:a16="http://schemas.microsoft.com/office/drawing/2014/main" id="{E46F5AB9-CD2E-496D-8A67-6EF47AE9F17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32" name="Oval 1031">
              <a:extLst>
                <a:ext uri="{FF2B5EF4-FFF2-40B4-BE49-F238E27FC236}">
                  <a16:creationId xmlns:a16="http://schemas.microsoft.com/office/drawing/2014/main" id="{82665534-B71C-4A11-9A8F-BAD7A31DF32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Arc 1032">
              <a:extLst>
                <a:ext uri="{FF2B5EF4-FFF2-40B4-BE49-F238E27FC236}">
                  <a16:creationId xmlns:a16="http://schemas.microsoft.com/office/drawing/2014/main" id="{53748310-78B1-4EB4-A3FB-2C44E286D58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4" name="Arc 1033">
              <a:extLst>
                <a:ext uri="{FF2B5EF4-FFF2-40B4-BE49-F238E27FC236}">
                  <a16:creationId xmlns:a16="http://schemas.microsoft.com/office/drawing/2014/main" id="{C1F5425D-307B-4C6C-9D24-6664EFED6C7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5" name="Arc 1034">
              <a:extLst>
                <a:ext uri="{FF2B5EF4-FFF2-40B4-BE49-F238E27FC236}">
                  <a16:creationId xmlns:a16="http://schemas.microsoft.com/office/drawing/2014/main" id="{54F0770B-436D-4E3D-A321-10C91578C1C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92299962-2B97-4E73-B220-FFF8DDA3B77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7" name="Straight Connector 1036">
              <a:extLst>
                <a:ext uri="{FF2B5EF4-FFF2-40B4-BE49-F238E27FC236}">
                  <a16:creationId xmlns:a16="http://schemas.microsoft.com/office/drawing/2014/main" id="{58A9CBCF-D214-44F1-8644-40E4F3A9CCB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a:extLst>
                <a:ext uri="{FF2B5EF4-FFF2-40B4-BE49-F238E27FC236}">
                  <a16:creationId xmlns:a16="http://schemas.microsoft.com/office/drawing/2014/main" id="{5508133D-AD83-49D1-84DB-9808D099397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a:extLst>
                <a:ext uri="{FF2B5EF4-FFF2-40B4-BE49-F238E27FC236}">
                  <a16:creationId xmlns:a16="http://schemas.microsoft.com/office/drawing/2014/main" id="{72C48271-AA16-4225-890F-15F51501E8A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40" name="Group 1039">
            <a:extLst>
              <a:ext uri="{FF2B5EF4-FFF2-40B4-BE49-F238E27FC236}">
                <a16:creationId xmlns:a16="http://schemas.microsoft.com/office/drawing/2014/main" id="{908E823E-261D-4807-A262-598029E9F249}"/>
              </a:ext>
            </a:extLst>
          </p:cNvPr>
          <p:cNvGrpSpPr/>
          <p:nvPr/>
        </p:nvGrpSpPr>
        <p:grpSpPr>
          <a:xfrm rot="2540802">
            <a:off x="8307624" y="6524625"/>
            <a:ext cx="544580" cy="346135"/>
            <a:chOff x="1459148" y="544749"/>
            <a:chExt cx="7412477" cy="5661498"/>
          </a:xfrm>
        </p:grpSpPr>
        <p:sp>
          <p:nvSpPr>
            <p:cNvPr id="1041" name="Arc 1040">
              <a:extLst>
                <a:ext uri="{FF2B5EF4-FFF2-40B4-BE49-F238E27FC236}">
                  <a16:creationId xmlns:a16="http://schemas.microsoft.com/office/drawing/2014/main" id="{B661B2C4-D22F-4651-9962-D521B74A71A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2" name="Straight Connector 1041">
              <a:extLst>
                <a:ext uri="{FF2B5EF4-FFF2-40B4-BE49-F238E27FC236}">
                  <a16:creationId xmlns:a16="http://schemas.microsoft.com/office/drawing/2014/main" id="{264FF278-192B-49D5-9859-6346115DB4D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43" name="Arc 1042">
              <a:extLst>
                <a:ext uri="{FF2B5EF4-FFF2-40B4-BE49-F238E27FC236}">
                  <a16:creationId xmlns:a16="http://schemas.microsoft.com/office/drawing/2014/main" id="{F4D68B7B-FCEF-4A5B-8FDE-6B5A2F2B397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31CE0F24-713F-4CCD-A726-7287BD0BAE1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45" name="Straight Connector 1044">
              <a:extLst>
                <a:ext uri="{FF2B5EF4-FFF2-40B4-BE49-F238E27FC236}">
                  <a16:creationId xmlns:a16="http://schemas.microsoft.com/office/drawing/2014/main" id="{8A30E572-EC09-473B-A245-A2EBC6B70D6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46" name="Oval 1045">
              <a:extLst>
                <a:ext uri="{FF2B5EF4-FFF2-40B4-BE49-F238E27FC236}">
                  <a16:creationId xmlns:a16="http://schemas.microsoft.com/office/drawing/2014/main" id="{1B70B36A-635D-4FAC-8D14-B72E4F5C4A7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7" name="Arc 1046">
              <a:extLst>
                <a:ext uri="{FF2B5EF4-FFF2-40B4-BE49-F238E27FC236}">
                  <a16:creationId xmlns:a16="http://schemas.microsoft.com/office/drawing/2014/main" id="{E1DB9DDB-411B-44D9-A0BF-9A26516A90C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8" name="Arc 1047">
              <a:extLst>
                <a:ext uri="{FF2B5EF4-FFF2-40B4-BE49-F238E27FC236}">
                  <a16:creationId xmlns:a16="http://schemas.microsoft.com/office/drawing/2014/main" id="{0E775B16-E398-4772-A010-98D45EBF7D6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9" name="Arc 1048">
              <a:extLst>
                <a:ext uri="{FF2B5EF4-FFF2-40B4-BE49-F238E27FC236}">
                  <a16:creationId xmlns:a16="http://schemas.microsoft.com/office/drawing/2014/main" id="{03481385-C563-47F1-AE91-A586DB5A913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7128956F-BA12-48E9-812C-5622411E605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1" name="Straight Connector 1050">
              <a:extLst>
                <a:ext uri="{FF2B5EF4-FFF2-40B4-BE49-F238E27FC236}">
                  <a16:creationId xmlns:a16="http://schemas.microsoft.com/office/drawing/2014/main" id="{A83E7B03-24F1-410A-8BC6-D1BE79D151B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a:extLst>
                <a:ext uri="{FF2B5EF4-FFF2-40B4-BE49-F238E27FC236}">
                  <a16:creationId xmlns:a16="http://schemas.microsoft.com/office/drawing/2014/main" id="{428F0A6D-D87B-4FBE-9FD8-6F8B1FB9345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a:extLst>
                <a:ext uri="{FF2B5EF4-FFF2-40B4-BE49-F238E27FC236}">
                  <a16:creationId xmlns:a16="http://schemas.microsoft.com/office/drawing/2014/main" id="{5CB17A67-48B2-4698-AD4B-A8ADD73782F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54" name="Group 1053">
            <a:extLst>
              <a:ext uri="{FF2B5EF4-FFF2-40B4-BE49-F238E27FC236}">
                <a16:creationId xmlns:a16="http://schemas.microsoft.com/office/drawing/2014/main" id="{22D6688D-34B5-4B8C-9659-5D1E055B4D95}"/>
              </a:ext>
            </a:extLst>
          </p:cNvPr>
          <p:cNvGrpSpPr/>
          <p:nvPr/>
        </p:nvGrpSpPr>
        <p:grpSpPr>
          <a:xfrm rot="2540802">
            <a:off x="8621949" y="6524625"/>
            <a:ext cx="544580" cy="346135"/>
            <a:chOff x="1459148" y="544749"/>
            <a:chExt cx="7412477" cy="5661498"/>
          </a:xfrm>
        </p:grpSpPr>
        <p:sp>
          <p:nvSpPr>
            <p:cNvPr id="1055" name="Arc 1054">
              <a:extLst>
                <a:ext uri="{FF2B5EF4-FFF2-40B4-BE49-F238E27FC236}">
                  <a16:creationId xmlns:a16="http://schemas.microsoft.com/office/drawing/2014/main" id="{4A17F92F-F241-49B1-BC53-C316DC3109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6" name="Straight Connector 1055">
              <a:extLst>
                <a:ext uri="{FF2B5EF4-FFF2-40B4-BE49-F238E27FC236}">
                  <a16:creationId xmlns:a16="http://schemas.microsoft.com/office/drawing/2014/main" id="{F0DF582A-5F8A-4635-B814-00397867553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57" name="Arc 1056">
              <a:extLst>
                <a:ext uri="{FF2B5EF4-FFF2-40B4-BE49-F238E27FC236}">
                  <a16:creationId xmlns:a16="http://schemas.microsoft.com/office/drawing/2014/main" id="{3187CF6E-24B7-4488-9EEA-985783E9766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537EB4CC-658E-48AE-AFBB-642C1E68B34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59" name="Straight Connector 1058">
              <a:extLst>
                <a:ext uri="{FF2B5EF4-FFF2-40B4-BE49-F238E27FC236}">
                  <a16:creationId xmlns:a16="http://schemas.microsoft.com/office/drawing/2014/main" id="{C3C0E529-351C-4936-8062-2F8940F482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60" name="Oval 1059">
              <a:extLst>
                <a:ext uri="{FF2B5EF4-FFF2-40B4-BE49-F238E27FC236}">
                  <a16:creationId xmlns:a16="http://schemas.microsoft.com/office/drawing/2014/main" id="{4BFA28AF-3B00-40E4-9E8F-4AE61753E2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1" name="Arc 1060">
              <a:extLst>
                <a:ext uri="{FF2B5EF4-FFF2-40B4-BE49-F238E27FC236}">
                  <a16:creationId xmlns:a16="http://schemas.microsoft.com/office/drawing/2014/main" id="{28B55674-4FAF-4864-A8F6-53407AF481A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2" name="Arc 1061">
              <a:extLst>
                <a:ext uri="{FF2B5EF4-FFF2-40B4-BE49-F238E27FC236}">
                  <a16:creationId xmlns:a16="http://schemas.microsoft.com/office/drawing/2014/main" id="{202A0373-DEC0-4E04-8BFC-E9EA6167EB6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3" name="Arc 1062">
              <a:extLst>
                <a:ext uri="{FF2B5EF4-FFF2-40B4-BE49-F238E27FC236}">
                  <a16:creationId xmlns:a16="http://schemas.microsoft.com/office/drawing/2014/main" id="{37956DC5-7752-474C-8CA8-80267013264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DC65654C-86E3-4677-BE39-D4D1108FB9E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5" name="Straight Connector 1064">
              <a:extLst>
                <a:ext uri="{FF2B5EF4-FFF2-40B4-BE49-F238E27FC236}">
                  <a16:creationId xmlns:a16="http://schemas.microsoft.com/office/drawing/2014/main" id="{283F9453-5C11-4EC9-BF00-11D242070E7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a:extLst>
                <a:ext uri="{FF2B5EF4-FFF2-40B4-BE49-F238E27FC236}">
                  <a16:creationId xmlns:a16="http://schemas.microsoft.com/office/drawing/2014/main" id="{6A215B56-B899-4E3D-97A9-0B059F77C29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a:extLst>
                <a:ext uri="{FF2B5EF4-FFF2-40B4-BE49-F238E27FC236}">
                  <a16:creationId xmlns:a16="http://schemas.microsoft.com/office/drawing/2014/main" id="{4243C52F-821D-438D-B221-89848C87AE1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68" name="Group 1067">
            <a:extLst>
              <a:ext uri="{FF2B5EF4-FFF2-40B4-BE49-F238E27FC236}">
                <a16:creationId xmlns:a16="http://schemas.microsoft.com/office/drawing/2014/main" id="{673EEFE4-EDBE-4605-829C-B75C7714A41A}"/>
              </a:ext>
            </a:extLst>
          </p:cNvPr>
          <p:cNvGrpSpPr/>
          <p:nvPr/>
        </p:nvGrpSpPr>
        <p:grpSpPr>
          <a:xfrm rot="2540802">
            <a:off x="8936274" y="6524625"/>
            <a:ext cx="544580" cy="346135"/>
            <a:chOff x="1459148" y="544749"/>
            <a:chExt cx="7412477" cy="5661498"/>
          </a:xfrm>
        </p:grpSpPr>
        <p:sp>
          <p:nvSpPr>
            <p:cNvPr id="1069" name="Arc 1068">
              <a:extLst>
                <a:ext uri="{FF2B5EF4-FFF2-40B4-BE49-F238E27FC236}">
                  <a16:creationId xmlns:a16="http://schemas.microsoft.com/office/drawing/2014/main" id="{D3379847-F2EE-47C1-B5CB-E9E11DE00F9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0" name="Straight Connector 1069">
              <a:extLst>
                <a:ext uri="{FF2B5EF4-FFF2-40B4-BE49-F238E27FC236}">
                  <a16:creationId xmlns:a16="http://schemas.microsoft.com/office/drawing/2014/main" id="{647D2BBE-57BF-4661-808A-7CB8E6C1982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71" name="Arc 1070">
              <a:extLst>
                <a:ext uri="{FF2B5EF4-FFF2-40B4-BE49-F238E27FC236}">
                  <a16:creationId xmlns:a16="http://schemas.microsoft.com/office/drawing/2014/main" id="{55D77E2D-94A5-4201-B0B2-36EC090C0C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D090DE4A-BCD9-4E67-8438-10799ACED41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73" name="Straight Connector 1072">
              <a:extLst>
                <a:ext uri="{FF2B5EF4-FFF2-40B4-BE49-F238E27FC236}">
                  <a16:creationId xmlns:a16="http://schemas.microsoft.com/office/drawing/2014/main" id="{5D45B2FB-66B9-4628-8AE0-9420831A9F0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74" name="Oval 1073">
              <a:extLst>
                <a:ext uri="{FF2B5EF4-FFF2-40B4-BE49-F238E27FC236}">
                  <a16:creationId xmlns:a16="http://schemas.microsoft.com/office/drawing/2014/main" id="{808D568E-4CCF-4E9F-937F-DB792CC4733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5" name="Arc 1074">
              <a:extLst>
                <a:ext uri="{FF2B5EF4-FFF2-40B4-BE49-F238E27FC236}">
                  <a16:creationId xmlns:a16="http://schemas.microsoft.com/office/drawing/2014/main" id="{043126B6-DCBE-4BA3-9050-48E1A9C9393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6" name="Arc 1075">
              <a:extLst>
                <a:ext uri="{FF2B5EF4-FFF2-40B4-BE49-F238E27FC236}">
                  <a16:creationId xmlns:a16="http://schemas.microsoft.com/office/drawing/2014/main" id="{404C9849-8A9D-41EE-A2FB-46EA949E2AF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7" name="Arc 1076">
              <a:extLst>
                <a:ext uri="{FF2B5EF4-FFF2-40B4-BE49-F238E27FC236}">
                  <a16:creationId xmlns:a16="http://schemas.microsoft.com/office/drawing/2014/main" id="{269663A6-252E-4792-BEFB-9733547C4B6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D792D5FF-C054-45DF-8413-829F05C1180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79" name="Straight Connector 1078">
              <a:extLst>
                <a:ext uri="{FF2B5EF4-FFF2-40B4-BE49-F238E27FC236}">
                  <a16:creationId xmlns:a16="http://schemas.microsoft.com/office/drawing/2014/main" id="{5379BA41-FFE4-486D-8C0E-62749AC4ED0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80" name="Straight Connector 1079">
              <a:extLst>
                <a:ext uri="{FF2B5EF4-FFF2-40B4-BE49-F238E27FC236}">
                  <a16:creationId xmlns:a16="http://schemas.microsoft.com/office/drawing/2014/main" id="{A4C8488E-6C26-41CF-9AB9-D0EDBA9685B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81" name="Straight Connector 1080">
              <a:extLst>
                <a:ext uri="{FF2B5EF4-FFF2-40B4-BE49-F238E27FC236}">
                  <a16:creationId xmlns:a16="http://schemas.microsoft.com/office/drawing/2014/main" id="{D8EADD7B-B9D1-4975-84EA-6EF89C530B0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82" name="Group 1081">
            <a:extLst>
              <a:ext uri="{FF2B5EF4-FFF2-40B4-BE49-F238E27FC236}">
                <a16:creationId xmlns:a16="http://schemas.microsoft.com/office/drawing/2014/main" id="{E7A035ED-9DBC-405A-ACDC-8D86DB6B256D}"/>
              </a:ext>
            </a:extLst>
          </p:cNvPr>
          <p:cNvGrpSpPr/>
          <p:nvPr/>
        </p:nvGrpSpPr>
        <p:grpSpPr>
          <a:xfrm rot="2540802">
            <a:off x="9250599" y="6524625"/>
            <a:ext cx="544580" cy="346135"/>
            <a:chOff x="1459148" y="544749"/>
            <a:chExt cx="7412477" cy="5661498"/>
          </a:xfrm>
        </p:grpSpPr>
        <p:sp>
          <p:nvSpPr>
            <p:cNvPr id="1083" name="Arc 1082">
              <a:extLst>
                <a:ext uri="{FF2B5EF4-FFF2-40B4-BE49-F238E27FC236}">
                  <a16:creationId xmlns:a16="http://schemas.microsoft.com/office/drawing/2014/main" id="{271AAF56-B25F-4865-BF0A-7897490C1E8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4" name="Straight Connector 1083">
              <a:extLst>
                <a:ext uri="{FF2B5EF4-FFF2-40B4-BE49-F238E27FC236}">
                  <a16:creationId xmlns:a16="http://schemas.microsoft.com/office/drawing/2014/main" id="{646FB3E8-36D0-4FCB-8AD0-25BD0E843DB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85" name="Arc 1084">
              <a:extLst>
                <a:ext uri="{FF2B5EF4-FFF2-40B4-BE49-F238E27FC236}">
                  <a16:creationId xmlns:a16="http://schemas.microsoft.com/office/drawing/2014/main" id="{770EC63C-0F62-496B-B249-E8905CCD6BC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2CB6B4CE-2E93-4BB2-9669-7D16A83F909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87" name="Straight Connector 1086">
              <a:extLst>
                <a:ext uri="{FF2B5EF4-FFF2-40B4-BE49-F238E27FC236}">
                  <a16:creationId xmlns:a16="http://schemas.microsoft.com/office/drawing/2014/main" id="{37AA9264-7777-4316-A6BC-C7A0F275986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88" name="Oval 1087">
              <a:extLst>
                <a:ext uri="{FF2B5EF4-FFF2-40B4-BE49-F238E27FC236}">
                  <a16:creationId xmlns:a16="http://schemas.microsoft.com/office/drawing/2014/main" id="{F1DE1496-D051-492C-BF12-9927B98F64E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9" name="Arc 1088">
              <a:extLst>
                <a:ext uri="{FF2B5EF4-FFF2-40B4-BE49-F238E27FC236}">
                  <a16:creationId xmlns:a16="http://schemas.microsoft.com/office/drawing/2014/main" id="{536847CA-EE76-4515-8AD6-96B22AC4CB3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0" name="Arc 1089">
              <a:extLst>
                <a:ext uri="{FF2B5EF4-FFF2-40B4-BE49-F238E27FC236}">
                  <a16:creationId xmlns:a16="http://schemas.microsoft.com/office/drawing/2014/main" id="{106B571E-33D2-4336-A34C-9626666AF5F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1" name="Arc 1090">
              <a:extLst>
                <a:ext uri="{FF2B5EF4-FFF2-40B4-BE49-F238E27FC236}">
                  <a16:creationId xmlns:a16="http://schemas.microsoft.com/office/drawing/2014/main" id="{0EAA48FF-E75F-4233-B968-8CFF0EA1AFA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52061A62-B67C-45BC-A1BD-EFBB81D62D5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3" name="Straight Connector 1092">
              <a:extLst>
                <a:ext uri="{FF2B5EF4-FFF2-40B4-BE49-F238E27FC236}">
                  <a16:creationId xmlns:a16="http://schemas.microsoft.com/office/drawing/2014/main" id="{001A2231-DA76-4F8E-AE17-ABFCE79EBF1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a:extLst>
                <a:ext uri="{FF2B5EF4-FFF2-40B4-BE49-F238E27FC236}">
                  <a16:creationId xmlns:a16="http://schemas.microsoft.com/office/drawing/2014/main" id="{5761CCE0-FB84-4D1A-8982-310AEB1A997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a:extLst>
                <a:ext uri="{FF2B5EF4-FFF2-40B4-BE49-F238E27FC236}">
                  <a16:creationId xmlns:a16="http://schemas.microsoft.com/office/drawing/2014/main" id="{A97AA499-54D7-4D3C-9AC8-DE7FB344954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96" name="Group 1095">
            <a:extLst>
              <a:ext uri="{FF2B5EF4-FFF2-40B4-BE49-F238E27FC236}">
                <a16:creationId xmlns:a16="http://schemas.microsoft.com/office/drawing/2014/main" id="{E04F0A60-FFC3-42ED-BD6B-2B83528454CA}"/>
              </a:ext>
            </a:extLst>
          </p:cNvPr>
          <p:cNvGrpSpPr/>
          <p:nvPr/>
        </p:nvGrpSpPr>
        <p:grpSpPr>
          <a:xfrm rot="2540802">
            <a:off x="9564924" y="6524625"/>
            <a:ext cx="544580" cy="346135"/>
            <a:chOff x="1459148" y="544749"/>
            <a:chExt cx="7412477" cy="5661498"/>
          </a:xfrm>
        </p:grpSpPr>
        <p:sp>
          <p:nvSpPr>
            <p:cNvPr id="1097" name="Arc 1096">
              <a:extLst>
                <a:ext uri="{FF2B5EF4-FFF2-40B4-BE49-F238E27FC236}">
                  <a16:creationId xmlns:a16="http://schemas.microsoft.com/office/drawing/2014/main" id="{BE049CEF-A2DE-4B7A-ABA8-4BF68C5FE0D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98" name="Straight Connector 1097">
              <a:extLst>
                <a:ext uri="{FF2B5EF4-FFF2-40B4-BE49-F238E27FC236}">
                  <a16:creationId xmlns:a16="http://schemas.microsoft.com/office/drawing/2014/main" id="{A0EECE22-AD51-4429-9B8E-D609ED76D13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99" name="Arc 1098">
              <a:extLst>
                <a:ext uri="{FF2B5EF4-FFF2-40B4-BE49-F238E27FC236}">
                  <a16:creationId xmlns:a16="http://schemas.microsoft.com/office/drawing/2014/main" id="{71AA8533-196B-4188-85D6-E50E677D8DC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9DBD336A-1F21-4651-8A61-6941FA8CC6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01" name="Straight Connector 1100">
              <a:extLst>
                <a:ext uri="{FF2B5EF4-FFF2-40B4-BE49-F238E27FC236}">
                  <a16:creationId xmlns:a16="http://schemas.microsoft.com/office/drawing/2014/main" id="{2C4D747A-D89E-40C8-947C-32AE7C88BF7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02" name="Oval 1101">
              <a:extLst>
                <a:ext uri="{FF2B5EF4-FFF2-40B4-BE49-F238E27FC236}">
                  <a16:creationId xmlns:a16="http://schemas.microsoft.com/office/drawing/2014/main" id="{D7F1A159-2A4B-4BF9-B2C6-5771EFA569B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3" name="Arc 1102">
              <a:extLst>
                <a:ext uri="{FF2B5EF4-FFF2-40B4-BE49-F238E27FC236}">
                  <a16:creationId xmlns:a16="http://schemas.microsoft.com/office/drawing/2014/main" id="{91EF67C0-73ED-4EA4-92D9-6D57F0E739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4" name="Arc 1103">
              <a:extLst>
                <a:ext uri="{FF2B5EF4-FFF2-40B4-BE49-F238E27FC236}">
                  <a16:creationId xmlns:a16="http://schemas.microsoft.com/office/drawing/2014/main" id="{2815EEDD-F60F-4513-BCB2-22BB087AF6B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5" name="Arc 1104">
              <a:extLst>
                <a:ext uri="{FF2B5EF4-FFF2-40B4-BE49-F238E27FC236}">
                  <a16:creationId xmlns:a16="http://schemas.microsoft.com/office/drawing/2014/main" id="{05111DBA-325F-47EA-BD8E-AD4D35788E6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6C0E611-570E-49E5-8BDA-DF3066E8489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7" name="Straight Connector 1106">
              <a:extLst>
                <a:ext uri="{FF2B5EF4-FFF2-40B4-BE49-F238E27FC236}">
                  <a16:creationId xmlns:a16="http://schemas.microsoft.com/office/drawing/2014/main" id="{69CB6420-2CEC-489B-8ABC-F8D6C57B21A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a:extLst>
                <a:ext uri="{FF2B5EF4-FFF2-40B4-BE49-F238E27FC236}">
                  <a16:creationId xmlns:a16="http://schemas.microsoft.com/office/drawing/2014/main" id="{A64E8C80-C98A-4B76-9D19-05C005D9A06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a:extLst>
                <a:ext uri="{FF2B5EF4-FFF2-40B4-BE49-F238E27FC236}">
                  <a16:creationId xmlns:a16="http://schemas.microsoft.com/office/drawing/2014/main" id="{BCB40393-3ADF-4B3F-B8E9-F248859A82C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10" name="Group 1109">
            <a:extLst>
              <a:ext uri="{FF2B5EF4-FFF2-40B4-BE49-F238E27FC236}">
                <a16:creationId xmlns:a16="http://schemas.microsoft.com/office/drawing/2014/main" id="{E52E0EBC-45F0-4311-99D0-DEC3326CCB5A}"/>
              </a:ext>
            </a:extLst>
          </p:cNvPr>
          <p:cNvGrpSpPr/>
          <p:nvPr/>
        </p:nvGrpSpPr>
        <p:grpSpPr>
          <a:xfrm rot="2540802">
            <a:off x="9879249" y="6524625"/>
            <a:ext cx="544580" cy="346135"/>
            <a:chOff x="1459148" y="544749"/>
            <a:chExt cx="7412477" cy="5661498"/>
          </a:xfrm>
        </p:grpSpPr>
        <p:sp>
          <p:nvSpPr>
            <p:cNvPr id="1111" name="Arc 1110">
              <a:extLst>
                <a:ext uri="{FF2B5EF4-FFF2-40B4-BE49-F238E27FC236}">
                  <a16:creationId xmlns:a16="http://schemas.microsoft.com/office/drawing/2014/main" id="{A08A4C0C-B9F9-442F-81A3-D769EB88B9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2" name="Straight Connector 1111">
              <a:extLst>
                <a:ext uri="{FF2B5EF4-FFF2-40B4-BE49-F238E27FC236}">
                  <a16:creationId xmlns:a16="http://schemas.microsoft.com/office/drawing/2014/main" id="{D3AA8B7F-A347-4063-9610-CBE8B633C5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13" name="Arc 1112">
              <a:extLst>
                <a:ext uri="{FF2B5EF4-FFF2-40B4-BE49-F238E27FC236}">
                  <a16:creationId xmlns:a16="http://schemas.microsoft.com/office/drawing/2014/main" id="{3257A69D-BF28-48BB-ACA1-4CE50C6B776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4BA2014D-D3CA-4341-8C9E-7AB69203E7F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15" name="Straight Connector 1114">
              <a:extLst>
                <a:ext uri="{FF2B5EF4-FFF2-40B4-BE49-F238E27FC236}">
                  <a16:creationId xmlns:a16="http://schemas.microsoft.com/office/drawing/2014/main" id="{122BE90F-A705-4BB7-9ECE-BC8442FF75A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16" name="Oval 1115">
              <a:extLst>
                <a:ext uri="{FF2B5EF4-FFF2-40B4-BE49-F238E27FC236}">
                  <a16:creationId xmlns:a16="http://schemas.microsoft.com/office/drawing/2014/main" id="{52A60B22-C6D0-4526-8D38-CDEFED91365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7" name="Arc 1116">
              <a:extLst>
                <a:ext uri="{FF2B5EF4-FFF2-40B4-BE49-F238E27FC236}">
                  <a16:creationId xmlns:a16="http://schemas.microsoft.com/office/drawing/2014/main" id="{AEF9BAB2-5E5D-47CB-918A-855AFAC074E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8" name="Arc 1117">
              <a:extLst>
                <a:ext uri="{FF2B5EF4-FFF2-40B4-BE49-F238E27FC236}">
                  <a16:creationId xmlns:a16="http://schemas.microsoft.com/office/drawing/2014/main" id="{BFEC0CF6-C72A-4110-B0BF-F2008476F13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9" name="Arc 1118">
              <a:extLst>
                <a:ext uri="{FF2B5EF4-FFF2-40B4-BE49-F238E27FC236}">
                  <a16:creationId xmlns:a16="http://schemas.microsoft.com/office/drawing/2014/main" id="{C40CDFD8-B159-47E3-8E97-110E53FB84A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EA6B6514-18F7-41FC-BEC2-F42CCBC390C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1" name="Straight Connector 1120">
              <a:extLst>
                <a:ext uri="{FF2B5EF4-FFF2-40B4-BE49-F238E27FC236}">
                  <a16:creationId xmlns:a16="http://schemas.microsoft.com/office/drawing/2014/main" id="{95517A33-109A-4D03-9C11-BEFB9075292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22" name="Straight Connector 1121">
              <a:extLst>
                <a:ext uri="{FF2B5EF4-FFF2-40B4-BE49-F238E27FC236}">
                  <a16:creationId xmlns:a16="http://schemas.microsoft.com/office/drawing/2014/main" id="{C031FE20-535A-4065-B02B-A4555AB9F20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23" name="Straight Connector 1122">
              <a:extLst>
                <a:ext uri="{FF2B5EF4-FFF2-40B4-BE49-F238E27FC236}">
                  <a16:creationId xmlns:a16="http://schemas.microsoft.com/office/drawing/2014/main" id="{ADDCD7B1-4565-4904-B80A-56E081F9186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24" name="Group 1123">
            <a:extLst>
              <a:ext uri="{FF2B5EF4-FFF2-40B4-BE49-F238E27FC236}">
                <a16:creationId xmlns:a16="http://schemas.microsoft.com/office/drawing/2014/main" id="{7DF01D82-25AB-48C8-9FC7-C9D3437C167B}"/>
              </a:ext>
            </a:extLst>
          </p:cNvPr>
          <p:cNvGrpSpPr/>
          <p:nvPr/>
        </p:nvGrpSpPr>
        <p:grpSpPr>
          <a:xfrm rot="2540802">
            <a:off x="10193574" y="6524625"/>
            <a:ext cx="544580" cy="346135"/>
            <a:chOff x="1459148" y="544749"/>
            <a:chExt cx="7412477" cy="5661498"/>
          </a:xfrm>
        </p:grpSpPr>
        <p:sp>
          <p:nvSpPr>
            <p:cNvPr id="1125" name="Arc 1124">
              <a:extLst>
                <a:ext uri="{FF2B5EF4-FFF2-40B4-BE49-F238E27FC236}">
                  <a16:creationId xmlns:a16="http://schemas.microsoft.com/office/drawing/2014/main" id="{7E7C8B63-5A12-43D1-8AC0-1EF9E25A5EB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6" name="Straight Connector 1125">
              <a:extLst>
                <a:ext uri="{FF2B5EF4-FFF2-40B4-BE49-F238E27FC236}">
                  <a16:creationId xmlns:a16="http://schemas.microsoft.com/office/drawing/2014/main" id="{33D09BA1-B8C5-4B41-8936-742FC817F17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27" name="Arc 1126">
              <a:extLst>
                <a:ext uri="{FF2B5EF4-FFF2-40B4-BE49-F238E27FC236}">
                  <a16:creationId xmlns:a16="http://schemas.microsoft.com/office/drawing/2014/main" id="{6F3C0205-E7EC-4E73-8676-A2E9B76FBD2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D42E30E0-23FF-40BB-8C84-14AA8140D8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29" name="Straight Connector 1128">
              <a:extLst>
                <a:ext uri="{FF2B5EF4-FFF2-40B4-BE49-F238E27FC236}">
                  <a16:creationId xmlns:a16="http://schemas.microsoft.com/office/drawing/2014/main" id="{EC87AC7C-5F57-40E6-A93D-A94F3922E5F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30" name="Oval 1129">
              <a:extLst>
                <a:ext uri="{FF2B5EF4-FFF2-40B4-BE49-F238E27FC236}">
                  <a16:creationId xmlns:a16="http://schemas.microsoft.com/office/drawing/2014/main" id="{8FF2FFE1-52F2-4188-BF27-0A9FD1A64AE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1" name="Arc 1130">
              <a:extLst>
                <a:ext uri="{FF2B5EF4-FFF2-40B4-BE49-F238E27FC236}">
                  <a16:creationId xmlns:a16="http://schemas.microsoft.com/office/drawing/2014/main" id="{18B60114-A987-4C3F-AA85-1BF56202303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2" name="Arc 1131">
              <a:extLst>
                <a:ext uri="{FF2B5EF4-FFF2-40B4-BE49-F238E27FC236}">
                  <a16:creationId xmlns:a16="http://schemas.microsoft.com/office/drawing/2014/main" id="{34AB0DB9-8DCA-480B-BD95-B73CB77E52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3" name="Arc 1132">
              <a:extLst>
                <a:ext uri="{FF2B5EF4-FFF2-40B4-BE49-F238E27FC236}">
                  <a16:creationId xmlns:a16="http://schemas.microsoft.com/office/drawing/2014/main" id="{ECB4E643-2646-406C-A8FB-15F75D52E65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F59C9AB2-D0A3-4915-86FA-180EF692AA4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5" name="Straight Connector 1134">
              <a:extLst>
                <a:ext uri="{FF2B5EF4-FFF2-40B4-BE49-F238E27FC236}">
                  <a16:creationId xmlns:a16="http://schemas.microsoft.com/office/drawing/2014/main" id="{000BA137-C892-40AB-969C-2FC9A5BFE6E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a:extLst>
                <a:ext uri="{FF2B5EF4-FFF2-40B4-BE49-F238E27FC236}">
                  <a16:creationId xmlns:a16="http://schemas.microsoft.com/office/drawing/2014/main" id="{AF565A79-CA8E-4EDE-AE0E-5A0D610B258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37" name="Straight Connector 1136">
              <a:extLst>
                <a:ext uri="{FF2B5EF4-FFF2-40B4-BE49-F238E27FC236}">
                  <a16:creationId xmlns:a16="http://schemas.microsoft.com/office/drawing/2014/main" id="{3281D1EC-DA77-4279-8127-2499C11BDCE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38" name="Group 1137">
            <a:extLst>
              <a:ext uri="{FF2B5EF4-FFF2-40B4-BE49-F238E27FC236}">
                <a16:creationId xmlns:a16="http://schemas.microsoft.com/office/drawing/2014/main" id="{640C2E70-3405-4EB4-8AD7-78F68169499A}"/>
              </a:ext>
            </a:extLst>
          </p:cNvPr>
          <p:cNvGrpSpPr/>
          <p:nvPr/>
        </p:nvGrpSpPr>
        <p:grpSpPr>
          <a:xfrm rot="2540802">
            <a:off x="10507899" y="6524625"/>
            <a:ext cx="544580" cy="346135"/>
            <a:chOff x="1459148" y="544749"/>
            <a:chExt cx="7412477" cy="5661498"/>
          </a:xfrm>
        </p:grpSpPr>
        <p:sp>
          <p:nvSpPr>
            <p:cNvPr id="1139" name="Arc 1138">
              <a:extLst>
                <a:ext uri="{FF2B5EF4-FFF2-40B4-BE49-F238E27FC236}">
                  <a16:creationId xmlns:a16="http://schemas.microsoft.com/office/drawing/2014/main" id="{A9889C47-2BEF-4E87-AD59-4DD8C93434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0" name="Straight Connector 1139">
              <a:extLst>
                <a:ext uri="{FF2B5EF4-FFF2-40B4-BE49-F238E27FC236}">
                  <a16:creationId xmlns:a16="http://schemas.microsoft.com/office/drawing/2014/main" id="{5C1CBB8F-E651-40C6-995D-C0AF807AE7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41" name="Arc 1140">
              <a:extLst>
                <a:ext uri="{FF2B5EF4-FFF2-40B4-BE49-F238E27FC236}">
                  <a16:creationId xmlns:a16="http://schemas.microsoft.com/office/drawing/2014/main" id="{E5E99DD8-4127-449C-91CF-FF1BAB13EB3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3935E74A-A9BA-4BA7-A74E-C96355FA50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43" name="Straight Connector 1142">
              <a:extLst>
                <a:ext uri="{FF2B5EF4-FFF2-40B4-BE49-F238E27FC236}">
                  <a16:creationId xmlns:a16="http://schemas.microsoft.com/office/drawing/2014/main" id="{A7C60295-CD35-4E7C-9B2A-3B1B71B4C2D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44" name="Oval 1143">
              <a:extLst>
                <a:ext uri="{FF2B5EF4-FFF2-40B4-BE49-F238E27FC236}">
                  <a16:creationId xmlns:a16="http://schemas.microsoft.com/office/drawing/2014/main" id="{090077A0-8DCB-4CD4-872F-49CD033640F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5" name="Arc 1144">
              <a:extLst>
                <a:ext uri="{FF2B5EF4-FFF2-40B4-BE49-F238E27FC236}">
                  <a16:creationId xmlns:a16="http://schemas.microsoft.com/office/drawing/2014/main" id="{A55257FF-64AC-4C9B-A686-B5B717BFAA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6" name="Arc 1145">
              <a:extLst>
                <a:ext uri="{FF2B5EF4-FFF2-40B4-BE49-F238E27FC236}">
                  <a16:creationId xmlns:a16="http://schemas.microsoft.com/office/drawing/2014/main" id="{B04A2B4C-DC44-4C65-A1E8-DDA95ABF633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7" name="Arc 1146">
              <a:extLst>
                <a:ext uri="{FF2B5EF4-FFF2-40B4-BE49-F238E27FC236}">
                  <a16:creationId xmlns:a16="http://schemas.microsoft.com/office/drawing/2014/main" id="{B0902EB2-A19D-40A2-A55B-AF26EE7F237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D737FE0F-3472-422E-8728-809D3C444BE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49" name="Straight Connector 1148">
              <a:extLst>
                <a:ext uri="{FF2B5EF4-FFF2-40B4-BE49-F238E27FC236}">
                  <a16:creationId xmlns:a16="http://schemas.microsoft.com/office/drawing/2014/main" id="{DA90C648-6F62-41A5-A9D0-F087FBDBB98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a:extLst>
                <a:ext uri="{FF2B5EF4-FFF2-40B4-BE49-F238E27FC236}">
                  <a16:creationId xmlns:a16="http://schemas.microsoft.com/office/drawing/2014/main" id="{F90FF992-0120-400F-BADC-5E6DE78CEE0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a:extLst>
                <a:ext uri="{FF2B5EF4-FFF2-40B4-BE49-F238E27FC236}">
                  <a16:creationId xmlns:a16="http://schemas.microsoft.com/office/drawing/2014/main" id="{5CC2D4D6-D41D-4C16-87DE-1CD7B517B8A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52" name="Group 1151">
            <a:extLst>
              <a:ext uri="{FF2B5EF4-FFF2-40B4-BE49-F238E27FC236}">
                <a16:creationId xmlns:a16="http://schemas.microsoft.com/office/drawing/2014/main" id="{E73937BC-56A1-4DA6-A51A-1307F7D1E3D2}"/>
              </a:ext>
            </a:extLst>
          </p:cNvPr>
          <p:cNvGrpSpPr/>
          <p:nvPr/>
        </p:nvGrpSpPr>
        <p:grpSpPr>
          <a:xfrm rot="2540802">
            <a:off x="10822224" y="6524625"/>
            <a:ext cx="544580" cy="346135"/>
            <a:chOff x="1459148" y="544749"/>
            <a:chExt cx="7412477" cy="5661498"/>
          </a:xfrm>
        </p:grpSpPr>
        <p:sp>
          <p:nvSpPr>
            <p:cNvPr id="1153" name="Arc 1152">
              <a:extLst>
                <a:ext uri="{FF2B5EF4-FFF2-40B4-BE49-F238E27FC236}">
                  <a16:creationId xmlns:a16="http://schemas.microsoft.com/office/drawing/2014/main" id="{85E35202-3708-4D79-AB21-ECB35A77135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4" name="Straight Connector 1153">
              <a:extLst>
                <a:ext uri="{FF2B5EF4-FFF2-40B4-BE49-F238E27FC236}">
                  <a16:creationId xmlns:a16="http://schemas.microsoft.com/office/drawing/2014/main" id="{7F7992FD-2426-46B4-85E5-6A32A148D98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55" name="Arc 1154">
              <a:extLst>
                <a:ext uri="{FF2B5EF4-FFF2-40B4-BE49-F238E27FC236}">
                  <a16:creationId xmlns:a16="http://schemas.microsoft.com/office/drawing/2014/main" id="{826F4F00-0628-4B63-BAD8-198E921A12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85E202F4-DAE1-4706-BD32-9C42DEA0C18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57" name="Straight Connector 1156">
              <a:extLst>
                <a:ext uri="{FF2B5EF4-FFF2-40B4-BE49-F238E27FC236}">
                  <a16:creationId xmlns:a16="http://schemas.microsoft.com/office/drawing/2014/main" id="{A69747B0-2684-432B-B8B5-23FEC69C2A0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58" name="Oval 1157">
              <a:extLst>
                <a:ext uri="{FF2B5EF4-FFF2-40B4-BE49-F238E27FC236}">
                  <a16:creationId xmlns:a16="http://schemas.microsoft.com/office/drawing/2014/main" id="{B49129C8-7494-490E-8F39-2F3C7956186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9" name="Arc 1158">
              <a:extLst>
                <a:ext uri="{FF2B5EF4-FFF2-40B4-BE49-F238E27FC236}">
                  <a16:creationId xmlns:a16="http://schemas.microsoft.com/office/drawing/2014/main" id="{2209CC3C-AE47-44EB-8481-29AA00F616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0" name="Arc 1159">
              <a:extLst>
                <a:ext uri="{FF2B5EF4-FFF2-40B4-BE49-F238E27FC236}">
                  <a16:creationId xmlns:a16="http://schemas.microsoft.com/office/drawing/2014/main" id="{47E9E87A-6789-4409-8095-1177E4E3DDA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1" name="Arc 1160">
              <a:extLst>
                <a:ext uri="{FF2B5EF4-FFF2-40B4-BE49-F238E27FC236}">
                  <a16:creationId xmlns:a16="http://schemas.microsoft.com/office/drawing/2014/main" id="{9FB039A0-F824-48EA-8850-DB61AFB1440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10B43060-2981-42B3-BD58-DCBC2F3A5E2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3" name="Straight Connector 1162">
              <a:extLst>
                <a:ext uri="{FF2B5EF4-FFF2-40B4-BE49-F238E27FC236}">
                  <a16:creationId xmlns:a16="http://schemas.microsoft.com/office/drawing/2014/main" id="{51842401-0F01-46FF-A14C-60D9DED0122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a:extLst>
                <a:ext uri="{FF2B5EF4-FFF2-40B4-BE49-F238E27FC236}">
                  <a16:creationId xmlns:a16="http://schemas.microsoft.com/office/drawing/2014/main" id="{757F11BE-5B6C-4FE9-A556-84D030AB85B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a:extLst>
                <a:ext uri="{FF2B5EF4-FFF2-40B4-BE49-F238E27FC236}">
                  <a16:creationId xmlns:a16="http://schemas.microsoft.com/office/drawing/2014/main" id="{1C5D257E-7223-464F-8F3A-1CC056465E2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66" name="Group 1165">
            <a:extLst>
              <a:ext uri="{FF2B5EF4-FFF2-40B4-BE49-F238E27FC236}">
                <a16:creationId xmlns:a16="http://schemas.microsoft.com/office/drawing/2014/main" id="{3B160EBD-92AF-495B-BF1A-12826DC24B8E}"/>
              </a:ext>
            </a:extLst>
          </p:cNvPr>
          <p:cNvGrpSpPr/>
          <p:nvPr/>
        </p:nvGrpSpPr>
        <p:grpSpPr>
          <a:xfrm rot="2540802">
            <a:off x="11136549" y="6524625"/>
            <a:ext cx="544580" cy="346135"/>
            <a:chOff x="1459148" y="544749"/>
            <a:chExt cx="7412477" cy="5661498"/>
          </a:xfrm>
        </p:grpSpPr>
        <p:sp>
          <p:nvSpPr>
            <p:cNvPr id="1167" name="Arc 1166">
              <a:extLst>
                <a:ext uri="{FF2B5EF4-FFF2-40B4-BE49-F238E27FC236}">
                  <a16:creationId xmlns:a16="http://schemas.microsoft.com/office/drawing/2014/main" id="{A78B0829-999B-4EF0-A152-B8FB2FCDE75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68" name="Straight Connector 1167">
              <a:extLst>
                <a:ext uri="{FF2B5EF4-FFF2-40B4-BE49-F238E27FC236}">
                  <a16:creationId xmlns:a16="http://schemas.microsoft.com/office/drawing/2014/main" id="{4E7FDAAC-253E-4F8E-A99E-BA0F4BAC0FD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69" name="Arc 1168">
              <a:extLst>
                <a:ext uri="{FF2B5EF4-FFF2-40B4-BE49-F238E27FC236}">
                  <a16:creationId xmlns:a16="http://schemas.microsoft.com/office/drawing/2014/main" id="{258F7512-63A8-4FE1-95D6-1DAC7A0B355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0A3AB09B-8419-44DC-B318-B44643CF8A1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71" name="Straight Connector 1170">
              <a:extLst>
                <a:ext uri="{FF2B5EF4-FFF2-40B4-BE49-F238E27FC236}">
                  <a16:creationId xmlns:a16="http://schemas.microsoft.com/office/drawing/2014/main" id="{CD690DAB-BF25-4997-9BE7-4FD0C89DC3F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72" name="Oval 1171">
              <a:extLst>
                <a:ext uri="{FF2B5EF4-FFF2-40B4-BE49-F238E27FC236}">
                  <a16:creationId xmlns:a16="http://schemas.microsoft.com/office/drawing/2014/main" id="{6580868A-5A0C-4BAB-A9EA-49927ABB406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3" name="Arc 1172">
              <a:extLst>
                <a:ext uri="{FF2B5EF4-FFF2-40B4-BE49-F238E27FC236}">
                  <a16:creationId xmlns:a16="http://schemas.microsoft.com/office/drawing/2014/main" id="{ED4ED5E7-4722-478D-A0F4-D83AE730C85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4" name="Arc 1173">
              <a:extLst>
                <a:ext uri="{FF2B5EF4-FFF2-40B4-BE49-F238E27FC236}">
                  <a16:creationId xmlns:a16="http://schemas.microsoft.com/office/drawing/2014/main" id="{E7BCEE19-4F49-4A3B-9991-369DFF930AD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5" name="Arc 1174">
              <a:extLst>
                <a:ext uri="{FF2B5EF4-FFF2-40B4-BE49-F238E27FC236}">
                  <a16:creationId xmlns:a16="http://schemas.microsoft.com/office/drawing/2014/main" id="{07836FF3-7633-493C-AD08-9E2170657A1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F493BA03-D612-4C02-B35B-EFD70A0663B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7" name="Straight Connector 1176">
              <a:extLst>
                <a:ext uri="{FF2B5EF4-FFF2-40B4-BE49-F238E27FC236}">
                  <a16:creationId xmlns:a16="http://schemas.microsoft.com/office/drawing/2014/main" id="{305D48BD-DE7A-4F56-BA30-051546572BC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a:extLst>
                <a:ext uri="{FF2B5EF4-FFF2-40B4-BE49-F238E27FC236}">
                  <a16:creationId xmlns:a16="http://schemas.microsoft.com/office/drawing/2014/main" id="{756BD0FD-068D-4147-B946-018B8F34D47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79" name="Straight Connector 1178">
              <a:extLst>
                <a:ext uri="{FF2B5EF4-FFF2-40B4-BE49-F238E27FC236}">
                  <a16:creationId xmlns:a16="http://schemas.microsoft.com/office/drawing/2014/main" id="{1F2B64E1-F81F-4117-AF16-218D9B7CD81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80" name="Group 1179">
            <a:extLst>
              <a:ext uri="{FF2B5EF4-FFF2-40B4-BE49-F238E27FC236}">
                <a16:creationId xmlns:a16="http://schemas.microsoft.com/office/drawing/2014/main" id="{88263885-2871-40B1-8DB1-B2F930874AD2}"/>
              </a:ext>
            </a:extLst>
          </p:cNvPr>
          <p:cNvGrpSpPr/>
          <p:nvPr/>
        </p:nvGrpSpPr>
        <p:grpSpPr>
          <a:xfrm rot="2540802">
            <a:off x="11450874" y="6524625"/>
            <a:ext cx="544580" cy="346135"/>
            <a:chOff x="1459148" y="544749"/>
            <a:chExt cx="7412477" cy="5661498"/>
          </a:xfrm>
        </p:grpSpPr>
        <p:sp>
          <p:nvSpPr>
            <p:cNvPr id="1181" name="Arc 1180">
              <a:extLst>
                <a:ext uri="{FF2B5EF4-FFF2-40B4-BE49-F238E27FC236}">
                  <a16:creationId xmlns:a16="http://schemas.microsoft.com/office/drawing/2014/main" id="{A0118D1C-1674-4E2D-A25F-4E84B9FC966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2" name="Straight Connector 1181">
              <a:extLst>
                <a:ext uri="{FF2B5EF4-FFF2-40B4-BE49-F238E27FC236}">
                  <a16:creationId xmlns:a16="http://schemas.microsoft.com/office/drawing/2014/main" id="{9CD88B93-AA4F-40FB-91DB-EA8377D9194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83" name="Arc 1182">
              <a:extLst>
                <a:ext uri="{FF2B5EF4-FFF2-40B4-BE49-F238E27FC236}">
                  <a16:creationId xmlns:a16="http://schemas.microsoft.com/office/drawing/2014/main" id="{9CA34651-2B8B-4350-9B52-9EFE97CBF7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BF5D77B3-4CB3-476B-B50E-58647958A74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85" name="Straight Connector 1184">
              <a:extLst>
                <a:ext uri="{FF2B5EF4-FFF2-40B4-BE49-F238E27FC236}">
                  <a16:creationId xmlns:a16="http://schemas.microsoft.com/office/drawing/2014/main" id="{FE092D7B-31F5-47FD-BDAC-C3C179ABD55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86" name="Oval 1185">
              <a:extLst>
                <a:ext uri="{FF2B5EF4-FFF2-40B4-BE49-F238E27FC236}">
                  <a16:creationId xmlns:a16="http://schemas.microsoft.com/office/drawing/2014/main" id="{B2AF6030-3D60-464C-BE69-D34D76537B9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7" name="Arc 1186">
              <a:extLst>
                <a:ext uri="{FF2B5EF4-FFF2-40B4-BE49-F238E27FC236}">
                  <a16:creationId xmlns:a16="http://schemas.microsoft.com/office/drawing/2014/main" id="{31151FF7-F863-4EE3-8354-452FF240CF7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8" name="Arc 1187">
              <a:extLst>
                <a:ext uri="{FF2B5EF4-FFF2-40B4-BE49-F238E27FC236}">
                  <a16:creationId xmlns:a16="http://schemas.microsoft.com/office/drawing/2014/main" id="{98678F9F-A162-4987-AABF-8355E6387F9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9" name="Arc 1188">
              <a:extLst>
                <a:ext uri="{FF2B5EF4-FFF2-40B4-BE49-F238E27FC236}">
                  <a16:creationId xmlns:a16="http://schemas.microsoft.com/office/drawing/2014/main" id="{A098D6D8-C41F-49B2-AC0E-1AAA9083FA6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0ABA9488-C273-4CA8-B17B-23BFEA4368A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1" name="Straight Connector 1190">
              <a:extLst>
                <a:ext uri="{FF2B5EF4-FFF2-40B4-BE49-F238E27FC236}">
                  <a16:creationId xmlns:a16="http://schemas.microsoft.com/office/drawing/2014/main" id="{9F01A45A-5153-4480-868C-0A6E2EF7037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92" name="Straight Connector 1191">
              <a:extLst>
                <a:ext uri="{FF2B5EF4-FFF2-40B4-BE49-F238E27FC236}">
                  <a16:creationId xmlns:a16="http://schemas.microsoft.com/office/drawing/2014/main" id="{94D70A96-EEFC-4AEA-9574-D4CC4411396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93" name="Straight Connector 1192">
              <a:extLst>
                <a:ext uri="{FF2B5EF4-FFF2-40B4-BE49-F238E27FC236}">
                  <a16:creationId xmlns:a16="http://schemas.microsoft.com/office/drawing/2014/main" id="{35D57C99-DF39-4965-B487-AAA86BE7461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94" name="Group 1193">
            <a:extLst>
              <a:ext uri="{FF2B5EF4-FFF2-40B4-BE49-F238E27FC236}">
                <a16:creationId xmlns:a16="http://schemas.microsoft.com/office/drawing/2014/main" id="{76A7C738-2A08-424F-B2E5-8890D8D1CFF1}"/>
              </a:ext>
            </a:extLst>
          </p:cNvPr>
          <p:cNvGrpSpPr/>
          <p:nvPr/>
        </p:nvGrpSpPr>
        <p:grpSpPr>
          <a:xfrm rot="2540802">
            <a:off x="11736624" y="6524625"/>
            <a:ext cx="544580" cy="346135"/>
            <a:chOff x="1459148" y="544749"/>
            <a:chExt cx="7412477" cy="5661498"/>
          </a:xfrm>
        </p:grpSpPr>
        <p:sp>
          <p:nvSpPr>
            <p:cNvPr id="1195" name="Arc 1194">
              <a:extLst>
                <a:ext uri="{FF2B5EF4-FFF2-40B4-BE49-F238E27FC236}">
                  <a16:creationId xmlns:a16="http://schemas.microsoft.com/office/drawing/2014/main" id="{2B0A5C7B-AB9B-4D33-8172-6A1D0147625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6" name="Straight Connector 1195">
              <a:extLst>
                <a:ext uri="{FF2B5EF4-FFF2-40B4-BE49-F238E27FC236}">
                  <a16:creationId xmlns:a16="http://schemas.microsoft.com/office/drawing/2014/main" id="{5F1A780F-7DC9-4580-9707-545926CC96C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97" name="Arc 1196">
              <a:extLst>
                <a:ext uri="{FF2B5EF4-FFF2-40B4-BE49-F238E27FC236}">
                  <a16:creationId xmlns:a16="http://schemas.microsoft.com/office/drawing/2014/main" id="{B784C099-BD92-422C-9762-36101F7E069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2645F96A-469C-41F3-B8FD-0F7C763DF58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99" name="Straight Connector 1198">
              <a:extLst>
                <a:ext uri="{FF2B5EF4-FFF2-40B4-BE49-F238E27FC236}">
                  <a16:creationId xmlns:a16="http://schemas.microsoft.com/office/drawing/2014/main" id="{A5B2E556-8CA7-4BA9-8BB0-EDB028C9C19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00" name="Oval 1199">
              <a:extLst>
                <a:ext uri="{FF2B5EF4-FFF2-40B4-BE49-F238E27FC236}">
                  <a16:creationId xmlns:a16="http://schemas.microsoft.com/office/drawing/2014/main" id="{6C14F349-2A08-46C3-A116-127F84647FC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1" name="Arc 1200">
              <a:extLst>
                <a:ext uri="{FF2B5EF4-FFF2-40B4-BE49-F238E27FC236}">
                  <a16:creationId xmlns:a16="http://schemas.microsoft.com/office/drawing/2014/main" id="{51B74908-5AA5-4791-A138-C84FD4B0481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2" name="Arc 1201">
              <a:extLst>
                <a:ext uri="{FF2B5EF4-FFF2-40B4-BE49-F238E27FC236}">
                  <a16:creationId xmlns:a16="http://schemas.microsoft.com/office/drawing/2014/main" id="{82136492-5929-43CD-92A8-1F78B19D005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3" name="Arc 1202">
              <a:extLst>
                <a:ext uri="{FF2B5EF4-FFF2-40B4-BE49-F238E27FC236}">
                  <a16:creationId xmlns:a16="http://schemas.microsoft.com/office/drawing/2014/main" id="{BEFE7260-6948-4E2D-9F7A-B6C317FE669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3EAEFF84-E6AB-4474-8A35-A4945B65471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5" name="Straight Connector 1204">
              <a:extLst>
                <a:ext uri="{FF2B5EF4-FFF2-40B4-BE49-F238E27FC236}">
                  <a16:creationId xmlns:a16="http://schemas.microsoft.com/office/drawing/2014/main" id="{25CBD6AB-A94D-4561-8F0D-50CE02C995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06" name="Straight Connector 1205">
              <a:extLst>
                <a:ext uri="{FF2B5EF4-FFF2-40B4-BE49-F238E27FC236}">
                  <a16:creationId xmlns:a16="http://schemas.microsoft.com/office/drawing/2014/main" id="{A572737E-3B4C-415B-BA4E-0DD3061214A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07" name="Straight Connector 1206">
              <a:extLst>
                <a:ext uri="{FF2B5EF4-FFF2-40B4-BE49-F238E27FC236}">
                  <a16:creationId xmlns:a16="http://schemas.microsoft.com/office/drawing/2014/main" id="{55910A97-27E1-4BE3-B991-712D07549D9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08" name="Group 1207">
            <a:extLst>
              <a:ext uri="{FF2B5EF4-FFF2-40B4-BE49-F238E27FC236}">
                <a16:creationId xmlns:a16="http://schemas.microsoft.com/office/drawing/2014/main" id="{03BA1CFD-D27A-443B-8418-0A45EAD6030C}"/>
              </a:ext>
            </a:extLst>
          </p:cNvPr>
          <p:cNvGrpSpPr/>
          <p:nvPr/>
        </p:nvGrpSpPr>
        <p:grpSpPr>
          <a:xfrm rot="2540802">
            <a:off x="-169626" y="314325"/>
            <a:ext cx="544580" cy="346135"/>
            <a:chOff x="1459148" y="544749"/>
            <a:chExt cx="7412477" cy="5661498"/>
          </a:xfrm>
        </p:grpSpPr>
        <p:sp>
          <p:nvSpPr>
            <p:cNvPr id="1209" name="Arc 1208">
              <a:extLst>
                <a:ext uri="{FF2B5EF4-FFF2-40B4-BE49-F238E27FC236}">
                  <a16:creationId xmlns:a16="http://schemas.microsoft.com/office/drawing/2014/main" id="{8C450B55-1F42-4B7D-A971-D6CAD16457A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0" name="Straight Connector 1209">
              <a:extLst>
                <a:ext uri="{FF2B5EF4-FFF2-40B4-BE49-F238E27FC236}">
                  <a16:creationId xmlns:a16="http://schemas.microsoft.com/office/drawing/2014/main" id="{07B7BF44-0E2A-45F7-92C1-4E47DFEF52E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11" name="Arc 1210">
              <a:extLst>
                <a:ext uri="{FF2B5EF4-FFF2-40B4-BE49-F238E27FC236}">
                  <a16:creationId xmlns:a16="http://schemas.microsoft.com/office/drawing/2014/main" id="{EAC5CDD3-BEC3-489D-A630-E1F3EA41447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555258D6-9CD2-484D-8854-721D0C11479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13" name="Straight Connector 1212">
              <a:extLst>
                <a:ext uri="{FF2B5EF4-FFF2-40B4-BE49-F238E27FC236}">
                  <a16:creationId xmlns:a16="http://schemas.microsoft.com/office/drawing/2014/main" id="{E08BAA6E-D018-4C4A-8161-BBE49DE7FC6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14" name="Oval 1213">
              <a:extLst>
                <a:ext uri="{FF2B5EF4-FFF2-40B4-BE49-F238E27FC236}">
                  <a16:creationId xmlns:a16="http://schemas.microsoft.com/office/drawing/2014/main" id="{99446BBD-66F1-4ADC-BD9C-2B7EED81CD6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5" name="Arc 1214">
              <a:extLst>
                <a:ext uri="{FF2B5EF4-FFF2-40B4-BE49-F238E27FC236}">
                  <a16:creationId xmlns:a16="http://schemas.microsoft.com/office/drawing/2014/main" id="{BF3709CF-98CB-47C8-ADBD-7AA3D966F09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6" name="Arc 1215">
              <a:extLst>
                <a:ext uri="{FF2B5EF4-FFF2-40B4-BE49-F238E27FC236}">
                  <a16:creationId xmlns:a16="http://schemas.microsoft.com/office/drawing/2014/main" id="{C98296AC-AB76-448C-82AC-45B9AD1447A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7" name="Arc 1216">
              <a:extLst>
                <a:ext uri="{FF2B5EF4-FFF2-40B4-BE49-F238E27FC236}">
                  <a16:creationId xmlns:a16="http://schemas.microsoft.com/office/drawing/2014/main" id="{7FDE0DDB-EC12-494C-9700-4DBFEDFDEDA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80F9DB92-4918-4B05-9C83-C778F7361DC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19" name="Straight Connector 1218">
              <a:extLst>
                <a:ext uri="{FF2B5EF4-FFF2-40B4-BE49-F238E27FC236}">
                  <a16:creationId xmlns:a16="http://schemas.microsoft.com/office/drawing/2014/main" id="{57C570BE-D5D1-4E56-91E5-4A87AFB5173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20" name="Straight Connector 1219">
              <a:extLst>
                <a:ext uri="{FF2B5EF4-FFF2-40B4-BE49-F238E27FC236}">
                  <a16:creationId xmlns:a16="http://schemas.microsoft.com/office/drawing/2014/main" id="{C7326931-9D76-44EB-A3B4-D050F3C3697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21" name="Straight Connector 1220">
              <a:extLst>
                <a:ext uri="{FF2B5EF4-FFF2-40B4-BE49-F238E27FC236}">
                  <a16:creationId xmlns:a16="http://schemas.microsoft.com/office/drawing/2014/main" id="{DA36E2A5-7C2E-432A-86BD-F08FE5DC997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22" name="Group 1221">
            <a:extLst>
              <a:ext uri="{FF2B5EF4-FFF2-40B4-BE49-F238E27FC236}">
                <a16:creationId xmlns:a16="http://schemas.microsoft.com/office/drawing/2014/main" id="{16320510-D62E-4A42-A78F-57E7E36D291C}"/>
              </a:ext>
            </a:extLst>
          </p:cNvPr>
          <p:cNvGrpSpPr/>
          <p:nvPr/>
        </p:nvGrpSpPr>
        <p:grpSpPr>
          <a:xfrm rot="2540802">
            <a:off x="-169626" y="609600"/>
            <a:ext cx="544580" cy="346135"/>
            <a:chOff x="1459148" y="544749"/>
            <a:chExt cx="7412477" cy="5661498"/>
          </a:xfrm>
        </p:grpSpPr>
        <p:sp>
          <p:nvSpPr>
            <p:cNvPr id="1223" name="Arc 1222">
              <a:extLst>
                <a:ext uri="{FF2B5EF4-FFF2-40B4-BE49-F238E27FC236}">
                  <a16:creationId xmlns:a16="http://schemas.microsoft.com/office/drawing/2014/main" id="{DA7ABCC2-998E-4165-A36D-063FA3107CE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4" name="Straight Connector 1223">
              <a:extLst>
                <a:ext uri="{FF2B5EF4-FFF2-40B4-BE49-F238E27FC236}">
                  <a16:creationId xmlns:a16="http://schemas.microsoft.com/office/drawing/2014/main" id="{77C5DFAD-3DA4-4325-B44F-5049D89ACDC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25" name="Arc 1224">
              <a:extLst>
                <a:ext uri="{FF2B5EF4-FFF2-40B4-BE49-F238E27FC236}">
                  <a16:creationId xmlns:a16="http://schemas.microsoft.com/office/drawing/2014/main" id="{D8C5BB11-4DAD-4DF5-9869-466FAD27B55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5D9F8199-314F-4CF8-85A1-4F6EA6A2D93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27" name="Straight Connector 1226">
              <a:extLst>
                <a:ext uri="{FF2B5EF4-FFF2-40B4-BE49-F238E27FC236}">
                  <a16:creationId xmlns:a16="http://schemas.microsoft.com/office/drawing/2014/main" id="{EB6B0479-959D-40AB-9484-C56B22EB08B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28" name="Oval 1227">
              <a:extLst>
                <a:ext uri="{FF2B5EF4-FFF2-40B4-BE49-F238E27FC236}">
                  <a16:creationId xmlns:a16="http://schemas.microsoft.com/office/drawing/2014/main" id="{24F58B8F-7450-468C-A7DA-6717581236C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9" name="Arc 1228">
              <a:extLst>
                <a:ext uri="{FF2B5EF4-FFF2-40B4-BE49-F238E27FC236}">
                  <a16:creationId xmlns:a16="http://schemas.microsoft.com/office/drawing/2014/main" id="{DDAD17DD-F140-4A69-A6A4-CDC111CB58F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0" name="Arc 1229">
              <a:extLst>
                <a:ext uri="{FF2B5EF4-FFF2-40B4-BE49-F238E27FC236}">
                  <a16:creationId xmlns:a16="http://schemas.microsoft.com/office/drawing/2014/main" id="{097D0DA3-D9F6-4DFD-9E7D-22C90D2C5AD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1" name="Arc 1230">
              <a:extLst>
                <a:ext uri="{FF2B5EF4-FFF2-40B4-BE49-F238E27FC236}">
                  <a16:creationId xmlns:a16="http://schemas.microsoft.com/office/drawing/2014/main" id="{BC5DE3B0-83DE-4DF1-AD3E-99202B7A6DA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EDADB162-C809-41FB-9E6F-B59C8064C60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3" name="Straight Connector 1232">
              <a:extLst>
                <a:ext uri="{FF2B5EF4-FFF2-40B4-BE49-F238E27FC236}">
                  <a16:creationId xmlns:a16="http://schemas.microsoft.com/office/drawing/2014/main" id="{20503DAA-7847-4A19-8E93-2D11890399A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a:extLst>
                <a:ext uri="{FF2B5EF4-FFF2-40B4-BE49-F238E27FC236}">
                  <a16:creationId xmlns:a16="http://schemas.microsoft.com/office/drawing/2014/main" id="{3997CA10-307D-4885-831F-C1A2C2213A2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35" name="Straight Connector 1234">
              <a:extLst>
                <a:ext uri="{FF2B5EF4-FFF2-40B4-BE49-F238E27FC236}">
                  <a16:creationId xmlns:a16="http://schemas.microsoft.com/office/drawing/2014/main" id="{CD103D9F-BE88-411D-A2E9-D5551F705BD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36" name="Group 1235">
            <a:extLst>
              <a:ext uri="{FF2B5EF4-FFF2-40B4-BE49-F238E27FC236}">
                <a16:creationId xmlns:a16="http://schemas.microsoft.com/office/drawing/2014/main" id="{D3DAB612-1D29-49F5-BDBC-7694C4D80966}"/>
              </a:ext>
            </a:extLst>
          </p:cNvPr>
          <p:cNvGrpSpPr/>
          <p:nvPr/>
        </p:nvGrpSpPr>
        <p:grpSpPr>
          <a:xfrm rot="2540802">
            <a:off x="-169626" y="904875"/>
            <a:ext cx="544580" cy="346135"/>
            <a:chOff x="1459148" y="544749"/>
            <a:chExt cx="7412477" cy="5661498"/>
          </a:xfrm>
        </p:grpSpPr>
        <p:sp>
          <p:nvSpPr>
            <p:cNvPr id="1237" name="Arc 1236">
              <a:extLst>
                <a:ext uri="{FF2B5EF4-FFF2-40B4-BE49-F238E27FC236}">
                  <a16:creationId xmlns:a16="http://schemas.microsoft.com/office/drawing/2014/main" id="{8662DFEA-4CE3-46DA-BCA7-9F25FF74C1C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38" name="Straight Connector 1237">
              <a:extLst>
                <a:ext uri="{FF2B5EF4-FFF2-40B4-BE49-F238E27FC236}">
                  <a16:creationId xmlns:a16="http://schemas.microsoft.com/office/drawing/2014/main" id="{0E642E4F-F9D2-40B3-A94E-B98D1C23D31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39" name="Arc 1238">
              <a:extLst>
                <a:ext uri="{FF2B5EF4-FFF2-40B4-BE49-F238E27FC236}">
                  <a16:creationId xmlns:a16="http://schemas.microsoft.com/office/drawing/2014/main" id="{60387314-1EE1-4299-B55B-63321CE730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93DEC665-B796-481D-A882-FD944096B49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41" name="Straight Connector 1240">
              <a:extLst>
                <a:ext uri="{FF2B5EF4-FFF2-40B4-BE49-F238E27FC236}">
                  <a16:creationId xmlns:a16="http://schemas.microsoft.com/office/drawing/2014/main" id="{228133D3-7744-4158-BC73-0F27CBCF728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42" name="Oval 1241">
              <a:extLst>
                <a:ext uri="{FF2B5EF4-FFF2-40B4-BE49-F238E27FC236}">
                  <a16:creationId xmlns:a16="http://schemas.microsoft.com/office/drawing/2014/main" id="{7DFDCE0A-986D-4C30-ADB9-45EB5FEE384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3" name="Arc 1242">
              <a:extLst>
                <a:ext uri="{FF2B5EF4-FFF2-40B4-BE49-F238E27FC236}">
                  <a16:creationId xmlns:a16="http://schemas.microsoft.com/office/drawing/2014/main" id="{4D3E7E65-B644-4BB7-A21F-3FC1A203FFE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4" name="Arc 1243">
              <a:extLst>
                <a:ext uri="{FF2B5EF4-FFF2-40B4-BE49-F238E27FC236}">
                  <a16:creationId xmlns:a16="http://schemas.microsoft.com/office/drawing/2014/main" id="{36C701E8-5E54-444D-A4C1-AFF2F5851F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5" name="Arc 1244">
              <a:extLst>
                <a:ext uri="{FF2B5EF4-FFF2-40B4-BE49-F238E27FC236}">
                  <a16:creationId xmlns:a16="http://schemas.microsoft.com/office/drawing/2014/main" id="{ED12CC37-9503-48B1-86EB-4036A5E7C00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BD50BE2B-20F2-4C52-B527-A716CB02B3C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7" name="Straight Connector 1246">
              <a:extLst>
                <a:ext uri="{FF2B5EF4-FFF2-40B4-BE49-F238E27FC236}">
                  <a16:creationId xmlns:a16="http://schemas.microsoft.com/office/drawing/2014/main" id="{23A14FD3-BA80-4B26-B5C4-0CA08A66575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a:extLst>
                <a:ext uri="{FF2B5EF4-FFF2-40B4-BE49-F238E27FC236}">
                  <a16:creationId xmlns:a16="http://schemas.microsoft.com/office/drawing/2014/main" id="{3A8FB926-F6D3-4FE3-8D7F-3A6537EC5F3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a:extLst>
                <a:ext uri="{FF2B5EF4-FFF2-40B4-BE49-F238E27FC236}">
                  <a16:creationId xmlns:a16="http://schemas.microsoft.com/office/drawing/2014/main" id="{F0A47964-5076-4580-8F73-B1BF5BF0B52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50" name="Group 1249">
            <a:extLst>
              <a:ext uri="{FF2B5EF4-FFF2-40B4-BE49-F238E27FC236}">
                <a16:creationId xmlns:a16="http://schemas.microsoft.com/office/drawing/2014/main" id="{3D3CD0C8-66A5-42F3-992D-66C539804FC8}"/>
              </a:ext>
            </a:extLst>
          </p:cNvPr>
          <p:cNvGrpSpPr/>
          <p:nvPr/>
        </p:nvGrpSpPr>
        <p:grpSpPr>
          <a:xfrm rot="2540802">
            <a:off x="-169626" y="1200150"/>
            <a:ext cx="544580" cy="346135"/>
            <a:chOff x="1459148" y="544749"/>
            <a:chExt cx="7412477" cy="5661498"/>
          </a:xfrm>
        </p:grpSpPr>
        <p:sp>
          <p:nvSpPr>
            <p:cNvPr id="1251" name="Arc 1250">
              <a:extLst>
                <a:ext uri="{FF2B5EF4-FFF2-40B4-BE49-F238E27FC236}">
                  <a16:creationId xmlns:a16="http://schemas.microsoft.com/office/drawing/2014/main" id="{D6C20E08-0C6B-41F5-88B2-7FF20AF6F33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2" name="Straight Connector 1251">
              <a:extLst>
                <a:ext uri="{FF2B5EF4-FFF2-40B4-BE49-F238E27FC236}">
                  <a16:creationId xmlns:a16="http://schemas.microsoft.com/office/drawing/2014/main" id="{565186B2-70E8-4B52-A79B-E4A323D265C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53" name="Arc 1252">
              <a:extLst>
                <a:ext uri="{FF2B5EF4-FFF2-40B4-BE49-F238E27FC236}">
                  <a16:creationId xmlns:a16="http://schemas.microsoft.com/office/drawing/2014/main" id="{EC455FD0-3BA6-402E-9EC1-E16CD0DE35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D4A704C1-F548-4A30-BA07-B1FA2343505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55" name="Straight Connector 1254">
              <a:extLst>
                <a:ext uri="{FF2B5EF4-FFF2-40B4-BE49-F238E27FC236}">
                  <a16:creationId xmlns:a16="http://schemas.microsoft.com/office/drawing/2014/main" id="{5C0E861D-56FF-42AE-83D4-3AEF25DEA80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56" name="Oval 1255">
              <a:extLst>
                <a:ext uri="{FF2B5EF4-FFF2-40B4-BE49-F238E27FC236}">
                  <a16:creationId xmlns:a16="http://schemas.microsoft.com/office/drawing/2014/main" id="{31408ACD-857B-48C3-8CE8-490B5E596AF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7" name="Arc 1256">
              <a:extLst>
                <a:ext uri="{FF2B5EF4-FFF2-40B4-BE49-F238E27FC236}">
                  <a16:creationId xmlns:a16="http://schemas.microsoft.com/office/drawing/2014/main" id="{8E347D15-3347-4533-B795-784B54C500E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8" name="Arc 1257">
              <a:extLst>
                <a:ext uri="{FF2B5EF4-FFF2-40B4-BE49-F238E27FC236}">
                  <a16:creationId xmlns:a16="http://schemas.microsoft.com/office/drawing/2014/main" id="{C136CEE3-9059-4CB2-A2A9-339777D083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9" name="Arc 1258">
              <a:extLst>
                <a:ext uri="{FF2B5EF4-FFF2-40B4-BE49-F238E27FC236}">
                  <a16:creationId xmlns:a16="http://schemas.microsoft.com/office/drawing/2014/main" id="{4490AAC3-27E4-4D68-9DD0-6CB10A4872E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E7D33E53-7AFE-4058-864C-BEEFA83255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1" name="Straight Connector 1260">
              <a:extLst>
                <a:ext uri="{FF2B5EF4-FFF2-40B4-BE49-F238E27FC236}">
                  <a16:creationId xmlns:a16="http://schemas.microsoft.com/office/drawing/2014/main" id="{75DC019D-51CD-40B7-84E4-E130B3887C9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62" name="Straight Connector 1261">
              <a:extLst>
                <a:ext uri="{FF2B5EF4-FFF2-40B4-BE49-F238E27FC236}">
                  <a16:creationId xmlns:a16="http://schemas.microsoft.com/office/drawing/2014/main" id="{76DB2BF1-65A1-434F-9416-ACDCF0746E9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63" name="Straight Connector 1262">
              <a:extLst>
                <a:ext uri="{FF2B5EF4-FFF2-40B4-BE49-F238E27FC236}">
                  <a16:creationId xmlns:a16="http://schemas.microsoft.com/office/drawing/2014/main" id="{20FA1B6B-0457-475D-87B7-B486493DC58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64" name="Group 1263">
            <a:extLst>
              <a:ext uri="{FF2B5EF4-FFF2-40B4-BE49-F238E27FC236}">
                <a16:creationId xmlns:a16="http://schemas.microsoft.com/office/drawing/2014/main" id="{10AF49CC-F0F0-4204-B364-2EDB7BBA85CA}"/>
              </a:ext>
            </a:extLst>
          </p:cNvPr>
          <p:cNvGrpSpPr/>
          <p:nvPr/>
        </p:nvGrpSpPr>
        <p:grpSpPr>
          <a:xfrm rot="2540802">
            <a:off x="-169626" y="1495425"/>
            <a:ext cx="544580" cy="346135"/>
            <a:chOff x="1459148" y="544749"/>
            <a:chExt cx="7412477" cy="5661498"/>
          </a:xfrm>
        </p:grpSpPr>
        <p:sp>
          <p:nvSpPr>
            <p:cNvPr id="1265" name="Arc 1264">
              <a:extLst>
                <a:ext uri="{FF2B5EF4-FFF2-40B4-BE49-F238E27FC236}">
                  <a16:creationId xmlns:a16="http://schemas.microsoft.com/office/drawing/2014/main" id="{20F086F9-ED79-4438-ACA4-EE884D3BA3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6" name="Straight Connector 1265">
              <a:extLst>
                <a:ext uri="{FF2B5EF4-FFF2-40B4-BE49-F238E27FC236}">
                  <a16:creationId xmlns:a16="http://schemas.microsoft.com/office/drawing/2014/main" id="{E8486380-9186-489A-84DC-02ABBF02F97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67" name="Arc 1266">
              <a:extLst>
                <a:ext uri="{FF2B5EF4-FFF2-40B4-BE49-F238E27FC236}">
                  <a16:creationId xmlns:a16="http://schemas.microsoft.com/office/drawing/2014/main" id="{6116289E-6EAD-434B-8F2F-F5E7FEEC03E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D19EEA63-2C0B-41EC-9243-AD6DFF9082A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69" name="Straight Connector 1268">
              <a:extLst>
                <a:ext uri="{FF2B5EF4-FFF2-40B4-BE49-F238E27FC236}">
                  <a16:creationId xmlns:a16="http://schemas.microsoft.com/office/drawing/2014/main" id="{A92B94BF-6BF4-4740-BC74-29C3F104D68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70" name="Oval 1269">
              <a:extLst>
                <a:ext uri="{FF2B5EF4-FFF2-40B4-BE49-F238E27FC236}">
                  <a16:creationId xmlns:a16="http://schemas.microsoft.com/office/drawing/2014/main" id="{E6ED363E-9194-4A93-9C36-CB8CDA9B197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1" name="Arc 1270">
              <a:extLst>
                <a:ext uri="{FF2B5EF4-FFF2-40B4-BE49-F238E27FC236}">
                  <a16:creationId xmlns:a16="http://schemas.microsoft.com/office/drawing/2014/main" id="{001B647D-0A28-4D7B-8E0C-DDE2180E96A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2" name="Arc 1271">
              <a:extLst>
                <a:ext uri="{FF2B5EF4-FFF2-40B4-BE49-F238E27FC236}">
                  <a16:creationId xmlns:a16="http://schemas.microsoft.com/office/drawing/2014/main" id="{6AA9C35F-748E-4B22-8819-5A74FCE1CF9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3" name="Arc 1272">
              <a:extLst>
                <a:ext uri="{FF2B5EF4-FFF2-40B4-BE49-F238E27FC236}">
                  <a16:creationId xmlns:a16="http://schemas.microsoft.com/office/drawing/2014/main" id="{AABBB49F-8A66-4FF0-AF6D-BC4271A2417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FDFE409-B242-4079-80E9-6F99360A3CF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5" name="Straight Connector 1274">
              <a:extLst>
                <a:ext uri="{FF2B5EF4-FFF2-40B4-BE49-F238E27FC236}">
                  <a16:creationId xmlns:a16="http://schemas.microsoft.com/office/drawing/2014/main" id="{85872A79-4CE3-4EA6-B845-80B84FB974A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a:extLst>
                <a:ext uri="{FF2B5EF4-FFF2-40B4-BE49-F238E27FC236}">
                  <a16:creationId xmlns:a16="http://schemas.microsoft.com/office/drawing/2014/main" id="{922A38F7-B020-4111-A5CF-254475E7AE5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a:extLst>
                <a:ext uri="{FF2B5EF4-FFF2-40B4-BE49-F238E27FC236}">
                  <a16:creationId xmlns:a16="http://schemas.microsoft.com/office/drawing/2014/main" id="{0F78FBCD-2756-4BFC-8313-1A6B6091383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78" name="Group 1277">
            <a:extLst>
              <a:ext uri="{FF2B5EF4-FFF2-40B4-BE49-F238E27FC236}">
                <a16:creationId xmlns:a16="http://schemas.microsoft.com/office/drawing/2014/main" id="{95DB02B3-11AD-45D4-8D4D-6D4402DE3E0D}"/>
              </a:ext>
            </a:extLst>
          </p:cNvPr>
          <p:cNvGrpSpPr/>
          <p:nvPr/>
        </p:nvGrpSpPr>
        <p:grpSpPr>
          <a:xfrm rot="2540802">
            <a:off x="-169626" y="1790700"/>
            <a:ext cx="544580" cy="346135"/>
            <a:chOff x="1459148" y="544749"/>
            <a:chExt cx="7412477" cy="5661498"/>
          </a:xfrm>
        </p:grpSpPr>
        <p:sp>
          <p:nvSpPr>
            <p:cNvPr id="1279" name="Arc 1278">
              <a:extLst>
                <a:ext uri="{FF2B5EF4-FFF2-40B4-BE49-F238E27FC236}">
                  <a16:creationId xmlns:a16="http://schemas.microsoft.com/office/drawing/2014/main" id="{3B440164-C6BE-4A84-877E-A6D92105C5C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0" name="Straight Connector 1279">
              <a:extLst>
                <a:ext uri="{FF2B5EF4-FFF2-40B4-BE49-F238E27FC236}">
                  <a16:creationId xmlns:a16="http://schemas.microsoft.com/office/drawing/2014/main" id="{324BD47B-2DFF-47D9-96BE-8BD68DA60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81" name="Arc 1280">
              <a:extLst>
                <a:ext uri="{FF2B5EF4-FFF2-40B4-BE49-F238E27FC236}">
                  <a16:creationId xmlns:a16="http://schemas.microsoft.com/office/drawing/2014/main" id="{2271BC4E-7654-4568-8601-1004C7D0B0C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1A1392E0-C0E8-4F5F-80B9-AB08BCA80C7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83" name="Straight Connector 1282">
              <a:extLst>
                <a:ext uri="{FF2B5EF4-FFF2-40B4-BE49-F238E27FC236}">
                  <a16:creationId xmlns:a16="http://schemas.microsoft.com/office/drawing/2014/main" id="{B9349A82-75A6-4E69-80EB-7DABB8449DB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84" name="Oval 1283">
              <a:extLst>
                <a:ext uri="{FF2B5EF4-FFF2-40B4-BE49-F238E27FC236}">
                  <a16:creationId xmlns:a16="http://schemas.microsoft.com/office/drawing/2014/main" id="{1686E417-8770-4D10-BB53-36720393867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5" name="Arc 1284">
              <a:extLst>
                <a:ext uri="{FF2B5EF4-FFF2-40B4-BE49-F238E27FC236}">
                  <a16:creationId xmlns:a16="http://schemas.microsoft.com/office/drawing/2014/main" id="{0A2A7A48-BCD6-414B-BCF4-A4D7BD6E8F0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6" name="Arc 1285">
              <a:extLst>
                <a:ext uri="{FF2B5EF4-FFF2-40B4-BE49-F238E27FC236}">
                  <a16:creationId xmlns:a16="http://schemas.microsoft.com/office/drawing/2014/main" id="{892B546B-5FDD-4A9E-94D1-50FD1EC4248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7" name="Arc 1286">
              <a:extLst>
                <a:ext uri="{FF2B5EF4-FFF2-40B4-BE49-F238E27FC236}">
                  <a16:creationId xmlns:a16="http://schemas.microsoft.com/office/drawing/2014/main" id="{751DA9F4-55F8-4254-922D-3E1F20D097B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ED5182F5-40F5-4272-A656-89C0CAA7B3A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89" name="Straight Connector 1288">
              <a:extLst>
                <a:ext uri="{FF2B5EF4-FFF2-40B4-BE49-F238E27FC236}">
                  <a16:creationId xmlns:a16="http://schemas.microsoft.com/office/drawing/2014/main" id="{B7E19A95-5A61-4F52-A1B8-02D41220433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a:extLst>
                <a:ext uri="{FF2B5EF4-FFF2-40B4-BE49-F238E27FC236}">
                  <a16:creationId xmlns:a16="http://schemas.microsoft.com/office/drawing/2014/main" id="{A0B8F6B4-CFE1-4DB9-ACC6-FA873786B4F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a:extLst>
                <a:ext uri="{FF2B5EF4-FFF2-40B4-BE49-F238E27FC236}">
                  <a16:creationId xmlns:a16="http://schemas.microsoft.com/office/drawing/2014/main" id="{F2CB7F06-8735-494B-B439-08DDC853C68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92" name="Group 1291">
            <a:extLst>
              <a:ext uri="{FF2B5EF4-FFF2-40B4-BE49-F238E27FC236}">
                <a16:creationId xmlns:a16="http://schemas.microsoft.com/office/drawing/2014/main" id="{5B4B0A2E-49D1-4119-9EDA-5BA8B0E47DDA}"/>
              </a:ext>
            </a:extLst>
          </p:cNvPr>
          <p:cNvGrpSpPr/>
          <p:nvPr/>
        </p:nvGrpSpPr>
        <p:grpSpPr>
          <a:xfrm rot="2540802">
            <a:off x="-169626" y="2085975"/>
            <a:ext cx="544580" cy="346135"/>
            <a:chOff x="1459148" y="544749"/>
            <a:chExt cx="7412477" cy="5661498"/>
          </a:xfrm>
        </p:grpSpPr>
        <p:sp>
          <p:nvSpPr>
            <p:cNvPr id="1293" name="Arc 1292">
              <a:extLst>
                <a:ext uri="{FF2B5EF4-FFF2-40B4-BE49-F238E27FC236}">
                  <a16:creationId xmlns:a16="http://schemas.microsoft.com/office/drawing/2014/main" id="{459FD860-74EC-465E-BDF1-103B7FC8A6A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4" name="Straight Connector 1293">
              <a:extLst>
                <a:ext uri="{FF2B5EF4-FFF2-40B4-BE49-F238E27FC236}">
                  <a16:creationId xmlns:a16="http://schemas.microsoft.com/office/drawing/2014/main" id="{062AEC0E-2CA0-4604-9A86-68462F20154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95" name="Arc 1294">
              <a:extLst>
                <a:ext uri="{FF2B5EF4-FFF2-40B4-BE49-F238E27FC236}">
                  <a16:creationId xmlns:a16="http://schemas.microsoft.com/office/drawing/2014/main" id="{593687AE-EEBA-487A-BB4A-CB62276786D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D7B2564B-AD7F-4A5D-BFC3-1223D1EE267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97" name="Straight Connector 1296">
              <a:extLst>
                <a:ext uri="{FF2B5EF4-FFF2-40B4-BE49-F238E27FC236}">
                  <a16:creationId xmlns:a16="http://schemas.microsoft.com/office/drawing/2014/main" id="{0F41D6C2-43BC-4765-90C2-CC65D61BD2F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98" name="Oval 1297">
              <a:extLst>
                <a:ext uri="{FF2B5EF4-FFF2-40B4-BE49-F238E27FC236}">
                  <a16:creationId xmlns:a16="http://schemas.microsoft.com/office/drawing/2014/main" id="{5017E6CA-E4EA-491D-B86F-EBB479917C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9" name="Arc 1298">
              <a:extLst>
                <a:ext uri="{FF2B5EF4-FFF2-40B4-BE49-F238E27FC236}">
                  <a16:creationId xmlns:a16="http://schemas.microsoft.com/office/drawing/2014/main" id="{6F82BDAF-497D-4767-A9A4-DD0FCCBA242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0" name="Arc 1299">
              <a:extLst>
                <a:ext uri="{FF2B5EF4-FFF2-40B4-BE49-F238E27FC236}">
                  <a16:creationId xmlns:a16="http://schemas.microsoft.com/office/drawing/2014/main" id="{DCD97782-1CF2-4DF5-B323-B6BE50297E3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1" name="Arc 1300">
              <a:extLst>
                <a:ext uri="{FF2B5EF4-FFF2-40B4-BE49-F238E27FC236}">
                  <a16:creationId xmlns:a16="http://schemas.microsoft.com/office/drawing/2014/main" id="{60419A84-665F-4346-9C60-743FDD9F6D4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20D679FB-ABE5-4D1F-ABE8-A7E5AC30899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3" name="Straight Connector 1302">
              <a:extLst>
                <a:ext uri="{FF2B5EF4-FFF2-40B4-BE49-F238E27FC236}">
                  <a16:creationId xmlns:a16="http://schemas.microsoft.com/office/drawing/2014/main" id="{D82D62EE-6566-41A0-AAA0-1C1DB37C5D3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a:extLst>
                <a:ext uri="{FF2B5EF4-FFF2-40B4-BE49-F238E27FC236}">
                  <a16:creationId xmlns:a16="http://schemas.microsoft.com/office/drawing/2014/main" id="{9661039D-FD28-4D25-9753-B62C0289B48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a:extLst>
                <a:ext uri="{FF2B5EF4-FFF2-40B4-BE49-F238E27FC236}">
                  <a16:creationId xmlns:a16="http://schemas.microsoft.com/office/drawing/2014/main" id="{6045872F-8100-4BE9-9B16-DD566755F4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06" name="Group 1305">
            <a:extLst>
              <a:ext uri="{FF2B5EF4-FFF2-40B4-BE49-F238E27FC236}">
                <a16:creationId xmlns:a16="http://schemas.microsoft.com/office/drawing/2014/main" id="{00AB0D5A-FC1F-4619-A0F0-4BA9D46ABDE1}"/>
              </a:ext>
            </a:extLst>
          </p:cNvPr>
          <p:cNvGrpSpPr/>
          <p:nvPr/>
        </p:nvGrpSpPr>
        <p:grpSpPr>
          <a:xfrm rot="2540802">
            <a:off x="-169626" y="2381250"/>
            <a:ext cx="544580" cy="346135"/>
            <a:chOff x="1459148" y="544749"/>
            <a:chExt cx="7412477" cy="5661498"/>
          </a:xfrm>
        </p:grpSpPr>
        <p:sp>
          <p:nvSpPr>
            <p:cNvPr id="1307" name="Arc 1306">
              <a:extLst>
                <a:ext uri="{FF2B5EF4-FFF2-40B4-BE49-F238E27FC236}">
                  <a16:creationId xmlns:a16="http://schemas.microsoft.com/office/drawing/2014/main" id="{2221902B-0403-45BA-91BF-28412D6085E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08" name="Straight Connector 1307">
              <a:extLst>
                <a:ext uri="{FF2B5EF4-FFF2-40B4-BE49-F238E27FC236}">
                  <a16:creationId xmlns:a16="http://schemas.microsoft.com/office/drawing/2014/main" id="{22684340-131C-4BE4-A91A-790772D54DC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09" name="Arc 1308">
              <a:extLst>
                <a:ext uri="{FF2B5EF4-FFF2-40B4-BE49-F238E27FC236}">
                  <a16:creationId xmlns:a16="http://schemas.microsoft.com/office/drawing/2014/main" id="{E7F040AE-07FF-42C0-88AE-CC0B164DCF9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10606CD7-0B62-4AE6-AC4C-0D4CE3A4F0B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11" name="Straight Connector 1310">
              <a:extLst>
                <a:ext uri="{FF2B5EF4-FFF2-40B4-BE49-F238E27FC236}">
                  <a16:creationId xmlns:a16="http://schemas.microsoft.com/office/drawing/2014/main" id="{DFCC57BA-9A3B-425A-BF3B-01D7EFE9237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12" name="Oval 1311">
              <a:extLst>
                <a:ext uri="{FF2B5EF4-FFF2-40B4-BE49-F238E27FC236}">
                  <a16:creationId xmlns:a16="http://schemas.microsoft.com/office/drawing/2014/main" id="{7F33B91A-EED8-49AE-AAAB-34D3E0A258C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3" name="Arc 1312">
              <a:extLst>
                <a:ext uri="{FF2B5EF4-FFF2-40B4-BE49-F238E27FC236}">
                  <a16:creationId xmlns:a16="http://schemas.microsoft.com/office/drawing/2014/main" id="{4058DE11-FC51-430E-AA5A-9D60A6577D2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4" name="Arc 1313">
              <a:extLst>
                <a:ext uri="{FF2B5EF4-FFF2-40B4-BE49-F238E27FC236}">
                  <a16:creationId xmlns:a16="http://schemas.microsoft.com/office/drawing/2014/main" id="{4AA68279-7D0A-45C2-AF76-003D2284B93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5" name="Arc 1314">
              <a:extLst>
                <a:ext uri="{FF2B5EF4-FFF2-40B4-BE49-F238E27FC236}">
                  <a16:creationId xmlns:a16="http://schemas.microsoft.com/office/drawing/2014/main" id="{AA56899D-2076-4880-840E-96010F22E85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9B9E0FA9-5C95-4C13-BCE1-A581619CD3F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7" name="Straight Connector 1316">
              <a:extLst>
                <a:ext uri="{FF2B5EF4-FFF2-40B4-BE49-F238E27FC236}">
                  <a16:creationId xmlns:a16="http://schemas.microsoft.com/office/drawing/2014/main" id="{C992FD05-4F70-4967-B401-B807C41BFFF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18" name="Straight Connector 1317">
              <a:extLst>
                <a:ext uri="{FF2B5EF4-FFF2-40B4-BE49-F238E27FC236}">
                  <a16:creationId xmlns:a16="http://schemas.microsoft.com/office/drawing/2014/main" id="{962D8FA5-A64E-4339-BF71-E105DA03D8E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19" name="Straight Connector 1318">
              <a:extLst>
                <a:ext uri="{FF2B5EF4-FFF2-40B4-BE49-F238E27FC236}">
                  <a16:creationId xmlns:a16="http://schemas.microsoft.com/office/drawing/2014/main" id="{E0B68651-A515-4363-9CD1-421FC435371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20" name="Group 1319">
            <a:extLst>
              <a:ext uri="{FF2B5EF4-FFF2-40B4-BE49-F238E27FC236}">
                <a16:creationId xmlns:a16="http://schemas.microsoft.com/office/drawing/2014/main" id="{1C1F8454-1733-4427-BE3C-318F376D0E0C}"/>
              </a:ext>
            </a:extLst>
          </p:cNvPr>
          <p:cNvGrpSpPr/>
          <p:nvPr/>
        </p:nvGrpSpPr>
        <p:grpSpPr>
          <a:xfrm rot="2540802">
            <a:off x="-169626" y="2676525"/>
            <a:ext cx="544580" cy="346135"/>
            <a:chOff x="1459148" y="544749"/>
            <a:chExt cx="7412477" cy="5661498"/>
          </a:xfrm>
        </p:grpSpPr>
        <p:sp>
          <p:nvSpPr>
            <p:cNvPr id="1321" name="Arc 1320">
              <a:extLst>
                <a:ext uri="{FF2B5EF4-FFF2-40B4-BE49-F238E27FC236}">
                  <a16:creationId xmlns:a16="http://schemas.microsoft.com/office/drawing/2014/main" id="{5B0D88C6-8BD2-4AA9-ADE8-271CF97D61E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2" name="Straight Connector 1321">
              <a:extLst>
                <a:ext uri="{FF2B5EF4-FFF2-40B4-BE49-F238E27FC236}">
                  <a16:creationId xmlns:a16="http://schemas.microsoft.com/office/drawing/2014/main" id="{950997C3-069C-410E-B4F2-CB261F1FB95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23" name="Arc 1322">
              <a:extLst>
                <a:ext uri="{FF2B5EF4-FFF2-40B4-BE49-F238E27FC236}">
                  <a16:creationId xmlns:a16="http://schemas.microsoft.com/office/drawing/2014/main" id="{F1649268-1CC2-4213-9DD0-CEC6B4C4F35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D075285-D77E-4B73-86DE-00991E3AFB4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25" name="Straight Connector 1324">
              <a:extLst>
                <a:ext uri="{FF2B5EF4-FFF2-40B4-BE49-F238E27FC236}">
                  <a16:creationId xmlns:a16="http://schemas.microsoft.com/office/drawing/2014/main" id="{7ED6BB5B-F303-4BD0-84F6-FAAE2C3EAAD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26" name="Oval 1325">
              <a:extLst>
                <a:ext uri="{FF2B5EF4-FFF2-40B4-BE49-F238E27FC236}">
                  <a16:creationId xmlns:a16="http://schemas.microsoft.com/office/drawing/2014/main" id="{2C8D4C6E-A9B1-4D68-9B60-7E2CC5ADF56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7" name="Arc 1326">
              <a:extLst>
                <a:ext uri="{FF2B5EF4-FFF2-40B4-BE49-F238E27FC236}">
                  <a16:creationId xmlns:a16="http://schemas.microsoft.com/office/drawing/2014/main" id="{CDC6B673-83CF-45E6-BF65-E308BFF7072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8" name="Arc 1327">
              <a:extLst>
                <a:ext uri="{FF2B5EF4-FFF2-40B4-BE49-F238E27FC236}">
                  <a16:creationId xmlns:a16="http://schemas.microsoft.com/office/drawing/2014/main" id="{3B02B2C0-64E2-4109-88BE-6718F92B312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9" name="Arc 1328">
              <a:extLst>
                <a:ext uri="{FF2B5EF4-FFF2-40B4-BE49-F238E27FC236}">
                  <a16:creationId xmlns:a16="http://schemas.microsoft.com/office/drawing/2014/main" id="{72573289-E5E5-4044-94BA-5878B8F55DD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4E770ACB-7159-4026-AD33-79DAFEAD21E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1" name="Straight Connector 1330">
              <a:extLst>
                <a:ext uri="{FF2B5EF4-FFF2-40B4-BE49-F238E27FC236}">
                  <a16:creationId xmlns:a16="http://schemas.microsoft.com/office/drawing/2014/main" id="{053D3CA4-99D6-4E48-A1A7-F98B5F97BCC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a:extLst>
                <a:ext uri="{FF2B5EF4-FFF2-40B4-BE49-F238E27FC236}">
                  <a16:creationId xmlns:a16="http://schemas.microsoft.com/office/drawing/2014/main" id="{9A99AAFC-17ED-42AA-81B6-3D975F9A57D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33" name="Straight Connector 1332">
              <a:extLst>
                <a:ext uri="{FF2B5EF4-FFF2-40B4-BE49-F238E27FC236}">
                  <a16:creationId xmlns:a16="http://schemas.microsoft.com/office/drawing/2014/main" id="{AF91D524-013C-4BD1-872B-816A799FA9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34" name="Group 1333">
            <a:extLst>
              <a:ext uri="{FF2B5EF4-FFF2-40B4-BE49-F238E27FC236}">
                <a16:creationId xmlns:a16="http://schemas.microsoft.com/office/drawing/2014/main" id="{45DE89F6-E2EC-4109-B499-D5D7F7E74ADA}"/>
              </a:ext>
            </a:extLst>
          </p:cNvPr>
          <p:cNvGrpSpPr/>
          <p:nvPr/>
        </p:nvGrpSpPr>
        <p:grpSpPr>
          <a:xfrm rot="2540802">
            <a:off x="-169626" y="2971800"/>
            <a:ext cx="544580" cy="346135"/>
            <a:chOff x="1459148" y="544749"/>
            <a:chExt cx="7412477" cy="5661498"/>
          </a:xfrm>
        </p:grpSpPr>
        <p:sp>
          <p:nvSpPr>
            <p:cNvPr id="1335" name="Arc 1334">
              <a:extLst>
                <a:ext uri="{FF2B5EF4-FFF2-40B4-BE49-F238E27FC236}">
                  <a16:creationId xmlns:a16="http://schemas.microsoft.com/office/drawing/2014/main" id="{17FF1150-1D36-4A77-9530-57DE918B943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6" name="Straight Connector 1335">
              <a:extLst>
                <a:ext uri="{FF2B5EF4-FFF2-40B4-BE49-F238E27FC236}">
                  <a16:creationId xmlns:a16="http://schemas.microsoft.com/office/drawing/2014/main" id="{7E22690B-FF2A-400A-9E63-DE4FB562EBA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37" name="Arc 1336">
              <a:extLst>
                <a:ext uri="{FF2B5EF4-FFF2-40B4-BE49-F238E27FC236}">
                  <a16:creationId xmlns:a16="http://schemas.microsoft.com/office/drawing/2014/main" id="{0C2394FD-D675-475E-B145-5F296E3FC9D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8B1C7326-DDF1-4DFA-8ACB-BCC92BFDC7B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39" name="Straight Connector 1338">
              <a:extLst>
                <a:ext uri="{FF2B5EF4-FFF2-40B4-BE49-F238E27FC236}">
                  <a16:creationId xmlns:a16="http://schemas.microsoft.com/office/drawing/2014/main" id="{F0403B34-E466-4AA7-8237-BAED2BD0FF3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40" name="Oval 1339">
              <a:extLst>
                <a:ext uri="{FF2B5EF4-FFF2-40B4-BE49-F238E27FC236}">
                  <a16:creationId xmlns:a16="http://schemas.microsoft.com/office/drawing/2014/main" id="{CE8D004E-8AFE-45AE-A774-7DAA8A2AD6A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1" name="Arc 1340">
              <a:extLst>
                <a:ext uri="{FF2B5EF4-FFF2-40B4-BE49-F238E27FC236}">
                  <a16:creationId xmlns:a16="http://schemas.microsoft.com/office/drawing/2014/main" id="{A21E86FF-E7F0-45DD-8366-C8CB81BE211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2" name="Arc 1341">
              <a:extLst>
                <a:ext uri="{FF2B5EF4-FFF2-40B4-BE49-F238E27FC236}">
                  <a16:creationId xmlns:a16="http://schemas.microsoft.com/office/drawing/2014/main" id="{30784564-B2CB-4697-9C92-E0E637C1600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3" name="Arc 1342">
              <a:extLst>
                <a:ext uri="{FF2B5EF4-FFF2-40B4-BE49-F238E27FC236}">
                  <a16:creationId xmlns:a16="http://schemas.microsoft.com/office/drawing/2014/main" id="{384573A1-C49B-413B-A7A3-DEEC8148FD9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67B4694F-C3E3-4B71-8C8F-4BF5D982CC0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5" name="Straight Connector 1344">
              <a:extLst>
                <a:ext uri="{FF2B5EF4-FFF2-40B4-BE49-F238E27FC236}">
                  <a16:creationId xmlns:a16="http://schemas.microsoft.com/office/drawing/2014/main" id="{93F94616-0482-4229-B370-871F69EF077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a:extLst>
                <a:ext uri="{FF2B5EF4-FFF2-40B4-BE49-F238E27FC236}">
                  <a16:creationId xmlns:a16="http://schemas.microsoft.com/office/drawing/2014/main" id="{CB443E57-C97F-410C-BFDE-DB12AED1509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a:extLst>
                <a:ext uri="{FF2B5EF4-FFF2-40B4-BE49-F238E27FC236}">
                  <a16:creationId xmlns:a16="http://schemas.microsoft.com/office/drawing/2014/main" id="{55365FB1-3A01-450D-B954-1FCDC78E501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48" name="Group 1347">
            <a:extLst>
              <a:ext uri="{FF2B5EF4-FFF2-40B4-BE49-F238E27FC236}">
                <a16:creationId xmlns:a16="http://schemas.microsoft.com/office/drawing/2014/main" id="{6B5F809D-81E8-4698-A351-7B0051D1502D}"/>
              </a:ext>
            </a:extLst>
          </p:cNvPr>
          <p:cNvGrpSpPr/>
          <p:nvPr/>
        </p:nvGrpSpPr>
        <p:grpSpPr>
          <a:xfrm rot="2540802">
            <a:off x="-169626" y="3267075"/>
            <a:ext cx="544580" cy="346135"/>
            <a:chOff x="1459148" y="544749"/>
            <a:chExt cx="7412477" cy="5661498"/>
          </a:xfrm>
        </p:grpSpPr>
        <p:sp>
          <p:nvSpPr>
            <p:cNvPr id="1349" name="Arc 1348">
              <a:extLst>
                <a:ext uri="{FF2B5EF4-FFF2-40B4-BE49-F238E27FC236}">
                  <a16:creationId xmlns:a16="http://schemas.microsoft.com/office/drawing/2014/main" id="{53573A36-042A-4839-8F5F-281871B2B95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0" name="Straight Connector 1349">
              <a:extLst>
                <a:ext uri="{FF2B5EF4-FFF2-40B4-BE49-F238E27FC236}">
                  <a16:creationId xmlns:a16="http://schemas.microsoft.com/office/drawing/2014/main" id="{0584F5A3-0DE5-42CB-B261-C7E50B8906C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51" name="Arc 1350">
              <a:extLst>
                <a:ext uri="{FF2B5EF4-FFF2-40B4-BE49-F238E27FC236}">
                  <a16:creationId xmlns:a16="http://schemas.microsoft.com/office/drawing/2014/main" id="{85388ACC-C183-4169-8E60-00F4C7243FF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55DF500B-ADB2-4BDA-9133-14B7A863794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53" name="Straight Connector 1352">
              <a:extLst>
                <a:ext uri="{FF2B5EF4-FFF2-40B4-BE49-F238E27FC236}">
                  <a16:creationId xmlns:a16="http://schemas.microsoft.com/office/drawing/2014/main" id="{BB9D5743-01BC-4AB8-857F-9A093C30670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54" name="Oval 1353">
              <a:extLst>
                <a:ext uri="{FF2B5EF4-FFF2-40B4-BE49-F238E27FC236}">
                  <a16:creationId xmlns:a16="http://schemas.microsoft.com/office/drawing/2014/main" id="{0381FC89-F151-46AE-A5A2-FB8E3A440A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5" name="Arc 1354">
              <a:extLst>
                <a:ext uri="{FF2B5EF4-FFF2-40B4-BE49-F238E27FC236}">
                  <a16:creationId xmlns:a16="http://schemas.microsoft.com/office/drawing/2014/main" id="{08C18A49-C2B7-4075-9570-E53D9EFC14C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6" name="Arc 1355">
              <a:extLst>
                <a:ext uri="{FF2B5EF4-FFF2-40B4-BE49-F238E27FC236}">
                  <a16:creationId xmlns:a16="http://schemas.microsoft.com/office/drawing/2014/main" id="{23CD8250-74D5-479F-AB20-5B146A5D8D8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7" name="Arc 1356">
              <a:extLst>
                <a:ext uri="{FF2B5EF4-FFF2-40B4-BE49-F238E27FC236}">
                  <a16:creationId xmlns:a16="http://schemas.microsoft.com/office/drawing/2014/main" id="{EFE7458C-95C7-46FC-99C0-55B4D29307C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14D3B27-0124-474A-B1CE-F7161EC84A0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59" name="Straight Connector 1358">
              <a:extLst>
                <a:ext uri="{FF2B5EF4-FFF2-40B4-BE49-F238E27FC236}">
                  <a16:creationId xmlns:a16="http://schemas.microsoft.com/office/drawing/2014/main" id="{1FE39023-9771-4965-8C5D-0386A04908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60" name="Straight Connector 1359">
              <a:extLst>
                <a:ext uri="{FF2B5EF4-FFF2-40B4-BE49-F238E27FC236}">
                  <a16:creationId xmlns:a16="http://schemas.microsoft.com/office/drawing/2014/main" id="{594D8923-46C6-412F-A389-490EC271752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61" name="Straight Connector 1360">
              <a:extLst>
                <a:ext uri="{FF2B5EF4-FFF2-40B4-BE49-F238E27FC236}">
                  <a16:creationId xmlns:a16="http://schemas.microsoft.com/office/drawing/2014/main" id="{C07077EB-B8AF-494E-A90B-4F193D4C932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62" name="Group 1361">
            <a:extLst>
              <a:ext uri="{FF2B5EF4-FFF2-40B4-BE49-F238E27FC236}">
                <a16:creationId xmlns:a16="http://schemas.microsoft.com/office/drawing/2014/main" id="{002F4973-D873-4F41-B881-659EFC904F58}"/>
              </a:ext>
            </a:extLst>
          </p:cNvPr>
          <p:cNvGrpSpPr/>
          <p:nvPr/>
        </p:nvGrpSpPr>
        <p:grpSpPr>
          <a:xfrm rot="2540802">
            <a:off x="-169626" y="3562350"/>
            <a:ext cx="544580" cy="346135"/>
            <a:chOff x="1459148" y="544749"/>
            <a:chExt cx="7412477" cy="5661498"/>
          </a:xfrm>
        </p:grpSpPr>
        <p:sp>
          <p:nvSpPr>
            <p:cNvPr id="1363" name="Arc 1362">
              <a:extLst>
                <a:ext uri="{FF2B5EF4-FFF2-40B4-BE49-F238E27FC236}">
                  <a16:creationId xmlns:a16="http://schemas.microsoft.com/office/drawing/2014/main" id="{6E7E170C-A55E-403A-A647-1FD533EEB51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4" name="Straight Connector 1363">
              <a:extLst>
                <a:ext uri="{FF2B5EF4-FFF2-40B4-BE49-F238E27FC236}">
                  <a16:creationId xmlns:a16="http://schemas.microsoft.com/office/drawing/2014/main" id="{7CAA08D4-1B99-4BC2-BE62-8669624738D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65" name="Arc 1364">
              <a:extLst>
                <a:ext uri="{FF2B5EF4-FFF2-40B4-BE49-F238E27FC236}">
                  <a16:creationId xmlns:a16="http://schemas.microsoft.com/office/drawing/2014/main" id="{0D5B9F26-DEF4-41C3-81DC-4A0BC247BFB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F6441622-DA06-4013-8DB1-C80F7CEA709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67" name="Straight Connector 1366">
              <a:extLst>
                <a:ext uri="{FF2B5EF4-FFF2-40B4-BE49-F238E27FC236}">
                  <a16:creationId xmlns:a16="http://schemas.microsoft.com/office/drawing/2014/main" id="{31732FC6-0722-44F1-8639-C4D435623A7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68" name="Oval 1367">
              <a:extLst>
                <a:ext uri="{FF2B5EF4-FFF2-40B4-BE49-F238E27FC236}">
                  <a16:creationId xmlns:a16="http://schemas.microsoft.com/office/drawing/2014/main" id="{A46CF996-E29F-4343-A326-8ABB8C89C62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Arc 1368">
              <a:extLst>
                <a:ext uri="{FF2B5EF4-FFF2-40B4-BE49-F238E27FC236}">
                  <a16:creationId xmlns:a16="http://schemas.microsoft.com/office/drawing/2014/main" id="{861A1FDB-F801-4E90-98AA-59CBB8DD965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0" name="Arc 1369">
              <a:extLst>
                <a:ext uri="{FF2B5EF4-FFF2-40B4-BE49-F238E27FC236}">
                  <a16:creationId xmlns:a16="http://schemas.microsoft.com/office/drawing/2014/main" id="{5C6D71F1-6663-4E13-AA84-156AF7E12B1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1" name="Arc 1370">
              <a:extLst>
                <a:ext uri="{FF2B5EF4-FFF2-40B4-BE49-F238E27FC236}">
                  <a16:creationId xmlns:a16="http://schemas.microsoft.com/office/drawing/2014/main" id="{58E494D3-E6C4-4F86-8AA2-F79049604C8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686F5CF5-7369-46E0-A07D-1B056B74E7C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3" name="Straight Connector 1372">
              <a:extLst>
                <a:ext uri="{FF2B5EF4-FFF2-40B4-BE49-F238E27FC236}">
                  <a16:creationId xmlns:a16="http://schemas.microsoft.com/office/drawing/2014/main" id="{CF6A3C9E-5B51-47E1-AC8D-FE109113C4C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74" name="Straight Connector 1373">
              <a:extLst>
                <a:ext uri="{FF2B5EF4-FFF2-40B4-BE49-F238E27FC236}">
                  <a16:creationId xmlns:a16="http://schemas.microsoft.com/office/drawing/2014/main" id="{41AC563A-F1A4-4929-883A-5821354123B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a:extLst>
                <a:ext uri="{FF2B5EF4-FFF2-40B4-BE49-F238E27FC236}">
                  <a16:creationId xmlns:a16="http://schemas.microsoft.com/office/drawing/2014/main" id="{F101CD1F-0A2F-4C65-BA80-05CFF1C2BF6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76" name="Group 1375">
            <a:extLst>
              <a:ext uri="{FF2B5EF4-FFF2-40B4-BE49-F238E27FC236}">
                <a16:creationId xmlns:a16="http://schemas.microsoft.com/office/drawing/2014/main" id="{D6E5B995-04B8-4CE6-BC4C-4923F95B5252}"/>
              </a:ext>
            </a:extLst>
          </p:cNvPr>
          <p:cNvGrpSpPr/>
          <p:nvPr/>
        </p:nvGrpSpPr>
        <p:grpSpPr>
          <a:xfrm rot="2540802">
            <a:off x="-169626" y="3857625"/>
            <a:ext cx="544580" cy="346135"/>
            <a:chOff x="1459148" y="544749"/>
            <a:chExt cx="7412477" cy="5661498"/>
          </a:xfrm>
        </p:grpSpPr>
        <p:sp>
          <p:nvSpPr>
            <p:cNvPr id="1377" name="Arc 1376">
              <a:extLst>
                <a:ext uri="{FF2B5EF4-FFF2-40B4-BE49-F238E27FC236}">
                  <a16:creationId xmlns:a16="http://schemas.microsoft.com/office/drawing/2014/main" id="{054B34C8-040A-4ECC-B672-F9AABE8AC49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78" name="Straight Connector 1377">
              <a:extLst>
                <a:ext uri="{FF2B5EF4-FFF2-40B4-BE49-F238E27FC236}">
                  <a16:creationId xmlns:a16="http://schemas.microsoft.com/office/drawing/2014/main" id="{4A9F07B0-A57B-41DA-AC6F-77C98BC4C05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79" name="Arc 1378">
              <a:extLst>
                <a:ext uri="{FF2B5EF4-FFF2-40B4-BE49-F238E27FC236}">
                  <a16:creationId xmlns:a16="http://schemas.microsoft.com/office/drawing/2014/main" id="{57B77E0B-18E1-44CE-AD23-59123063A6C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79AB282-98FF-4482-A0F6-ACA889DB362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81" name="Straight Connector 1380">
              <a:extLst>
                <a:ext uri="{FF2B5EF4-FFF2-40B4-BE49-F238E27FC236}">
                  <a16:creationId xmlns:a16="http://schemas.microsoft.com/office/drawing/2014/main" id="{9193F087-39B5-452C-B60E-4C0CE1ED496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82" name="Oval 1381">
              <a:extLst>
                <a:ext uri="{FF2B5EF4-FFF2-40B4-BE49-F238E27FC236}">
                  <a16:creationId xmlns:a16="http://schemas.microsoft.com/office/drawing/2014/main" id="{0255F31D-4468-47F3-AE50-4DEF0FD3021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3" name="Arc 1382">
              <a:extLst>
                <a:ext uri="{FF2B5EF4-FFF2-40B4-BE49-F238E27FC236}">
                  <a16:creationId xmlns:a16="http://schemas.microsoft.com/office/drawing/2014/main" id="{9E98112B-619A-4EBB-999F-97930447080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4" name="Arc 1383">
              <a:extLst>
                <a:ext uri="{FF2B5EF4-FFF2-40B4-BE49-F238E27FC236}">
                  <a16:creationId xmlns:a16="http://schemas.microsoft.com/office/drawing/2014/main" id="{A67D7E97-87A3-4D04-966E-6CCDD1139C9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5" name="Arc 1384">
              <a:extLst>
                <a:ext uri="{FF2B5EF4-FFF2-40B4-BE49-F238E27FC236}">
                  <a16:creationId xmlns:a16="http://schemas.microsoft.com/office/drawing/2014/main" id="{6F8DBE63-8863-46A1-A7F0-B862EA0881A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F9A32AB-8653-4307-8342-FF0E84055C3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7" name="Straight Connector 1386">
              <a:extLst>
                <a:ext uri="{FF2B5EF4-FFF2-40B4-BE49-F238E27FC236}">
                  <a16:creationId xmlns:a16="http://schemas.microsoft.com/office/drawing/2014/main" id="{BA0CBB64-EC5D-42EA-9317-51FC276D89E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88" name="Straight Connector 1387">
              <a:extLst>
                <a:ext uri="{FF2B5EF4-FFF2-40B4-BE49-F238E27FC236}">
                  <a16:creationId xmlns:a16="http://schemas.microsoft.com/office/drawing/2014/main" id="{A4C4E8B4-9039-4236-AA89-DA11BD3C89D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89" name="Straight Connector 1388">
              <a:extLst>
                <a:ext uri="{FF2B5EF4-FFF2-40B4-BE49-F238E27FC236}">
                  <a16:creationId xmlns:a16="http://schemas.microsoft.com/office/drawing/2014/main" id="{D4D50869-9F59-444E-91AB-434FE914856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90" name="Group 1389">
            <a:extLst>
              <a:ext uri="{FF2B5EF4-FFF2-40B4-BE49-F238E27FC236}">
                <a16:creationId xmlns:a16="http://schemas.microsoft.com/office/drawing/2014/main" id="{CB85001B-E360-460A-8C40-F86856955943}"/>
              </a:ext>
            </a:extLst>
          </p:cNvPr>
          <p:cNvGrpSpPr/>
          <p:nvPr/>
        </p:nvGrpSpPr>
        <p:grpSpPr>
          <a:xfrm rot="2540802">
            <a:off x="-169626" y="4152900"/>
            <a:ext cx="544580" cy="346135"/>
            <a:chOff x="1459148" y="544749"/>
            <a:chExt cx="7412477" cy="5661498"/>
          </a:xfrm>
        </p:grpSpPr>
        <p:sp>
          <p:nvSpPr>
            <p:cNvPr id="1391" name="Arc 1390">
              <a:extLst>
                <a:ext uri="{FF2B5EF4-FFF2-40B4-BE49-F238E27FC236}">
                  <a16:creationId xmlns:a16="http://schemas.microsoft.com/office/drawing/2014/main" id="{593E270D-EBD2-4CE8-8D86-99A36F54B29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2" name="Straight Connector 1391">
              <a:extLst>
                <a:ext uri="{FF2B5EF4-FFF2-40B4-BE49-F238E27FC236}">
                  <a16:creationId xmlns:a16="http://schemas.microsoft.com/office/drawing/2014/main" id="{53D0BBE9-03E3-4071-B46D-6DBDE57D68D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93" name="Arc 1392">
              <a:extLst>
                <a:ext uri="{FF2B5EF4-FFF2-40B4-BE49-F238E27FC236}">
                  <a16:creationId xmlns:a16="http://schemas.microsoft.com/office/drawing/2014/main" id="{BA9F6337-A689-4ACE-A7A7-B2645F56721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0E2C62AE-6645-47D1-BC08-704BD5C9D24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95" name="Straight Connector 1394">
              <a:extLst>
                <a:ext uri="{FF2B5EF4-FFF2-40B4-BE49-F238E27FC236}">
                  <a16:creationId xmlns:a16="http://schemas.microsoft.com/office/drawing/2014/main" id="{FC79DDE7-14B0-4698-96AD-67BBA5D8DBC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96" name="Oval 1395">
              <a:extLst>
                <a:ext uri="{FF2B5EF4-FFF2-40B4-BE49-F238E27FC236}">
                  <a16:creationId xmlns:a16="http://schemas.microsoft.com/office/drawing/2014/main" id="{0DED9E23-E635-40B1-8EE6-C44C45F4907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7" name="Arc 1396">
              <a:extLst>
                <a:ext uri="{FF2B5EF4-FFF2-40B4-BE49-F238E27FC236}">
                  <a16:creationId xmlns:a16="http://schemas.microsoft.com/office/drawing/2014/main" id="{63821F8A-ACB5-475F-8FCC-AF6D39B3687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8" name="Arc 1397">
              <a:extLst>
                <a:ext uri="{FF2B5EF4-FFF2-40B4-BE49-F238E27FC236}">
                  <a16:creationId xmlns:a16="http://schemas.microsoft.com/office/drawing/2014/main" id="{19D16FFE-1AF6-4DEF-B660-054B7AE5F95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9" name="Arc 1398">
              <a:extLst>
                <a:ext uri="{FF2B5EF4-FFF2-40B4-BE49-F238E27FC236}">
                  <a16:creationId xmlns:a16="http://schemas.microsoft.com/office/drawing/2014/main" id="{FF6A1EE7-91FB-4867-BDFF-543827856BC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714BF4DE-681E-4FD8-90E2-C5CDBC189FA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1" name="Straight Connector 1400">
              <a:extLst>
                <a:ext uri="{FF2B5EF4-FFF2-40B4-BE49-F238E27FC236}">
                  <a16:creationId xmlns:a16="http://schemas.microsoft.com/office/drawing/2014/main" id="{4C402B7C-66FD-45CB-9EE7-78728707216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a:extLst>
                <a:ext uri="{FF2B5EF4-FFF2-40B4-BE49-F238E27FC236}">
                  <a16:creationId xmlns:a16="http://schemas.microsoft.com/office/drawing/2014/main" id="{95946618-C8B0-463A-9B18-7C8F628A10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a:extLst>
                <a:ext uri="{FF2B5EF4-FFF2-40B4-BE49-F238E27FC236}">
                  <a16:creationId xmlns:a16="http://schemas.microsoft.com/office/drawing/2014/main" id="{82FFFBF4-EBB9-4453-BA46-F5E876A56CD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04" name="Group 1403">
            <a:extLst>
              <a:ext uri="{FF2B5EF4-FFF2-40B4-BE49-F238E27FC236}">
                <a16:creationId xmlns:a16="http://schemas.microsoft.com/office/drawing/2014/main" id="{F196520A-11B3-44FD-9F1F-D04F27080A9F}"/>
              </a:ext>
            </a:extLst>
          </p:cNvPr>
          <p:cNvGrpSpPr/>
          <p:nvPr/>
        </p:nvGrpSpPr>
        <p:grpSpPr>
          <a:xfrm rot="2540802">
            <a:off x="-169626" y="4448175"/>
            <a:ext cx="544580" cy="346135"/>
            <a:chOff x="1459148" y="544749"/>
            <a:chExt cx="7412477" cy="5661498"/>
          </a:xfrm>
        </p:grpSpPr>
        <p:sp>
          <p:nvSpPr>
            <p:cNvPr id="1405" name="Arc 1404">
              <a:extLst>
                <a:ext uri="{FF2B5EF4-FFF2-40B4-BE49-F238E27FC236}">
                  <a16:creationId xmlns:a16="http://schemas.microsoft.com/office/drawing/2014/main" id="{1CB14EBD-61C5-4213-A228-0A248A3D4B6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6" name="Straight Connector 1405">
              <a:extLst>
                <a:ext uri="{FF2B5EF4-FFF2-40B4-BE49-F238E27FC236}">
                  <a16:creationId xmlns:a16="http://schemas.microsoft.com/office/drawing/2014/main" id="{05917747-E0C8-45AA-8CC7-A478D64CEF2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07" name="Arc 1406">
              <a:extLst>
                <a:ext uri="{FF2B5EF4-FFF2-40B4-BE49-F238E27FC236}">
                  <a16:creationId xmlns:a16="http://schemas.microsoft.com/office/drawing/2014/main" id="{98F59527-C32D-4EC1-BC5D-97423927B1B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FD3FD828-E27C-47FA-BDD6-EDF959C5648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09" name="Straight Connector 1408">
              <a:extLst>
                <a:ext uri="{FF2B5EF4-FFF2-40B4-BE49-F238E27FC236}">
                  <a16:creationId xmlns:a16="http://schemas.microsoft.com/office/drawing/2014/main" id="{824E05AB-C2C2-4FCE-B94B-21BE535A97A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10" name="Oval 1409">
              <a:extLst>
                <a:ext uri="{FF2B5EF4-FFF2-40B4-BE49-F238E27FC236}">
                  <a16:creationId xmlns:a16="http://schemas.microsoft.com/office/drawing/2014/main" id="{134435EB-4395-43F6-B1C1-676CD45B4BF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1" name="Arc 1410">
              <a:extLst>
                <a:ext uri="{FF2B5EF4-FFF2-40B4-BE49-F238E27FC236}">
                  <a16:creationId xmlns:a16="http://schemas.microsoft.com/office/drawing/2014/main" id="{CBE8F827-54A1-4706-8C83-AEE6FF0893E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2" name="Arc 1411">
              <a:extLst>
                <a:ext uri="{FF2B5EF4-FFF2-40B4-BE49-F238E27FC236}">
                  <a16:creationId xmlns:a16="http://schemas.microsoft.com/office/drawing/2014/main" id="{174D2FC9-C6AB-450C-811D-D64F0A2FB81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3" name="Arc 1412">
              <a:extLst>
                <a:ext uri="{FF2B5EF4-FFF2-40B4-BE49-F238E27FC236}">
                  <a16:creationId xmlns:a16="http://schemas.microsoft.com/office/drawing/2014/main" id="{415E32BA-3172-4927-8A7B-C12D2BBDF0F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5FDDB2F8-7699-47AD-A9EA-A814238EB0F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5" name="Straight Connector 1414">
              <a:extLst>
                <a:ext uri="{FF2B5EF4-FFF2-40B4-BE49-F238E27FC236}">
                  <a16:creationId xmlns:a16="http://schemas.microsoft.com/office/drawing/2014/main" id="{9BC8EE80-FF23-4065-93F7-626AE51AB12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16" name="Straight Connector 1415">
              <a:extLst>
                <a:ext uri="{FF2B5EF4-FFF2-40B4-BE49-F238E27FC236}">
                  <a16:creationId xmlns:a16="http://schemas.microsoft.com/office/drawing/2014/main" id="{1F0D94F3-374B-4918-A582-19662CEAB68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17" name="Straight Connector 1416">
              <a:extLst>
                <a:ext uri="{FF2B5EF4-FFF2-40B4-BE49-F238E27FC236}">
                  <a16:creationId xmlns:a16="http://schemas.microsoft.com/office/drawing/2014/main" id="{93A98C83-5830-49CD-972C-79FCE5B9E0D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18" name="Group 1417">
            <a:extLst>
              <a:ext uri="{FF2B5EF4-FFF2-40B4-BE49-F238E27FC236}">
                <a16:creationId xmlns:a16="http://schemas.microsoft.com/office/drawing/2014/main" id="{142EFC89-4FDE-4B19-BD6F-20E65AAD1364}"/>
              </a:ext>
            </a:extLst>
          </p:cNvPr>
          <p:cNvGrpSpPr/>
          <p:nvPr/>
        </p:nvGrpSpPr>
        <p:grpSpPr>
          <a:xfrm rot="2540802">
            <a:off x="-169626" y="4743450"/>
            <a:ext cx="544580" cy="346135"/>
            <a:chOff x="1459148" y="544749"/>
            <a:chExt cx="7412477" cy="5661498"/>
          </a:xfrm>
        </p:grpSpPr>
        <p:sp>
          <p:nvSpPr>
            <p:cNvPr id="1419" name="Arc 1418">
              <a:extLst>
                <a:ext uri="{FF2B5EF4-FFF2-40B4-BE49-F238E27FC236}">
                  <a16:creationId xmlns:a16="http://schemas.microsoft.com/office/drawing/2014/main" id="{9FAB3F38-39F4-40A9-A6CD-BC9C35F9110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0" name="Straight Connector 1419">
              <a:extLst>
                <a:ext uri="{FF2B5EF4-FFF2-40B4-BE49-F238E27FC236}">
                  <a16:creationId xmlns:a16="http://schemas.microsoft.com/office/drawing/2014/main" id="{19301334-9C1A-4C5B-92B3-CE255D3BF14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21" name="Arc 1420">
              <a:extLst>
                <a:ext uri="{FF2B5EF4-FFF2-40B4-BE49-F238E27FC236}">
                  <a16:creationId xmlns:a16="http://schemas.microsoft.com/office/drawing/2014/main" id="{712D0FD1-7CE9-4AF0-AAE2-9C817D80436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03F1823B-2464-49DC-ACCA-D1592190B6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23" name="Straight Connector 1422">
              <a:extLst>
                <a:ext uri="{FF2B5EF4-FFF2-40B4-BE49-F238E27FC236}">
                  <a16:creationId xmlns:a16="http://schemas.microsoft.com/office/drawing/2014/main" id="{D99E0A04-3D42-4ACD-BE84-69B5D236627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24" name="Oval 1423">
              <a:extLst>
                <a:ext uri="{FF2B5EF4-FFF2-40B4-BE49-F238E27FC236}">
                  <a16:creationId xmlns:a16="http://schemas.microsoft.com/office/drawing/2014/main" id="{637F5DBC-F611-4CFB-8E35-2F5AA2CDEB4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5" name="Arc 1424">
              <a:extLst>
                <a:ext uri="{FF2B5EF4-FFF2-40B4-BE49-F238E27FC236}">
                  <a16:creationId xmlns:a16="http://schemas.microsoft.com/office/drawing/2014/main" id="{01F41789-E3E0-4EDC-8401-98D76A9ED65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6" name="Arc 1425">
              <a:extLst>
                <a:ext uri="{FF2B5EF4-FFF2-40B4-BE49-F238E27FC236}">
                  <a16:creationId xmlns:a16="http://schemas.microsoft.com/office/drawing/2014/main" id="{C31E4F1A-00CC-4D1F-A64A-E707C7F5C4A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7" name="Arc 1426">
              <a:extLst>
                <a:ext uri="{FF2B5EF4-FFF2-40B4-BE49-F238E27FC236}">
                  <a16:creationId xmlns:a16="http://schemas.microsoft.com/office/drawing/2014/main" id="{D523465E-0AF0-4DDA-8769-E768CA7D0E9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28ADD8F9-F2EF-4FA3-B48D-3E50A8B3FD6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29" name="Straight Connector 1428">
              <a:extLst>
                <a:ext uri="{FF2B5EF4-FFF2-40B4-BE49-F238E27FC236}">
                  <a16:creationId xmlns:a16="http://schemas.microsoft.com/office/drawing/2014/main" id="{56A2F016-4450-4DD5-B4F7-80238EDCC05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30" name="Straight Connector 1429">
              <a:extLst>
                <a:ext uri="{FF2B5EF4-FFF2-40B4-BE49-F238E27FC236}">
                  <a16:creationId xmlns:a16="http://schemas.microsoft.com/office/drawing/2014/main" id="{4005957F-39C1-40F4-A158-D4EF20139F3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31" name="Straight Connector 1430">
              <a:extLst>
                <a:ext uri="{FF2B5EF4-FFF2-40B4-BE49-F238E27FC236}">
                  <a16:creationId xmlns:a16="http://schemas.microsoft.com/office/drawing/2014/main" id="{53EA3AC5-1DC1-43ED-8C2A-E380FD3DDF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32" name="Group 1431">
            <a:extLst>
              <a:ext uri="{FF2B5EF4-FFF2-40B4-BE49-F238E27FC236}">
                <a16:creationId xmlns:a16="http://schemas.microsoft.com/office/drawing/2014/main" id="{9C1787D2-201E-479E-84E7-D8B8F28599A0}"/>
              </a:ext>
            </a:extLst>
          </p:cNvPr>
          <p:cNvGrpSpPr/>
          <p:nvPr/>
        </p:nvGrpSpPr>
        <p:grpSpPr>
          <a:xfrm rot="2540802">
            <a:off x="-169626" y="5038725"/>
            <a:ext cx="544580" cy="346135"/>
            <a:chOff x="1459148" y="544749"/>
            <a:chExt cx="7412477" cy="5661498"/>
          </a:xfrm>
        </p:grpSpPr>
        <p:sp>
          <p:nvSpPr>
            <p:cNvPr id="1433" name="Arc 1432">
              <a:extLst>
                <a:ext uri="{FF2B5EF4-FFF2-40B4-BE49-F238E27FC236}">
                  <a16:creationId xmlns:a16="http://schemas.microsoft.com/office/drawing/2014/main" id="{52A6652D-086D-405F-AB07-013900FF239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4" name="Straight Connector 1433">
              <a:extLst>
                <a:ext uri="{FF2B5EF4-FFF2-40B4-BE49-F238E27FC236}">
                  <a16:creationId xmlns:a16="http://schemas.microsoft.com/office/drawing/2014/main" id="{57634F99-0BB6-4FC3-9835-8F7683C28F7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35" name="Arc 1434">
              <a:extLst>
                <a:ext uri="{FF2B5EF4-FFF2-40B4-BE49-F238E27FC236}">
                  <a16:creationId xmlns:a16="http://schemas.microsoft.com/office/drawing/2014/main" id="{50C561D6-5749-4711-B9BB-B7DDF125EC5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91DE5D69-8EAD-45E7-8281-AD8F0D41B25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37" name="Straight Connector 1436">
              <a:extLst>
                <a:ext uri="{FF2B5EF4-FFF2-40B4-BE49-F238E27FC236}">
                  <a16:creationId xmlns:a16="http://schemas.microsoft.com/office/drawing/2014/main" id="{CCF2199E-CDD5-42F2-BFF3-5891E38746B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38" name="Oval 1437">
              <a:extLst>
                <a:ext uri="{FF2B5EF4-FFF2-40B4-BE49-F238E27FC236}">
                  <a16:creationId xmlns:a16="http://schemas.microsoft.com/office/drawing/2014/main" id="{7F9762E3-11FF-43BC-BD75-F325D901B03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9" name="Arc 1438">
              <a:extLst>
                <a:ext uri="{FF2B5EF4-FFF2-40B4-BE49-F238E27FC236}">
                  <a16:creationId xmlns:a16="http://schemas.microsoft.com/office/drawing/2014/main" id="{A66867BE-DD3C-4A43-8B8E-A32DE112E0F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0" name="Arc 1439">
              <a:extLst>
                <a:ext uri="{FF2B5EF4-FFF2-40B4-BE49-F238E27FC236}">
                  <a16:creationId xmlns:a16="http://schemas.microsoft.com/office/drawing/2014/main" id="{B4575F45-0634-45F1-B6EE-2F0FDAF7753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1" name="Arc 1440">
              <a:extLst>
                <a:ext uri="{FF2B5EF4-FFF2-40B4-BE49-F238E27FC236}">
                  <a16:creationId xmlns:a16="http://schemas.microsoft.com/office/drawing/2014/main" id="{57EBFB74-EACD-401A-B6E9-5FC2CBE722F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46B161F4-F064-4909-958D-2F8BF0DCCA2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3" name="Straight Connector 1442">
              <a:extLst>
                <a:ext uri="{FF2B5EF4-FFF2-40B4-BE49-F238E27FC236}">
                  <a16:creationId xmlns:a16="http://schemas.microsoft.com/office/drawing/2014/main" id="{7AFBEBF9-DA0E-409B-81A2-5BAA099026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a:extLst>
                <a:ext uri="{FF2B5EF4-FFF2-40B4-BE49-F238E27FC236}">
                  <a16:creationId xmlns:a16="http://schemas.microsoft.com/office/drawing/2014/main" id="{53842370-63D6-4DBB-9B31-B06845737A0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a:extLst>
                <a:ext uri="{FF2B5EF4-FFF2-40B4-BE49-F238E27FC236}">
                  <a16:creationId xmlns:a16="http://schemas.microsoft.com/office/drawing/2014/main" id="{6CF8EEEA-A477-4756-A0DC-8899A88C663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46" name="Group 1445">
            <a:extLst>
              <a:ext uri="{FF2B5EF4-FFF2-40B4-BE49-F238E27FC236}">
                <a16:creationId xmlns:a16="http://schemas.microsoft.com/office/drawing/2014/main" id="{79269DD6-0BE5-4B33-A3A0-FDF18831C59A}"/>
              </a:ext>
            </a:extLst>
          </p:cNvPr>
          <p:cNvGrpSpPr/>
          <p:nvPr/>
        </p:nvGrpSpPr>
        <p:grpSpPr>
          <a:xfrm rot="2540802">
            <a:off x="-169626" y="5334000"/>
            <a:ext cx="544580" cy="346135"/>
            <a:chOff x="1459148" y="544749"/>
            <a:chExt cx="7412477" cy="5661498"/>
          </a:xfrm>
        </p:grpSpPr>
        <p:sp>
          <p:nvSpPr>
            <p:cNvPr id="1447" name="Arc 1446">
              <a:extLst>
                <a:ext uri="{FF2B5EF4-FFF2-40B4-BE49-F238E27FC236}">
                  <a16:creationId xmlns:a16="http://schemas.microsoft.com/office/drawing/2014/main" id="{01D89F65-E05A-4543-A5E9-032EB97F577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48" name="Straight Connector 1447">
              <a:extLst>
                <a:ext uri="{FF2B5EF4-FFF2-40B4-BE49-F238E27FC236}">
                  <a16:creationId xmlns:a16="http://schemas.microsoft.com/office/drawing/2014/main" id="{3666D16E-A0D3-4D92-9C7B-2F8075432B1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49" name="Arc 1448">
              <a:extLst>
                <a:ext uri="{FF2B5EF4-FFF2-40B4-BE49-F238E27FC236}">
                  <a16:creationId xmlns:a16="http://schemas.microsoft.com/office/drawing/2014/main" id="{494405ED-1C6D-4DA6-946C-E8E9A9E7F5A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1823341-F7DA-46DA-85C8-9B947793656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51" name="Straight Connector 1450">
              <a:extLst>
                <a:ext uri="{FF2B5EF4-FFF2-40B4-BE49-F238E27FC236}">
                  <a16:creationId xmlns:a16="http://schemas.microsoft.com/office/drawing/2014/main" id="{DA36562A-092C-4E83-8475-E2C3D076D0F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52" name="Oval 1451">
              <a:extLst>
                <a:ext uri="{FF2B5EF4-FFF2-40B4-BE49-F238E27FC236}">
                  <a16:creationId xmlns:a16="http://schemas.microsoft.com/office/drawing/2014/main" id="{6A5418E8-4C51-4743-AFD9-B4EB8742B4E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3" name="Arc 1452">
              <a:extLst>
                <a:ext uri="{FF2B5EF4-FFF2-40B4-BE49-F238E27FC236}">
                  <a16:creationId xmlns:a16="http://schemas.microsoft.com/office/drawing/2014/main" id="{A07AC987-877F-4476-8765-4E27C60D624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4" name="Arc 1453">
              <a:extLst>
                <a:ext uri="{FF2B5EF4-FFF2-40B4-BE49-F238E27FC236}">
                  <a16:creationId xmlns:a16="http://schemas.microsoft.com/office/drawing/2014/main" id="{90AADBC2-5362-4421-9D2C-F0187317961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5" name="Arc 1454">
              <a:extLst>
                <a:ext uri="{FF2B5EF4-FFF2-40B4-BE49-F238E27FC236}">
                  <a16:creationId xmlns:a16="http://schemas.microsoft.com/office/drawing/2014/main" id="{47479067-FAFE-47F6-ACCB-49A7F2111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47E6F1FE-3E55-4E35-BC0A-DA2F9194489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7" name="Straight Connector 1456">
              <a:extLst>
                <a:ext uri="{FF2B5EF4-FFF2-40B4-BE49-F238E27FC236}">
                  <a16:creationId xmlns:a16="http://schemas.microsoft.com/office/drawing/2014/main" id="{3723DCFF-528C-46E2-BF13-1591F8A240B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a:extLst>
                <a:ext uri="{FF2B5EF4-FFF2-40B4-BE49-F238E27FC236}">
                  <a16:creationId xmlns:a16="http://schemas.microsoft.com/office/drawing/2014/main" id="{F005A443-3215-43DA-BA40-59C00D4BC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a:extLst>
                <a:ext uri="{FF2B5EF4-FFF2-40B4-BE49-F238E27FC236}">
                  <a16:creationId xmlns:a16="http://schemas.microsoft.com/office/drawing/2014/main" id="{915824D8-48A5-4800-B32D-0CC78B41733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60" name="Group 1459">
            <a:extLst>
              <a:ext uri="{FF2B5EF4-FFF2-40B4-BE49-F238E27FC236}">
                <a16:creationId xmlns:a16="http://schemas.microsoft.com/office/drawing/2014/main" id="{87C28C01-CC43-4932-969E-309C9EFCC77D}"/>
              </a:ext>
            </a:extLst>
          </p:cNvPr>
          <p:cNvGrpSpPr/>
          <p:nvPr/>
        </p:nvGrpSpPr>
        <p:grpSpPr>
          <a:xfrm rot="2540802">
            <a:off x="-169626" y="5629275"/>
            <a:ext cx="544580" cy="346135"/>
            <a:chOff x="1459148" y="544749"/>
            <a:chExt cx="7412477" cy="5661498"/>
          </a:xfrm>
        </p:grpSpPr>
        <p:sp>
          <p:nvSpPr>
            <p:cNvPr id="1461" name="Arc 1460">
              <a:extLst>
                <a:ext uri="{FF2B5EF4-FFF2-40B4-BE49-F238E27FC236}">
                  <a16:creationId xmlns:a16="http://schemas.microsoft.com/office/drawing/2014/main" id="{AD91DAFD-8389-42EF-B1B1-33C32EBAE10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2" name="Straight Connector 1461">
              <a:extLst>
                <a:ext uri="{FF2B5EF4-FFF2-40B4-BE49-F238E27FC236}">
                  <a16:creationId xmlns:a16="http://schemas.microsoft.com/office/drawing/2014/main" id="{5BDF7A80-330E-4860-A9EE-5BA0F579150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63" name="Arc 1462">
              <a:extLst>
                <a:ext uri="{FF2B5EF4-FFF2-40B4-BE49-F238E27FC236}">
                  <a16:creationId xmlns:a16="http://schemas.microsoft.com/office/drawing/2014/main" id="{EA4C750B-75D4-41D3-8221-FC7D730E5EA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544EB87F-089F-4072-BBF8-E805ACA5338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65" name="Straight Connector 1464">
              <a:extLst>
                <a:ext uri="{FF2B5EF4-FFF2-40B4-BE49-F238E27FC236}">
                  <a16:creationId xmlns:a16="http://schemas.microsoft.com/office/drawing/2014/main" id="{7DD2C489-3DF2-4553-A59E-ADD3DEC6154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66" name="Oval 1465">
              <a:extLst>
                <a:ext uri="{FF2B5EF4-FFF2-40B4-BE49-F238E27FC236}">
                  <a16:creationId xmlns:a16="http://schemas.microsoft.com/office/drawing/2014/main" id="{75988260-C2A0-469B-93E1-5B8CAE76CD6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7" name="Arc 1466">
              <a:extLst>
                <a:ext uri="{FF2B5EF4-FFF2-40B4-BE49-F238E27FC236}">
                  <a16:creationId xmlns:a16="http://schemas.microsoft.com/office/drawing/2014/main" id="{4C05865A-2203-4782-8027-011CCA87B7A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8" name="Arc 1467">
              <a:extLst>
                <a:ext uri="{FF2B5EF4-FFF2-40B4-BE49-F238E27FC236}">
                  <a16:creationId xmlns:a16="http://schemas.microsoft.com/office/drawing/2014/main" id="{C0A694C2-24D7-44D5-B389-33C9DA2B55C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9" name="Arc 1468">
              <a:extLst>
                <a:ext uri="{FF2B5EF4-FFF2-40B4-BE49-F238E27FC236}">
                  <a16:creationId xmlns:a16="http://schemas.microsoft.com/office/drawing/2014/main" id="{8EB6752F-3EC0-4297-8F87-39C2B2FCEE8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C3D7D434-A2D5-4FE5-8C81-D1536D7ED23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1" name="Straight Connector 1470">
              <a:extLst>
                <a:ext uri="{FF2B5EF4-FFF2-40B4-BE49-F238E27FC236}">
                  <a16:creationId xmlns:a16="http://schemas.microsoft.com/office/drawing/2014/main" id="{0AA40AA8-AAB3-4528-81A0-3A49847F188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a:extLst>
                <a:ext uri="{FF2B5EF4-FFF2-40B4-BE49-F238E27FC236}">
                  <a16:creationId xmlns:a16="http://schemas.microsoft.com/office/drawing/2014/main" id="{8A05FFB7-1299-4F03-8737-ACBC707D93E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73" name="Straight Connector 1472">
              <a:extLst>
                <a:ext uri="{FF2B5EF4-FFF2-40B4-BE49-F238E27FC236}">
                  <a16:creationId xmlns:a16="http://schemas.microsoft.com/office/drawing/2014/main" id="{6C8759E0-B40C-4328-AE7E-1B2DC6E91E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74" name="Group 1473">
            <a:extLst>
              <a:ext uri="{FF2B5EF4-FFF2-40B4-BE49-F238E27FC236}">
                <a16:creationId xmlns:a16="http://schemas.microsoft.com/office/drawing/2014/main" id="{D22B862F-08A8-46CE-8DA3-F3A37EC67824}"/>
              </a:ext>
            </a:extLst>
          </p:cNvPr>
          <p:cNvGrpSpPr/>
          <p:nvPr/>
        </p:nvGrpSpPr>
        <p:grpSpPr>
          <a:xfrm rot="2540802">
            <a:off x="-169626" y="5924550"/>
            <a:ext cx="544580" cy="346135"/>
            <a:chOff x="1459148" y="544749"/>
            <a:chExt cx="7412477" cy="5661498"/>
          </a:xfrm>
        </p:grpSpPr>
        <p:sp>
          <p:nvSpPr>
            <p:cNvPr id="1475" name="Arc 1474">
              <a:extLst>
                <a:ext uri="{FF2B5EF4-FFF2-40B4-BE49-F238E27FC236}">
                  <a16:creationId xmlns:a16="http://schemas.microsoft.com/office/drawing/2014/main" id="{629C9D76-50ED-4A66-ACF9-2B4284E6A9B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6" name="Straight Connector 1475">
              <a:extLst>
                <a:ext uri="{FF2B5EF4-FFF2-40B4-BE49-F238E27FC236}">
                  <a16:creationId xmlns:a16="http://schemas.microsoft.com/office/drawing/2014/main" id="{8DF48CD0-92AE-4EA9-B88A-98435FA7ABA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77" name="Arc 1476">
              <a:extLst>
                <a:ext uri="{FF2B5EF4-FFF2-40B4-BE49-F238E27FC236}">
                  <a16:creationId xmlns:a16="http://schemas.microsoft.com/office/drawing/2014/main" id="{A23C7F68-C0BD-440E-84B6-0C7AD900B44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5D7ACB5B-8D83-4D33-903B-E81D82692D9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79" name="Straight Connector 1478">
              <a:extLst>
                <a:ext uri="{FF2B5EF4-FFF2-40B4-BE49-F238E27FC236}">
                  <a16:creationId xmlns:a16="http://schemas.microsoft.com/office/drawing/2014/main" id="{5375C60A-2E55-49B3-B899-F8F8EAB3761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80" name="Oval 1479">
              <a:extLst>
                <a:ext uri="{FF2B5EF4-FFF2-40B4-BE49-F238E27FC236}">
                  <a16:creationId xmlns:a16="http://schemas.microsoft.com/office/drawing/2014/main" id="{C49CAD63-422A-4E8A-8E34-4F8B49C1FC2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1" name="Arc 1480">
              <a:extLst>
                <a:ext uri="{FF2B5EF4-FFF2-40B4-BE49-F238E27FC236}">
                  <a16:creationId xmlns:a16="http://schemas.microsoft.com/office/drawing/2014/main" id="{9C618347-FF3B-4847-9635-15BDF60E5CE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2" name="Arc 1481">
              <a:extLst>
                <a:ext uri="{FF2B5EF4-FFF2-40B4-BE49-F238E27FC236}">
                  <a16:creationId xmlns:a16="http://schemas.microsoft.com/office/drawing/2014/main" id="{C7A8F558-03DA-4E0B-9F78-4960424B93F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3" name="Arc 1482">
              <a:extLst>
                <a:ext uri="{FF2B5EF4-FFF2-40B4-BE49-F238E27FC236}">
                  <a16:creationId xmlns:a16="http://schemas.microsoft.com/office/drawing/2014/main" id="{9B690CE1-BDB9-4CDF-A269-AD761C11034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3A1D210D-608A-451B-BA72-FCDADE7B950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5" name="Straight Connector 1484">
              <a:extLst>
                <a:ext uri="{FF2B5EF4-FFF2-40B4-BE49-F238E27FC236}">
                  <a16:creationId xmlns:a16="http://schemas.microsoft.com/office/drawing/2014/main" id="{8A731C2C-E068-4101-BAC3-0463F3C3333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86" name="Straight Connector 1485">
              <a:extLst>
                <a:ext uri="{FF2B5EF4-FFF2-40B4-BE49-F238E27FC236}">
                  <a16:creationId xmlns:a16="http://schemas.microsoft.com/office/drawing/2014/main" id="{36767473-32EE-44D6-B50D-EB28118757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87" name="Straight Connector 1486">
              <a:extLst>
                <a:ext uri="{FF2B5EF4-FFF2-40B4-BE49-F238E27FC236}">
                  <a16:creationId xmlns:a16="http://schemas.microsoft.com/office/drawing/2014/main" id="{F0380998-A3BF-45D1-AA7D-B5C143A76C4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88" name="Group 1487">
            <a:extLst>
              <a:ext uri="{FF2B5EF4-FFF2-40B4-BE49-F238E27FC236}">
                <a16:creationId xmlns:a16="http://schemas.microsoft.com/office/drawing/2014/main" id="{105B4E37-46EC-48EF-9BDA-61A27594A034}"/>
              </a:ext>
            </a:extLst>
          </p:cNvPr>
          <p:cNvGrpSpPr/>
          <p:nvPr/>
        </p:nvGrpSpPr>
        <p:grpSpPr>
          <a:xfrm rot="2540802">
            <a:off x="-169626" y="6219825"/>
            <a:ext cx="544580" cy="346135"/>
            <a:chOff x="1459148" y="544749"/>
            <a:chExt cx="7412477" cy="5661498"/>
          </a:xfrm>
        </p:grpSpPr>
        <p:sp>
          <p:nvSpPr>
            <p:cNvPr id="1489" name="Arc 1488">
              <a:extLst>
                <a:ext uri="{FF2B5EF4-FFF2-40B4-BE49-F238E27FC236}">
                  <a16:creationId xmlns:a16="http://schemas.microsoft.com/office/drawing/2014/main" id="{6976CB17-1EC2-4FDC-B744-812CFD3094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0" name="Straight Connector 1489">
              <a:extLst>
                <a:ext uri="{FF2B5EF4-FFF2-40B4-BE49-F238E27FC236}">
                  <a16:creationId xmlns:a16="http://schemas.microsoft.com/office/drawing/2014/main" id="{51601E7B-F4F2-4900-8301-5A265803B03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91" name="Arc 1490">
              <a:extLst>
                <a:ext uri="{FF2B5EF4-FFF2-40B4-BE49-F238E27FC236}">
                  <a16:creationId xmlns:a16="http://schemas.microsoft.com/office/drawing/2014/main" id="{8BCC3C15-4AEE-4F7C-B1A8-A5CD7EFC183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4751F1F0-0E95-4048-AEC7-6099DE1ECCE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93" name="Straight Connector 1492">
              <a:extLst>
                <a:ext uri="{FF2B5EF4-FFF2-40B4-BE49-F238E27FC236}">
                  <a16:creationId xmlns:a16="http://schemas.microsoft.com/office/drawing/2014/main" id="{94B2AA10-39D7-44A3-BA00-352D87974CC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94" name="Oval 1493">
              <a:extLst>
                <a:ext uri="{FF2B5EF4-FFF2-40B4-BE49-F238E27FC236}">
                  <a16:creationId xmlns:a16="http://schemas.microsoft.com/office/drawing/2014/main" id="{051B3DAF-B91D-4FD2-A292-145A5DEAB0A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5" name="Arc 1494">
              <a:extLst>
                <a:ext uri="{FF2B5EF4-FFF2-40B4-BE49-F238E27FC236}">
                  <a16:creationId xmlns:a16="http://schemas.microsoft.com/office/drawing/2014/main" id="{297CE2C8-1AED-4934-93D3-03566C2054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6" name="Arc 1495">
              <a:extLst>
                <a:ext uri="{FF2B5EF4-FFF2-40B4-BE49-F238E27FC236}">
                  <a16:creationId xmlns:a16="http://schemas.microsoft.com/office/drawing/2014/main" id="{FD2DCCC1-5B13-4A14-A395-C5D3C2F5249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7" name="Arc 1496">
              <a:extLst>
                <a:ext uri="{FF2B5EF4-FFF2-40B4-BE49-F238E27FC236}">
                  <a16:creationId xmlns:a16="http://schemas.microsoft.com/office/drawing/2014/main" id="{A19883CB-1D7B-42C0-978B-E8C4B66D1BC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F15C5D21-E2FC-4A8B-AB91-05263C7AA1D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99" name="Straight Connector 1498">
              <a:extLst>
                <a:ext uri="{FF2B5EF4-FFF2-40B4-BE49-F238E27FC236}">
                  <a16:creationId xmlns:a16="http://schemas.microsoft.com/office/drawing/2014/main" id="{890C16DA-7C97-4635-9E1A-B2FE3A3CE21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00" name="Straight Connector 1499">
              <a:extLst>
                <a:ext uri="{FF2B5EF4-FFF2-40B4-BE49-F238E27FC236}">
                  <a16:creationId xmlns:a16="http://schemas.microsoft.com/office/drawing/2014/main" id="{ACEFC5BA-ECDE-428A-8998-E735521C9BB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01" name="Straight Connector 1500">
              <a:extLst>
                <a:ext uri="{FF2B5EF4-FFF2-40B4-BE49-F238E27FC236}">
                  <a16:creationId xmlns:a16="http://schemas.microsoft.com/office/drawing/2014/main" id="{AAED5B4D-16C2-4BC2-B5B4-975369E4DE9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02" name="Group 1501">
            <a:extLst>
              <a:ext uri="{FF2B5EF4-FFF2-40B4-BE49-F238E27FC236}">
                <a16:creationId xmlns:a16="http://schemas.microsoft.com/office/drawing/2014/main" id="{745CF581-0D00-4FF9-A55E-80C7E5106B3E}"/>
              </a:ext>
            </a:extLst>
          </p:cNvPr>
          <p:cNvGrpSpPr/>
          <p:nvPr/>
        </p:nvGrpSpPr>
        <p:grpSpPr>
          <a:xfrm rot="2540802">
            <a:off x="11727099" y="304800"/>
            <a:ext cx="544580" cy="346135"/>
            <a:chOff x="1459148" y="544749"/>
            <a:chExt cx="7412477" cy="5661498"/>
          </a:xfrm>
        </p:grpSpPr>
        <p:sp>
          <p:nvSpPr>
            <p:cNvPr id="1503" name="Arc 1502">
              <a:extLst>
                <a:ext uri="{FF2B5EF4-FFF2-40B4-BE49-F238E27FC236}">
                  <a16:creationId xmlns:a16="http://schemas.microsoft.com/office/drawing/2014/main" id="{F9B5FB4B-C12F-4798-B523-851B1277716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4" name="Straight Connector 1503">
              <a:extLst>
                <a:ext uri="{FF2B5EF4-FFF2-40B4-BE49-F238E27FC236}">
                  <a16:creationId xmlns:a16="http://schemas.microsoft.com/office/drawing/2014/main" id="{93E2868A-4FD1-469E-98B5-26C927F9435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5" name="Arc 1504">
              <a:extLst>
                <a:ext uri="{FF2B5EF4-FFF2-40B4-BE49-F238E27FC236}">
                  <a16:creationId xmlns:a16="http://schemas.microsoft.com/office/drawing/2014/main" id="{5DA5F4B9-2886-4C0D-BE52-D6712C499A4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CFD90BAD-D56F-4B9B-878E-4BF23FA962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7" name="Straight Connector 1506">
              <a:extLst>
                <a:ext uri="{FF2B5EF4-FFF2-40B4-BE49-F238E27FC236}">
                  <a16:creationId xmlns:a16="http://schemas.microsoft.com/office/drawing/2014/main" id="{B11B94F3-E392-4796-84B4-03D2D8BCF2F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08" name="Oval 1507">
              <a:extLst>
                <a:ext uri="{FF2B5EF4-FFF2-40B4-BE49-F238E27FC236}">
                  <a16:creationId xmlns:a16="http://schemas.microsoft.com/office/drawing/2014/main" id="{FFB6BA71-B358-44D5-B5AB-36CFBDAF529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9" name="Arc 1508">
              <a:extLst>
                <a:ext uri="{FF2B5EF4-FFF2-40B4-BE49-F238E27FC236}">
                  <a16:creationId xmlns:a16="http://schemas.microsoft.com/office/drawing/2014/main" id="{3EE01541-C803-4967-BFF1-8D220035DB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0" name="Arc 1509">
              <a:extLst>
                <a:ext uri="{FF2B5EF4-FFF2-40B4-BE49-F238E27FC236}">
                  <a16:creationId xmlns:a16="http://schemas.microsoft.com/office/drawing/2014/main" id="{229284C4-AB5D-456D-95CD-50CAEBA2FF4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1" name="Arc 1510">
              <a:extLst>
                <a:ext uri="{FF2B5EF4-FFF2-40B4-BE49-F238E27FC236}">
                  <a16:creationId xmlns:a16="http://schemas.microsoft.com/office/drawing/2014/main" id="{E9EEE753-E671-461E-9C2C-19E93881EF9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EF2F0E1B-A0B3-4336-94E3-02D2A8FC17E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3" name="Straight Connector 1512">
              <a:extLst>
                <a:ext uri="{FF2B5EF4-FFF2-40B4-BE49-F238E27FC236}">
                  <a16:creationId xmlns:a16="http://schemas.microsoft.com/office/drawing/2014/main" id="{444C2B0B-4495-4C1C-A874-07CABF11B0F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4" name="Straight Connector 1513">
              <a:extLst>
                <a:ext uri="{FF2B5EF4-FFF2-40B4-BE49-F238E27FC236}">
                  <a16:creationId xmlns:a16="http://schemas.microsoft.com/office/drawing/2014/main" id="{3EFDE513-ABBC-4A2F-8DC4-152CBE6F8DE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5" name="Straight Connector 1514">
              <a:extLst>
                <a:ext uri="{FF2B5EF4-FFF2-40B4-BE49-F238E27FC236}">
                  <a16:creationId xmlns:a16="http://schemas.microsoft.com/office/drawing/2014/main" id="{5349C74A-60EB-4D5F-A114-77DC65ACCB4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6" name="Group 1515">
            <a:extLst>
              <a:ext uri="{FF2B5EF4-FFF2-40B4-BE49-F238E27FC236}">
                <a16:creationId xmlns:a16="http://schemas.microsoft.com/office/drawing/2014/main" id="{FD0D1EA4-74AB-4402-94EB-423FD63454D9}"/>
              </a:ext>
            </a:extLst>
          </p:cNvPr>
          <p:cNvGrpSpPr/>
          <p:nvPr/>
        </p:nvGrpSpPr>
        <p:grpSpPr>
          <a:xfrm rot="2540802">
            <a:off x="11727099" y="600075"/>
            <a:ext cx="544580" cy="346135"/>
            <a:chOff x="1459148" y="544749"/>
            <a:chExt cx="7412477" cy="5661498"/>
          </a:xfrm>
        </p:grpSpPr>
        <p:sp>
          <p:nvSpPr>
            <p:cNvPr id="1517" name="Arc 1516">
              <a:extLst>
                <a:ext uri="{FF2B5EF4-FFF2-40B4-BE49-F238E27FC236}">
                  <a16:creationId xmlns:a16="http://schemas.microsoft.com/office/drawing/2014/main" id="{169D5D44-DCBE-4034-9ED0-F8D3E8CC541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18" name="Straight Connector 1517">
              <a:extLst>
                <a:ext uri="{FF2B5EF4-FFF2-40B4-BE49-F238E27FC236}">
                  <a16:creationId xmlns:a16="http://schemas.microsoft.com/office/drawing/2014/main" id="{B666959B-746B-47F0-A746-FA7CE9359C4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19" name="Arc 1518">
              <a:extLst>
                <a:ext uri="{FF2B5EF4-FFF2-40B4-BE49-F238E27FC236}">
                  <a16:creationId xmlns:a16="http://schemas.microsoft.com/office/drawing/2014/main" id="{D193B3DE-1AF7-41F8-A9ED-8481773FF34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C59504F2-BD47-4194-BAF3-ED8DEE72454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21" name="Straight Connector 1520">
              <a:extLst>
                <a:ext uri="{FF2B5EF4-FFF2-40B4-BE49-F238E27FC236}">
                  <a16:creationId xmlns:a16="http://schemas.microsoft.com/office/drawing/2014/main" id="{7EEE26D3-03C9-408A-8812-CEAD1AE7185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22" name="Oval 1521">
              <a:extLst>
                <a:ext uri="{FF2B5EF4-FFF2-40B4-BE49-F238E27FC236}">
                  <a16:creationId xmlns:a16="http://schemas.microsoft.com/office/drawing/2014/main" id="{4B6712AB-D31F-4C98-8086-EB49C38131A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3" name="Arc 1522">
              <a:extLst>
                <a:ext uri="{FF2B5EF4-FFF2-40B4-BE49-F238E27FC236}">
                  <a16:creationId xmlns:a16="http://schemas.microsoft.com/office/drawing/2014/main" id="{D1BB4180-0B06-4AC4-903E-6CAA239AFC6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4" name="Arc 1523">
              <a:extLst>
                <a:ext uri="{FF2B5EF4-FFF2-40B4-BE49-F238E27FC236}">
                  <a16:creationId xmlns:a16="http://schemas.microsoft.com/office/drawing/2014/main" id="{5ABAA00B-9608-4C52-9DCF-CE439CB0CB2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5" name="Arc 1524">
              <a:extLst>
                <a:ext uri="{FF2B5EF4-FFF2-40B4-BE49-F238E27FC236}">
                  <a16:creationId xmlns:a16="http://schemas.microsoft.com/office/drawing/2014/main" id="{40BF5D79-66CD-47D4-8917-6EB4B33DA94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BFEB9EBB-B6B3-4FEE-9A99-CE24876908C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7" name="Straight Connector 1526">
              <a:extLst>
                <a:ext uri="{FF2B5EF4-FFF2-40B4-BE49-F238E27FC236}">
                  <a16:creationId xmlns:a16="http://schemas.microsoft.com/office/drawing/2014/main" id="{996B44FE-0374-4FAB-9F38-535CE8478A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a:extLst>
                <a:ext uri="{FF2B5EF4-FFF2-40B4-BE49-F238E27FC236}">
                  <a16:creationId xmlns:a16="http://schemas.microsoft.com/office/drawing/2014/main" id="{D0096373-76FB-49B5-8D44-06BC040B470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29" name="Straight Connector 1528">
              <a:extLst>
                <a:ext uri="{FF2B5EF4-FFF2-40B4-BE49-F238E27FC236}">
                  <a16:creationId xmlns:a16="http://schemas.microsoft.com/office/drawing/2014/main" id="{48F46F39-8ED5-4C9A-99EB-CC93D21C9FC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30" name="Group 1529">
            <a:extLst>
              <a:ext uri="{FF2B5EF4-FFF2-40B4-BE49-F238E27FC236}">
                <a16:creationId xmlns:a16="http://schemas.microsoft.com/office/drawing/2014/main" id="{BE5F0415-757F-4BA6-A3BF-7BC9A511A518}"/>
              </a:ext>
            </a:extLst>
          </p:cNvPr>
          <p:cNvGrpSpPr/>
          <p:nvPr/>
        </p:nvGrpSpPr>
        <p:grpSpPr>
          <a:xfrm rot="2540802">
            <a:off x="11727099" y="895350"/>
            <a:ext cx="544580" cy="346135"/>
            <a:chOff x="1459148" y="544749"/>
            <a:chExt cx="7412477" cy="5661498"/>
          </a:xfrm>
        </p:grpSpPr>
        <p:sp>
          <p:nvSpPr>
            <p:cNvPr id="1531" name="Arc 1530">
              <a:extLst>
                <a:ext uri="{FF2B5EF4-FFF2-40B4-BE49-F238E27FC236}">
                  <a16:creationId xmlns:a16="http://schemas.microsoft.com/office/drawing/2014/main" id="{9D5D1AA5-9A9C-41A2-AE17-12448C7E28C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2" name="Straight Connector 1531">
              <a:extLst>
                <a:ext uri="{FF2B5EF4-FFF2-40B4-BE49-F238E27FC236}">
                  <a16:creationId xmlns:a16="http://schemas.microsoft.com/office/drawing/2014/main" id="{3A8AABE7-F71E-4598-8D65-3D878BC1150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33" name="Arc 1532">
              <a:extLst>
                <a:ext uri="{FF2B5EF4-FFF2-40B4-BE49-F238E27FC236}">
                  <a16:creationId xmlns:a16="http://schemas.microsoft.com/office/drawing/2014/main" id="{A2274D9F-CF00-407E-8C2D-9BE53CBA0FF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278F15B6-B3C4-4775-B6C1-E3F519DB08A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35" name="Straight Connector 1534">
              <a:extLst>
                <a:ext uri="{FF2B5EF4-FFF2-40B4-BE49-F238E27FC236}">
                  <a16:creationId xmlns:a16="http://schemas.microsoft.com/office/drawing/2014/main" id="{9EDCCE55-AC03-46D6-888F-9CB0FCC5F69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36" name="Oval 1535">
              <a:extLst>
                <a:ext uri="{FF2B5EF4-FFF2-40B4-BE49-F238E27FC236}">
                  <a16:creationId xmlns:a16="http://schemas.microsoft.com/office/drawing/2014/main" id="{5887472C-13E9-4AFC-A740-5D72F079591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7" name="Arc 1536">
              <a:extLst>
                <a:ext uri="{FF2B5EF4-FFF2-40B4-BE49-F238E27FC236}">
                  <a16:creationId xmlns:a16="http://schemas.microsoft.com/office/drawing/2014/main" id="{F4C8A8BE-B6C4-4D6D-801A-F1E7F73CA09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8" name="Arc 1537">
              <a:extLst>
                <a:ext uri="{FF2B5EF4-FFF2-40B4-BE49-F238E27FC236}">
                  <a16:creationId xmlns:a16="http://schemas.microsoft.com/office/drawing/2014/main" id="{5E6BB325-B83C-4DCE-9EA6-F6D0B0B3DC5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9" name="Arc 1538">
              <a:extLst>
                <a:ext uri="{FF2B5EF4-FFF2-40B4-BE49-F238E27FC236}">
                  <a16:creationId xmlns:a16="http://schemas.microsoft.com/office/drawing/2014/main" id="{18F1B0B5-1819-460D-912D-EADAF6D5382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1BC140B2-9DEF-48AF-9B2E-D5DEC4B5432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1" name="Straight Connector 1540">
              <a:extLst>
                <a:ext uri="{FF2B5EF4-FFF2-40B4-BE49-F238E27FC236}">
                  <a16:creationId xmlns:a16="http://schemas.microsoft.com/office/drawing/2014/main" id="{C7E91E26-132B-471D-BB68-65DD9C91099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42" name="Straight Connector 1541">
              <a:extLst>
                <a:ext uri="{FF2B5EF4-FFF2-40B4-BE49-F238E27FC236}">
                  <a16:creationId xmlns:a16="http://schemas.microsoft.com/office/drawing/2014/main" id="{F996A76B-FF1E-4DFE-A4B5-E6FF9120ED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43" name="Straight Connector 1542">
              <a:extLst>
                <a:ext uri="{FF2B5EF4-FFF2-40B4-BE49-F238E27FC236}">
                  <a16:creationId xmlns:a16="http://schemas.microsoft.com/office/drawing/2014/main" id="{A0E446E1-8ACE-4E72-964B-9C1107C1403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44" name="Group 1543">
            <a:extLst>
              <a:ext uri="{FF2B5EF4-FFF2-40B4-BE49-F238E27FC236}">
                <a16:creationId xmlns:a16="http://schemas.microsoft.com/office/drawing/2014/main" id="{A7CA6DE6-E03E-4422-998E-F7E2F2251008}"/>
              </a:ext>
            </a:extLst>
          </p:cNvPr>
          <p:cNvGrpSpPr/>
          <p:nvPr/>
        </p:nvGrpSpPr>
        <p:grpSpPr>
          <a:xfrm rot="2540802">
            <a:off x="11727099" y="1190625"/>
            <a:ext cx="544580" cy="346135"/>
            <a:chOff x="1459148" y="544749"/>
            <a:chExt cx="7412477" cy="5661498"/>
          </a:xfrm>
        </p:grpSpPr>
        <p:sp>
          <p:nvSpPr>
            <p:cNvPr id="1545" name="Arc 1544">
              <a:extLst>
                <a:ext uri="{FF2B5EF4-FFF2-40B4-BE49-F238E27FC236}">
                  <a16:creationId xmlns:a16="http://schemas.microsoft.com/office/drawing/2014/main" id="{B7456952-FAC1-44EB-9A2A-2A1BF6BDF35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6" name="Straight Connector 1545">
              <a:extLst>
                <a:ext uri="{FF2B5EF4-FFF2-40B4-BE49-F238E27FC236}">
                  <a16:creationId xmlns:a16="http://schemas.microsoft.com/office/drawing/2014/main" id="{186B52B9-F4A0-4119-A64E-27C0F09F1B4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47" name="Arc 1546">
              <a:extLst>
                <a:ext uri="{FF2B5EF4-FFF2-40B4-BE49-F238E27FC236}">
                  <a16:creationId xmlns:a16="http://schemas.microsoft.com/office/drawing/2014/main" id="{394B7540-DE58-4298-84E6-92451A80832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4B8DDFFE-02FA-4F90-B1DB-82C3A178A3A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49" name="Straight Connector 1548">
              <a:extLst>
                <a:ext uri="{FF2B5EF4-FFF2-40B4-BE49-F238E27FC236}">
                  <a16:creationId xmlns:a16="http://schemas.microsoft.com/office/drawing/2014/main" id="{C97A5125-40B6-400C-92C3-686D77ECBD0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50" name="Oval 1549">
              <a:extLst>
                <a:ext uri="{FF2B5EF4-FFF2-40B4-BE49-F238E27FC236}">
                  <a16:creationId xmlns:a16="http://schemas.microsoft.com/office/drawing/2014/main" id="{6BCFA45A-D0FF-4823-AB85-9B5775D67FC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1" name="Arc 1550">
              <a:extLst>
                <a:ext uri="{FF2B5EF4-FFF2-40B4-BE49-F238E27FC236}">
                  <a16:creationId xmlns:a16="http://schemas.microsoft.com/office/drawing/2014/main" id="{8CE41F62-6782-4D02-B208-4725294657D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2" name="Arc 1551">
              <a:extLst>
                <a:ext uri="{FF2B5EF4-FFF2-40B4-BE49-F238E27FC236}">
                  <a16:creationId xmlns:a16="http://schemas.microsoft.com/office/drawing/2014/main" id="{32F81657-5EDD-4E79-B261-727BF80C2FB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3" name="Arc 1552">
              <a:extLst>
                <a:ext uri="{FF2B5EF4-FFF2-40B4-BE49-F238E27FC236}">
                  <a16:creationId xmlns:a16="http://schemas.microsoft.com/office/drawing/2014/main" id="{D58456F5-6788-495D-9C49-CA79520981D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BD8F2B87-D7C1-4A6C-8D8F-D8EA801BAD2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5" name="Straight Connector 1554">
              <a:extLst>
                <a:ext uri="{FF2B5EF4-FFF2-40B4-BE49-F238E27FC236}">
                  <a16:creationId xmlns:a16="http://schemas.microsoft.com/office/drawing/2014/main" id="{13441D23-2F8E-45D8-98D6-F227B30A641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56" name="Straight Connector 1555">
              <a:extLst>
                <a:ext uri="{FF2B5EF4-FFF2-40B4-BE49-F238E27FC236}">
                  <a16:creationId xmlns:a16="http://schemas.microsoft.com/office/drawing/2014/main" id="{24BA88C7-34B3-4250-A9D2-9CAE8A27163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57" name="Straight Connector 1556">
              <a:extLst>
                <a:ext uri="{FF2B5EF4-FFF2-40B4-BE49-F238E27FC236}">
                  <a16:creationId xmlns:a16="http://schemas.microsoft.com/office/drawing/2014/main" id="{70585406-DD35-4486-B757-FD0DC9B0106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58" name="Group 1557">
            <a:extLst>
              <a:ext uri="{FF2B5EF4-FFF2-40B4-BE49-F238E27FC236}">
                <a16:creationId xmlns:a16="http://schemas.microsoft.com/office/drawing/2014/main" id="{91337EF7-19AF-48A0-B504-37BF40548A2C}"/>
              </a:ext>
            </a:extLst>
          </p:cNvPr>
          <p:cNvGrpSpPr/>
          <p:nvPr/>
        </p:nvGrpSpPr>
        <p:grpSpPr>
          <a:xfrm rot="2540802">
            <a:off x="11727099" y="1485900"/>
            <a:ext cx="544580" cy="346135"/>
            <a:chOff x="1459148" y="544749"/>
            <a:chExt cx="7412477" cy="5661498"/>
          </a:xfrm>
        </p:grpSpPr>
        <p:sp>
          <p:nvSpPr>
            <p:cNvPr id="1559" name="Arc 1558">
              <a:extLst>
                <a:ext uri="{FF2B5EF4-FFF2-40B4-BE49-F238E27FC236}">
                  <a16:creationId xmlns:a16="http://schemas.microsoft.com/office/drawing/2014/main" id="{246793E0-3CA2-476E-8468-9A7BB076B55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0" name="Straight Connector 1559">
              <a:extLst>
                <a:ext uri="{FF2B5EF4-FFF2-40B4-BE49-F238E27FC236}">
                  <a16:creationId xmlns:a16="http://schemas.microsoft.com/office/drawing/2014/main" id="{C4E6E866-92F7-4ADD-BD13-1C719625D2A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61" name="Arc 1560">
              <a:extLst>
                <a:ext uri="{FF2B5EF4-FFF2-40B4-BE49-F238E27FC236}">
                  <a16:creationId xmlns:a16="http://schemas.microsoft.com/office/drawing/2014/main" id="{2B2B5FA6-80B4-4966-918C-B0F7BDC79AA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82C54B44-F4A1-4B50-92AC-F0A4E27279C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63" name="Straight Connector 1562">
              <a:extLst>
                <a:ext uri="{FF2B5EF4-FFF2-40B4-BE49-F238E27FC236}">
                  <a16:creationId xmlns:a16="http://schemas.microsoft.com/office/drawing/2014/main" id="{BD556247-9E57-487E-8633-E4499801CB1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64" name="Oval 1563">
              <a:extLst>
                <a:ext uri="{FF2B5EF4-FFF2-40B4-BE49-F238E27FC236}">
                  <a16:creationId xmlns:a16="http://schemas.microsoft.com/office/drawing/2014/main" id="{12D0A92F-86C4-494D-A33C-29B8C6D2DA3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5" name="Arc 1564">
              <a:extLst>
                <a:ext uri="{FF2B5EF4-FFF2-40B4-BE49-F238E27FC236}">
                  <a16:creationId xmlns:a16="http://schemas.microsoft.com/office/drawing/2014/main" id="{3E5B1A51-0B9F-414F-973D-BD03B956F33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6" name="Arc 1565">
              <a:extLst>
                <a:ext uri="{FF2B5EF4-FFF2-40B4-BE49-F238E27FC236}">
                  <a16:creationId xmlns:a16="http://schemas.microsoft.com/office/drawing/2014/main" id="{271DC3ED-EF04-487C-9EC1-DB8D79AEFD4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7" name="Arc 1566">
              <a:extLst>
                <a:ext uri="{FF2B5EF4-FFF2-40B4-BE49-F238E27FC236}">
                  <a16:creationId xmlns:a16="http://schemas.microsoft.com/office/drawing/2014/main" id="{D5B945AF-E188-4C00-87CF-FA16AF1DAE7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71CAE80B-7ECB-4E7E-9C06-F031917B19C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69" name="Straight Connector 1568">
              <a:extLst>
                <a:ext uri="{FF2B5EF4-FFF2-40B4-BE49-F238E27FC236}">
                  <a16:creationId xmlns:a16="http://schemas.microsoft.com/office/drawing/2014/main" id="{50A52C42-9AFA-402F-B95E-000B99F293F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70" name="Straight Connector 1569">
              <a:extLst>
                <a:ext uri="{FF2B5EF4-FFF2-40B4-BE49-F238E27FC236}">
                  <a16:creationId xmlns:a16="http://schemas.microsoft.com/office/drawing/2014/main" id="{3D71BDD5-9460-4229-8BE4-84AA6B292FC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71" name="Straight Connector 1570">
              <a:extLst>
                <a:ext uri="{FF2B5EF4-FFF2-40B4-BE49-F238E27FC236}">
                  <a16:creationId xmlns:a16="http://schemas.microsoft.com/office/drawing/2014/main" id="{7F195F21-018D-42BF-8C49-D31EBE5063D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72" name="Group 1571">
            <a:extLst>
              <a:ext uri="{FF2B5EF4-FFF2-40B4-BE49-F238E27FC236}">
                <a16:creationId xmlns:a16="http://schemas.microsoft.com/office/drawing/2014/main" id="{2004DB97-0FB7-4B64-9411-D283C30DE64F}"/>
              </a:ext>
            </a:extLst>
          </p:cNvPr>
          <p:cNvGrpSpPr/>
          <p:nvPr/>
        </p:nvGrpSpPr>
        <p:grpSpPr>
          <a:xfrm rot="2540802">
            <a:off x="11727099" y="1781175"/>
            <a:ext cx="544580" cy="346135"/>
            <a:chOff x="1459148" y="544749"/>
            <a:chExt cx="7412477" cy="5661498"/>
          </a:xfrm>
        </p:grpSpPr>
        <p:sp>
          <p:nvSpPr>
            <p:cNvPr id="1573" name="Arc 1572">
              <a:extLst>
                <a:ext uri="{FF2B5EF4-FFF2-40B4-BE49-F238E27FC236}">
                  <a16:creationId xmlns:a16="http://schemas.microsoft.com/office/drawing/2014/main" id="{F26CCE0C-8756-4805-AD59-D333F371C17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4" name="Straight Connector 1573">
              <a:extLst>
                <a:ext uri="{FF2B5EF4-FFF2-40B4-BE49-F238E27FC236}">
                  <a16:creationId xmlns:a16="http://schemas.microsoft.com/office/drawing/2014/main" id="{70797D3E-C055-4276-9231-DCD5E8CD642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75" name="Arc 1574">
              <a:extLst>
                <a:ext uri="{FF2B5EF4-FFF2-40B4-BE49-F238E27FC236}">
                  <a16:creationId xmlns:a16="http://schemas.microsoft.com/office/drawing/2014/main" id="{40560383-4BE7-4AFE-8EE3-7E48017D670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61ADE358-5685-4CCC-94E3-55EF27F3DF2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77" name="Straight Connector 1576">
              <a:extLst>
                <a:ext uri="{FF2B5EF4-FFF2-40B4-BE49-F238E27FC236}">
                  <a16:creationId xmlns:a16="http://schemas.microsoft.com/office/drawing/2014/main" id="{F09CD966-6F32-4009-B5E9-F0D54A15B39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78" name="Oval 1577">
              <a:extLst>
                <a:ext uri="{FF2B5EF4-FFF2-40B4-BE49-F238E27FC236}">
                  <a16:creationId xmlns:a16="http://schemas.microsoft.com/office/drawing/2014/main" id="{71BF0757-4B74-4333-A3F7-AAF292873F3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9" name="Arc 1578">
              <a:extLst>
                <a:ext uri="{FF2B5EF4-FFF2-40B4-BE49-F238E27FC236}">
                  <a16:creationId xmlns:a16="http://schemas.microsoft.com/office/drawing/2014/main" id="{BCE37492-FBC3-4177-B79F-9313DB62066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0" name="Arc 1579">
              <a:extLst>
                <a:ext uri="{FF2B5EF4-FFF2-40B4-BE49-F238E27FC236}">
                  <a16:creationId xmlns:a16="http://schemas.microsoft.com/office/drawing/2014/main" id="{2A535452-A3AA-4404-8FA2-0B57EEC6E45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1" name="Arc 1580">
              <a:extLst>
                <a:ext uri="{FF2B5EF4-FFF2-40B4-BE49-F238E27FC236}">
                  <a16:creationId xmlns:a16="http://schemas.microsoft.com/office/drawing/2014/main" id="{B4AE4172-311A-4539-B6F7-61092245BE2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36E0B121-FA5C-4CD2-A1ED-1D0306AC394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3" name="Straight Connector 1582">
              <a:extLst>
                <a:ext uri="{FF2B5EF4-FFF2-40B4-BE49-F238E27FC236}">
                  <a16:creationId xmlns:a16="http://schemas.microsoft.com/office/drawing/2014/main" id="{D90DFB8C-A907-44E7-9538-5ACC7D5E8CF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84" name="Straight Connector 1583">
              <a:extLst>
                <a:ext uri="{FF2B5EF4-FFF2-40B4-BE49-F238E27FC236}">
                  <a16:creationId xmlns:a16="http://schemas.microsoft.com/office/drawing/2014/main" id="{2D653F2D-BDC4-4758-B98F-FDC13E27511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85" name="Straight Connector 1584">
              <a:extLst>
                <a:ext uri="{FF2B5EF4-FFF2-40B4-BE49-F238E27FC236}">
                  <a16:creationId xmlns:a16="http://schemas.microsoft.com/office/drawing/2014/main" id="{AD117305-B858-4396-941D-D02B5ED12AE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86" name="Group 1585">
            <a:extLst>
              <a:ext uri="{FF2B5EF4-FFF2-40B4-BE49-F238E27FC236}">
                <a16:creationId xmlns:a16="http://schemas.microsoft.com/office/drawing/2014/main" id="{D73AE49A-D0A5-4328-BC9F-1ED5FC654D98}"/>
              </a:ext>
            </a:extLst>
          </p:cNvPr>
          <p:cNvGrpSpPr/>
          <p:nvPr/>
        </p:nvGrpSpPr>
        <p:grpSpPr>
          <a:xfrm rot="2540802">
            <a:off x="11727099" y="2076450"/>
            <a:ext cx="544580" cy="346135"/>
            <a:chOff x="1459148" y="544749"/>
            <a:chExt cx="7412477" cy="5661498"/>
          </a:xfrm>
        </p:grpSpPr>
        <p:sp>
          <p:nvSpPr>
            <p:cNvPr id="1587" name="Arc 1586">
              <a:extLst>
                <a:ext uri="{FF2B5EF4-FFF2-40B4-BE49-F238E27FC236}">
                  <a16:creationId xmlns:a16="http://schemas.microsoft.com/office/drawing/2014/main" id="{7BE508C2-B8A2-4178-B91B-65E95C57D3F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88" name="Straight Connector 1587">
              <a:extLst>
                <a:ext uri="{FF2B5EF4-FFF2-40B4-BE49-F238E27FC236}">
                  <a16:creationId xmlns:a16="http://schemas.microsoft.com/office/drawing/2014/main" id="{E37B3FE2-D4D7-42A5-ADEA-707E9074EA4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89" name="Arc 1588">
              <a:extLst>
                <a:ext uri="{FF2B5EF4-FFF2-40B4-BE49-F238E27FC236}">
                  <a16:creationId xmlns:a16="http://schemas.microsoft.com/office/drawing/2014/main" id="{C9BF74C2-0EDB-46F2-8EFC-20ACE6E52B8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A41A6D65-2E7A-4185-B2EE-DCE5E3E1E26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91" name="Straight Connector 1590">
              <a:extLst>
                <a:ext uri="{FF2B5EF4-FFF2-40B4-BE49-F238E27FC236}">
                  <a16:creationId xmlns:a16="http://schemas.microsoft.com/office/drawing/2014/main" id="{791D94DF-17CA-419B-8A94-E48A4DA8D78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92" name="Oval 1591">
              <a:extLst>
                <a:ext uri="{FF2B5EF4-FFF2-40B4-BE49-F238E27FC236}">
                  <a16:creationId xmlns:a16="http://schemas.microsoft.com/office/drawing/2014/main" id="{B7D472CE-8536-40A4-A93F-FF8C391F748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3" name="Arc 1592">
              <a:extLst>
                <a:ext uri="{FF2B5EF4-FFF2-40B4-BE49-F238E27FC236}">
                  <a16:creationId xmlns:a16="http://schemas.microsoft.com/office/drawing/2014/main" id="{6D50869D-52F3-452D-B7EA-254C4980B4D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4" name="Arc 1593">
              <a:extLst>
                <a:ext uri="{FF2B5EF4-FFF2-40B4-BE49-F238E27FC236}">
                  <a16:creationId xmlns:a16="http://schemas.microsoft.com/office/drawing/2014/main" id="{87CE0E63-73AE-4958-A40E-4CE1729E2D9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5" name="Arc 1594">
              <a:extLst>
                <a:ext uri="{FF2B5EF4-FFF2-40B4-BE49-F238E27FC236}">
                  <a16:creationId xmlns:a16="http://schemas.microsoft.com/office/drawing/2014/main" id="{C3BD1606-3328-4750-8CF1-96C6034AFEA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C4F40C23-485E-4F7D-86E0-158ABDAFD73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7" name="Straight Connector 1596">
              <a:extLst>
                <a:ext uri="{FF2B5EF4-FFF2-40B4-BE49-F238E27FC236}">
                  <a16:creationId xmlns:a16="http://schemas.microsoft.com/office/drawing/2014/main" id="{37B255B3-68F5-444A-B174-9C248F041BF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a:extLst>
                <a:ext uri="{FF2B5EF4-FFF2-40B4-BE49-F238E27FC236}">
                  <a16:creationId xmlns:a16="http://schemas.microsoft.com/office/drawing/2014/main" id="{A9818A7B-4586-455A-AF1B-D6A4CABBE05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99" name="Straight Connector 1598">
              <a:extLst>
                <a:ext uri="{FF2B5EF4-FFF2-40B4-BE49-F238E27FC236}">
                  <a16:creationId xmlns:a16="http://schemas.microsoft.com/office/drawing/2014/main" id="{66DA6467-2399-41A0-A33B-335F6996E8F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00" name="Group 1599">
            <a:extLst>
              <a:ext uri="{FF2B5EF4-FFF2-40B4-BE49-F238E27FC236}">
                <a16:creationId xmlns:a16="http://schemas.microsoft.com/office/drawing/2014/main" id="{E97C523E-FC40-42B0-A158-31A50612AD1A}"/>
              </a:ext>
            </a:extLst>
          </p:cNvPr>
          <p:cNvGrpSpPr/>
          <p:nvPr/>
        </p:nvGrpSpPr>
        <p:grpSpPr>
          <a:xfrm rot="2540802">
            <a:off x="11727099" y="2371725"/>
            <a:ext cx="544580" cy="346135"/>
            <a:chOff x="1459148" y="544749"/>
            <a:chExt cx="7412477" cy="5661498"/>
          </a:xfrm>
        </p:grpSpPr>
        <p:sp>
          <p:nvSpPr>
            <p:cNvPr id="1601" name="Arc 1600">
              <a:extLst>
                <a:ext uri="{FF2B5EF4-FFF2-40B4-BE49-F238E27FC236}">
                  <a16:creationId xmlns:a16="http://schemas.microsoft.com/office/drawing/2014/main" id="{4AD037E6-95ED-4A6C-9C9E-93ABE9468FD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2" name="Straight Connector 1601">
              <a:extLst>
                <a:ext uri="{FF2B5EF4-FFF2-40B4-BE49-F238E27FC236}">
                  <a16:creationId xmlns:a16="http://schemas.microsoft.com/office/drawing/2014/main" id="{8E0E5673-6F73-4DD7-9321-02E0B52A0A3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03" name="Arc 1602">
              <a:extLst>
                <a:ext uri="{FF2B5EF4-FFF2-40B4-BE49-F238E27FC236}">
                  <a16:creationId xmlns:a16="http://schemas.microsoft.com/office/drawing/2014/main" id="{6B44A426-EF12-4159-8E05-8299120F590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63F50543-BA5A-431C-A2D2-B664DD46AB8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05" name="Straight Connector 1604">
              <a:extLst>
                <a:ext uri="{FF2B5EF4-FFF2-40B4-BE49-F238E27FC236}">
                  <a16:creationId xmlns:a16="http://schemas.microsoft.com/office/drawing/2014/main" id="{D40A94CE-9068-482A-992B-F2D5992C865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06" name="Oval 1605">
              <a:extLst>
                <a:ext uri="{FF2B5EF4-FFF2-40B4-BE49-F238E27FC236}">
                  <a16:creationId xmlns:a16="http://schemas.microsoft.com/office/drawing/2014/main" id="{0529FF55-AB2C-4557-87E0-FE493BAF2F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7" name="Arc 1606">
              <a:extLst>
                <a:ext uri="{FF2B5EF4-FFF2-40B4-BE49-F238E27FC236}">
                  <a16:creationId xmlns:a16="http://schemas.microsoft.com/office/drawing/2014/main" id="{78DA8284-8D65-4C82-B7D1-93D0527BF45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8" name="Arc 1607">
              <a:extLst>
                <a:ext uri="{FF2B5EF4-FFF2-40B4-BE49-F238E27FC236}">
                  <a16:creationId xmlns:a16="http://schemas.microsoft.com/office/drawing/2014/main" id="{45BDB9FB-DC0C-4EEE-A9B8-90F56E33162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9" name="Arc 1608">
              <a:extLst>
                <a:ext uri="{FF2B5EF4-FFF2-40B4-BE49-F238E27FC236}">
                  <a16:creationId xmlns:a16="http://schemas.microsoft.com/office/drawing/2014/main" id="{F34C6D03-CAAB-4E16-BBFD-2A720CAC8D8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48423202-FB4D-436C-83A8-4C5C2012E30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1" name="Straight Connector 1610">
              <a:extLst>
                <a:ext uri="{FF2B5EF4-FFF2-40B4-BE49-F238E27FC236}">
                  <a16:creationId xmlns:a16="http://schemas.microsoft.com/office/drawing/2014/main" id="{FE095A21-D55E-486C-B367-9431A19E83D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12" name="Straight Connector 1611">
              <a:extLst>
                <a:ext uri="{FF2B5EF4-FFF2-40B4-BE49-F238E27FC236}">
                  <a16:creationId xmlns:a16="http://schemas.microsoft.com/office/drawing/2014/main" id="{AF1E33F6-AD24-4D7A-903A-05463E61596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13" name="Straight Connector 1612">
              <a:extLst>
                <a:ext uri="{FF2B5EF4-FFF2-40B4-BE49-F238E27FC236}">
                  <a16:creationId xmlns:a16="http://schemas.microsoft.com/office/drawing/2014/main" id="{67C8C78B-0DB9-4A2E-A646-AAEC9FA9571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14" name="Group 1613">
            <a:extLst>
              <a:ext uri="{FF2B5EF4-FFF2-40B4-BE49-F238E27FC236}">
                <a16:creationId xmlns:a16="http://schemas.microsoft.com/office/drawing/2014/main" id="{1DF216E1-F96E-47A0-BD2F-E272841C5A27}"/>
              </a:ext>
            </a:extLst>
          </p:cNvPr>
          <p:cNvGrpSpPr/>
          <p:nvPr/>
        </p:nvGrpSpPr>
        <p:grpSpPr>
          <a:xfrm rot="2540802">
            <a:off x="11727099" y="2667000"/>
            <a:ext cx="544580" cy="346135"/>
            <a:chOff x="1459148" y="544749"/>
            <a:chExt cx="7412477" cy="5661498"/>
          </a:xfrm>
        </p:grpSpPr>
        <p:sp>
          <p:nvSpPr>
            <p:cNvPr id="1615" name="Arc 1614">
              <a:extLst>
                <a:ext uri="{FF2B5EF4-FFF2-40B4-BE49-F238E27FC236}">
                  <a16:creationId xmlns:a16="http://schemas.microsoft.com/office/drawing/2014/main" id="{1DDA3B6B-A8B0-460E-AB17-79D449500DD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6" name="Straight Connector 1615">
              <a:extLst>
                <a:ext uri="{FF2B5EF4-FFF2-40B4-BE49-F238E27FC236}">
                  <a16:creationId xmlns:a16="http://schemas.microsoft.com/office/drawing/2014/main" id="{825F9514-3D57-4A15-B1B3-3116E57A11C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17" name="Arc 1616">
              <a:extLst>
                <a:ext uri="{FF2B5EF4-FFF2-40B4-BE49-F238E27FC236}">
                  <a16:creationId xmlns:a16="http://schemas.microsoft.com/office/drawing/2014/main" id="{54F4FF48-6A09-449F-9064-7B889B7ACEC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40564332-0321-482F-B005-6415D4B0ADE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19" name="Straight Connector 1618">
              <a:extLst>
                <a:ext uri="{FF2B5EF4-FFF2-40B4-BE49-F238E27FC236}">
                  <a16:creationId xmlns:a16="http://schemas.microsoft.com/office/drawing/2014/main" id="{6262DB61-EF59-40C1-883E-2949C14B75F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20" name="Oval 1619">
              <a:extLst>
                <a:ext uri="{FF2B5EF4-FFF2-40B4-BE49-F238E27FC236}">
                  <a16:creationId xmlns:a16="http://schemas.microsoft.com/office/drawing/2014/main" id="{C6F4BDF9-06C5-44E7-A4C4-6DEA379072F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1" name="Arc 1620">
              <a:extLst>
                <a:ext uri="{FF2B5EF4-FFF2-40B4-BE49-F238E27FC236}">
                  <a16:creationId xmlns:a16="http://schemas.microsoft.com/office/drawing/2014/main" id="{C7611CA2-8641-4C05-972D-8F3AF4D960D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2" name="Arc 1621">
              <a:extLst>
                <a:ext uri="{FF2B5EF4-FFF2-40B4-BE49-F238E27FC236}">
                  <a16:creationId xmlns:a16="http://schemas.microsoft.com/office/drawing/2014/main" id="{E5290239-CEC7-44B4-8DE0-94ABF95B24E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3" name="Arc 1622">
              <a:extLst>
                <a:ext uri="{FF2B5EF4-FFF2-40B4-BE49-F238E27FC236}">
                  <a16:creationId xmlns:a16="http://schemas.microsoft.com/office/drawing/2014/main" id="{C5C0ED64-FB79-4B3C-9594-1123CF337FE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D09AA420-1172-431C-ACE4-CD5E8BEF118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5" name="Straight Connector 1624">
              <a:extLst>
                <a:ext uri="{FF2B5EF4-FFF2-40B4-BE49-F238E27FC236}">
                  <a16:creationId xmlns:a16="http://schemas.microsoft.com/office/drawing/2014/main" id="{C71CD582-7D9C-40D7-AAC8-E623977D827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26" name="Straight Connector 1625">
              <a:extLst>
                <a:ext uri="{FF2B5EF4-FFF2-40B4-BE49-F238E27FC236}">
                  <a16:creationId xmlns:a16="http://schemas.microsoft.com/office/drawing/2014/main" id="{145F38D1-554C-4BD8-B80E-F9CF33991E7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27" name="Straight Connector 1626">
              <a:extLst>
                <a:ext uri="{FF2B5EF4-FFF2-40B4-BE49-F238E27FC236}">
                  <a16:creationId xmlns:a16="http://schemas.microsoft.com/office/drawing/2014/main" id="{B7CF03A1-2D10-47B1-815B-536D5CD2847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28" name="Group 1627">
            <a:extLst>
              <a:ext uri="{FF2B5EF4-FFF2-40B4-BE49-F238E27FC236}">
                <a16:creationId xmlns:a16="http://schemas.microsoft.com/office/drawing/2014/main" id="{03CEFBE0-6EE2-4A80-87A5-23EB98F6FBCC}"/>
              </a:ext>
            </a:extLst>
          </p:cNvPr>
          <p:cNvGrpSpPr/>
          <p:nvPr/>
        </p:nvGrpSpPr>
        <p:grpSpPr>
          <a:xfrm rot="2540802">
            <a:off x="11727099" y="2962275"/>
            <a:ext cx="544580" cy="346135"/>
            <a:chOff x="1459148" y="544749"/>
            <a:chExt cx="7412477" cy="5661498"/>
          </a:xfrm>
        </p:grpSpPr>
        <p:sp>
          <p:nvSpPr>
            <p:cNvPr id="1629" name="Arc 1628">
              <a:extLst>
                <a:ext uri="{FF2B5EF4-FFF2-40B4-BE49-F238E27FC236}">
                  <a16:creationId xmlns:a16="http://schemas.microsoft.com/office/drawing/2014/main" id="{A985E054-01D4-483B-A79F-C69DBBEF678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0" name="Straight Connector 1629">
              <a:extLst>
                <a:ext uri="{FF2B5EF4-FFF2-40B4-BE49-F238E27FC236}">
                  <a16:creationId xmlns:a16="http://schemas.microsoft.com/office/drawing/2014/main" id="{C5228DC8-A23B-4551-8AFD-2DF86E8D30D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31" name="Arc 1630">
              <a:extLst>
                <a:ext uri="{FF2B5EF4-FFF2-40B4-BE49-F238E27FC236}">
                  <a16:creationId xmlns:a16="http://schemas.microsoft.com/office/drawing/2014/main" id="{947D1BD5-8CA2-43C2-AF62-41223738135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9BFB01DC-A637-48F5-9D20-2482ACE18D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33" name="Straight Connector 1632">
              <a:extLst>
                <a:ext uri="{FF2B5EF4-FFF2-40B4-BE49-F238E27FC236}">
                  <a16:creationId xmlns:a16="http://schemas.microsoft.com/office/drawing/2014/main" id="{70963501-77CA-4D55-B6E3-ACDC5B71E24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34" name="Oval 1633">
              <a:extLst>
                <a:ext uri="{FF2B5EF4-FFF2-40B4-BE49-F238E27FC236}">
                  <a16:creationId xmlns:a16="http://schemas.microsoft.com/office/drawing/2014/main" id="{BAE1C36B-EE93-439A-B69A-69F0BF1AD9E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5" name="Arc 1634">
              <a:extLst>
                <a:ext uri="{FF2B5EF4-FFF2-40B4-BE49-F238E27FC236}">
                  <a16:creationId xmlns:a16="http://schemas.microsoft.com/office/drawing/2014/main" id="{0AE9CF1C-205A-4F25-B606-1C0D1FB8FC7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6" name="Arc 1635">
              <a:extLst>
                <a:ext uri="{FF2B5EF4-FFF2-40B4-BE49-F238E27FC236}">
                  <a16:creationId xmlns:a16="http://schemas.microsoft.com/office/drawing/2014/main" id="{43247AE6-E68D-4945-974C-AB920E04E9E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7" name="Arc 1636">
              <a:extLst>
                <a:ext uri="{FF2B5EF4-FFF2-40B4-BE49-F238E27FC236}">
                  <a16:creationId xmlns:a16="http://schemas.microsoft.com/office/drawing/2014/main" id="{45BBAC8E-1912-434C-8DB1-365E04729EE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44814407-6EE1-4EB0-9F36-9C94918B1B6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39" name="Straight Connector 1638">
              <a:extLst>
                <a:ext uri="{FF2B5EF4-FFF2-40B4-BE49-F238E27FC236}">
                  <a16:creationId xmlns:a16="http://schemas.microsoft.com/office/drawing/2014/main" id="{E80DE876-CD19-4E67-816B-CBBEFD79EC6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40" name="Straight Connector 1639">
              <a:extLst>
                <a:ext uri="{FF2B5EF4-FFF2-40B4-BE49-F238E27FC236}">
                  <a16:creationId xmlns:a16="http://schemas.microsoft.com/office/drawing/2014/main" id="{EE768377-9314-48A3-BB13-71E2A309DB3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a:extLst>
                <a:ext uri="{FF2B5EF4-FFF2-40B4-BE49-F238E27FC236}">
                  <a16:creationId xmlns:a16="http://schemas.microsoft.com/office/drawing/2014/main" id="{57B95D64-5AE9-4C18-8573-69D79160653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42" name="Group 1641">
            <a:extLst>
              <a:ext uri="{FF2B5EF4-FFF2-40B4-BE49-F238E27FC236}">
                <a16:creationId xmlns:a16="http://schemas.microsoft.com/office/drawing/2014/main" id="{F43AD9A5-B2F0-4DC7-AA88-24DAD0AACECF}"/>
              </a:ext>
            </a:extLst>
          </p:cNvPr>
          <p:cNvGrpSpPr/>
          <p:nvPr/>
        </p:nvGrpSpPr>
        <p:grpSpPr>
          <a:xfrm rot="2540802">
            <a:off x="11727099" y="3257550"/>
            <a:ext cx="544580" cy="346135"/>
            <a:chOff x="1459148" y="544749"/>
            <a:chExt cx="7412477" cy="5661498"/>
          </a:xfrm>
        </p:grpSpPr>
        <p:sp>
          <p:nvSpPr>
            <p:cNvPr id="1643" name="Arc 1642">
              <a:extLst>
                <a:ext uri="{FF2B5EF4-FFF2-40B4-BE49-F238E27FC236}">
                  <a16:creationId xmlns:a16="http://schemas.microsoft.com/office/drawing/2014/main" id="{4151DFB2-6D89-4145-958A-9BA14772AA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4" name="Straight Connector 1643">
              <a:extLst>
                <a:ext uri="{FF2B5EF4-FFF2-40B4-BE49-F238E27FC236}">
                  <a16:creationId xmlns:a16="http://schemas.microsoft.com/office/drawing/2014/main" id="{420803D7-C008-4C81-8653-36E0A72AC77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45" name="Arc 1644">
              <a:extLst>
                <a:ext uri="{FF2B5EF4-FFF2-40B4-BE49-F238E27FC236}">
                  <a16:creationId xmlns:a16="http://schemas.microsoft.com/office/drawing/2014/main" id="{506B9603-F6A8-413E-9AB2-585BFB9FD15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EF38B946-F97A-47F7-8832-8DA5E20721A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47" name="Straight Connector 1646">
              <a:extLst>
                <a:ext uri="{FF2B5EF4-FFF2-40B4-BE49-F238E27FC236}">
                  <a16:creationId xmlns:a16="http://schemas.microsoft.com/office/drawing/2014/main" id="{81F8CC38-E95B-4216-9455-5B9482D6F34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48" name="Oval 1647">
              <a:extLst>
                <a:ext uri="{FF2B5EF4-FFF2-40B4-BE49-F238E27FC236}">
                  <a16:creationId xmlns:a16="http://schemas.microsoft.com/office/drawing/2014/main" id="{B32E18FC-A174-4CA5-AE62-B60F3AA3CB4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9" name="Arc 1648">
              <a:extLst>
                <a:ext uri="{FF2B5EF4-FFF2-40B4-BE49-F238E27FC236}">
                  <a16:creationId xmlns:a16="http://schemas.microsoft.com/office/drawing/2014/main" id="{503F1254-0F99-4820-B94B-38B60E7639E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0" name="Arc 1649">
              <a:extLst>
                <a:ext uri="{FF2B5EF4-FFF2-40B4-BE49-F238E27FC236}">
                  <a16:creationId xmlns:a16="http://schemas.microsoft.com/office/drawing/2014/main" id="{366D822C-5360-405B-9AC7-949D00DA71A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1" name="Arc 1650">
              <a:extLst>
                <a:ext uri="{FF2B5EF4-FFF2-40B4-BE49-F238E27FC236}">
                  <a16:creationId xmlns:a16="http://schemas.microsoft.com/office/drawing/2014/main" id="{BF9E2174-A55A-44B3-A1B8-B135D1B07A4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7CFC8B53-8E8E-437E-A268-4C901C5C5C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3" name="Straight Connector 1652">
              <a:extLst>
                <a:ext uri="{FF2B5EF4-FFF2-40B4-BE49-F238E27FC236}">
                  <a16:creationId xmlns:a16="http://schemas.microsoft.com/office/drawing/2014/main" id="{39548A49-65F3-4A5F-B5BE-BD88A5D365D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a:extLst>
                <a:ext uri="{FF2B5EF4-FFF2-40B4-BE49-F238E27FC236}">
                  <a16:creationId xmlns:a16="http://schemas.microsoft.com/office/drawing/2014/main" id="{BBE1A647-2814-4E49-AB62-A299F10F0B1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a:extLst>
                <a:ext uri="{FF2B5EF4-FFF2-40B4-BE49-F238E27FC236}">
                  <a16:creationId xmlns:a16="http://schemas.microsoft.com/office/drawing/2014/main" id="{09CD4C1B-C6E6-47A3-BF8A-C507E785E24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56" name="Group 1655">
            <a:extLst>
              <a:ext uri="{FF2B5EF4-FFF2-40B4-BE49-F238E27FC236}">
                <a16:creationId xmlns:a16="http://schemas.microsoft.com/office/drawing/2014/main" id="{C6C67F0F-E3B8-44B2-A121-BF55C9EF7DB4}"/>
              </a:ext>
            </a:extLst>
          </p:cNvPr>
          <p:cNvGrpSpPr/>
          <p:nvPr/>
        </p:nvGrpSpPr>
        <p:grpSpPr>
          <a:xfrm rot="2540802">
            <a:off x="11727099" y="3552825"/>
            <a:ext cx="544580" cy="346135"/>
            <a:chOff x="1459148" y="544749"/>
            <a:chExt cx="7412477" cy="5661498"/>
          </a:xfrm>
        </p:grpSpPr>
        <p:sp>
          <p:nvSpPr>
            <p:cNvPr id="1657" name="Arc 1656">
              <a:extLst>
                <a:ext uri="{FF2B5EF4-FFF2-40B4-BE49-F238E27FC236}">
                  <a16:creationId xmlns:a16="http://schemas.microsoft.com/office/drawing/2014/main" id="{7F520C1A-0C1E-4366-96EA-A63E19BB1AF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58" name="Straight Connector 1657">
              <a:extLst>
                <a:ext uri="{FF2B5EF4-FFF2-40B4-BE49-F238E27FC236}">
                  <a16:creationId xmlns:a16="http://schemas.microsoft.com/office/drawing/2014/main" id="{58D845BB-A01F-4F9C-B9BB-283FEE33453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59" name="Arc 1658">
              <a:extLst>
                <a:ext uri="{FF2B5EF4-FFF2-40B4-BE49-F238E27FC236}">
                  <a16:creationId xmlns:a16="http://schemas.microsoft.com/office/drawing/2014/main" id="{A54E00A2-D2DE-40F6-B229-8EFA6D97C7D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750201C3-9E19-4875-8E97-ACFB9A2984E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61" name="Straight Connector 1660">
              <a:extLst>
                <a:ext uri="{FF2B5EF4-FFF2-40B4-BE49-F238E27FC236}">
                  <a16:creationId xmlns:a16="http://schemas.microsoft.com/office/drawing/2014/main" id="{F4B08CE1-132D-4A83-8EFF-D62431A716F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62" name="Oval 1661">
              <a:extLst>
                <a:ext uri="{FF2B5EF4-FFF2-40B4-BE49-F238E27FC236}">
                  <a16:creationId xmlns:a16="http://schemas.microsoft.com/office/drawing/2014/main" id="{67E7BA0F-80F1-4B1B-8AF2-CBB1B3109F5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3" name="Arc 1662">
              <a:extLst>
                <a:ext uri="{FF2B5EF4-FFF2-40B4-BE49-F238E27FC236}">
                  <a16:creationId xmlns:a16="http://schemas.microsoft.com/office/drawing/2014/main" id="{99AB2484-B6EE-4E03-B6CD-C158E409691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4" name="Arc 1663">
              <a:extLst>
                <a:ext uri="{FF2B5EF4-FFF2-40B4-BE49-F238E27FC236}">
                  <a16:creationId xmlns:a16="http://schemas.microsoft.com/office/drawing/2014/main" id="{ED842981-A327-4929-9911-2C6EA6BD507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5" name="Arc 1664">
              <a:extLst>
                <a:ext uri="{FF2B5EF4-FFF2-40B4-BE49-F238E27FC236}">
                  <a16:creationId xmlns:a16="http://schemas.microsoft.com/office/drawing/2014/main" id="{B068F12D-2A7F-47FF-BB1A-1C8E68194C9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509A8ACF-DE69-4C8D-BF0C-C5AC75FC6D0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7" name="Straight Connector 1666">
              <a:extLst>
                <a:ext uri="{FF2B5EF4-FFF2-40B4-BE49-F238E27FC236}">
                  <a16:creationId xmlns:a16="http://schemas.microsoft.com/office/drawing/2014/main" id="{D4B50E9E-36D6-4704-88FE-DD9E68AD226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68" name="Straight Connector 1667">
              <a:extLst>
                <a:ext uri="{FF2B5EF4-FFF2-40B4-BE49-F238E27FC236}">
                  <a16:creationId xmlns:a16="http://schemas.microsoft.com/office/drawing/2014/main" id="{7E99D082-CDB1-451F-BE93-2A57945EBF3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69" name="Straight Connector 1668">
              <a:extLst>
                <a:ext uri="{FF2B5EF4-FFF2-40B4-BE49-F238E27FC236}">
                  <a16:creationId xmlns:a16="http://schemas.microsoft.com/office/drawing/2014/main" id="{74EF1994-92CF-4DBE-B0C4-1969421414E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70" name="Group 1669">
            <a:extLst>
              <a:ext uri="{FF2B5EF4-FFF2-40B4-BE49-F238E27FC236}">
                <a16:creationId xmlns:a16="http://schemas.microsoft.com/office/drawing/2014/main" id="{565579C5-D387-4641-98C7-3CE56B8667A9}"/>
              </a:ext>
            </a:extLst>
          </p:cNvPr>
          <p:cNvGrpSpPr/>
          <p:nvPr/>
        </p:nvGrpSpPr>
        <p:grpSpPr>
          <a:xfrm rot="2540802">
            <a:off x="11727099" y="3848100"/>
            <a:ext cx="544580" cy="346135"/>
            <a:chOff x="1459148" y="544749"/>
            <a:chExt cx="7412477" cy="5661498"/>
          </a:xfrm>
        </p:grpSpPr>
        <p:sp>
          <p:nvSpPr>
            <p:cNvPr id="1671" name="Arc 1670">
              <a:extLst>
                <a:ext uri="{FF2B5EF4-FFF2-40B4-BE49-F238E27FC236}">
                  <a16:creationId xmlns:a16="http://schemas.microsoft.com/office/drawing/2014/main" id="{35934026-DD5A-4887-B7AF-257735882F0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2" name="Straight Connector 1671">
              <a:extLst>
                <a:ext uri="{FF2B5EF4-FFF2-40B4-BE49-F238E27FC236}">
                  <a16:creationId xmlns:a16="http://schemas.microsoft.com/office/drawing/2014/main" id="{BDB4FB72-BE0E-4043-8E5D-4B62219DB8C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73" name="Arc 1672">
              <a:extLst>
                <a:ext uri="{FF2B5EF4-FFF2-40B4-BE49-F238E27FC236}">
                  <a16:creationId xmlns:a16="http://schemas.microsoft.com/office/drawing/2014/main" id="{2927249D-93D3-4BFC-8410-342E721F611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DB440938-1698-42F6-B11C-B8A8283FF39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75" name="Straight Connector 1674">
              <a:extLst>
                <a:ext uri="{FF2B5EF4-FFF2-40B4-BE49-F238E27FC236}">
                  <a16:creationId xmlns:a16="http://schemas.microsoft.com/office/drawing/2014/main" id="{65A5E2E8-7BB7-4A62-80F4-72F69828FA1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76" name="Oval 1675">
              <a:extLst>
                <a:ext uri="{FF2B5EF4-FFF2-40B4-BE49-F238E27FC236}">
                  <a16:creationId xmlns:a16="http://schemas.microsoft.com/office/drawing/2014/main" id="{1400E89E-E5B2-4D81-9043-F4C83095D93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7" name="Arc 1676">
              <a:extLst>
                <a:ext uri="{FF2B5EF4-FFF2-40B4-BE49-F238E27FC236}">
                  <a16:creationId xmlns:a16="http://schemas.microsoft.com/office/drawing/2014/main" id="{CEDB68AC-59A2-4694-944C-D833779B02F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8" name="Arc 1677">
              <a:extLst>
                <a:ext uri="{FF2B5EF4-FFF2-40B4-BE49-F238E27FC236}">
                  <a16:creationId xmlns:a16="http://schemas.microsoft.com/office/drawing/2014/main" id="{BE8EAA88-C16B-4088-B52E-2934AD8DCB0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9" name="Arc 1678">
              <a:extLst>
                <a:ext uri="{FF2B5EF4-FFF2-40B4-BE49-F238E27FC236}">
                  <a16:creationId xmlns:a16="http://schemas.microsoft.com/office/drawing/2014/main" id="{A199DB29-E1FA-4D38-8AE6-D6E03B7D1C9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C5AE94FB-8E04-4FC1-A554-E99D7973A4C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1" name="Straight Connector 1680">
              <a:extLst>
                <a:ext uri="{FF2B5EF4-FFF2-40B4-BE49-F238E27FC236}">
                  <a16:creationId xmlns:a16="http://schemas.microsoft.com/office/drawing/2014/main" id="{50796E30-4727-4BA2-BC65-A63516E3B7A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82" name="Straight Connector 1681">
              <a:extLst>
                <a:ext uri="{FF2B5EF4-FFF2-40B4-BE49-F238E27FC236}">
                  <a16:creationId xmlns:a16="http://schemas.microsoft.com/office/drawing/2014/main" id="{F782D7CA-8525-4B50-93EA-E8A945C79A6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83" name="Straight Connector 1682">
              <a:extLst>
                <a:ext uri="{FF2B5EF4-FFF2-40B4-BE49-F238E27FC236}">
                  <a16:creationId xmlns:a16="http://schemas.microsoft.com/office/drawing/2014/main" id="{681ED4B3-5CA1-4760-B014-9BF6851E56D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84" name="Group 1683">
            <a:extLst>
              <a:ext uri="{FF2B5EF4-FFF2-40B4-BE49-F238E27FC236}">
                <a16:creationId xmlns:a16="http://schemas.microsoft.com/office/drawing/2014/main" id="{B5F2FC59-9FC5-41CF-98AD-32DA5336E005}"/>
              </a:ext>
            </a:extLst>
          </p:cNvPr>
          <p:cNvGrpSpPr/>
          <p:nvPr/>
        </p:nvGrpSpPr>
        <p:grpSpPr>
          <a:xfrm rot="2540802">
            <a:off x="11727099" y="4143375"/>
            <a:ext cx="544580" cy="346135"/>
            <a:chOff x="1459148" y="544749"/>
            <a:chExt cx="7412477" cy="5661498"/>
          </a:xfrm>
        </p:grpSpPr>
        <p:sp>
          <p:nvSpPr>
            <p:cNvPr id="1685" name="Arc 1684">
              <a:extLst>
                <a:ext uri="{FF2B5EF4-FFF2-40B4-BE49-F238E27FC236}">
                  <a16:creationId xmlns:a16="http://schemas.microsoft.com/office/drawing/2014/main" id="{1F5CBDC5-D94C-49AF-9B65-FCA5486902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6" name="Straight Connector 1685">
              <a:extLst>
                <a:ext uri="{FF2B5EF4-FFF2-40B4-BE49-F238E27FC236}">
                  <a16:creationId xmlns:a16="http://schemas.microsoft.com/office/drawing/2014/main" id="{304B2E49-6C21-496E-8D30-A06DD94C4A3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87" name="Arc 1686">
              <a:extLst>
                <a:ext uri="{FF2B5EF4-FFF2-40B4-BE49-F238E27FC236}">
                  <a16:creationId xmlns:a16="http://schemas.microsoft.com/office/drawing/2014/main" id="{FC39F1B2-D9A7-40BE-BB20-8C6FE43CFFE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C8830F1-0260-45F1-BFD3-24D8FE1F07D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89" name="Straight Connector 1688">
              <a:extLst>
                <a:ext uri="{FF2B5EF4-FFF2-40B4-BE49-F238E27FC236}">
                  <a16:creationId xmlns:a16="http://schemas.microsoft.com/office/drawing/2014/main" id="{B95FE62F-69DF-4965-AF2D-997F4341E98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90" name="Oval 1689">
              <a:extLst>
                <a:ext uri="{FF2B5EF4-FFF2-40B4-BE49-F238E27FC236}">
                  <a16:creationId xmlns:a16="http://schemas.microsoft.com/office/drawing/2014/main" id="{B4668DC3-D62A-43EA-A754-9FDD8459572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1" name="Arc 1690">
              <a:extLst>
                <a:ext uri="{FF2B5EF4-FFF2-40B4-BE49-F238E27FC236}">
                  <a16:creationId xmlns:a16="http://schemas.microsoft.com/office/drawing/2014/main" id="{D52A2181-B368-4F57-BA4A-CDB4F5D2EDC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2" name="Arc 1691">
              <a:extLst>
                <a:ext uri="{FF2B5EF4-FFF2-40B4-BE49-F238E27FC236}">
                  <a16:creationId xmlns:a16="http://schemas.microsoft.com/office/drawing/2014/main" id="{09149472-457D-4C5A-854E-88235926A4A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3" name="Arc 1692">
              <a:extLst>
                <a:ext uri="{FF2B5EF4-FFF2-40B4-BE49-F238E27FC236}">
                  <a16:creationId xmlns:a16="http://schemas.microsoft.com/office/drawing/2014/main" id="{C8936231-F2D0-4DF6-9630-D8F322CFCEB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40511A39-C53A-495E-BB5F-60C4A067709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5" name="Straight Connector 1694">
              <a:extLst>
                <a:ext uri="{FF2B5EF4-FFF2-40B4-BE49-F238E27FC236}">
                  <a16:creationId xmlns:a16="http://schemas.microsoft.com/office/drawing/2014/main" id="{49F9B314-81EB-437B-85B2-3011B97222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a:extLst>
                <a:ext uri="{FF2B5EF4-FFF2-40B4-BE49-F238E27FC236}">
                  <a16:creationId xmlns:a16="http://schemas.microsoft.com/office/drawing/2014/main" id="{00B6003D-531B-43A5-93A3-DF9555F0962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97" name="Straight Connector 1696">
              <a:extLst>
                <a:ext uri="{FF2B5EF4-FFF2-40B4-BE49-F238E27FC236}">
                  <a16:creationId xmlns:a16="http://schemas.microsoft.com/office/drawing/2014/main" id="{65D31596-A741-424F-88E8-A7F3820F22C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98" name="Group 1697">
            <a:extLst>
              <a:ext uri="{FF2B5EF4-FFF2-40B4-BE49-F238E27FC236}">
                <a16:creationId xmlns:a16="http://schemas.microsoft.com/office/drawing/2014/main" id="{EE34C1A4-AC16-4820-B1A1-2EC3F90970E0}"/>
              </a:ext>
            </a:extLst>
          </p:cNvPr>
          <p:cNvGrpSpPr/>
          <p:nvPr/>
        </p:nvGrpSpPr>
        <p:grpSpPr>
          <a:xfrm rot="2540802">
            <a:off x="11727099" y="4438650"/>
            <a:ext cx="544580" cy="346135"/>
            <a:chOff x="1459148" y="544749"/>
            <a:chExt cx="7412477" cy="5661498"/>
          </a:xfrm>
        </p:grpSpPr>
        <p:sp>
          <p:nvSpPr>
            <p:cNvPr id="1699" name="Arc 1698">
              <a:extLst>
                <a:ext uri="{FF2B5EF4-FFF2-40B4-BE49-F238E27FC236}">
                  <a16:creationId xmlns:a16="http://schemas.microsoft.com/office/drawing/2014/main" id="{A5988DAA-6CE3-4492-946C-BD57E2F7A5C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0" name="Straight Connector 1699">
              <a:extLst>
                <a:ext uri="{FF2B5EF4-FFF2-40B4-BE49-F238E27FC236}">
                  <a16:creationId xmlns:a16="http://schemas.microsoft.com/office/drawing/2014/main" id="{E322E779-0980-4FFA-AF76-83D0505A61A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01" name="Arc 1700">
              <a:extLst>
                <a:ext uri="{FF2B5EF4-FFF2-40B4-BE49-F238E27FC236}">
                  <a16:creationId xmlns:a16="http://schemas.microsoft.com/office/drawing/2014/main" id="{5361C82D-C183-42BB-8ACF-147E9BD34B5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F2ACF4C9-1E46-4EED-A111-7773284ED79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03" name="Straight Connector 1702">
              <a:extLst>
                <a:ext uri="{FF2B5EF4-FFF2-40B4-BE49-F238E27FC236}">
                  <a16:creationId xmlns:a16="http://schemas.microsoft.com/office/drawing/2014/main" id="{7B0948BC-3FE6-4ADF-BB8A-3DBFAADBEDC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04" name="Oval 1703">
              <a:extLst>
                <a:ext uri="{FF2B5EF4-FFF2-40B4-BE49-F238E27FC236}">
                  <a16:creationId xmlns:a16="http://schemas.microsoft.com/office/drawing/2014/main" id="{95640658-2916-4CEB-B854-36623F52945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5" name="Arc 1704">
              <a:extLst>
                <a:ext uri="{FF2B5EF4-FFF2-40B4-BE49-F238E27FC236}">
                  <a16:creationId xmlns:a16="http://schemas.microsoft.com/office/drawing/2014/main" id="{D37A6019-789F-44AE-8D11-6A3380FBCAB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6" name="Arc 1705">
              <a:extLst>
                <a:ext uri="{FF2B5EF4-FFF2-40B4-BE49-F238E27FC236}">
                  <a16:creationId xmlns:a16="http://schemas.microsoft.com/office/drawing/2014/main" id="{5D2D943F-E474-42E4-B3D8-9CE71642E4C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7" name="Arc 1706">
              <a:extLst>
                <a:ext uri="{FF2B5EF4-FFF2-40B4-BE49-F238E27FC236}">
                  <a16:creationId xmlns:a16="http://schemas.microsoft.com/office/drawing/2014/main" id="{F7D44159-7393-4842-B82A-3B675743758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9258FCBE-A8BA-4476-AD8B-2014C14EC3C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09" name="Straight Connector 1708">
              <a:extLst>
                <a:ext uri="{FF2B5EF4-FFF2-40B4-BE49-F238E27FC236}">
                  <a16:creationId xmlns:a16="http://schemas.microsoft.com/office/drawing/2014/main" id="{ABCE5E97-533B-4BD0-8ADD-96A1E4E442F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a:extLst>
                <a:ext uri="{FF2B5EF4-FFF2-40B4-BE49-F238E27FC236}">
                  <a16:creationId xmlns:a16="http://schemas.microsoft.com/office/drawing/2014/main" id="{0093D083-1307-4852-B2F4-C2FA998ECDC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a:extLst>
                <a:ext uri="{FF2B5EF4-FFF2-40B4-BE49-F238E27FC236}">
                  <a16:creationId xmlns:a16="http://schemas.microsoft.com/office/drawing/2014/main" id="{20129284-1DCC-4344-826C-FAE84123448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12" name="Group 1711">
            <a:extLst>
              <a:ext uri="{FF2B5EF4-FFF2-40B4-BE49-F238E27FC236}">
                <a16:creationId xmlns:a16="http://schemas.microsoft.com/office/drawing/2014/main" id="{2B86E586-BFEF-4F3E-BAFA-DE3AA437B245}"/>
              </a:ext>
            </a:extLst>
          </p:cNvPr>
          <p:cNvGrpSpPr/>
          <p:nvPr/>
        </p:nvGrpSpPr>
        <p:grpSpPr>
          <a:xfrm rot="2540802">
            <a:off x="11727099" y="4733925"/>
            <a:ext cx="544580" cy="346135"/>
            <a:chOff x="1459148" y="544749"/>
            <a:chExt cx="7412477" cy="5661498"/>
          </a:xfrm>
        </p:grpSpPr>
        <p:sp>
          <p:nvSpPr>
            <p:cNvPr id="1713" name="Arc 1712">
              <a:extLst>
                <a:ext uri="{FF2B5EF4-FFF2-40B4-BE49-F238E27FC236}">
                  <a16:creationId xmlns:a16="http://schemas.microsoft.com/office/drawing/2014/main" id="{3BFA707E-943F-442F-9B03-A9BD7C7BD2B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4" name="Straight Connector 1713">
              <a:extLst>
                <a:ext uri="{FF2B5EF4-FFF2-40B4-BE49-F238E27FC236}">
                  <a16:creationId xmlns:a16="http://schemas.microsoft.com/office/drawing/2014/main" id="{9C4075C5-87E4-4C59-AE89-16DFFA48044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15" name="Arc 1714">
              <a:extLst>
                <a:ext uri="{FF2B5EF4-FFF2-40B4-BE49-F238E27FC236}">
                  <a16:creationId xmlns:a16="http://schemas.microsoft.com/office/drawing/2014/main" id="{2D5EB421-DBD2-4B41-A5A7-A2A1B9FBBB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3E693EF1-52F2-4971-9EB5-99D54607591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17" name="Straight Connector 1716">
              <a:extLst>
                <a:ext uri="{FF2B5EF4-FFF2-40B4-BE49-F238E27FC236}">
                  <a16:creationId xmlns:a16="http://schemas.microsoft.com/office/drawing/2014/main" id="{1D4662B9-E1F9-467A-A7A7-56D52C5A430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18" name="Oval 1717">
              <a:extLst>
                <a:ext uri="{FF2B5EF4-FFF2-40B4-BE49-F238E27FC236}">
                  <a16:creationId xmlns:a16="http://schemas.microsoft.com/office/drawing/2014/main" id="{FA85DA22-32B5-4B04-BF19-0B84892BABD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9" name="Arc 1718">
              <a:extLst>
                <a:ext uri="{FF2B5EF4-FFF2-40B4-BE49-F238E27FC236}">
                  <a16:creationId xmlns:a16="http://schemas.microsoft.com/office/drawing/2014/main" id="{77C2B23A-437A-479A-BCD3-817718C8298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0" name="Arc 1719">
              <a:extLst>
                <a:ext uri="{FF2B5EF4-FFF2-40B4-BE49-F238E27FC236}">
                  <a16:creationId xmlns:a16="http://schemas.microsoft.com/office/drawing/2014/main" id="{B0DFA1AA-AC28-4750-BE5D-F494F84CA49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1" name="Arc 1720">
              <a:extLst>
                <a:ext uri="{FF2B5EF4-FFF2-40B4-BE49-F238E27FC236}">
                  <a16:creationId xmlns:a16="http://schemas.microsoft.com/office/drawing/2014/main" id="{08C8E5AD-431A-4042-8548-B49361D6B2F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6AAA8705-0BFC-4699-A262-B696D1F2CDF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3" name="Straight Connector 1722">
              <a:extLst>
                <a:ext uri="{FF2B5EF4-FFF2-40B4-BE49-F238E27FC236}">
                  <a16:creationId xmlns:a16="http://schemas.microsoft.com/office/drawing/2014/main" id="{48024275-F5D4-4B8F-970E-1B6CAC4173F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24" name="Straight Connector 1723">
              <a:extLst>
                <a:ext uri="{FF2B5EF4-FFF2-40B4-BE49-F238E27FC236}">
                  <a16:creationId xmlns:a16="http://schemas.microsoft.com/office/drawing/2014/main" id="{33D6EC55-643F-4BF7-86E3-B511794CB78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25" name="Straight Connector 1724">
              <a:extLst>
                <a:ext uri="{FF2B5EF4-FFF2-40B4-BE49-F238E27FC236}">
                  <a16:creationId xmlns:a16="http://schemas.microsoft.com/office/drawing/2014/main" id="{6A3C20EE-07E5-4DE3-B264-2BC84099690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26" name="Group 1725">
            <a:extLst>
              <a:ext uri="{FF2B5EF4-FFF2-40B4-BE49-F238E27FC236}">
                <a16:creationId xmlns:a16="http://schemas.microsoft.com/office/drawing/2014/main" id="{DE1A6B87-9D06-47F1-974B-E15932C5159F}"/>
              </a:ext>
            </a:extLst>
          </p:cNvPr>
          <p:cNvGrpSpPr/>
          <p:nvPr/>
        </p:nvGrpSpPr>
        <p:grpSpPr>
          <a:xfrm rot="2540802">
            <a:off x="11727099" y="5029200"/>
            <a:ext cx="544580" cy="346135"/>
            <a:chOff x="1459148" y="544749"/>
            <a:chExt cx="7412477" cy="5661498"/>
          </a:xfrm>
        </p:grpSpPr>
        <p:sp>
          <p:nvSpPr>
            <p:cNvPr id="1727" name="Arc 1726">
              <a:extLst>
                <a:ext uri="{FF2B5EF4-FFF2-40B4-BE49-F238E27FC236}">
                  <a16:creationId xmlns:a16="http://schemas.microsoft.com/office/drawing/2014/main" id="{9C8F25E0-F127-4071-9EC1-D80111D18CA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28" name="Straight Connector 1727">
              <a:extLst>
                <a:ext uri="{FF2B5EF4-FFF2-40B4-BE49-F238E27FC236}">
                  <a16:creationId xmlns:a16="http://schemas.microsoft.com/office/drawing/2014/main" id="{41FCEAC1-7201-4254-BAD2-75B3E0D9F33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29" name="Arc 1728">
              <a:extLst>
                <a:ext uri="{FF2B5EF4-FFF2-40B4-BE49-F238E27FC236}">
                  <a16:creationId xmlns:a16="http://schemas.microsoft.com/office/drawing/2014/main" id="{282A7810-ACAB-474F-9CAC-74F87AA1513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24BD71D-59E8-42CC-BCFA-1CB3759513F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31" name="Straight Connector 1730">
              <a:extLst>
                <a:ext uri="{FF2B5EF4-FFF2-40B4-BE49-F238E27FC236}">
                  <a16:creationId xmlns:a16="http://schemas.microsoft.com/office/drawing/2014/main" id="{B27C8A76-D7C9-4125-B9E5-1AA1C372CCE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32" name="Oval 1731">
              <a:extLst>
                <a:ext uri="{FF2B5EF4-FFF2-40B4-BE49-F238E27FC236}">
                  <a16:creationId xmlns:a16="http://schemas.microsoft.com/office/drawing/2014/main" id="{0B73EEB5-5C43-4E80-BB99-73D42695964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3" name="Arc 1732">
              <a:extLst>
                <a:ext uri="{FF2B5EF4-FFF2-40B4-BE49-F238E27FC236}">
                  <a16:creationId xmlns:a16="http://schemas.microsoft.com/office/drawing/2014/main" id="{1AC69E29-5422-4AD1-8417-F33E6454CC0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4" name="Arc 1733">
              <a:extLst>
                <a:ext uri="{FF2B5EF4-FFF2-40B4-BE49-F238E27FC236}">
                  <a16:creationId xmlns:a16="http://schemas.microsoft.com/office/drawing/2014/main" id="{14BCD790-C2E6-4A38-91EC-78A2BB02AF0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5" name="Arc 1734">
              <a:extLst>
                <a:ext uri="{FF2B5EF4-FFF2-40B4-BE49-F238E27FC236}">
                  <a16:creationId xmlns:a16="http://schemas.microsoft.com/office/drawing/2014/main" id="{93AB6D7F-9CC5-461B-9665-58BBAA7807F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DEEF0320-75D9-4857-B1DF-D108B20CAA5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7" name="Straight Connector 1736">
              <a:extLst>
                <a:ext uri="{FF2B5EF4-FFF2-40B4-BE49-F238E27FC236}">
                  <a16:creationId xmlns:a16="http://schemas.microsoft.com/office/drawing/2014/main" id="{BD60F924-F418-4A25-80C1-D71D5FA1DE7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38" name="Straight Connector 1737">
              <a:extLst>
                <a:ext uri="{FF2B5EF4-FFF2-40B4-BE49-F238E27FC236}">
                  <a16:creationId xmlns:a16="http://schemas.microsoft.com/office/drawing/2014/main" id="{7C8A16CA-9FFD-4627-931D-67D0DF5304A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39" name="Straight Connector 1738">
              <a:extLst>
                <a:ext uri="{FF2B5EF4-FFF2-40B4-BE49-F238E27FC236}">
                  <a16:creationId xmlns:a16="http://schemas.microsoft.com/office/drawing/2014/main" id="{3456D075-526B-4D13-B7AA-7E8A5D6C161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40" name="Group 1739">
            <a:extLst>
              <a:ext uri="{FF2B5EF4-FFF2-40B4-BE49-F238E27FC236}">
                <a16:creationId xmlns:a16="http://schemas.microsoft.com/office/drawing/2014/main" id="{C6B69847-6D63-44F2-BB12-94F673303FFF}"/>
              </a:ext>
            </a:extLst>
          </p:cNvPr>
          <p:cNvGrpSpPr/>
          <p:nvPr/>
        </p:nvGrpSpPr>
        <p:grpSpPr>
          <a:xfrm rot="2540802">
            <a:off x="11727099" y="5324475"/>
            <a:ext cx="544580" cy="346135"/>
            <a:chOff x="1459148" y="544749"/>
            <a:chExt cx="7412477" cy="5661498"/>
          </a:xfrm>
        </p:grpSpPr>
        <p:sp>
          <p:nvSpPr>
            <p:cNvPr id="1741" name="Arc 1740">
              <a:extLst>
                <a:ext uri="{FF2B5EF4-FFF2-40B4-BE49-F238E27FC236}">
                  <a16:creationId xmlns:a16="http://schemas.microsoft.com/office/drawing/2014/main" id="{FDFC41F9-1C35-41C8-9517-9569D75F697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2" name="Straight Connector 1741">
              <a:extLst>
                <a:ext uri="{FF2B5EF4-FFF2-40B4-BE49-F238E27FC236}">
                  <a16:creationId xmlns:a16="http://schemas.microsoft.com/office/drawing/2014/main" id="{EEB43542-D977-4404-8097-36D1EB76F78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43" name="Arc 1742">
              <a:extLst>
                <a:ext uri="{FF2B5EF4-FFF2-40B4-BE49-F238E27FC236}">
                  <a16:creationId xmlns:a16="http://schemas.microsoft.com/office/drawing/2014/main" id="{56AED7CF-B14C-4B9F-A89A-4F5759D953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F60D188C-42DE-44CE-8764-71758BC83CA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45" name="Straight Connector 1744">
              <a:extLst>
                <a:ext uri="{FF2B5EF4-FFF2-40B4-BE49-F238E27FC236}">
                  <a16:creationId xmlns:a16="http://schemas.microsoft.com/office/drawing/2014/main" id="{70E4E729-ACE0-4F1F-8154-87CE9C1458E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46" name="Oval 1745">
              <a:extLst>
                <a:ext uri="{FF2B5EF4-FFF2-40B4-BE49-F238E27FC236}">
                  <a16:creationId xmlns:a16="http://schemas.microsoft.com/office/drawing/2014/main" id="{B92AE683-91C7-4EF9-B9B5-BB8923A51D4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7" name="Arc 1746">
              <a:extLst>
                <a:ext uri="{FF2B5EF4-FFF2-40B4-BE49-F238E27FC236}">
                  <a16:creationId xmlns:a16="http://schemas.microsoft.com/office/drawing/2014/main" id="{C63D5337-A740-4BE8-91FB-E8559DE0EEC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8" name="Arc 1747">
              <a:extLst>
                <a:ext uri="{FF2B5EF4-FFF2-40B4-BE49-F238E27FC236}">
                  <a16:creationId xmlns:a16="http://schemas.microsoft.com/office/drawing/2014/main" id="{842858B5-D600-4C6C-B09A-342A7B8E67E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9" name="Arc 1748">
              <a:extLst>
                <a:ext uri="{FF2B5EF4-FFF2-40B4-BE49-F238E27FC236}">
                  <a16:creationId xmlns:a16="http://schemas.microsoft.com/office/drawing/2014/main" id="{F65A5CB1-0AFC-4C2A-98D2-57F4E67C6D9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3EFA9F49-7A4B-40B3-A135-7A2E441CC71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1" name="Straight Connector 1750">
              <a:extLst>
                <a:ext uri="{FF2B5EF4-FFF2-40B4-BE49-F238E27FC236}">
                  <a16:creationId xmlns:a16="http://schemas.microsoft.com/office/drawing/2014/main" id="{23E9CFD0-CEC9-4244-B2F0-AFC7C274F3E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a:extLst>
                <a:ext uri="{FF2B5EF4-FFF2-40B4-BE49-F238E27FC236}">
                  <a16:creationId xmlns:a16="http://schemas.microsoft.com/office/drawing/2014/main" id="{9CE68ECC-98EF-4361-85FB-0DEBE049E0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a:extLst>
                <a:ext uri="{FF2B5EF4-FFF2-40B4-BE49-F238E27FC236}">
                  <a16:creationId xmlns:a16="http://schemas.microsoft.com/office/drawing/2014/main" id="{C479A6E7-8E2B-49AF-AB5F-3D4B0E49DF0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54" name="Group 1753">
            <a:extLst>
              <a:ext uri="{FF2B5EF4-FFF2-40B4-BE49-F238E27FC236}">
                <a16:creationId xmlns:a16="http://schemas.microsoft.com/office/drawing/2014/main" id="{79D09064-B6CD-4F61-AA81-CF25BB9DA504}"/>
              </a:ext>
            </a:extLst>
          </p:cNvPr>
          <p:cNvGrpSpPr/>
          <p:nvPr/>
        </p:nvGrpSpPr>
        <p:grpSpPr>
          <a:xfrm rot="2540802">
            <a:off x="11727099" y="5619750"/>
            <a:ext cx="544580" cy="346135"/>
            <a:chOff x="1459148" y="544749"/>
            <a:chExt cx="7412477" cy="5661498"/>
          </a:xfrm>
        </p:grpSpPr>
        <p:sp>
          <p:nvSpPr>
            <p:cNvPr id="1755" name="Arc 1754">
              <a:extLst>
                <a:ext uri="{FF2B5EF4-FFF2-40B4-BE49-F238E27FC236}">
                  <a16:creationId xmlns:a16="http://schemas.microsoft.com/office/drawing/2014/main" id="{70604DE2-972E-46CD-8F78-E72F01C6603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6" name="Straight Connector 1755">
              <a:extLst>
                <a:ext uri="{FF2B5EF4-FFF2-40B4-BE49-F238E27FC236}">
                  <a16:creationId xmlns:a16="http://schemas.microsoft.com/office/drawing/2014/main" id="{06C98635-E2EF-4ADF-B23F-EC6C4DFD6CB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57" name="Arc 1756">
              <a:extLst>
                <a:ext uri="{FF2B5EF4-FFF2-40B4-BE49-F238E27FC236}">
                  <a16:creationId xmlns:a16="http://schemas.microsoft.com/office/drawing/2014/main" id="{F1EB95B0-8143-4AB5-B325-E1EE345C105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225BD7CB-645B-45FE-A914-61BF7C08CC2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59" name="Straight Connector 1758">
              <a:extLst>
                <a:ext uri="{FF2B5EF4-FFF2-40B4-BE49-F238E27FC236}">
                  <a16:creationId xmlns:a16="http://schemas.microsoft.com/office/drawing/2014/main" id="{F40C351D-C2F9-4263-B210-609D983353F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60" name="Oval 1759">
              <a:extLst>
                <a:ext uri="{FF2B5EF4-FFF2-40B4-BE49-F238E27FC236}">
                  <a16:creationId xmlns:a16="http://schemas.microsoft.com/office/drawing/2014/main" id="{29D0A772-9F1F-4C36-8F59-18EBEC0A52B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1" name="Arc 1760">
              <a:extLst>
                <a:ext uri="{FF2B5EF4-FFF2-40B4-BE49-F238E27FC236}">
                  <a16:creationId xmlns:a16="http://schemas.microsoft.com/office/drawing/2014/main" id="{B7FF65E6-BB25-4EAF-BC56-4F03327D395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2" name="Arc 1761">
              <a:extLst>
                <a:ext uri="{FF2B5EF4-FFF2-40B4-BE49-F238E27FC236}">
                  <a16:creationId xmlns:a16="http://schemas.microsoft.com/office/drawing/2014/main" id="{03292700-9EB7-4045-894B-4AA1E8A0E7B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3" name="Arc 1762">
              <a:extLst>
                <a:ext uri="{FF2B5EF4-FFF2-40B4-BE49-F238E27FC236}">
                  <a16:creationId xmlns:a16="http://schemas.microsoft.com/office/drawing/2014/main" id="{DFE5A8FA-1582-47F3-83D5-B1BC44A3EF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1D1233CB-4E18-403E-B1D4-FFA9F941C6B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5" name="Straight Connector 1764">
              <a:extLst>
                <a:ext uri="{FF2B5EF4-FFF2-40B4-BE49-F238E27FC236}">
                  <a16:creationId xmlns:a16="http://schemas.microsoft.com/office/drawing/2014/main" id="{F121C54F-BDA6-4633-A9F0-2C40EE60584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a:extLst>
                <a:ext uri="{FF2B5EF4-FFF2-40B4-BE49-F238E27FC236}">
                  <a16:creationId xmlns:a16="http://schemas.microsoft.com/office/drawing/2014/main" id="{48CADAF9-7189-4275-8464-3713B9B77B9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67" name="Straight Connector 1766">
              <a:extLst>
                <a:ext uri="{FF2B5EF4-FFF2-40B4-BE49-F238E27FC236}">
                  <a16:creationId xmlns:a16="http://schemas.microsoft.com/office/drawing/2014/main" id="{894953BC-A2CD-45F5-8539-36CF32E9C05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68" name="Group 1767">
            <a:extLst>
              <a:ext uri="{FF2B5EF4-FFF2-40B4-BE49-F238E27FC236}">
                <a16:creationId xmlns:a16="http://schemas.microsoft.com/office/drawing/2014/main" id="{7D8B3BA4-0FCB-43F1-8C39-1CD65922AC24}"/>
              </a:ext>
            </a:extLst>
          </p:cNvPr>
          <p:cNvGrpSpPr/>
          <p:nvPr/>
        </p:nvGrpSpPr>
        <p:grpSpPr>
          <a:xfrm rot="2540802">
            <a:off x="11727099" y="5915025"/>
            <a:ext cx="544580" cy="346135"/>
            <a:chOff x="1459148" y="544749"/>
            <a:chExt cx="7412477" cy="5661498"/>
          </a:xfrm>
        </p:grpSpPr>
        <p:sp>
          <p:nvSpPr>
            <p:cNvPr id="1769" name="Arc 1768">
              <a:extLst>
                <a:ext uri="{FF2B5EF4-FFF2-40B4-BE49-F238E27FC236}">
                  <a16:creationId xmlns:a16="http://schemas.microsoft.com/office/drawing/2014/main" id="{7DDDE3D3-371F-472D-A235-2984B542FAA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0" name="Straight Connector 1769">
              <a:extLst>
                <a:ext uri="{FF2B5EF4-FFF2-40B4-BE49-F238E27FC236}">
                  <a16:creationId xmlns:a16="http://schemas.microsoft.com/office/drawing/2014/main" id="{7FEA9D95-7A12-40FB-AE9D-C181E448736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1" name="Arc 1770">
              <a:extLst>
                <a:ext uri="{FF2B5EF4-FFF2-40B4-BE49-F238E27FC236}">
                  <a16:creationId xmlns:a16="http://schemas.microsoft.com/office/drawing/2014/main" id="{C4384CBD-9F2C-4E6C-A0AA-18776BF9EF4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B5AE28B8-38B6-42BA-8B38-EE71AED3E16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73" name="Straight Connector 1772">
              <a:extLst>
                <a:ext uri="{FF2B5EF4-FFF2-40B4-BE49-F238E27FC236}">
                  <a16:creationId xmlns:a16="http://schemas.microsoft.com/office/drawing/2014/main" id="{63C33B21-385A-4166-B090-A87EB58CA4F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74" name="Oval 1773">
              <a:extLst>
                <a:ext uri="{FF2B5EF4-FFF2-40B4-BE49-F238E27FC236}">
                  <a16:creationId xmlns:a16="http://schemas.microsoft.com/office/drawing/2014/main" id="{C0C8DFEB-039C-4FA7-95C0-8C350567298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5" name="Arc 1774">
              <a:extLst>
                <a:ext uri="{FF2B5EF4-FFF2-40B4-BE49-F238E27FC236}">
                  <a16:creationId xmlns:a16="http://schemas.microsoft.com/office/drawing/2014/main" id="{06477F68-77A9-4960-98F0-98BB92EB5E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6" name="Arc 1775">
              <a:extLst>
                <a:ext uri="{FF2B5EF4-FFF2-40B4-BE49-F238E27FC236}">
                  <a16:creationId xmlns:a16="http://schemas.microsoft.com/office/drawing/2014/main" id="{F00E799D-BE50-42B0-BB57-DA957063DDE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7" name="Arc 1776">
              <a:extLst>
                <a:ext uri="{FF2B5EF4-FFF2-40B4-BE49-F238E27FC236}">
                  <a16:creationId xmlns:a16="http://schemas.microsoft.com/office/drawing/2014/main" id="{76EEE1B5-3342-4770-9700-C0A32917256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E7D6A5F8-F0BF-40FF-B32D-955C934E512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79" name="Straight Connector 1778">
              <a:extLst>
                <a:ext uri="{FF2B5EF4-FFF2-40B4-BE49-F238E27FC236}">
                  <a16:creationId xmlns:a16="http://schemas.microsoft.com/office/drawing/2014/main" id="{B0704552-B70C-4FAC-BB06-55E43B8C240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a:extLst>
                <a:ext uri="{FF2B5EF4-FFF2-40B4-BE49-F238E27FC236}">
                  <a16:creationId xmlns:a16="http://schemas.microsoft.com/office/drawing/2014/main" id="{5C848154-D2DF-4ADB-BBAD-AE21EB7D421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a:extLst>
                <a:ext uri="{FF2B5EF4-FFF2-40B4-BE49-F238E27FC236}">
                  <a16:creationId xmlns:a16="http://schemas.microsoft.com/office/drawing/2014/main" id="{02976AB3-E163-4A6E-A77D-BB4040153B8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82" name="Group 1781">
            <a:extLst>
              <a:ext uri="{FF2B5EF4-FFF2-40B4-BE49-F238E27FC236}">
                <a16:creationId xmlns:a16="http://schemas.microsoft.com/office/drawing/2014/main" id="{99D93F15-64CB-4D2D-853A-CB4A274E5BC9}"/>
              </a:ext>
            </a:extLst>
          </p:cNvPr>
          <p:cNvGrpSpPr/>
          <p:nvPr/>
        </p:nvGrpSpPr>
        <p:grpSpPr>
          <a:xfrm rot="2540802">
            <a:off x="11727099" y="6210300"/>
            <a:ext cx="544580" cy="346135"/>
            <a:chOff x="1459148" y="544749"/>
            <a:chExt cx="7412477" cy="5661498"/>
          </a:xfrm>
        </p:grpSpPr>
        <p:sp>
          <p:nvSpPr>
            <p:cNvPr id="1783" name="Arc 1782">
              <a:extLst>
                <a:ext uri="{FF2B5EF4-FFF2-40B4-BE49-F238E27FC236}">
                  <a16:creationId xmlns:a16="http://schemas.microsoft.com/office/drawing/2014/main" id="{03E090A0-7EE5-4B35-AF32-3F2D0CF62CA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4" name="Straight Connector 1783">
              <a:extLst>
                <a:ext uri="{FF2B5EF4-FFF2-40B4-BE49-F238E27FC236}">
                  <a16:creationId xmlns:a16="http://schemas.microsoft.com/office/drawing/2014/main" id="{FBF12CB8-DAA3-434F-A443-CE54523CD30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85" name="Arc 1784">
              <a:extLst>
                <a:ext uri="{FF2B5EF4-FFF2-40B4-BE49-F238E27FC236}">
                  <a16:creationId xmlns:a16="http://schemas.microsoft.com/office/drawing/2014/main" id="{954E0165-BF43-4B11-B602-235155243F3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94F16C8C-FA88-473C-B71C-5DB75B6F504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87" name="Straight Connector 1786">
              <a:extLst>
                <a:ext uri="{FF2B5EF4-FFF2-40B4-BE49-F238E27FC236}">
                  <a16:creationId xmlns:a16="http://schemas.microsoft.com/office/drawing/2014/main" id="{49313C22-72FC-4B7F-936C-F5A32640437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88" name="Oval 1787">
              <a:extLst>
                <a:ext uri="{FF2B5EF4-FFF2-40B4-BE49-F238E27FC236}">
                  <a16:creationId xmlns:a16="http://schemas.microsoft.com/office/drawing/2014/main" id="{9997B63E-D0DC-4063-BF68-6EF62632D5B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9" name="Arc 1788">
              <a:extLst>
                <a:ext uri="{FF2B5EF4-FFF2-40B4-BE49-F238E27FC236}">
                  <a16:creationId xmlns:a16="http://schemas.microsoft.com/office/drawing/2014/main" id="{53BF2DDC-916E-43F2-978A-A524843D3C6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0" name="Arc 1789">
              <a:extLst>
                <a:ext uri="{FF2B5EF4-FFF2-40B4-BE49-F238E27FC236}">
                  <a16:creationId xmlns:a16="http://schemas.microsoft.com/office/drawing/2014/main" id="{600800D0-B751-484F-B39A-EF73A225837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1" name="Arc 1790">
              <a:extLst>
                <a:ext uri="{FF2B5EF4-FFF2-40B4-BE49-F238E27FC236}">
                  <a16:creationId xmlns:a16="http://schemas.microsoft.com/office/drawing/2014/main" id="{63819041-A89B-4679-A3C6-C18C9BE6F3D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8004727A-58AD-4F29-B8F3-168A803B823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3" name="Straight Connector 1792">
              <a:extLst>
                <a:ext uri="{FF2B5EF4-FFF2-40B4-BE49-F238E27FC236}">
                  <a16:creationId xmlns:a16="http://schemas.microsoft.com/office/drawing/2014/main" id="{62114147-AA67-4A39-A440-D0C8B882102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a:extLst>
                <a:ext uri="{FF2B5EF4-FFF2-40B4-BE49-F238E27FC236}">
                  <a16:creationId xmlns:a16="http://schemas.microsoft.com/office/drawing/2014/main" id="{5871A779-C855-460C-AD21-C95BF06B3FD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a:extLst>
                <a:ext uri="{FF2B5EF4-FFF2-40B4-BE49-F238E27FC236}">
                  <a16:creationId xmlns:a16="http://schemas.microsoft.com/office/drawing/2014/main" id="{E1C6247C-EEEC-4433-9EF3-9E58EEF3E4C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91" name="Arc 90">
            <a:extLst>
              <a:ext uri="{FF2B5EF4-FFF2-40B4-BE49-F238E27FC236}">
                <a16:creationId xmlns:a16="http://schemas.microsoft.com/office/drawing/2014/main" id="{47FD9883-1765-410A-BA25-BADB60FFB735}"/>
              </a:ext>
            </a:extLst>
          </p:cNvPr>
          <p:cNvSpPr/>
          <p:nvPr/>
        </p:nvSpPr>
        <p:spPr>
          <a:xfrm>
            <a:off x="8637270" y="1828800"/>
            <a:ext cx="3200400" cy="3200400"/>
          </a:xfrm>
          <a:prstGeom prst="arc">
            <a:avLst>
              <a:gd name="adj1" fmla="val 64855"/>
              <a:gd name="adj2" fmla="val 56121"/>
            </a:avLst>
          </a:prstGeom>
          <a:ln w="28575">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 name="Straight Connector 91">
            <a:extLst>
              <a:ext uri="{FF2B5EF4-FFF2-40B4-BE49-F238E27FC236}">
                <a16:creationId xmlns:a16="http://schemas.microsoft.com/office/drawing/2014/main" id="{028B3958-33BC-4388-B0D2-3F4A4501DC01}"/>
              </a:ext>
            </a:extLst>
          </p:cNvPr>
          <p:cNvCxnSpPr>
            <a:cxnSpLocks/>
          </p:cNvCxnSpPr>
          <p:nvPr/>
        </p:nvCxnSpPr>
        <p:spPr>
          <a:xfrm>
            <a:off x="5670550" y="3423920"/>
            <a:ext cx="45440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0E50C382-98C9-4672-9056-3CF43F292E4B}"/>
              </a:ext>
            </a:extLst>
          </p:cNvPr>
          <p:cNvCxnSpPr>
            <a:cxnSpLocks/>
          </p:cNvCxnSpPr>
          <p:nvPr/>
        </p:nvCxnSpPr>
        <p:spPr>
          <a:xfrm>
            <a:off x="13251942" y="-497840"/>
            <a:ext cx="0" cy="7620000"/>
          </a:xfrm>
          <a:prstGeom prst="line">
            <a:avLst/>
          </a:prstGeom>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AA864D14-1CE3-45E5-ABEC-134469410AAE}"/>
              </a:ext>
            </a:extLst>
          </p:cNvPr>
          <p:cNvSpPr txBox="1"/>
          <p:nvPr/>
        </p:nvSpPr>
        <p:spPr>
          <a:xfrm>
            <a:off x="5314950" y="3289300"/>
            <a:ext cx="447040" cy="461665"/>
          </a:xfrm>
          <a:prstGeom prst="rect">
            <a:avLst/>
          </a:prstGeom>
          <a:noFill/>
        </p:spPr>
        <p:txBody>
          <a:bodyPr wrap="square" rtlCol="0">
            <a:spAutoFit/>
          </a:bodyPr>
          <a:lstStyle/>
          <a:p>
            <a:r>
              <a:rPr lang="en-US" sz="2400" dirty="0"/>
              <a:t>P</a:t>
            </a:r>
          </a:p>
        </p:txBody>
      </p:sp>
      <p:sp>
        <p:nvSpPr>
          <p:cNvPr id="95" name="TextBox 94">
            <a:extLst>
              <a:ext uri="{FF2B5EF4-FFF2-40B4-BE49-F238E27FC236}">
                <a16:creationId xmlns:a16="http://schemas.microsoft.com/office/drawing/2014/main" id="{011EB14D-C60C-4AFB-BCFD-BA78177254EA}"/>
              </a:ext>
            </a:extLst>
          </p:cNvPr>
          <p:cNvSpPr txBox="1"/>
          <p:nvPr/>
        </p:nvSpPr>
        <p:spPr>
          <a:xfrm>
            <a:off x="7882877" y="3360056"/>
            <a:ext cx="447040" cy="461665"/>
          </a:xfrm>
          <a:prstGeom prst="rect">
            <a:avLst/>
          </a:prstGeom>
          <a:noFill/>
        </p:spPr>
        <p:txBody>
          <a:bodyPr wrap="square" rtlCol="0">
            <a:spAutoFit/>
          </a:bodyPr>
          <a:lstStyle/>
          <a:p>
            <a:r>
              <a:rPr lang="en-US" sz="2400" dirty="0"/>
              <a:t>M</a:t>
            </a:r>
          </a:p>
        </p:txBody>
      </p:sp>
      <p:sp>
        <p:nvSpPr>
          <p:cNvPr id="96" name="TextBox 95">
            <a:extLst>
              <a:ext uri="{FF2B5EF4-FFF2-40B4-BE49-F238E27FC236}">
                <a16:creationId xmlns:a16="http://schemas.microsoft.com/office/drawing/2014/main" id="{A19C37FC-38E6-451F-82BC-BA8DAD2F441F}"/>
              </a:ext>
            </a:extLst>
          </p:cNvPr>
          <p:cNvSpPr txBox="1"/>
          <p:nvPr/>
        </p:nvSpPr>
        <p:spPr>
          <a:xfrm>
            <a:off x="10191750" y="3238500"/>
            <a:ext cx="480060" cy="461665"/>
          </a:xfrm>
          <a:prstGeom prst="rect">
            <a:avLst/>
          </a:prstGeom>
          <a:noFill/>
        </p:spPr>
        <p:txBody>
          <a:bodyPr wrap="square" rtlCol="0">
            <a:spAutoFit/>
          </a:bodyPr>
          <a:lstStyle/>
          <a:p>
            <a:r>
              <a:rPr lang="en-US" sz="2400" dirty="0"/>
              <a:t>O</a:t>
            </a:r>
          </a:p>
        </p:txBody>
      </p:sp>
      <p:sp>
        <p:nvSpPr>
          <p:cNvPr id="97" name="TextBox 96">
            <a:extLst>
              <a:ext uri="{FF2B5EF4-FFF2-40B4-BE49-F238E27FC236}">
                <a16:creationId xmlns:a16="http://schemas.microsoft.com/office/drawing/2014/main" id="{8EC65EE8-982D-4318-AAE3-310B6275B188}"/>
              </a:ext>
            </a:extLst>
          </p:cNvPr>
          <p:cNvSpPr txBox="1"/>
          <p:nvPr/>
        </p:nvSpPr>
        <p:spPr>
          <a:xfrm>
            <a:off x="9505950" y="4932680"/>
            <a:ext cx="391160" cy="461665"/>
          </a:xfrm>
          <a:prstGeom prst="rect">
            <a:avLst/>
          </a:prstGeom>
          <a:noFill/>
        </p:spPr>
        <p:txBody>
          <a:bodyPr wrap="square" rtlCol="0">
            <a:spAutoFit/>
          </a:bodyPr>
          <a:lstStyle/>
          <a:p>
            <a:r>
              <a:rPr lang="en-US" sz="2400" dirty="0"/>
              <a:t>B</a:t>
            </a:r>
          </a:p>
        </p:txBody>
      </p:sp>
      <p:sp>
        <p:nvSpPr>
          <p:cNvPr id="98" name="TextBox 97">
            <a:extLst>
              <a:ext uri="{FF2B5EF4-FFF2-40B4-BE49-F238E27FC236}">
                <a16:creationId xmlns:a16="http://schemas.microsoft.com/office/drawing/2014/main" id="{DD9EB361-91A8-4627-BC74-C01B1199B043}"/>
              </a:ext>
            </a:extLst>
          </p:cNvPr>
          <p:cNvSpPr txBox="1"/>
          <p:nvPr/>
        </p:nvSpPr>
        <p:spPr>
          <a:xfrm>
            <a:off x="9521190" y="1490980"/>
            <a:ext cx="447040" cy="461665"/>
          </a:xfrm>
          <a:prstGeom prst="rect">
            <a:avLst/>
          </a:prstGeom>
          <a:noFill/>
        </p:spPr>
        <p:txBody>
          <a:bodyPr wrap="square" rtlCol="0">
            <a:spAutoFit/>
          </a:bodyPr>
          <a:lstStyle/>
          <a:p>
            <a:r>
              <a:rPr lang="en-US" sz="2400" dirty="0"/>
              <a:t>A</a:t>
            </a:r>
          </a:p>
        </p:txBody>
      </p:sp>
      <p:sp>
        <p:nvSpPr>
          <p:cNvPr id="99" name="Arc 98">
            <a:extLst>
              <a:ext uri="{FF2B5EF4-FFF2-40B4-BE49-F238E27FC236}">
                <a16:creationId xmlns:a16="http://schemas.microsoft.com/office/drawing/2014/main" id="{D206BC76-31CE-4622-87CD-6C40DB2EF4E3}"/>
              </a:ext>
            </a:extLst>
          </p:cNvPr>
          <p:cNvSpPr/>
          <p:nvPr/>
        </p:nvSpPr>
        <p:spPr>
          <a:xfrm>
            <a:off x="1955376" y="-243840"/>
            <a:ext cx="7315200" cy="7315200"/>
          </a:xfrm>
          <a:prstGeom prst="arc">
            <a:avLst>
              <a:gd name="adj1" fmla="val 2558778"/>
              <a:gd name="adj2" fmla="val 3406394"/>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 name="Straight Connector 99">
            <a:extLst>
              <a:ext uri="{FF2B5EF4-FFF2-40B4-BE49-F238E27FC236}">
                <a16:creationId xmlns:a16="http://schemas.microsoft.com/office/drawing/2014/main" id="{4CC63048-DC53-4A62-A84C-4D4A00458DD8}"/>
              </a:ext>
            </a:extLst>
          </p:cNvPr>
          <p:cNvCxnSpPr>
            <a:cxnSpLocks/>
          </p:cNvCxnSpPr>
          <p:nvPr/>
        </p:nvCxnSpPr>
        <p:spPr>
          <a:xfrm flipH="1" flipV="1">
            <a:off x="9643110" y="1905000"/>
            <a:ext cx="571500" cy="1511302"/>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A2AE383-F75A-4165-9895-AE5B6D3D61B2}"/>
              </a:ext>
            </a:extLst>
          </p:cNvPr>
          <p:cNvCxnSpPr>
            <a:cxnSpLocks/>
          </p:cNvCxnSpPr>
          <p:nvPr/>
        </p:nvCxnSpPr>
        <p:spPr>
          <a:xfrm flipV="1">
            <a:off x="9655810" y="3403600"/>
            <a:ext cx="571500" cy="1524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02" name="Oval 101">
            <a:extLst>
              <a:ext uri="{FF2B5EF4-FFF2-40B4-BE49-F238E27FC236}">
                <a16:creationId xmlns:a16="http://schemas.microsoft.com/office/drawing/2014/main" id="{5E5EF472-EA18-42A4-ADFE-790A215F0620}"/>
              </a:ext>
            </a:extLst>
          </p:cNvPr>
          <p:cNvSpPr/>
          <p:nvPr/>
        </p:nvSpPr>
        <p:spPr>
          <a:xfrm>
            <a:off x="5670132" y="3396906"/>
            <a:ext cx="45719" cy="4572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3" name="Straight Arrow Connector 102">
            <a:extLst>
              <a:ext uri="{FF2B5EF4-FFF2-40B4-BE49-F238E27FC236}">
                <a16:creationId xmlns:a16="http://schemas.microsoft.com/office/drawing/2014/main" id="{852EA66C-573A-4403-843B-C5257BE60B99}"/>
              </a:ext>
            </a:extLst>
          </p:cNvPr>
          <p:cNvCxnSpPr>
            <a:cxnSpLocks/>
          </p:cNvCxnSpPr>
          <p:nvPr/>
        </p:nvCxnSpPr>
        <p:spPr>
          <a:xfrm>
            <a:off x="7938770" y="345440"/>
            <a:ext cx="0" cy="6347968"/>
          </a:xfrm>
          <a:prstGeom prst="straightConnector1">
            <a:avLst/>
          </a:prstGeom>
          <a:ln w="285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29" name="Arc 128">
            <a:extLst>
              <a:ext uri="{FF2B5EF4-FFF2-40B4-BE49-F238E27FC236}">
                <a16:creationId xmlns:a16="http://schemas.microsoft.com/office/drawing/2014/main" id="{D5A5724D-5B01-4D86-97E5-A2341A2C00EF}"/>
              </a:ext>
            </a:extLst>
          </p:cNvPr>
          <p:cNvSpPr/>
          <p:nvPr/>
        </p:nvSpPr>
        <p:spPr>
          <a:xfrm>
            <a:off x="1972310" y="-254000"/>
            <a:ext cx="7315200" cy="7315200"/>
          </a:xfrm>
          <a:prstGeom prst="arc">
            <a:avLst>
              <a:gd name="adj1" fmla="val 18137369"/>
              <a:gd name="adj2" fmla="val 18904107"/>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Arc 129">
            <a:extLst>
              <a:ext uri="{FF2B5EF4-FFF2-40B4-BE49-F238E27FC236}">
                <a16:creationId xmlns:a16="http://schemas.microsoft.com/office/drawing/2014/main" id="{D05CDE42-F9D9-4495-B49C-D1501386AB3A}"/>
              </a:ext>
            </a:extLst>
          </p:cNvPr>
          <p:cNvSpPr/>
          <p:nvPr/>
        </p:nvSpPr>
        <p:spPr>
          <a:xfrm>
            <a:off x="6594941" y="-255016"/>
            <a:ext cx="7315200" cy="7315200"/>
          </a:xfrm>
          <a:prstGeom prst="arc">
            <a:avLst>
              <a:gd name="adj1" fmla="val 13464668"/>
              <a:gd name="adj2" fmla="val 14221242"/>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 name="Arc 130">
            <a:extLst>
              <a:ext uri="{FF2B5EF4-FFF2-40B4-BE49-F238E27FC236}">
                <a16:creationId xmlns:a16="http://schemas.microsoft.com/office/drawing/2014/main" id="{8F81AD29-EAF6-48E8-BFE5-E882BB36B8F5}"/>
              </a:ext>
            </a:extLst>
          </p:cNvPr>
          <p:cNvSpPr/>
          <p:nvPr/>
        </p:nvSpPr>
        <p:spPr>
          <a:xfrm>
            <a:off x="6599174" y="-255016"/>
            <a:ext cx="7315200" cy="7315200"/>
          </a:xfrm>
          <a:prstGeom prst="arc">
            <a:avLst>
              <a:gd name="adj1" fmla="val 7337045"/>
              <a:gd name="adj2" fmla="val 812596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 name="Straight Connector 161">
            <a:extLst>
              <a:ext uri="{FF2B5EF4-FFF2-40B4-BE49-F238E27FC236}">
                <a16:creationId xmlns:a16="http://schemas.microsoft.com/office/drawing/2014/main" id="{3468D5E5-E912-4CE9-B75F-BF04F6EF4BF4}"/>
              </a:ext>
            </a:extLst>
          </p:cNvPr>
          <p:cNvCxnSpPr>
            <a:cxnSpLocks/>
          </p:cNvCxnSpPr>
          <p:nvPr/>
        </p:nvCxnSpPr>
        <p:spPr>
          <a:xfrm flipV="1">
            <a:off x="5680710" y="1447800"/>
            <a:ext cx="5219700" cy="19685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BF4C451C-EA9D-463B-82FE-F978AD04B157}"/>
              </a:ext>
            </a:extLst>
          </p:cNvPr>
          <p:cNvCxnSpPr>
            <a:cxnSpLocks/>
          </p:cNvCxnSpPr>
          <p:nvPr/>
        </p:nvCxnSpPr>
        <p:spPr>
          <a:xfrm>
            <a:off x="5668010" y="3416300"/>
            <a:ext cx="5194300" cy="19685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52" name="Arc 351">
            <a:extLst>
              <a:ext uri="{FF2B5EF4-FFF2-40B4-BE49-F238E27FC236}">
                <a16:creationId xmlns:a16="http://schemas.microsoft.com/office/drawing/2014/main" id="{D28BFB2F-D216-4E11-95E4-3E0ECC99C97F}"/>
              </a:ext>
            </a:extLst>
          </p:cNvPr>
          <p:cNvSpPr/>
          <p:nvPr/>
        </p:nvSpPr>
        <p:spPr>
          <a:xfrm>
            <a:off x="5654081" y="1143000"/>
            <a:ext cx="4572000" cy="4572000"/>
          </a:xfrm>
          <a:prstGeom prst="arc">
            <a:avLst>
              <a:gd name="adj1" fmla="val 64855"/>
              <a:gd name="adj2" fmla="val 56121"/>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TextBox 377">
            <a:extLst>
              <a:ext uri="{FF2B5EF4-FFF2-40B4-BE49-F238E27FC236}">
                <a16:creationId xmlns:a16="http://schemas.microsoft.com/office/drawing/2014/main" id="{3C62EF1E-BAFD-41FE-8E34-0952CEED9D3D}"/>
              </a:ext>
            </a:extLst>
          </p:cNvPr>
          <p:cNvSpPr txBox="1"/>
          <p:nvPr/>
        </p:nvSpPr>
        <p:spPr>
          <a:xfrm>
            <a:off x="363894" y="1504560"/>
            <a:ext cx="5595413" cy="707886"/>
          </a:xfrm>
          <a:prstGeom prst="rect">
            <a:avLst/>
          </a:prstGeom>
          <a:noFill/>
        </p:spPr>
        <p:txBody>
          <a:bodyPr wrap="square" rtlCol="0">
            <a:spAutoFit/>
          </a:bodyPr>
          <a:lstStyle/>
          <a:p>
            <a:r>
              <a:rPr lang="en-US" sz="4000" dirty="0">
                <a:solidFill>
                  <a:srgbClr val="7030A0"/>
                </a:solidFill>
                <a:latin typeface="NikoshBAN" panose="02000000000000000000" pitchFamily="2" charset="0"/>
                <a:cs typeface="NikoshBAN" panose="02000000000000000000" pitchFamily="2" charset="0"/>
                <a:sym typeface="Wingdings" panose="05000000000000000000" pitchFamily="2" charset="2"/>
              </a:rPr>
              <a:t></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A,O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এবং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B,O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যোগ করি</a:t>
            </a:r>
            <a:r>
              <a:rPr lang="bn-IN" sz="2800" dirty="0">
                <a:solidFill>
                  <a:srgbClr val="7030A0"/>
                </a:solidFill>
                <a:latin typeface="NikoshBAN" panose="02000000000000000000" pitchFamily="2" charset="0"/>
                <a:cs typeface="NikoshBAN" panose="02000000000000000000" pitchFamily="2" charset="0"/>
              </a:rPr>
              <a:t>।</a:t>
            </a:r>
            <a:endParaRPr lang="en-US" sz="2800" dirty="0">
              <a:solidFill>
                <a:srgbClr val="7030A0"/>
              </a:solidFill>
              <a:latin typeface="NikoshBAN" panose="02000000000000000000" pitchFamily="2" charset="0"/>
              <a:cs typeface="NikoshBAN" panose="02000000000000000000" pitchFamily="2" charset="0"/>
            </a:endParaRPr>
          </a:p>
        </p:txBody>
      </p:sp>
      <p:sp>
        <p:nvSpPr>
          <p:cNvPr id="379" name="TextBox 378">
            <a:extLst>
              <a:ext uri="{FF2B5EF4-FFF2-40B4-BE49-F238E27FC236}">
                <a16:creationId xmlns:a16="http://schemas.microsoft.com/office/drawing/2014/main" id="{196305FF-0671-426A-AD63-A6CB263A49D0}"/>
              </a:ext>
            </a:extLst>
          </p:cNvPr>
          <p:cNvSpPr txBox="1"/>
          <p:nvPr/>
        </p:nvSpPr>
        <p:spPr>
          <a:xfrm>
            <a:off x="334707" y="2210574"/>
            <a:ext cx="5655909" cy="707886"/>
          </a:xfrm>
          <a:prstGeom prst="rect">
            <a:avLst/>
          </a:prstGeom>
          <a:noFill/>
        </p:spPr>
        <p:txBody>
          <a:bodyPr wrap="square" rtlCol="0">
            <a:spAutoFit/>
          </a:bodyPr>
          <a:lstStyle/>
          <a:p>
            <a:r>
              <a:rPr lang="en-US" sz="4000" dirty="0">
                <a:solidFill>
                  <a:srgbClr val="7030A0"/>
                </a:solidFill>
                <a:latin typeface="NikoshBAN" panose="02000000000000000000" pitchFamily="2" charset="0"/>
                <a:cs typeface="NikoshBAN" panose="02000000000000000000" pitchFamily="2" charset="0"/>
                <a:sym typeface="Wingdings" panose="05000000000000000000" pitchFamily="2" charset="2"/>
              </a:rPr>
              <a:t></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APB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বৃত্তে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PO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ব্যাস।</a:t>
            </a:r>
            <a:r>
              <a:rPr lang="en-US" sz="2800" dirty="0">
                <a:solidFill>
                  <a:srgbClr val="7030A0"/>
                </a:solidFill>
                <a:latin typeface="NikoshBAN" panose="02000000000000000000" pitchFamily="2" charset="0"/>
                <a:cs typeface="NikoshBAN" panose="02000000000000000000" pitchFamily="2" charset="0"/>
              </a:rPr>
              <a:t> </a:t>
            </a:r>
          </a:p>
        </p:txBody>
      </p:sp>
      <p:sp>
        <p:nvSpPr>
          <p:cNvPr id="383" name="TextBox 382">
            <a:extLst>
              <a:ext uri="{FF2B5EF4-FFF2-40B4-BE49-F238E27FC236}">
                <a16:creationId xmlns:a16="http://schemas.microsoft.com/office/drawing/2014/main" id="{85D5206F-CAD8-44BC-84ED-2CD84881A439}"/>
              </a:ext>
            </a:extLst>
          </p:cNvPr>
          <p:cNvSpPr txBox="1"/>
          <p:nvPr/>
        </p:nvSpPr>
        <p:spPr>
          <a:xfrm>
            <a:off x="344713" y="3845765"/>
            <a:ext cx="5823857" cy="1569660"/>
          </a:xfrm>
          <a:prstGeom prst="rect">
            <a:avLst/>
          </a:prstGeom>
          <a:noFill/>
        </p:spPr>
        <p:txBody>
          <a:bodyPr wrap="square" rtlCol="0">
            <a:spAutoFit/>
          </a:bodyPr>
          <a:lstStyle/>
          <a:p>
            <a:r>
              <a:rPr lang="en-US" sz="4000" dirty="0">
                <a:solidFill>
                  <a:srgbClr val="7030A0"/>
                </a:solidFill>
                <a:latin typeface="NikoshBAN" panose="02000000000000000000" pitchFamily="2" charset="0"/>
                <a:cs typeface="NikoshBAN" panose="02000000000000000000" pitchFamily="2" charset="0"/>
                <a:sym typeface="Wingdings" panose="05000000000000000000" pitchFamily="2" charset="2"/>
              </a:rPr>
              <a:t></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সুতারাং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OA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রেখাংশ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AP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রেখাংশের উপর লম্ব। অতএব,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O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কেন্দ্রিক বৃত্তের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A</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 বিন্দুতে </a:t>
            </a:r>
            <a:r>
              <a:rPr lang="en-US"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AP </a:t>
            </a:r>
            <a:r>
              <a:rPr lang="bn-IN" sz="2800" dirty="0">
                <a:solidFill>
                  <a:srgbClr val="7030A0"/>
                </a:solidFill>
                <a:latin typeface="NikoshBAN" panose="02000000000000000000" pitchFamily="2" charset="0"/>
                <a:cs typeface="NikoshBAN" panose="02000000000000000000" pitchFamily="2" charset="0"/>
                <a:sym typeface="Wingdings" panose="05000000000000000000" pitchFamily="2" charset="2"/>
              </a:rPr>
              <a:t>রেখাংশ একটি স্পর্শক।</a:t>
            </a:r>
          </a:p>
        </p:txBody>
      </p:sp>
      <p:grpSp>
        <p:nvGrpSpPr>
          <p:cNvPr id="384" name="Group 383">
            <a:extLst>
              <a:ext uri="{FF2B5EF4-FFF2-40B4-BE49-F238E27FC236}">
                <a16:creationId xmlns:a16="http://schemas.microsoft.com/office/drawing/2014/main" id="{761A933B-CD2B-46BE-8FB5-C6A69628B622}"/>
              </a:ext>
            </a:extLst>
          </p:cNvPr>
          <p:cNvGrpSpPr/>
          <p:nvPr/>
        </p:nvGrpSpPr>
        <p:grpSpPr>
          <a:xfrm>
            <a:off x="205274" y="390115"/>
            <a:ext cx="4273420" cy="976821"/>
            <a:chOff x="205274" y="390115"/>
            <a:chExt cx="4273420" cy="976821"/>
          </a:xfrm>
        </p:grpSpPr>
        <p:sp>
          <p:nvSpPr>
            <p:cNvPr id="391" name="Rectangle: Diagonal Corners Snipped 390">
              <a:extLst>
                <a:ext uri="{FF2B5EF4-FFF2-40B4-BE49-F238E27FC236}">
                  <a16:creationId xmlns:a16="http://schemas.microsoft.com/office/drawing/2014/main" id="{97123874-F0ED-47B8-956F-C606066EC7CB}"/>
                </a:ext>
              </a:extLst>
            </p:cNvPr>
            <p:cNvSpPr/>
            <p:nvPr/>
          </p:nvSpPr>
          <p:spPr>
            <a:xfrm>
              <a:off x="1360009" y="555492"/>
              <a:ext cx="2092318" cy="609295"/>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4400" dirty="0">
                  <a:solidFill>
                    <a:srgbClr val="7030A0"/>
                  </a:solidFill>
                  <a:latin typeface="NikoshBAN" panose="02000000000000000000" pitchFamily="2" charset="0"/>
                  <a:cs typeface="NikoshBAN" panose="02000000000000000000" pitchFamily="2" charset="0"/>
                </a:rPr>
                <a:t>প্রমানঃ</a:t>
              </a:r>
              <a:endParaRPr lang="en-US" sz="4400" dirty="0">
                <a:solidFill>
                  <a:srgbClr val="7030A0"/>
                </a:solidFill>
                <a:latin typeface="NikoshBAN" panose="02000000000000000000" pitchFamily="2" charset="0"/>
                <a:cs typeface="NikoshBAN" panose="02000000000000000000" pitchFamily="2" charset="0"/>
              </a:endParaRPr>
            </a:p>
          </p:txBody>
        </p:sp>
        <p:grpSp>
          <p:nvGrpSpPr>
            <p:cNvPr id="392" name="Group 391">
              <a:extLst>
                <a:ext uri="{FF2B5EF4-FFF2-40B4-BE49-F238E27FC236}">
                  <a16:creationId xmlns:a16="http://schemas.microsoft.com/office/drawing/2014/main" id="{411DFAB8-FBED-458B-93C9-4146FC823A06}"/>
                </a:ext>
              </a:extLst>
            </p:cNvPr>
            <p:cNvGrpSpPr/>
            <p:nvPr/>
          </p:nvGrpSpPr>
          <p:grpSpPr>
            <a:xfrm>
              <a:off x="205274" y="390115"/>
              <a:ext cx="1363463" cy="967381"/>
              <a:chOff x="1459148" y="544749"/>
              <a:chExt cx="7412477" cy="5661498"/>
            </a:xfrm>
          </p:grpSpPr>
          <p:sp>
            <p:nvSpPr>
              <p:cNvPr id="407" name="Arc 406">
                <a:extLst>
                  <a:ext uri="{FF2B5EF4-FFF2-40B4-BE49-F238E27FC236}">
                    <a16:creationId xmlns:a16="http://schemas.microsoft.com/office/drawing/2014/main" id="{E2731016-660D-4D62-8532-0201035935CD}"/>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8" name="Straight Connector 407">
                <a:extLst>
                  <a:ext uri="{FF2B5EF4-FFF2-40B4-BE49-F238E27FC236}">
                    <a16:creationId xmlns:a16="http://schemas.microsoft.com/office/drawing/2014/main" id="{B23F9167-1C15-4957-97ED-1AB41BF21B5C}"/>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409" name="Arc 408">
                <a:extLst>
                  <a:ext uri="{FF2B5EF4-FFF2-40B4-BE49-F238E27FC236}">
                    <a16:creationId xmlns:a16="http://schemas.microsoft.com/office/drawing/2014/main" id="{3AF90349-5EB1-48D1-82EA-9E5236A87346}"/>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0" name="Straight Connector 409">
                <a:extLst>
                  <a:ext uri="{FF2B5EF4-FFF2-40B4-BE49-F238E27FC236}">
                    <a16:creationId xmlns:a16="http://schemas.microsoft.com/office/drawing/2014/main" id="{677B4024-594C-4E8C-A671-5B97C5E8566A}"/>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857B2D59-B338-4AED-88EB-FAFC669DF6CD}"/>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412" name="Oval 411">
                <a:extLst>
                  <a:ext uri="{FF2B5EF4-FFF2-40B4-BE49-F238E27FC236}">
                    <a16:creationId xmlns:a16="http://schemas.microsoft.com/office/drawing/2014/main" id="{BA3EFF57-9AC7-4352-800F-0528864BFF87}"/>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Arc 412">
                <a:extLst>
                  <a:ext uri="{FF2B5EF4-FFF2-40B4-BE49-F238E27FC236}">
                    <a16:creationId xmlns:a16="http://schemas.microsoft.com/office/drawing/2014/main" id="{D16DAC5A-369E-4A84-A5A6-DBD4A12083AB}"/>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4" name="Arc 413">
                <a:extLst>
                  <a:ext uri="{FF2B5EF4-FFF2-40B4-BE49-F238E27FC236}">
                    <a16:creationId xmlns:a16="http://schemas.microsoft.com/office/drawing/2014/main" id="{E79BA6C9-8967-4F05-B992-2D0D47B8F6B1}"/>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5" name="Arc 414">
                <a:extLst>
                  <a:ext uri="{FF2B5EF4-FFF2-40B4-BE49-F238E27FC236}">
                    <a16:creationId xmlns:a16="http://schemas.microsoft.com/office/drawing/2014/main" id="{24D0DECA-E703-4F8B-8B18-0426B60B8066}"/>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6" name="Arc 415">
                <a:extLst>
                  <a:ext uri="{FF2B5EF4-FFF2-40B4-BE49-F238E27FC236}">
                    <a16:creationId xmlns:a16="http://schemas.microsoft.com/office/drawing/2014/main" id="{E4599163-8E27-477C-BCE7-B3B3E055F51E}"/>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7" name="Straight Connector 416">
                <a:extLst>
                  <a:ext uri="{FF2B5EF4-FFF2-40B4-BE49-F238E27FC236}">
                    <a16:creationId xmlns:a16="http://schemas.microsoft.com/office/drawing/2014/main" id="{A67CC1F0-10EC-43B7-B393-A550E202E993}"/>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6077A004-872C-4190-AF3B-F6B7CB498CD7}"/>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7AD3097F-EFA8-4CB1-A154-B177AE68F12D}"/>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393" name="Group 392">
              <a:extLst>
                <a:ext uri="{FF2B5EF4-FFF2-40B4-BE49-F238E27FC236}">
                  <a16:creationId xmlns:a16="http://schemas.microsoft.com/office/drawing/2014/main" id="{4707C994-BCF4-4520-A269-27357ED40873}"/>
                </a:ext>
              </a:extLst>
            </p:cNvPr>
            <p:cNvGrpSpPr/>
            <p:nvPr/>
          </p:nvGrpSpPr>
          <p:grpSpPr>
            <a:xfrm>
              <a:off x="3027524" y="399555"/>
              <a:ext cx="1451170" cy="967381"/>
              <a:chOff x="1459148" y="544749"/>
              <a:chExt cx="7412477" cy="5661498"/>
            </a:xfrm>
          </p:grpSpPr>
          <p:sp>
            <p:nvSpPr>
              <p:cNvPr id="394" name="Arc 393">
                <a:extLst>
                  <a:ext uri="{FF2B5EF4-FFF2-40B4-BE49-F238E27FC236}">
                    <a16:creationId xmlns:a16="http://schemas.microsoft.com/office/drawing/2014/main" id="{943C4F05-A564-4270-9632-04213C8288A2}"/>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95" name="Straight Connector 394">
                <a:extLst>
                  <a:ext uri="{FF2B5EF4-FFF2-40B4-BE49-F238E27FC236}">
                    <a16:creationId xmlns:a16="http://schemas.microsoft.com/office/drawing/2014/main" id="{36E27F67-44FA-4142-94AD-AD34A2794D99}"/>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96" name="Arc 395">
                <a:extLst>
                  <a:ext uri="{FF2B5EF4-FFF2-40B4-BE49-F238E27FC236}">
                    <a16:creationId xmlns:a16="http://schemas.microsoft.com/office/drawing/2014/main" id="{E2BC39E5-0D7A-4A29-971E-29E075F1F450}"/>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7" name="Straight Connector 396">
                <a:extLst>
                  <a:ext uri="{FF2B5EF4-FFF2-40B4-BE49-F238E27FC236}">
                    <a16:creationId xmlns:a16="http://schemas.microsoft.com/office/drawing/2014/main" id="{4C5D5F7D-225E-4D06-8E64-47E41D926D6A}"/>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8C3C9FAF-2431-4FD2-99DA-7502D3F6D00D}"/>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399" name="Oval 398">
                <a:extLst>
                  <a:ext uri="{FF2B5EF4-FFF2-40B4-BE49-F238E27FC236}">
                    <a16:creationId xmlns:a16="http://schemas.microsoft.com/office/drawing/2014/main" id="{39E8E28A-A006-4DCA-8CAE-B8E84E3FDBE5}"/>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Arc 399">
                <a:extLst>
                  <a:ext uri="{FF2B5EF4-FFF2-40B4-BE49-F238E27FC236}">
                    <a16:creationId xmlns:a16="http://schemas.microsoft.com/office/drawing/2014/main" id="{C18C3CE5-2B3F-4284-B3F3-24B8518A475D}"/>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1" name="Arc 400">
                <a:extLst>
                  <a:ext uri="{FF2B5EF4-FFF2-40B4-BE49-F238E27FC236}">
                    <a16:creationId xmlns:a16="http://schemas.microsoft.com/office/drawing/2014/main" id="{8634945E-1CD4-4A7E-A6CE-83ED2983682E}"/>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2" name="Arc 401">
                <a:extLst>
                  <a:ext uri="{FF2B5EF4-FFF2-40B4-BE49-F238E27FC236}">
                    <a16:creationId xmlns:a16="http://schemas.microsoft.com/office/drawing/2014/main" id="{3527622C-CC34-4C5B-A856-91A6B2847049}"/>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3" name="Arc 402">
                <a:extLst>
                  <a:ext uri="{FF2B5EF4-FFF2-40B4-BE49-F238E27FC236}">
                    <a16:creationId xmlns:a16="http://schemas.microsoft.com/office/drawing/2014/main" id="{36CFF64B-0CE1-4163-ACCF-237D068A4995}"/>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4" name="Straight Connector 403">
                <a:extLst>
                  <a:ext uri="{FF2B5EF4-FFF2-40B4-BE49-F238E27FC236}">
                    <a16:creationId xmlns:a16="http://schemas.microsoft.com/office/drawing/2014/main" id="{DDF37945-9457-4684-8DB8-20783623BBC2}"/>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3B9C5A81-A6C2-449F-8F41-916E738173B0}"/>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DAA4E1E7-8FF7-451C-A193-D8000BCC1E89}"/>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mc:AlternateContent xmlns:mc="http://schemas.openxmlformats.org/markup-compatibility/2006" xmlns:a14="http://schemas.microsoft.com/office/drawing/2010/main">
        <mc:Choice Requires="a14">
          <p:sp>
            <p:nvSpPr>
              <p:cNvPr id="420" name="TextBox 419">
                <a:extLst>
                  <a:ext uri="{FF2B5EF4-FFF2-40B4-BE49-F238E27FC236}">
                    <a16:creationId xmlns:a16="http://schemas.microsoft.com/office/drawing/2014/main" id="{66D3B76E-10A9-4FD0-A284-E04FA91FAA33}"/>
                  </a:ext>
                </a:extLst>
              </p:cNvPr>
              <p:cNvSpPr txBox="1"/>
              <p:nvPr/>
            </p:nvSpPr>
            <p:spPr>
              <a:xfrm>
                <a:off x="347824" y="2878491"/>
                <a:ext cx="5823857" cy="1138773"/>
              </a:xfrm>
              <a:prstGeom prst="rect">
                <a:avLst/>
              </a:prstGeom>
              <a:noFill/>
            </p:spPr>
            <p:txBody>
              <a:bodyPr wrap="square" rtlCol="0">
                <a:spAutoFit/>
              </a:bodyPr>
              <a:lstStyle/>
              <a:p>
                <a:r>
                  <a:rPr lang="en-US" sz="4000" dirty="0">
                    <a:solidFill>
                      <a:srgbClr val="7030A0"/>
                    </a:solidFill>
                    <a:latin typeface="NikoshBAN" panose="02000000000000000000" pitchFamily="2" charset="0"/>
                    <a:cs typeface="NikoshBAN" panose="02000000000000000000" pitchFamily="2" charset="0"/>
                    <a:sym typeface="Wingdings" panose="05000000000000000000" pitchFamily="2" charset="2"/>
                  </a:rPr>
                  <a:t> </a:t>
                </a:r>
                <a14:m>
                  <m:oMath xmlns:m="http://schemas.openxmlformats.org/officeDocument/2006/math">
                    <m:r>
                      <a:rPr lang="bn-IN" sz="2800" i="1" smtClean="0">
                        <a:solidFill>
                          <a:srgbClr val="7030A0"/>
                        </a:solidFill>
                        <a:latin typeface="Cambria Math" panose="02040503050406030204" pitchFamily="18" charset="0"/>
                        <a:ea typeface="Cambria Math" panose="02040503050406030204" pitchFamily="18" charset="0"/>
                        <a:cs typeface="NikoshBAN" panose="02000000000000000000" pitchFamily="2" charset="0"/>
                        <a:sym typeface="Wingdings" panose="05000000000000000000" pitchFamily="2" charset="2"/>
                      </a:rPr>
                      <m:t>∠</m:t>
                    </m:r>
                    <m:r>
                      <a:rPr lang="en-US" sz="2800" b="0" i="1" smtClean="0">
                        <a:solidFill>
                          <a:srgbClr val="7030A0"/>
                        </a:solidFill>
                        <a:latin typeface="Cambria Math" panose="02040503050406030204" pitchFamily="18" charset="0"/>
                        <a:ea typeface="Cambria Math" panose="02040503050406030204" pitchFamily="18" charset="0"/>
                        <a:cs typeface="NikoshBAN" panose="02000000000000000000" pitchFamily="2" charset="0"/>
                        <a:sym typeface="Wingdings" panose="05000000000000000000" pitchFamily="2" charset="2"/>
                      </a:rPr>
                      <m:t>𝑃𝐴𝑂</m:t>
                    </m:r>
                  </m:oMath>
                </a14:m>
                <a:r>
                  <a:rPr lang="en-US" sz="2800" dirty="0">
                    <a:solidFill>
                      <a:srgbClr val="7030A0"/>
                    </a:solidFill>
                    <a:latin typeface="NikoshBAN" panose="02000000000000000000" pitchFamily="2" charset="0"/>
                    <a:cs typeface="NikoshBAN" panose="02000000000000000000" pitchFamily="2" charset="0"/>
                  </a:rPr>
                  <a:t> = </a:t>
                </a:r>
                <a:r>
                  <a:rPr lang="bn-IN" sz="2800" dirty="0">
                    <a:solidFill>
                      <a:srgbClr val="7030A0"/>
                    </a:solidFill>
                    <a:latin typeface="NikoshBAN" panose="02000000000000000000" pitchFamily="2" charset="0"/>
                    <a:cs typeface="NikoshBAN" panose="02000000000000000000" pitchFamily="2" charset="0"/>
                  </a:rPr>
                  <a:t>এক সমকোণ </a:t>
                </a:r>
              </a:p>
              <a:p>
                <a:r>
                  <a:rPr lang="bn-IN" sz="2800" dirty="0">
                    <a:solidFill>
                      <a:srgbClr val="7030A0"/>
                    </a:solidFill>
                    <a:latin typeface="NikoshBAN" panose="02000000000000000000" pitchFamily="2" charset="0"/>
                    <a:cs typeface="NikoshBAN" panose="02000000000000000000" pitchFamily="2" charset="0"/>
                  </a:rPr>
                  <a:t>               [</a:t>
                </a:r>
                <a14:m>
                  <m:oMath xmlns:m="http://schemas.openxmlformats.org/officeDocument/2006/math">
                    <m:r>
                      <a:rPr lang="bn-IN" sz="2800" i="1" smtClean="0">
                        <a:solidFill>
                          <a:srgbClr val="7030A0"/>
                        </a:solidFill>
                        <a:latin typeface="Cambria Math" panose="02040503050406030204" pitchFamily="18" charset="0"/>
                        <a:ea typeface="Cambria Math" panose="02040503050406030204" pitchFamily="18" charset="0"/>
                        <a:cs typeface="NikoshBAN" panose="02000000000000000000" pitchFamily="2" charset="0"/>
                      </a:rPr>
                      <m:t>∵</m:t>
                    </m:r>
                  </m:oMath>
                </a14:m>
                <a:r>
                  <a:rPr lang="bn-IN" sz="2800" dirty="0">
                    <a:solidFill>
                      <a:srgbClr val="7030A0"/>
                    </a:solidFill>
                    <a:latin typeface="NikoshBAN" panose="02000000000000000000" pitchFamily="2" charset="0"/>
                    <a:cs typeface="NikoshBAN" panose="02000000000000000000" pitchFamily="2" charset="0"/>
                  </a:rPr>
                  <a:t>অর্ধবৃত্তস্থ কোণ একসমকোণ]</a:t>
                </a:r>
                <a:endParaRPr lang="en-US" sz="2800" dirty="0">
                  <a:solidFill>
                    <a:srgbClr val="7030A0"/>
                  </a:solidFill>
                  <a:latin typeface="NikoshBAN" panose="02000000000000000000" pitchFamily="2" charset="0"/>
                  <a:cs typeface="NikoshBAN" panose="02000000000000000000" pitchFamily="2" charset="0"/>
                </a:endParaRPr>
              </a:p>
            </p:txBody>
          </p:sp>
        </mc:Choice>
        <mc:Fallback xmlns="">
          <p:sp>
            <p:nvSpPr>
              <p:cNvPr id="420" name="TextBox 419">
                <a:extLst>
                  <a:ext uri="{FF2B5EF4-FFF2-40B4-BE49-F238E27FC236}">
                    <a16:creationId xmlns:a16="http://schemas.microsoft.com/office/drawing/2014/main" id="{66D3B76E-10A9-4FD0-A284-E04FA91FAA33}"/>
                  </a:ext>
                </a:extLst>
              </p:cNvPr>
              <p:cNvSpPr txBox="1">
                <a:spLocks noRot="1" noChangeAspect="1" noMove="1" noResize="1" noEditPoints="1" noAdjustHandles="1" noChangeArrowheads="1" noChangeShapeType="1" noTextEdit="1"/>
              </p:cNvSpPr>
              <p:nvPr/>
            </p:nvSpPr>
            <p:spPr>
              <a:xfrm>
                <a:off x="347824" y="2878491"/>
                <a:ext cx="5823857" cy="1138773"/>
              </a:xfrm>
              <a:prstGeom prst="rect">
                <a:avLst/>
              </a:prstGeom>
              <a:blipFill>
                <a:blip r:embed="rId2"/>
                <a:stretch>
                  <a:fillRect l="-3665" t="-12834" b="-14973"/>
                </a:stretch>
              </a:blipFill>
            </p:spPr>
            <p:txBody>
              <a:bodyPr/>
              <a:lstStyle/>
              <a:p>
                <a:r>
                  <a:rPr lang="en-US">
                    <a:noFill/>
                  </a:rPr>
                  <a:t> </a:t>
                </a:r>
              </a:p>
            </p:txBody>
          </p:sp>
        </mc:Fallback>
      </mc:AlternateContent>
      <p:sp>
        <p:nvSpPr>
          <p:cNvPr id="421" name="TextBox 420">
            <a:extLst>
              <a:ext uri="{FF2B5EF4-FFF2-40B4-BE49-F238E27FC236}">
                <a16:creationId xmlns:a16="http://schemas.microsoft.com/office/drawing/2014/main" id="{9A3B2455-8972-488A-A777-F8EB4B0888FC}"/>
              </a:ext>
            </a:extLst>
          </p:cNvPr>
          <p:cNvSpPr txBox="1"/>
          <p:nvPr/>
        </p:nvSpPr>
        <p:spPr>
          <a:xfrm>
            <a:off x="390484" y="5305230"/>
            <a:ext cx="5655909" cy="707886"/>
          </a:xfrm>
          <a:prstGeom prst="rect">
            <a:avLst/>
          </a:prstGeom>
          <a:noFill/>
        </p:spPr>
        <p:txBody>
          <a:bodyPr wrap="square" rtlCol="0">
            <a:spAutoFit/>
          </a:bodyPr>
          <a:lstStyle/>
          <a:p>
            <a:r>
              <a:rPr lang="en-US" sz="4000" dirty="0">
                <a:solidFill>
                  <a:srgbClr val="7030A0"/>
                </a:solidFill>
                <a:latin typeface="NikoshBAN" panose="02000000000000000000" pitchFamily="2" charset="0"/>
                <a:cs typeface="NikoshBAN" panose="02000000000000000000" pitchFamily="2" charset="0"/>
                <a:sym typeface="Wingdings" panose="05000000000000000000" pitchFamily="2" charset="2"/>
              </a:rPr>
              <a:t></a:t>
            </a:r>
            <a:r>
              <a:rPr lang="bn-IN" sz="2800" dirty="0">
                <a:solidFill>
                  <a:srgbClr val="7030A0"/>
                </a:solidFill>
                <a:latin typeface="NikoshBAN" panose="02000000000000000000" pitchFamily="2" charset="0"/>
                <a:cs typeface="NikoshBAN" panose="02000000000000000000" pitchFamily="2" charset="0"/>
              </a:rPr>
              <a:t>অনুরূপভাবে, </a:t>
            </a:r>
            <a:r>
              <a:rPr lang="en-US" sz="2800" dirty="0">
                <a:solidFill>
                  <a:srgbClr val="7030A0"/>
                </a:solidFill>
                <a:latin typeface="NikoshBAN" panose="02000000000000000000" pitchFamily="2" charset="0"/>
                <a:cs typeface="NikoshBAN" panose="02000000000000000000" pitchFamily="2" charset="0"/>
              </a:rPr>
              <a:t>BP </a:t>
            </a:r>
            <a:r>
              <a:rPr lang="bn-IN" sz="2800" dirty="0">
                <a:solidFill>
                  <a:srgbClr val="7030A0"/>
                </a:solidFill>
                <a:latin typeface="NikoshBAN" panose="02000000000000000000" pitchFamily="2" charset="0"/>
                <a:cs typeface="NikoshBAN" panose="02000000000000000000" pitchFamily="2" charset="0"/>
              </a:rPr>
              <a:t>রেখাংশও একটি স্পর্শক।</a:t>
            </a:r>
            <a:endParaRPr lang="en-US" sz="2800" dirty="0">
              <a:solidFill>
                <a:srgbClr val="7030A0"/>
              </a:solidFill>
              <a:latin typeface="NikoshBAN" panose="02000000000000000000" pitchFamily="2" charset="0"/>
              <a:cs typeface="NikoshBAN" panose="02000000000000000000" pitchFamily="2" charset="0"/>
            </a:endParaRPr>
          </a:p>
        </p:txBody>
      </p:sp>
      <p:grpSp>
        <p:nvGrpSpPr>
          <p:cNvPr id="424" name="Group 423">
            <a:extLst>
              <a:ext uri="{FF2B5EF4-FFF2-40B4-BE49-F238E27FC236}">
                <a16:creationId xmlns:a16="http://schemas.microsoft.com/office/drawing/2014/main" id="{8E7F8835-5307-41AB-A592-F96AE86C83B7}"/>
              </a:ext>
            </a:extLst>
          </p:cNvPr>
          <p:cNvGrpSpPr/>
          <p:nvPr/>
        </p:nvGrpSpPr>
        <p:grpSpPr>
          <a:xfrm rot="20537131">
            <a:off x="9428480" y="1991360"/>
            <a:ext cx="294640" cy="325120"/>
            <a:chOff x="4876800" y="843280"/>
            <a:chExt cx="294640" cy="325120"/>
          </a:xfrm>
        </p:grpSpPr>
        <p:cxnSp>
          <p:nvCxnSpPr>
            <p:cNvPr id="386" name="Straight Connector 385">
              <a:extLst>
                <a:ext uri="{FF2B5EF4-FFF2-40B4-BE49-F238E27FC236}">
                  <a16:creationId xmlns:a16="http://schemas.microsoft.com/office/drawing/2014/main" id="{F803A97A-F5F7-456C-9616-1E0B9E57E5A4}"/>
                </a:ext>
              </a:extLst>
            </p:cNvPr>
            <p:cNvCxnSpPr>
              <a:cxnSpLocks/>
            </p:cNvCxnSpPr>
            <p:nvPr/>
          </p:nvCxnSpPr>
          <p:spPr>
            <a:xfrm>
              <a:off x="4876800" y="843280"/>
              <a:ext cx="0" cy="325120"/>
            </a:xfrm>
            <a:prstGeom prst="line">
              <a:avLst/>
            </a:prstGeom>
            <a:ln w="28575">
              <a:solidFill>
                <a:srgbClr val="6660D4"/>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7829B4AE-7DB2-40D9-8D50-0E4DF98146EC}"/>
                </a:ext>
              </a:extLst>
            </p:cNvPr>
            <p:cNvCxnSpPr>
              <a:cxnSpLocks/>
            </p:cNvCxnSpPr>
            <p:nvPr/>
          </p:nvCxnSpPr>
          <p:spPr>
            <a:xfrm flipH="1">
              <a:off x="4876800" y="1158240"/>
              <a:ext cx="294640" cy="0"/>
            </a:xfrm>
            <a:prstGeom prst="line">
              <a:avLst/>
            </a:prstGeom>
            <a:ln w="28575">
              <a:solidFill>
                <a:srgbClr val="6660D4"/>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84233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wipe(down)">
                                      <p:cBhvr>
                                        <p:cTn id="7" dur="500"/>
                                        <p:tgtEl>
                                          <p:spTgt spid="101"/>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00"/>
                                        </p:tgtEl>
                                        <p:attrNameLst>
                                          <p:attrName>style.visibility</p:attrName>
                                        </p:attrNameLst>
                                      </p:cBhvr>
                                      <p:to>
                                        <p:strVal val="visible"/>
                                      </p:to>
                                    </p:set>
                                    <p:animEffect transition="in" filter="wipe(up)">
                                      <p:cBhvr>
                                        <p:cTn id="11" dur="500"/>
                                        <p:tgtEl>
                                          <p:spTgt spid="10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78"/>
                                        </p:tgtEl>
                                        <p:attrNameLst>
                                          <p:attrName>style.visibility</p:attrName>
                                        </p:attrNameLst>
                                      </p:cBhvr>
                                      <p:to>
                                        <p:strVal val="visible"/>
                                      </p:to>
                                    </p:set>
                                    <p:animEffect transition="in" filter="wipe(left)">
                                      <p:cBhvr>
                                        <p:cTn id="15" dur="500"/>
                                        <p:tgtEl>
                                          <p:spTgt spid="37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379"/>
                                        </p:tgtEl>
                                        <p:attrNameLst>
                                          <p:attrName>style.visibility</p:attrName>
                                        </p:attrNameLst>
                                      </p:cBhvr>
                                      <p:to>
                                        <p:strVal val="visible"/>
                                      </p:to>
                                    </p:set>
                                    <p:animEffect transition="in" filter="wipe(left)">
                                      <p:cBhvr>
                                        <p:cTn id="20" dur="500"/>
                                        <p:tgtEl>
                                          <p:spTgt spid="379"/>
                                        </p:tgtEl>
                                      </p:cBhvr>
                                    </p:animEffect>
                                  </p:childTnLst>
                                </p:cTn>
                              </p:par>
                            </p:childTnLst>
                          </p:cTn>
                        </p:par>
                        <p:par>
                          <p:cTn id="21" fill="hold">
                            <p:stCondLst>
                              <p:cond delay="500"/>
                            </p:stCondLst>
                            <p:childTnLst>
                              <p:par>
                                <p:cTn id="22" presetID="7" presetClass="emph" presetSubtype="2" fill="hold" nodeType="afterEffect">
                                  <p:stCondLst>
                                    <p:cond delay="0"/>
                                  </p:stCondLst>
                                  <p:childTnLst>
                                    <p:animClr clrSpc="rgb" dir="cw">
                                      <p:cBhvr>
                                        <p:cTn id="23" dur="2000" fill="hold"/>
                                        <p:tgtEl>
                                          <p:spTgt spid="92"/>
                                        </p:tgtEl>
                                        <p:attrNameLst>
                                          <p:attrName>stroke.color</p:attrName>
                                        </p:attrNameLst>
                                      </p:cBhvr>
                                      <p:to>
                                        <a:srgbClr val="FF00FF"/>
                                      </p:to>
                                    </p:animClr>
                                    <p:set>
                                      <p:cBhvr>
                                        <p:cTn id="24" dur="2000" fill="hold"/>
                                        <p:tgtEl>
                                          <p:spTgt spid="92"/>
                                        </p:tgtEl>
                                        <p:attrNameLst>
                                          <p:attrName>stroke.on</p:attrName>
                                        </p:attrNameLst>
                                      </p:cBhvr>
                                      <p:to>
                                        <p:strVal val="true"/>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420"/>
                                        </p:tgtEl>
                                        <p:attrNameLst>
                                          <p:attrName>style.visibility</p:attrName>
                                        </p:attrNameLst>
                                      </p:cBhvr>
                                      <p:to>
                                        <p:strVal val="visible"/>
                                      </p:to>
                                    </p:set>
                                    <p:animEffect transition="in" filter="wipe(left)">
                                      <p:cBhvr>
                                        <p:cTn id="29" dur="500"/>
                                        <p:tgtEl>
                                          <p:spTgt spid="420"/>
                                        </p:tgtEl>
                                      </p:cBhvr>
                                    </p:animEffect>
                                  </p:childTnLst>
                                </p:cTn>
                              </p:par>
                            </p:childTnLst>
                          </p:cTn>
                        </p:par>
                        <p:par>
                          <p:cTn id="30" fill="hold">
                            <p:stCondLst>
                              <p:cond delay="500"/>
                            </p:stCondLst>
                            <p:childTnLst>
                              <p:par>
                                <p:cTn id="31" presetID="1" presetClass="entr" presetSubtype="0" fill="hold" nodeType="afterEffect">
                                  <p:stCondLst>
                                    <p:cond delay="0"/>
                                  </p:stCondLst>
                                  <p:childTnLst>
                                    <p:set>
                                      <p:cBhvr>
                                        <p:cTn id="32" dur="1" fill="hold">
                                          <p:stCondLst>
                                            <p:cond delay="0"/>
                                          </p:stCondLst>
                                        </p:cTn>
                                        <p:tgtEl>
                                          <p:spTgt spid="42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383"/>
                                        </p:tgtEl>
                                        <p:attrNameLst>
                                          <p:attrName>style.visibility</p:attrName>
                                        </p:attrNameLst>
                                      </p:cBhvr>
                                      <p:to>
                                        <p:strVal val="visible"/>
                                      </p:to>
                                    </p:set>
                                    <p:animEffect transition="in" filter="wipe(left)">
                                      <p:cBhvr>
                                        <p:cTn id="37" dur="500"/>
                                        <p:tgtEl>
                                          <p:spTgt spid="383"/>
                                        </p:tgtEl>
                                      </p:cBhvr>
                                    </p:animEffect>
                                  </p:childTnLst>
                                </p:cTn>
                              </p:par>
                            </p:childTnLst>
                          </p:cTn>
                        </p:par>
                        <p:par>
                          <p:cTn id="38" fill="hold">
                            <p:stCondLst>
                              <p:cond delay="500"/>
                            </p:stCondLst>
                            <p:childTnLst>
                              <p:par>
                                <p:cTn id="39" presetID="35" presetClass="emph" presetSubtype="0" fill="hold" nodeType="afterEffect">
                                  <p:stCondLst>
                                    <p:cond delay="0"/>
                                  </p:stCondLst>
                                  <p:childTnLst>
                                    <p:anim calcmode="discrete" valueType="str">
                                      <p:cBhvr>
                                        <p:cTn id="40" dur="1000" fill="hold"/>
                                        <p:tgtEl>
                                          <p:spTgt spid="100"/>
                                        </p:tgtEl>
                                        <p:attrNameLst>
                                          <p:attrName>style.visibility</p:attrName>
                                        </p:attrNameLst>
                                      </p:cBhvr>
                                      <p:tavLst>
                                        <p:tav tm="0">
                                          <p:val>
                                            <p:strVal val="hidden"/>
                                          </p:val>
                                        </p:tav>
                                        <p:tav tm="50000">
                                          <p:val>
                                            <p:strVal val="visible"/>
                                          </p:val>
                                        </p:tav>
                                      </p:tavLst>
                                    </p:anim>
                                  </p:childTnLst>
                                </p:cTn>
                              </p:par>
                            </p:childTnLst>
                          </p:cTn>
                        </p:par>
                        <p:par>
                          <p:cTn id="41" fill="hold">
                            <p:stCondLst>
                              <p:cond delay="1500"/>
                            </p:stCondLst>
                            <p:childTnLst>
                              <p:par>
                                <p:cTn id="42" presetID="35" presetClass="emph" presetSubtype="0" fill="hold" nodeType="afterEffect">
                                  <p:stCondLst>
                                    <p:cond delay="0"/>
                                  </p:stCondLst>
                                  <p:childTnLst>
                                    <p:anim calcmode="discrete" valueType="str">
                                      <p:cBhvr>
                                        <p:cTn id="43" dur="1000" fill="hold"/>
                                        <p:tgtEl>
                                          <p:spTgt spid="162"/>
                                        </p:tgtEl>
                                        <p:attrNameLst>
                                          <p:attrName>style.visibility</p:attrName>
                                        </p:attrNameLst>
                                      </p:cBhvr>
                                      <p:tavLst>
                                        <p:tav tm="0">
                                          <p:val>
                                            <p:strVal val="hidden"/>
                                          </p:val>
                                        </p:tav>
                                        <p:tav tm="50000">
                                          <p:val>
                                            <p:strVal val="visible"/>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421"/>
                                        </p:tgtEl>
                                        <p:attrNameLst>
                                          <p:attrName>style.visibility</p:attrName>
                                        </p:attrNameLst>
                                      </p:cBhvr>
                                      <p:to>
                                        <p:strVal val="visible"/>
                                      </p:to>
                                    </p:set>
                                    <p:animEffect transition="in" filter="wipe(left)">
                                      <p:cBhvr>
                                        <p:cTn id="48" dur="500"/>
                                        <p:tgtEl>
                                          <p:spTgt spid="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 grpId="0"/>
      <p:bldP spid="379" grpId="0"/>
      <p:bldP spid="383" grpId="0"/>
      <p:bldP spid="420" grpId="0"/>
      <p:bldP spid="4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 name="TextBox 194">
            <a:extLst>
              <a:ext uri="{FF2B5EF4-FFF2-40B4-BE49-F238E27FC236}">
                <a16:creationId xmlns:a16="http://schemas.microsoft.com/office/drawing/2014/main" id="{66548EF8-3D6F-4EAD-8A2B-020F04F0D406}"/>
              </a:ext>
            </a:extLst>
          </p:cNvPr>
          <p:cNvSpPr txBox="1"/>
          <p:nvPr/>
        </p:nvSpPr>
        <p:spPr>
          <a:xfrm>
            <a:off x="3806890" y="5162723"/>
            <a:ext cx="5430417" cy="646331"/>
          </a:xfrm>
          <a:prstGeom prst="rect">
            <a:avLst/>
          </a:prstGeom>
          <a:noFill/>
        </p:spPr>
        <p:txBody>
          <a:bodyPr wrap="square" rtlCol="0">
            <a:spAutoFit/>
          </a:bodyPr>
          <a:lstStyle/>
          <a:p>
            <a:r>
              <a:rPr lang="bn-IN" sz="3600" dirty="0">
                <a:latin typeface="NikoshBAN" panose="02000000000000000000" pitchFamily="2" charset="0"/>
                <a:cs typeface="NikoshBAN" panose="02000000000000000000" pitchFamily="2" charset="0"/>
              </a:rPr>
              <a:t>প্রদত্ত উপাত্ত হতে স্পর্শক আঁক।</a:t>
            </a:r>
            <a:endParaRPr lang="en-US" sz="3600" dirty="0">
              <a:solidFill>
                <a:srgbClr val="7030A0"/>
              </a:solidFill>
              <a:latin typeface="NikoshBAN" panose="02000000000000000000" pitchFamily="2" charset="0"/>
              <a:cs typeface="NikoshBAN" panose="02000000000000000000" pitchFamily="2" charset="0"/>
            </a:endParaRPr>
          </a:p>
        </p:txBody>
      </p:sp>
      <p:grpSp>
        <p:nvGrpSpPr>
          <p:cNvPr id="11" name="Group 10">
            <a:extLst>
              <a:ext uri="{FF2B5EF4-FFF2-40B4-BE49-F238E27FC236}">
                <a16:creationId xmlns:a16="http://schemas.microsoft.com/office/drawing/2014/main" id="{A324EB47-501C-4419-A2B4-7AB79B676ABE}"/>
              </a:ext>
            </a:extLst>
          </p:cNvPr>
          <p:cNvGrpSpPr/>
          <p:nvPr/>
        </p:nvGrpSpPr>
        <p:grpSpPr>
          <a:xfrm>
            <a:off x="3465830" y="1950720"/>
            <a:ext cx="5424170" cy="2682240"/>
            <a:chOff x="2724150" y="1595120"/>
            <a:chExt cx="6482080" cy="3200400"/>
          </a:xfrm>
        </p:grpSpPr>
        <p:sp>
          <p:nvSpPr>
            <p:cNvPr id="12" name="Arc 11">
              <a:extLst>
                <a:ext uri="{FF2B5EF4-FFF2-40B4-BE49-F238E27FC236}">
                  <a16:creationId xmlns:a16="http://schemas.microsoft.com/office/drawing/2014/main" id="{815DC777-72FF-4D38-A334-0374D59677FD}"/>
                </a:ext>
              </a:extLst>
            </p:cNvPr>
            <p:cNvSpPr/>
            <p:nvPr/>
          </p:nvSpPr>
          <p:spPr>
            <a:xfrm>
              <a:off x="6005830" y="1595120"/>
              <a:ext cx="3200400" cy="3200400"/>
            </a:xfrm>
            <a:prstGeom prst="arc">
              <a:avLst>
                <a:gd name="adj1" fmla="val 64855"/>
                <a:gd name="adj2" fmla="val 56121"/>
              </a:avLst>
            </a:prstGeom>
            <a:ln w="28575">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5" name="TextBox 14">
              <a:extLst>
                <a:ext uri="{FF2B5EF4-FFF2-40B4-BE49-F238E27FC236}">
                  <a16:creationId xmlns:a16="http://schemas.microsoft.com/office/drawing/2014/main" id="{251EA242-973C-4F9A-A664-A198F629EDD1}"/>
                </a:ext>
              </a:extLst>
            </p:cNvPr>
            <p:cNvSpPr txBox="1"/>
            <p:nvPr/>
          </p:nvSpPr>
          <p:spPr>
            <a:xfrm>
              <a:off x="2724150" y="3167380"/>
              <a:ext cx="447040" cy="461665"/>
            </a:xfrm>
            <a:prstGeom prst="rect">
              <a:avLst/>
            </a:prstGeom>
            <a:noFill/>
          </p:spPr>
          <p:txBody>
            <a:bodyPr wrap="square" rtlCol="0">
              <a:spAutoFit/>
            </a:bodyPr>
            <a:lstStyle/>
            <a:p>
              <a:r>
                <a:rPr lang="en-US" sz="2400" dirty="0"/>
                <a:t>P</a:t>
              </a:r>
            </a:p>
          </p:txBody>
        </p:sp>
        <p:sp>
          <p:nvSpPr>
            <p:cNvPr id="16" name="TextBox 15">
              <a:extLst>
                <a:ext uri="{FF2B5EF4-FFF2-40B4-BE49-F238E27FC236}">
                  <a16:creationId xmlns:a16="http://schemas.microsoft.com/office/drawing/2014/main" id="{F1BAC07B-65CD-4FCC-8E2A-93937F981165}"/>
                </a:ext>
              </a:extLst>
            </p:cNvPr>
            <p:cNvSpPr txBox="1"/>
            <p:nvPr/>
          </p:nvSpPr>
          <p:spPr>
            <a:xfrm>
              <a:off x="7621270" y="3065780"/>
              <a:ext cx="480060" cy="461665"/>
            </a:xfrm>
            <a:prstGeom prst="rect">
              <a:avLst/>
            </a:prstGeom>
            <a:noFill/>
          </p:spPr>
          <p:txBody>
            <a:bodyPr wrap="square" rtlCol="0">
              <a:spAutoFit/>
            </a:bodyPr>
            <a:lstStyle/>
            <a:p>
              <a:r>
                <a:rPr lang="en-US" sz="2400" dirty="0"/>
                <a:t>O</a:t>
              </a:r>
            </a:p>
          </p:txBody>
        </p:sp>
        <p:sp>
          <p:nvSpPr>
            <p:cNvPr id="17" name="Oval 16">
              <a:extLst>
                <a:ext uri="{FF2B5EF4-FFF2-40B4-BE49-F238E27FC236}">
                  <a16:creationId xmlns:a16="http://schemas.microsoft.com/office/drawing/2014/main" id="{C03BB331-AC6D-4C29-B6B4-164673050FB6}"/>
                </a:ext>
              </a:extLst>
            </p:cNvPr>
            <p:cNvSpPr/>
            <p:nvPr/>
          </p:nvSpPr>
          <p:spPr>
            <a:xfrm>
              <a:off x="7590372" y="3193706"/>
              <a:ext cx="45719" cy="4572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2C2ACDC-EDC6-47C4-AD69-7DD864FE146B}"/>
                </a:ext>
              </a:extLst>
            </p:cNvPr>
            <p:cNvSpPr/>
            <p:nvPr/>
          </p:nvSpPr>
          <p:spPr>
            <a:xfrm>
              <a:off x="3191092" y="3274986"/>
              <a:ext cx="45719" cy="45720"/>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8">
            <a:extLst>
              <a:ext uri="{FF2B5EF4-FFF2-40B4-BE49-F238E27FC236}">
                <a16:creationId xmlns:a16="http://schemas.microsoft.com/office/drawing/2014/main" id="{3C8AB69E-4B22-4FDC-B4AA-9C461E720B45}"/>
              </a:ext>
            </a:extLst>
          </p:cNvPr>
          <p:cNvGrpSpPr/>
          <p:nvPr/>
        </p:nvGrpSpPr>
        <p:grpSpPr>
          <a:xfrm>
            <a:off x="3711572" y="550507"/>
            <a:ext cx="4567793" cy="875832"/>
            <a:chOff x="4103458" y="289249"/>
            <a:chExt cx="4567793" cy="875832"/>
          </a:xfrm>
        </p:grpSpPr>
        <p:sp>
          <p:nvSpPr>
            <p:cNvPr id="20" name="Rectangle: Diagonal Corners Snipped 19">
              <a:extLst>
                <a:ext uri="{FF2B5EF4-FFF2-40B4-BE49-F238E27FC236}">
                  <a16:creationId xmlns:a16="http://schemas.microsoft.com/office/drawing/2014/main" id="{7F9394DF-64AE-4AC9-B6EB-A8D2DBCB80B9}"/>
                </a:ext>
              </a:extLst>
            </p:cNvPr>
            <p:cNvSpPr/>
            <p:nvPr/>
          </p:nvSpPr>
          <p:spPr>
            <a:xfrm>
              <a:off x="5187819" y="428341"/>
              <a:ext cx="2547259" cy="579365"/>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4400" dirty="0">
                  <a:solidFill>
                    <a:srgbClr val="7030A0"/>
                  </a:solidFill>
                  <a:latin typeface="NikoshBAN" panose="02000000000000000000" pitchFamily="2" charset="0"/>
                  <a:cs typeface="NikoshBAN" panose="02000000000000000000" pitchFamily="2" charset="0"/>
                </a:rPr>
                <a:t>বাড়ির কাজঃ</a:t>
              </a:r>
              <a:endParaRPr lang="en-US" sz="4400" dirty="0">
                <a:solidFill>
                  <a:srgbClr val="7030A0"/>
                </a:solidFill>
                <a:latin typeface="NikoshBAN" panose="02000000000000000000" pitchFamily="2" charset="0"/>
                <a:cs typeface="NikoshBAN" panose="02000000000000000000" pitchFamily="2" charset="0"/>
              </a:endParaRPr>
            </a:p>
          </p:txBody>
        </p:sp>
        <p:grpSp>
          <p:nvGrpSpPr>
            <p:cNvPr id="21" name="Group 20">
              <a:extLst>
                <a:ext uri="{FF2B5EF4-FFF2-40B4-BE49-F238E27FC236}">
                  <a16:creationId xmlns:a16="http://schemas.microsoft.com/office/drawing/2014/main" id="{E0AEB21F-1EE7-4A9F-B09B-2D4941F6B124}"/>
                </a:ext>
              </a:extLst>
            </p:cNvPr>
            <p:cNvGrpSpPr/>
            <p:nvPr/>
          </p:nvGrpSpPr>
          <p:grpSpPr>
            <a:xfrm>
              <a:off x="4103458" y="289249"/>
              <a:ext cx="1298968" cy="872724"/>
              <a:chOff x="1459148" y="544749"/>
              <a:chExt cx="7412477" cy="5661498"/>
            </a:xfrm>
          </p:grpSpPr>
          <p:sp>
            <p:nvSpPr>
              <p:cNvPr id="36" name="Arc 35">
                <a:extLst>
                  <a:ext uri="{FF2B5EF4-FFF2-40B4-BE49-F238E27FC236}">
                    <a16:creationId xmlns:a16="http://schemas.microsoft.com/office/drawing/2014/main" id="{2F710112-4F11-4458-9894-D49954C9CD3E}"/>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 name="Straight Connector 36">
                <a:extLst>
                  <a:ext uri="{FF2B5EF4-FFF2-40B4-BE49-F238E27FC236}">
                    <a16:creationId xmlns:a16="http://schemas.microsoft.com/office/drawing/2014/main" id="{4603783F-FF38-4C6F-BDF3-5DACF71AB0AB}"/>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8" name="Arc 37">
                <a:extLst>
                  <a:ext uri="{FF2B5EF4-FFF2-40B4-BE49-F238E27FC236}">
                    <a16:creationId xmlns:a16="http://schemas.microsoft.com/office/drawing/2014/main" id="{6F218C63-B763-4324-9F87-53E4400CD68F}"/>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 name="Straight Connector 38">
                <a:extLst>
                  <a:ext uri="{FF2B5EF4-FFF2-40B4-BE49-F238E27FC236}">
                    <a16:creationId xmlns:a16="http://schemas.microsoft.com/office/drawing/2014/main" id="{B9F923EE-48A1-43CC-B021-4D848A539817}"/>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9D9F0AE-BBC0-4FCA-B65F-9EB8751498E8}"/>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41" name="Oval 40">
                <a:extLst>
                  <a:ext uri="{FF2B5EF4-FFF2-40B4-BE49-F238E27FC236}">
                    <a16:creationId xmlns:a16="http://schemas.microsoft.com/office/drawing/2014/main" id="{226448F5-D6FE-41B0-86D6-BAFB5C446C51}"/>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Arc 41">
                <a:extLst>
                  <a:ext uri="{FF2B5EF4-FFF2-40B4-BE49-F238E27FC236}">
                    <a16:creationId xmlns:a16="http://schemas.microsoft.com/office/drawing/2014/main" id="{1E2C9A55-4998-4A88-BDFF-CEDB2D529AAE}"/>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Arc 42">
                <a:extLst>
                  <a:ext uri="{FF2B5EF4-FFF2-40B4-BE49-F238E27FC236}">
                    <a16:creationId xmlns:a16="http://schemas.microsoft.com/office/drawing/2014/main" id="{D337B504-A912-4352-AF90-2CACB5A5C617}"/>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Arc 43">
                <a:extLst>
                  <a:ext uri="{FF2B5EF4-FFF2-40B4-BE49-F238E27FC236}">
                    <a16:creationId xmlns:a16="http://schemas.microsoft.com/office/drawing/2014/main" id="{5674F551-3CCC-4B63-A111-82AA80BAE5E8}"/>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 name="Arc 44">
                <a:extLst>
                  <a:ext uri="{FF2B5EF4-FFF2-40B4-BE49-F238E27FC236}">
                    <a16:creationId xmlns:a16="http://schemas.microsoft.com/office/drawing/2014/main" id="{606A12AF-FEC3-4736-9B7A-E44E06BD939C}"/>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 name="Straight Connector 45">
                <a:extLst>
                  <a:ext uri="{FF2B5EF4-FFF2-40B4-BE49-F238E27FC236}">
                    <a16:creationId xmlns:a16="http://schemas.microsoft.com/office/drawing/2014/main" id="{9A65D113-52F8-4323-8278-0E676163B38C}"/>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CCD37CD-85F8-4AEC-8A05-D44E858A0736}"/>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F5FEC8A-1DB6-4FEA-B7C5-513954A58BBE}"/>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FA2F83FE-3310-4731-BC5D-36839D7552C9}"/>
                </a:ext>
              </a:extLst>
            </p:cNvPr>
            <p:cNvGrpSpPr/>
            <p:nvPr/>
          </p:nvGrpSpPr>
          <p:grpSpPr>
            <a:xfrm>
              <a:off x="7372283" y="292357"/>
              <a:ext cx="1298968" cy="872724"/>
              <a:chOff x="1459148" y="544749"/>
              <a:chExt cx="7412477" cy="5661498"/>
            </a:xfrm>
          </p:grpSpPr>
          <p:sp>
            <p:nvSpPr>
              <p:cNvPr id="23" name="Arc 22">
                <a:extLst>
                  <a:ext uri="{FF2B5EF4-FFF2-40B4-BE49-F238E27FC236}">
                    <a16:creationId xmlns:a16="http://schemas.microsoft.com/office/drawing/2014/main" id="{15AE675F-A753-4709-AA4A-B247BEDF7A30}"/>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 name="Straight Connector 23">
                <a:extLst>
                  <a:ext uri="{FF2B5EF4-FFF2-40B4-BE49-F238E27FC236}">
                    <a16:creationId xmlns:a16="http://schemas.microsoft.com/office/drawing/2014/main" id="{7BEA13E9-DFDB-4B0C-9FD1-5341E3536FD4}"/>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25" name="Arc 24">
                <a:extLst>
                  <a:ext uri="{FF2B5EF4-FFF2-40B4-BE49-F238E27FC236}">
                    <a16:creationId xmlns:a16="http://schemas.microsoft.com/office/drawing/2014/main" id="{0065D304-0B95-4DBF-8212-B17F17DA6F59}"/>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 name="Straight Connector 25">
                <a:extLst>
                  <a:ext uri="{FF2B5EF4-FFF2-40B4-BE49-F238E27FC236}">
                    <a16:creationId xmlns:a16="http://schemas.microsoft.com/office/drawing/2014/main" id="{9BD99D5E-F500-48C0-ACC5-BC780DBB237A}"/>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9FF19929-071A-490B-9F6F-A69DE47DDB49}"/>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28" name="Oval 27">
                <a:extLst>
                  <a:ext uri="{FF2B5EF4-FFF2-40B4-BE49-F238E27FC236}">
                    <a16:creationId xmlns:a16="http://schemas.microsoft.com/office/drawing/2014/main" id="{ADD7C270-3FE0-4ECE-9724-9BBF8002651D}"/>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Arc 28">
                <a:extLst>
                  <a:ext uri="{FF2B5EF4-FFF2-40B4-BE49-F238E27FC236}">
                    <a16:creationId xmlns:a16="http://schemas.microsoft.com/office/drawing/2014/main" id="{B81471BA-20A4-4419-B2FF-D1AFAF610074}"/>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 name="Arc 29">
                <a:extLst>
                  <a:ext uri="{FF2B5EF4-FFF2-40B4-BE49-F238E27FC236}">
                    <a16:creationId xmlns:a16="http://schemas.microsoft.com/office/drawing/2014/main" id="{F6B818FC-91A4-42E1-9B7E-3597EB4D62C6}"/>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Arc 30">
                <a:extLst>
                  <a:ext uri="{FF2B5EF4-FFF2-40B4-BE49-F238E27FC236}">
                    <a16:creationId xmlns:a16="http://schemas.microsoft.com/office/drawing/2014/main" id="{F78BC876-ED6F-4770-A264-C6B73935900E}"/>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a:extLst>
                  <a:ext uri="{FF2B5EF4-FFF2-40B4-BE49-F238E27FC236}">
                    <a16:creationId xmlns:a16="http://schemas.microsoft.com/office/drawing/2014/main" id="{3ECBF261-6BFF-4C53-92F6-E5FCBBA8A255}"/>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 name="Straight Connector 32">
                <a:extLst>
                  <a:ext uri="{FF2B5EF4-FFF2-40B4-BE49-F238E27FC236}">
                    <a16:creationId xmlns:a16="http://schemas.microsoft.com/office/drawing/2014/main" id="{A9AA29BB-3405-4217-A463-013EB00B06E2}"/>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0DB4AC1C-4338-46B2-98F5-7102CE2FFC5E}"/>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DD730FE-8A9B-4053-B011-D413211266E2}"/>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49" name="Group 48">
            <a:extLst>
              <a:ext uri="{FF2B5EF4-FFF2-40B4-BE49-F238E27FC236}">
                <a16:creationId xmlns:a16="http://schemas.microsoft.com/office/drawing/2014/main" id="{33F1649A-0815-4AB2-9E00-7B775C2001B6}"/>
              </a:ext>
            </a:extLst>
          </p:cNvPr>
          <p:cNvGrpSpPr/>
          <p:nvPr/>
        </p:nvGrpSpPr>
        <p:grpSpPr>
          <a:xfrm rot="2540802">
            <a:off x="-179151" y="9525"/>
            <a:ext cx="544580" cy="346135"/>
            <a:chOff x="1459148" y="544749"/>
            <a:chExt cx="7412477" cy="5661498"/>
          </a:xfrm>
        </p:grpSpPr>
        <p:sp>
          <p:nvSpPr>
            <p:cNvPr id="50" name="Arc 49">
              <a:extLst>
                <a:ext uri="{FF2B5EF4-FFF2-40B4-BE49-F238E27FC236}">
                  <a16:creationId xmlns:a16="http://schemas.microsoft.com/office/drawing/2014/main" id="{D2E043BC-2BD2-43A1-8FB7-7FBAC00E6FA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 name="Straight Connector 50">
              <a:extLst>
                <a:ext uri="{FF2B5EF4-FFF2-40B4-BE49-F238E27FC236}">
                  <a16:creationId xmlns:a16="http://schemas.microsoft.com/office/drawing/2014/main" id="{615BE675-244C-4092-8B0B-A93B5E3058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2" name="Arc 51">
              <a:extLst>
                <a:ext uri="{FF2B5EF4-FFF2-40B4-BE49-F238E27FC236}">
                  <a16:creationId xmlns:a16="http://schemas.microsoft.com/office/drawing/2014/main" id="{D5F2BAFD-7F02-4BCD-9857-A988A367BA3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 name="Straight Connector 52">
              <a:extLst>
                <a:ext uri="{FF2B5EF4-FFF2-40B4-BE49-F238E27FC236}">
                  <a16:creationId xmlns:a16="http://schemas.microsoft.com/office/drawing/2014/main" id="{6D3B7348-ED5D-4265-AB54-F412D4D92F3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8618C036-3BAF-48D7-BED9-B28E72055DD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 name="Oval 54">
              <a:extLst>
                <a:ext uri="{FF2B5EF4-FFF2-40B4-BE49-F238E27FC236}">
                  <a16:creationId xmlns:a16="http://schemas.microsoft.com/office/drawing/2014/main" id="{835776A3-2AC7-44C3-956D-2C2DD2C21D5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Arc 55">
              <a:extLst>
                <a:ext uri="{FF2B5EF4-FFF2-40B4-BE49-F238E27FC236}">
                  <a16:creationId xmlns:a16="http://schemas.microsoft.com/office/drawing/2014/main" id="{E6EFC693-8604-426E-846A-1827FAA8A31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Arc 56">
              <a:extLst>
                <a:ext uri="{FF2B5EF4-FFF2-40B4-BE49-F238E27FC236}">
                  <a16:creationId xmlns:a16="http://schemas.microsoft.com/office/drawing/2014/main" id="{A6AD1A4E-D521-44D4-9A44-A60CC38146F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 name="Arc 57">
              <a:extLst>
                <a:ext uri="{FF2B5EF4-FFF2-40B4-BE49-F238E27FC236}">
                  <a16:creationId xmlns:a16="http://schemas.microsoft.com/office/drawing/2014/main" id="{C203AEBD-813D-4D73-BC68-E369B28DA05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 name="Arc 58">
              <a:extLst>
                <a:ext uri="{FF2B5EF4-FFF2-40B4-BE49-F238E27FC236}">
                  <a16:creationId xmlns:a16="http://schemas.microsoft.com/office/drawing/2014/main" id="{70FA0540-11DE-43FB-8640-1B58A581E68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 name="Straight Connector 59">
              <a:extLst>
                <a:ext uri="{FF2B5EF4-FFF2-40B4-BE49-F238E27FC236}">
                  <a16:creationId xmlns:a16="http://schemas.microsoft.com/office/drawing/2014/main" id="{76040AAE-C1BD-4556-B5F1-DB8B7A3B966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6C4CE746-E593-4FF5-9CC9-B9DF83D54AF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59831F6A-8AC3-40A2-A26A-24E5BD6C5AF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58875D4-85CA-46DA-A90D-E6DCD892D651}"/>
              </a:ext>
            </a:extLst>
          </p:cNvPr>
          <p:cNvGrpSpPr/>
          <p:nvPr/>
        </p:nvGrpSpPr>
        <p:grpSpPr>
          <a:xfrm rot="2540802">
            <a:off x="135174" y="9525"/>
            <a:ext cx="544580" cy="346135"/>
            <a:chOff x="1459148" y="544749"/>
            <a:chExt cx="7412477" cy="5661498"/>
          </a:xfrm>
        </p:grpSpPr>
        <p:sp>
          <p:nvSpPr>
            <p:cNvPr id="64" name="Arc 63">
              <a:extLst>
                <a:ext uri="{FF2B5EF4-FFF2-40B4-BE49-F238E27FC236}">
                  <a16:creationId xmlns:a16="http://schemas.microsoft.com/office/drawing/2014/main" id="{8106804C-E157-4F20-B701-D5DE00CA1E5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 name="Straight Connector 64">
              <a:extLst>
                <a:ext uri="{FF2B5EF4-FFF2-40B4-BE49-F238E27FC236}">
                  <a16:creationId xmlns:a16="http://schemas.microsoft.com/office/drawing/2014/main" id="{89862DB4-5DD8-4247-8918-0B36887C8A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6" name="Arc 65">
              <a:extLst>
                <a:ext uri="{FF2B5EF4-FFF2-40B4-BE49-F238E27FC236}">
                  <a16:creationId xmlns:a16="http://schemas.microsoft.com/office/drawing/2014/main" id="{E77E6166-C9E0-4063-8FD3-2F80F07E6D9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 name="Straight Connector 66">
              <a:extLst>
                <a:ext uri="{FF2B5EF4-FFF2-40B4-BE49-F238E27FC236}">
                  <a16:creationId xmlns:a16="http://schemas.microsoft.com/office/drawing/2014/main" id="{EACF6298-8C31-428F-8E55-91967F58ECB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DD5A00F4-C38B-41FE-AC5D-5F5ABC3A773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9" name="Oval 68">
              <a:extLst>
                <a:ext uri="{FF2B5EF4-FFF2-40B4-BE49-F238E27FC236}">
                  <a16:creationId xmlns:a16="http://schemas.microsoft.com/office/drawing/2014/main" id="{F384C351-2A5F-4469-81C2-E27527E082A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Arc 69">
              <a:extLst>
                <a:ext uri="{FF2B5EF4-FFF2-40B4-BE49-F238E27FC236}">
                  <a16:creationId xmlns:a16="http://schemas.microsoft.com/office/drawing/2014/main" id="{1046081E-2126-4506-BA4F-936726F4281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 name="Arc 70">
              <a:extLst>
                <a:ext uri="{FF2B5EF4-FFF2-40B4-BE49-F238E27FC236}">
                  <a16:creationId xmlns:a16="http://schemas.microsoft.com/office/drawing/2014/main" id="{9274081E-2140-47FE-B6DB-6D76A14C1C1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 name="Arc 71">
              <a:extLst>
                <a:ext uri="{FF2B5EF4-FFF2-40B4-BE49-F238E27FC236}">
                  <a16:creationId xmlns:a16="http://schemas.microsoft.com/office/drawing/2014/main" id="{FE604296-84C5-499F-9CF4-A59C68FD8BE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 name="Arc 72">
              <a:extLst>
                <a:ext uri="{FF2B5EF4-FFF2-40B4-BE49-F238E27FC236}">
                  <a16:creationId xmlns:a16="http://schemas.microsoft.com/office/drawing/2014/main" id="{BEEC0CDA-B67E-4442-BE18-482A9183469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 name="Straight Connector 73">
              <a:extLst>
                <a:ext uri="{FF2B5EF4-FFF2-40B4-BE49-F238E27FC236}">
                  <a16:creationId xmlns:a16="http://schemas.microsoft.com/office/drawing/2014/main" id="{9F14732C-DCC7-4E5A-B8B9-D2F56357170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F1B5F564-677B-48DA-84AF-02E16A557C0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2063B25-5D9C-480B-93F0-235DF4C3389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DCA2D899-BBDE-4DA4-99F7-F7C24802B7E2}"/>
              </a:ext>
            </a:extLst>
          </p:cNvPr>
          <p:cNvGrpSpPr/>
          <p:nvPr/>
        </p:nvGrpSpPr>
        <p:grpSpPr>
          <a:xfrm rot="2540802">
            <a:off x="449499" y="9525"/>
            <a:ext cx="544580" cy="346135"/>
            <a:chOff x="1459148" y="544749"/>
            <a:chExt cx="7412477" cy="5661498"/>
          </a:xfrm>
        </p:grpSpPr>
        <p:sp>
          <p:nvSpPr>
            <p:cNvPr id="78" name="Arc 77">
              <a:extLst>
                <a:ext uri="{FF2B5EF4-FFF2-40B4-BE49-F238E27FC236}">
                  <a16:creationId xmlns:a16="http://schemas.microsoft.com/office/drawing/2014/main" id="{4129AE74-D409-4577-B548-0192CE7DB41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 name="Straight Connector 78">
              <a:extLst>
                <a:ext uri="{FF2B5EF4-FFF2-40B4-BE49-F238E27FC236}">
                  <a16:creationId xmlns:a16="http://schemas.microsoft.com/office/drawing/2014/main" id="{47A89098-5487-439B-A864-B43940D1803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0" name="Arc 79">
              <a:extLst>
                <a:ext uri="{FF2B5EF4-FFF2-40B4-BE49-F238E27FC236}">
                  <a16:creationId xmlns:a16="http://schemas.microsoft.com/office/drawing/2014/main" id="{DE1DDC33-8295-495F-8E05-06A64F00A43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 name="Straight Connector 80">
              <a:extLst>
                <a:ext uri="{FF2B5EF4-FFF2-40B4-BE49-F238E27FC236}">
                  <a16:creationId xmlns:a16="http://schemas.microsoft.com/office/drawing/2014/main" id="{242FC2CF-63F3-4348-8009-51BB4CBEB30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DE7F515E-3641-4156-81A0-20DE8FEAEC2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 name="Oval 82">
              <a:extLst>
                <a:ext uri="{FF2B5EF4-FFF2-40B4-BE49-F238E27FC236}">
                  <a16:creationId xmlns:a16="http://schemas.microsoft.com/office/drawing/2014/main" id="{811C980A-58B1-4FE6-99CF-689D77028BB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rc 83">
              <a:extLst>
                <a:ext uri="{FF2B5EF4-FFF2-40B4-BE49-F238E27FC236}">
                  <a16:creationId xmlns:a16="http://schemas.microsoft.com/office/drawing/2014/main" id="{6AB1BF54-5DE6-4B87-B4F4-ECCD925151B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 name="Arc 84">
              <a:extLst>
                <a:ext uri="{FF2B5EF4-FFF2-40B4-BE49-F238E27FC236}">
                  <a16:creationId xmlns:a16="http://schemas.microsoft.com/office/drawing/2014/main" id="{524FE7BF-E1DA-4035-940F-4C85E6F948B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Arc 85">
              <a:extLst>
                <a:ext uri="{FF2B5EF4-FFF2-40B4-BE49-F238E27FC236}">
                  <a16:creationId xmlns:a16="http://schemas.microsoft.com/office/drawing/2014/main" id="{60B3BAAD-CB86-4E7F-9F5B-249C136A17F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 name="Arc 86">
              <a:extLst>
                <a:ext uri="{FF2B5EF4-FFF2-40B4-BE49-F238E27FC236}">
                  <a16:creationId xmlns:a16="http://schemas.microsoft.com/office/drawing/2014/main" id="{F1C2590A-DA0A-4EF5-AEA9-308652B1CEB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 name="Straight Connector 87">
              <a:extLst>
                <a:ext uri="{FF2B5EF4-FFF2-40B4-BE49-F238E27FC236}">
                  <a16:creationId xmlns:a16="http://schemas.microsoft.com/office/drawing/2014/main" id="{3D54B6FB-79FD-4853-BB7E-C8BFF1A051A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A68E7949-F28D-4CBD-9EC6-7337CEDCE16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00E9FE3-CA73-4D05-83B0-918DEB51320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90977873-4569-48E0-AFB6-9A5414F2F712}"/>
              </a:ext>
            </a:extLst>
          </p:cNvPr>
          <p:cNvGrpSpPr/>
          <p:nvPr/>
        </p:nvGrpSpPr>
        <p:grpSpPr>
          <a:xfrm rot="2540802">
            <a:off x="763824" y="9525"/>
            <a:ext cx="544580" cy="346135"/>
            <a:chOff x="1459148" y="544749"/>
            <a:chExt cx="7412477" cy="5661498"/>
          </a:xfrm>
        </p:grpSpPr>
        <p:sp>
          <p:nvSpPr>
            <p:cNvPr id="92" name="Arc 91">
              <a:extLst>
                <a:ext uri="{FF2B5EF4-FFF2-40B4-BE49-F238E27FC236}">
                  <a16:creationId xmlns:a16="http://schemas.microsoft.com/office/drawing/2014/main" id="{F49E0521-EA01-4787-9216-D753C8D4AF4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 name="Straight Connector 92">
              <a:extLst>
                <a:ext uri="{FF2B5EF4-FFF2-40B4-BE49-F238E27FC236}">
                  <a16:creationId xmlns:a16="http://schemas.microsoft.com/office/drawing/2014/main" id="{24D623ED-9934-4096-B021-748A40EB3C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4" name="Arc 93">
              <a:extLst>
                <a:ext uri="{FF2B5EF4-FFF2-40B4-BE49-F238E27FC236}">
                  <a16:creationId xmlns:a16="http://schemas.microsoft.com/office/drawing/2014/main" id="{FF96B447-4A0F-42CD-B3B7-569866D6127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 name="Straight Connector 94">
              <a:extLst>
                <a:ext uri="{FF2B5EF4-FFF2-40B4-BE49-F238E27FC236}">
                  <a16:creationId xmlns:a16="http://schemas.microsoft.com/office/drawing/2014/main" id="{3335A4C8-C556-48FD-9DE8-5FC0884477C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EB3C4E5-D9E9-495B-B1F0-A7B671E0683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7" name="Oval 96">
              <a:extLst>
                <a:ext uri="{FF2B5EF4-FFF2-40B4-BE49-F238E27FC236}">
                  <a16:creationId xmlns:a16="http://schemas.microsoft.com/office/drawing/2014/main" id="{17BCE4E7-42E9-4E8F-AEED-70D727C65B3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Arc 97">
              <a:extLst>
                <a:ext uri="{FF2B5EF4-FFF2-40B4-BE49-F238E27FC236}">
                  <a16:creationId xmlns:a16="http://schemas.microsoft.com/office/drawing/2014/main" id="{46591EDA-7425-475B-A810-AAB149C53E6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 name="Arc 98">
              <a:extLst>
                <a:ext uri="{FF2B5EF4-FFF2-40B4-BE49-F238E27FC236}">
                  <a16:creationId xmlns:a16="http://schemas.microsoft.com/office/drawing/2014/main" id="{7A9B5ACC-28B8-41A8-840A-64AC4AB5B68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 name="Arc 99">
              <a:extLst>
                <a:ext uri="{FF2B5EF4-FFF2-40B4-BE49-F238E27FC236}">
                  <a16:creationId xmlns:a16="http://schemas.microsoft.com/office/drawing/2014/main" id="{B3BBB51D-985C-4FF8-8536-4BFDC7005D5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 name="Arc 100">
              <a:extLst>
                <a:ext uri="{FF2B5EF4-FFF2-40B4-BE49-F238E27FC236}">
                  <a16:creationId xmlns:a16="http://schemas.microsoft.com/office/drawing/2014/main" id="{CF358B45-E7A3-4BEA-B884-23ECC368BCE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 name="Straight Connector 101">
              <a:extLst>
                <a:ext uri="{FF2B5EF4-FFF2-40B4-BE49-F238E27FC236}">
                  <a16:creationId xmlns:a16="http://schemas.microsoft.com/office/drawing/2014/main" id="{1B5C546D-76BA-479A-8923-8F4014F5DF7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390262E5-9CAC-49A8-8F05-25D85A1542A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3C72D33C-8C24-4103-A451-E50210D5D72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06E88576-F11A-4EDC-B82A-BC0F421E66AD}"/>
              </a:ext>
            </a:extLst>
          </p:cNvPr>
          <p:cNvGrpSpPr/>
          <p:nvPr/>
        </p:nvGrpSpPr>
        <p:grpSpPr>
          <a:xfrm rot="2540802">
            <a:off x="1078149" y="9525"/>
            <a:ext cx="544580" cy="346135"/>
            <a:chOff x="1459148" y="544749"/>
            <a:chExt cx="7412477" cy="5661498"/>
          </a:xfrm>
        </p:grpSpPr>
        <p:sp>
          <p:nvSpPr>
            <p:cNvPr id="106" name="Arc 105">
              <a:extLst>
                <a:ext uri="{FF2B5EF4-FFF2-40B4-BE49-F238E27FC236}">
                  <a16:creationId xmlns:a16="http://schemas.microsoft.com/office/drawing/2014/main" id="{6977F2E9-97E0-4979-BDDC-14C54A2F4BC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 name="Straight Connector 106">
              <a:extLst>
                <a:ext uri="{FF2B5EF4-FFF2-40B4-BE49-F238E27FC236}">
                  <a16:creationId xmlns:a16="http://schemas.microsoft.com/office/drawing/2014/main" id="{2D989452-BF01-4F68-BE18-8B2E836B7F4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 name="Arc 107">
              <a:extLst>
                <a:ext uri="{FF2B5EF4-FFF2-40B4-BE49-F238E27FC236}">
                  <a16:creationId xmlns:a16="http://schemas.microsoft.com/office/drawing/2014/main" id="{C60AE1C2-9AA7-4E9C-8F2C-478FD701783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 name="Straight Connector 108">
              <a:extLst>
                <a:ext uri="{FF2B5EF4-FFF2-40B4-BE49-F238E27FC236}">
                  <a16:creationId xmlns:a16="http://schemas.microsoft.com/office/drawing/2014/main" id="{86655A2D-E3CA-4FAE-9027-E636EF771D1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6BD0F8D9-ED6D-4161-B4DE-036245A32F2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1" name="Oval 110">
              <a:extLst>
                <a:ext uri="{FF2B5EF4-FFF2-40B4-BE49-F238E27FC236}">
                  <a16:creationId xmlns:a16="http://schemas.microsoft.com/office/drawing/2014/main" id="{E9508057-441E-4419-A597-9F3E52018A7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Arc 111">
              <a:extLst>
                <a:ext uri="{FF2B5EF4-FFF2-40B4-BE49-F238E27FC236}">
                  <a16:creationId xmlns:a16="http://schemas.microsoft.com/office/drawing/2014/main" id="{BE395440-5B04-43D9-86AB-70F316114C4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 name="Arc 112">
              <a:extLst>
                <a:ext uri="{FF2B5EF4-FFF2-40B4-BE49-F238E27FC236}">
                  <a16:creationId xmlns:a16="http://schemas.microsoft.com/office/drawing/2014/main" id="{E8281450-D68B-475F-B105-58B263F47B7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 name="Arc 113">
              <a:extLst>
                <a:ext uri="{FF2B5EF4-FFF2-40B4-BE49-F238E27FC236}">
                  <a16:creationId xmlns:a16="http://schemas.microsoft.com/office/drawing/2014/main" id="{B1C248D0-CD63-45AF-AAFB-46E5C345AEB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 name="Arc 114">
              <a:extLst>
                <a:ext uri="{FF2B5EF4-FFF2-40B4-BE49-F238E27FC236}">
                  <a16:creationId xmlns:a16="http://schemas.microsoft.com/office/drawing/2014/main" id="{A0AA84DA-2FD5-4701-AF7F-818E5565719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 name="Straight Connector 115">
              <a:extLst>
                <a:ext uri="{FF2B5EF4-FFF2-40B4-BE49-F238E27FC236}">
                  <a16:creationId xmlns:a16="http://schemas.microsoft.com/office/drawing/2014/main" id="{AB8C3E25-F17B-4FD6-9AD2-E802C3E88E9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78A9103-5DC8-40A6-AD6D-08AB889AB99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801F3A88-E374-4013-9431-332C8645CEC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1C7B4D9C-B85A-44D6-A464-0E266AAA0D42}"/>
              </a:ext>
            </a:extLst>
          </p:cNvPr>
          <p:cNvGrpSpPr/>
          <p:nvPr/>
        </p:nvGrpSpPr>
        <p:grpSpPr>
          <a:xfrm rot="2540802">
            <a:off x="1392474" y="9525"/>
            <a:ext cx="544580" cy="346135"/>
            <a:chOff x="1459148" y="544749"/>
            <a:chExt cx="7412477" cy="5661498"/>
          </a:xfrm>
        </p:grpSpPr>
        <p:sp>
          <p:nvSpPr>
            <p:cNvPr id="120" name="Arc 119">
              <a:extLst>
                <a:ext uri="{FF2B5EF4-FFF2-40B4-BE49-F238E27FC236}">
                  <a16:creationId xmlns:a16="http://schemas.microsoft.com/office/drawing/2014/main" id="{7C732651-723D-4F8E-8DB2-342E897CCE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 name="Straight Connector 120">
              <a:extLst>
                <a:ext uri="{FF2B5EF4-FFF2-40B4-BE49-F238E27FC236}">
                  <a16:creationId xmlns:a16="http://schemas.microsoft.com/office/drawing/2014/main" id="{57CCF0FB-8892-4432-ADCC-EA6EA5A2886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2" name="Arc 121">
              <a:extLst>
                <a:ext uri="{FF2B5EF4-FFF2-40B4-BE49-F238E27FC236}">
                  <a16:creationId xmlns:a16="http://schemas.microsoft.com/office/drawing/2014/main" id="{2CBA2130-2577-42BB-BB97-55C23740B14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 name="Straight Connector 122">
              <a:extLst>
                <a:ext uri="{FF2B5EF4-FFF2-40B4-BE49-F238E27FC236}">
                  <a16:creationId xmlns:a16="http://schemas.microsoft.com/office/drawing/2014/main" id="{2741E4CA-AA27-4BFB-B39E-D26E53D6215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0505A61-D4A1-4715-B409-BBA4DECB8D2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5" name="Oval 124">
              <a:extLst>
                <a:ext uri="{FF2B5EF4-FFF2-40B4-BE49-F238E27FC236}">
                  <a16:creationId xmlns:a16="http://schemas.microsoft.com/office/drawing/2014/main" id="{58A4E627-70AE-41DD-9EBF-48E292673D0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Arc 125">
              <a:extLst>
                <a:ext uri="{FF2B5EF4-FFF2-40B4-BE49-F238E27FC236}">
                  <a16:creationId xmlns:a16="http://schemas.microsoft.com/office/drawing/2014/main" id="{B242EBEF-4D65-41A6-BBA9-AA95B05B4FD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 name="Arc 126">
              <a:extLst>
                <a:ext uri="{FF2B5EF4-FFF2-40B4-BE49-F238E27FC236}">
                  <a16:creationId xmlns:a16="http://schemas.microsoft.com/office/drawing/2014/main" id="{9BFEF632-2CAC-48EB-883C-26489AD674E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Arc 127">
              <a:extLst>
                <a:ext uri="{FF2B5EF4-FFF2-40B4-BE49-F238E27FC236}">
                  <a16:creationId xmlns:a16="http://schemas.microsoft.com/office/drawing/2014/main" id="{A7F01672-75A1-4F70-8D91-627A86F8D4E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 name="Arc 128">
              <a:extLst>
                <a:ext uri="{FF2B5EF4-FFF2-40B4-BE49-F238E27FC236}">
                  <a16:creationId xmlns:a16="http://schemas.microsoft.com/office/drawing/2014/main" id="{CC00C581-B58A-4064-8B09-4DCF6E1E780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 name="Straight Connector 129">
              <a:extLst>
                <a:ext uri="{FF2B5EF4-FFF2-40B4-BE49-F238E27FC236}">
                  <a16:creationId xmlns:a16="http://schemas.microsoft.com/office/drawing/2014/main" id="{FA69524C-423E-43E5-9E97-57BF9086844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2DFEF725-EAF1-4BB9-A48C-E9D58819563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BC55166A-5C4E-4FFC-A360-517BAF43AF8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3" name="Group 132">
            <a:extLst>
              <a:ext uri="{FF2B5EF4-FFF2-40B4-BE49-F238E27FC236}">
                <a16:creationId xmlns:a16="http://schemas.microsoft.com/office/drawing/2014/main" id="{C7251A88-C2C5-42FF-876C-009FEF4BC64C}"/>
              </a:ext>
            </a:extLst>
          </p:cNvPr>
          <p:cNvGrpSpPr/>
          <p:nvPr/>
        </p:nvGrpSpPr>
        <p:grpSpPr>
          <a:xfrm rot="2540802">
            <a:off x="1706799" y="9525"/>
            <a:ext cx="544580" cy="346135"/>
            <a:chOff x="1459148" y="544749"/>
            <a:chExt cx="7412477" cy="5661498"/>
          </a:xfrm>
        </p:grpSpPr>
        <p:sp>
          <p:nvSpPr>
            <p:cNvPr id="134" name="Arc 133">
              <a:extLst>
                <a:ext uri="{FF2B5EF4-FFF2-40B4-BE49-F238E27FC236}">
                  <a16:creationId xmlns:a16="http://schemas.microsoft.com/office/drawing/2014/main" id="{C52E7D4E-0C6F-4FEB-AC9A-6B12EB5242E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 name="Straight Connector 134">
              <a:extLst>
                <a:ext uri="{FF2B5EF4-FFF2-40B4-BE49-F238E27FC236}">
                  <a16:creationId xmlns:a16="http://schemas.microsoft.com/office/drawing/2014/main" id="{AF504E82-3E5F-41D9-AE35-6C6BD4B33FF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6" name="Arc 135">
              <a:extLst>
                <a:ext uri="{FF2B5EF4-FFF2-40B4-BE49-F238E27FC236}">
                  <a16:creationId xmlns:a16="http://schemas.microsoft.com/office/drawing/2014/main" id="{78DB4AB8-6B9B-4746-B500-007ECF3426B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 name="Straight Connector 136">
              <a:extLst>
                <a:ext uri="{FF2B5EF4-FFF2-40B4-BE49-F238E27FC236}">
                  <a16:creationId xmlns:a16="http://schemas.microsoft.com/office/drawing/2014/main" id="{EF467D6B-16EC-49DC-8CB3-E5CEAEADD54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ABD1A54-5F40-4696-B184-844F66B0942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9" name="Oval 138">
              <a:extLst>
                <a:ext uri="{FF2B5EF4-FFF2-40B4-BE49-F238E27FC236}">
                  <a16:creationId xmlns:a16="http://schemas.microsoft.com/office/drawing/2014/main" id="{0B9F0DFA-4BAE-42AA-B0E7-17885E78547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Arc 139">
              <a:extLst>
                <a:ext uri="{FF2B5EF4-FFF2-40B4-BE49-F238E27FC236}">
                  <a16:creationId xmlns:a16="http://schemas.microsoft.com/office/drawing/2014/main" id="{7775D8EC-666C-40A4-808F-9063F7BE5D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 name="Arc 140">
              <a:extLst>
                <a:ext uri="{FF2B5EF4-FFF2-40B4-BE49-F238E27FC236}">
                  <a16:creationId xmlns:a16="http://schemas.microsoft.com/office/drawing/2014/main" id="{744B9034-4DC6-4AC4-A4B2-784A0A065B3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Arc 141">
              <a:extLst>
                <a:ext uri="{FF2B5EF4-FFF2-40B4-BE49-F238E27FC236}">
                  <a16:creationId xmlns:a16="http://schemas.microsoft.com/office/drawing/2014/main" id="{96C50A48-C5E7-4904-8964-769468F353E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 name="Arc 142">
              <a:extLst>
                <a:ext uri="{FF2B5EF4-FFF2-40B4-BE49-F238E27FC236}">
                  <a16:creationId xmlns:a16="http://schemas.microsoft.com/office/drawing/2014/main" id="{49C1AA0C-42DD-48C4-9DA8-02D7BD2BAC2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 name="Straight Connector 143">
              <a:extLst>
                <a:ext uri="{FF2B5EF4-FFF2-40B4-BE49-F238E27FC236}">
                  <a16:creationId xmlns:a16="http://schemas.microsoft.com/office/drawing/2014/main" id="{5DC05B49-4CCC-4861-B1C2-D4AE6B5BF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7E924CF1-FF69-4B05-98BC-E9F1ACBF8DF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23872667-1351-4891-A87D-87456B24C73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532FACCF-CEC1-44D5-A158-10757FA30779}"/>
              </a:ext>
            </a:extLst>
          </p:cNvPr>
          <p:cNvGrpSpPr/>
          <p:nvPr/>
        </p:nvGrpSpPr>
        <p:grpSpPr>
          <a:xfrm rot="2540802">
            <a:off x="2021124" y="9525"/>
            <a:ext cx="544580" cy="346135"/>
            <a:chOff x="1459148" y="544749"/>
            <a:chExt cx="7412477" cy="5661498"/>
          </a:xfrm>
        </p:grpSpPr>
        <p:sp>
          <p:nvSpPr>
            <p:cNvPr id="148" name="Arc 147">
              <a:extLst>
                <a:ext uri="{FF2B5EF4-FFF2-40B4-BE49-F238E27FC236}">
                  <a16:creationId xmlns:a16="http://schemas.microsoft.com/office/drawing/2014/main" id="{2FD413DD-6630-47BA-B128-2AE84BD7C85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 name="Straight Connector 148">
              <a:extLst>
                <a:ext uri="{FF2B5EF4-FFF2-40B4-BE49-F238E27FC236}">
                  <a16:creationId xmlns:a16="http://schemas.microsoft.com/office/drawing/2014/main" id="{1B35A286-1019-457B-B03B-D6820422F63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0" name="Arc 149">
              <a:extLst>
                <a:ext uri="{FF2B5EF4-FFF2-40B4-BE49-F238E27FC236}">
                  <a16:creationId xmlns:a16="http://schemas.microsoft.com/office/drawing/2014/main" id="{87F482AB-DFA9-48B9-A475-29D5863835D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 name="Straight Connector 150">
              <a:extLst>
                <a:ext uri="{FF2B5EF4-FFF2-40B4-BE49-F238E27FC236}">
                  <a16:creationId xmlns:a16="http://schemas.microsoft.com/office/drawing/2014/main" id="{C6A726E5-6620-41B8-B748-83B8297C8FC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85D1802A-2359-4538-A965-D8DEADAE3F5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3" name="Oval 152">
              <a:extLst>
                <a:ext uri="{FF2B5EF4-FFF2-40B4-BE49-F238E27FC236}">
                  <a16:creationId xmlns:a16="http://schemas.microsoft.com/office/drawing/2014/main" id="{1E9B6FC7-B4C5-4C58-87C0-F37FD1D72D9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Arc 153">
              <a:extLst>
                <a:ext uri="{FF2B5EF4-FFF2-40B4-BE49-F238E27FC236}">
                  <a16:creationId xmlns:a16="http://schemas.microsoft.com/office/drawing/2014/main" id="{0CE9203E-86B4-48DC-9F2D-85173795DC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 name="Arc 154">
              <a:extLst>
                <a:ext uri="{FF2B5EF4-FFF2-40B4-BE49-F238E27FC236}">
                  <a16:creationId xmlns:a16="http://schemas.microsoft.com/office/drawing/2014/main" id="{B2FB5FDB-D3C3-48F6-A200-EF561CC0CA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Arc 155">
              <a:extLst>
                <a:ext uri="{FF2B5EF4-FFF2-40B4-BE49-F238E27FC236}">
                  <a16:creationId xmlns:a16="http://schemas.microsoft.com/office/drawing/2014/main" id="{5078F96B-D371-4D14-9837-94FDDF6C03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 name="Arc 156">
              <a:extLst>
                <a:ext uri="{FF2B5EF4-FFF2-40B4-BE49-F238E27FC236}">
                  <a16:creationId xmlns:a16="http://schemas.microsoft.com/office/drawing/2014/main" id="{80038224-788C-423D-AB90-32ED3E7E697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 name="Straight Connector 157">
              <a:extLst>
                <a:ext uri="{FF2B5EF4-FFF2-40B4-BE49-F238E27FC236}">
                  <a16:creationId xmlns:a16="http://schemas.microsoft.com/office/drawing/2014/main" id="{77D45CA8-796B-408D-822D-BD0E1E62C30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5FEB8A33-55E3-4AA4-B330-2748F066154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12DA2CFD-0184-4B74-A57E-E3252F1CF08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3432CCE7-D532-4A43-9063-655B19F3466B}"/>
              </a:ext>
            </a:extLst>
          </p:cNvPr>
          <p:cNvGrpSpPr/>
          <p:nvPr/>
        </p:nvGrpSpPr>
        <p:grpSpPr>
          <a:xfrm rot="2540802">
            <a:off x="2335449" y="9525"/>
            <a:ext cx="544580" cy="346135"/>
            <a:chOff x="1459148" y="544749"/>
            <a:chExt cx="7412477" cy="5661498"/>
          </a:xfrm>
        </p:grpSpPr>
        <p:sp>
          <p:nvSpPr>
            <p:cNvPr id="162" name="Arc 161">
              <a:extLst>
                <a:ext uri="{FF2B5EF4-FFF2-40B4-BE49-F238E27FC236}">
                  <a16:creationId xmlns:a16="http://schemas.microsoft.com/office/drawing/2014/main" id="{3DC8F118-D3AC-4EF0-B609-812AC42586C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 name="Straight Connector 162">
              <a:extLst>
                <a:ext uri="{FF2B5EF4-FFF2-40B4-BE49-F238E27FC236}">
                  <a16:creationId xmlns:a16="http://schemas.microsoft.com/office/drawing/2014/main" id="{DAC843A9-9878-450F-8DE6-AA4703172A6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 name="Arc 163">
              <a:extLst>
                <a:ext uri="{FF2B5EF4-FFF2-40B4-BE49-F238E27FC236}">
                  <a16:creationId xmlns:a16="http://schemas.microsoft.com/office/drawing/2014/main" id="{9532B334-47D0-44C2-88B8-023B62F3A02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 name="Straight Connector 164">
              <a:extLst>
                <a:ext uri="{FF2B5EF4-FFF2-40B4-BE49-F238E27FC236}">
                  <a16:creationId xmlns:a16="http://schemas.microsoft.com/office/drawing/2014/main" id="{30032150-B6B5-49F5-9C58-10EDE149940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164C8F5-2AB3-48E6-9684-BDFA6E0D54C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7" name="Oval 166">
              <a:extLst>
                <a:ext uri="{FF2B5EF4-FFF2-40B4-BE49-F238E27FC236}">
                  <a16:creationId xmlns:a16="http://schemas.microsoft.com/office/drawing/2014/main" id="{EA29344B-B344-4F5F-B6BF-BFF9134BE26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Arc 167">
              <a:extLst>
                <a:ext uri="{FF2B5EF4-FFF2-40B4-BE49-F238E27FC236}">
                  <a16:creationId xmlns:a16="http://schemas.microsoft.com/office/drawing/2014/main" id="{69BAF951-334B-4120-BFF1-F3881510F6F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 name="Arc 168">
              <a:extLst>
                <a:ext uri="{FF2B5EF4-FFF2-40B4-BE49-F238E27FC236}">
                  <a16:creationId xmlns:a16="http://schemas.microsoft.com/office/drawing/2014/main" id="{F35620C9-F12E-45DA-9CC0-5E4A5BBCED6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 name="Arc 169">
              <a:extLst>
                <a:ext uri="{FF2B5EF4-FFF2-40B4-BE49-F238E27FC236}">
                  <a16:creationId xmlns:a16="http://schemas.microsoft.com/office/drawing/2014/main" id="{B3290976-FF03-459E-B0A5-79A2D18EB4A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 name="Arc 170">
              <a:extLst>
                <a:ext uri="{FF2B5EF4-FFF2-40B4-BE49-F238E27FC236}">
                  <a16:creationId xmlns:a16="http://schemas.microsoft.com/office/drawing/2014/main" id="{6BAACA6A-0E10-4657-A93A-B7B97D9165E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 name="Straight Connector 171">
              <a:extLst>
                <a:ext uri="{FF2B5EF4-FFF2-40B4-BE49-F238E27FC236}">
                  <a16:creationId xmlns:a16="http://schemas.microsoft.com/office/drawing/2014/main" id="{0BF99864-D194-47D3-942A-660455D3BCD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5ABB9599-5257-4F7E-A55C-7CC55DD9808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23BE4DEE-92DC-45E0-B4DA-03BD3CEEA9F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5" name="Group 174">
            <a:extLst>
              <a:ext uri="{FF2B5EF4-FFF2-40B4-BE49-F238E27FC236}">
                <a16:creationId xmlns:a16="http://schemas.microsoft.com/office/drawing/2014/main" id="{183268C9-02EA-470A-B5D2-46723449CF15}"/>
              </a:ext>
            </a:extLst>
          </p:cNvPr>
          <p:cNvGrpSpPr/>
          <p:nvPr/>
        </p:nvGrpSpPr>
        <p:grpSpPr>
          <a:xfrm rot="2540802">
            <a:off x="2649774" y="9525"/>
            <a:ext cx="544580" cy="346135"/>
            <a:chOff x="1459148" y="544749"/>
            <a:chExt cx="7412477" cy="5661498"/>
          </a:xfrm>
        </p:grpSpPr>
        <p:sp>
          <p:nvSpPr>
            <p:cNvPr id="176" name="Arc 175">
              <a:extLst>
                <a:ext uri="{FF2B5EF4-FFF2-40B4-BE49-F238E27FC236}">
                  <a16:creationId xmlns:a16="http://schemas.microsoft.com/office/drawing/2014/main" id="{4C99DD8A-3C26-45E0-B1EE-57C8540D389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 name="Straight Connector 176">
              <a:extLst>
                <a:ext uri="{FF2B5EF4-FFF2-40B4-BE49-F238E27FC236}">
                  <a16:creationId xmlns:a16="http://schemas.microsoft.com/office/drawing/2014/main" id="{6F1CE6A6-1763-4A80-BCBE-EBD49B6DB94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8" name="Arc 177">
              <a:extLst>
                <a:ext uri="{FF2B5EF4-FFF2-40B4-BE49-F238E27FC236}">
                  <a16:creationId xmlns:a16="http://schemas.microsoft.com/office/drawing/2014/main" id="{186B13B9-62CD-4C6C-ACEC-DE294C4A43C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9" name="Straight Connector 178">
              <a:extLst>
                <a:ext uri="{FF2B5EF4-FFF2-40B4-BE49-F238E27FC236}">
                  <a16:creationId xmlns:a16="http://schemas.microsoft.com/office/drawing/2014/main" id="{CB3387F2-3975-41B4-AB6D-37C707AC003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0392A096-C596-4C37-AB78-2F036EC3942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6AFC9AA3-A3DE-495A-BFFC-A350E0C405D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Arc 181">
              <a:extLst>
                <a:ext uri="{FF2B5EF4-FFF2-40B4-BE49-F238E27FC236}">
                  <a16:creationId xmlns:a16="http://schemas.microsoft.com/office/drawing/2014/main" id="{4BEAB9C6-AF53-494B-814F-2F71C0BABF5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3" name="Arc 182">
              <a:extLst>
                <a:ext uri="{FF2B5EF4-FFF2-40B4-BE49-F238E27FC236}">
                  <a16:creationId xmlns:a16="http://schemas.microsoft.com/office/drawing/2014/main" id="{6E43A57D-B675-4254-B050-1E1013CDE81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 name="Arc 183">
              <a:extLst>
                <a:ext uri="{FF2B5EF4-FFF2-40B4-BE49-F238E27FC236}">
                  <a16:creationId xmlns:a16="http://schemas.microsoft.com/office/drawing/2014/main" id="{65523965-7868-438B-BEA2-08F7CAE0CBC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 name="Arc 184">
              <a:extLst>
                <a:ext uri="{FF2B5EF4-FFF2-40B4-BE49-F238E27FC236}">
                  <a16:creationId xmlns:a16="http://schemas.microsoft.com/office/drawing/2014/main" id="{2F5F08CF-3340-42BC-BF5F-15726A5A218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6" name="Straight Connector 185">
              <a:extLst>
                <a:ext uri="{FF2B5EF4-FFF2-40B4-BE49-F238E27FC236}">
                  <a16:creationId xmlns:a16="http://schemas.microsoft.com/office/drawing/2014/main" id="{0B38AE2E-03E3-49A4-9B34-82AAA20DB17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DAA73680-24C6-4F0E-9AAC-7286F19DD9F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97D513FA-8323-4419-8E2D-EB5D1D0A3D4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2BC1D28F-D02B-4343-BFB5-F649A34CD447}"/>
              </a:ext>
            </a:extLst>
          </p:cNvPr>
          <p:cNvGrpSpPr/>
          <p:nvPr/>
        </p:nvGrpSpPr>
        <p:grpSpPr>
          <a:xfrm rot="2540802">
            <a:off x="2964099" y="0"/>
            <a:ext cx="544580" cy="346135"/>
            <a:chOff x="1459148" y="544749"/>
            <a:chExt cx="7412477" cy="5661498"/>
          </a:xfrm>
        </p:grpSpPr>
        <p:sp>
          <p:nvSpPr>
            <p:cNvPr id="190" name="Arc 189">
              <a:extLst>
                <a:ext uri="{FF2B5EF4-FFF2-40B4-BE49-F238E27FC236}">
                  <a16:creationId xmlns:a16="http://schemas.microsoft.com/office/drawing/2014/main" id="{1876A2A3-E9D5-4D46-A6AF-5994069963A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1" name="Straight Connector 190">
              <a:extLst>
                <a:ext uri="{FF2B5EF4-FFF2-40B4-BE49-F238E27FC236}">
                  <a16:creationId xmlns:a16="http://schemas.microsoft.com/office/drawing/2014/main" id="{6F47A029-4CE7-40B5-BD94-0686DDDAED3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92" name="Arc 191">
              <a:extLst>
                <a:ext uri="{FF2B5EF4-FFF2-40B4-BE49-F238E27FC236}">
                  <a16:creationId xmlns:a16="http://schemas.microsoft.com/office/drawing/2014/main" id="{0C366DD4-1871-4EDF-8435-28FB5C1A54C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3" name="Straight Connector 192">
              <a:extLst>
                <a:ext uri="{FF2B5EF4-FFF2-40B4-BE49-F238E27FC236}">
                  <a16:creationId xmlns:a16="http://schemas.microsoft.com/office/drawing/2014/main" id="{8E84C897-E013-409E-A1B6-610D1B2878A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F2FDF220-7888-4DAA-B73A-4E674CDB255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2E472C41-B069-4DBE-B23A-0BFD17F8D84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Arc 196">
              <a:extLst>
                <a:ext uri="{FF2B5EF4-FFF2-40B4-BE49-F238E27FC236}">
                  <a16:creationId xmlns:a16="http://schemas.microsoft.com/office/drawing/2014/main" id="{65ABB587-9957-402C-9372-06EEC41D44B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B7F56A9E-E417-4639-BD55-11032865F81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 name="Arc 198">
              <a:extLst>
                <a:ext uri="{FF2B5EF4-FFF2-40B4-BE49-F238E27FC236}">
                  <a16:creationId xmlns:a16="http://schemas.microsoft.com/office/drawing/2014/main" id="{51C5FEA6-CB87-4526-8941-8C4AB4ED482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0" name="Arc 199">
              <a:extLst>
                <a:ext uri="{FF2B5EF4-FFF2-40B4-BE49-F238E27FC236}">
                  <a16:creationId xmlns:a16="http://schemas.microsoft.com/office/drawing/2014/main" id="{E9BEFD4C-9CF5-49FB-95A8-B8D558C37C1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1" name="Straight Connector 200">
              <a:extLst>
                <a:ext uri="{FF2B5EF4-FFF2-40B4-BE49-F238E27FC236}">
                  <a16:creationId xmlns:a16="http://schemas.microsoft.com/office/drawing/2014/main" id="{5A139B28-4842-4AA8-A217-C2E942AF545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E2367681-2D9E-4727-A2BB-0A42D5DDA22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9E14C63-C3D6-464A-8ABD-2C114EE442A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04" name="Group 203">
            <a:extLst>
              <a:ext uri="{FF2B5EF4-FFF2-40B4-BE49-F238E27FC236}">
                <a16:creationId xmlns:a16="http://schemas.microsoft.com/office/drawing/2014/main" id="{3440FD51-290E-48CD-982B-CF58B46863A1}"/>
              </a:ext>
            </a:extLst>
          </p:cNvPr>
          <p:cNvGrpSpPr/>
          <p:nvPr/>
        </p:nvGrpSpPr>
        <p:grpSpPr>
          <a:xfrm rot="2540802">
            <a:off x="3278424" y="9525"/>
            <a:ext cx="544580" cy="346135"/>
            <a:chOff x="1459148" y="544749"/>
            <a:chExt cx="7412477" cy="5661498"/>
          </a:xfrm>
        </p:grpSpPr>
        <p:sp>
          <p:nvSpPr>
            <p:cNvPr id="205" name="Arc 204">
              <a:extLst>
                <a:ext uri="{FF2B5EF4-FFF2-40B4-BE49-F238E27FC236}">
                  <a16:creationId xmlns:a16="http://schemas.microsoft.com/office/drawing/2014/main" id="{78EA3F48-1359-4973-8DD4-7B2411374C0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3DD0270C-E1D9-4EC8-9EBC-3697C4B21D0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07" name="Arc 206">
              <a:extLst>
                <a:ext uri="{FF2B5EF4-FFF2-40B4-BE49-F238E27FC236}">
                  <a16:creationId xmlns:a16="http://schemas.microsoft.com/office/drawing/2014/main" id="{5BCC27E1-0F27-44EE-B689-8111703342A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8" name="Straight Connector 207">
              <a:extLst>
                <a:ext uri="{FF2B5EF4-FFF2-40B4-BE49-F238E27FC236}">
                  <a16:creationId xmlns:a16="http://schemas.microsoft.com/office/drawing/2014/main" id="{CC1D1952-5604-4622-ADBA-FFEBF9F9A20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79D0E01-25D3-404F-ABC2-55C1364D4BE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10" name="Oval 209">
              <a:extLst>
                <a:ext uri="{FF2B5EF4-FFF2-40B4-BE49-F238E27FC236}">
                  <a16:creationId xmlns:a16="http://schemas.microsoft.com/office/drawing/2014/main" id="{C7A9A43B-CF7C-42AE-9530-0B8CEBA13C6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Arc 210">
              <a:extLst>
                <a:ext uri="{FF2B5EF4-FFF2-40B4-BE49-F238E27FC236}">
                  <a16:creationId xmlns:a16="http://schemas.microsoft.com/office/drawing/2014/main" id="{2839D4FF-9A3F-4270-BD89-FAA3F86692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A457FA48-AB6A-4FEA-9986-1E77C1C0891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 name="Arc 212">
              <a:extLst>
                <a:ext uri="{FF2B5EF4-FFF2-40B4-BE49-F238E27FC236}">
                  <a16:creationId xmlns:a16="http://schemas.microsoft.com/office/drawing/2014/main" id="{C58F4513-7214-42CD-945E-84E5EDDD0A2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4" name="Arc 213">
              <a:extLst>
                <a:ext uri="{FF2B5EF4-FFF2-40B4-BE49-F238E27FC236}">
                  <a16:creationId xmlns:a16="http://schemas.microsoft.com/office/drawing/2014/main" id="{EBA44AB2-FD28-4C35-9A52-1DE8B6EA9D9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5" name="Straight Connector 214">
              <a:extLst>
                <a:ext uri="{FF2B5EF4-FFF2-40B4-BE49-F238E27FC236}">
                  <a16:creationId xmlns:a16="http://schemas.microsoft.com/office/drawing/2014/main" id="{9C79080F-730E-44B1-BA07-208477B1E6B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FB5AA4D8-1757-4F56-8D19-231047CED33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160C8A7F-803A-4FE5-B017-38DAD56E8B0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18" name="Group 217">
            <a:extLst>
              <a:ext uri="{FF2B5EF4-FFF2-40B4-BE49-F238E27FC236}">
                <a16:creationId xmlns:a16="http://schemas.microsoft.com/office/drawing/2014/main" id="{16CB9DEE-18F2-4C7C-B54A-AA19A34827F4}"/>
              </a:ext>
            </a:extLst>
          </p:cNvPr>
          <p:cNvGrpSpPr/>
          <p:nvPr/>
        </p:nvGrpSpPr>
        <p:grpSpPr>
          <a:xfrm rot="2540802">
            <a:off x="3592749" y="9525"/>
            <a:ext cx="544580" cy="346135"/>
            <a:chOff x="1459148" y="544749"/>
            <a:chExt cx="7412477" cy="5661498"/>
          </a:xfrm>
        </p:grpSpPr>
        <p:sp>
          <p:nvSpPr>
            <p:cNvPr id="219" name="Arc 218">
              <a:extLst>
                <a:ext uri="{FF2B5EF4-FFF2-40B4-BE49-F238E27FC236}">
                  <a16:creationId xmlns:a16="http://schemas.microsoft.com/office/drawing/2014/main" id="{13CDE1D1-179B-42B7-85AB-5F8571998A3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527B964A-3C03-47C6-8024-0957813E4FC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21" name="Arc 220">
              <a:extLst>
                <a:ext uri="{FF2B5EF4-FFF2-40B4-BE49-F238E27FC236}">
                  <a16:creationId xmlns:a16="http://schemas.microsoft.com/office/drawing/2014/main" id="{41D03273-CF6F-4CBE-8728-F1D40108926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2" name="Straight Connector 221">
              <a:extLst>
                <a:ext uri="{FF2B5EF4-FFF2-40B4-BE49-F238E27FC236}">
                  <a16:creationId xmlns:a16="http://schemas.microsoft.com/office/drawing/2014/main" id="{D3DECB46-3C0F-4E16-B997-67B0BA0D3DA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C405EDC7-2DEA-4CAD-842E-AD3C72E172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24" name="Oval 223">
              <a:extLst>
                <a:ext uri="{FF2B5EF4-FFF2-40B4-BE49-F238E27FC236}">
                  <a16:creationId xmlns:a16="http://schemas.microsoft.com/office/drawing/2014/main" id="{2C01DA77-D674-414D-90A1-B2892048B5B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Arc 224">
              <a:extLst>
                <a:ext uri="{FF2B5EF4-FFF2-40B4-BE49-F238E27FC236}">
                  <a16:creationId xmlns:a16="http://schemas.microsoft.com/office/drawing/2014/main" id="{B24955A0-74E3-4D98-9EBB-840E2EE54AF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3D955201-9EF5-453A-87C3-8A94E0F0FBD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 name="Arc 226">
              <a:extLst>
                <a:ext uri="{FF2B5EF4-FFF2-40B4-BE49-F238E27FC236}">
                  <a16:creationId xmlns:a16="http://schemas.microsoft.com/office/drawing/2014/main" id="{A6C2DEB7-EB59-4703-A218-4802124CF2B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8" name="Arc 227">
              <a:extLst>
                <a:ext uri="{FF2B5EF4-FFF2-40B4-BE49-F238E27FC236}">
                  <a16:creationId xmlns:a16="http://schemas.microsoft.com/office/drawing/2014/main" id="{5F40E336-7EB1-4636-AA7F-8FD62888A1D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9" name="Straight Connector 228">
              <a:extLst>
                <a:ext uri="{FF2B5EF4-FFF2-40B4-BE49-F238E27FC236}">
                  <a16:creationId xmlns:a16="http://schemas.microsoft.com/office/drawing/2014/main" id="{429AD7FB-BB10-4F1D-AAB8-BF776284BED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732B3E0-BC13-4889-8FE5-2A2038D1036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DFDE6FA4-213A-48C9-9FA0-E36FE6A4C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32" name="Group 231">
            <a:extLst>
              <a:ext uri="{FF2B5EF4-FFF2-40B4-BE49-F238E27FC236}">
                <a16:creationId xmlns:a16="http://schemas.microsoft.com/office/drawing/2014/main" id="{7C8599A0-6FA0-4F91-8EBC-42665F43046E}"/>
              </a:ext>
            </a:extLst>
          </p:cNvPr>
          <p:cNvGrpSpPr/>
          <p:nvPr/>
        </p:nvGrpSpPr>
        <p:grpSpPr>
          <a:xfrm rot="2540802">
            <a:off x="3907074" y="0"/>
            <a:ext cx="544580" cy="346135"/>
            <a:chOff x="1459148" y="544749"/>
            <a:chExt cx="7412477" cy="5661498"/>
          </a:xfrm>
        </p:grpSpPr>
        <p:sp>
          <p:nvSpPr>
            <p:cNvPr id="233" name="Arc 232">
              <a:extLst>
                <a:ext uri="{FF2B5EF4-FFF2-40B4-BE49-F238E27FC236}">
                  <a16:creationId xmlns:a16="http://schemas.microsoft.com/office/drawing/2014/main" id="{302AF706-2267-4944-ABE4-F5AA001E076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64354C0C-27B5-4E67-8450-A47242C8AB8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35" name="Arc 234">
              <a:extLst>
                <a:ext uri="{FF2B5EF4-FFF2-40B4-BE49-F238E27FC236}">
                  <a16:creationId xmlns:a16="http://schemas.microsoft.com/office/drawing/2014/main" id="{DE202ED0-7817-4AF3-AE6D-7CA928C5598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6" name="Straight Connector 235">
              <a:extLst>
                <a:ext uri="{FF2B5EF4-FFF2-40B4-BE49-F238E27FC236}">
                  <a16:creationId xmlns:a16="http://schemas.microsoft.com/office/drawing/2014/main" id="{3B85721E-C14E-4A7C-948C-8D6E5538AA4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A9F1CC71-5FD6-43B0-BADC-1EEBB956727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38" name="Oval 237">
              <a:extLst>
                <a:ext uri="{FF2B5EF4-FFF2-40B4-BE49-F238E27FC236}">
                  <a16:creationId xmlns:a16="http://schemas.microsoft.com/office/drawing/2014/main" id="{54BA8F6C-94DB-4EF3-A5DB-FCE46CED70B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Arc 238">
              <a:extLst>
                <a:ext uri="{FF2B5EF4-FFF2-40B4-BE49-F238E27FC236}">
                  <a16:creationId xmlns:a16="http://schemas.microsoft.com/office/drawing/2014/main" id="{2EBD8987-71EC-472B-9B33-D700409BF71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13168D21-E9A6-46D7-888F-71F0098FA43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1" name="Arc 240">
              <a:extLst>
                <a:ext uri="{FF2B5EF4-FFF2-40B4-BE49-F238E27FC236}">
                  <a16:creationId xmlns:a16="http://schemas.microsoft.com/office/drawing/2014/main" id="{0064F390-D638-49BB-BB25-AFEDC914528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2" name="Arc 241">
              <a:extLst>
                <a:ext uri="{FF2B5EF4-FFF2-40B4-BE49-F238E27FC236}">
                  <a16:creationId xmlns:a16="http://schemas.microsoft.com/office/drawing/2014/main" id="{8AA9FC40-C0E6-4EEF-A97B-5E3E4BDEFB0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3" name="Straight Connector 242">
              <a:extLst>
                <a:ext uri="{FF2B5EF4-FFF2-40B4-BE49-F238E27FC236}">
                  <a16:creationId xmlns:a16="http://schemas.microsoft.com/office/drawing/2014/main" id="{069D08C4-1145-4954-8113-1E30B6A80FB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B18A72AB-F7F7-4E82-9A6B-D9995A12BD7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15E93770-81A6-4E86-A65B-530050BB99B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46" name="Group 245">
            <a:extLst>
              <a:ext uri="{FF2B5EF4-FFF2-40B4-BE49-F238E27FC236}">
                <a16:creationId xmlns:a16="http://schemas.microsoft.com/office/drawing/2014/main" id="{1D79697A-DE89-4EC1-8074-699789320764}"/>
              </a:ext>
            </a:extLst>
          </p:cNvPr>
          <p:cNvGrpSpPr/>
          <p:nvPr/>
        </p:nvGrpSpPr>
        <p:grpSpPr>
          <a:xfrm rot="2540802">
            <a:off x="4221399" y="0"/>
            <a:ext cx="544580" cy="346135"/>
            <a:chOff x="1459148" y="544749"/>
            <a:chExt cx="7412477" cy="5661498"/>
          </a:xfrm>
        </p:grpSpPr>
        <p:sp>
          <p:nvSpPr>
            <p:cNvPr id="247" name="Arc 246">
              <a:extLst>
                <a:ext uri="{FF2B5EF4-FFF2-40B4-BE49-F238E27FC236}">
                  <a16:creationId xmlns:a16="http://schemas.microsoft.com/office/drawing/2014/main" id="{76F0058E-63D0-4622-B7CE-97245B14A93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371C32C2-8D3D-4615-B837-7ECEAD0234C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49" name="Arc 248">
              <a:extLst>
                <a:ext uri="{FF2B5EF4-FFF2-40B4-BE49-F238E27FC236}">
                  <a16:creationId xmlns:a16="http://schemas.microsoft.com/office/drawing/2014/main" id="{EF1B4EB2-70E8-443E-A45A-1A5934E17C7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0" name="Straight Connector 249">
              <a:extLst>
                <a:ext uri="{FF2B5EF4-FFF2-40B4-BE49-F238E27FC236}">
                  <a16:creationId xmlns:a16="http://schemas.microsoft.com/office/drawing/2014/main" id="{0D739ED0-F559-4E2B-B04B-EE22427163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A0AF5FCA-303A-4474-BA7C-7CE1FC987C9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52" name="Oval 251">
              <a:extLst>
                <a:ext uri="{FF2B5EF4-FFF2-40B4-BE49-F238E27FC236}">
                  <a16:creationId xmlns:a16="http://schemas.microsoft.com/office/drawing/2014/main" id="{C51BB0C2-2895-48DF-8D2B-2CED424000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Arc 252">
              <a:extLst>
                <a:ext uri="{FF2B5EF4-FFF2-40B4-BE49-F238E27FC236}">
                  <a16:creationId xmlns:a16="http://schemas.microsoft.com/office/drawing/2014/main" id="{91F09368-5A2C-438D-9715-C09494B3F89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DFD2C710-6F53-41A9-AE3F-9C3AE90DF7A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 name="Arc 254">
              <a:extLst>
                <a:ext uri="{FF2B5EF4-FFF2-40B4-BE49-F238E27FC236}">
                  <a16:creationId xmlns:a16="http://schemas.microsoft.com/office/drawing/2014/main" id="{C7A77BF2-8E97-4253-B34E-AA210E8785B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6" name="Arc 255">
              <a:extLst>
                <a:ext uri="{FF2B5EF4-FFF2-40B4-BE49-F238E27FC236}">
                  <a16:creationId xmlns:a16="http://schemas.microsoft.com/office/drawing/2014/main" id="{A0E7BD79-FDF2-4F2D-911C-92EBBF180C4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7" name="Straight Connector 256">
              <a:extLst>
                <a:ext uri="{FF2B5EF4-FFF2-40B4-BE49-F238E27FC236}">
                  <a16:creationId xmlns:a16="http://schemas.microsoft.com/office/drawing/2014/main" id="{A5109F4C-3C80-4720-BB7B-3604D8E5AD2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6F87118-007B-415A-B73E-47E8ABC7178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8699FFC2-9A80-4B08-9547-5BCD51BFCA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60" name="Group 259">
            <a:extLst>
              <a:ext uri="{FF2B5EF4-FFF2-40B4-BE49-F238E27FC236}">
                <a16:creationId xmlns:a16="http://schemas.microsoft.com/office/drawing/2014/main" id="{F42E1F7A-2083-4604-BB1D-0B0E793670FF}"/>
              </a:ext>
            </a:extLst>
          </p:cNvPr>
          <p:cNvGrpSpPr/>
          <p:nvPr/>
        </p:nvGrpSpPr>
        <p:grpSpPr>
          <a:xfrm rot="2540802">
            <a:off x="4535724" y="9525"/>
            <a:ext cx="544580" cy="346135"/>
            <a:chOff x="1459148" y="544749"/>
            <a:chExt cx="7412477" cy="5661498"/>
          </a:xfrm>
        </p:grpSpPr>
        <p:sp>
          <p:nvSpPr>
            <p:cNvPr id="261" name="Arc 260">
              <a:extLst>
                <a:ext uri="{FF2B5EF4-FFF2-40B4-BE49-F238E27FC236}">
                  <a16:creationId xmlns:a16="http://schemas.microsoft.com/office/drawing/2014/main" id="{47DA50AA-AD3A-4162-ADE0-D4C524FE4CA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09A37C7A-339A-4869-A355-1ECEED56F5D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63" name="Arc 262">
              <a:extLst>
                <a:ext uri="{FF2B5EF4-FFF2-40B4-BE49-F238E27FC236}">
                  <a16:creationId xmlns:a16="http://schemas.microsoft.com/office/drawing/2014/main" id="{2FB68023-4425-4B4B-89AE-7550467715D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4" name="Straight Connector 263">
              <a:extLst>
                <a:ext uri="{FF2B5EF4-FFF2-40B4-BE49-F238E27FC236}">
                  <a16:creationId xmlns:a16="http://schemas.microsoft.com/office/drawing/2014/main" id="{56903087-6493-436B-992C-17EEF6E8C99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CC8B13F6-01D1-4B56-BEC4-BEA72D2BCAC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66" name="Oval 265">
              <a:extLst>
                <a:ext uri="{FF2B5EF4-FFF2-40B4-BE49-F238E27FC236}">
                  <a16:creationId xmlns:a16="http://schemas.microsoft.com/office/drawing/2014/main" id="{88F66D58-5A14-401B-9285-38F47D7FC6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Arc 266">
              <a:extLst>
                <a:ext uri="{FF2B5EF4-FFF2-40B4-BE49-F238E27FC236}">
                  <a16:creationId xmlns:a16="http://schemas.microsoft.com/office/drawing/2014/main" id="{B4F6A87A-AF71-4689-AE70-D3442C066AA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5F4F12B0-185B-44CF-BE0C-9E22982F1EA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9" name="Arc 268">
              <a:extLst>
                <a:ext uri="{FF2B5EF4-FFF2-40B4-BE49-F238E27FC236}">
                  <a16:creationId xmlns:a16="http://schemas.microsoft.com/office/drawing/2014/main" id="{874AAFCB-3A9A-40AB-B6A9-F1E786A83BC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0" name="Arc 269">
              <a:extLst>
                <a:ext uri="{FF2B5EF4-FFF2-40B4-BE49-F238E27FC236}">
                  <a16:creationId xmlns:a16="http://schemas.microsoft.com/office/drawing/2014/main" id="{17FD03C2-8695-497B-9600-BFC18176385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1" name="Straight Connector 270">
              <a:extLst>
                <a:ext uri="{FF2B5EF4-FFF2-40B4-BE49-F238E27FC236}">
                  <a16:creationId xmlns:a16="http://schemas.microsoft.com/office/drawing/2014/main" id="{C5899CA7-28A2-43E0-9AF8-E20B747DD59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7E0FF83B-45D5-4900-8DF9-D58EB0046FA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77E79991-20E3-4797-B12D-BE9E29C02BC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74" name="Group 273">
            <a:extLst>
              <a:ext uri="{FF2B5EF4-FFF2-40B4-BE49-F238E27FC236}">
                <a16:creationId xmlns:a16="http://schemas.microsoft.com/office/drawing/2014/main" id="{4457FB1F-9245-4085-AD03-04C66FCE1B82}"/>
              </a:ext>
            </a:extLst>
          </p:cNvPr>
          <p:cNvGrpSpPr/>
          <p:nvPr/>
        </p:nvGrpSpPr>
        <p:grpSpPr>
          <a:xfrm rot="2540802">
            <a:off x="4850049" y="9525"/>
            <a:ext cx="544580" cy="346135"/>
            <a:chOff x="1459148" y="544749"/>
            <a:chExt cx="7412477" cy="5661498"/>
          </a:xfrm>
        </p:grpSpPr>
        <p:sp>
          <p:nvSpPr>
            <p:cNvPr id="275" name="Arc 274">
              <a:extLst>
                <a:ext uri="{FF2B5EF4-FFF2-40B4-BE49-F238E27FC236}">
                  <a16:creationId xmlns:a16="http://schemas.microsoft.com/office/drawing/2014/main" id="{FF7B7621-313F-4ECA-8B53-7EFD6A2DE98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DDB6485-19D7-4ADE-A60A-E57C0C0596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77" name="Arc 276">
              <a:extLst>
                <a:ext uri="{FF2B5EF4-FFF2-40B4-BE49-F238E27FC236}">
                  <a16:creationId xmlns:a16="http://schemas.microsoft.com/office/drawing/2014/main" id="{DA969C0A-9BD9-499C-8821-3CEB6A8411A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8" name="Straight Connector 277">
              <a:extLst>
                <a:ext uri="{FF2B5EF4-FFF2-40B4-BE49-F238E27FC236}">
                  <a16:creationId xmlns:a16="http://schemas.microsoft.com/office/drawing/2014/main" id="{D9F5BFDC-9728-4DD4-874B-9F273E496DE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E2C8BBEE-36D2-432C-B85B-7AA2B2335CC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80" name="Oval 279">
              <a:extLst>
                <a:ext uri="{FF2B5EF4-FFF2-40B4-BE49-F238E27FC236}">
                  <a16:creationId xmlns:a16="http://schemas.microsoft.com/office/drawing/2014/main" id="{7C3DCD06-49FF-441F-9D8A-C80C2C30505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Arc 280">
              <a:extLst>
                <a:ext uri="{FF2B5EF4-FFF2-40B4-BE49-F238E27FC236}">
                  <a16:creationId xmlns:a16="http://schemas.microsoft.com/office/drawing/2014/main" id="{3BF350D5-2861-4989-9573-C3CAC3638AB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9349B3D9-2F89-4CF3-917A-432C1C3B655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3" name="Arc 282">
              <a:extLst>
                <a:ext uri="{FF2B5EF4-FFF2-40B4-BE49-F238E27FC236}">
                  <a16:creationId xmlns:a16="http://schemas.microsoft.com/office/drawing/2014/main" id="{69896AD6-BFAD-4BC8-9EC9-63C79179096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4" name="Arc 283">
              <a:extLst>
                <a:ext uri="{FF2B5EF4-FFF2-40B4-BE49-F238E27FC236}">
                  <a16:creationId xmlns:a16="http://schemas.microsoft.com/office/drawing/2014/main" id="{BE8FC442-C049-413B-AE0C-45E177882D8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5" name="Straight Connector 284">
              <a:extLst>
                <a:ext uri="{FF2B5EF4-FFF2-40B4-BE49-F238E27FC236}">
                  <a16:creationId xmlns:a16="http://schemas.microsoft.com/office/drawing/2014/main" id="{88FC19A1-E7E4-4C83-AC0F-B93E8EADA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D101525C-FA18-49A0-A5D5-6966773AEF6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B83167B9-6A71-45CB-8361-ECE47F8FC57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D48B4841-6B05-4D2A-9545-4C123BF36221}"/>
              </a:ext>
            </a:extLst>
          </p:cNvPr>
          <p:cNvGrpSpPr/>
          <p:nvPr/>
        </p:nvGrpSpPr>
        <p:grpSpPr>
          <a:xfrm rot="2540802">
            <a:off x="5164374" y="0"/>
            <a:ext cx="544580" cy="346135"/>
            <a:chOff x="1459148" y="544749"/>
            <a:chExt cx="7412477" cy="5661498"/>
          </a:xfrm>
        </p:grpSpPr>
        <p:sp>
          <p:nvSpPr>
            <p:cNvPr id="289" name="Arc 288">
              <a:extLst>
                <a:ext uri="{FF2B5EF4-FFF2-40B4-BE49-F238E27FC236}">
                  <a16:creationId xmlns:a16="http://schemas.microsoft.com/office/drawing/2014/main" id="{F774A1E6-2315-4443-AA45-650D9CCA5E7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A80B6727-5AF6-4901-A4DE-C18312CCA0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91" name="Arc 290">
              <a:extLst>
                <a:ext uri="{FF2B5EF4-FFF2-40B4-BE49-F238E27FC236}">
                  <a16:creationId xmlns:a16="http://schemas.microsoft.com/office/drawing/2014/main" id="{C67EC8F1-F5F1-4C18-9D66-19EB0B8E291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2" name="Straight Connector 291">
              <a:extLst>
                <a:ext uri="{FF2B5EF4-FFF2-40B4-BE49-F238E27FC236}">
                  <a16:creationId xmlns:a16="http://schemas.microsoft.com/office/drawing/2014/main" id="{B8844C9E-86F4-4C80-A70A-E2D9EC3CD5A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93" name="Straight Connector 292">
              <a:extLst>
                <a:ext uri="{FF2B5EF4-FFF2-40B4-BE49-F238E27FC236}">
                  <a16:creationId xmlns:a16="http://schemas.microsoft.com/office/drawing/2014/main" id="{C90DE12D-B7C8-421F-8F11-D5FA7DDFCD3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94" name="Oval 293">
              <a:extLst>
                <a:ext uri="{FF2B5EF4-FFF2-40B4-BE49-F238E27FC236}">
                  <a16:creationId xmlns:a16="http://schemas.microsoft.com/office/drawing/2014/main" id="{5E2CC09E-AA50-4867-BFB3-C2F00813D2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Arc 294">
              <a:extLst>
                <a:ext uri="{FF2B5EF4-FFF2-40B4-BE49-F238E27FC236}">
                  <a16:creationId xmlns:a16="http://schemas.microsoft.com/office/drawing/2014/main" id="{7CE5CD0C-7425-4289-A28F-B58125CCC67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7149AB82-E9AA-4911-9699-99E908BF25C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 name="Arc 296">
              <a:extLst>
                <a:ext uri="{FF2B5EF4-FFF2-40B4-BE49-F238E27FC236}">
                  <a16:creationId xmlns:a16="http://schemas.microsoft.com/office/drawing/2014/main" id="{BCAC2893-FF4B-4FF5-8C02-61B4D4D18C7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8" name="Arc 297">
              <a:extLst>
                <a:ext uri="{FF2B5EF4-FFF2-40B4-BE49-F238E27FC236}">
                  <a16:creationId xmlns:a16="http://schemas.microsoft.com/office/drawing/2014/main" id="{5560EA30-C585-4E3A-A2D5-82BE985FBC7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9" name="Straight Connector 298">
              <a:extLst>
                <a:ext uri="{FF2B5EF4-FFF2-40B4-BE49-F238E27FC236}">
                  <a16:creationId xmlns:a16="http://schemas.microsoft.com/office/drawing/2014/main" id="{E85A162F-2D7E-4ACA-9FBE-4CA7E193DC2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id="{29BD915F-9DEE-43B3-87CE-BF4690A97A5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id="{477625C9-CB49-4F41-A676-83109B01FB1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02" name="Group 301">
            <a:extLst>
              <a:ext uri="{FF2B5EF4-FFF2-40B4-BE49-F238E27FC236}">
                <a16:creationId xmlns:a16="http://schemas.microsoft.com/office/drawing/2014/main" id="{8A342466-44C2-49DA-A383-CE0B35A1B26E}"/>
              </a:ext>
            </a:extLst>
          </p:cNvPr>
          <p:cNvGrpSpPr/>
          <p:nvPr/>
        </p:nvGrpSpPr>
        <p:grpSpPr>
          <a:xfrm rot="2540802">
            <a:off x="5478699" y="0"/>
            <a:ext cx="544580" cy="346135"/>
            <a:chOff x="1459148" y="544749"/>
            <a:chExt cx="7412477" cy="5661498"/>
          </a:xfrm>
        </p:grpSpPr>
        <p:sp>
          <p:nvSpPr>
            <p:cNvPr id="303" name="Arc 302">
              <a:extLst>
                <a:ext uri="{FF2B5EF4-FFF2-40B4-BE49-F238E27FC236}">
                  <a16:creationId xmlns:a16="http://schemas.microsoft.com/office/drawing/2014/main" id="{5584E2D9-DB60-4CC8-B77B-61CD663DB9B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6BAF971C-79C6-4BF7-862A-1D5E8CA828D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05" name="Arc 304">
              <a:extLst>
                <a:ext uri="{FF2B5EF4-FFF2-40B4-BE49-F238E27FC236}">
                  <a16:creationId xmlns:a16="http://schemas.microsoft.com/office/drawing/2014/main" id="{377A93E4-F4FB-4D36-84BD-3AF9ED7D81F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6" name="Straight Connector 305">
              <a:extLst>
                <a:ext uri="{FF2B5EF4-FFF2-40B4-BE49-F238E27FC236}">
                  <a16:creationId xmlns:a16="http://schemas.microsoft.com/office/drawing/2014/main" id="{A100C3C3-96DF-4308-BB8C-1BB53F853F2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99CFEE5-465B-49AF-9E6C-A6026A56A1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08" name="Oval 307">
              <a:extLst>
                <a:ext uri="{FF2B5EF4-FFF2-40B4-BE49-F238E27FC236}">
                  <a16:creationId xmlns:a16="http://schemas.microsoft.com/office/drawing/2014/main" id="{F897E72F-B94F-46B8-A87A-90EF0A294E8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Arc 308">
              <a:extLst>
                <a:ext uri="{FF2B5EF4-FFF2-40B4-BE49-F238E27FC236}">
                  <a16:creationId xmlns:a16="http://schemas.microsoft.com/office/drawing/2014/main" id="{90F2016C-7A4E-457D-AEBA-E4C8933CA4A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FF21B181-47E8-410A-A04A-D1189E258AC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1" name="Arc 310">
              <a:extLst>
                <a:ext uri="{FF2B5EF4-FFF2-40B4-BE49-F238E27FC236}">
                  <a16:creationId xmlns:a16="http://schemas.microsoft.com/office/drawing/2014/main" id="{4270E365-9414-4AEF-9630-5C19A72EDB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2" name="Arc 311">
              <a:extLst>
                <a:ext uri="{FF2B5EF4-FFF2-40B4-BE49-F238E27FC236}">
                  <a16:creationId xmlns:a16="http://schemas.microsoft.com/office/drawing/2014/main" id="{FF32E567-0129-4416-9228-75ADB51C2B4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3" name="Straight Connector 312">
              <a:extLst>
                <a:ext uri="{FF2B5EF4-FFF2-40B4-BE49-F238E27FC236}">
                  <a16:creationId xmlns:a16="http://schemas.microsoft.com/office/drawing/2014/main" id="{CF54928F-6D8C-4E35-B509-DFC644208D3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8FA5B6BD-EEFC-413B-8C3B-717CBE15744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95432140-E86E-4F81-B0A3-A6E0B988909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16" name="Group 315">
            <a:extLst>
              <a:ext uri="{FF2B5EF4-FFF2-40B4-BE49-F238E27FC236}">
                <a16:creationId xmlns:a16="http://schemas.microsoft.com/office/drawing/2014/main" id="{8AB82BF5-66EC-4AAA-B283-0CA223D57E81}"/>
              </a:ext>
            </a:extLst>
          </p:cNvPr>
          <p:cNvGrpSpPr/>
          <p:nvPr/>
        </p:nvGrpSpPr>
        <p:grpSpPr>
          <a:xfrm rot="2540802">
            <a:off x="5793024" y="0"/>
            <a:ext cx="544580" cy="346135"/>
            <a:chOff x="1459148" y="544749"/>
            <a:chExt cx="7412477" cy="5661498"/>
          </a:xfrm>
        </p:grpSpPr>
        <p:sp>
          <p:nvSpPr>
            <p:cNvPr id="317" name="Arc 316">
              <a:extLst>
                <a:ext uri="{FF2B5EF4-FFF2-40B4-BE49-F238E27FC236}">
                  <a16:creationId xmlns:a16="http://schemas.microsoft.com/office/drawing/2014/main" id="{0712173B-5E79-4EEC-BD14-2FD3F82703A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61F43072-F009-410C-BD78-3A1DBCC35C9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19" name="Arc 318">
              <a:extLst>
                <a:ext uri="{FF2B5EF4-FFF2-40B4-BE49-F238E27FC236}">
                  <a16:creationId xmlns:a16="http://schemas.microsoft.com/office/drawing/2014/main" id="{00C5B6A8-B418-4941-AF12-215EC058099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20" name="Straight Connector 319">
              <a:extLst>
                <a:ext uri="{FF2B5EF4-FFF2-40B4-BE49-F238E27FC236}">
                  <a16:creationId xmlns:a16="http://schemas.microsoft.com/office/drawing/2014/main" id="{7156EAD3-2F66-42D6-871C-B10C31577C8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A02016F0-5FCF-441A-A639-066471433AB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22" name="Oval 321">
              <a:extLst>
                <a:ext uri="{FF2B5EF4-FFF2-40B4-BE49-F238E27FC236}">
                  <a16:creationId xmlns:a16="http://schemas.microsoft.com/office/drawing/2014/main" id="{D03953E7-FC93-4AE6-ACC9-0A7908869C7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Arc 322">
              <a:extLst>
                <a:ext uri="{FF2B5EF4-FFF2-40B4-BE49-F238E27FC236}">
                  <a16:creationId xmlns:a16="http://schemas.microsoft.com/office/drawing/2014/main" id="{F13EDF04-82B9-47CA-B520-13310815448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BAC619AA-7E08-4EF1-ACD4-F65423CD3FD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 name="Arc 324">
              <a:extLst>
                <a:ext uri="{FF2B5EF4-FFF2-40B4-BE49-F238E27FC236}">
                  <a16:creationId xmlns:a16="http://schemas.microsoft.com/office/drawing/2014/main" id="{B5F864CC-9A06-47C8-B95F-FC8B18E6EC5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6" name="Arc 325">
              <a:extLst>
                <a:ext uri="{FF2B5EF4-FFF2-40B4-BE49-F238E27FC236}">
                  <a16:creationId xmlns:a16="http://schemas.microsoft.com/office/drawing/2014/main" id="{37D11448-B28E-44E8-8705-402EE747AAA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7" name="Straight Connector 326">
              <a:extLst>
                <a:ext uri="{FF2B5EF4-FFF2-40B4-BE49-F238E27FC236}">
                  <a16:creationId xmlns:a16="http://schemas.microsoft.com/office/drawing/2014/main" id="{C2DAE800-0E4A-4282-A6DD-CC59DDBF8A9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C173CEFB-6930-41AD-8CE1-C561702657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D7FA341F-9C37-494A-B5D4-0459B1E87BC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30" name="Group 329">
            <a:extLst>
              <a:ext uri="{FF2B5EF4-FFF2-40B4-BE49-F238E27FC236}">
                <a16:creationId xmlns:a16="http://schemas.microsoft.com/office/drawing/2014/main" id="{5396D0AF-0ED3-44F2-A911-B7DA4864F1CA}"/>
              </a:ext>
            </a:extLst>
          </p:cNvPr>
          <p:cNvGrpSpPr/>
          <p:nvPr/>
        </p:nvGrpSpPr>
        <p:grpSpPr>
          <a:xfrm rot="2540802">
            <a:off x="6107349" y="0"/>
            <a:ext cx="544580" cy="346135"/>
            <a:chOff x="1459148" y="544749"/>
            <a:chExt cx="7412477" cy="5661498"/>
          </a:xfrm>
        </p:grpSpPr>
        <p:sp>
          <p:nvSpPr>
            <p:cNvPr id="331" name="Arc 330">
              <a:extLst>
                <a:ext uri="{FF2B5EF4-FFF2-40B4-BE49-F238E27FC236}">
                  <a16:creationId xmlns:a16="http://schemas.microsoft.com/office/drawing/2014/main" id="{8D2C05B9-B1C6-43FD-A8F0-8DD6EE28CA2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E3BDFECD-8F90-4F40-8BD2-7882FA405C1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33" name="Arc 332">
              <a:extLst>
                <a:ext uri="{FF2B5EF4-FFF2-40B4-BE49-F238E27FC236}">
                  <a16:creationId xmlns:a16="http://schemas.microsoft.com/office/drawing/2014/main" id="{A3059246-DB6C-41D1-A79A-AE196974BC2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4" name="Straight Connector 333">
              <a:extLst>
                <a:ext uri="{FF2B5EF4-FFF2-40B4-BE49-F238E27FC236}">
                  <a16:creationId xmlns:a16="http://schemas.microsoft.com/office/drawing/2014/main" id="{41984976-0CF2-459C-BFEA-181E19F9CD7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42452AD3-EBDD-4CDB-AA81-DFCC50F4105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36" name="Oval 335">
              <a:extLst>
                <a:ext uri="{FF2B5EF4-FFF2-40B4-BE49-F238E27FC236}">
                  <a16:creationId xmlns:a16="http://schemas.microsoft.com/office/drawing/2014/main" id="{56A0DAB9-A484-4F0D-9740-03FB8C19CCF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Arc 336">
              <a:extLst>
                <a:ext uri="{FF2B5EF4-FFF2-40B4-BE49-F238E27FC236}">
                  <a16:creationId xmlns:a16="http://schemas.microsoft.com/office/drawing/2014/main" id="{093B54FD-EC3B-4E6D-A56D-360AF5CF62E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E74F56AD-803C-4DB2-B9D8-315F99D3263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 name="Arc 338">
              <a:extLst>
                <a:ext uri="{FF2B5EF4-FFF2-40B4-BE49-F238E27FC236}">
                  <a16:creationId xmlns:a16="http://schemas.microsoft.com/office/drawing/2014/main" id="{27871FCE-EE5C-4A8A-B804-3C324CB942D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0" name="Arc 339">
              <a:extLst>
                <a:ext uri="{FF2B5EF4-FFF2-40B4-BE49-F238E27FC236}">
                  <a16:creationId xmlns:a16="http://schemas.microsoft.com/office/drawing/2014/main" id="{F1BA0F6F-56AF-42E4-BC0B-1F8D03E95A3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1" name="Straight Connector 340">
              <a:extLst>
                <a:ext uri="{FF2B5EF4-FFF2-40B4-BE49-F238E27FC236}">
                  <a16:creationId xmlns:a16="http://schemas.microsoft.com/office/drawing/2014/main" id="{55BB8418-A25D-4EED-84E1-294CFD897A4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B9A842C8-90E7-45AB-BBBA-1C352449C1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28246572-8B93-4C38-9CFB-A86762EE147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6C727D0D-4C7F-48D4-BBFD-D8AA3848D783}"/>
              </a:ext>
            </a:extLst>
          </p:cNvPr>
          <p:cNvGrpSpPr/>
          <p:nvPr/>
        </p:nvGrpSpPr>
        <p:grpSpPr>
          <a:xfrm rot="2540802">
            <a:off x="6421674" y="9525"/>
            <a:ext cx="544580" cy="346135"/>
            <a:chOff x="1459148" y="544749"/>
            <a:chExt cx="7412477" cy="5661498"/>
          </a:xfrm>
        </p:grpSpPr>
        <p:sp>
          <p:nvSpPr>
            <p:cNvPr id="345" name="Arc 344">
              <a:extLst>
                <a:ext uri="{FF2B5EF4-FFF2-40B4-BE49-F238E27FC236}">
                  <a16:creationId xmlns:a16="http://schemas.microsoft.com/office/drawing/2014/main" id="{E12A7B97-82B0-4998-8A31-00D767EF3DE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1BB8A60C-E120-4F7C-ACA8-BA2F1D526B9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47" name="Arc 346">
              <a:extLst>
                <a:ext uri="{FF2B5EF4-FFF2-40B4-BE49-F238E27FC236}">
                  <a16:creationId xmlns:a16="http://schemas.microsoft.com/office/drawing/2014/main" id="{11AFBFEB-B2EC-46D4-AFCD-466F3C29646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8" name="Straight Connector 347">
              <a:extLst>
                <a:ext uri="{FF2B5EF4-FFF2-40B4-BE49-F238E27FC236}">
                  <a16:creationId xmlns:a16="http://schemas.microsoft.com/office/drawing/2014/main" id="{C27975C2-06A5-498B-A1BB-C344E130783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602F98CE-1245-4C0B-A6E8-F4F68DD8770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50" name="Oval 349">
              <a:extLst>
                <a:ext uri="{FF2B5EF4-FFF2-40B4-BE49-F238E27FC236}">
                  <a16:creationId xmlns:a16="http://schemas.microsoft.com/office/drawing/2014/main" id="{1FA1DDC9-38B5-4B7F-8BDF-595B5453FAB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Arc 350">
              <a:extLst>
                <a:ext uri="{FF2B5EF4-FFF2-40B4-BE49-F238E27FC236}">
                  <a16:creationId xmlns:a16="http://schemas.microsoft.com/office/drawing/2014/main" id="{D13E6164-F8D7-4612-9BA0-A3F9D70F1DE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20D4ABB7-F7BC-4C67-A2A4-6809C1E605F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Arc 352">
              <a:extLst>
                <a:ext uri="{FF2B5EF4-FFF2-40B4-BE49-F238E27FC236}">
                  <a16:creationId xmlns:a16="http://schemas.microsoft.com/office/drawing/2014/main" id="{1E1EBD14-0440-4D55-B5CB-E6E08B792E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4" name="Arc 353">
              <a:extLst>
                <a:ext uri="{FF2B5EF4-FFF2-40B4-BE49-F238E27FC236}">
                  <a16:creationId xmlns:a16="http://schemas.microsoft.com/office/drawing/2014/main" id="{64C9869A-FECB-45EF-BC47-641CA8322EE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5" name="Straight Connector 354">
              <a:extLst>
                <a:ext uri="{FF2B5EF4-FFF2-40B4-BE49-F238E27FC236}">
                  <a16:creationId xmlns:a16="http://schemas.microsoft.com/office/drawing/2014/main" id="{FBBEEC69-2D9A-4B2D-9646-DAEE1CCACB5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155B924-8A2D-4355-B7EE-3B1BA06989B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36A393BD-9092-4053-90A7-984452B18C8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58" name="Group 357">
            <a:extLst>
              <a:ext uri="{FF2B5EF4-FFF2-40B4-BE49-F238E27FC236}">
                <a16:creationId xmlns:a16="http://schemas.microsoft.com/office/drawing/2014/main" id="{9EC4C167-5E99-416B-9838-613D15133C8B}"/>
              </a:ext>
            </a:extLst>
          </p:cNvPr>
          <p:cNvGrpSpPr/>
          <p:nvPr/>
        </p:nvGrpSpPr>
        <p:grpSpPr>
          <a:xfrm rot="2540802">
            <a:off x="6735999" y="9525"/>
            <a:ext cx="544580" cy="346135"/>
            <a:chOff x="1459148" y="544749"/>
            <a:chExt cx="7412477" cy="5661498"/>
          </a:xfrm>
        </p:grpSpPr>
        <p:sp>
          <p:nvSpPr>
            <p:cNvPr id="359" name="Arc 358">
              <a:extLst>
                <a:ext uri="{FF2B5EF4-FFF2-40B4-BE49-F238E27FC236}">
                  <a16:creationId xmlns:a16="http://schemas.microsoft.com/office/drawing/2014/main" id="{C292A612-AB24-466B-A224-6C3F8980855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5086A3B9-25C7-47B3-AA79-7109DE99D0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61" name="Arc 360">
              <a:extLst>
                <a:ext uri="{FF2B5EF4-FFF2-40B4-BE49-F238E27FC236}">
                  <a16:creationId xmlns:a16="http://schemas.microsoft.com/office/drawing/2014/main" id="{71240287-7492-4D76-B81F-9A69D420FF4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2" name="Straight Connector 361">
              <a:extLst>
                <a:ext uri="{FF2B5EF4-FFF2-40B4-BE49-F238E27FC236}">
                  <a16:creationId xmlns:a16="http://schemas.microsoft.com/office/drawing/2014/main" id="{396996FE-467E-4DCC-9582-36A95521407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B8436FC7-BBCD-475A-9675-B899C100CAF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64" name="Oval 363">
              <a:extLst>
                <a:ext uri="{FF2B5EF4-FFF2-40B4-BE49-F238E27FC236}">
                  <a16:creationId xmlns:a16="http://schemas.microsoft.com/office/drawing/2014/main" id="{0B12506F-E836-4A96-B6C7-B3408E0DE8C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a:extLst>
                <a:ext uri="{FF2B5EF4-FFF2-40B4-BE49-F238E27FC236}">
                  <a16:creationId xmlns:a16="http://schemas.microsoft.com/office/drawing/2014/main" id="{53AF3CA2-CAC6-4190-BC83-97FA17506AE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ED012248-28F8-43C6-A818-5AC959919D8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Arc 366">
              <a:extLst>
                <a:ext uri="{FF2B5EF4-FFF2-40B4-BE49-F238E27FC236}">
                  <a16:creationId xmlns:a16="http://schemas.microsoft.com/office/drawing/2014/main" id="{14830309-09F7-488E-871C-152808A8AC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8" name="Arc 367">
              <a:extLst>
                <a:ext uri="{FF2B5EF4-FFF2-40B4-BE49-F238E27FC236}">
                  <a16:creationId xmlns:a16="http://schemas.microsoft.com/office/drawing/2014/main" id="{6CBDEFF4-C8EB-48D6-BD5B-0A3BD6A8A4D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9" name="Straight Connector 368">
              <a:extLst>
                <a:ext uri="{FF2B5EF4-FFF2-40B4-BE49-F238E27FC236}">
                  <a16:creationId xmlns:a16="http://schemas.microsoft.com/office/drawing/2014/main" id="{A9A4E9A2-BE10-49D9-BBDB-499643176C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E6F8A5F7-BCAC-4094-AF26-4E2B0C0C245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A6710C15-9F4A-4405-AF4F-2A787783A8A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71FEAB00-719E-40A2-9C90-C5D61FB437B6}"/>
              </a:ext>
            </a:extLst>
          </p:cNvPr>
          <p:cNvGrpSpPr/>
          <p:nvPr/>
        </p:nvGrpSpPr>
        <p:grpSpPr>
          <a:xfrm rot="2540802">
            <a:off x="7050324" y="9525"/>
            <a:ext cx="544580" cy="346135"/>
            <a:chOff x="1459148" y="544749"/>
            <a:chExt cx="7412477" cy="5661498"/>
          </a:xfrm>
        </p:grpSpPr>
        <p:sp>
          <p:nvSpPr>
            <p:cNvPr id="373" name="Arc 372">
              <a:extLst>
                <a:ext uri="{FF2B5EF4-FFF2-40B4-BE49-F238E27FC236}">
                  <a16:creationId xmlns:a16="http://schemas.microsoft.com/office/drawing/2014/main" id="{285F3304-FBF9-431F-A98C-A68D1B790EB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53F10CD7-88E2-4624-BF5D-B738875A675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75" name="Arc 374">
              <a:extLst>
                <a:ext uri="{FF2B5EF4-FFF2-40B4-BE49-F238E27FC236}">
                  <a16:creationId xmlns:a16="http://schemas.microsoft.com/office/drawing/2014/main" id="{5E044024-455E-41F9-B706-BA44B1674AA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6" name="Straight Connector 375">
              <a:extLst>
                <a:ext uri="{FF2B5EF4-FFF2-40B4-BE49-F238E27FC236}">
                  <a16:creationId xmlns:a16="http://schemas.microsoft.com/office/drawing/2014/main" id="{2814D21D-D2A0-4469-8AFD-595B7A9ABDE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599D5470-BEB8-4047-B0C6-E30B0D47253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78" name="Oval 377">
              <a:extLst>
                <a:ext uri="{FF2B5EF4-FFF2-40B4-BE49-F238E27FC236}">
                  <a16:creationId xmlns:a16="http://schemas.microsoft.com/office/drawing/2014/main" id="{D18A3481-5E7A-4932-B6E0-6E8FC7AF81D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Arc 378">
              <a:extLst>
                <a:ext uri="{FF2B5EF4-FFF2-40B4-BE49-F238E27FC236}">
                  <a16:creationId xmlns:a16="http://schemas.microsoft.com/office/drawing/2014/main" id="{1EDF8C7C-BB35-4961-90B1-CA6D9379DD5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58885DC1-751C-4748-B3D0-87C85A24CD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Arc 380">
              <a:extLst>
                <a:ext uri="{FF2B5EF4-FFF2-40B4-BE49-F238E27FC236}">
                  <a16:creationId xmlns:a16="http://schemas.microsoft.com/office/drawing/2014/main" id="{E9C4B80A-82A3-43E7-A943-3DE5BBA47C8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2" name="Arc 381">
              <a:extLst>
                <a:ext uri="{FF2B5EF4-FFF2-40B4-BE49-F238E27FC236}">
                  <a16:creationId xmlns:a16="http://schemas.microsoft.com/office/drawing/2014/main" id="{9B0BFE5A-974E-47E0-8551-9C764A7F884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3" name="Straight Connector 382">
              <a:extLst>
                <a:ext uri="{FF2B5EF4-FFF2-40B4-BE49-F238E27FC236}">
                  <a16:creationId xmlns:a16="http://schemas.microsoft.com/office/drawing/2014/main" id="{2EBA948B-124C-458C-BAE3-885A2BF35F3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a16="http://schemas.microsoft.com/office/drawing/2014/main" id="{551DCAB1-D322-4D2A-8EF5-69D106FD168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a16="http://schemas.microsoft.com/office/drawing/2014/main" id="{2F99EAF8-5D8D-4C15-9D57-3593A6AA211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86" name="Group 385">
            <a:extLst>
              <a:ext uri="{FF2B5EF4-FFF2-40B4-BE49-F238E27FC236}">
                <a16:creationId xmlns:a16="http://schemas.microsoft.com/office/drawing/2014/main" id="{1F05FD5B-19F4-4485-964B-0DD3A463774D}"/>
              </a:ext>
            </a:extLst>
          </p:cNvPr>
          <p:cNvGrpSpPr/>
          <p:nvPr/>
        </p:nvGrpSpPr>
        <p:grpSpPr>
          <a:xfrm rot="2540802">
            <a:off x="7364649" y="9525"/>
            <a:ext cx="544580" cy="346135"/>
            <a:chOff x="1459148" y="544749"/>
            <a:chExt cx="7412477" cy="5661498"/>
          </a:xfrm>
        </p:grpSpPr>
        <p:sp>
          <p:nvSpPr>
            <p:cNvPr id="387" name="Arc 386">
              <a:extLst>
                <a:ext uri="{FF2B5EF4-FFF2-40B4-BE49-F238E27FC236}">
                  <a16:creationId xmlns:a16="http://schemas.microsoft.com/office/drawing/2014/main" id="{20C2164F-1254-42DA-A395-7C65D7C966E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77425752-FB92-4CB7-AB00-FD6AEC9F848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89" name="Arc 388">
              <a:extLst>
                <a:ext uri="{FF2B5EF4-FFF2-40B4-BE49-F238E27FC236}">
                  <a16:creationId xmlns:a16="http://schemas.microsoft.com/office/drawing/2014/main" id="{1ECAA660-9DE6-4255-9A94-F255ED8A933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0" name="Straight Connector 389">
              <a:extLst>
                <a:ext uri="{FF2B5EF4-FFF2-40B4-BE49-F238E27FC236}">
                  <a16:creationId xmlns:a16="http://schemas.microsoft.com/office/drawing/2014/main" id="{5F35B4C1-BA41-477B-9499-180DF47DD28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91" name="Straight Connector 390">
              <a:extLst>
                <a:ext uri="{FF2B5EF4-FFF2-40B4-BE49-F238E27FC236}">
                  <a16:creationId xmlns:a16="http://schemas.microsoft.com/office/drawing/2014/main" id="{5F585A7C-E077-4393-A743-A31058DE816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92" name="Oval 391">
              <a:extLst>
                <a:ext uri="{FF2B5EF4-FFF2-40B4-BE49-F238E27FC236}">
                  <a16:creationId xmlns:a16="http://schemas.microsoft.com/office/drawing/2014/main" id="{C9BF7E76-B96F-4B62-B5A3-39949BAB9EF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Arc 392">
              <a:extLst>
                <a:ext uri="{FF2B5EF4-FFF2-40B4-BE49-F238E27FC236}">
                  <a16:creationId xmlns:a16="http://schemas.microsoft.com/office/drawing/2014/main" id="{C0916ECB-5140-472D-B529-BC0C5D5DB75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443524B9-2FE5-4CC0-BBBC-61402E5F8E7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Arc 394">
              <a:extLst>
                <a:ext uri="{FF2B5EF4-FFF2-40B4-BE49-F238E27FC236}">
                  <a16:creationId xmlns:a16="http://schemas.microsoft.com/office/drawing/2014/main" id="{FCA9708A-D70E-4C8B-95BE-EA511360DB1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6" name="Arc 395">
              <a:extLst>
                <a:ext uri="{FF2B5EF4-FFF2-40B4-BE49-F238E27FC236}">
                  <a16:creationId xmlns:a16="http://schemas.microsoft.com/office/drawing/2014/main" id="{DDCE96BB-D5B8-4BE9-A68B-BFEBFEF35BB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7" name="Straight Connector 396">
              <a:extLst>
                <a:ext uri="{FF2B5EF4-FFF2-40B4-BE49-F238E27FC236}">
                  <a16:creationId xmlns:a16="http://schemas.microsoft.com/office/drawing/2014/main" id="{269E642E-2D66-4EF2-80EA-9F4D8EAAD7A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81387F43-54F1-47FB-95F9-E8FC02E6C7D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B40036F6-547E-4020-8989-88738CA7521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00" name="Group 399">
            <a:extLst>
              <a:ext uri="{FF2B5EF4-FFF2-40B4-BE49-F238E27FC236}">
                <a16:creationId xmlns:a16="http://schemas.microsoft.com/office/drawing/2014/main" id="{3CD4454C-3005-4255-9D67-FA3F04A54016}"/>
              </a:ext>
            </a:extLst>
          </p:cNvPr>
          <p:cNvGrpSpPr/>
          <p:nvPr/>
        </p:nvGrpSpPr>
        <p:grpSpPr>
          <a:xfrm rot="2540802">
            <a:off x="7678974" y="9525"/>
            <a:ext cx="544580" cy="346135"/>
            <a:chOff x="1459148" y="544749"/>
            <a:chExt cx="7412477" cy="5661498"/>
          </a:xfrm>
        </p:grpSpPr>
        <p:sp>
          <p:nvSpPr>
            <p:cNvPr id="401" name="Arc 400">
              <a:extLst>
                <a:ext uri="{FF2B5EF4-FFF2-40B4-BE49-F238E27FC236}">
                  <a16:creationId xmlns:a16="http://schemas.microsoft.com/office/drawing/2014/main" id="{35983613-3EDA-4C8A-9876-B92CFA3C41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04302168-9B2F-4D53-8AF0-056E7B3EC6B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03" name="Arc 402">
              <a:extLst>
                <a:ext uri="{FF2B5EF4-FFF2-40B4-BE49-F238E27FC236}">
                  <a16:creationId xmlns:a16="http://schemas.microsoft.com/office/drawing/2014/main" id="{1E3437AF-0DA1-497A-B8C4-E23A978B504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4" name="Straight Connector 403">
              <a:extLst>
                <a:ext uri="{FF2B5EF4-FFF2-40B4-BE49-F238E27FC236}">
                  <a16:creationId xmlns:a16="http://schemas.microsoft.com/office/drawing/2014/main" id="{3A52317D-72B2-4063-ACAD-883E338090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7826F4EE-B2A3-44B8-86DA-98F9F21D8E3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06" name="Oval 405">
              <a:extLst>
                <a:ext uri="{FF2B5EF4-FFF2-40B4-BE49-F238E27FC236}">
                  <a16:creationId xmlns:a16="http://schemas.microsoft.com/office/drawing/2014/main" id="{1419007D-38F2-4ABB-9A1B-1487344F88C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Arc 406">
              <a:extLst>
                <a:ext uri="{FF2B5EF4-FFF2-40B4-BE49-F238E27FC236}">
                  <a16:creationId xmlns:a16="http://schemas.microsoft.com/office/drawing/2014/main" id="{1D352428-3F4A-462C-B71E-20E17D018FB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C8421362-7419-4D75-BDCC-4AD0A13102C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9" name="Arc 408">
              <a:extLst>
                <a:ext uri="{FF2B5EF4-FFF2-40B4-BE49-F238E27FC236}">
                  <a16:creationId xmlns:a16="http://schemas.microsoft.com/office/drawing/2014/main" id="{9F2EF451-2178-4E97-A3EA-815214DBA95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0" name="Arc 409">
              <a:extLst>
                <a:ext uri="{FF2B5EF4-FFF2-40B4-BE49-F238E27FC236}">
                  <a16:creationId xmlns:a16="http://schemas.microsoft.com/office/drawing/2014/main" id="{1206FA56-EF7B-490B-B5E0-027EB240F43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1" name="Straight Connector 410">
              <a:extLst>
                <a:ext uri="{FF2B5EF4-FFF2-40B4-BE49-F238E27FC236}">
                  <a16:creationId xmlns:a16="http://schemas.microsoft.com/office/drawing/2014/main" id="{903F42B9-81F8-4DA2-88E1-2ACE104767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512DCD7A-E597-44B1-9452-EE12EA1552A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71620DF5-DB4D-46B5-969C-F40A638D28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14" name="Group 413">
            <a:extLst>
              <a:ext uri="{FF2B5EF4-FFF2-40B4-BE49-F238E27FC236}">
                <a16:creationId xmlns:a16="http://schemas.microsoft.com/office/drawing/2014/main" id="{795ACB72-2A76-42F6-B452-7C21A75F7F50}"/>
              </a:ext>
            </a:extLst>
          </p:cNvPr>
          <p:cNvGrpSpPr/>
          <p:nvPr/>
        </p:nvGrpSpPr>
        <p:grpSpPr>
          <a:xfrm rot="2540802">
            <a:off x="7993299" y="9525"/>
            <a:ext cx="544580" cy="346135"/>
            <a:chOff x="1459148" y="544749"/>
            <a:chExt cx="7412477" cy="5661498"/>
          </a:xfrm>
        </p:grpSpPr>
        <p:sp>
          <p:nvSpPr>
            <p:cNvPr id="415" name="Arc 414">
              <a:extLst>
                <a:ext uri="{FF2B5EF4-FFF2-40B4-BE49-F238E27FC236}">
                  <a16:creationId xmlns:a16="http://schemas.microsoft.com/office/drawing/2014/main" id="{7E76BAF8-3247-40AC-ABD1-30E5A0A84B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A714FF92-BA50-4923-AF2A-20B48C74BC6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17" name="Arc 416">
              <a:extLst>
                <a:ext uri="{FF2B5EF4-FFF2-40B4-BE49-F238E27FC236}">
                  <a16:creationId xmlns:a16="http://schemas.microsoft.com/office/drawing/2014/main" id="{573FE9A7-99A4-408C-B340-BF892FB90D0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8" name="Straight Connector 417">
              <a:extLst>
                <a:ext uri="{FF2B5EF4-FFF2-40B4-BE49-F238E27FC236}">
                  <a16:creationId xmlns:a16="http://schemas.microsoft.com/office/drawing/2014/main" id="{E9FCBD82-7BA4-4FA5-B1D9-A5733C3BB92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9CC9B7EE-AFBF-4CAD-804E-9AF452EB3E8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20" name="Oval 419">
              <a:extLst>
                <a:ext uri="{FF2B5EF4-FFF2-40B4-BE49-F238E27FC236}">
                  <a16:creationId xmlns:a16="http://schemas.microsoft.com/office/drawing/2014/main" id="{4424EF28-02DE-454A-8163-CA3979561DE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Arc 420">
              <a:extLst>
                <a:ext uri="{FF2B5EF4-FFF2-40B4-BE49-F238E27FC236}">
                  <a16:creationId xmlns:a16="http://schemas.microsoft.com/office/drawing/2014/main" id="{A0EC97EF-A2D0-4BE8-B823-D7AA877944C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08A96C91-FE99-4DC6-85FA-16BE576364D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3" name="Arc 422">
              <a:extLst>
                <a:ext uri="{FF2B5EF4-FFF2-40B4-BE49-F238E27FC236}">
                  <a16:creationId xmlns:a16="http://schemas.microsoft.com/office/drawing/2014/main" id="{511E11C1-2A8E-4EE5-9886-AEE0C4CC686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4" name="Arc 423">
              <a:extLst>
                <a:ext uri="{FF2B5EF4-FFF2-40B4-BE49-F238E27FC236}">
                  <a16:creationId xmlns:a16="http://schemas.microsoft.com/office/drawing/2014/main" id="{9E976E31-595C-4F79-B278-E568C06363E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5" name="Straight Connector 424">
              <a:extLst>
                <a:ext uri="{FF2B5EF4-FFF2-40B4-BE49-F238E27FC236}">
                  <a16:creationId xmlns:a16="http://schemas.microsoft.com/office/drawing/2014/main" id="{7C920A49-1260-4659-9150-22F37DB02CD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9ADC90E3-62EE-4645-99F3-2FCDE9CA0F3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DA75F6C8-F98C-4B7B-8F9F-0CFA400FA89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28" name="Group 427">
            <a:extLst>
              <a:ext uri="{FF2B5EF4-FFF2-40B4-BE49-F238E27FC236}">
                <a16:creationId xmlns:a16="http://schemas.microsoft.com/office/drawing/2014/main" id="{A9032B55-1116-4DB8-BA1E-532387E2CA82}"/>
              </a:ext>
            </a:extLst>
          </p:cNvPr>
          <p:cNvGrpSpPr/>
          <p:nvPr/>
        </p:nvGrpSpPr>
        <p:grpSpPr>
          <a:xfrm rot="2540802">
            <a:off x="8307624" y="9525"/>
            <a:ext cx="544580" cy="346135"/>
            <a:chOff x="1459148" y="544749"/>
            <a:chExt cx="7412477" cy="5661498"/>
          </a:xfrm>
        </p:grpSpPr>
        <p:sp>
          <p:nvSpPr>
            <p:cNvPr id="429" name="Arc 428">
              <a:extLst>
                <a:ext uri="{FF2B5EF4-FFF2-40B4-BE49-F238E27FC236}">
                  <a16:creationId xmlns:a16="http://schemas.microsoft.com/office/drawing/2014/main" id="{635FF20A-E3BD-4A2F-A437-C0D9BAE1944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9084BDC1-2820-43E7-92A5-0BCACD233C6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31" name="Arc 430">
              <a:extLst>
                <a:ext uri="{FF2B5EF4-FFF2-40B4-BE49-F238E27FC236}">
                  <a16:creationId xmlns:a16="http://schemas.microsoft.com/office/drawing/2014/main" id="{7C5C861E-97DC-4346-8636-3DA7EA26F1E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2" name="Straight Connector 431">
              <a:extLst>
                <a:ext uri="{FF2B5EF4-FFF2-40B4-BE49-F238E27FC236}">
                  <a16:creationId xmlns:a16="http://schemas.microsoft.com/office/drawing/2014/main" id="{3E168487-BD0B-401E-88DA-709879C6D35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6C81DED9-89CC-40A1-8DBE-667FF2324C1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34" name="Oval 433">
              <a:extLst>
                <a:ext uri="{FF2B5EF4-FFF2-40B4-BE49-F238E27FC236}">
                  <a16:creationId xmlns:a16="http://schemas.microsoft.com/office/drawing/2014/main" id="{C69B985E-7961-4D17-93D4-8BD0E576B9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Arc 434">
              <a:extLst>
                <a:ext uri="{FF2B5EF4-FFF2-40B4-BE49-F238E27FC236}">
                  <a16:creationId xmlns:a16="http://schemas.microsoft.com/office/drawing/2014/main" id="{1F793562-45F2-4461-A454-89BCED871FD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53F8BC4B-6993-42B2-BE31-CF77630EDF2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7" name="Arc 436">
              <a:extLst>
                <a:ext uri="{FF2B5EF4-FFF2-40B4-BE49-F238E27FC236}">
                  <a16:creationId xmlns:a16="http://schemas.microsoft.com/office/drawing/2014/main" id="{DBE5ED0F-F8A1-4968-B397-9201F430930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8" name="Arc 437">
              <a:extLst>
                <a:ext uri="{FF2B5EF4-FFF2-40B4-BE49-F238E27FC236}">
                  <a16:creationId xmlns:a16="http://schemas.microsoft.com/office/drawing/2014/main" id="{4E721BE4-FB2F-4845-A867-BC04F2CB9A0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9" name="Straight Connector 438">
              <a:extLst>
                <a:ext uri="{FF2B5EF4-FFF2-40B4-BE49-F238E27FC236}">
                  <a16:creationId xmlns:a16="http://schemas.microsoft.com/office/drawing/2014/main" id="{7ED8F017-2E0C-42D9-B48B-93CD434EC95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CA0D356A-58C5-48C7-A7F1-BB500E4696A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971C0459-AFF7-4C16-882C-12921F764C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42" name="Group 441">
            <a:extLst>
              <a:ext uri="{FF2B5EF4-FFF2-40B4-BE49-F238E27FC236}">
                <a16:creationId xmlns:a16="http://schemas.microsoft.com/office/drawing/2014/main" id="{9DD960BE-41A2-416C-A678-D4184B4612A8}"/>
              </a:ext>
            </a:extLst>
          </p:cNvPr>
          <p:cNvGrpSpPr/>
          <p:nvPr/>
        </p:nvGrpSpPr>
        <p:grpSpPr>
          <a:xfrm rot="2540802">
            <a:off x="8621949" y="9525"/>
            <a:ext cx="544580" cy="346135"/>
            <a:chOff x="1459148" y="544749"/>
            <a:chExt cx="7412477" cy="5661498"/>
          </a:xfrm>
        </p:grpSpPr>
        <p:sp>
          <p:nvSpPr>
            <p:cNvPr id="443" name="Arc 442">
              <a:extLst>
                <a:ext uri="{FF2B5EF4-FFF2-40B4-BE49-F238E27FC236}">
                  <a16:creationId xmlns:a16="http://schemas.microsoft.com/office/drawing/2014/main" id="{D70B0B26-6CEA-4039-BCC4-3E2CA899282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80CD6840-6B68-4462-A6DE-DEE4E512D3E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45" name="Arc 444">
              <a:extLst>
                <a:ext uri="{FF2B5EF4-FFF2-40B4-BE49-F238E27FC236}">
                  <a16:creationId xmlns:a16="http://schemas.microsoft.com/office/drawing/2014/main" id="{836845A6-2CFB-4020-AC1C-666996E20AF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6" name="Straight Connector 445">
              <a:extLst>
                <a:ext uri="{FF2B5EF4-FFF2-40B4-BE49-F238E27FC236}">
                  <a16:creationId xmlns:a16="http://schemas.microsoft.com/office/drawing/2014/main" id="{B2A2BD6A-7ECD-440A-8AE2-ECCBC2A3889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875EE09D-EE81-457B-94CA-F50401502AD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48" name="Oval 447">
              <a:extLst>
                <a:ext uri="{FF2B5EF4-FFF2-40B4-BE49-F238E27FC236}">
                  <a16:creationId xmlns:a16="http://schemas.microsoft.com/office/drawing/2014/main" id="{D54230E2-09F9-4220-BD35-99A28D57E30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Arc 448">
              <a:extLst>
                <a:ext uri="{FF2B5EF4-FFF2-40B4-BE49-F238E27FC236}">
                  <a16:creationId xmlns:a16="http://schemas.microsoft.com/office/drawing/2014/main" id="{A77FA211-22B7-4DCA-BFA5-61AED25C124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EAC4116A-F3AB-461A-ABF3-22122778A8F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1" name="Arc 450">
              <a:extLst>
                <a:ext uri="{FF2B5EF4-FFF2-40B4-BE49-F238E27FC236}">
                  <a16:creationId xmlns:a16="http://schemas.microsoft.com/office/drawing/2014/main" id="{FDECD3E6-49F9-451D-9991-94DF0A7C793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2" name="Arc 451">
              <a:extLst>
                <a:ext uri="{FF2B5EF4-FFF2-40B4-BE49-F238E27FC236}">
                  <a16:creationId xmlns:a16="http://schemas.microsoft.com/office/drawing/2014/main" id="{2D4F76A4-CF8E-4EA3-A8F6-3936843CFAD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3" name="Straight Connector 452">
              <a:extLst>
                <a:ext uri="{FF2B5EF4-FFF2-40B4-BE49-F238E27FC236}">
                  <a16:creationId xmlns:a16="http://schemas.microsoft.com/office/drawing/2014/main" id="{632D7F66-F517-4C35-B1AF-D7EEF2C284E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54" name="Straight Connector 453">
              <a:extLst>
                <a:ext uri="{FF2B5EF4-FFF2-40B4-BE49-F238E27FC236}">
                  <a16:creationId xmlns:a16="http://schemas.microsoft.com/office/drawing/2014/main" id="{9BA866B4-03D9-4A24-BE69-80A6C000049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CC5409C1-1F07-43A1-BB63-DE8DE6C6DFC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56" name="Group 455">
            <a:extLst>
              <a:ext uri="{FF2B5EF4-FFF2-40B4-BE49-F238E27FC236}">
                <a16:creationId xmlns:a16="http://schemas.microsoft.com/office/drawing/2014/main" id="{19598475-DD35-419F-9540-DE93110C9714}"/>
              </a:ext>
            </a:extLst>
          </p:cNvPr>
          <p:cNvGrpSpPr/>
          <p:nvPr/>
        </p:nvGrpSpPr>
        <p:grpSpPr>
          <a:xfrm rot="2540802">
            <a:off x="8936274" y="9525"/>
            <a:ext cx="544580" cy="346135"/>
            <a:chOff x="1459148" y="544749"/>
            <a:chExt cx="7412477" cy="5661498"/>
          </a:xfrm>
        </p:grpSpPr>
        <p:sp>
          <p:nvSpPr>
            <p:cNvPr id="457" name="Arc 456">
              <a:extLst>
                <a:ext uri="{FF2B5EF4-FFF2-40B4-BE49-F238E27FC236}">
                  <a16:creationId xmlns:a16="http://schemas.microsoft.com/office/drawing/2014/main" id="{C42B69E9-41CE-4A3F-953A-B930D292C15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13D7638E-42FB-4FEE-B3FF-2C091FFCC8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59" name="Arc 458">
              <a:extLst>
                <a:ext uri="{FF2B5EF4-FFF2-40B4-BE49-F238E27FC236}">
                  <a16:creationId xmlns:a16="http://schemas.microsoft.com/office/drawing/2014/main" id="{66B72F0E-00E6-4742-8AF4-E682775C16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0" name="Straight Connector 459">
              <a:extLst>
                <a:ext uri="{FF2B5EF4-FFF2-40B4-BE49-F238E27FC236}">
                  <a16:creationId xmlns:a16="http://schemas.microsoft.com/office/drawing/2014/main" id="{F35A9334-E8B8-43DC-BA8B-BBA85C2DC1D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CF6859F9-793C-442F-85FD-41EE9EEFD4C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62" name="Oval 461">
              <a:extLst>
                <a:ext uri="{FF2B5EF4-FFF2-40B4-BE49-F238E27FC236}">
                  <a16:creationId xmlns:a16="http://schemas.microsoft.com/office/drawing/2014/main" id="{2C885C7D-D436-4BDC-94B2-CF3E3FA5C9E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Arc 462">
              <a:extLst>
                <a:ext uri="{FF2B5EF4-FFF2-40B4-BE49-F238E27FC236}">
                  <a16:creationId xmlns:a16="http://schemas.microsoft.com/office/drawing/2014/main" id="{EC4A1A5D-79A7-46A0-BD8A-D00CE0F49C9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CBF4D236-2A4A-4ED5-8773-E6D68808C31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5" name="Arc 464">
              <a:extLst>
                <a:ext uri="{FF2B5EF4-FFF2-40B4-BE49-F238E27FC236}">
                  <a16:creationId xmlns:a16="http://schemas.microsoft.com/office/drawing/2014/main" id="{F03197C0-5DFE-48F2-AB53-10767EA0B65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6" name="Arc 465">
              <a:extLst>
                <a:ext uri="{FF2B5EF4-FFF2-40B4-BE49-F238E27FC236}">
                  <a16:creationId xmlns:a16="http://schemas.microsoft.com/office/drawing/2014/main" id="{23844AB8-24BC-4AB1-B3DE-71A3C8F5305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7" name="Straight Connector 466">
              <a:extLst>
                <a:ext uri="{FF2B5EF4-FFF2-40B4-BE49-F238E27FC236}">
                  <a16:creationId xmlns:a16="http://schemas.microsoft.com/office/drawing/2014/main" id="{E685E00E-2483-408A-A952-33BB0EADFD4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589962D5-06C9-4FAD-8F37-9DCB2500965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3F4A5EE3-9244-4444-BDB3-BE872159F71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DC034CAE-C533-451E-84A9-7331EE1018E5}"/>
              </a:ext>
            </a:extLst>
          </p:cNvPr>
          <p:cNvGrpSpPr/>
          <p:nvPr/>
        </p:nvGrpSpPr>
        <p:grpSpPr>
          <a:xfrm rot="2540802">
            <a:off x="9250599" y="9525"/>
            <a:ext cx="544580" cy="346135"/>
            <a:chOff x="1459148" y="544749"/>
            <a:chExt cx="7412477" cy="5661498"/>
          </a:xfrm>
        </p:grpSpPr>
        <p:sp>
          <p:nvSpPr>
            <p:cNvPr id="471" name="Arc 470">
              <a:extLst>
                <a:ext uri="{FF2B5EF4-FFF2-40B4-BE49-F238E27FC236}">
                  <a16:creationId xmlns:a16="http://schemas.microsoft.com/office/drawing/2014/main" id="{D11708E5-7AF1-4B0B-82EF-8EB56CB6DFA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537D57D4-45FC-4C18-8A01-7CFABCAD88C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73" name="Arc 472">
              <a:extLst>
                <a:ext uri="{FF2B5EF4-FFF2-40B4-BE49-F238E27FC236}">
                  <a16:creationId xmlns:a16="http://schemas.microsoft.com/office/drawing/2014/main" id="{C61359A1-B752-498C-9D5E-EDE0290F6F6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4" name="Straight Connector 473">
              <a:extLst>
                <a:ext uri="{FF2B5EF4-FFF2-40B4-BE49-F238E27FC236}">
                  <a16:creationId xmlns:a16="http://schemas.microsoft.com/office/drawing/2014/main" id="{FDA6BE05-5BC1-4EF0-AE47-C1D522F12C1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3119F2E6-D87E-49AA-8AA8-A578A67AA60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76" name="Oval 475">
              <a:extLst>
                <a:ext uri="{FF2B5EF4-FFF2-40B4-BE49-F238E27FC236}">
                  <a16:creationId xmlns:a16="http://schemas.microsoft.com/office/drawing/2014/main" id="{E2FDB6B9-E058-4F03-A276-AF573453BF9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Arc 476">
              <a:extLst>
                <a:ext uri="{FF2B5EF4-FFF2-40B4-BE49-F238E27FC236}">
                  <a16:creationId xmlns:a16="http://schemas.microsoft.com/office/drawing/2014/main" id="{C7E04EB5-B43C-4D5B-A5B2-9D3963E6703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F231D455-D41C-40B4-925A-00104CEC087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9" name="Arc 478">
              <a:extLst>
                <a:ext uri="{FF2B5EF4-FFF2-40B4-BE49-F238E27FC236}">
                  <a16:creationId xmlns:a16="http://schemas.microsoft.com/office/drawing/2014/main" id="{401FD711-F93C-4D68-9088-A15419DF76C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0" name="Arc 479">
              <a:extLst>
                <a:ext uri="{FF2B5EF4-FFF2-40B4-BE49-F238E27FC236}">
                  <a16:creationId xmlns:a16="http://schemas.microsoft.com/office/drawing/2014/main" id="{420A27DA-CBC8-42EB-97A4-DC322617083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1" name="Straight Connector 480">
              <a:extLst>
                <a:ext uri="{FF2B5EF4-FFF2-40B4-BE49-F238E27FC236}">
                  <a16:creationId xmlns:a16="http://schemas.microsoft.com/office/drawing/2014/main" id="{EC3C7D98-25F3-4027-9470-9561F251DE0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B3149F0F-E864-4C0A-B8E2-EB92207A24E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9A8E8454-7338-448C-AEBA-469A26723C0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84" name="Group 483">
            <a:extLst>
              <a:ext uri="{FF2B5EF4-FFF2-40B4-BE49-F238E27FC236}">
                <a16:creationId xmlns:a16="http://schemas.microsoft.com/office/drawing/2014/main" id="{BC083106-FE98-4276-8ECF-016B878832A7}"/>
              </a:ext>
            </a:extLst>
          </p:cNvPr>
          <p:cNvGrpSpPr/>
          <p:nvPr/>
        </p:nvGrpSpPr>
        <p:grpSpPr>
          <a:xfrm rot="2540802">
            <a:off x="9564924" y="9525"/>
            <a:ext cx="544580" cy="346135"/>
            <a:chOff x="1459148" y="544749"/>
            <a:chExt cx="7412477" cy="5661498"/>
          </a:xfrm>
        </p:grpSpPr>
        <p:sp>
          <p:nvSpPr>
            <p:cNvPr id="485" name="Arc 484">
              <a:extLst>
                <a:ext uri="{FF2B5EF4-FFF2-40B4-BE49-F238E27FC236}">
                  <a16:creationId xmlns:a16="http://schemas.microsoft.com/office/drawing/2014/main" id="{93E0C90A-7958-4DCF-AE6E-9C7C2A0D6E3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E83842B8-54F1-454F-A429-C21292C6444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87" name="Arc 486">
              <a:extLst>
                <a:ext uri="{FF2B5EF4-FFF2-40B4-BE49-F238E27FC236}">
                  <a16:creationId xmlns:a16="http://schemas.microsoft.com/office/drawing/2014/main" id="{22EDFDDB-2062-4BA7-A4FA-B8F74FB1D6E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8" name="Straight Connector 487">
              <a:extLst>
                <a:ext uri="{FF2B5EF4-FFF2-40B4-BE49-F238E27FC236}">
                  <a16:creationId xmlns:a16="http://schemas.microsoft.com/office/drawing/2014/main" id="{830B8746-D055-4DB9-A4DF-23289DF794E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3E0AFE33-A2B8-4598-86F3-08EAA0BFE42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90" name="Oval 489">
              <a:extLst>
                <a:ext uri="{FF2B5EF4-FFF2-40B4-BE49-F238E27FC236}">
                  <a16:creationId xmlns:a16="http://schemas.microsoft.com/office/drawing/2014/main" id="{BA60D612-28A5-4EF5-AC40-24381A152D0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Arc 490">
              <a:extLst>
                <a:ext uri="{FF2B5EF4-FFF2-40B4-BE49-F238E27FC236}">
                  <a16:creationId xmlns:a16="http://schemas.microsoft.com/office/drawing/2014/main" id="{AC77B488-B865-4055-8A0D-D7E5511DF88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7CFF656B-BECE-48A0-AA03-76E00AF8A27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3" name="Arc 492">
              <a:extLst>
                <a:ext uri="{FF2B5EF4-FFF2-40B4-BE49-F238E27FC236}">
                  <a16:creationId xmlns:a16="http://schemas.microsoft.com/office/drawing/2014/main" id="{C1637D8C-D4E8-4456-B7CD-BB970D4A860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4" name="Arc 493">
              <a:extLst>
                <a:ext uri="{FF2B5EF4-FFF2-40B4-BE49-F238E27FC236}">
                  <a16:creationId xmlns:a16="http://schemas.microsoft.com/office/drawing/2014/main" id="{47701DA7-32C7-4DD3-A2D9-4592971BD72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5" name="Straight Connector 494">
              <a:extLst>
                <a:ext uri="{FF2B5EF4-FFF2-40B4-BE49-F238E27FC236}">
                  <a16:creationId xmlns:a16="http://schemas.microsoft.com/office/drawing/2014/main" id="{51E5F46C-5E78-4254-B6AF-A6BC902E92F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090ACEC0-339C-4CC4-B83D-2EEC0E2166A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77164F43-E38A-4031-942F-815696F853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641EF731-3430-4BE6-806E-E57C6CD17672}"/>
              </a:ext>
            </a:extLst>
          </p:cNvPr>
          <p:cNvGrpSpPr/>
          <p:nvPr/>
        </p:nvGrpSpPr>
        <p:grpSpPr>
          <a:xfrm rot="2540802">
            <a:off x="9879249" y="9525"/>
            <a:ext cx="544580" cy="346135"/>
            <a:chOff x="1459148" y="544749"/>
            <a:chExt cx="7412477" cy="5661498"/>
          </a:xfrm>
        </p:grpSpPr>
        <p:sp>
          <p:nvSpPr>
            <p:cNvPr id="499" name="Arc 498">
              <a:extLst>
                <a:ext uri="{FF2B5EF4-FFF2-40B4-BE49-F238E27FC236}">
                  <a16:creationId xmlns:a16="http://schemas.microsoft.com/office/drawing/2014/main" id="{D51143F8-5E5D-406C-8457-D5E2D67E59E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86DBC21E-322E-405F-A059-5ABCB061E76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01" name="Arc 500">
              <a:extLst>
                <a:ext uri="{FF2B5EF4-FFF2-40B4-BE49-F238E27FC236}">
                  <a16:creationId xmlns:a16="http://schemas.microsoft.com/office/drawing/2014/main" id="{0DC76D87-EDA4-48D9-A6E9-58FC7F4880E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2" name="Straight Connector 501">
              <a:extLst>
                <a:ext uri="{FF2B5EF4-FFF2-40B4-BE49-F238E27FC236}">
                  <a16:creationId xmlns:a16="http://schemas.microsoft.com/office/drawing/2014/main" id="{8946325E-E04B-4316-8CB8-E7A94953843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B3B4E87D-039C-4390-8AAF-B2DA6F47CA7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04" name="Oval 503">
              <a:extLst>
                <a:ext uri="{FF2B5EF4-FFF2-40B4-BE49-F238E27FC236}">
                  <a16:creationId xmlns:a16="http://schemas.microsoft.com/office/drawing/2014/main" id="{62B24D6B-6D3D-4E0F-8BF8-33A7452CBA1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Arc 504">
              <a:extLst>
                <a:ext uri="{FF2B5EF4-FFF2-40B4-BE49-F238E27FC236}">
                  <a16:creationId xmlns:a16="http://schemas.microsoft.com/office/drawing/2014/main" id="{20CEA694-CC61-48D4-A21E-DF9E2442F9E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4AEFE9B6-6FF0-4073-A75C-8C2125001B0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7" name="Arc 506">
              <a:extLst>
                <a:ext uri="{FF2B5EF4-FFF2-40B4-BE49-F238E27FC236}">
                  <a16:creationId xmlns:a16="http://schemas.microsoft.com/office/drawing/2014/main" id="{B1E83E64-EC6F-473A-A113-BFE9DED39EA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8" name="Arc 507">
              <a:extLst>
                <a:ext uri="{FF2B5EF4-FFF2-40B4-BE49-F238E27FC236}">
                  <a16:creationId xmlns:a16="http://schemas.microsoft.com/office/drawing/2014/main" id="{B5A64364-E545-42CF-A0EF-56AEB65DC4C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9" name="Straight Connector 508">
              <a:extLst>
                <a:ext uri="{FF2B5EF4-FFF2-40B4-BE49-F238E27FC236}">
                  <a16:creationId xmlns:a16="http://schemas.microsoft.com/office/drawing/2014/main" id="{FE5264CA-0DE1-4836-8849-A426EDCFD97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9CA24B9-95C8-4E5D-A5BE-04F2AC5DC38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11" name="Straight Connector 510">
              <a:extLst>
                <a:ext uri="{FF2B5EF4-FFF2-40B4-BE49-F238E27FC236}">
                  <a16:creationId xmlns:a16="http://schemas.microsoft.com/office/drawing/2014/main" id="{D5E93F77-C09A-42C8-A9B2-59914579153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12" name="Group 511">
            <a:extLst>
              <a:ext uri="{FF2B5EF4-FFF2-40B4-BE49-F238E27FC236}">
                <a16:creationId xmlns:a16="http://schemas.microsoft.com/office/drawing/2014/main" id="{BC89FCF2-2F0E-43CA-ABC9-BD9950A21B67}"/>
              </a:ext>
            </a:extLst>
          </p:cNvPr>
          <p:cNvGrpSpPr/>
          <p:nvPr/>
        </p:nvGrpSpPr>
        <p:grpSpPr>
          <a:xfrm rot="2540802">
            <a:off x="10193574" y="9525"/>
            <a:ext cx="544580" cy="346135"/>
            <a:chOff x="1459148" y="544749"/>
            <a:chExt cx="7412477" cy="5661498"/>
          </a:xfrm>
        </p:grpSpPr>
        <p:sp>
          <p:nvSpPr>
            <p:cNvPr id="513" name="Arc 512">
              <a:extLst>
                <a:ext uri="{FF2B5EF4-FFF2-40B4-BE49-F238E27FC236}">
                  <a16:creationId xmlns:a16="http://schemas.microsoft.com/office/drawing/2014/main" id="{8B7CC6C6-AA1D-4EBC-B784-1507E351465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CE9A41A-36BA-41E1-B6D1-E4A2BA44EF9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15" name="Arc 514">
              <a:extLst>
                <a:ext uri="{FF2B5EF4-FFF2-40B4-BE49-F238E27FC236}">
                  <a16:creationId xmlns:a16="http://schemas.microsoft.com/office/drawing/2014/main" id="{38B29DD0-DCD5-45C4-8664-38F07987BC4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6" name="Straight Connector 515">
              <a:extLst>
                <a:ext uri="{FF2B5EF4-FFF2-40B4-BE49-F238E27FC236}">
                  <a16:creationId xmlns:a16="http://schemas.microsoft.com/office/drawing/2014/main" id="{A508C1C8-951F-4454-A6D2-869EE9D5932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17" name="Straight Connector 516">
              <a:extLst>
                <a:ext uri="{FF2B5EF4-FFF2-40B4-BE49-F238E27FC236}">
                  <a16:creationId xmlns:a16="http://schemas.microsoft.com/office/drawing/2014/main" id="{5C4F3700-0939-458D-B88A-85A1AE91E66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18" name="Oval 517">
              <a:extLst>
                <a:ext uri="{FF2B5EF4-FFF2-40B4-BE49-F238E27FC236}">
                  <a16:creationId xmlns:a16="http://schemas.microsoft.com/office/drawing/2014/main" id="{30A9A29B-7E7C-4A52-A0CA-2775E060682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Arc 518">
              <a:extLst>
                <a:ext uri="{FF2B5EF4-FFF2-40B4-BE49-F238E27FC236}">
                  <a16:creationId xmlns:a16="http://schemas.microsoft.com/office/drawing/2014/main" id="{19FBB105-E385-4648-973E-9935EBE656D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51C02018-BC45-4593-AF35-5AF6FE85E16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1" name="Arc 520">
              <a:extLst>
                <a:ext uri="{FF2B5EF4-FFF2-40B4-BE49-F238E27FC236}">
                  <a16:creationId xmlns:a16="http://schemas.microsoft.com/office/drawing/2014/main" id="{77DCA517-E3C0-4551-BD21-9257FECBD38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2" name="Arc 521">
              <a:extLst>
                <a:ext uri="{FF2B5EF4-FFF2-40B4-BE49-F238E27FC236}">
                  <a16:creationId xmlns:a16="http://schemas.microsoft.com/office/drawing/2014/main" id="{D8B331CE-98F6-490E-A6C2-95C3B42DE72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3" name="Straight Connector 522">
              <a:extLst>
                <a:ext uri="{FF2B5EF4-FFF2-40B4-BE49-F238E27FC236}">
                  <a16:creationId xmlns:a16="http://schemas.microsoft.com/office/drawing/2014/main" id="{7ED5FD59-ED47-4E16-9FCA-38AC9D32391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24" name="Straight Connector 523">
              <a:extLst>
                <a:ext uri="{FF2B5EF4-FFF2-40B4-BE49-F238E27FC236}">
                  <a16:creationId xmlns:a16="http://schemas.microsoft.com/office/drawing/2014/main" id="{9C8FEFF9-6079-4F92-9D7A-53D8DD4336B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B9C9A973-5D86-4958-BE35-BEC4793FC3B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26" name="Group 525">
            <a:extLst>
              <a:ext uri="{FF2B5EF4-FFF2-40B4-BE49-F238E27FC236}">
                <a16:creationId xmlns:a16="http://schemas.microsoft.com/office/drawing/2014/main" id="{361A2391-7FB9-40A6-8BC7-159830561F39}"/>
              </a:ext>
            </a:extLst>
          </p:cNvPr>
          <p:cNvGrpSpPr/>
          <p:nvPr/>
        </p:nvGrpSpPr>
        <p:grpSpPr>
          <a:xfrm rot="2540802">
            <a:off x="10507899" y="9525"/>
            <a:ext cx="544580" cy="346135"/>
            <a:chOff x="1459148" y="544749"/>
            <a:chExt cx="7412477" cy="5661498"/>
          </a:xfrm>
        </p:grpSpPr>
        <p:sp>
          <p:nvSpPr>
            <p:cNvPr id="527" name="Arc 526">
              <a:extLst>
                <a:ext uri="{FF2B5EF4-FFF2-40B4-BE49-F238E27FC236}">
                  <a16:creationId xmlns:a16="http://schemas.microsoft.com/office/drawing/2014/main" id="{5212B421-71AD-4995-92FC-7CBBB2DEDFF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A13B0864-0DF0-4680-B6C1-8BDFBE4B108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29" name="Arc 528">
              <a:extLst>
                <a:ext uri="{FF2B5EF4-FFF2-40B4-BE49-F238E27FC236}">
                  <a16:creationId xmlns:a16="http://schemas.microsoft.com/office/drawing/2014/main" id="{328E73E1-ACE7-4CE4-B953-4A67A58447C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0" name="Straight Connector 529">
              <a:extLst>
                <a:ext uri="{FF2B5EF4-FFF2-40B4-BE49-F238E27FC236}">
                  <a16:creationId xmlns:a16="http://schemas.microsoft.com/office/drawing/2014/main" id="{B2DE6F17-6E93-46C3-B1EB-1C73CCD4AE5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A8493DA4-010A-486B-B9A2-7F7E4EB1EE9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32" name="Oval 531">
              <a:extLst>
                <a:ext uri="{FF2B5EF4-FFF2-40B4-BE49-F238E27FC236}">
                  <a16:creationId xmlns:a16="http://schemas.microsoft.com/office/drawing/2014/main" id="{C4076572-AACB-4D56-AA69-1456125941D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Arc 532">
              <a:extLst>
                <a:ext uri="{FF2B5EF4-FFF2-40B4-BE49-F238E27FC236}">
                  <a16:creationId xmlns:a16="http://schemas.microsoft.com/office/drawing/2014/main" id="{ADC3AFF1-9CF8-432E-A728-7D805345DE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476B5550-7E1C-4F29-B7A7-AEAC4745D52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5" name="Arc 534">
              <a:extLst>
                <a:ext uri="{FF2B5EF4-FFF2-40B4-BE49-F238E27FC236}">
                  <a16:creationId xmlns:a16="http://schemas.microsoft.com/office/drawing/2014/main" id="{136D6310-1B48-4756-9843-95C5219877E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6" name="Arc 535">
              <a:extLst>
                <a:ext uri="{FF2B5EF4-FFF2-40B4-BE49-F238E27FC236}">
                  <a16:creationId xmlns:a16="http://schemas.microsoft.com/office/drawing/2014/main" id="{A3DF45AF-794F-49B3-B3D2-5DC7861F04D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7" name="Straight Connector 536">
              <a:extLst>
                <a:ext uri="{FF2B5EF4-FFF2-40B4-BE49-F238E27FC236}">
                  <a16:creationId xmlns:a16="http://schemas.microsoft.com/office/drawing/2014/main" id="{432E19E3-B9CF-4C08-BD71-07BB492B6AB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E2B621F8-F96A-43C6-A908-7AEDEBA2C88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a:extLst>
                <a:ext uri="{FF2B5EF4-FFF2-40B4-BE49-F238E27FC236}">
                  <a16:creationId xmlns:a16="http://schemas.microsoft.com/office/drawing/2014/main" id="{7CB0F816-05A9-4B9B-AB27-EE3A094B912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40" name="Group 539">
            <a:extLst>
              <a:ext uri="{FF2B5EF4-FFF2-40B4-BE49-F238E27FC236}">
                <a16:creationId xmlns:a16="http://schemas.microsoft.com/office/drawing/2014/main" id="{820AB2DD-11E8-47BC-BAF5-B0B13D2CE511}"/>
              </a:ext>
            </a:extLst>
          </p:cNvPr>
          <p:cNvGrpSpPr/>
          <p:nvPr/>
        </p:nvGrpSpPr>
        <p:grpSpPr>
          <a:xfrm rot="2540802">
            <a:off x="10822224" y="9525"/>
            <a:ext cx="544580" cy="346135"/>
            <a:chOff x="1459148" y="544749"/>
            <a:chExt cx="7412477" cy="5661498"/>
          </a:xfrm>
        </p:grpSpPr>
        <p:sp>
          <p:nvSpPr>
            <p:cNvPr id="541" name="Arc 540">
              <a:extLst>
                <a:ext uri="{FF2B5EF4-FFF2-40B4-BE49-F238E27FC236}">
                  <a16:creationId xmlns:a16="http://schemas.microsoft.com/office/drawing/2014/main" id="{F6C6B19C-6E3C-45BB-9639-EB82BA8B151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821C6C29-B38D-48FC-AB76-D7910EB2748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43" name="Arc 542">
              <a:extLst>
                <a:ext uri="{FF2B5EF4-FFF2-40B4-BE49-F238E27FC236}">
                  <a16:creationId xmlns:a16="http://schemas.microsoft.com/office/drawing/2014/main" id="{280CA2EE-4190-4D0A-A55B-9194BAFDFB4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4" name="Straight Connector 543">
              <a:extLst>
                <a:ext uri="{FF2B5EF4-FFF2-40B4-BE49-F238E27FC236}">
                  <a16:creationId xmlns:a16="http://schemas.microsoft.com/office/drawing/2014/main" id="{3F2458B0-DD57-4F53-965F-789CA056768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45" name="Straight Connector 544">
              <a:extLst>
                <a:ext uri="{FF2B5EF4-FFF2-40B4-BE49-F238E27FC236}">
                  <a16:creationId xmlns:a16="http://schemas.microsoft.com/office/drawing/2014/main" id="{70F956EF-3675-4578-9D0F-53842D6A63F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46" name="Oval 545">
              <a:extLst>
                <a:ext uri="{FF2B5EF4-FFF2-40B4-BE49-F238E27FC236}">
                  <a16:creationId xmlns:a16="http://schemas.microsoft.com/office/drawing/2014/main" id="{B7EA87F7-F37A-4C93-A478-B86C6E353EC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Arc 546">
              <a:extLst>
                <a:ext uri="{FF2B5EF4-FFF2-40B4-BE49-F238E27FC236}">
                  <a16:creationId xmlns:a16="http://schemas.microsoft.com/office/drawing/2014/main" id="{25237831-E869-41AC-865D-F57CD1B083C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184F6647-1FF8-4253-A149-5B474F16168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9" name="Arc 548">
              <a:extLst>
                <a:ext uri="{FF2B5EF4-FFF2-40B4-BE49-F238E27FC236}">
                  <a16:creationId xmlns:a16="http://schemas.microsoft.com/office/drawing/2014/main" id="{A6304D18-348F-447F-BA25-35A1A93D5D1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0" name="Arc 549">
              <a:extLst>
                <a:ext uri="{FF2B5EF4-FFF2-40B4-BE49-F238E27FC236}">
                  <a16:creationId xmlns:a16="http://schemas.microsoft.com/office/drawing/2014/main" id="{868B6CC6-7ED7-405A-849C-C914336E659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1" name="Straight Connector 550">
              <a:extLst>
                <a:ext uri="{FF2B5EF4-FFF2-40B4-BE49-F238E27FC236}">
                  <a16:creationId xmlns:a16="http://schemas.microsoft.com/office/drawing/2014/main" id="{1E63F6F3-C578-4E3B-9D5C-7C737A8CC90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CFCE0407-B5BF-48CE-B43A-26398016BE1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a:extLst>
                <a:ext uri="{FF2B5EF4-FFF2-40B4-BE49-F238E27FC236}">
                  <a16:creationId xmlns:a16="http://schemas.microsoft.com/office/drawing/2014/main" id="{2A260AD3-B3E6-42F6-B2DE-718F90ECEA7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54" name="Group 553">
            <a:extLst>
              <a:ext uri="{FF2B5EF4-FFF2-40B4-BE49-F238E27FC236}">
                <a16:creationId xmlns:a16="http://schemas.microsoft.com/office/drawing/2014/main" id="{BFE4E570-E6F5-49BB-9593-CDCDB248C9FB}"/>
              </a:ext>
            </a:extLst>
          </p:cNvPr>
          <p:cNvGrpSpPr/>
          <p:nvPr/>
        </p:nvGrpSpPr>
        <p:grpSpPr>
          <a:xfrm rot="2540802">
            <a:off x="11136549" y="9525"/>
            <a:ext cx="544580" cy="346135"/>
            <a:chOff x="1459148" y="544749"/>
            <a:chExt cx="7412477" cy="5661498"/>
          </a:xfrm>
        </p:grpSpPr>
        <p:sp>
          <p:nvSpPr>
            <p:cNvPr id="555" name="Arc 554">
              <a:extLst>
                <a:ext uri="{FF2B5EF4-FFF2-40B4-BE49-F238E27FC236}">
                  <a16:creationId xmlns:a16="http://schemas.microsoft.com/office/drawing/2014/main" id="{01E508AE-9D50-4B6A-BC56-687FAB648C1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E44B976B-9EE0-43E8-A329-8AAE25E76B5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57" name="Arc 556">
              <a:extLst>
                <a:ext uri="{FF2B5EF4-FFF2-40B4-BE49-F238E27FC236}">
                  <a16:creationId xmlns:a16="http://schemas.microsoft.com/office/drawing/2014/main" id="{34A75B38-8CE8-4848-8973-64572E7D0E0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8" name="Straight Connector 557">
              <a:extLst>
                <a:ext uri="{FF2B5EF4-FFF2-40B4-BE49-F238E27FC236}">
                  <a16:creationId xmlns:a16="http://schemas.microsoft.com/office/drawing/2014/main" id="{D2AC2B71-DAC0-445D-99EA-1EF0EF9FA2F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59" name="Straight Connector 558">
              <a:extLst>
                <a:ext uri="{FF2B5EF4-FFF2-40B4-BE49-F238E27FC236}">
                  <a16:creationId xmlns:a16="http://schemas.microsoft.com/office/drawing/2014/main" id="{E7EAC952-ABD0-4615-B2F0-A43F57FAC0F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60" name="Oval 559">
              <a:extLst>
                <a:ext uri="{FF2B5EF4-FFF2-40B4-BE49-F238E27FC236}">
                  <a16:creationId xmlns:a16="http://schemas.microsoft.com/office/drawing/2014/main" id="{9FAF4319-F6FB-45EB-BBC5-BBACE6AF32B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Arc 560">
              <a:extLst>
                <a:ext uri="{FF2B5EF4-FFF2-40B4-BE49-F238E27FC236}">
                  <a16:creationId xmlns:a16="http://schemas.microsoft.com/office/drawing/2014/main" id="{942623AF-EC40-4411-AF7C-CC0B9F15E7C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42806839-CCD6-4268-8365-6DAAC899906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3" name="Arc 562">
              <a:extLst>
                <a:ext uri="{FF2B5EF4-FFF2-40B4-BE49-F238E27FC236}">
                  <a16:creationId xmlns:a16="http://schemas.microsoft.com/office/drawing/2014/main" id="{C8A662BF-83A3-4B84-85BB-E56C173B985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4" name="Arc 563">
              <a:extLst>
                <a:ext uri="{FF2B5EF4-FFF2-40B4-BE49-F238E27FC236}">
                  <a16:creationId xmlns:a16="http://schemas.microsoft.com/office/drawing/2014/main" id="{796D55A0-FE30-4E93-BA9C-B2247B686B2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5" name="Straight Connector 564">
              <a:extLst>
                <a:ext uri="{FF2B5EF4-FFF2-40B4-BE49-F238E27FC236}">
                  <a16:creationId xmlns:a16="http://schemas.microsoft.com/office/drawing/2014/main" id="{5784105C-023B-4D26-8726-4C4FEED1E05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B0F0122E-7676-4EF8-A90B-E61D7EC381A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9963D8F0-EEBF-43A4-A5B7-B6ABC853213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68" name="Group 567">
            <a:extLst>
              <a:ext uri="{FF2B5EF4-FFF2-40B4-BE49-F238E27FC236}">
                <a16:creationId xmlns:a16="http://schemas.microsoft.com/office/drawing/2014/main" id="{AFC5DE9E-94BB-4A87-9DC5-BB063585E6EA}"/>
              </a:ext>
            </a:extLst>
          </p:cNvPr>
          <p:cNvGrpSpPr/>
          <p:nvPr/>
        </p:nvGrpSpPr>
        <p:grpSpPr>
          <a:xfrm rot="2540802">
            <a:off x="11450874" y="9525"/>
            <a:ext cx="544580" cy="346135"/>
            <a:chOff x="1459148" y="544749"/>
            <a:chExt cx="7412477" cy="5661498"/>
          </a:xfrm>
        </p:grpSpPr>
        <p:sp>
          <p:nvSpPr>
            <p:cNvPr id="569" name="Arc 568">
              <a:extLst>
                <a:ext uri="{FF2B5EF4-FFF2-40B4-BE49-F238E27FC236}">
                  <a16:creationId xmlns:a16="http://schemas.microsoft.com/office/drawing/2014/main" id="{9A882E93-B24A-43A0-8AB7-8FB5AFF2C94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C1608923-0FD8-429C-B49B-27C902D4E41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71" name="Arc 570">
              <a:extLst>
                <a:ext uri="{FF2B5EF4-FFF2-40B4-BE49-F238E27FC236}">
                  <a16:creationId xmlns:a16="http://schemas.microsoft.com/office/drawing/2014/main" id="{66009295-F30E-4A3D-A45A-CC1AB8025CF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2" name="Straight Connector 571">
              <a:extLst>
                <a:ext uri="{FF2B5EF4-FFF2-40B4-BE49-F238E27FC236}">
                  <a16:creationId xmlns:a16="http://schemas.microsoft.com/office/drawing/2014/main" id="{3DE7A5B1-2A04-43FC-8B58-3C85898887F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73" name="Straight Connector 572">
              <a:extLst>
                <a:ext uri="{FF2B5EF4-FFF2-40B4-BE49-F238E27FC236}">
                  <a16:creationId xmlns:a16="http://schemas.microsoft.com/office/drawing/2014/main" id="{228C1F01-3185-4DFF-B9B8-7EC5F20797F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74" name="Oval 573">
              <a:extLst>
                <a:ext uri="{FF2B5EF4-FFF2-40B4-BE49-F238E27FC236}">
                  <a16:creationId xmlns:a16="http://schemas.microsoft.com/office/drawing/2014/main" id="{0E189289-B496-4A6F-8581-06EFCAAFEFC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Arc 574">
              <a:extLst>
                <a:ext uri="{FF2B5EF4-FFF2-40B4-BE49-F238E27FC236}">
                  <a16:creationId xmlns:a16="http://schemas.microsoft.com/office/drawing/2014/main" id="{57472F01-2FD1-4FE0-B4CD-50B9D4BD360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46BBAC6B-3C0F-4CE6-A5E0-7F33B657BD7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7" name="Arc 576">
              <a:extLst>
                <a:ext uri="{FF2B5EF4-FFF2-40B4-BE49-F238E27FC236}">
                  <a16:creationId xmlns:a16="http://schemas.microsoft.com/office/drawing/2014/main" id="{F179E39E-6FB1-4A1B-9FFB-5A3D765CCF3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8" name="Arc 577">
              <a:extLst>
                <a:ext uri="{FF2B5EF4-FFF2-40B4-BE49-F238E27FC236}">
                  <a16:creationId xmlns:a16="http://schemas.microsoft.com/office/drawing/2014/main" id="{3A74EEDC-098C-47A1-8DB4-A7D228BBF7C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9" name="Straight Connector 578">
              <a:extLst>
                <a:ext uri="{FF2B5EF4-FFF2-40B4-BE49-F238E27FC236}">
                  <a16:creationId xmlns:a16="http://schemas.microsoft.com/office/drawing/2014/main" id="{908CF331-39DE-4D98-A2EA-A9EFF7BF8D9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8A104187-26DA-42A5-BB20-55CED2F72B6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C34277AF-74DA-4356-9A15-F5DCAA737EA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82" name="Group 581">
            <a:extLst>
              <a:ext uri="{FF2B5EF4-FFF2-40B4-BE49-F238E27FC236}">
                <a16:creationId xmlns:a16="http://schemas.microsoft.com/office/drawing/2014/main" id="{84287695-B994-4858-ADDE-73583EB86F75}"/>
              </a:ext>
            </a:extLst>
          </p:cNvPr>
          <p:cNvGrpSpPr/>
          <p:nvPr/>
        </p:nvGrpSpPr>
        <p:grpSpPr>
          <a:xfrm rot="2540802">
            <a:off x="11736624" y="9525"/>
            <a:ext cx="544580" cy="346135"/>
            <a:chOff x="1459148" y="544749"/>
            <a:chExt cx="7412477" cy="5661498"/>
          </a:xfrm>
        </p:grpSpPr>
        <p:sp>
          <p:nvSpPr>
            <p:cNvPr id="583" name="Arc 582">
              <a:extLst>
                <a:ext uri="{FF2B5EF4-FFF2-40B4-BE49-F238E27FC236}">
                  <a16:creationId xmlns:a16="http://schemas.microsoft.com/office/drawing/2014/main" id="{B875F0C1-FF12-449E-94F0-CE5ED271145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36EADEB-29D8-4AE5-BFD2-07E82D9BBFB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85" name="Arc 584">
              <a:extLst>
                <a:ext uri="{FF2B5EF4-FFF2-40B4-BE49-F238E27FC236}">
                  <a16:creationId xmlns:a16="http://schemas.microsoft.com/office/drawing/2014/main" id="{2D2769BA-EEFA-44C4-944C-1953E770A10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6" name="Straight Connector 585">
              <a:extLst>
                <a:ext uri="{FF2B5EF4-FFF2-40B4-BE49-F238E27FC236}">
                  <a16:creationId xmlns:a16="http://schemas.microsoft.com/office/drawing/2014/main" id="{9F700265-59EA-4A41-AC8F-81C3F3ABDCD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35EB55AB-021B-4328-A8CE-096ACB8435D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88" name="Oval 587">
              <a:extLst>
                <a:ext uri="{FF2B5EF4-FFF2-40B4-BE49-F238E27FC236}">
                  <a16:creationId xmlns:a16="http://schemas.microsoft.com/office/drawing/2014/main" id="{AF95D8A4-B720-4EC1-8670-C770F7FB327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Arc 588">
              <a:extLst>
                <a:ext uri="{FF2B5EF4-FFF2-40B4-BE49-F238E27FC236}">
                  <a16:creationId xmlns:a16="http://schemas.microsoft.com/office/drawing/2014/main" id="{73C0043A-83DB-4C2D-A964-A2CD1C42084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597E254E-30DA-4D69-86C0-03D20F240E7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1" name="Arc 590">
              <a:extLst>
                <a:ext uri="{FF2B5EF4-FFF2-40B4-BE49-F238E27FC236}">
                  <a16:creationId xmlns:a16="http://schemas.microsoft.com/office/drawing/2014/main" id="{63CB4263-1DFA-4A85-8851-E4DDBB877EF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2" name="Arc 591">
              <a:extLst>
                <a:ext uri="{FF2B5EF4-FFF2-40B4-BE49-F238E27FC236}">
                  <a16:creationId xmlns:a16="http://schemas.microsoft.com/office/drawing/2014/main" id="{222AB6C8-10B2-4F14-A0C3-43A4DA44725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3" name="Straight Connector 592">
              <a:extLst>
                <a:ext uri="{FF2B5EF4-FFF2-40B4-BE49-F238E27FC236}">
                  <a16:creationId xmlns:a16="http://schemas.microsoft.com/office/drawing/2014/main" id="{818A4980-D243-4C21-88B9-4CB8928E171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C1402399-320D-43D9-BD14-A4EC01E5CEB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a:extLst>
                <a:ext uri="{FF2B5EF4-FFF2-40B4-BE49-F238E27FC236}">
                  <a16:creationId xmlns:a16="http://schemas.microsoft.com/office/drawing/2014/main" id="{FAB14A6C-48AA-4EF9-A864-99DA2D1437A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96" name="Group 595">
            <a:extLst>
              <a:ext uri="{FF2B5EF4-FFF2-40B4-BE49-F238E27FC236}">
                <a16:creationId xmlns:a16="http://schemas.microsoft.com/office/drawing/2014/main" id="{F9CEDA42-7C12-4E0E-AC6A-681F30481D01}"/>
              </a:ext>
            </a:extLst>
          </p:cNvPr>
          <p:cNvGrpSpPr/>
          <p:nvPr/>
        </p:nvGrpSpPr>
        <p:grpSpPr>
          <a:xfrm rot="2540802">
            <a:off x="-179151" y="6524625"/>
            <a:ext cx="544580" cy="346135"/>
            <a:chOff x="1459148" y="544749"/>
            <a:chExt cx="7412477" cy="5661498"/>
          </a:xfrm>
        </p:grpSpPr>
        <p:sp>
          <p:nvSpPr>
            <p:cNvPr id="597" name="Arc 596">
              <a:extLst>
                <a:ext uri="{FF2B5EF4-FFF2-40B4-BE49-F238E27FC236}">
                  <a16:creationId xmlns:a16="http://schemas.microsoft.com/office/drawing/2014/main" id="{ED5A2700-C241-4B0E-9B5C-8F890AF43C5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7529347A-3814-437C-B2FC-6D7A339F799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9" name="Arc 598">
              <a:extLst>
                <a:ext uri="{FF2B5EF4-FFF2-40B4-BE49-F238E27FC236}">
                  <a16:creationId xmlns:a16="http://schemas.microsoft.com/office/drawing/2014/main" id="{BB1039E3-E208-49B3-B4B7-BCBE4010D59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00" name="Straight Connector 599">
              <a:extLst>
                <a:ext uri="{FF2B5EF4-FFF2-40B4-BE49-F238E27FC236}">
                  <a16:creationId xmlns:a16="http://schemas.microsoft.com/office/drawing/2014/main" id="{1036394D-DE96-4814-8259-A8E525F4A98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A4E2E16C-ED1A-4F70-9F75-CBEDB3846E8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2" name="Oval 601">
              <a:extLst>
                <a:ext uri="{FF2B5EF4-FFF2-40B4-BE49-F238E27FC236}">
                  <a16:creationId xmlns:a16="http://schemas.microsoft.com/office/drawing/2014/main" id="{FF47ADEF-4493-4EE3-BA99-ED88F462E9F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Arc 602">
              <a:extLst>
                <a:ext uri="{FF2B5EF4-FFF2-40B4-BE49-F238E27FC236}">
                  <a16:creationId xmlns:a16="http://schemas.microsoft.com/office/drawing/2014/main" id="{D860F160-ED00-4F55-AAD7-74760BDAA6D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0EC5B526-0DB7-4FFE-B547-94F3A923E4F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5" name="Arc 604">
              <a:extLst>
                <a:ext uri="{FF2B5EF4-FFF2-40B4-BE49-F238E27FC236}">
                  <a16:creationId xmlns:a16="http://schemas.microsoft.com/office/drawing/2014/main" id="{68B1037B-086A-4405-A5E1-87BC96CF17E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6" name="Arc 605">
              <a:extLst>
                <a:ext uri="{FF2B5EF4-FFF2-40B4-BE49-F238E27FC236}">
                  <a16:creationId xmlns:a16="http://schemas.microsoft.com/office/drawing/2014/main" id="{F3BF5F5F-2D4B-4650-B488-3CB8324891E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7" name="Straight Connector 606">
              <a:extLst>
                <a:ext uri="{FF2B5EF4-FFF2-40B4-BE49-F238E27FC236}">
                  <a16:creationId xmlns:a16="http://schemas.microsoft.com/office/drawing/2014/main" id="{3AF236CE-AABA-4B7D-81BE-FF8623E4B4B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a:extLst>
                <a:ext uri="{FF2B5EF4-FFF2-40B4-BE49-F238E27FC236}">
                  <a16:creationId xmlns:a16="http://schemas.microsoft.com/office/drawing/2014/main" id="{2CE55CB3-AF9F-4080-9E83-9B7BEF1C342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9" name="Straight Connector 608">
              <a:extLst>
                <a:ext uri="{FF2B5EF4-FFF2-40B4-BE49-F238E27FC236}">
                  <a16:creationId xmlns:a16="http://schemas.microsoft.com/office/drawing/2014/main" id="{F7A0F16F-D517-45EC-BA3E-FE24EFD5ED1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10" name="Group 609">
            <a:extLst>
              <a:ext uri="{FF2B5EF4-FFF2-40B4-BE49-F238E27FC236}">
                <a16:creationId xmlns:a16="http://schemas.microsoft.com/office/drawing/2014/main" id="{617F6D47-3BBF-4BEF-BAE1-684CC7D78C9C}"/>
              </a:ext>
            </a:extLst>
          </p:cNvPr>
          <p:cNvGrpSpPr/>
          <p:nvPr/>
        </p:nvGrpSpPr>
        <p:grpSpPr>
          <a:xfrm rot="2540802">
            <a:off x="135174" y="6524625"/>
            <a:ext cx="544580" cy="346135"/>
            <a:chOff x="1459148" y="544749"/>
            <a:chExt cx="7412477" cy="5661498"/>
          </a:xfrm>
        </p:grpSpPr>
        <p:sp>
          <p:nvSpPr>
            <p:cNvPr id="611" name="Arc 610">
              <a:extLst>
                <a:ext uri="{FF2B5EF4-FFF2-40B4-BE49-F238E27FC236}">
                  <a16:creationId xmlns:a16="http://schemas.microsoft.com/office/drawing/2014/main" id="{432E3479-35A2-4663-A2E6-B2AA0009C69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E47A7FD1-B57F-4319-9F88-30BDD628CA4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13" name="Arc 612">
              <a:extLst>
                <a:ext uri="{FF2B5EF4-FFF2-40B4-BE49-F238E27FC236}">
                  <a16:creationId xmlns:a16="http://schemas.microsoft.com/office/drawing/2014/main" id="{63C11912-08C2-4221-9630-4D11DD84E77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4" name="Straight Connector 613">
              <a:extLst>
                <a:ext uri="{FF2B5EF4-FFF2-40B4-BE49-F238E27FC236}">
                  <a16:creationId xmlns:a16="http://schemas.microsoft.com/office/drawing/2014/main" id="{D24FE5DB-5A17-4A06-928D-92E6BF192F7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F83AF418-D73B-4A82-9E05-0CFFD4C0D94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16" name="Oval 615">
              <a:extLst>
                <a:ext uri="{FF2B5EF4-FFF2-40B4-BE49-F238E27FC236}">
                  <a16:creationId xmlns:a16="http://schemas.microsoft.com/office/drawing/2014/main" id="{8EC0FEF5-71BD-4003-86E2-BDB8D608DC3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Arc 616">
              <a:extLst>
                <a:ext uri="{FF2B5EF4-FFF2-40B4-BE49-F238E27FC236}">
                  <a16:creationId xmlns:a16="http://schemas.microsoft.com/office/drawing/2014/main" id="{529C55A0-538C-450B-843B-E2D88A98C65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7D1EEC30-D281-4577-A187-982CF56F9F5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9" name="Arc 618">
              <a:extLst>
                <a:ext uri="{FF2B5EF4-FFF2-40B4-BE49-F238E27FC236}">
                  <a16:creationId xmlns:a16="http://schemas.microsoft.com/office/drawing/2014/main" id="{2A5AF416-01A4-4C14-A68C-F1F94592BBC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0" name="Arc 619">
              <a:extLst>
                <a:ext uri="{FF2B5EF4-FFF2-40B4-BE49-F238E27FC236}">
                  <a16:creationId xmlns:a16="http://schemas.microsoft.com/office/drawing/2014/main" id="{1573C93D-D331-44EC-9AB4-84BC153AE0F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1" name="Straight Connector 620">
              <a:extLst>
                <a:ext uri="{FF2B5EF4-FFF2-40B4-BE49-F238E27FC236}">
                  <a16:creationId xmlns:a16="http://schemas.microsoft.com/office/drawing/2014/main" id="{63F33FC2-98D2-4D3C-BD21-2B6A6A5347B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a:extLst>
                <a:ext uri="{FF2B5EF4-FFF2-40B4-BE49-F238E27FC236}">
                  <a16:creationId xmlns:a16="http://schemas.microsoft.com/office/drawing/2014/main" id="{FC4A8055-24E5-4B8A-B424-546C5A9BAEC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a:extLst>
                <a:ext uri="{FF2B5EF4-FFF2-40B4-BE49-F238E27FC236}">
                  <a16:creationId xmlns:a16="http://schemas.microsoft.com/office/drawing/2014/main" id="{7A852357-C902-49F0-8CED-815F9A45C6E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24" name="Group 623">
            <a:extLst>
              <a:ext uri="{FF2B5EF4-FFF2-40B4-BE49-F238E27FC236}">
                <a16:creationId xmlns:a16="http://schemas.microsoft.com/office/drawing/2014/main" id="{276956E5-DD08-4410-825B-C0E6834CAAFD}"/>
              </a:ext>
            </a:extLst>
          </p:cNvPr>
          <p:cNvGrpSpPr/>
          <p:nvPr/>
        </p:nvGrpSpPr>
        <p:grpSpPr>
          <a:xfrm rot="2540802">
            <a:off x="449499" y="6524625"/>
            <a:ext cx="544580" cy="346135"/>
            <a:chOff x="1459148" y="544749"/>
            <a:chExt cx="7412477" cy="5661498"/>
          </a:xfrm>
        </p:grpSpPr>
        <p:sp>
          <p:nvSpPr>
            <p:cNvPr id="625" name="Arc 624">
              <a:extLst>
                <a:ext uri="{FF2B5EF4-FFF2-40B4-BE49-F238E27FC236}">
                  <a16:creationId xmlns:a16="http://schemas.microsoft.com/office/drawing/2014/main" id="{A4890686-2075-4BC4-91E1-93011287C68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B1BD68DA-576A-4F01-85FE-D898E6DFB5F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27" name="Arc 626">
              <a:extLst>
                <a:ext uri="{FF2B5EF4-FFF2-40B4-BE49-F238E27FC236}">
                  <a16:creationId xmlns:a16="http://schemas.microsoft.com/office/drawing/2014/main" id="{070FFA83-581D-4FEE-87DF-8887C82F39A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8" name="Straight Connector 627">
              <a:extLst>
                <a:ext uri="{FF2B5EF4-FFF2-40B4-BE49-F238E27FC236}">
                  <a16:creationId xmlns:a16="http://schemas.microsoft.com/office/drawing/2014/main" id="{DC2ED764-F651-41F4-ADF1-DBDC00BF8CE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29" name="Straight Connector 628">
              <a:extLst>
                <a:ext uri="{FF2B5EF4-FFF2-40B4-BE49-F238E27FC236}">
                  <a16:creationId xmlns:a16="http://schemas.microsoft.com/office/drawing/2014/main" id="{CD90C662-233A-4060-B6E3-5E96345C61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30" name="Oval 629">
              <a:extLst>
                <a:ext uri="{FF2B5EF4-FFF2-40B4-BE49-F238E27FC236}">
                  <a16:creationId xmlns:a16="http://schemas.microsoft.com/office/drawing/2014/main" id="{AAAA378B-9AB8-4DDA-BD4E-CED6A53D2C9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Arc 630">
              <a:extLst>
                <a:ext uri="{FF2B5EF4-FFF2-40B4-BE49-F238E27FC236}">
                  <a16:creationId xmlns:a16="http://schemas.microsoft.com/office/drawing/2014/main" id="{57B4000A-71EB-4675-877E-D576C03AD47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23A48268-C440-4AF0-8EEC-AB2ABF8489B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3" name="Arc 632">
              <a:extLst>
                <a:ext uri="{FF2B5EF4-FFF2-40B4-BE49-F238E27FC236}">
                  <a16:creationId xmlns:a16="http://schemas.microsoft.com/office/drawing/2014/main" id="{E623E49F-8EA5-4AD3-992E-6C2197C3D6C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4" name="Arc 633">
              <a:extLst>
                <a:ext uri="{FF2B5EF4-FFF2-40B4-BE49-F238E27FC236}">
                  <a16:creationId xmlns:a16="http://schemas.microsoft.com/office/drawing/2014/main" id="{1B43F532-14E9-4B2D-9217-D3C77E427D4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5" name="Straight Connector 634">
              <a:extLst>
                <a:ext uri="{FF2B5EF4-FFF2-40B4-BE49-F238E27FC236}">
                  <a16:creationId xmlns:a16="http://schemas.microsoft.com/office/drawing/2014/main" id="{0D4178F0-B76B-4464-AA29-47BEF43C865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a:extLst>
                <a:ext uri="{FF2B5EF4-FFF2-40B4-BE49-F238E27FC236}">
                  <a16:creationId xmlns:a16="http://schemas.microsoft.com/office/drawing/2014/main" id="{D5229F0B-492A-42D3-BBDE-DB9C0D5C6E6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a:extLst>
                <a:ext uri="{FF2B5EF4-FFF2-40B4-BE49-F238E27FC236}">
                  <a16:creationId xmlns:a16="http://schemas.microsoft.com/office/drawing/2014/main" id="{EB4F5833-3BF4-4D6C-B8D5-E4776B2AE8A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38" name="Group 637">
            <a:extLst>
              <a:ext uri="{FF2B5EF4-FFF2-40B4-BE49-F238E27FC236}">
                <a16:creationId xmlns:a16="http://schemas.microsoft.com/office/drawing/2014/main" id="{D8ED3906-2D6F-4997-ADE3-A07312163109}"/>
              </a:ext>
            </a:extLst>
          </p:cNvPr>
          <p:cNvGrpSpPr/>
          <p:nvPr/>
        </p:nvGrpSpPr>
        <p:grpSpPr>
          <a:xfrm rot="2540802">
            <a:off x="763824" y="6524625"/>
            <a:ext cx="544580" cy="346135"/>
            <a:chOff x="1459148" y="544749"/>
            <a:chExt cx="7412477" cy="5661498"/>
          </a:xfrm>
        </p:grpSpPr>
        <p:sp>
          <p:nvSpPr>
            <p:cNvPr id="639" name="Arc 638">
              <a:extLst>
                <a:ext uri="{FF2B5EF4-FFF2-40B4-BE49-F238E27FC236}">
                  <a16:creationId xmlns:a16="http://schemas.microsoft.com/office/drawing/2014/main" id="{652CEB84-E67E-4C5F-B5DA-1D8E4E0882D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3E71B9FA-846E-4029-8B08-895E055E2B8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41" name="Arc 640">
              <a:extLst>
                <a:ext uri="{FF2B5EF4-FFF2-40B4-BE49-F238E27FC236}">
                  <a16:creationId xmlns:a16="http://schemas.microsoft.com/office/drawing/2014/main" id="{7A5C36A9-B2A8-44A7-AB01-3D15E1636BB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2" name="Straight Connector 641">
              <a:extLst>
                <a:ext uri="{FF2B5EF4-FFF2-40B4-BE49-F238E27FC236}">
                  <a16:creationId xmlns:a16="http://schemas.microsoft.com/office/drawing/2014/main" id="{31467EC6-234C-4E07-B786-CF9E291BD0C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7C116618-DA57-43B3-9975-EA7FB94ADD3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44" name="Oval 643">
              <a:extLst>
                <a:ext uri="{FF2B5EF4-FFF2-40B4-BE49-F238E27FC236}">
                  <a16:creationId xmlns:a16="http://schemas.microsoft.com/office/drawing/2014/main" id="{EAB047BF-8CC2-497E-9570-5AEBC0F15C6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Arc 644">
              <a:extLst>
                <a:ext uri="{FF2B5EF4-FFF2-40B4-BE49-F238E27FC236}">
                  <a16:creationId xmlns:a16="http://schemas.microsoft.com/office/drawing/2014/main" id="{BF649386-ADFC-445C-AF7A-225AE51B956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F79AFE4D-E4BA-4D87-B446-C860250FBE1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7" name="Arc 646">
              <a:extLst>
                <a:ext uri="{FF2B5EF4-FFF2-40B4-BE49-F238E27FC236}">
                  <a16:creationId xmlns:a16="http://schemas.microsoft.com/office/drawing/2014/main" id="{E551195A-12FA-4EF8-BF81-16F5F7BD370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8" name="Arc 647">
              <a:extLst>
                <a:ext uri="{FF2B5EF4-FFF2-40B4-BE49-F238E27FC236}">
                  <a16:creationId xmlns:a16="http://schemas.microsoft.com/office/drawing/2014/main" id="{8875A607-E470-4FC2-AAAE-E5513E78B71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9" name="Straight Connector 648">
              <a:extLst>
                <a:ext uri="{FF2B5EF4-FFF2-40B4-BE49-F238E27FC236}">
                  <a16:creationId xmlns:a16="http://schemas.microsoft.com/office/drawing/2014/main" id="{1C1E1284-B5DE-437D-9291-F35AF403407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50" name="Straight Connector 649">
              <a:extLst>
                <a:ext uri="{FF2B5EF4-FFF2-40B4-BE49-F238E27FC236}">
                  <a16:creationId xmlns:a16="http://schemas.microsoft.com/office/drawing/2014/main" id="{E4718BBE-3973-40A2-BA5A-4121F472D67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B9B6F364-FB6C-4C4C-9E5A-9AA91AD4D61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52" name="Group 651">
            <a:extLst>
              <a:ext uri="{FF2B5EF4-FFF2-40B4-BE49-F238E27FC236}">
                <a16:creationId xmlns:a16="http://schemas.microsoft.com/office/drawing/2014/main" id="{88FA042E-0D00-4733-B81E-08391F71A64C}"/>
              </a:ext>
            </a:extLst>
          </p:cNvPr>
          <p:cNvGrpSpPr/>
          <p:nvPr/>
        </p:nvGrpSpPr>
        <p:grpSpPr>
          <a:xfrm rot="2540802">
            <a:off x="1078149" y="6524625"/>
            <a:ext cx="544580" cy="346135"/>
            <a:chOff x="1459148" y="544749"/>
            <a:chExt cx="7412477" cy="5661498"/>
          </a:xfrm>
        </p:grpSpPr>
        <p:sp>
          <p:nvSpPr>
            <p:cNvPr id="653" name="Arc 652">
              <a:extLst>
                <a:ext uri="{FF2B5EF4-FFF2-40B4-BE49-F238E27FC236}">
                  <a16:creationId xmlns:a16="http://schemas.microsoft.com/office/drawing/2014/main" id="{2F37FF39-D34F-4011-ADD2-4F29678246C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7379E4EC-6868-4D7A-8E23-45062778B13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55" name="Arc 654">
              <a:extLst>
                <a:ext uri="{FF2B5EF4-FFF2-40B4-BE49-F238E27FC236}">
                  <a16:creationId xmlns:a16="http://schemas.microsoft.com/office/drawing/2014/main" id="{4B335D7A-4C36-40CC-89C2-492859D44FE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6" name="Straight Connector 655">
              <a:extLst>
                <a:ext uri="{FF2B5EF4-FFF2-40B4-BE49-F238E27FC236}">
                  <a16:creationId xmlns:a16="http://schemas.microsoft.com/office/drawing/2014/main" id="{73F9C44C-6749-40B1-B46F-1B33C868D9F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9A814153-FD6F-4506-A0FC-6FABECB77E9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DD7D3968-E13D-42FB-B51B-C3BFE66E720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Arc 658">
              <a:extLst>
                <a:ext uri="{FF2B5EF4-FFF2-40B4-BE49-F238E27FC236}">
                  <a16:creationId xmlns:a16="http://schemas.microsoft.com/office/drawing/2014/main" id="{BDC41C3E-4E28-4346-8B36-F5AF858476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DE031377-56CB-472D-B3A4-C936D9FE49F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1" name="Arc 660">
              <a:extLst>
                <a:ext uri="{FF2B5EF4-FFF2-40B4-BE49-F238E27FC236}">
                  <a16:creationId xmlns:a16="http://schemas.microsoft.com/office/drawing/2014/main" id="{6AFE3306-C490-40B3-A6F5-6B00BC92AC1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2" name="Arc 661">
              <a:extLst>
                <a:ext uri="{FF2B5EF4-FFF2-40B4-BE49-F238E27FC236}">
                  <a16:creationId xmlns:a16="http://schemas.microsoft.com/office/drawing/2014/main" id="{1E736AF9-C5E6-414F-A992-5BA818E4220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3" name="Straight Connector 662">
              <a:extLst>
                <a:ext uri="{FF2B5EF4-FFF2-40B4-BE49-F238E27FC236}">
                  <a16:creationId xmlns:a16="http://schemas.microsoft.com/office/drawing/2014/main" id="{D71C5A1A-CC7B-454E-BC25-775D1C43D71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EFD1BE43-BE6B-4A4D-91D1-4986BD47E69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D7AD01AD-1630-487A-A7C0-CEBB7F49129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66" name="Group 665">
            <a:extLst>
              <a:ext uri="{FF2B5EF4-FFF2-40B4-BE49-F238E27FC236}">
                <a16:creationId xmlns:a16="http://schemas.microsoft.com/office/drawing/2014/main" id="{E3634150-9B34-45DC-8EF8-D1998B89A06E}"/>
              </a:ext>
            </a:extLst>
          </p:cNvPr>
          <p:cNvGrpSpPr/>
          <p:nvPr/>
        </p:nvGrpSpPr>
        <p:grpSpPr>
          <a:xfrm rot="2540802">
            <a:off x="1392474" y="6524625"/>
            <a:ext cx="544580" cy="346135"/>
            <a:chOff x="1459148" y="544749"/>
            <a:chExt cx="7412477" cy="5661498"/>
          </a:xfrm>
        </p:grpSpPr>
        <p:sp>
          <p:nvSpPr>
            <p:cNvPr id="667" name="Arc 666">
              <a:extLst>
                <a:ext uri="{FF2B5EF4-FFF2-40B4-BE49-F238E27FC236}">
                  <a16:creationId xmlns:a16="http://schemas.microsoft.com/office/drawing/2014/main" id="{FA3B5628-EAB1-4C00-9395-779BD9981B8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12970553-A863-44BD-8957-659D24B7A4A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9" name="Arc 668">
              <a:extLst>
                <a:ext uri="{FF2B5EF4-FFF2-40B4-BE49-F238E27FC236}">
                  <a16:creationId xmlns:a16="http://schemas.microsoft.com/office/drawing/2014/main" id="{E7169EBF-BAE7-44A2-90A8-355E149CA54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0" name="Straight Connector 669">
              <a:extLst>
                <a:ext uri="{FF2B5EF4-FFF2-40B4-BE49-F238E27FC236}">
                  <a16:creationId xmlns:a16="http://schemas.microsoft.com/office/drawing/2014/main" id="{88A75568-7466-4BB5-8A16-E1B90CC0CD2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5C4DE545-D184-4E3D-92BA-518E75F3449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2" name="Oval 671">
              <a:extLst>
                <a:ext uri="{FF2B5EF4-FFF2-40B4-BE49-F238E27FC236}">
                  <a16:creationId xmlns:a16="http://schemas.microsoft.com/office/drawing/2014/main" id="{82C31563-4BEB-489A-A5D8-6CCA9BDA58B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Arc 672">
              <a:extLst>
                <a:ext uri="{FF2B5EF4-FFF2-40B4-BE49-F238E27FC236}">
                  <a16:creationId xmlns:a16="http://schemas.microsoft.com/office/drawing/2014/main" id="{49432A56-63E0-43CC-B474-D932F11C2A0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51924147-3042-472A-AE3B-3A409620E28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5" name="Arc 674">
              <a:extLst>
                <a:ext uri="{FF2B5EF4-FFF2-40B4-BE49-F238E27FC236}">
                  <a16:creationId xmlns:a16="http://schemas.microsoft.com/office/drawing/2014/main" id="{8E8E602E-BF06-41FA-8032-A51031FF588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6" name="Arc 675">
              <a:extLst>
                <a:ext uri="{FF2B5EF4-FFF2-40B4-BE49-F238E27FC236}">
                  <a16:creationId xmlns:a16="http://schemas.microsoft.com/office/drawing/2014/main" id="{8A5578CB-D42C-4D11-83E3-6D956ADD6C7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7" name="Straight Connector 676">
              <a:extLst>
                <a:ext uri="{FF2B5EF4-FFF2-40B4-BE49-F238E27FC236}">
                  <a16:creationId xmlns:a16="http://schemas.microsoft.com/office/drawing/2014/main" id="{76756260-6D6B-455F-BB8D-B0DD53D6D67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8D1E3BD0-9256-4D0B-AFEC-1501B763F65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5C99FE74-6DC9-460B-93BD-7631B6FD28C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80" name="Group 679">
            <a:extLst>
              <a:ext uri="{FF2B5EF4-FFF2-40B4-BE49-F238E27FC236}">
                <a16:creationId xmlns:a16="http://schemas.microsoft.com/office/drawing/2014/main" id="{34DDFD1D-6C76-43B0-95D7-F840A949607A}"/>
              </a:ext>
            </a:extLst>
          </p:cNvPr>
          <p:cNvGrpSpPr/>
          <p:nvPr/>
        </p:nvGrpSpPr>
        <p:grpSpPr>
          <a:xfrm rot="2540802">
            <a:off x="1706799" y="6524625"/>
            <a:ext cx="544580" cy="346135"/>
            <a:chOff x="1459148" y="544749"/>
            <a:chExt cx="7412477" cy="5661498"/>
          </a:xfrm>
        </p:grpSpPr>
        <p:sp>
          <p:nvSpPr>
            <p:cNvPr id="681" name="Arc 680">
              <a:extLst>
                <a:ext uri="{FF2B5EF4-FFF2-40B4-BE49-F238E27FC236}">
                  <a16:creationId xmlns:a16="http://schemas.microsoft.com/office/drawing/2014/main" id="{4ACC17C0-76CB-4150-834C-EB96B7C5295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1D468DCB-C378-48B7-B273-F61646B1C2A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83" name="Arc 682">
              <a:extLst>
                <a:ext uri="{FF2B5EF4-FFF2-40B4-BE49-F238E27FC236}">
                  <a16:creationId xmlns:a16="http://schemas.microsoft.com/office/drawing/2014/main" id="{4DC22904-43D1-42B8-8B55-7B0297E3AB0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4" name="Straight Connector 683">
              <a:extLst>
                <a:ext uri="{FF2B5EF4-FFF2-40B4-BE49-F238E27FC236}">
                  <a16:creationId xmlns:a16="http://schemas.microsoft.com/office/drawing/2014/main" id="{C3B38401-D365-464F-B226-51C666F9A16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85" name="Straight Connector 684">
              <a:extLst>
                <a:ext uri="{FF2B5EF4-FFF2-40B4-BE49-F238E27FC236}">
                  <a16:creationId xmlns:a16="http://schemas.microsoft.com/office/drawing/2014/main" id="{DD1DA3E1-1D62-4CC7-BF6D-D03DEDC66FB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86" name="Oval 685">
              <a:extLst>
                <a:ext uri="{FF2B5EF4-FFF2-40B4-BE49-F238E27FC236}">
                  <a16:creationId xmlns:a16="http://schemas.microsoft.com/office/drawing/2014/main" id="{1BA31769-A36B-41B9-A92E-65114B562B2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Arc 686">
              <a:extLst>
                <a:ext uri="{FF2B5EF4-FFF2-40B4-BE49-F238E27FC236}">
                  <a16:creationId xmlns:a16="http://schemas.microsoft.com/office/drawing/2014/main" id="{4BCEF971-519F-4354-94E6-5F73050E85F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B7A0EE79-BAE5-4124-9C52-3318335965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9" name="Arc 688">
              <a:extLst>
                <a:ext uri="{FF2B5EF4-FFF2-40B4-BE49-F238E27FC236}">
                  <a16:creationId xmlns:a16="http://schemas.microsoft.com/office/drawing/2014/main" id="{45A2719B-8DA7-4A53-9F18-B9C03C5CC52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0" name="Arc 689">
              <a:extLst>
                <a:ext uri="{FF2B5EF4-FFF2-40B4-BE49-F238E27FC236}">
                  <a16:creationId xmlns:a16="http://schemas.microsoft.com/office/drawing/2014/main" id="{768B8231-4079-40C9-BDF6-4BE73CC92B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1" name="Straight Connector 690">
              <a:extLst>
                <a:ext uri="{FF2B5EF4-FFF2-40B4-BE49-F238E27FC236}">
                  <a16:creationId xmlns:a16="http://schemas.microsoft.com/office/drawing/2014/main" id="{45ACF170-1E63-4EC2-9CE7-C2333213620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92" name="Straight Connector 691">
              <a:extLst>
                <a:ext uri="{FF2B5EF4-FFF2-40B4-BE49-F238E27FC236}">
                  <a16:creationId xmlns:a16="http://schemas.microsoft.com/office/drawing/2014/main" id="{16AFB913-CC1D-4756-A4ED-8F3644506E6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a:extLst>
                <a:ext uri="{FF2B5EF4-FFF2-40B4-BE49-F238E27FC236}">
                  <a16:creationId xmlns:a16="http://schemas.microsoft.com/office/drawing/2014/main" id="{340D8E50-B1F5-414F-892D-B1955E29F69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CC7F589A-1909-40AB-8452-5C5AEC309846}"/>
              </a:ext>
            </a:extLst>
          </p:cNvPr>
          <p:cNvGrpSpPr/>
          <p:nvPr/>
        </p:nvGrpSpPr>
        <p:grpSpPr>
          <a:xfrm rot="2540802">
            <a:off x="2021124" y="6524625"/>
            <a:ext cx="544580" cy="346135"/>
            <a:chOff x="1459148" y="544749"/>
            <a:chExt cx="7412477" cy="5661498"/>
          </a:xfrm>
        </p:grpSpPr>
        <p:sp>
          <p:nvSpPr>
            <p:cNvPr id="695" name="Arc 694">
              <a:extLst>
                <a:ext uri="{FF2B5EF4-FFF2-40B4-BE49-F238E27FC236}">
                  <a16:creationId xmlns:a16="http://schemas.microsoft.com/office/drawing/2014/main" id="{073CB2B9-CC74-4C40-9917-85D3E3E7A4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46061FE2-EA17-471F-AE63-C3B99E67BFD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97" name="Arc 696">
              <a:extLst>
                <a:ext uri="{FF2B5EF4-FFF2-40B4-BE49-F238E27FC236}">
                  <a16:creationId xmlns:a16="http://schemas.microsoft.com/office/drawing/2014/main" id="{CE5A8D91-E562-45E7-A1F2-035C1B3E14B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8" name="Straight Connector 697">
              <a:extLst>
                <a:ext uri="{FF2B5EF4-FFF2-40B4-BE49-F238E27FC236}">
                  <a16:creationId xmlns:a16="http://schemas.microsoft.com/office/drawing/2014/main" id="{CE6660F5-8EF5-44BF-9698-D51F25E061E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99" name="Straight Connector 698">
              <a:extLst>
                <a:ext uri="{FF2B5EF4-FFF2-40B4-BE49-F238E27FC236}">
                  <a16:creationId xmlns:a16="http://schemas.microsoft.com/office/drawing/2014/main" id="{7DBC3381-5DB4-4E25-BAF7-F5C4D69084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00" name="Oval 699">
              <a:extLst>
                <a:ext uri="{FF2B5EF4-FFF2-40B4-BE49-F238E27FC236}">
                  <a16:creationId xmlns:a16="http://schemas.microsoft.com/office/drawing/2014/main" id="{65E8D5C9-8F70-40B9-9C7D-CA6188C229F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Arc 700">
              <a:extLst>
                <a:ext uri="{FF2B5EF4-FFF2-40B4-BE49-F238E27FC236}">
                  <a16:creationId xmlns:a16="http://schemas.microsoft.com/office/drawing/2014/main" id="{16013423-843C-4207-893E-A7E44E7064B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736AFDA3-174F-4A4C-BC0F-DB37DE22388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3" name="Arc 702">
              <a:extLst>
                <a:ext uri="{FF2B5EF4-FFF2-40B4-BE49-F238E27FC236}">
                  <a16:creationId xmlns:a16="http://schemas.microsoft.com/office/drawing/2014/main" id="{1CCCC5D2-44A9-47F4-85AA-706692E1ACC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4" name="Arc 703">
              <a:extLst>
                <a:ext uri="{FF2B5EF4-FFF2-40B4-BE49-F238E27FC236}">
                  <a16:creationId xmlns:a16="http://schemas.microsoft.com/office/drawing/2014/main" id="{18DA156F-D73A-41FE-86F8-B8124578EFF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5" name="Straight Connector 704">
              <a:extLst>
                <a:ext uri="{FF2B5EF4-FFF2-40B4-BE49-F238E27FC236}">
                  <a16:creationId xmlns:a16="http://schemas.microsoft.com/office/drawing/2014/main" id="{095F0A44-03A9-48B2-826B-A3ECE5A4B49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A86B55F5-851C-4AB8-ABCF-6AEA0D53179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F335F145-C6EF-46B9-9D0E-70C1DC1C01C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08" name="Group 707">
            <a:extLst>
              <a:ext uri="{FF2B5EF4-FFF2-40B4-BE49-F238E27FC236}">
                <a16:creationId xmlns:a16="http://schemas.microsoft.com/office/drawing/2014/main" id="{4A44CA90-20F1-4677-A2F5-9E22AB8356C1}"/>
              </a:ext>
            </a:extLst>
          </p:cNvPr>
          <p:cNvGrpSpPr/>
          <p:nvPr/>
        </p:nvGrpSpPr>
        <p:grpSpPr>
          <a:xfrm rot="2540802">
            <a:off x="2335449" y="6524625"/>
            <a:ext cx="544580" cy="346135"/>
            <a:chOff x="1459148" y="544749"/>
            <a:chExt cx="7412477" cy="5661498"/>
          </a:xfrm>
        </p:grpSpPr>
        <p:sp>
          <p:nvSpPr>
            <p:cNvPr id="709" name="Arc 708">
              <a:extLst>
                <a:ext uri="{FF2B5EF4-FFF2-40B4-BE49-F238E27FC236}">
                  <a16:creationId xmlns:a16="http://schemas.microsoft.com/office/drawing/2014/main" id="{7E79725D-D880-4208-AC25-E659163B248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D0528B03-EBC5-4D6F-9DF5-01DA7D4DB5C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11" name="Arc 710">
              <a:extLst>
                <a:ext uri="{FF2B5EF4-FFF2-40B4-BE49-F238E27FC236}">
                  <a16:creationId xmlns:a16="http://schemas.microsoft.com/office/drawing/2014/main" id="{E1E40FAF-E7F5-415C-B2FE-A177F76E88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2" name="Straight Connector 711">
              <a:extLst>
                <a:ext uri="{FF2B5EF4-FFF2-40B4-BE49-F238E27FC236}">
                  <a16:creationId xmlns:a16="http://schemas.microsoft.com/office/drawing/2014/main" id="{7B7B4E25-795D-4514-9AA8-C43289F8C19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59F4F397-DC0F-4A15-BA40-46284F94785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14" name="Oval 713">
              <a:extLst>
                <a:ext uri="{FF2B5EF4-FFF2-40B4-BE49-F238E27FC236}">
                  <a16:creationId xmlns:a16="http://schemas.microsoft.com/office/drawing/2014/main" id="{AD244A70-80E0-42F8-ABD5-85915212424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Arc 714">
              <a:extLst>
                <a:ext uri="{FF2B5EF4-FFF2-40B4-BE49-F238E27FC236}">
                  <a16:creationId xmlns:a16="http://schemas.microsoft.com/office/drawing/2014/main" id="{6CCF7837-50E6-4197-AE59-7CECD00CE1C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6FC7DDC8-663F-4171-BB4D-C2CC2D562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7" name="Arc 716">
              <a:extLst>
                <a:ext uri="{FF2B5EF4-FFF2-40B4-BE49-F238E27FC236}">
                  <a16:creationId xmlns:a16="http://schemas.microsoft.com/office/drawing/2014/main" id="{4E9B4B09-E4B4-42A5-90DA-64522D0C327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8" name="Arc 717">
              <a:extLst>
                <a:ext uri="{FF2B5EF4-FFF2-40B4-BE49-F238E27FC236}">
                  <a16:creationId xmlns:a16="http://schemas.microsoft.com/office/drawing/2014/main" id="{6850238E-1E31-494D-B9C5-F104CB5360B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9" name="Straight Connector 718">
              <a:extLst>
                <a:ext uri="{FF2B5EF4-FFF2-40B4-BE49-F238E27FC236}">
                  <a16:creationId xmlns:a16="http://schemas.microsoft.com/office/drawing/2014/main" id="{42725850-595C-4E5F-AF69-FD2B2D55FE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FECA99A0-0EF2-443C-B9A2-DACDCA79B6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18BB0A77-89B8-4D4C-8C63-525D4D6EA93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22" name="Group 721">
            <a:extLst>
              <a:ext uri="{FF2B5EF4-FFF2-40B4-BE49-F238E27FC236}">
                <a16:creationId xmlns:a16="http://schemas.microsoft.com/office/drawing/2014/main" id="{884832D4-9F1A-4961-A715-54BA0575ADF7}"/>
              </a:ext>
            </a:extLst>
          </p:cNvPr>
          <p:cNvGrpSpPr/>
          <p:nvPr/>
        </p:nvGrpSpPr>
        <p:grpSpPr>
          <a:xfrm rot="2540802">
            <a:off x="2649774" y="6524625"/>
            <a:ext cx="544580" cy="346135"/>
            <a:chOff x="1459148" y="544749"/>
            <a:chExt cx="7412477" cy="5661498"/>
          </a:xfrm>
        </p:grpSpPr>
        <p:sp>
          <p:nvSpPr>
            <p:cNvPr id="723" name="Arc 722">
              <a:extLst>
                <a:ext uri="{FF2B5EF4-FFF2-40B4-BE49-F238E27FC236}">
                  <a16:creationId xmlns:a16="http://schemas.microsoft.com/office/drawing/2014/main" id="{178A0A07-8CB3-4084-8F15-CF5ABE0AEE2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432FFA13-8DEF-460B-8F8F-63FDFD42C79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25" name="Arc 724">
              <a:extLst>
                <a:ext uri="{FF2B5EF4-FFF2-40B4-BE49-F238E27FC236}">
                  <a16:creationId xmlns:a16="http://schemas.microsoft.com/office/drawing/2014/main" id="{347BD021-1898-47C7-95FB-1B69B189982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6" name="Straight Connector 725">
              <a:extLst>
                <a:ext uri="{FF2B5EF4-FFF2-40B4-BE49-F238E27FC236}">
                  <a16:creationId xmlns:a16="http://schemas.microsoft.com/office/drawing/2014/main" id="{D657A0BC-0F1F-4259-93B1-882FA58A00E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27" name="Straight Connector 726">
              <a:extLst>
                <a:ext uri="{FF2B5EF4-FFF2-40B4-BE49-F238E27FC236}">
                  <a16:creationId xmlns:a16="http://schemas.microsoft.com/office/drawing/2014/main" id="{72C198DF-3B57-4F35-A717-5D13B27393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28" name="Oval 727">
              <a:extLst>
                <a:ext uri="{FF2B5EF4-FFF2-40B4-BE49-F238E27FC236}">
                  <a16:creationId xmlns:a16="http://schemas.microsoft.com/office/drawing/2014/main" id="{A4034122-40DB-4323-9D14-6C70B5D9AAE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Arc 728">
              <a:extLst>
                <a:ext uri="{FF2B5EF4-FFF2-40B4-BE49-F238E27FC236}">
                  <a16:creationId xmlns:a16="http://schemas.microsoft.com/office/drawing/2014/main" id="{4A88BB27-9973-4A7F-A32D-FF1C5FD83E5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1C4B9D54-8951-4D9E-B022-E4B4F0D23F1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1" name="Arc 730">
              <a:extLst>
                <a:ext uri="{FF2B5EF4-FFF2-40B4-BE49-F238E27FC236}">
                  <a16:creationId xmlns:a16="http://schemas.microsoft.com/office/drawing/2014/main" id="{A1075D07-C0F8-42A0-A8EA-D5E2702C83B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2" name="Arc 731">
              <a:extLst>
                <a:ext uri="{FF2B5EF4-FFF2-40B4-BE49-F238E27FC236}">
                  <a16:creationId xmlns:a16="http://schemas.microsoft.com/office/drawing/2014/main" id="{4142B6F5-6697-4F97-8743-2416FCDACA5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3" name="Straight Connector 732">
              <a:extLst>
                <a:ext uri="{FF2B5EF4-FFF2-40B4-BE49-F238E27FC236}">
                  <a16:creationId xmlns:a16="http://schemas.microsoft.com/office/drawing/2014/main" id="{EA7209C7-F213-4A62-B5A1-FDA233680B6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3A5122A9-CB0C-415B-867E-C055B43149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25390888-4E1B-4AB4-8B04-3D7E3F7C84A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36" name="Group 735">
            <a:extLst>
              <a:ext uri="{FF2B5EF4-FFF2-40B4-BE49-F238E27FC236}">
                <a16:creationId xmlns:a16="http://schemas.microsoft.com/office/drawing/2014/main" id="{BF2DEACD-893A-40D2-9B60-52C049004B46}"/>
              </a:ext>
            </a:extLst>
          </p:cNvPr>
          <p:cNvGrpSpPr/>
          <p:nvPr/>
        </p:nvGrpSpPr>
        <p:grpSpPr>
          <a:xfrm rot="2540802">
            <a:off x="2964099" y="6524625"/>
            <a:ext cx="544580" cy="346135"/>
            <a:chOff x="1459148" y="544749"/>
            <a:chExt cx="7412477" cy="5661498"/>
          </a:xfrm>
        </p:grpSpPr>
        <p:sp>
          <p:nvSpPr>
            <p:cNvPr id="737" name="Arc 736">
              <a:extLst>
                <a:ext uri="{FF2B5EF4-FFF2-40B4-BE49-F238E27FC236}">
                  <a16:creationId xmlns:a16="http://schemas.microsoft.com/office/drawing/2014/main" id="{C1C62E42-40A5-4F2A-975A-B092688434A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A73A21E1-6434-4D61-A491-ACD5F3CEA5D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39" name="Arc 738">
              <a:extLst>
                <a:ext uri="{FF2B5EF4-FFF2-40B4-BE49-F238E27FC236}">
                  <a16:creationId xmlns:a16="http://schemas.microsoft.com/office/drawing/2014/main" id="{2444DE20-532E-40DB-B876-65F2DCD6369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40" name="Straight Connector 739">
              <a:extLst>
                <a:ext uri="{FF2B5EF4-FFF2-40B4-BE49-F238E27FC236}">
                  <a16:creationId xmlns:a16="http://schemas.microsoft.com/office/drawing/2014/main" id="{E30E09C4-C90D-412F-A0FE-F7A134A1166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41" name="Straight Connector 740">
              <a:extLst>
                <a:ext uri="{FF2B5EF4-FFF2-40B4-BE49-F238E27FC236}">
                  <a16:creationId xmlns:a16="http://schemas.microsoft.com/office/drawing/2014/main" id="{0384D898-0974-4D98-980D-F0E4B76061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42" name="Oval 741">
              <a:extLst>
                <a:ext uri="{FF2B5EF4-FFF2-40B4-BE49-F238E27FC236}">
                  <a16:creationId xmlns:a16="http://schemas.microsoft.com/office/drawing/2014/main" id="{4E49C55E-EBB2-4CF4-AB58-ECE0F6340B4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Arc 742">
              <a:extLst>
                <a:ext uri="{FF2B5EF4-FFF2-40B4-BE49-F238E27FC236}">
                  <a16:creationId xmlns:a16="http://schemas.microsoft.com/office/drawing/2014/main" id="{7461D75E-EB87-417E-B6A4-6DE4ECA6B33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CD2149EF-0099-4EE9-8857-974708BE5D5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5" name="Arc 744">
              <a:extLst>
                <a:ext uri="{FF2B5EF4-FFF2-40B4-BE49-F238E27FC236}">
                  <a16:creationId xmlns:a16="http://schemas.microsoft.com/office/drawing/2014/main" id="{54FC7C79-01E8-449E-9B67-037E9B7ED9A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6" name="Arc 745">
              <a:extLst>
                <a:ext uri="{FF2B5EF4-FFF2-40B4-BE49-F238E27FC236}">
                  <a16:creationId xmlns:a16="http://schemas.microsoft.com/office/drawing/2014/main" id="{95E4C9C5-8865-42AA-9D84-C47B79D99C0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7" name="Straight Connector 746">
              <a:extLst>
                <a:ext uri="{FF2B5EF4-FFF2-40B4-BE49-F238E27FC236}">
                  <a16:creationId xmlns:a16="http://schemas.microsoft.com/office/drawing/2014/main" id="{53742E5B-89D4-4EC8-B065-AADBDB78252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BE0ACAA8-A8F7-4AFC-8035-6159AC6AEF7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2542A099-0CC0-446D-8F21-833C89B0AC0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3A3856C0-1DAE-4085-89E5-E19CE89DECC6}"/>
              </a:ext>
            </a:extLst>
          </p:cNvPr>
          <p:cNvGrpSpPr/>
          <p:nvPr/>
        </p:nvGrpSpPr>
        <p:grpSpPr>
          <a:xfrm rot="2540802">
            <a:off x="3278424" y="6524625"/>
            <a:ext cx="544580" cy="346135"/>
            <a:chOff x="1459148" y="544749"/>
            <a:chExt cx="7412477" cy="5661498"/>
          </a:xfrm>
        </p:grpSpPr>
        <p:sp>
          <p:nvSpPr>
            <p:cNvPr id="751" name="Arc 750">
              <a:extLst>
                <a:ext uri="{FF2B5EF4-FFF2-40B4-BE49-F238E27FC236}">
                  <a16:creationId xmlns:a16="http://schemas.microsoft.com/office/drawing/2014/main" id="{6D483E32-BD51-43B0-A24E-7BF32928230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133EC8BD-CDE8-4D05-93F6-0EE1FD65C9E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53" name="Arc 752">
              <a:extLst>
                <a:ext uri="{FF2B5EF4-FFF2-40B4-BE49-F238E27FC236}">
                  <a16:creationId xmlns:a16="http://schemas.microsoft.com/office/drawing/2014/main" id="{CEAE65E8-11F0-4578-813B-DD4E2415CAD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4" name="Straight Connector 753">
              <a:extLst>
                <a:ext uri="{FF2B5EF4-FFF2-40B4-BE49-F238E27FC236}">
                  <a16:creationId xmlns:a16="http://schemas.microsoft.com/office/drawing/2014/main" id="{13D3762B-D1CD-43A0-B275-CD8008FA5FA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DD209391-9B07-45A7-8E48-F02417387B9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56" name="Oval 755">
              <a:extLst>
                <a:ext uri="{FF2B5EF4-FFF2-40B4-BE49-F238E27FC236}">
                  <a16:creationId xmlns:a16="http://schemas.microsoft.com/office/drawing/2014/main" id="{9B42171E-AEED-4220-9A2B-6DBBDBCDCB7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7" name="Arc 756">
              <a:extLst>
                <a:ext uri="{FF2B5EF4-FFF2-40B4-BE49-F238E27FC236}">
                  <a16:creationId xmlns:a16="http://schemas.microsoft.com/office/drawing/2014/main" id="{FCA04F8D-434F-41A9-8EC1-7BE78F8433B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B1A1E9BF-413D-45E9-B12F-84D996877B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9" name="Arc 758">
              <a:extLst>
                <a:ext uri="{FF2B5EF4-FFF2-40B4-BE49-F238E27FC236}">
                  <a16:creationId xmlns:a16="http://schemas.microsoft.com/office/drawing/2014/main" id="{CC65B329-F4D9-42C1-8A07-A99DD77E23C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0" name="Arc 759">
              <a:extLst>
                <a:ext uri="{FF2B5EF4-FFF2-40B4-BE49-F238E27FC236}">
                  <a16:creationId xmlns:a16="http://schemas.microsoft.com/office/drawing/2014/main" id="{CD9C5084-44FE-49CA-919E-4B2FD1CA7D9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1" name="Straight Connector 760">
              <a:extLst>
                <a:ext uri="{FF2B5EF4-FFF2-40B4-BE49-F238E27FC236}">
                  <a16:creationId xmlns:a16="http://schemas.microsoft.com/office/drawing/2014/main" id="{BCE97A09-0AB6-439B-8176-098BC834E56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a:extLst>
                <a:ext uri="{FF2B5EF4-FFF2-40B4-BE49-F238E27FC236}">
                  <a16:creationId xmlns:a16="http://schemas.microsoft.com/office/drawing/2014/main" id="{980BAA62-358D-47DC-B0C5-8F6018F8FE9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a:extLst>
                <a:ext uri="{FF2B5EF4-FFF2-40B4-BE49-F238E27FC236}">
                  <a16:creationId xmlns:a16="http://schemas.microsoft.com/office/drawing/2014/main" id="{3A6E4253-A0C3-4865-A1CA-D52C42CD40F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64" name="Group 763">
            <a:extLst>
              <a:ext uri="{FF2B5EF4-FFF2-40B4-BE49-F238E27FC236}">
                <a16:creationId xmlns:a16="http://schemas.microsoft.com/office/drawing/2014/main" id="{F06A0399-1F5E-4985-A75A-33DAA8B275D3}"/>
              </a:ext>
            </a:extLst>
          </p:cNvPr>
          <p:cNvGrpSpPr/>
          <p:nvPr/>
        </p:nvGrpSpPr>
        <p:grpSpPr>
          <a:xfrm rot="2540802">
            <a:off x="3592749" y="6524625"/>
            <a:ext cx="544580" cy="346135"/>
            <a:chOff x="1459148" y="544749"/>
            <a:chExt cx="7412477" cy="5661498"/>
          </a:xfrm>
        </p:grpSpPr>
        <p:sp>
          <p:nvSpPr>
            <p:cNvPr id="765" name="Arc 764">
              <a:extLst>
                <a:ext uri="{FF2B5EF4-FFF2-40B4-BE49-F238E27FC236}">
                  <a16:creationId xmlns:a16="http://schemas.microsoft.com/office/drawing/2014/main" id="{D7EB4362-21C7-415B-B024-A24F0A25AD8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4096945A-2DCA-46F2-89DA-E55626D507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67" name="Arc 766">
              <a:extLst>
                <a:ext uri="{FF2B5EF4-FFF2-40B4-BE49-F238E27FC236}">
                  <a16:creationId xmlns:a16="http://schemas.microsoft.com/office/drawing/2014/main" id="{4D5BA045-EB33-4284-BCD8-2319E0AF38A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8" name="Straight Connector 767">
              <a:extLst>
                <a:ext uri="{FF2B5EF4-FFF2-40B4-BE49-F238E27FC236}">
                  <a16:creationId xmlns:a16="http://schemas.microsoft.com/office/drawing/2014/main" id="{2552A64B-82CD-40C1-B6C1-AF3AA488CA2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69" name="Straight Connector 768">
              <a:extLst>
                <a:ext uri="{FF2B5EF4-FFF2-40B4-BE49-F238E27FC236}">
                  <a16:creationId xmlns:a16="http://schemas.microsoft.com/office/drawing/2014/main" id="{CFB31F10-8865-4016-8F8D-684508CA01D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70" name="Oval 769">
              <a:extLst>
                <a:ext uri="{FF2B5EF4-FFF2-40B4-BE49-F238E27FC236}">
                  <a16:creationId xmlns:a16="http://schemas.microsoft.com/office/drawing/2014/main" id="{261AD29A-A350-45DA-94D4-6A4CAF3AC5B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Arc 770">
              <a:extLst>
                <a:ext uri="{FF2B5EF4-FFF2-40B4-BE49-F238E27FC236}">
                  <a16:creationId xmlns:a16="http://schemas.microsoft.com/office/drawing/2014/main" id="{CE6FBFD0-B4D1-4512-83DB-F93D867D947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2EBA98D8-FB00-49A7-909C-C620BA9FB50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3" name="Arc 772">
              <a:extLst>
                <a:ext uri="{FF2B5EF4-FFF2-40B4-BE49-F238E27FC236}">
                  <a16:creationId xmlns:a16="http://schemas.microsoft.com/office/drawing/2014/main" id="{DFB29C2B-9DA7-4344-8063-1D83E7DB918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4" name="Arc 773">
              <a:extLst>
                <a:ext uri="{FF2B5EF4-FFF2-40B4-BE49-F238E27FC236}">
                  <a16:creationId xmlns:a16="http://schemas.microsoft.com/office/drawing/2014/main" id="{1AF60CEB-6B65-49CE-9503-7E42B87617B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5" name="Straight Connector 774">
              <a:extLst>
                <a:ext uri="{FF2B5EF4-FFF2-40B4-BE49-F238E27FC236}">
                  <a16:creationId xmlns:a16="http://schemas.microsoft.com/office/drawing/2014/main" id="{BBBA3CC8-2FB8-4D07-9201-29FE191881E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76" name="Straight Connector 775">
              <a:extLst>
                <a:ext uri="{FF2B5EF4-FFF2-40B4-BE49-F238E27FC236}">
                  <a16:creationId xmlns:a16="http://schemas.microsoft.com/office/drawing/2014/main" id="{93738CF5-DAF4-438C-93F2-6BF7CA497B7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77" name="Straight Connector 776">
              <a:extLst>
                <a:ext uri="{FF2B5EF4-FFF2-40B4-BE49-F238E27FC236}">
                  <a16:creationId xmlns:a16="http://schemas.microsoft.com/office/drawing/2014/main" id="{EAABF895-01F1-4013-AC31-99C25D370FE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78" name="Group 777">
            <a:extLst>
              <a:ext uri="{FF2B5EF4-FFF2-40B4-BE49-F238E27FC236}">
                <a16:creationId xmlns:a16="http://schemas.microsoft.com/office/drawing/2014/main" id="{FA4328BC-32EE-4E93-A5D0-27C353E46205}"/>
              </a:ext>
            </a:extLst>
          </p:cNvPr>
          <p:cNvGrpSpPr/>
          <p:nvPr/>
        </p:nvGrpSpPr>
        <p:grpSpPr>
          <a:xfrm rot="2540802">
            <a:off x="3907074" y="6524625"/>
            <a:ext cx="544580" cy="346135"/>
            <a:chOff x="1459148" y="544749"/>
            <a:chExt cx="7412477" cy="5661498"/>
          </a:xfrm>
        </p:grpSpPr>
        <p:sp>
          <p:nvSpPr>
            <p:cNvPr id="779" name="Arc 778">
              <a:extLst>
                <a:ext uri="{FF2B5EF4-FFF2-40B4-BE49-F238E27FC236}">
                  <a16:creationId xmlns:a16="http://schemas.microsoft.com/office/drawing/2014/main" id="{1B8C6B42-7158-4AA3-B0D5-85E59D0576E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2ED94808-7357-4F52-BE8A-A932AB946C4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81" name="Arc 780">
              <a:extLst>
                <a:ext uri="{FF2B5EF4-FFF2-40B4-BE49-F238E27FC236}">
                  <a16:creationId xmlns:a16="http://schemas.microsoft.com/office/drawing/2014/main" id="{93A54A39-695C-4DAB-9550-F46D16156A9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2" name="Straight Connector 781">
              <a:extLst>
                <a:ext uri="{FF2B5EF4-FFF2-40B4-BE49-F238E27FC236}">
                  <a16:creationId xmlns:a16="http://schemas.microsoft.com/office/drawing/2014/main" id="{47C8F5D3-EADE-47C2-AFD9-57C9C501B90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BEC05249-A7DB-4D06-9A5D-4881CCE709E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84" name="Oval 783">
              <a:extLst>
                <a:ext uri="{FF2B5EF4-FFF2-40B4-BE49-F238E27FC236}">
                  <a16:creationId xmlns:a16="http://schemas.microsoft.com/office/drawing/2014/main" id="{B5FD81A7-3AEF-4F2B-BD52-3539732BAAF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5" name="Arc 784">
              <a:extLst>
                <a:ext uri="{FF2B5EF4-FFF2-40B4-BE49-F238E27FC236}">
                  <a16:creationId xmlns:a16="http://schemas.microsoft.com/office/drawing/2014/main" id="{59E58192-3A1F-431E-B7D6-49CE11BF95A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4FE8FEAB-DAB7-4D49-8174-1C4D714CEBC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7" name="Arc 786">
              <a:extLst>
                <a:ext uri="{FF2B5EF4-FFF2-40B4-BE49-F238E27FC236}">
                  <a16:creationId xmlns:a16="http://schemas.microsoft.com/office/drawing/2014/main" id="{CC1CFEA0-A8AB-4545-B0D2-9F21197ED1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8" name="Arc 787">
              <a:extLst>
                <a:ext uri="{FF2B5EF4-FFF2-40B4-BE49-F238E27FC236}">
                  <a16:creationId xmlns:a16="http://schemas.microsoft.com/office/drawing/2014/main" id="{4A0D48D6-730A-44B7-9272-6BD88481ACC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9" name="Straight Connector 788">
              <a:extLst>
                <a:ext uri="{FF2B5EF4-FFF2-40B4-BE49-F238E27FC236}">
                  <a16:creationId xmlns:a16="http://schemas.microsoft.com/office/drawing/2014/main" id="{C08F69C3-0012-4CE8-82AB-157C1CC86E1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90" name="Straight Connector 789">
              <a:extLst>
                <a:ext uri="{FF2B5EF4-FFF2-40B4-BE49-F238E27FC236}">
                  <a16:creationId xmlns:a16="http://schemas.microsoft.com/office/drawing/2014/main" id="{20976E30-7F0C-48C5-AB2C-BFFF5188E63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91" name="Straight Connector 790">
              <a:extLst>
                <a:ext uri="{FF2B5EF4-FFF2-40B4-BE49-F238E27FC236}">
                  <a16:creationId xmlns:a16="http://schemas.microsoft.com/office/drawing/2014/main" id="{98C1453F-B51B-4264-8C98-DE376E57DE3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92" name="Group 791">
            <a:extLst>
              <a:ext uri="{FF2B5EF4-FFF2-40B4-BE49-F238E27FC236}">
                <a16:creationId xmlns:a16="http://schemas.microsoft.com/office/drawing/2014/main" id="{3A78A3AD-1988-418F-A121-7D3BE137499A}"/>
              </a:ext>
            </a:extLst>
          </p:cNvPr>
          <p:cNvGrpSpPr/>
          <p:nvPr/>
        </p:nvGrpSpPr>
        <p:grpSpPr>
          <a:xfrm rot="2540802">
            <a:off x="4221399" y="6524625"/>
            <a:ext cx="544580" cy="346135"/>
            <a:chOff x="1459148" y="544749"/>
            <a:chExt cx="7412477" cy="5661498"/>
          </a:xfrm>
        </p:grpSpPr>
        <p:sp>
          <p:nvSpPr>
            <p:cNvPr id="793" name="Arc 792">
              <a:extLst>
                <a:ext uri="{FF2B5EF4-FFF2-40B4-BE49-F238E27FC236}">
                  <a16:creationId xmlns:a16="http://schemas.microsoft.com/office/drawing/2014/main" id="{EC95B35C-DA80-4A6B-954B-32BB756BA77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2BF31DA6-5FB6-40AA-BA3F-AC8E0EAA269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95" name="Arc 794">
              <a:extLst>
                <a:ext uri="{FF2B5EF4-FFF2-40B4-BE49-F238E27FC236}">
                  <a16:creationId xmlns:a16="http://schemas.microsoft.com/office/drawing/2014/main" id="{5AE1C6AE-DA26-4D2D-91DC-3E5271D7B0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6" name="Straight Connector 795">
              <a:extLst>
                <a:ext uri="{FF2B5EF4-FFF2-40B4-BE49-F238E27FC236}">
                  <a16:creationId xmlns:a16="http://schemas.microsoft.com/office/drawing/2014/main" id="{3DD86494-3077-4661-AE83-329C890DA13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A3425CF5-D56D-4631-8341-45988615268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98" name="Oval 797">
              <a:extLst>
                <a:ext uri="{FF2B5EF4-FFF2-40B4-BE49-F238E27FC236}">
                  <a16:creationId xmlns:a16="http://schemas.microsoft.com/office/drawing/2014/main" id="{A7E47D38-0FBA-40DA-9AFA-69A92BA670A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Arc 798">
              <a:extLst>
                <a:ext uri="{FF2B5EF4-FFF2-40B4-BE49-F238E27FC236}">
                  <a16:creationId xmlns:a16="http://schemas.microsoft.com/office/drawing/2014/main" id="{D3E1567B-3758-4EFF-9389-049AD5927AD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621281F9-9C8F-47DC-83B9-23F9834454C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1" name="Arc 800">
              <a:extLst>
                <a:ext uri="{FF2B5EF4-FFF2-40B4-BE49-F238E27FC236}">
                  <a16:creationId xmlns:a16="http://schemas.microsoft.com/office/drawing/2014/main" id="{136A552D-8ADE-4122-B99C-1F55089ADD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2" name="Arc 801">
              <a:extLst>
                <a:ext uri="{FF2B5EF4-FFF2-40B4-BE49-F238E27FC236}">
                  <a16:creationId xmlns:a16="http://schemas.microsoft.com/office/drawing/2014/main" id="{7C4D6A3E-647D-4C73-8D92-2CA0A3C1B2E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3" name="Straight Connector 802">
              <a:extLst>
                <a:ext uri="{FF2B5EF4-FFF2-40B4-BE49-F238E27FC236}">
                  <a16:creationId xmlns:a16="http://schemas.microsoft.com/office/drawing/2014/main" id="{497793A2-5AC4-4C20-B892-BE8B0B08923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04" name="Straight Connector 803">
              <a:extLst>
                <a:ext uri="{FF2B5EF4-FFF2-40B4-BE49-F238E27FC236}">
                  <a16:creationId xmlns:a16="http://schemas.microsoft.com/office/drawing/2014/main" id="{A8FB1D1B-BEC3-4BCA-99BD-DDA4057C559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05" name="Straight Connector 804">
              <a:extLst>
                <a:ext uri="{FF2B5EF4-FFF2-40B4-BE49-F238E27FC236}">
                  <a16:creationId xmlns:a16="http://schemas.microsoft.com/office/drawing/2014/main" id="{5C548273-33F5-4335-B242-3F7A81C59C6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06" name="Group 805">
            <a:extLst>
              <a:ext uri="{FF2B5EF4-FFF2-40B4-BE49-F238E27FC236}">
                <a16:creationId xmlns:a16="http://schemas.microsoft.com/office/drawing/2014/main" id="{7772BB8F-5786-4D75-B288-BDA00E587C89}"/>
              </a:ext>
            </a:extLst>
          </p:cNvPr>
          <p:cNvGrpSpPr/>
          <p:nvPr/>
        </p:nvGrpSpPr>
        <p:grpSpPr>
          <a:xfrm rot="2540802">
            <a:off x="4535724" y="6524625"/>
            <a:ext cx="544580" cy="346135"/>
            <a:chOff x="1459148" y="544749"/>
            <a:chExt cx="7412477" cy="5661498"/>
          </a:xfrm>
        </p:grpSpPr>
        <p:sp>
          <p:nvSpPr>
            <p:cNvPr id="807" name="Arc 806">
              <a:extLst>
                <a:ext uri="{FF2B5EF4-FFF2-40B4-BE49-F238E27FC236}">
                  <a16:creationId xmlns:a16="http://schemas.microsoft.com/office/drawing/2014/main" id="{007AF51B-9EA0-4796-AB24-B79BC3E36AF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5C73349C-DADB-4C55-81E1-157649A8750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09" name="Arc 808">
              <a:extLst>
                <a:ext uri="{FF2B5EF4-FFF2-40B4-BE49-F238E27FC236}">
                  <a16:creationId xmlns:a16="http://schemas.microsoft.com/office/drawing/2014/main" id="{87F28288-B594-4B2B-86D9-73FE40E31AA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0" name="Straight Connector 809">
              <a:extLst>
                <a:ext uri="{FF2B5EF4-FFF2-40B4-BE49-F238E27FC236}">
                  <a16:creationId xmlns:a16="http://schemas.microsoft.com/office/drawing/2014/main" id="{970EC417-7DE8-48CD-B21A-F1F9D95F666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565C5C3F-95FD-4888-92FF-D09FCBC50E9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12" name="Oval 811">
              <a:extLst>
                <a:ext uri="{FF2B5EF4-FFF2-40B4-BE49-F238E27FC236}">
                  <a16:creationId xmlns:a16="http://schemas.microsoft.com/office/drawing/2014/main" id="{33E14287-BDE4-42CB-A77B-247F890BDDC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3" name="Arc 812">
              <a:extLst>
                <a:ext uri="{FF2B5EF4-FFF2-40B4-BE49-F238E27FC236}">
                  <a16:creationId xmlns:a16="http://schemas.microsoft.com/office/drawing/2014/main" id="{29E3446E-B84F-4B8D-A1C9-02C59B05B0F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05D6371A-114E-4E41-8758-715116A6BDC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5" name="Arc 814">
              <a:extLst>
                <a:ext uri="{FF2B5EF4-FFF2-40B4-BE49-F238E27FC236}">
                  <a16:creationId xmlns:a16="http://schemas.microsoft.com/office/drawing/2014/main" id="{D9706873-7B90-4649-BD68-E353AF6F3D6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6" name="Arc 815">
              <a:extLst>
                <a:ext uri="{FF2B5EF4-FFF2-40B4-BE49-F238E27FC236}">
                  <a16:creationId xmlns:a16="http://schemas.microsoft.com/office/drawing/2014/main" id="{26D2957C-5728-490C-8204-A2CDCA81D75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7" name="Straight Connector 816">
              <a:extLst>
                <a:ext uri="{FF2B5EF4-FFF2-40B4-BE49-F238E27FC236}">
                  <a16:creationId xmlns:a16="http://schemas.microsoft.com/office/drawing/2014/main" id="{85287707-2E67-4F0D-8E7A-D46FBEEFC85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6C11744D-5D85-4D82-8F2C-00DFDD63DC0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625BF360-0A2A-42D3-979C-3FC9AED740F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20" name="Group 819">
            <a:extLst>
              <a:ext uri="{FF2B5EF4-FFF2-40B4-BE49-F238E27FC236}">
                <a16:creationId xmlns:a16="http://schemas.microsoft.com/office/drawing/2014/main" id="{AB62F5E7-CF7B-405E-89B2-DC646991B33C}"/>
              </a:ext>
            </a:extLst>
          </p:cNvPr>
          <p:cNvGrpSpPr/>
          <p:nvPr/>
        </p:nvGrpSpPr>
        <p:grpSpPr>
          <a:xfrm rot="2540802">
            <a:off x="4850049" y="6524625"/>
            <a:ext cx="544580" cy="346135"/>
            <a:chOff x="1459148" y="544749"/>
            <a:chExt cx="7412477" cy="5661498"/>
          </a:xfrm>
        </p:grpSpPr>
        <p:sp>
          <p:nvSpPr>
            <p:cNvPr id="821" name="Arc 820">
              <a:extLst>
                <a:ext uri="{FF2B5EF4-FFF2-40B4-BE49-F238E27FC236}">
                  <a16:creationId xmlns:a16="http://schemas.microsoft.com/office/drawing/2014/main" id="{5B84B800-CB9E-4810-81D2-C368C2EDA75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4174DB2A-E2B1-499B-84CF-1A7AEFBECBF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23" name="Arc 822">
              <a:extLst>
                <a:ext uri="{FF2B5EF4-FFF2-40B4-BE49-F238E27FC236}">
                  <a16:creationId xmlns:a16="http://schemas.microsoft.com/office/drawing/2014/main" id="{7210455A-A1D2-47C8-B90E-0581D67E962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4" name="Straight Connector 823">
              <a:extLst>
                <a:ext uri="{FF2B5EF4-FFF2-40B4-BE49-F238E27FC236}">
                  <a16:creationId xmlns:a16="http://schemas.microsoft.com/office/drawing/2014/main" id="{CF8990F3-3D42-4496-96FD-0F5DAB3CE42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E0A098D6-2AB9-4C25-8011-4BEDE5E9411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26" name="Oval 825">
              <a:extLst>
                <a:ext uri="{FF2B5EF4-FFF2-40B4-BE49-F238E27FC236}">
                  <a16:creationId xmlns:a16="http://schemas.microsoft.com/office/drawing/2014/main" id="{B3FF53FB-FD0C-45A3-938E-C090B832C51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7" name="Arc 826">
              <a:extLst>
                <a:ext uri="{FF2B5EF4-FFF2-40B4-BE49-F238E27FC236}">
                  <a16:creationId xmlns:a16="http://schemas.microsoft.com/office/drawing/2014/main" id="{8BAB0E60-7F05-43F6-8623-F7789549D6C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65A4427C-A0C3-47AB-86A1-2D14FD66236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9" name="Arc 828">
              <a:extLst>
                <a:ext uri="{FF2B5EF4-FFF2-40B4-BE49-F238E27FC236}">
                  <a16:creationId xmlns:a16="http://schemas.microsoft.com/office/drawing/2014/main" id="{A51400D9-5770-42D9-BA43-F22B99F6115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0" name="Arc 829">
              <a:extLst>
                <a:ext uri="{FF2B5EF4-FFF2-40B4-BE49-F238E27FC236}">
                  <a16:creationId xmlns:a16="http://schemas.microsoft.com/office/drawing/2014/main" id="{7B2F3E11-71E7-4D06-895C-49627BD49D9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1" name="Straight Connector 830">
              <a:extLst>
                <a:ext uri="{FF2B5EF4-FFF2-40B4-BE49-F238E27FC236}">
                  <a16:creationId xmlns:a16="http://schemas.microsoft.com/office/drawing/2014/main" id="{C64377B9-4B9E-4DC9-840E-A76739923FB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32" name="Straight Connector 831">
              <a:extLst>
                <a:ext uri="{FF2B5EF4-FFF2-40B4-BE49-F238E27FC236}">
                  <a16:creationId xmlns:a16="http://schemas.microsoft.com/office/drawing/2014/main" id="{FEDC81AC-D0E8-4C19-A169-AF49B0FF677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33" name="Straight Connector 832">
              <a:extLst>
                <a:ext uri="{FF2B5EF4-FFF2-40B4-BE49-F238E27FC236}">
                  <a16:creationId xmlns:a16="http://schemas.microsoft.com/office/drawing/2014/main" id="{739B8844-475B-4323-A4DF-84857B28661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34" name="Group 833">
            <a:extLst>
              <a:ext uri="{FF2B5EF4-FFF2-40B4-BE49-F238E27FC236}">
                <a16:creationId xmlns:a16="http://schemas.microsoft.com/office/drawing/2014/main" id="{30B5D599-481F-4F07-BD4C-9F15E4050565}"/>
              </a:ext>
            </a:extLst>
          </p:cNvPr>
          <p:cNvGrpSpPr/>
          <p:nvPr/>
        </p:nvGrpSpPr>
        <p:grpSpPr>
          <a:xfrm rot="2540802">
            <a:off x="5164374" y="6524625"/>
            <a:ext cx="544580" cy="346135"/>
            <a:chOff x="1459148" y="544749"/>
            <a:chExt cx="7412477" cy="5661498"/>
          </a:xfrm>
        </p:grpSpPr>
        <p:sp>
          <p:nvSpPr>
            <p:cNvPr id="835" name="Arc 834">
              <a:extLst>
                <a:ext uri="{FF2B5EF4-FFF2-40B4-BE49-F238E27FC236}">
                  <a16:creationId xmlns:a16="http://schemas.microsoft.com/office/drawing/2014/main" id="{076EDE99-3B7F-496F-A42A-CD6E56B16C8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A22EA96B-FB00-42AF-B3F2-123A3D0A48E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37" name="Arc 836">
              <a:extLst>
                <a:ext uri="{FF2B5EF4-FFF2-40B4-BE49-F238E27FC236}">
                  <a16:creationId xmlns:a16="http://schemas.microsoft.com/office/drawing/2014/main" id="{C26733F7-326C-4174-A7A4-DF9FBAFBA3E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8" name="Straight Connector 837">
              <a:extLst>
                <a:ext uri="{FF2B5EF4-FFF2-40B4-BE49-F238E27FC236}">
                  <a16:creationId xmlns:a16="http://schemas.microsoft.com/office/drawing/2014/main" id="{3B8D6D98-C429-43F8-B4DA-C19228A8C58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39" name="Straight Connector 838">
              <a:extLst>
                <a:ext uri="{FF2B5EF4-FFF2-40B4-BE49-F238E27FC236}">
                  <a16:creationId xmlns:a16="http://schemas.microsoft.com/office/drawing/2014/main" id="{133BC6AA-CFDD-4EEF-9A10-E0384BA6D1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40" name="Oval 839">
              <a:extLst>
                <a:ext uri="{FF2B5EF4-FFF2-40B4-BE49-F238E27FC236}">
                  <a16:creationId xmlns:a16="http://schemas.microsoft.com/office/drawing/2014/main" id="{908F90D6-8663-491B-93A2-0F55DEA6AE3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1" name="Arc 840">
              <a:extLst>
                <a:ext uri="{FF2B5EF4-FFF2-40B4-BE49-F238E27FC236}">
                  <a16:creationId xmlns:a16="http://schemas.microsoft.com/office/drawing/2014/main" id="{E4250C00-682E-410C-884A-6569EB7C1E8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4E645717-60CF-4166-9FD3-8F1686F4CC0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3" name="Arc 842">
              <a:extLst>
                <a:ext uri="{FF2B5EF4-FFF2-40B4-BE49-F238E27FC236}">
                  <a16:creationId xmlns:a16="http://schemas.microsoft.com/office/drawing/2014/main" id="{A0BC9E9E-1454-4463-AE6A-091A90F8FBB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4" name="Arc 843">
              <a:extLst>
                <a:ext uri="{FF2B5EF4-FFF2-40B4-BE49-F238E27FC236}">
                  <a16:creationId xmlns:a16="http://schemas.microsoft.com/office/drawing/2014/main" id="{80D454D4-EFB8-4D08-A8E9-A6667098BCE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5" name="Straight Connector 844">
              <a:extLst>
                <a:ext uri="{FF2B5EF4-FFF2-40B4-BE49-F238E27FC236}">
                  <a16:creationId xmlns:a16="http://schemas.microsoft.com/office/drawing/2014/main" id="{8DC4307D-8B21-4E03-BC7C-A45118B293F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46" name="Straight Connector 845">
              <a:extLst>
                <a:ext uri="{FF2B5EF4-FFF2-40B4-BE49-F238E27FC236}">
                  <a16:creationId xmlns:a16="http://schemas.microsoft.com/office/drawing/2014/main" id="{526255F6-B2D7-4F28-BC6A-86948388A58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47" name="Straight Connector 846">
              <a:extLst>
                <a:ext uri="{FF2B5EF4-FFF2-40B4-BE49-F238E27FC236}">
                  <a16:creationId xmlns:a16="http://schemas.microsoft.com/office/drawing/2014/main" id="{30D2E926-9B67-4684-AF20-F73F21444BA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48" name="Group 847">
            <a:extLst>
              <a:ext uri="{FF2B5EF4-FFF2-40B4-BE49-F238E27FC236}">
                <a16:creationId xmlns:a16="http://schemas.microsoft.com/office/drawing/2014/main" id="{85B6971F-2FB6-490F-A1C4-D99E898D66C4}"/>
              </a:ext>
            </a:extLst>
          </p:cNvPr>
          <p:cNvGrpSpPr/>
          <p:nvPr/>
        </p:nvGrpSpPr>
        <p:grpSpPr>
          <a:xfrm rot="2540802">
            <a:off x="5478699" y="6524625"/>
            <a:ext cx="544580" cy="346135"/>
            <a:chOff x="1459148" y="544749"/>
            <a:chExt cx="7412477" cy="5661498"/>
          </a:xfrm>
        </p:grpSpPr>
        <p:sp>
          <p:nvSpPr>
            <p:cNvPr id="849" name="Arc 848">
              <a:extLst>
                <a:ext uri="{FF2B5EF4-FFF2-40B4-BE49-F238E27FC236}">
                  <a16:creationId xmlns:a16="http://schemas.microsoft.com/office/drawing/2014/main" id="{F6594B88-6A50-4D34-AA68-8546234C587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329C997-08D5-4699-8F10-956FC06B7EC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51" name="Arc 850">
              <a:extLst>
                <a:ext uri="{FF2B5EF4-FFF2-40B4-BE49-F238E27FC236}">
                  <a16:creationId xmlns:a16="http://schemas.microsoft.com/office/drawing/2014/main" id="{37645942-26B1-4704-9D0D-85118818A7D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2" name="Straight Connector 851">
              <a:extLst>
                <a:ext uri="{FF2B5EF4-FFF2-40B4-BE49-F238E27FC236}">
                  <a16:creationId xmlns:a16="http://schemas.microsoft.com/office/drawing/2014/main" id="{E6C7E461-8B99-4212-8F23-F4460D94C7C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53" name="Straight Connector 852">
              <a:extLst>
                <a:ext uri="{FF2B5EF4-FFF2-40B4-BE49-F238E27FC236}">
                  <a16:creationId xmlns:a16="http://schemas.microsoft.com/office/drawing/2014/main" id="{EBE11193-F09F-48B6-A0E9-FE11DB62690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54" name="Oval 853">
              <a:extLst>
                <a:ext uri="{FF2B5EF4-FFF2-40B4-BE49-F238E27FC236}">
                  <a16:creationId xmlns:a16="http://schemas.microsoft.com/office/drawing/2014/main" id="{BB186A64-A104-4C6D-8CAC-122C33D96A7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Arc 854">
              <a:extLst>
                <a:ext uri="{FF2B5EF4-FFF2-40B4-BE49-F238E27FC236}">
                  <a16:creationId xmlns:a16="http://schemas.microsoft.com/office/drawing/2014/main" id="{1EC2B1FE-4EC4-40D7-8B6D-27C5B055D8F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DE76A2C7-DA8D-4973-8E05-BC4D8761D29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7" name="Arc 856">
              <a:extLst>
                <a:ext uri="{FF2B5EF4-FFF2-40B4-BE49-F238E27FC236}">
                  <a16:creationId xmlns:a16="http://schemas.microsoft.com/office/drawing/2014/main" id="{055B5217-C1C5-42D2-B0AE-3188DA549D0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8" name="Arc 857">
              <a:extLst>
                <a:ext uri="{FF2B5EF4-FFF2-40B4-BE49-F238E27FC236}">
                  <a16:creationId xmlns:a16="http://schemas.microsoft.com/office/drawing/2014/main" id="{EF2707AB-4A34-42C0-B5AA-7C765D8362A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9" name="Straight Connector 858">
              <a:extLst>
                <a:ext uri="{FF2B5EF4-FFF2-40B4-BE49-F238E27FC236}">
                  <a16:creationId xmlns:a16="http://schemas.microsoft.com/office/drawing/2014/main" id="{75DFAB4F-C6EF-4F34-8A40-2533B5C3F03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60" name="Straight Connector 859">
              <a:extLst>
                <a:ext uri="{FF2B5EF4-FFF2-40B4-BE49-F238E27FC236}">
                  <a16:creationId xmlns:a16="http://schemas.microsoft.com/office/drawing/2014/main" id="{0C62EC7D-C7DE-4E46-B0CA-E39F6865E03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61" name="Straight Connector 860">
              <a:extLst>
                <a:ext uri="{FF2B5EF4-FFF2-40B4-BE49-F238E27FC236}">
                  <a16:creationId xmlns:a16="http://schemas.microsoft.com/office/drawing/2014/main" id="{54709762-1468-4487-953A-BD88ECCB3E6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62" name="Group 861">
            <a:extLst>
              <a:ext uri="{FF2B5EF4-FFF2-40B4-BE49-F238E27FC236}">
                <a16:creationId xmlns:a16="http://schemas.microsoft.com/office/drawing/2014/main" id="{92420098-ADC6-42AA-926F-BD5C253711F4}"/>
              </a:ext>
            </a:extLst>
          </p:cNvPr>
          <p:cNvGrpSpPr/>
          <p:nvPr/>
        </p:nvGrpSpPr>
        <p:grpSpPr>
          <a:xfrm rot="2540802">
            <a:off x="5793024" y="6524625"/>
            <a:ext cx="544580" cy="346135"/>
            <a:chOff x="1459148" y="544749"/>
            <a:chExt cx="7412477" cy="5661498"/>
          </a:xfrm>
        </p:grpSpPr>
        <p:sp>
          <p:nvSpPr>
            <p:cNvPr id="863" name="Arc 862">
              <a:extLst>
                <a:ext uri="{FF2B5EF4-FFF2-40B4-BE49-F238E27FC236}">
                  <a16:creationId xmlns:a16="http://schemas.microsoft.com/office/drawing/2014/main" id="{6790D35B-F4F4-46E6-AEB9-1404921D05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B050542C-480B-4618-BF9B-736607FC56D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65" name="Arc 864">
              <a:extLst>
                <a:ext uri="{FF2B5EF4-FFF2-40B4-BE49-F238E27FC236}">
                  <a16:creationId xmlns:a16="http://schemas.microsoft.com/office/drawing/2014/main" id="{0CEF355F-2462-47BB-B907-308910EE46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6" name="Straight Connector 865">
              <a:extLst>
                <a:ext uri="{FF2B5EF4-FFF2-40B4-BE49-F238E27FC236}">
                  <a16:creationId xmlns:a16="http://schemas.microsoft.com/office/drawing/2014/main" id="{5701B623-FFCF-4F06-B49F-6434AA78EC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67" name="Straight Connector 866">
              <a:extLst>
                <a:ext uri="{FF2B5EF4-FFF2-40B4-BE49-F238E27FC236}">
                  <a16:creationId xmlns:a16="http://schemas.microsoft.com/office/drawing/2014/main" id="{3C2F7CAD-7E21-40F9-8E53-70C486F6B32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68" name="Oval 867">
              <a:extLst>
                <a:ext uri="{FF2B5EF4-FFF2-40B4-BE49-F238E27FC236}">
                  <a16:creationId xmlns:a16="http://schemas.microsoft.com/office/drawing/2014/main" id="{79E8AF3E-4F15-4D7D-BCD1-862E1A67DD1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9" name="Arc 868">
              <a:extLst>
                <a:ext uri="{FF2B5EF4-FFF2-40B4-BE49-F238E27FC236}">
                  <a16:creationId xmlns:a16="http://schemas.microsoft.com/office/drawing/2014/main" id="{BACA5595-5EFF-48C7-BFA6-E26493BFC22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37CEAE76-E21B-4040-B2F2-2D5CC57BE79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1" name="Arc 870">
              <a:extLst>
                <a:ext uri="{FF2B5EF4-FFF2-40B4-BE49-F238E27FC236}">
                  <a16:creationId xmlns:a16="http://schemas.microsoft.com/office/drawing/2014/main" id="{9423FACC-0569-4853-9B66-6F7BD6CAA90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2" name="Arc 871">
              <a:extLst>
                <a:ext uri="{FF2B5EF4-FFF2-40B4-BE49-F238E27FC236}">
                  <a16:creationId xmlns:a16="http://schemas.microsoft.com/office/drawing/2014/main" id="{0AEF6612-90FA-4C66-A3B0-76FE3806998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3" name="Straight Connector 872">
              <a:extLst>
                <a:ext uri="{FF2B5EF4-FFF2-40B4-BE49-F238E27FC236}">
                  <a16:creationId xmlns:a16="http://schemas.microsoft.com/office/drawing/2014/main" id="{35738016-76D1-4362-8A0D-66357A46B00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74" name="Straight Connector 873">
              <a:extLst>
                <a:ext uri="{FF2B5EF4-FFF2-40B4-BE49-F238E27FC236}">
                  <a16:creationId xmlns:a16="http://schemas.microsoft.com/office/drawing/2014/main" id="{D90891B8-678D-421F-809E-1B326F2CFEB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75" name="Straight Connector 874">
              <a:extLst>
                <a:ext uri="{FF2B5EF4-FFF2-40B4-BE49-F238E27FC236}">
                  <a16:creationId xmlns:a16="http://schemas.microsoft.com/office/drawing/2014/main" id="{633BF182-BC3F-4EE3-BC7F-095CB2C3186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76" name="Group 875">
            <a:extLst>
              <a:ext uri="{FF2B5EF4-FFF2-40B4-BE49-F238E27FC236}">
                <a16:creationId xmlns:a16="http://schemas.microsoft.com/office/drawing/2014/main" id="{B5D0017F-0F0D-45E1-A3FE-37DBE7FB7252}"/>
              </a:ext>
            </a:extLst>
          </p:cNvPr>
          <p:cNvGrpSpPr/>
          <p:nvPr/>
        </p:nvGrpSpPr>
        <p:grpSpPr>
          <a:xfrm rot="2540802">
            <a:off x="6107349" y="6524625"/>
            <a:ext cx="544580" cy="346135"/>
            <a:chOff x="1459148" y="544749"/>
            <a:chExt cx="7412477" cy="5661498"/>
          </a:xfrm>
        </p:grpSpPr>
        <p:sp>
          <p:nvSpPr>
            <p:cNvPr id="877" name="Arc 876">
              <a:extLst>
                <a:ext uri="{FF2B5EF4-FFF2-40B4-BE49-F238E27FC236}">
                  <a16:creationId xmlns:a16="http://schemas.microsoft.com/office/drawing/2014/main" id="{2C38DE11-828A-4DBA-B106-61D6FAA0468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B0D2366A-A055-45E7-8AE9-648FD72C7DD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79" name="Arc 878">
              <a:extLst>
                <a:ext uri="{FF2B5EF4-FFF2-40B4-BE49-F238E27FC236}">
                  <a16:creationId xmlns:a16="http://schemas.microsoft.com/office/drawing/2014/main" id="{A9C6B184-0A97-4409-A97F-78C2AC522D3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80" name="Straight Connector 879">
              <a:extLst>
                <a:ext uri="{FF2B5EF4-FFF2-40B4-BE49-F238E27FC236}">
                  <a16:creationId xmlns:a16="http://schemas.microsoft.com/office/drawing/2014/main" id="{DA41C3EB-4270-496D-98E6-4E13E1F20BB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81" name="Straight Connector 880">
              <a:extLst>
                <a:ext uri="{FF2B5EF4-FFF2-40B4-BE49-F238E27FC236}">
                  <a16:creationId xmlns:a16="http://schemas.microsoft.com/office/drawing/2014/main" id="{1DBCD79B-2792-4301-A779-99AEBF6ED1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82" name="Oval 881">
              <a:extLst>
                <a:ext uri="{FF2B5EF4-FFF2-40B4-BE49-F238E27FC236}">
                  <a16:creationId xmlns:a16="http://schemas.microsoft.com/office/drawing/2014/main" id="{F8381A48-879C-4466-9F96-3325FDED322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Arc 882">
              <a:extLst>
                <a:ext uri="{FF2B5EF4-FFF2-40B4-BE49-F238E27FC236}">
                  <a16:creationId xmlns:a16="http://schemas.microsoft.com/office/drawing/2014/main" id="{74770909-2692-4E46-8968-6C5896F9F59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60C07144-BBAA-4302-9F45-658D24A87CD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5" name="Arc 884">
              <a:extLst>
                <a:ext uri="{FF2B5EF4-FFF2-40B4-BE49-F238E27FC236}">
                  <a16:creationId xmlns:a16="http://schemas.microsoft.com/office/drawing/2014/main" id="{4FD2074B-FE66-49A1-AB8C-F378176DE78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6" name="Arc 885">
              <a:extLst>
                <a:ext uri="{FF2B5EF4-FFF2-40B4-BE49-F238E27FC236}">
                  <a16:creationId xmlns:a16="http://schemas.microsoft.com/office/drawing/2014/main" id="{BC73F33B-5656-4F92-8354-99DC6CA1955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7" name="Straight Connector 886">
              <a:extLst>
                <a:ext uri="{FF2B5EF4-FFF2-40B4-BE49-F238E27FC236}">
                  <a16:creationId xmlns:a16="http://schemas.microsoft.com/office/drawing/2014/main" id="{FD4D1B7B-F239-40ED-8803-44CA0049AEF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a:extLst>
                <a:ext uri="{FF2B5EF4-FFF2-40B4-BE49-F238E27FC236}">
                  <a16:creationId xmlns:a16="http://schemas.microsoft.com/office/drawing/2014/main" id="{4294E10A-01DD-4618-817D-7C5358F312C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89" name="Straight Connector 888">
              <a:extLst>
                <a:ext uri="{FF2B5EF4-FFF2-40B4-BE49-F238E27FC236}">
                  <a16:creationId xmlns:a16="http://schemas.microsoft.com/office/drawing/2014/main" id="{53BE2889-01F8-454F-9FC4-11CEACF3514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90" name="Group 889">
            <a:extLst>
              <a:ext uri="{FF2B5EF4-FFF2-40B4-BE49-F238E27FC236}">
                <a16:creationId xmlns:a16="http://schemas.microsoft.com/office/drawing/2014/main" id="{82B7470F-8996-4C0A-91EB-218F5241289D}"/>
              </a:ext>
            </a:extLst>
          </p:cNvPr>
          <p:cNvGrpSpPr/>
          <p:nvPr/>
        </p:nvGrpSpPr>
        <p:grpSpPr>
          <a:xfrm rot="2540802">
            <a:off x="6421674" y="6524625"/>
            <a:ext cx="544580" cy="346135"/>
            <a:chOff x="1459148" y="544749"/>
            <a:chExt cx="7412477" cy="5661498"/>
          </a:xfrm>
        </p:grpSpPr>
        <p:sp>
          <p:nvSpPr>
            <p:cNvPr id="891" name="Arc 890">
              <a:extLst>
                <a:ext uri="{FF2B5EF4-FFF2-40B4-BE49-F238E27FC236}">
                  <a16:creationId xmlns:a16="http://schemas.microsoft.com/office/drawing/2014/main" id="{70D5364C-C3F5-4D61-ADFA-A6E8C3B8EBE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E7322AA3-EB73-40D5-9B2A-1C2E1700382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93" name="Arc 892">
              <a:extLst>
                <a:ext uri="{FF2B5EF4-FFF2-40B4-BE49-F238E27FC236}">
                  <a16:creationId xmlns:a16="http://schemas.microsoft.com/office/drawing/2014/main" id="{D2725035-9DC3-41CD-82FF-2B6EBCAF1CC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4" name="Straight Connector 893">
              <a:extLst>
                <a:ext uri="{FF2B5EF4-FFF2-40B4-BE49-F238E27FC236}">
                  <a16:creationId xmlns:a16="http://schemas.microsoft.com/office/drawing/2014/main" id="{9D99B4CD-40BF-423C-B3AA-6A2EBE37E3F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95" name="Straight Connector 894">
              <a:extLst>
                <a:ext uri="{FF2B5EF4-FFF2-40B4-BE49-F238E27FC236}">
                  <a16:creationId xmlns:a16="http://schemas.microsoft.com/office/drawing/2014/main" id="{BB152B75-DDB2-4F58-A19E-70DA2A0D24B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96" name="Oval 895">
              <a:extLst>
                <a:ext uri="{FF2B5EF4-FFF2-40B4-BE49-F238E27FC236}">
                  <a16:creationId xmlns:a16="http://schemas.microsoft.com/office/drawing/2014/main" id="{8EED1C03-2273-4635-A78F-9DB358B75CF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7" name="Arc 896">
              <a:extLst>
                <a:ext uri="{FF2B5EF4-FFF2-40B4-BE49-F238E27FC236}">
                  <a16:creationId xmlns:a16="http://schemas.microsoft.com/office/drawing/2014/main" id="{5DA4559E-413D-454C-8CD3-B15D98C5FCC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CF7CC6D2-5E63-4ECC-9827-5EEDF2D4DB8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9" name="Arc 898">
              <a:extLst>
                <a:ext uri="{FF2B5EF4-FFF2-40B4-BE49-F238E27FC236}">
                  <a16:creationId xmlns:a16="http://schemas.microsoft.com/office/drawing/2014/main" id="{7A892D64-AF56-4C56-AA94-D3D06B9A22C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0" name="Arc 899">
              <a:extLst>
                <a:ext uri="{FF2B5EF4-FFF2-40B4-BE49-F238E27FC236}">
                  <a16:creationId xmlns:a16="http://schemas.microsoft.com/office/drawing/2014/main" id="{59C62F94-44A8-42A0-9E9F-0CB9246C783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1" name="Straight Connector 900">
              <a:extLst>
                <a:ext uri="{FF2B5EF4-FFF2-40B4-BE49-F238E27FC236}">
                  <a16:creationId xmlns:a16="http://schemas.microsoft.com/office/drawing/2014/main" id="{AD799795-D304-4558-881A-1336B330D71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02" name="Straight Connector 901">
              <a:extLst>
                <a:ext uri="{FF2B5EF4-FFF2-40B4-BE49-F238E27FC236}">
                  <a16:creationId xmlns:a16="http://schemas.microsoft.com/office/drawing/2014/main" id="{ED82C71B-A137-4FB7-AA58-EC86DEE6BA5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A083D119-7901-440B-B4D6-EBA6F83E7F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04" name="Group 903">
            <a:extLst>
              <a:ext uri="{FF2B5EF4-FFF2-40B4-BE49-F238E27FC236}">
                <a16:creationId xmlns:a16="http://schemas.microsoft.com/office/drawing/2014/main" id="{2B934107-317D-408D-991D-B93D4A0A10F4}"/>
              </a:ext>
            </a:extLst>
          </p:cNvPr>
          <p:cNvGrpSpPr/>
          <p:nvPr/>
        </p:nvGrpSpPr>
        <p:grpSpPr>
          <a:xfrm rot="2540802">
            <a:off x="6735999" y="6524625"/>
            <a:ext cx="544580" cy="346135"/>
            <a:chOff x="1459148" y="544749"/>
            <a:chExt cx="7412477" cy="5661498"/>
          </a:xfrm>
        </p:grpSpPr>
        <p:sp>
          <p:nvSpPr>
            <p:cNvPr id="905" name="Arc 904">
              <a:extLst>
                <a:ext uri="{FF2B5EF4-FFF2-40B4-BE49-F238E27FC236}">
                  <a16:creationId xmlns:a16="http://schemas.microsoft.com/office/drawing/2014/main" id="{07024A50-9774-45E4-9B7F-6EE38CAE168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739DD7D-3958-4D9F-B411-F7FB2F6E1F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07" name="Arc 906">
              <a:extLst>
                <a:ext uri="{FF2B5EF4-FFF2-40B4-BE49-F238E27FC236}">
                  <a16:creationId xmlns:a16="http://schemas.microsoft.com/office/drawing/2014/main" id="{D03FF052-FCCA-4EC0-8339-2844FE8FE15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8" name="Straight Connector 907">
              <a:extLst>
                <a:ext uri="{FF2B5EF4-FFF2-40B4-BE49-F238E27FC236}">
                  <a16:creationId xmlns:a16="http://schemas.microsoft.com/office/drawing/2014/main" id="{E4E08EB6-82DB-4A85-9D1E-6C57FD4B1A2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4E8DFAEE-A80D-469E-A1E9-CB139CF5AA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10" name="Oval 909">
              <a:extLst>
                <a:ext uri="{FF2B5EF4-FFF2-40B4-BE49-F238E27FC236}">
                  <a16:creationId xmlns:a16="http://schemas.microsoft.com/office/drawing/2014/main" id="{292EECAA-382C-4977-84BC-71DF330698F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Arc 910">
              <a:extLst>
                <a:ext uri="{FF2B5EF4-FFF2-40B4-BE49-F238E27FC236}">
                  <a16:creationId xmlns:a16="http://schemas.microsoft.com/office/drawing/2014/main" id="{E0929485-B61A-44D1-ABF9-94797886723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FB17F8AE-FE1C-4E5B-80DB-2E833B70C5D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3" name="Arc 912">
              <a:extLst>
                <a:ext uri="{FF2B5EF4-FFF2-40B4-BE49-F238E27FC236}">
                  <a16:creationId xmlns:a16="http://schemas.microsoft.com/office/drawing/2014/main" id="{873CF8B5-E523-48E4-AEF0-167908CA65E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4" name="Arc 913">
              <a:extLst>
                <a:ext uri="{FF2B5EF4-FFF2-40B4-BE49-F238E27FC236}">
                  <a16:creationId xmlns:a16="http://schemas.microsoft.com/office/drawing/2014/main" id="{5F52EEFA-DBBC-4519-8CB6-753C4174013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5" name="Straight Connector 914">
              <a:extLst>
                <a:ext uri="{FF2B5EF4-FFF2-40B4-BE49-F238E27FC236}">
                  <a16:creationId xmlns:a16="http://schemas.microsoft.com/office/drawing/2014/main" id="{BC9982D6-624B-46B0-969F-EA150A44407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a:extLst>
                <a:ext uri="{FF2B5EF4-FFF2-40B4-BE49-F238E27FC236}">
                  <a16:creationId xmlns:a16="http://schemas.microsoft.com/office/drawing/2014/main" id="{DC6C171E-AFF8-4BBA-8C3C-40A9986455E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17" name="Straight Connector 916">
              <a:extLst>
                <a:ext uri="{FF2B5EF4-FFF2-40B4-BE49-F238E27FC236}">
                  <a16:creationId xmlns:a16="http://schemas.microsoft.com/office/drawing/2014/main" id="{9ACB1304-1C12-4546-BA2B-C30D452C176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A6BFDD74-7EB2-4D03-AEEB-D69330DD5D1A}"/>
              </a:ext>
            </a:extLst>
          </p:cNvPr>
          <p:cNvGrpSpPr/>
          <p:nvPr/>
        </p:nvGrpSpPr>
        <p:grpSpPr>
          <a:xfrm rot="2540802">
            <a:off x="7050324" y="6524625"/>
            <a:ext cx="544580" cy="346135"/>
            <a:chOff x="1459148" y="544749"/>
            <a:chExt cx="7412477" cy="5661498"/>
          </a:xfrm>
        </p:grpSpPr>
        <p:sp>
          <p:nvSpPr>
            <p:cNvPr id="919" name="Arc 918">
              <a:extLst>
                <a:ext uri="{FF2B5EF4-FFF2-40B4-BE49-F238E27FC236}">
                  <a16:creationId xmlns:a16="http://schemas.microsoft.com/office/drawing/2014/main" id="{695A9A9E-5165-4360-9CCD-646FC08355B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FD0999C8-1DC9-4F48-A887-336D6FB7CCB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21" name="Arc 920">
              <a:extLst>
                <a:ext uri="{FF2B5EF4-FFF2-40B4-BE49-F238E27FC236}">
                  <a16:creationId xmlns:a16="http://schemas.microsoft.com/office/drawing/2014/main" id="{1B980E56-B07B-44E8-91DC-26DC9DE17A3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2" name="Straight Connector 921">
              <a:extLst>
                <a:ext uri="{FF2B5EF4-FFF2-40B4-BE49-F238E27FC236}">
                  <a16:creationId xmlns:a16="http://schemas.microsoft.com/office/drawing/2014/main" id="{860D1AA0-42AD-4C64-9B8B-D8472BB2B13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23" name="Straight Connector 922">
              <a:extLst>
                <a:ext uri="{FF2B5EF4-FFF2-40B4-BE49-F238E27FC236}">
                  <a16:creationId xmlns:a16="http://schemas.microsoft.com/office/drawing/2014/main" id="{4DB7C6B8-1664-4E99-BFDB-3A3792C7D04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24" name="Oval 923">
              <a:extLst>
                <a:ext uri="{FF2B5EF4-FFF2-40B4-BE49-F238E27FC236}">
                  <a16:creationId xmlns:a16="http://schemas.microsoft.com/office/drawing/2014/main" id="{9F23F0E7-AC59-4CC0-90F0-34C465177DD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Arc 924">
              <a:extLst>
                <a:ext uri="{FF2B5EF4-FFF2-40B4-BE49-F238E27FC236}">
                  <a16:creationId xmlns:a16="http://schemas.microsoft.com/office/drawing/2014/main" id="{E4CED2CC-9E13-4412-BCA6-72780F38316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CC497398-9594-49F6-8E27-8DE1192EB60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7" name="Arc 926">
              <a:extLst>
                <a:ext uri="{FF2B5EF4-FFF2-40B4-BE49-F238E27FC236}">
                  <a16:creationId xmlns:a16="http://schemas.microsoft.com/office/drawing/2014/main" id="{096544FA-4B93-4860-997A-34F414D75B2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8" name="Arc 927">
              <a:extLst>
                <a:ext uri="{FF2B5EF4-FFF2-40B4-BE49-F238E27FC236}">
                  <a16:creationId xmlns:a16="http://schemas.microsoft.com/office/drawing/2014/main" id="{AAFB97A4-BA60-46B1-AF9E-31338CD5F4C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9" name="Straight Connector 928">
              <a:extLst>
                <a:ext uri="{FF2B5EF4-FFF2-40B4-BE49-F238E27FC236}">
                  <a16:creationId xmlns:a16="http://schemas.microsoft.com/office/drawing/2014/main" id="{2EA22C0E-B52A-40A0-9B7E-D91C4AD45CD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a:extLst>
                <a:ext uri="{FF2B5EF4-FFF2-40B4-BE49-F238E27FC236}">
                  <a16:creationId xmlns:a16="http://schemas.microsoft.com/office/drawing/2014/main" id="{19D18DBF-07F7-435A-8BC4-8EE5CCB5AE0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a:extLst>
                <a:ext uri="{FF2B5EF4-FFF2-40B4-BE49-F238E27FC236}">
                  <a16:creationId xmlns:a16="http://schemas.microsoft.com/office/drawing/2014/main" id="{9636D53C-F834-4AE4-A6EB-6B495BF8694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32" name="Group 931">
            <a:extLst>
              <a:ext uri="{FF2B5EF4-FFF2-40B4-BE49-F238E27FC236}">
                <a16:creationId xmlns:a16="http://schemas.microsoft.com/office/drawing/2014/main" id="{D9879CC1-552B-4596-A078-700ADA01B7B5}"/>
              </a:ext>
            </a:extLst>
          </p:cNvPr>
          <p:cNvGrpSpPr/>
          <p:nvPr/>
        </p:nvGrpSpPr>
        <p:grpSpPr>
          <a:xfrm rot="2540802">
            <a:off x="7364649" y="6524625"/>
            <a:ext cx="544580" cy="346135"/>
            <a:chOff x="1459148" y="544749"/>
            <a:chExt cx="7412477" cy="5661498"/>
          </a:xfrm>
        </p:grpSpPr>
        <p:sp>
          <p:nvSpPr>
            <p:cNvPr id="933" name="Arc 932">
              <a:extLst>
                <a:ext uri="{FF2B5EF4-FFF2-40B4-BE49-F238E27FC236}">
                  <a16:creationId xmlns:a16="http://schemas.microsoft.com/office/drawing/2014/main" id="{FAB167D0-B2A0-45F6-AFE5-6BEEB12FF5B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D6AD5E0B-C6D6-44A4-81AC-E84647F1B6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35" name="Arc 934">
              <a:extLst>
                <a:ext uri="{FF2B5EF4-FFF2-40B4-BE49-F238E27FC236}">
                  <a16:creationId xmlns:a16="http://schemas.microsoft.com/office/drawing/2014/main" id="{C585C355-B97B-4ACE-B6D5-FC6DE44D87E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6" name="Straight Connector 935">
              <a:extLst>
                <a:ext uri="{FF2B5EF4-FFF2-40B4-BE49-F238E27FC236}">
                  <a16:creationId xmlns:a16="http://schemas.microsoft.com/office/drawing/2014/main" id="{38ED3E15-A16D-4F2D-9137-80B35B2005E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43B00D0B-911A-4D83-8D82-99EA67D6D7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663322B8-2A0E-450B-B3E2-7B2E5BD1870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Arc 938">
              <a:extLst>
                <a:ext uri="{FF2B5EF4-FFF2-40B4-BE49-F238E27FC236}">
                  <a16:creationId xmlns:a16="http://schemas.microsoft.com/office/drawing/2014/main" id="{7F46E59D-5D7A-4FC5-A205-23848F28925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A17C7290-23A2-4C9E-9C9C-4F6E1AA0B2F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1" name="Arc 940">
              <a:extLst>
                <a:ext uri="{FF2B5EF4-FFF2-40B4-BE49-F238E27FC236}">
                  <a16:creationId xmlns:a16="http://schemas.microsoft.com/office/drawing/2014/main" id="{50E66A99-C6BC-4867-9EFB-A0ED0D12DCE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2" name="Arc 941">
              <a:extLst>
                <a:ext uri="{FF2B5EF4-FFF2-40B4-BE49-F238E27FC236}">
                  <a16:creationId xmlns:a16="http://schemas.microsoft.com/office/drawing/2014/main" id="{44A2255A-1533-4049-91C8-BF0C2AE0007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3" name="Straight Connector 942">
              <a:extLst>
                <a:ext uri="{FF2B5EF4-FFF2-40B4-BE49-F238E27FC236}">
                  <a16:creationId xmlns:a16="http://schemas.microsoft.com/office/drawing/2014/main" id="{C7BA7732-6BB8-40F6-891B-48B7F8D6DE4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A7052EA5-96D2-4A19-B184-826F961674B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DEDD1968-6921-4238-A0CF-7B7BFCB74F6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46" name="Group 945">
            <a:extLst>
              <a:ext uri="{FF2B5EF4-FFF2-40B4-BE49-F238E27FC236}">
                <a16:creationId xmlns:a16="http://schemas.microsoft.com/office/drawing/2014/main" id="{25EC24EB-7BC5-42BA-ADB5-569AE4F5C2E3}"/>
              </a:ext>
            </a:extLst>
          </p:cNvPr>
          <p:cNvGrpSpPr/>
          <p:nvPr/>
        </p:nvGrpSpPr>
        <p:grpSpPr>
          <a:xfrm rot="2540802">
            <a:off x="7678974" y="6524625"/>
            <a:ext cx="544580" cy="346135"/>
            <a:chOff x="1459148" y="544749"/>
            <a:chExt cx="7412477" cy="5661498"/>
          </a:xfrm>
        </p:grpSpPr>
        <p:sp>
          <p:nvSpPr>
            <p:cNvPr id="947" name="Arc 946">
              <a:extLst>
                <a:ext uri="{FF2B5EF4-FFF2-40B4-BE49-F238E27FC236}">
                  <a16:creationId xmlns:a16="http://schemas.microsoft.com/office/drawing/2014/main" id="{40CC0BDD-E5B3-42B4-84F3-A424BDDD0C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9D374E12-5922-4EB9-81EB-37BF8B6F6AF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49" name="Arc 948">
              <a:extLst>
                <a:ext uri="{FF2B5EF4-FFF2-40B4-BE49-F238E27FC236}">
                  <a16:creationId xmlns:a16="http://schemas.microsoft.com/office/drawing/2014/main" id="{34A47206-2836-4E81-B812-BD7ADAA5A87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0" name="Straight Connector 949">
              <a:extLst>
                <a:ext uri="{FF2B5EF4-FFF2-40B4-BE49-F238E27FC236}">
                  <a16:creationId xmlns:a16="http://schemas.microsoft.com/office/drawing/2014/main" id="{D4378023-2762-4014-9013-AFBF0497B31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51" name="Straight Connector 950">
              <a:extLst>
                <a:ext uri="{FF2B5EF4-FFF2-40B4-BE49-F238E27FC236}">
                  <a16:creationId xmlns:a16="http://schemas.microsoft.com/office/drawing/2014/main" id="{50F70506-C4A2-4AE5-8559-A0E307FE034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52" name="Oval 951">
              <a:extLst>
                <a:ext uri="{FF2B5EF4-FFF2-40B4-BE49-F238E27FC236}">
                  <a16:creationId xmlns:a16="http://schemas.microsoft.com/office/drawing/2014/main" id="{BD32F0A1-D030-43EF-9879-26540C1F88F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3" name="Arc 952">
              <a:extLst>
                <a:ext uri="{FF2B5EF4-FFF2-40B4-BE49-F238E27FC236}">
                  <a16:creationId xmlns:a16="http://schemas.microsoft.com/office/drawing/2014/main" id="{CE2369BF-D47F-46C0-B7E4-5D035F2DFDA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C8B1E85D-F947-49CB-BB64-3A9F795378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5" name="Arc 954">
              <a:extLst>
                <a:ext uri="{FF2B5EF4-FFF2-40B4-BE49-F238E27FC236}">
                  <a16:creationId xmlns:a16="http://schemas.microsoft.com/office/drawing/2014/main" id="{770929E1-F8CC-455B-B0CB-ED04EACE584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6" name="Arc 955">
              <a:extLst>
                <a:ext uri="{FF2B5EF4-FFF2-40B4-BE49-F238E27FC236}">
                  <a16:creationId xmlns:a16="http://schemas.microsoft.com/office/drawing/2014/main" id="{7A540BA0-7D9A-4057-A69C-2AD4BEE59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7" name="Straight Connector 956">
              <a:extLst>
                <a:ext uri="{FF2B5EF4-FFF2-40B4-BE49-F238E27FC236}">
                  <a16:creationId xmlns:a16="http://schemas.microsoft.com/office/drawing/2014/main" id="{782EC55B-4320-4720-853A-6593D21D90A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74AC1CB-4099-4842-BE86-581EC2031CE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a:extLst>
                <a:ext uri="{FF2B5EF4-FFF2-40B4-BE49-F238E27FC236}">
                  <a16:creationId xmlns:a16="http://schemas.microsoft.com/office/drawing/2014/main" id="{D8F2C358-E3B1-477C-B00B-A9D7A75205F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60" name="Group 959">
            <a:extLst>
              <a:ext uri="{FF2B5EF4-FFF2-40B4-BE49-F238E27FC236}">
                <a16:creationId xmlns:a16="http://schemas.microsoft.com/office/drawing/2014/main" id="{1C02B362-54EF-4755-A906-857DC25ED1CD}"/>
              </a:ext>
            </a:extLst>
          </p:cNvPr>
          <p:cNvGrpSpPr/>
          <p:nvPr/>
        </p:nvGrpSpPr>
        <p:grpSpPr>
          <a:xfrm rot="2540802">
            <a:off x="7993299" y="6524625"/>
            <a:ext cx="544580" cy="346135"/>
            <a:chOff x="1459148" y="544749"/>
            <a:chExt cx="7412477" cy="5661498"/>
          </a:xfrm>
        </p:grpSpPr>
        <p:sp>
          <p:nvSpPr>
            <p:cNvPr id="961" name="Arc 960">
              <a:extLst>
                <a:ext uri="{FF2B5EF4-FFF2-40B4-BE49-F238E27FC236}">
                  <a16:creationId xmlns:a16="http://schemas.microsoft.com/office/drawing/2014/main" id="{51250398-C930-4B74-94DD-66AE8B285E9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0334DF92-917B-4D78-BBAA-09F32C83E9F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63" name="Arc 962">
              <a:extLst>
                <a:ext uri="{FF2B5EF4-FFF2-40B4-BE49-F238E27FC236}">
                  <a16:creationId xmlns:a16="http://schemas.microsoft.com/office/drawing/2014/main" id="{DD7AAD6B-C920-49DD-B44D-D9E5F745639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4" name="Straight Connector 963">
              <a:extLst>
                <a:ext uri="{FF2B5EF4-FFF2-40B4-BE49-F238E27FC236}">
                  <a16:creationId xmlns:a16="http://schemas.microsoft.com/office/drawing/2014/main" id="{9CE6B00B-2B61-4131-9F95-595267866EC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65" name="Straight Connector 964">
              <a:extLst>
                <a:ext uri="{FF2B5EF4-FFF2-40B4-BE49-F238E27FC236}">
                  <a16:creationId xmlns:a16="http://schemas.microsoft.com/office/drawing/2014/main" id="{5C45F9E7-7C9A-4337-991A-F47CCE73BC6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66" name="Oval 965">
              <a:extLst>
                <a:ext uri="{FF2B5EF4-FFF2-40B4-BE49-F238E27FC236}">
                  <a16:creationId xmlns:a16="http://schemas.microsoft.com/office/drawing/2014/main" id="{05929780-972C-4B56-AB0A-D7065B4B795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7" name="Arc 966">
              <a:extLst>
                <a:ext uri="{FF2B5EF4-FFF2-40B4-BE49-F238E27FC236}">
                  <a16:creationId xmlns:a16="http://schemas.microsoft.com/office/drawing/2014/main" id="{404B06B8-7FFD-4108-BA75-7074A3221BC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89A1278F-2E4D-428D-B58C-04C3CEB6819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9" name="Arc 968">
              <a:extLst>
                <a:ext uri="{FF2B5EF4-FFF2-40B4-BE49-F238E27FC236}">
                  <a16:creationId xmlns:a16="http://schemas.microsoft.com/office/drawing/2014/main" id="{5F14265C-BBCD-45FE-AF27-A23C23E7503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0" name="Arc 969">
              <a:extLst>
                <a:ext uri="{FF2B5EF4-FFF2-40B4-BE49-F238E27FC236}">
                  <a16:creationId xmlns:a16="http://schemas.microsoft.com/office/drawing/2014/main" id="{EC94F3AE-545B-46A2-BFAB-F4737D432B5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1" name="Straight Connector 970">
              <a:extLst>
                <a:ext uri="{FF2B5EF4-FFF2-40B4-BE49-F238E27FC236}">
                  <a16:creationId xmlns:a16="http://schemas.microsoft.com/office/drawing/2014/main" id="{C934EFF0-2A78-4AED-9FEF-F8795EF5CA2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a:extLst>
                <a:ext uri="{FF2B5EF4-FFF2-40B4-BE49-F238E27FC236}">
                  <a16:creationId xmlns:a16="http://schemas.microsoft.com/office/drawing/2014/main" id="{81493873-B6B2-485B-9B94-30BD9526DF2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a:extLst>
                <a:ext uri="{FF2B5EF4-FFF2-40B4-BE49-F238E27FC236}">
                  <a16:creationId xmlns:a16="http://schemas.microsoft.com/office/drawing/2014/main" id="{B022E086-81CB-4C22-87C9-52AF76E4BFE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74" name="Group 973">
            <a:extLst>
              <a:ext uri="{FF2B5EF4-FFF2-40B4-BE49-F238E27FC236}">
                <a16:creationId xmlns:a16="http://schemas.microsoft.com/office/drawing/2014/main" id="{D653D6BB-24B7-416A-A864-EA5A463E7B25}"/>
              </a:ext>
            </a:extLst>
          </p:cNvPr>
          <p:cNvGrpSpPr/>
          <p:nvPr/>
        </p:nvGrpSpPr>
        <p:grpSpPr>
          <a:xfrm rot="2540802">
            <a:off x="8307624" y="6524625"/>
            <a:ext cx="544580" cy="346135"/>
            <a:chOff x="1459148" y="544749"/>
            <a:chExt cx="7412477" cy="5661498"/>
          </a:xfrm>
        </p:grpSpPr>
        <p:sp>
          <p:nvSpPr>
            <p:cNvPr id="975" name="Arc 974">
              <a:extLst>
                <a:ext uri="{FF2B5EF4-FFF2-40B4-BE49-F238E27FC236}">
                  <a16:creationId xmlns:a16="http://schemas.microsoft.com/office/drawing/2014/main" id="{9F9CC5C7-A2E8-42AA-9F3F-5BB0B438E99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DDCE86DC-4EE0-4658-A75C-6E670CEA4A5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77" name="Arc 976">
              <a:extLst>
                <a:ext uri="{FF2B5EF4-FFF2-40B4-BE49-F238E27FC236}">
                  <a16:creationId xmlns:a16="http://schemas.microsoft.com/office/drawing/2014/main" id="{90026523-123B-44E3-AB8A-ED8E433D399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8" name="Straight Connector 977">
              <a:extLst>
                <a:ext uri="{FF2B5EF4-FFF2-40B4-BE49-F238E27FC236}">
                  <a16:creationId xmlns:a16="http://schemas.microsoft.com/office/drawing/2014/main" id="{AF8F5355-A806-448C-BEB5-CABE593A0CA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79" name="Straight Connector 978">
              <a:extLst>
                <a:ext uri="{FF2B5EF4-FFF2-40B4-BE49-F238E27FC236}">
                  <a16:creationId xmlns:a16="http://schemas.microsoft.com/office/drawing/2014/main" id="{AEEF0835-DAC7-43ED-9434-07504CA3090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80" name="Oval 979">
              <a:extLst>
                <a:ext uri="{FF2B5EF4-FFF2-40B4-BE49-F238E27FC236}">
                  <a16:creationId xmlns:a16="http://schemas.microsoft.com/office/drawing/2014/main" id="{BF2DFBA4-192F-4F88-8CD3-D90841CD8F1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1" name="Arc 980">
              <a:extLst>
                <a:ext uri="{FF2B5EF4-FFF2-40B4-BE49-F238E27FC236}">
                  <a16:creationId xmlns:a16="http://schemas.microsoft.com/office/drawing/2014/main" id="{778E9BE0-0A99-4DE0-AE88-0EA4C1F5069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AFAA2DFC-6FC6-43BE-B139-7FE9ED9ADD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3" name="Arc 982">
              <a:extLst>
                <a:ext uri="{FF2B5EF4-FFF2-40B4-BE49-F238E27FC236}">
                  <a16:creationId xmlns:a16="http://schemas.microsoft.com/office/drawing/2014/main" id="{36A62E16-A41F-420D-B288-37D657A8AB3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4" name="Arc 983">
              <a:extLst>
                <a:ext uri="{FF2B5EF4-FFF2-40B4-BE49-F238E27FC236}">
                  <a16:creationId xmlns:a16="http://schemas.microsoft.com/office/drawing/2014/main" id="{EC1C40CD-5E45-457C-A35B-2DC4C0B252F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5" name="Straight Connector 984">
              <a:extLst>
                <a:ext uri="{FF2B5EF4-FFF2-40B4-BE49-F238E27FC236}">
                  <a16:creationId xmlns:a16="http://schemas.microsoft.com/office/drawing/2014/main" id="{E44B8462-5926-4635-B6A3-365A3DD0DD6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a:extLst>
                <a:ext uri="{FF2B5EF4-FFF2-40B4-BE49-F238E27FC236}">
                  <a16:creationId xmlns:a16="http://schemas.microsoft.com/office/drawing/2014/main" id="{3B9DB946-45F8-4A6F-BBDF-7E90DFAFA50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a:extLst>
                <a:ext uri="{FF2B5EF4-FFF2-40B4-BE49-F238E27FC236}">
                  <a16:creationId xmlns:a16="http://schemas.microsoft.com/office/drawing/2014/main" id="{5697563E-DE6A-44A1-9C08-46224024192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88" name="Group 987">
            <a:extLst>
              <a:ext uri="{FF2B5EF4-FFF2-40B4-BE49-F238E27FC236}">
                <a16:creationId xmlns:a16="http://schemas.microsoft.com/office/drawing/2014/main" id="{AE2F8C7D-FA9C-4638-8931-A85A4C1CC1FB}"/>
              </a:ext>
            </a:extLst>
          </p:cNvPr>
          <p:cNvGrpSpPr/>
          <p:nvPr/>
        </p:nvGrpSpPr>
        <p:grpSpPr>
          <a:xfrm rot="2540802">
            <a:off x="8621949" y="6524625"/>
            <a:ext cx="544580" cy="346135"/>
            <a:chOff x="1459148" y="544749"/>
            <a:chExt cx="7412477" cy="5661498"/>
          </a:xfrm>
        </p:grpSpPr>
        <p:sp>
          <p:nvSpPr>
            <p:cNvPr id="989" name="Arc 988">
              <a:extLst>
                <a:ext uri="{FF2B5EF4-FFF2-40B4-BE49-F238E27FC236}">
                  <a16:creationId xmlns:a16="http://schemas.microsoft.com/office/drawing/2014/main" id="{FEE772E0-EDEF-42BD-B279-45842CD9D15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CDBFA8A5-446A-4CE4-8F40-32773362F3E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91" name="Arc 990">
              <a:extLst>
                <a:ext uri="{FF2B5EF4-FFF2-40B4-BE49-F238E27FC236}">
                  <a16:creationId xmlns:a16="http://schemas.microsoft.com/office/drawing/2014/main" id="{81EF864D-6FE5-43A6-A005-BA7BA90CECC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2" name="Straight Connector 991">
              <a:extLst>
                <a:ext uri="{FF2B5EF4-FFF2-40B4-BE49-F238E27FC236}">
                  <a16:creationId xmlns:a16="http://schemas.microsoft.com/office/drawing/2014/main" id="{A3364111-9799-4803-A049-F1562795D5C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93" name="Straight Connector 992">
              <a:extLst>
                <a:ext uri="{FF2B5EF4-FFF2-40B4-BE49-F238E27FC236}">
                  <a16:creationId xmlns:a16="http://schemas.microsoft.com/office/drawing/2014/main" id="{9D8AB3FD-A6CD-4151-9238-D0C0E82BAE0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94" name="Oval 993">
              <a:extLst>
                <a:ext uri="{FF2B5EF4-FFF2-40B4-BE49-F238E27FC236}">
                  <a16:creationId xmlns:a16="http://schemas.microsoft.com/office/drawing/2014/main" id="{3F968F87-CD0A-41E6-8AF8-8C4F12C270F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5" name="Arc 994">
              <a:extLst>
                <a:ext uri="{FF2B5EF4-FFF2-40B4-BE49-F238E27FC236}">
                  <a16:creationId xmlns:a16="http://schemas.microsoft.com/office/drawing/2014/main" id="{38F89C39-027B-4DE5-B3B7-B296694423F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021C70E1-D0B5-47C7-8B8A-3F1D4C595FE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7" name="Arc 996">
              <a:extLst>
                <a:ext uri="{FF2B5EF4-FFF2-40B4-BE49-F238E27FC236}">
                  <a16:creationId xmlns:a16="http://schemas.microsoft.com/office/drawing/2014/main" id="{6928378B-7DA2-4754-A8B1-6DB0F709AB7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8" name="Arc 997">
              <a:extLst>
                <a:ext uri="{FF2B5EF4-FFF2-40B4-BE49-F238E27FC236}">
                  <a16:creationId xmlns:a16="http://schemas.microsoft.com/office/drawing/2014/main" id="{D544E03A-67D9-43E0-88A5-ADAD75DB75D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9" name="Straight Connector 998">
              <a:extLst>
                <a:ext uri="{FF2B5EF4-FFF2-40B4-BE49-F238E27FC236}">
                  <a16:creationId xmlns:a16="http://schemas.microsoft.com/office/drawing/2014/main" id="{CC723862-04C6-44C8-ACA4-43B7FC47C0C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a:extLst>
                <a:ext uri="{FF2B5EF4-FFF2-40B4-BE49-F238E27FC236}">
                  <a16:creationId xmlns:a16="http://schemas.microsoft.com/office/drawing/2014/main" id="{19383C85-AF45-49BF-83D3-1E9A20C7347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a:extLst>
                <a:ext uri="{FF2B5EF4-FFF2-40B4-BE49-F238E27FC236}">
                  <a16:creationId xmlns:a16="http://schemas.microsoft.com/office/drawing/2014/main" id="{2B241431-96B7-4C08-81BC-74834BE01DF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02" name="Group 1001">
            <a:extLst>
              <a:ext uri="{FF2B5EF4-FFF2-40B4-BE49-F238E27FC236}">
                <a16:creationId xmlns:a16="http://schemas.microsoft.com/office/drawing/2014/main" id="{8C5ACB8A-2A87-4920-856D-9F45DE07BD6B}"/>
              </a:ext>
            </a:extLst>
          </p:cNvPr>
          <p:cNvGrpSpPr/>
          <p:nvPr/>
        </p:nvGrpSpPr>
        <p:grpSpPr>
          <a:xfrm rot="2540802">
            <a:off x="8936274" y="6524625"/>
            <a:ext cx="544580" cy="346135"/>
            <a:chOff x="1459148" y="544749"/>
            <a:chExt cx="7412477" cy="5661498"/>
          </a:xfrm>
        </p:grpSpPr>
        <p:sp>
          <p:nvSpPr>
            <p:cNvPr id="1003" name="Arc 1002">
              <a:extLst>
                <a:ext uri="{FF2B5EF4-FFF2-40B4-BE49-F238E27FC236}">
                  <a16:creationId xmlns:a16="http://schemas.microsoft.com/office/drawing/2014/main" id="{A7A0977D-1C1B-48FF-B6B7-05EFB6E362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9D394AC6-2103-4CE6-B4F7-3CE00CC6631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05" name="Arc 1004">
              <a:extLst>
                <a:ext uri="{FF2B5EF4-FFF2-40B4-BE49-F238E27FC236}">
                  <a16:creationId xmlns:a16="http://schemas.microsoft.com/office/drawing/2014/main" id="{8191B05E-C032-49FA-87E8-CCA4892A80A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6" name="Straight Connector 1005">
              <a:extLst>
                <a:ext uri="{FF2B5EF4-FFF2-40B4-BE49-F238E27FC236}">
                  <a16:creationId xmlns:a16="http://schemas.microsoft.com/office/drawing/2014/main" id="{6B0C5599-BB92-4ACB-9E66-847CB066563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07" name="Straight Connector 1006">
              <a:extLst>
                <a:ext uri="{FF2B5EF4-FFF2-40B4-BE49-F238E27FC236}">
                  <a16:creationId xmlns:a16="http://schemas.microsoft.com/office/drawing/2014/main" id="{14EAF4BF-DAD8-41CF-99BB-AF978C76AF1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08" name="Oval 1007">
              <a:extLst>
                <a:ext uri="{FF2B5EF4-FFF2-40B4-BE49-F238E27FC236}">
                  <a16:creationId xmlns:a16="http://schemas.microsoft.com/office/drawing/2014/main" id="{E015B9EC-1EA0-43B9-8994-2C16C0BB997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9" name="Arc 1008">
              <a:extLst>
                <a:ext uri="{FF2B5EF4-FFF2-40B4-BE49-F238E27FC236}">
                  <a16:creationId xmlns:a16="http://schemas.microsoft.com/office/drawing/2014/main" id="{EB473B02-09AB-47AC-91EF-7677DF01EAC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80C68800-5B92-4C84-B1C2-A5D8F21A9FD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1" name="Arc 1010">
              <a:extLst>
                <a:ext uri="{FF2B5EF4-FFF2-40B4-BE49-F238E27FC236}">
                  <a16:creationId xmlns:a16="http://schemas.microsoft.com/office/drawing/2014/main" id="{1B340FB2-5064-4F1F-8E18-D47CE733788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2" name="Arc 1011">
              <a:extLst>
                <a:ext uri="{FF2B5EF4-FFF2-40B4-BE49-F238E27FC236}">
                  <a16:creationId xmlns:a16="http://schemas.microsoft.com/office/drawing/2014/main" id="{7F32E4BA-8289-4801-B12F-5A1D6E2389C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3" name="Straight Connector 1012">
              <a:extLst>
                <a:ext uri="{FF2B5EF4-FFF2-40B4-BE49-F238E27FC236}">
                  <a16:creationId xmlns:a16="http://schemas.microsoft.com/office/drawing/2014/main" id="{0F2E103B-2D80-45B7-ACCB-2DDB3776690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a:extLst>
                <a:ext uri="{FF2B5EF4-FFF2-40B4-BE49-F238E27FC236}">
                  <a16:creationId xmlns:a16="http://schemas.microsoft.com/office/drawing/2014/main" id="{1244B541-836E-4C44-B319-A9C816150C0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a:extLst>
                <a:ext uri="{FF2B5EF4-FFF2-40B4-BE49-F238E27FC236}">
                  <a16:creationId xmlns:a16="http://schemas.microsoft.com/office/drawing/2014/main" id="{237BFB6F-65D1-4594-93EE-EC335C26F1A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16" name="Group 1015">
            <a:extLst>
              <a:ext uri="{FF2B5EF4-FFF2-40B4-BE49-F238E27FC236}">
                <a16:creationId xmlns:a16="http://schemas.microsoft.com/office/drawing/2014/main" id="{112D1736-C937-4C3D-B0A8-7CBDDB31439F}"/>
              </a:ext>
            </a:extLst>
          </p:cNvPr>
          <p:cNvGrpSpPr/>
          <p:nvPr/>
        </p:nvGrpSpPr>
        <p:grpSpPr>
          <a:xfrm rot="2540802">
            <a:off x="9250599" y="6524625"/>
            <a:ext cx="544580" cy="346135"/>
            <a:chOff x="1459148" y="544749"/>
            <a:chExt cx="7412477" cy="5661498"/>
          </a:xfrm>
        </p:grpSpPr>
        <p:sp>
          <p:nvSpPr>
            <p:cNvPr id="1017" name="Arc 1016">
              <a:extLst>
                <a:ext uri="{FF2B5EF4-FFF2-40B4-BE49-F238E27FC236}">
                  <a16:creationId xmlns:a16="http://schemas.microsoft.com/office/drawing/2014/main" id="{BC37ED95-F727-4959-8D80-1EF74EDB64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BCB9C838-71A4-42B9-9C08-17350A61B4B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19" name="Arc 1018">
              <a:extLst>
                <a:ext uri="{FF2B5EF4-FFF2-40B4-BE49-F238E27FC236}">
                  <a16:creationId xmlns:a16="http://schemas.microsoft.com/office/drawing/2014/main" id="{D987D263-C47A-468A-ABFF-39C2CE86215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20" name="Straight Connector 1019">
              <a:extLst>
                <a:ext uri="{FF2B5EF4-FFF2-40B4-BE49-F238E27FC236}">
                  <a16:creationId xmlns:a16="http://schemas.microsoft.com/office/drawing/2014/main" id="{3F954C91-F8DC-4C10-871F-C39D7B42766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21" name="Straight Connector 1020">
              <a:extLst>
                <a:ext uri="{FF2B5EF4-FFF2-40B4-BE49-F238E27FC236}">
                  <a16:creationId xmlns:a16="http://schemas.microsoft.com/office/drawing/2014/main" id="{7B27DBFE-052C-4868-801A-1C038D4ECB4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22" name="Oval 1021">
              <a:extLst>
                <a:ext uri="{FF2B5EF4-FFF2-40B4-BE49-F238E27FC236}">
                  <a16:creationId xmlns:a16="http://schemas.microsoft.com/office/drawing/2014/main" id="{EAE8D822-7DF3-4E3C-8E19-DC489CABE52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3" name="Arc 1022">
              <a:extLst>
                <a:ext uri="{FF2B5EF4-FFF2-40B4-BE49-F238E27FC236}">
                  <a16:creationId xmlns:a16="http://schemas.microsoft.com/office/drawing/2014/main" id="{B8B56EE1-182C-42EF-9587-0B859033625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11E50A17-4D95-4BAA-A808-FA44276A8A4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5" name="Arc 1024">
              <a:extLst>
                <a:ext uri="{FF2B5EF4-FFF2-40B4-BE49-F238E27FC236}">
                  <a16:creationId xmlns:a16="http://schemas.microsoft.com/office/drawing/2014/main" id="{AA714F4B-8E33-4BE6-B56D-50694148679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6" name="Arc 1025">
              <a:extLst>
                <a:ext uri="{FF2B5EF4-FFF2-40B4-BE49-F238E27FC236}">
                  <a16:creationId xmlns:a16="http://schemas.microsoft.com/office/drawing/2014/main" id="{22999FDF-4342-4B9F-83FA-015849C7E61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7" name="Straight Connector 1026">
              <a:extLst>
                <a:ext uri="{FF2B5EF4-FFF2-40B4-BE49-F238E27FC236}">
                  <a16:creationId xmlns:a16="http://schemas.microsoft.com/office/drawing/2014/main" id="{81F3BA1E-2B9A-4DD1-9E7A-14FD4FD375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a:extLst>
                <a:ext uri="{FF2B5EF4-FFF2-40B4-BE49-F238E27FC236}">
                  <a16:creationId xmlns:a16="http://schemas.microsoft.com/office/drawing/2014/main" id="{EA7C763F-57AF-4FBB-AE7E-AC11DF9EB58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a:extLst>
                <a:ext uri="{FF2B5EF4-FFF2-40B4-BE49-F238E27FC236}">
                  <a16:creationId xmlns:a16="http://schemas.microsoft.com/office/drawing/2014/main" id="{BF27FCBE-8602-4F47-BF36-A8A7A2A9D7D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30" name="Group 1029">
            <a:extLst>
              <a:ext uri="{FF2B5EF4-FFF2-40B4-BE49-F238E27FC236}">
                <a16:creationId xmlns:a16="http://schemas.microsoft.com/office/drawing/2014/main" id="{0922117D-7747-467E-9C0D-80C9663676F2}"/>
              </a:ext>
            </a:extLst>
          </p:cNvPr>
          <p:cNvGrpSpPr/>
          <p:nvPr/>
        </p:nvGrpSpPr>
        <p:grpSpPr>
          <a:xfrm rot="2540802">
            <a:off x="9564924" y="6524625"/>
            <a:ext cx="544580" cy="346135"/>
            <a:chOff x="1459148" y="544749"/>
            <a:chExt cx="7412477" cy="5661498"/>
          </a:xfrm>
        </p:grpSpPr>
        <p:sp>
          <p:nvSpPr>
            <p:cNvPr id="1031" name="Arc 1030">
              <a:extLst>
                <a:ext uri="{FF2B5EF4-FFF2-40B4-BE49-F238E27FC236}">
                  <a16:creationId xmlns:a16="http://schemas.microsoft.com/office/drawing/2014/main" id="{5B44E778-3BE4-42E4-BFDE-69E6D11D3B4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A399AD5A-C076-4355-B4D9-5164B41DDBF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33" name="Arc 1032">
              <a:extLst>
                <a:ext uri="{FF2B5EF4-FFF2-40B4-BE49-F238E27FC236}">
                  <a16:creationId xmlns:a16="http://schemas.microsoft.com/office/drawing/2014/main" id="{5153B9C1-C43A-44E4-9697-227B5A351C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4" name="Straight Connector 1033">
              <a:extLst>
                <a:ext uri="{FF2B5EF4-FFF2-40B4-BE49-F238E27FC236}">
                  <a16:creationId xmlns:a16="http://schemas.microsoft.com/office/drawing/2014/main" id="{76834C97-1ACA-48B2-86FA-3BE499A118C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35" name="Straight Connector 1034">
              <a:extLst>
                <a:ext uri="{FF2B5EF4-FFF2-40B4-BE49-F238E27FC236}">
                  <a16:creationId xmlns:a16="http://schemas.microsoft.com/office/drawing/2014/main" id="{560ACA0B-9557-4365-8D76-98FE257AF2A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36" name="Oval 1035">
              <a:extLst>
                <a:ext uri="{FF2B5EF4-FFF2-40B4-BE49-F238E27FC236}">
                  <a16:creationId xmlns:a16="http://schemas.microsoft.com/office/drawing/2014/main" id="{846BFD2D-1791-4349-80DA-27D2E199F32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7" name="Arc 1036">
              <a:extLst>
                <a:ext uri="{FF2B5EF4-FFF2-40B4-BE49-F238E27FC236}">
                  <a16:creationId xmlns:a16="http://schemas.microsoft.com/office/drawing/2014/main" id="{32D21CA0-BEAB-4A29-BC94-925898C07AE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3018CFB8-44F5-4727-8561-4DEB2CC46E9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9" name="Arc 1038">
              <a:extLst>
                <a:ext uri="{FF2B5EF4-FFF2-40B4-BE49-F238E27FC236}">
                  <a16:creationId xmlns:a16="http://schemas.microsoft.com/office/drawing/2014/main" id="{47F4B168-175F-430F-BDF7-C5A74D76F92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0" name="Arc 1039">
              <a:extLst>
                <a:ext uri="{FF2B5EF4-FFF2-40B4-BE49-F238E27FC236}">
                  <a16:creationId xmlns:a16="http://schemas.microsoft.com/office/drawing/2014/main" id="{8C0D5977-EBF7-4402-A95A-194964518BB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1" name="Straight Connector 1040">
              <a:extLst>
                <a:ext uri="{FF2B5EF4-FFF2-40B4-BE49-F238E27FC236}">
                  <a16:creationId xmlns:a16="http://schemas.microsoft.com/office/drawing/2014/main" id="{C56C26D8-D803-4C87-B175-2B4E0DEEDC3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a:extLst>
                <a:ext uri="{FF2B5EF4-FFF2-40B4-BE49-F238E27FC236}">
                  <a16:creationId xmlns:a16="http://schemas.microsoft.com/office/drawing/2014/main" id="{08C3B2C8-43E5-4F63-8EEC-A3A686E6D69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a:extLst>
                <a:ext uri="{FF2B5EF4-FFF2-40B4-BE49-F238E27FC236}">
                  <a16:creationId xmlns:a16="http://schemas.microsoft.com/office/drawing/2014/main" id="{88C026FB-2A62-42BE-BA7F-BADF8873175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44" name="Group 1043">
            <a:extLst>
              <a:ext uri="{FF2B5EF4-FFF2-40B4-BE49-F238E27FC236}">
                <a16:creationId xmlns:a16="http://schemas.microsoft.com/office/drawing/2014/main" id="{9EF3385A-8CD8-499C-97A9-6EBF6CB51C76}"/>
              </a:ext>
            </a:extLst>
          </p:cNvPr>
          <p:cNvGrpSpPr/>
          <p:nvPr/>
        </p:nvGrpSpPr>
        <p:grpSpPr>
          <a:xfrm rot="2540802">
            <a:off x="9879249" y="6524625"/>
            <a:ext cx="544580" cy="346135"/>
            <a:chOff x="1459148" y="544749"/>
            <a:chExt cx="7412477" cy="5661498"/>
          </a:xfrm>
        </p:grpSpPr>
        <p:sp>
          <p:nvSpPr>
            <p:cNvPr id="1045" name="Arc 1044">
              <a:extLst>
                <a:ext uri="{FF2B5EF4-FFF2-40B4-BE49-F238E27FC236}">
                  <a16:creationId xmlns:a16="http://schemas.microsoft.com/office/drawing/2014/main" id="{3EEA61F6-272C-4999-A30F-18EB4797AAD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BB54D394-76E9-4B84-B7E7-AF42F73ED5C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47" name="Arc 1046">
              <a:extLst>
                <a:ext uri="{FF2B5EF4-FFF2-40B4-BE49-F238E27FC236}">
                  <a16:creationId xmlns:a16="http://schemas.microsoft.com/office/drawing/2014/main" id="{56225772-4DF5-4BA3-B061-16AB44AD7FA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8" name="Straight Connector 1047">
              <a:extLst>
                <a:ext uri="{FF2B5EF4-FFF2-40B4-BE49-F238E27FC236}">
                  <a16:creationId xmlns:a16="http://schemas.microsoft.com/office/drawing/2014/main" id="{F7585743-6B04-4165-9D1A-F0E091CD749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49" name="Straight Connector 1048">
              <a:extLst>
                <a:ext uri="{FF2B5EF4-FFF2-40B4-BE49-F238E27FC236}">
                  <a16:creationId xmlns:a16="http://schemas.microsoft.com/office/drawing/2014/main" id="{2D73F166-6B01-40D8-A665-FBB6F4C6FEC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50" name="Oval 1049">
              <a:extLst>
                <a:ext uri="{FF2B5EF4-FFF2-40B4-BE49-F238E27FC236}">
                  <a16:creationId xmlns:a16="http://schemas.microsoft.com/office/drawing/2014/main" id="{AE27E21C-3C6B-4DA4-B307-1F010244744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1" name="Arc 1050">
              <a:extLst>
                <a:ext uri="{FF2B5EF4-FFF2-40B4-BE49-F238E27FC236}">
                  <a16:creationId xmlns:a16="http://schemas.microsoft.com/office/drawing/2014/main" id="{B67C71AC-8AD4-4155-A0CB-3EC04FA8871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170CF229-F3EE-4530-AC2A-DED1AE9FE88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3" name="Arc 1052">
              <a:extLst>
                <a:ext uri="{FF2B5EF4-FFF2-40B4-BE49-F238E27FC236}">
                  <a16:creationId xmlns:a16="http://schemas.microsoft.com/office/drawing/2014/main" id="{28CC781D-7D3C-4283-8BBD-494708431D9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4" name="Arc 1053">
              <a:extLst>
                <a:ext uri="{FF2B5EF4-FFF2-40B4-BE49-F238E27FC236}">
                  <a16:creationId xmlns:a16="http://schemas.microsoft.com/office/drawing/2014/main" id="{F608D399-610E-44C4-8840-B1D8BD3353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5" name="Straight Connector 1054">
              <a:extLst>
                <a:ext uri="{FF2B5EF4-FFF2-40B4-BE49-F238E27FC236}">
                  <a16:creationId xmlns:a16="http://schemas.microsoft.com/office/drawing/2014/main" id="{714DA755-23D0-4908-86E1-795601CB3AF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a:extLst>
                <a:ext uri="{FF2B5EF4-FFF2-40B4-BE49-F238E27FC236}">
                  <a16:creationId xmlns:a16="http://schemas.microsoft.com/office/drawing/2014/main" id="{A0876107-689C-4D29-B0C9-EE321687394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57" name="Straight Connector 1056">
              <a:extLst>
                <a:ext uri="{FF2B5EF4-FFF2-40B4-BE49-F238E27FC236}">
                  <a16:creationId xmlns:a16="http://schemas.microsoft.com/office/drawing/2014/main" id="{3B743887-BF9C-4C53-88AF-AF19C644AE7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58" name="Group 1057">
            <a:extLst>
              <a:ext uri="{FF2B5EF4-FFF2-40B4-BE49-F238E27FC236}">
                <a16:creationId xmlns:a16="http://schemas.microsoft.com/office/drawing/2014/main" id="{991AD535-DF9A-4BB4-B77C-4ED71A3549B3}"/>
              </a:ext>
            </a:extLst>
          </p:cNvPr>
          <p:cNvGrpSpPr/>
          <p:nvPr/>
        </p:nvGrpSpPr>
        <p:grpSpPr>
          <a:xfrm rot="2540802">
            <a:off x="10193574" y="6524625"/>
            <a:ext cx="544580" cy="346135"/>
            <a:chOff x="1459148" y="544749"/>
            <a:chExt cx="7412477" cy="5661498"/>
          </a:xfrm>
        </p:grpSpPr>
        <p:sp>
          <p:nvSpPr>
            <p:cNvPr id="1059" name="Arc 1058">
              <a:extLst>
                <a:ext uri="{FF2B5EF4-FFF2-40B4-BE49-F238E27FC236}">
                  <a16:creationId xmlns:a16="http://schemas.microsoft.com/office/drawing/2014/main" id="{DC36AF29-9EFF-4C53-A507-9D7AB7B9337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2BD519FC-8885-4B56-BCE5-427DAEE6FB5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61" name="Arc 1060">
              <a:extLst>
                <a:ext uri="{FF2B5EF4-FFF2-40B4-BE49-F238E27FC236}">
                  <a16:creationId xmlns:a16="http://schemas.microsoft.com/office/drawing/2014/main" id="{F6B815B0-F3E5-46F6-8456-100DC86B609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2" name="Straight Connector 1061">
              <a:extLst>
                <a:ext uri="{FF2B5EF4-FFF2-40B4-BE49-F238E27FC236}">
                  <a16:creationId xmlns:a16="http://schemas.microsoft.com/office/drawing/2014/main" id="{84781E8F-D8B6-4FE4-93AE-F8529979565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63" name="Straight Connector 1062">
              <a:extLst>
                <a:ext uri="{FF2B5EF4-FFF2-40B4-BE49-F238E27FC236}">
                  <a16:creationId xmlns:a16="http://schemas.microsoft.com/office/drawing/2014/main" id="{DC77DD94-294C-403B-8746-77474D1FEB2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64" name="Oval 1063">
              <a:extLst>
                <a:ext uri="{FF2B5EF4-FFF2-40B4-BE49-F238E27FC236}">
                  <a16:creationId xmlns:a16="http://schemas.microsoft.com/office/drawing/2014/main" id="{DAB73EA0-DAFC-4620-8F5D-B07F1616DDB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5" name="Arc 1064">
              <a:extLst>
                <a:ext uri="{FF2B5EF4-FFF2-40B4-BE49-F238E27FC236}">
                  <a16:creationId xmlns:a16="http://schemas.microsoft.com/office/drawing/2014/main" id="{E1C62E73-7F2D-47C5-AF8B-2A75DA754B6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E8EEF06-20D1-447A-9CAD-D09B6AE925F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7" name="Arc 1066">
              <a:extLst>
                <a:ext uri="{FF2B5EF4-FFF2-40B4-BE49-F238E27FC236}">
                  <a16:creationId xmlns:a16="http://schemas.microsoft.com/office/drawing/2014/main" id="{470EB5C7-D563-4F52-96DF-4EABE6DEE4F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8" name="Arc 1067">
              <a:extLst>
                <a:ext uri="{FF2B5EF4-FFF2-40B4-BE49-F238E27FC236}">
                  <a16:creationId xmlns:a16="http://schemas.microsoft.com/office/drawing/2014/main" id="{F49A6B1D-5E69-476F-9919-1834A6D6D4D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9" name="Straight Connector 1068">
              <a:extLst>
                <a:ext uri="{FF2B5EF4-FFF2-40B4-BE49-F238E27FC236}">
                  <a16:creationId xmlns:a16="http://schemas.microsoft.com/office/drawing/2014/main" id="{BC16FB0E-8AAE-4C0B-BB70-2C7652DA350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a:extLst>
                <a:ext uri="{FF2B5EF4-FFF2-40B4-BE49-F238E27FC236}">
                  <a16:creationId xmlns:a16="http://schemas.microsoft.com/office/drawing/2014/main" id="{0C25DC88-ED1E-42A8-9443-6057A195988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a:extLst>
                <a:ext uri="{FF2B5EF4-FFF2-40B4-BE49-F238E27FC236}">
                  <a16:creationId xmlns:a16="http://schemas.microsoft.com/office/drawing/2014/main" id="{31DD9013-69FF-493F-BDCE-831E8474773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72" name="Group 1071">
            <a:extLst>
              <a:ext uri="{FF2B5EF4-FFF2-40B4-BE49-F238E27FC236}">
                <a16:creationId xmlns:a16="http://schemas.microsoft.com/office/drawing/2014/main" id="{BF55AF88-69A8-4A6E-96E6-184E2704D2F6}"/>
              </a:ext>
            </a:extLst>
          </p:cNvPr>
          <p:cNvGrpSpPr/>
          <p:nvPr/>
        </p:nvGrpSpPr>
        <p:grpSpPr>
          <a:xfrm rot="2540802">
            <a:off x="10507899" y="6524625"/>
            <a:ext cx="544580" cy="346135"/>
            <a:chOff x="1459148" y="544749"/>
            <a:chExt cx="7412477" cy="5661498"/>
          </a:xfrm>
        </p:grpSpPr>
        <p:sp>
          <p:nvSpPr>
            <p:cNvPr id="1073" name="Arc 1072">
              <a:extLst>
                <a:ext uri="{FF2B5EF4-FFF2-40B4-BE49-F238E27FC236}">
                  <a16:creationId xmlns:a16="http://schemas.microsoft.com/office/drawing/2014/main" id="{605928BA-F481-4D46-AB37-1F6C115A57C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9C09FFA4-3777-49F0-BA20-9D2E5CEA2F1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75" name="Arc 1074">
              <a:extLst>
                <a:ext uri="{FF2B5EF4-FFF2-40B4-BE49-F238E27FC236}">
                  <a16:creationId xmlns:a16="http://schemas.microsoft.com/office/drawing/2014/main" id="{78AC7F0A-8878-48E4-B198-C3DDF5671A4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6" name="Straight Connector 1075">
              <a:extLst>
                <a:ext uri="{FF2B5EF4-FFF2-40B4-BE49-F238E27FC236}">
                  <a16:creationId xmlns:a16="http://schemas.microsoft.com/office/drawing/2014/main" id="{1D2A0912-B815-4127-BD2E-E4A93EC99FC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77" name="Straight Connector 1076">
              <a:extLst>
                <a:ext uri="{FF2B5EF4-FFF2-40B4-BE49-F238E27FC236}">
                  <a16:creationId xmlns:a16="http://schemas.microsoft.com/office/drawing/2014/main" id="{58883B34-F3E2-4BDF-8306-B60F12272B7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78" name="Oval 1077">
              <a:extLst>
                <a:ext uri="{FF2B5EF4-FFF2-40B4-BE49-F238E27FC236}">
                  <a16:creationId xmlns:a16="http://schemas.microsoft.com/office/drawing/2014/main" id="{CE546D2A-C7CF-4761-B7C3-BDB843F5C2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9" name="Arc 1078">
              <a:extLst>
                <a:ext uri="{FF2B5EF4-FFF2-40B4-BE49-F238E27FC236}">
                  <a16:creationId xmlns:a16="http://schemas.microsoft.com/office/drawing/2014/main" id="{139387A0-4647-4560-B0FD-E36638BF614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DBC8B31-12F3-4453-9CBF-D8E62C817A0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1" name="Arc 1080">
              <a:extLst>
                <a:ext uri="{FF2B5EF4-FFF2-40B4-BE49-F238E27FC236}">
                  <a16:creationId xmlns:a16="http://schemas.microsoft.com/office/drawing/2014/main" id="{60C8563A-BDE0-4808-B027-FF6CD65CE5D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2" name="Arc 1081">
              <a:extLst>
                <a:ext uri="{FF2B5EF4-FFF2-40B4-BE49-F238E27FC236}">
                  <a16:creationId xmlns:a16="http://schemas.microsoft.com/office/drawing/2014/main" id="{D167520C-531A-410B-9DDC-494A9AFE76E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3" name="Straight Connector 1082">
              <a:extLst>
                <a:ext uri="{FF2B5EF4-FFF2-40B4-BE49-F238E27FC236}">
                  <a16:creationId xmlns:a16="http://schemas.microsoft.com/office/drawing/2014/main" id="{231F97A4-78C0-4B26-9004-802CE4E437A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a:extLst>
                <a:ext uri="{FF2B5EF4-FFF2-40B4-BE49-F238E27FC236}">
                  <a16:creationId xmlns:a16="http://schemas.microsoft.com/office/drawing/2014/main" id="{032CCBCC-DA02-48A0-9651-B07C27A4902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a:extLst>
                <a:ext uri="{FF2B5EF4-FFF2-40B4-BE49-F238E27FC236}">
                  <a16:creationId xmlns:a16="http://schemas.microsoft.com/office/drawing/2014/main" id="{E42A332B-0F55-455A-B879-CEF5D598976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86" name="Group 1085">
            <a:extLst>
              <a:ext uri="{FF2B5EF4-FFF2-40B4-BE49-F238E27FC236}">
                <a16:creationId xmlns:a16="http://schemas.microsoft.com/office/drawing/2014/main" id="{54544BCE-8918-4058-B798-77B56C7ED9D1}"/>
              </a:ext>
            </a:extLst>
          </p:cNvPr>
          <p:cNvGrpSpPr/>
          <p:nvPr/>
        </p:nvGrpSpPr>
        <p:grpSpPr>
          <a:xfrm rot="2540802">
            <a:off x="10822224" y="6524625"/>
            <a:ext cx="544580" cy="346135"/>
            <a:chOff x="1459148" y="544749"/>
            <a:chExt cx="7412477" cy="5661498"/>
          </a:xfrm>
        </p:grpSpPr>
        <p:sp>
          <p:nvSpPr>
            <p:cNvPr id="1087" name="Arc 1086">
              <a:extLst>
                <a:ext uri="{FF2B5EF4-FFF2-40B4-BE49-F238E27FC236}">
                  <a16:creationId xmlns:a16="http://schemas.microsoft.com/office/drawing/2014/main" id="{A5298D9D-A7F9-407B-A6E5-DA2A33B75A3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82C08B51-46BA-4BB9-BF0E-09A5D4818C9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89" name="Arc 1088">
              <a:extLst>
                <a:ext uri="{FF2B5EF4-FFF2-40B4-BE49-F238E27FC236}">
                  <a16:creationId xmlns:a16="http://schemas.microsoft.com/office/drawing/2014/main" id="{DFCB369E-3B5F-493F-BB44-49B6AB00E35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0" name="Straight Connector 1089">
              <a:extLst>
                <a:ext uri="{FF2B5EF4-FFF2-40B4-BE49-F238E27FC236}">
                  <a16:creationId xmlns:a16="http://schemas.microsoft.com/office/drawing/2014/main" id="{951223D1-4BF0-4575-9BBF-E4AEBE8D389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91" name="Straight Connector 1090">
              <a:extLst>
                <a:ext uri="{FF2B5EF4-FFF2-40B4-BE49-F238E27FC236}">
                  <a16:creationId xmlns:a16="http://schemas.microsoft.com/office/drawing/2014/main" id="{37649BEE-949E-4908-A1DA-C5FF25528A5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92" name="Oval 1091">
              <a:extLst>
                <a:ext uri="{FF2B5EF4-FFF2-40B4-BE49-F238E27FC236}">
                  <a16:creationId xmlns:a16="http://schemas.microsoft.com/office/drawing/2014/main" id="{713DA427-56C2-4F22-92E3-BBFFE26759C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3" name="Arc 1092">
              <a:extLst>
                <a:ext uri="{FF2B5EF4-FFF2-40B4-BE49-F238E27FC236}">
                  <a16:creationId xmlns:a16="http://schemas.microsoft.com/office/drawing/2014/main" id="{8BE44BEE-EE07-4155-A1CF-8D752659F64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06DF124F-EC5B-43E2-AC4B-0D7AFA0D1B6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5" name="Arc 1094">
              <a:extLst>
                <a:ext uri="{FF2B5EF4-FFF2-40B4-BE49-F238E27FC236}">
                  <a16:creationId xmlns:a16="http://schemas.microsoft.com/office/drawing/2014/main" id="{D81E7169-6B41-453C-BD73-D42077699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6" name="Arc 1095">
              <a:extLst>
                <a:ext uri="{FF2B5EF4-FFF2-40B4-BE49-F238E27FC236}">
                  <a16:creationId xmlns:a16="http://schemas.microsoft.com/office/drawing/2014/main" id="{95AA03F0-232D-4F71-A621-66EA7178E55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7" name="Straight Connector 1096">
              <a:extLst>
                <a:ext uri="{FF2B5EF4-FFF2-40B4-BE49-F238E27FC236}">
                  <a16:creationId xmlns:a16="http://schemas.microsoft.com/office/drawing/2014/main" id="{F7423F16-0ABA-470C-AF8C-CEBBB4B4133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a:extLst>
                <a:ext uri="{FF2B5EF4-FFF2-40B4-BE49-F238E27FC236}">
                  <a16:creationId xmlns:a16="http://schemas.microsoft.com/office/drawing/2014/main" id="{93182850-0976-435B-89D7-E41D1D45AB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a:extLst>
                <a:ext uri="{FF2B5EF4-FFF2-40B4-BE49-F238E27FC236}">
                  <a16:creationId xmlns:a16="http://schemas.microsoft.com/office/drawing/2014/main" id="{E741640F-EB05-4577-9754-86FE88515F3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00" name="Group 1099">
            <a:extLst>
              <a:ext uri="{FF2B5EF4-FFF2-40B4-BE49-F238E27FC236}">
                <a16:creationId xmlns:a16="http://schemas.microsoft.com/office/drawing/2014/main" id="{9017208B-2D86-44A0-936F-86BAF6CE6976}"/>
              </a:ext>
            </a:extLst>
          </p:cNvPr>
          <p:cNvGrpSpPr/>
          <p:nvPr/>
        </p:nvGrpSpPr>
        <p:grpSpPr>
          <a:xfrm rot="2540802">
            <a:off x="11136549" y="6524625"/>
            <a:ext cx="544580" cy="346135"/>
            <a:chOff x="1459148" y="544749"/>
            <a:chExt cx="7412477" cy="5661498"/>
          </a:xfrm>
        </p:grpSpPr>
        <p:sp>
          <p:nvSpPr>
            <p:cNvPr id="1101" name="Arc 1100">
              <a:extLst>
                <a:ext uri="{FF2B5EF4-FFF2-40B4-BE49-F238E27FC236}">
                  <a16:creationId xmlns:a16="http://schemas.microsoft.com/office/drawing/2014/main" id="{5DA1424D-84E3-47C3-ABC6-B9F436103D2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4694D51F-6A79-4A41-A0D9-3D321247F16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03" name="Arc 1102">
              <a:extLst>
                <a:ext uri="{FF2B5EF4-FFF2-40B4-BE49-F238E27FC236}">
                  <a16:creationId xmlns:a16="http://schemas.microsoft.com/office/drawing/2014/main" id="{1FCA513C-F67E-4ECE-9B27-217D119923F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4" name="Straight Connector 1103">
              <a:extLst>
                <a:ext uri="{FF2B5EF4-FFF2-40B4-BE49-F238E27FC236}">
                  <a16:creationId xmlns:a16="http://schemas.microsoft.com/office/drawing/2014/main" id="{DB16A39F-3785-4C39-9403-99CC6C0BC59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05" name="Straight Connector 1104">
              <a:extLst>
                <a:ext uri="{FF2B5EF4-FFF2-40B4-BE49-F238E27FC236}">
                  <a16:creationId xmlns:a16="http://schemas.microsoft.com/office/drawing/2014/main" id="{676FAD3D-7B31-41F7-8F5C-FD211B2DA1C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06" name="Oval 1105">
              <a:extLst>
                <a:ext uri="{FF2B5EF4-FFF2-40B4-BE49-F238E27FC236}">
                  <a16:creationId xmlns:a16="http://schemas.microsoft.com/office/drawing/2014/main" id="{1BE594F8-0529-4B22-BD1A-E271A9D521F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7" name="Arc 1106">
              <a:extLst>
                <a:ext uri="{FF2B5EF4-FFF2-40B4-BE49-F238E27FC236}">
                  <a16:creationId xmlns:a16="http://schemas.microsoft.com/office/drawing/2014/main" id="{36F459BB-5AB2-472C-B1B3-91BE5DEF1A3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069F0E79-9344-4E89-9C29-4BACF1CAF83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9" name="Arc 1108">
              <a:extLst>
                <a:ext uri="{FF2B5EF4-FFF2-40B4-BE49-F238E27FC236}">
                  <a16:creationId xmlns:a16="http://schemas.microsoft.com/office/drawing/2014/main" id="{330F1CD7-D872-48BD-979C-7B4AAAF1B17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0" name="Arc 1109">
              <a:extLst>
                <a:ext uri="{FF2B5EF4-FFF2-40B4-BE49-F238E27FC236}">
                  <a16:creationId xmlns:a16="http://schemas.microsoft.com/office/drawing/2014/main" id="{51FEE695-D452-4024-B4A7-F454134AB4F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1" name="Straight Connector 1110">
              <a:extLst>
                <a:ext uri="{FF2B5EF4-FFF2-40B4-BE49-F238E27FC236}">
                  <a16:creationId xmlns:a16="http://schemas.microsoft.com/office/drawing/2014/main" id="{74CCC5F3-12A0-4D23-9341-368D7677827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a:extLst>
                <a:ext uri="{FF2B5EF4-FFF2-40B4-BE49-F238E27FC236}">
                  <a16:creationId xmlns:a16="http://schemas.microsoft.com/office/drawing/2014/main" id="{F5569CD8-1C22-45E8-A32F-8520D63B085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a:extLst>
                <a:ext uri="{FF2B5EF4-FFF2-40B4-BE49-F238E27FC236}">
                  <a16:creationId xmlns:a16="http://schemas.microsoft.com/office/drawing/2014/main" id="{97C456F5-9F46-41D2-A71F-1A387C3352A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14" name="Group 1113">
            <a:extLst>
              <a:ext uri="{FF2B5EF4-FFF2-40B4-BE49-F238E27FC236}">
                <a16:creationId xmlns:a16="http://schemas.microsoft.com/office/drawing/2014/main" id="{7C23D7FD-4D4C-4CDF-AFE3-A356CF4D0441}"/>
              </a:ext>
            </a:extLst>
          </p:cNvPr>
          <p:cNvGrpSpPr/>
          <p:nvPr/>
        </p:nvGrpSpPr>
        <p:grpSpPr>
          <a:xfrm rot="2540802">
            <a:off x="11450874" y="6524625"/>
            <a:ext cx="544580" cy="346135"/>
            <a:chOff x="1459148" y="544749"/>
            <a:chExt cx="7412477" cy="5661498"/>
          </a:xfrm>
        </p:grpSpPr>
        <p:sp>
          <p:nvSpPr>
            <p:cNvPr id="1115" name="Arc 1114">
              <a:extLst>
                <a:ext uri="{FF2B5EF4-FFF2-40B4-BE49-F238E27FC236}">
                  <a16:creationId xmlns:a16="http://schemas.microsoft.com/office/drawing/2014/main" id="{A2741F14-2AF0-4FB7-88F3-CBC29185EA3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E1BC95E8-33DF-4531-84E9-71CA8442C58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17" name="Arc 1116">
              <a:extLst>
                <a:ext uri="{FF2B5EF4-FFF2-40B4-BE49-F238E27FC236}">
                  <a16:creationId xmlns:a16="http://schemas.microsoft.com/office/drawing/2014/main" id="{0A3CA976-030F-4F63-8FF4-8D9959B9D8E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8" name="Straight Connector 1117">
              <a:extLst>
                <a:ext uri="{FF2B5EF4-FFF2-40B4-BE49-F238E27FC236}">
                  <a16:creationId xmlns:a16="http://schemas.microsoft.com/office/drawing/2014/main" id="{91BCF246-99B6-482C-BF91-5E25CD0E434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19" name="Straight Connector 1118">
              <a:extLst>
                <a:ext uri="{FF2B5EF4-FFF2-40B4-BE49-F238E27FC236}">
                  <a16:creationId xmlns:a16="http://schemas.microsoft.com/office/drawing/2014/main" id="{73FEE3B1-A04B-4D32-8982-DE109CF9107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20" name="Oval 1119">
              <a:extLst>
                <a:ext uri="{FF2B5EF4-FFF2-40B4-BE49-F238E27FC236}">
                  <a16:creationId xmlns:a16="http://schemas.microsoft.com/office/drawing/2014/main" id="{2FD20A7A-FA82-4001-8EDB-DA584A6AEF9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1" name="Arc 1120">
              <a:extLst>
                <a:ext uri="{FF2B5EF4-FFF2-40B4-BE49-F238E27FC236}">
                  <a16:creationId xmlns:a16="http://schemas.microsoft.com/office/drawing/2014/main" id="{F66005BF-3812-4C39-9C91-6736C000669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6927DC3F-EDBC-45DF-8EAD-E4DC6762350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3" name="Arc 1122">
              <a:extLst>
                <a:ext uri="{FF2B5EF4-FFF2-40B4-BE49-F238E27FC236}">
                  <a16:creationId xmlns:a16="http://schemas.microsoft.com/office/drawing/2014/main" id="{FB53D4F3-3A1F-4634-8468-150FDCBCB06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4" name="Arc 1123">
              <a:extLst>
                <a:ext uri="{FF2B5EF4-FFF2-40B4-BE49-F238E27FC236}">
                  <a16:creationId xmlns:a16="http://schemas.microsoft.com/office/drawing/2014/main" id="{94FCAA5C-693F-4BFF-92E2-D5F5E53BE3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5" name="Straight Connector 1124">
              <a:extLst>
                <a:ext uri="{FF2B5EF4-FFF2-40B4-BE49-F238E27FC236}">
                  <a16:creationId xmlns:a16="http://schemas.microsoft.com/office/drawing/2014/main" id="{C6F89B34-C728-4EFD-9821-0DF636DB389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a:extLst>
                <a:ext uri="{FF2B5EF4-FFF2-40B4-BE49-F238E27FC236}">
                  <a16:creationId xmlns:a16="http://schemas.microsoft.com/office/drawing/2014/main" id="{99590A87-D160-49F9-AB08-FB95253E16B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a:extLst>
                <a:ext uri="{FF2B5EF4-FFF2-40B4-BE49-F238E27FC236}">
                  <a16:creationId xmlns:a16="http://schemas.microsoft.com/office/drawing/2014/main" id="{E5240274-FFE8-445C-888A-B745882EB60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28" name="Group 1127">
            <a:extLst>
              <a:ext uri="{FF2B5EF4-FFF2-40B4-BE49-F238E27FC236}">
                <a16:creationId xmlns:a16="http://schemas.microsoft.com/office/drawing/2014/main" id="{53F89652-2FCA-4C3E-8AEB-467FBC1E4CCF}"/>
              </a:ext>
            </a:extLst>
          </p:cNvPr>
          <p:cNvGrpSpPr/>
          <p:nvPr/>
        </p:nvGrpSpPr>
        <p:grpSpPr>
          <a:xfrm rot="2540802">
            <a:off x="11736624" y="6524625"/>
            <a:ext cx="544580" cy="346135"/>
            <a:chOff x="1459148" y="544749"/>
            <a:chExt cx="7412477" cy="5661498"/>
          </a:xfrm>
        </p:grpSpPr>
        <p:sp>
          <p:nvSpPr>
            <p:cNvPr id="1129" name="Arc 1128">
              <a:extLst>
                <a:ext uri="{FF2B5EF4-FFF2-40B4-BE49-F238E27FC236}">
                  <a16:creationId xmlns:a16="http://schemas.microsoft.com/office/drawing/2014/main" id="{E2B4D09E-9EDD-4A79-8D97-5D3F5BE107F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8F471C1E-3D05-493A-84F1-34A5FBCA085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31" name="Arc 1130">
              <a:extLst>
                <a:ext uri="{FF2B5EF4-FFF2-40B4-BE49-F238E27FC236}">
                  <a16:creationId xmlns:a16="http://schemas.microsoft.com/office/drawing/2014/main" id="{62415BF5-1B39-4AE7-901E-64BE26FF97C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2" name="Straight Connector 1131">
              <a:extLst>
                <a:ext uri="{FF2B5EF4-FFF2-40B4-BE49-F238E27FC236}">
                  <a16:creationId xmlns:a16="http://schemas.microsoft.com/office/drawing/2014/main" id="{F6A9AC59-80AF-4833-A628-F484C64927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33" name="Straight Connector 1132">
              <a:extLst>
                <a:ext uri="{FF2B5EF4-FFF2-40B4-BE49-F238E27FC236}">
                  <a16:creationId xmlns:a16="http://schemas.microsoft.com/office/drawing/2014/main" id="{74257878-3DA8-47C0-961C-46DA6A8B698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34" name="Oval 1133">
              <a:extLst>
                <a:ext uri="{FF2B5EF4-FFF2-40B4-BE49-F238E27FC236}">
                  <a16:creationId xmlns:a16="http://schemas.microsoft.com/office/drawing/2014/main" id="{B26948C8-ABD7-4DB9-9D00-7A6CD918592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5" name="Arc 1134">
              <a:extLst>
                <a:ext uri="{FF2B5EF4-FFF2-40B4-BE49-F238E27FC236}">
                  <a16:creationId xmlns:a16="http://schemas.microsoft.com/office/drawing/2014/main" id="{858344FF-819D-4900-B2D7-810E8A58B89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258DB7CF-0A20-4BDA-941D-7B8D234E9B7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7" name="Arc 1136">
              <a:extLst>
                <a:ext uri="{FF2B5EF4-FFF2-40B4-BE49-F238E27FC236}">
                  <a16:creationId xmlns:a16="http://schemas.microsoft.com/office/drawing/2014/main" id="{9E857DA6-7ABA-4854-8CDB-1399949A220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8" name="Arc 1137">
              <a:extLst>
                <a:ext uri="{FF2B5EF4-FFF2-40B4-BE49-F238E27FC236}">
                  <a16:creationId xmlns:a16="http://schemas.microsoft.com/office/drawing/2014/main" id="{5E70E16C-036C-4D47-827E-4A1F1546008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9" name="Straight Connector 1138">
              <a:extLst>
                <a:ext uri="{FF2B5EF4-FFF2-40B4-BE49-F238E27FC236}">
                  <a16:creationId xmlns:a16="http://schemas.microsoft.com/office/drawing/2014/main" id="{8105E00B-9AFE-4596-AD65-229D4A5AD5E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a:extLst>
                <a:ext uri="{FF2B5EF4-FFF2-40B4-BE49-F238E27FC236}">
                  <a16:creationId xmlns:a16="http://schemas.microsoft.com/office/drawing/2014/main" id="{1CC33785-44F1-4CF4-A974-FB823F3EC5A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a:extLst>
                <a:ext uri="{FF2B5EF4-FFF2-40B4-BE49-F238E27FC236}">
                  <a16:creationId xmlns:a16="http://schemas.microsoft.com/office/drawing/2014/main" id="{CDB1DE7D-4203-474B-AB03-6B31C7E9549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42" name="Group 1141">
            <a:extLst>
              <a:ext uri="{FF2B5EF4-FFF2-40B4-BE49-F238E27FC236}">
                <a16:creationId xmlns:a16="http://schemas.microsoft.com/office/drawing/2014/main" id="{0564D505-D52A-4CB4-B6DF-F3892AE45B85}"/>
              </a:ext>
            </a:extLst>
          </p:cNvPr>
          <p:cNvGrpSpPr/>
          <p:nvPr/>
        </p:nvGrpSpPr>
        <p:grpSpPr>
          <a:xfrm rot="2540802">
            <a:off x="-169626" y="314325"/>
            <a:ext cx="544580" cy="346135"/>
            <a:chOff x="1459148" y="544749"/>
            <a:chExt cx="7412477" cy="5661498"/>
          </a:xfrm>
        </p:grpSpPr>
        <p:sp>
          <p:nvSpPr>
            <p:cNvPr id="1143" name="Arc 1142">
              <a:extLst>
                <a:ext uri="{FF2B5EF4-FFF2-40B4-BE49-F238E27FC236}">
                  <a16:creationId xmlns:a16="http://schemas.microsoft.com/office/drawing/2014/main" id="{3DA81F2B-875F-446C-B0FE-F1523AFE1F4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536524E5-3A5F-46AD-B335-46B77D091D0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45" name="Arc 1144">
              <a:extLst>
                <a:ext uri="{FF2B5EF4-FFF2-40B4-BE49-F238E27FC236}">
                  <a16:creationId xmlns:a16="http://schemas.microsoft.com/office/drawing/2014/main" id="{EF875D9F-CFAE-43FC-8FD7-0FF419DD7A9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6" name="Straight Connector 1145">
              <a:extLst>
                <a:ext uri="{FF2B5EF4-FFF2-40B4-BE49-F238E27FC236}">
                  <a16:creationId xmlns:a16="http://schemas.microsoft.com/office/drawing/2014/main" id="{E6F5A104-1C6C-4ED9-BD6E-86FB9317583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47" name="Straight Connector 1146">
              <a:extLst>
                <a:ext uri="{FF2B5EF4-FFF2-40B4-BE49-F238E27FC236}">
                  <a16:creationId xmlns:a16="http://schemas.microsoft.com/office/drawing/2014/main" id="{A412B533-0D47-4294-B025-B88E6E7E518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48" name="Oval 1147">
              <a:extLst>
                <a:ext uri="{FF2B5EF4-FFF2-40B4-BE49-F238E27FC236}">
                  <a16:creationId xmlns:a16="http://schemas.microsoft.com/office/drawing/2014/main" id="{16B8C19D-E1FE-4275-B21A-E2FAFE39464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9" name="Arc 1148">
              <a:extLst>
                <a:ext uri="{FF2B5EF4-FFF2-40B4-BE49-F238E27FC236}">
                  <a16:creationId xmlns:a16="http://schemas.microsoft.com/office/drawing/2014/main" id="{5F149019-88A0-4277-9EB6-0AD8EF96D37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3DD0F93D-0888-4B89-A360-18120A99CA8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1" name="Arc 1150">
              <a:extLst>
                <a:ext uri="{FF2B5EF4-FFF2-40B4-BE49-F238E27FC236}">
                  <a16:creationId xmlns:a16="http://schemas.microsoft.com/office/drawing/2014/main" id="{E00959AC-0D21-47EC-88D3-F3EAE355112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2" name="Arc 1151">
              <a:extLst>
                <a:ext uri="{FF2B5EF4-FFF2-40B4-BE49-F238E27FC236}">
                  <a16:creationId xmlns:a16="http://schemas.microsoft.com/office/drawing/2014/main" id="{5226BF6D-1432-400D-8298-96F04E86134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3" name="Straight Connector 1152">
              <a:extLst>
                <a:ext uri="{FF2B5EF4-FFF2-40B4-BE49-F238E27FC236}">
                  <a16:creationId xmlns:a16="http://schemas.microsoft.com/office/drawing/2014/main" id="{1C379468-639C-4E38-A2BE-12AD899CBB2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a:extLst>
                <a:ext uri="{FF2B5EF4-FFF2-40B4-BE49-F238E27FC236}">
                  <a16:creationId xmlns:a16="http://schemas.microsoft.com/office/drawing/2014/main" id="{97AE76D1-B23B-4C7D-8FAC-56C7F2EF030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55" name="Straight Connector 1154">
              <a:extLst>
                <a:ext uri="{FF2B5EF4-FFF2-40B4-BE49-F238E27FC236}">
                  <a16:creationId xmlns:a16="http://schemas.microsoft.com/office/drawing/2014/main" id="{1F0BC83D-02FB-483D-8098-2CD6A4F085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56" name="Group 1155">
            <a:extLst>
              <a:ext uri="{FF2B5EF4-FFF2-40B4-BE49-F238E27FC236}">
                <a16:creationId xmlns:a16="http://schemas.microsoft.com/office/drawing/2014/main" id="{B5E833AD-12C9-4A7E-A2B9-050BC4F34A0A}"/>
              </a:ext>
            </a:extLst>
          </p:cNvPr>
          <p:cNvGrpSpPr/>
          <p:nvPr/>
        </p:nvGrpSpPr>
        <p:grpSpPr>
          <a:xfrm rot="2540802">
            <a:off x="-169626" y="609600"/>
            <a:ext cx="544580" cy="346135"/>
            <a:chOff x="1459148" y="544749"/>
            <a:chExt cx="7412477" cy="5661498"/>
          </a:xfrm>
        </p:grpSpPr>
        <p:sp>
          <p:nvSpPr>
            <p:cNvPr id="1157" name="Arc 1156">
              <a:extLst>
                <a:ext uri="{FF2B5EF4-FFF2-40B4-BE49-F238E27FC236}">
                  <a16:creationId xmlns:a16="http://schemas.microsoft.com/office/drawing/2014/main" id="{6C7E09AE-D470-4B4E-827C-0872A1F6C36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67DD1B87-52F4-4514-A188-8CF3728861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59" name="Arc 1158">
              <a:extLst>
                <a:ext uri="{FF2B5EF4-FFF2-40B4-BE49-F238E27FC236}">
                  <a16:creationId xmlns:a16="http://schemas.microsoft.com/office/drawing/2014/main" id="{6B8F29C0-0BCB-4C5C-9D6C-190684CDD6B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60" name="Straight Connector 1159">
              <a:extLst>
                <a:ext uri="{FF2B5EF4-FFF2-40B4-BE49-F238E27FC236}">
                  <a16:creationId xmlns:a16="http://schemas.microsoft.com/office/drawing/2014/main" id="{F347774A-C436-4A7F-86E8-2BE38EF12B6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61" name="Straight Connector 1160">
              <a:extLst>
                <a:ext uri="{FF2B5EF4-FFF2-40B4-BE49-F238E27FC236}">
                  <a16:creationId xmlns:a16="http://schemas.microsoft.com/office/drawing/2014/main" id="{9C796174-6F5D-4652-A838-F12E9E3BD7A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62" name="Oval 1161">
              <a:extLst>
                <a:ext uri="{FF2B5EF4-FFF2-40B4-BE49-F238E27FC236}">
                  <a16:creationId xmlns:a16="http://schemas.microsoft.com/office/drawing/2014/main" id="{2DB2F915-89EB-41CD-BFAC-40D6B08AE4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3" name="Arc 1162">
              <a:extLst>
                <a:ext uri="{FF2B5EF4-FFF2-40B4-BE49-F238E27FC236}">
                  <a16:creationId xmlns:a16="http://schemas.microsoft.com/office/drawing/2014/main" id="{F334EEC4-DCDD-4899-81B9-045792EB420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27357062-0960-41DC-9AA5-62A01FC5ADF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5" name="Arc 1164">
              <a:extLst>
                <a:ext uri="{FF2B5EF4-FFF2-40B4-BE49-F238E27FC236}">
                  <a16:creationId xmlns:a16="http://schemas.microsoft.com/office/drawing/2014/main" id="{CD432CD8-0931-47C8-89A3-2934A8E134F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6" name="Arc 1165">
              <a:extLst>
                <a:ext uri="{FF2B5EF4-FFF2-40B4-BE49-F238E27FC236}">
                  <a16:creationId xmlns:a16="http://schemas.microsoft.com/office/drawing/2014/main" id="{DCCAF472-5D12-446C-A6DB-ADC904720D2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7" name="Straight Connector 1166">
              <a:extLst>
                <a:ext uri="{FF2B5EF4-FFF2-40B4-BE49-F238E27FC236}">
                  <a16:creationId xmlns:a16="http://schemas.microsoft.com/office/drawing/2014/main" id="{73E4C20D-FEBA-4B2E-9C34-E9090C2C0DF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a:extLst>
                <a:ext uri="{FF2B5EF4-FFF2-40B4-BE49-F238E27FC236}">
                  <a16:creationId xmlns:a16="http://schemas.microsoft.com/office/drawing/2014/main" id="{D5B4B2A5-AD38-4430-894B-D3F9EE378D5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a:extLst>
                <a:ext uri="{FF2B5EF4-FFF2-40B4-BE49-F238E27FC236}">
                  <a16:creationId xmlns:a16="http://schemas.microsoft.com/office/drawing/2014/main" id="{F427D726-86FF-464E-8AB1-0F6F7FA3C7F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70" name="Group 1169">
            <a:extLst>
              <a:ext uri="{FF2B5EF4-FFF2-40B4-BE49-F238E27FC236}">
                <a16:creationId xmlns:a16="http://schemas.microsoft.com/office/drawing/2014/main" id="{DA866BDA-B0D0-4834-B751-53A87A51CD96}"/>
              </a:ext>
            </a:extLst>
          </p:cNvPr>
          <p:cNvGrpSpPr/>
          <p:nvPr/>
        </p:nvGrpSpPr>
        <p:grpSpPr>
          <a:xfrm rot="2540802">
            <a:off x="-169626" y="904875"/>
            <a:ext cx="544580" cy="346135"/>
            <a:chOff x="1459148" y="544749"/>
            <a:chExt cx="7412477" cy="5661498"/>
          </a:xfrm>
        </p:grpSpPr>
        <p:sp>
          <p:nvSpPr>
            <p:cNvPr id="1171" name="Arc 1170">
              <a:extLst>
                <a:ext uri="{FF2B5EF4-FFF2-40B4-BE49-F238E27FC236}">
                  <a16:creationId xmlns:a16="http://schemas.microsoft.com/office/drawing/2014/main" id="{16CFD2EC-AA3A-4C34-B4C5-C8F81833702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5C390A1B-69B4-4658-A26D-E55BFDB1C2D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73" name="Arc 1172">
              <a:extLst>
                <a:ext uri="{FF2B5EF4-FFF2-40B4-BE49-F238E27FC236}">
                  <a16:creationId xmlns:a16="http://schemas.microsoft.com/office/drawing/2014/main" id="{72F4A65A-BD9C-4ED7-B48B-02737A10985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4" name="Straight Connector 1173">
              <a:extLst>
                <a:ext uri="{FF2B5EF4-FFF2-40B4-BE49-F238E27FC236}">
                  <a16:creationId xmlns:a16="http://schemas.microsoft.com/office/drawing/2014/main" id="{76F87A3A-B6FD-43AF-9D3A-361ECB5B4D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75" name="Straight Connector 1174">
              <a:extLst>
                <a:ext uri="{FF2B5EF4-FFF2-40B4-BE49-F238E27FC236}">
                  <a16:creationId xmlns:a16="http://schemas.microsoft.com/office/drawing/2014/main" id="{09812DB6-F351-4544-9122-F6A44E06D9A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76" name="Oval 1175">
              <a:extLst>
                <a:ext uri="{FF2B5EF4-FFF2-40B4-BE49-F238E27FC236}">
                  <a16:creationId xmlns:a16="http://schemas.microsoft.com/office/drawing/2014/main" id="{9333DE21-C61A-4028-978F-8F123A2C2BF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7" name="Arc 1176">
              <a:extLst>
                <a:ext uri="{FF2B5EF4-FFF2-40B4-BE49-F238E27FC236}">
                  <a16:creationId xmlns:a16="http://schemas.microsoft.com/office/drawing/2014/main" id="{F4721F83-D630-4AB9-AE14-6B223B76F74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7B4A8CC9-7986-4AA7-9115-474E3767457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9" name="Arc 1178">
              <a:extLst>
                <a:ext uri="{FF2B5EF4-FFF2-40B4-BE49-F238E27FC236}">
                  <a16:creationId xmlns:a16="http://schemas.microsoft.com/office/drawing/2014/main" id="{4BDB3A75-2A6E-409C-B47A-81B30CE40D4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0" name="Arc 1179">
              <a:extLst>
                <a:ext uri="{FF2B5EF4-FFF2-40B4-BE49-F238E27FC236}">
                  <a16:creationId xmlns:a16="http://schemas.microsoft.com/office/drawing/2014/main" id="{F8D9D861-286D-41B1-A592-1D279968773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1" name="Straight Connector 1180">
              <a:extLst>
                <a:ext uri="{FF2B5EF4-FFF2-40B4-BE49-F238E27FC236}">
                  <a16:creationId xmlns:a16="http://schemas.microsoft.com/office/drawing/2014/main" id="{C5ECC5EC-3A17-4021-B83C-29F61AF6298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2" name="Straight Connector 1181">
              <a:extLst>
                <a:ext uri="{FF2B5EF4-FFF2-40B4-BE49-F238E27FC236}">
                  <a16:creationId xmlns:a16="http://schemas.microsoft.com/office/drawing/2014/main" id="{2A6FCC83-3298-41D3-9629-D13CBB97AC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3" name="Straight Connector 1182">
              <a:extLst>
                <a:ext uri="{FF2B5EF4-FFF2-40B4-BE49-F238E27FC236}">
                  <a16:creationId xmlns:a16="http://schemas.microsoft.com/office/drawing/2014/main" id="{1244CA1A-EC19-4731-9A63-15A241C2A44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84" name="Group 1183">
            <a:extLst>
              <a:ext uri="{FF2B5EF4-FFF2-40B4-BE49-F238E27FC236}">
                <a16:creationId xmlns:a16="http://schemas.microsoft.com/office/drawing/2014/main" id="{80D9B2C9-1FD7-433D-9E00-A96A85B6DDF0}"/>
              </a:ext>
            </a:extLst>
          </p:cNvPr>
          <p:cNvGrpSpPr/>
          <p:nvPr/>
        </p:nvGrpSpPr>
        <p:grpSpPr>
          <a:xfrm rot="2540802">
            <a:off x="-169626" y="1200150"/>
            <a:ext cx="544580" cy="346135"/>
            <a:chOff x="1459148" y="544749"/>
            <a:chExt cx="7412477" cy="5661498"/>
          </a:xfrm>
        </p:grpSpPr>
        <p:sp>
          <p:nvSpPr>
            <p:cNvPr id="1185" name="Arc 1184">
              <a:extLst>
                <a:ext uri="{FF2B5EF4-FFF2-40B4-BE49-F238E27FC236}">
                  <a16:creationId xmlns:a16="http://schemas.microsoft.com/office/drawing/2014/main" id="{5E58CF55-5F7C-4C62-84F2-56A6B990976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27B6BB37-F2E9-4FDC-A066-32615DED725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87" name="Arc 1186">
              <a:extLst>
                <a:ext uri="{FF2B5EF4-FFF2-40B4-BE49-F238E27FC236}">
                  <a16:creationId xmlns:a16="http://schemas.microsoft.com/office/drawing/2014/main" id="{846B0B50-42DB-40BC-B809-3F7B3991732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8" name="Straight Connector 1187">
              <a:extLst>
                <a:ext uri="{FF2B5EF4-FFF2-40B4-BE49-F238E27FC236}">
                  <a16:creationId xmlns:a16="http://schemas.microsoft.com/office/drawing/2014/main" id="{B7A6CF3F-9A4C-4A55-B9CF-EDA41EDA174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89" name="Straight Connector 1188">
              <a:extLst>
                <a:ext uri="{FF2B5EF4-FFF2-40B4-BE49-F238E27FC236}">
                  <a16:creationId xmlns:a16="http://schemas.microsoft.com/office/drawing/2014/main" id="{35CDAF1F-3A87-4695-B48C-262C662F009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90" name="Oval 1189">
              <a:extLst>
                <a:ext uri="{FF2B5EF4-FFF2-40B4-BE49-F238E27FC236}">
                  <a16:creationId xmlns:a16="http://schemas.microsoft.com/office/drawing/2014/main" id="{B253AE2B-C981-4412-9BEA-12D3265585C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1" name="Arc 1190">
              <a:extLst>
                <a:ext uri="{FF2B5EF4-FFF2-40B4-BE49-F238E27FC236}">
                  <a16:creationId xmlns:a16="http://schemas.microsoft.com/office/drawing/2014/main" id="{01232320-1564-4FC1-A25B-5923DB10C56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0699B1F1-FC9C-4823-B4E5-89F33ECC2D3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3" name="Arc 1192">
              <a:extLst>
                <a:ext uri="{FF2B5EF4-FFF2-40B4-BE49-F238E27FC236}">
                  <a16:creationId xmlns:a16="http://schemas.microsoft.com/office/drawing/2014/main" id="{987AA477-DCC5-4A56-9CC1-13137B45370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4" name="Arc 1193">
              <a:extLst>
                <a:ext uri="{FF2B5EF4-FFF2-40B4-BE49-F238E27FC236}">
                  <a16:creationId xmlns:a16="http://schemas.microsoft.com/office/drawing/2014/main" id="{DE5B9F49-0561-455A-8323-9872F427C71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5" name="Straight Connector 1194">
              <a:extLst>
                <a:ext uri="{FF2B5EF4-FFF2-40B4-BE49-F238E27FC236}">
                  <a16:creationId xmlns:a16="http://schemas.microsoft.com/office/drawing/2014/main" id="{A8C3EEC9-A0AA-402D-BE84-260F684CC16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a:extLst>
                <a:ext uri="{FF2B5EF4-FFF2-40B4-BE49-F238E27FC236}">
                  <a16:creationId xmlns:a16="http://schemas.microsoft.com/office/drawing/2014/main" id="{AC38CFD4-C02B-4B49-8006-041993F4AFB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97" name="Straight Connector 1196">
              <a:extLst>
                <a:ext uri="{FF2B5EF4-FFF2-40B4-BE49-F238E27FC236}">
                  <a16:creationId xmlns:a16="http://schemas.microsoft.com/office/drawing/2014/main" id="{A0024028-D782-44A7-ACEC-D0698B41731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98" name="Group 1197">
            <a:extLst>
              <a:ext uri="{FF2B5EF4-FFF2-40B4-BE49-F238E27FC236}">
                <a16:creationId xmlns:a16="http://schemas.microsoft.com/office/drawing/2014/main" id="{D0051F74-20A7-4E86-9A46-F0606BE24440}"/>
              </a:ext>
            </a:extLst>
          </p:cNvPr>
          <p:cNvGrpSpPr/>
          <p:nvPr/>
        </p:nvGrpSpPr>
        <p:grpSpPr>
          <a:xfrm rot="2540802">
            <a:off x="-169626" y="1495425"/>
            <a:ext cx="544580" cy="346135"/>
            <a:chOff x="1459148" y="544749"/>
            <a:chExt cx="7412477" cy="5661498"/>
          </a:xfrm>
        </p:grpSpPr>
        <p:sp>
          <p:nvSpPr>
            <p:cNvPr id="1199" name="Arc 1198">
              <a:extLst>
                <a:ext uri="{FF2B5EF4-FFF2-40B4-BE49-F238E27FC236}">
                  <a16:creationId xmlns:a16="http://schemas.microsoft.com/office/drawing/2014/main" id="{AE4EA19C-CEF7-4095-9B89-71F758604D0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38832A91-D02C-47E3-809E-BC3F1A2242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01" name="Arc 1200">
              <a:extLst>
                <a:ext uri="{FF2B5EF4-FFF2-40B4-BE49-F238E27FC236}">
                  <a16:creationId xmlns:a16="http://schemas.microsoft.com/office/drawing/2014/main" id="{B6FA295D-812C-4F20-85F3-0BA60C66E20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2" name="Straight Connector 1201">
              <a:extLst>
                <a:ext uri="{FF2B5EF4-FFF2-40B4-BE49-F238E27FC236}">
                  <a16:creationId xmlns:a16="http://schemas.microsoft.com/office/drawing/2014/main" id="{43E90DC9-8129-4B1C-890F-869EDD2815F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03" name="Straight Connector 1202">
              <a:extLst>
                <a:ext uri="{FF2B5EF4-FFF2-40B4-BE49-F238E27FC236}">
                  <a16:creationId xmlns:a16="http://schemas.microsoft.com/office/drawing/2014/main" id="{6F1791A0-978B-4929-AD05-877171B6E47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04" name="Oval 1203">
              <a:extLst>
                <a:ext uri="{FF2B5EF4-FFF2-40B4-BE49-F238E27FC236}">
                  <a16:creationId xmlns:a16="http://schemas.microsoft.com/office/drawing/2014/main" id="{D52C3A23-4728-4777-A421-79D9F59DCF2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5" name="Arc 1204">
              <a:extLst>
                <a:ext uri="{FF2B5EF4-FFF2-40B4-BE49-F238E27FC236}">
                  <a16:creationId xmlns:a16="http://schemas.microsoft.com/office/drawing/2014/main" id="{2D48CE28-A40F-4D83-9C1D-79BF78A4884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11AE0823-62CF-4A0B-94F9-DE7BA8094C0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7" name="Arc 1206">
              <a:extLst>
                <a:ext uri="{FF2B5EF4-FFF2-40B4-BE49-F238E27FC236}">
                  <a16:creationId xmlns:a16="http://schemas.microsoft.com/office/drawing/2014/main" id="{3F367266-2573-472C-AEB7-5CD39218A8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8" name="Arc 1207">
              <a:extLst>
                <a:ext uri="{FF2B5EF4-FFF2-40B4-BE49-F238E27FC236}">
                  <a16:creationId xmlns:a16="http://schemas.microsoft.com/office/drawing/2014/main" id="{F36124C4-8FEB-479E-A2DF-64BDBA727AB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9" name="Straight Connector 1208">
              <a:extLst>
                <a:ext uri="{FF2B5EF4-FFF2-40B4-BE49-F238E27FC236}">
                  <a16:creationId xmlns:a16="http://schemas.microsoft.com/office/drawing/2014/main" id="{0CEA357D-92BA-4A51-801E-7A234B12876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a:extLst>
                <a:ext uri="{FF2B5EF4-FFF2-40B4-BE49-F238E27FC236}">
                  <a16:creationId xmlns:a16="http://schemas.microsoft.com/office/drawing/2014/main" id="{D9B49302-8CF3-43BB-9B06-69953129E1E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a:extLst>
                <a:ext uri="{FF2B5EF4-FFF2-40B4-BE49-F238E27FC236}">
                  <a16:creationId xmlns:a16="http://schemas.microsoft.com/office/drawing/2014/main" id="{34528FAD-0B68-43EE-8FA6-06CA513B55A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12" name="Group 1211">
            <a:extLst>
              <a:ext uri="{FF2B5EF4-FFF2-40B4-BE49-F238E27FC236}">
                <a16:creationId xmlns:a16="http://schemas.microsoft.com/office/drawing/2014/main" id="{7B186D64-22B6-47A0-B3C0-AFF7F111612E}"/>
              </a:ext>
            </a:extLst>
          </p:cNvPr>
          <p:cNvGrpSpPr/>
          <p:nvPr/>
        </p:nvGrpSpPr>
        <p:grpSpPr>
          <a:xfrm rot="2540802">
            <a:off x="-169626" y="1790700"/>
            <a:ext cx="544580" cy="346135"/>
            <a:chOff x="1459148" y="544749"/>
            <a:chExt cx="7412477" cy="5661498"/>
          </a:xfrm>
        </p:grpSpPr>
        <p:sp>
          <p:nvSpPr>
            <p:cNvPr id="1213" name="Arc 1212">
              <a:extLst>
                <a:ext uri="{FF2B5EF4-FFF2-40B4-BE49-F238E27FC236}">
                  <a16:creationId xmlns:a16="http://schemas.microsoft.com/office/drawing/2014/main" id="{47C36B60-758B-4D61-940E-7870FAC339C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E5DD088B-4761-4BC6-9495-3E6DF4AD725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15" name="Arc 1214">
              <a:extLst>
                <a:ext uri="{FF2B5EF4-FFF2-40B4-BE49-F238E27FC236}">
                  <a16:creationId xmlns:a16="http://schemas.microsoft.com/office/drawing/2014/main" id="{A780B5BD-732D-4D82-B6EE-DEC098E51B7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6" name="Straight Connector 1215">
              <a:extLst>
                <a:ext uri="{FF2B5EF4-FFF2-40B4-BE49-F238E27FC236}">
                  <a16:creationId xmlns:a16="http://schemas.microsoft.com/office/drawing/2014/main" id="{090641C1-5881-403F-8FAF-9484D7713F4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17" name="Straight Connector 1216">
              <a:extLst>
                <a:ext uri="{FF2B5EF4-FFF2-40B4-BE49-F238E27FC236}">
                  <a16:creationId xmlns:a16="http://schemas.microsoft.com/office/drawing/2014/main" id="{BEB7E6E4-189C-49C3-B7C7-515B2E23EF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18" name="Oval 1217">
              <a:extLst>
                <a:ext uri="{FF2B5EF4-FFF2-40B4-BE49-F238E27FC236}">
                  <a16:creationId xmlns:a16="http://schemas.microsoft.com/office/drawing/2014/main" id="{BD67E5A9-DA06-4CA3-B01D-90EBEBFFFC4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9" name="Arc 1218">
              <a:extLst>
                <a:ext uri="{FF2B5EF4-FFF2-40B4-BE49-F238E27FC236}">
                  <a16:creationId xmlns:a16="http://schemas.microsoft.com/office/drawing/2014/main" id="{C02F1C29-C71D-401E-87B8-071DED99D3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C5F9A1F3-55CE-42BC-8B7A-9B8C90FD082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1" name="Arc 1220">
              <a:extLst>
                <a:ext uri="{FF2B5EF4-FFF2-40B4-BE49-F238E27FC236}">
                  <a16:creationId xmlns:a16="http://schemas.microsoft.com/office/drawing/2014/main" id="{EF453C05-B1BC-4027-94E7-D0E40ED0082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2" name="Arc 1221">
              <a:extLst>
                <a:ext uri="{FF2B5EF4-FFF2-40B4-BE49-F238E27FC236}">
                  <a16:creationId xmlns:a16="http://schemas.microsoft.com/office/drawing/2014/main" id="{3C4C7705-7F85-434A-B618-BCA546B7E73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3" name="Straight Connector 1222">
              <a:extLst>
                <a:ext uri="{FF2B5EF4-FFF2-40B4-BE49-F238E27FC236}">
                  <a16:creationId xmlns:a16="http://schemas.microsoft.com/office/drawing/2014/main" id="{0F41A82D-1B37-4923-AD36-F721B789E00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24" name="Straight Connector 1223">
              <a:extLst>
                <a:ext uri="{FF2B5EF4-FFF2-40B4-BE49-F238E27FC236}">
                  <a16:creationId xmlns:a16="http://schemas.microsoft.com/office/drawing/2014/main" id="{D9CC6333-1230-45A9-A2B7-B0D0E762ABC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25" name="Straight Connector 1224">
              <a:extLst>
                <a:ext uri="{FF2B5EF4-FFF2-40B4-BE49-F238E27FC236}">
                  <a16:creationId xmlns:a16="http://schemas.microsoft.com/office/drawing/2014/main" id="{E3B57B33-C600-455F-8645-CA87A8B6F4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26" name="Group 1225">
            <a:extLst>
              <a:ext uri="{FF2B5EF4-FFF2-40B4-BE49-F238E27FC236}">
                <a16:creationId xmlns:a16="http://schemas.microsoft.com/office/drawing/2014/main" id="{F8DEF52B-AAF0-462D-A09D-D8482016238D}"/>
              </a:ext>
            </a:extLst>
          </p:cNvPr>
          <p:cNvGrpSpPr/>
          <p:nvPr/>
        </p:nvGrpSpPr>
        <p:grpSpPr>
          <a:xfrm rot="2540802">
            <a:off x="-169626" y="2085975"/>
            <a:ext cx="544580" cy="346135"/>
            <a:chOff x="1459148" y="544749"/>
            <a:chExt cx="7412477" cy="5661498"/>
          </a:xfrm>
        </p:grpSpPr>
        <p:sp>
          <p:nvSpPr>
            <p:cNvPr id="1227" name="Arc 1226">
              <a:extLst>
                <a:ext uri="{FF2B5EF4-FFF2-40B4-BE49-F238E27FC236}">
                  <a16:creationId xmlns:a16="http://schemas.microsoft.com/office/drawing/2014/main" id="{18D98DD2-809F-41FD-B7CC-785168BA218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A3D172CD-CE62-4C8B-81CF-D249CDD1E15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29" name="Arc 1228">
              <a:extLst>
                <a:ext uri="{FF2B5EF4-FFF2-40B4-BE49-F238E27FC236}">
                  <a16:creationId xmlns:a16="http://schemas.microsoft.com/office/drawing/2014/main" id="{60D37A1C-10DE-4BCB-B5C2-42049DF5085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0" name="Straight Connector 1229">
              <a:extLst>
                <a:ext uri="{FF2B5EF4-FFF2-40B4-BE49-F238E27FC236}">
                  <a16:creationId xmlns:a16="http://schemas.microsoft.com/office/drawing/2014/main" id="{85EE739B-0350-49A2-9875-AABF902EC44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31" name="Straight Connector 1230">
              <a:extLst>
                <a:ext uri="{FF2B5EF4-FFF2-40B4-BE49-F238E27FC236}">
                  <a16:creationId xmlns:a16="http://schemas.microsoft.com/office/drawing/2014/main" id="{0DE509CA-9600-4A78-A831-453B8416427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32" name="Oval 1231">
              <a:extLst>
                <a:ext uri="{FF2B5EF4-FFF2-40B4-BE49-F238E27FC236}">
                  <a16:creationId xmlns:a16="http://schemas.microsoft.com/office/drawing/2014/main" id="{CA10C4B8-2E43-45C5-9178-AFA3F6D763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3" name="Arc 1232">
              <a:extLst>
                <a:ext uri="{FF2B5EF4-FFF2-40B4-BE49-F238E27FC236}">
                  <a16:creationId xmlns:a16="http://schemas.microsoft.com/office/drawing/2014/main" id="{B961A859-BD8D-47A3-93A3-85D31E2DA29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F4C1B951-E97A-4602-99E2-251EDC683F3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5" name="Arc 1234">
              <a:extLst>
                <a:ext uri="{FF2B5EF4-FFF2-40B4-BE49-F238E27FC236}">
                  <a16:creationId xmlns:a16="http://schemas.microsoft.com/office/drawing/2014/main" id="{30177358-2BC5-4653-8AAF-A458C32A6D7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6" name="Arc 1235">
              <a:extLst>
                <a:ext uri="{FF2B5EF4-FFF2-40B4-BE49-F238E27FC236}">
                  <a16:creationId xmlns:a16="http://schemas.microsoft.com/office/drawing/2014/main" id="{C535814E-653A-4E66-A707-CBC1D60E1BD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7" name="Straight Connector 1236">
              <a:extLst>
                <a:ext uri="{FF2B5EF4-FFF2-40B4-BE49-F238E27FC236}">
                  <a16:creationId xmlns:a16="http://schemas.microsoft.com/office/drawing/2014/main" id="{8ABD0187-6108-4FAD-B7DC-3176AB9EC09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a:extLst>
                <a:ext uri="{FF2B5EF4-FFF2-40B4-BE49-F238E27FC236}">
                  <a16:creationId xmlns:a16="http://schemas.microsoft.com/office/drawing/2014/main" id="{3E92B2A4-C7E3-4504-9999-F368A84DFA5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39" name="Straight Connector 1238">
              <a:extLst>
                <a:ext uri="{FF2B5EF4-FFF2-40B4-BE49-F238E27FC236}">
                  <a16:creationId xmlns:a16="http://schemas.microsoft.com/office/drawing/2014/main" id="{B0A69870-C0B8-4AF0-B985-66F05FEC16A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40" name="Group 1239">
            <a:extLst>
              <a:ext uri="{FF2B5EF4-FFF2-40B4-BE49-F238E27FC236}">
                <a16:creationId xmlns:a16="http://schemas.microsoft.com/office/drawing/2014/main" id="{825B0112-698E-4509-BE63-56140002E416}"/>
              </a:ext>
            </a:extLst>
          </p:cNvPr>
          <p:cNvGrpSpPr/>
          <p:nvPr/>
        </p:nvGrpSpPr>
        <p:grpSpPr>
          <a:xfrm rot="2540802">
            <a:off x="-169626" y="2381250"/>
            <a:ext cx="544580" cy="346135"/>
            <a:chOff x="1459148" y="544749"/>
            <a:chExt cx="7412477" cy="5661498"/>
          </a:xfrm>
        </p:grpSpPr>
        <p:sp>
          <p:nvSpPr>
            <p:cNvPr id="1241" name="Arc 1240">
              <a:extLst>
                <a:ext uri="{FF2B5EF4-FFF2-40B4-BE49-F238E27FC236}">
                  <a16:creationId xmlns:a16="http://schemas.microsoft.com/office/drawing/2014/main" id="{82B48756-5B8E-465F-8C0B-D2065D0E66C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1413282D-4153-4AAE-B1D9-B8D1E9918A5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43" name="Arc 1242">
              <a:extLst>
                <a:ext uri="{FF2B5EF4-FFF2-40B4-BE49-F238E27FC236}">
                  <a16:creationId xmlns:a16="http://schemas.microsoft.com/office/drawing/2014/main" id="{95F5A603-A5BF-4C1B-846E-351CE80BD94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4" name="Straight Connector 1243">
              <a:extLst>
                <a:ext uri="{FF2B5EF4-FFF2-40B4-BE49-F238E27FC236}">
                  <a16:creationId xmlns:a16="http://schemas.microsoft.com/office/drawing/2014/main" id="{607CD17F-826C-40F0-BCA3-02FF010BD66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AEA6AB61-8723-4D83-BD9F-692A191DA0E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46" name="Oval 1245">
              <a:extLst>
                <a:ext uri="{FF2B5EF4-FFF2-40B4-BE49-F238E27FC236}">
                  <a16:creationId xmlns:a16="http://schemas.microsoft.com/office/drawing/2014/main" id="{9D18BF59-0B1F-4B6C-A9EF-42FE50824FE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7" name="Arc 1246">
              <a:extLst>
                <a:ext uri="{FF2B5EF4-FFF2-40B4-BE49-F238E27FC236}">
                  <a16:creationId xmlns:a16="http://schemas.microsoft.com/office/drawing/2014/main" id="{2A59D3E7-BA02-4534-A717-DFAC53823AB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5805DCBA-4356-43C1-A896-2587FE47FDD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9" name="Arc 1248">
              <a:extLst>
                <a:ext uri="{FF2B5EF4-FFF2-40B4-BE49-F238E27FC236}">
                  <a16:creationId xmlns:a16="http://schemas.microsoft.com/office/drawing/2014/main" id="{15F438FE-18CB-4150-AE52-9E14FD3570B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0" name="Arc 1249">
              <a:extLst>
                <a:ext uri="{FF2B5EF4-FFF2-40B4-BE49-F238E27FC236}">
                  <a16:creationId xmlns:a16="http://schemas.microsoft.com/office/drawing/2014/main" id="{33827EBE-F43A-4EAA-B917-09B3CCD5FD1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1" name="Straight Connector 1250">
              <a:extLst>
                <a:ext uri="{FF2B5EF4-FFF2-40B4-BE49-F238E27FC236}">
                  <a16:creationId xmlns:a16="http://schemas.microsoft.com/office/drawing/2014/main" id="{D54DA99B-E1D5-4EE4-86EE-5B520B47EA8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52" name="Straight Connector 1251">
              <a:extLst>
                <a:ext uri="{FF2B5EF4-FFF2-40B4-BE49-F238E27FC236}">
                  <a16:creationId xmlns:a16="http://schemas.microsoft.com/office/drawing/2014/main" id="{F5E2377E-8939-4A27-A9C4-A38C500D4A4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53" name="Straight Connector 1252">
              <a:extLst>
                <a:ext uri="{FF2B5EF4-FFF2-40B4-BE49-F238E27FC236}">
                  <a16:creationId xmlns:a16="http://schemas.microsoft.com/office/drawing/2014/main" id="{EDA5BF4E-F7DB-46C8-B5AD-B3CF331470D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54" name="Group 1253">
            <a:extLst>
              <a:ext uri="{FF2B5EF4-FFF2-40B4-BE49-F238E27FC236}">
                <a16:creationId xmlns:a16="http://schemas.microsoft.com/office/drawing/2014/main" id="{883B6D61-CD4B-457A-91F5-6EF99FA1F98C}"/>
              </a:ext>
            </a:extLst>
          </p:cNvPr>
          <p:cNvGrpSpPr/>
          <p:nvPr/>
        </p:nvGrpSpPr>
        <p:grpSpPr>
          <a:xfrm rot="2540802">
            <a:off x="-169626" y="2676525"/>
            <a:ext cx="544580" cy="346135"/>
            <a:chOff x="1459148" y="544749"/>
            <a:chExt cx="7412477" cy="5661498"/>
          </a:xfrm>
        </p:grpSpPr>
        <p:sp>
          <p:nvSpPr>
            <p:cNvPr id="1255" name="Arc 1254">
              <a:extLst>
                <a:ext uri="{FF2B5EF4-FFF2-40B4-BE49-F238E27FC236}">
                  <a16:creationId xmlns:a16="http://schemas.microsoft.com/office/drawing/2014/main" id="{7A1BA391-2F9C-4FB2-A5CA-C99460088A1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602499B7-9066-478E-BF50-5E03F848BF9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57" name="Arc 1256">
              <a:extLst>
                <a:ext uri="{FF2B5EF4-FFF2-40B4-BE49-F238E27FC236}">
                  <a16:creationId xmlns:a16="http://schemas.microsoft.com/office/drawing/2014/main" id="{EA123EB6-EC9C-4614-BE5B-3597867D05B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8" name="Straight Connector 1257">
              <a:extLst>
                <a:ext uri="{FF2B5EF4-FFF2-40B4-BE49-F238E27FC236}">
                  <a16:creationId xmlns:a16="http://schemas.microsoft.com/office/drawing/2014/main" id="{C8B9905B-2406-4FBD-9E7B-78698B1BF31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59" name="Straight Connector 1258">
              <a:extLst>
                <a:ext uri="{FF2B5EF4-FFF2-40B4-BE49-F238E27FC236}">
                  <a16:creationId xmlns:a16="http://schemas.microsoft.com/office/drawing/2014/main" id="{D971634A-0B6D-408B-BBDE-835296D4B46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60" name="Oval 1259">
              <a:extLst>
                <a:ext uri="{FF2B5EF4-FFF2-40B4-BE49-F238E27FC236}">
                  <a16:creationId xmlns:a16="http://schemas.microsoft.com/office/drawing/2014/main" id="{2775A6AC-8201-49B5-8B0B-4702531E418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1" name="Arc 1260">
              <a:extLst>
                <a:ext uri="{FF2B5EF4-FFF2-40B4-BE49-F238E27FC236}">
                  <a16:creationId xmlns:a16="http://schemas.microsoft.com/office/drawing/2014/main" id="{CD17E224-F5AC-4012-B724-B3106894FA5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9CE2FE53-A3FD-458C-BF17-CFA625F4067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3" name="Arc 1262">
              <a:extLst>
                <a:ext uri="{FF2B5EF4-FFF2-40B4-BE49-F238E27FC236}">
                  <a16:creationId xmlns:a16="http://schemas.microsoft.com/office/drawing/2014/main" id="{0FEFD03D-5B29-4D87-AF65-8F4753F7EA9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4" name="Arc 1263">
              <a:extLst>
                <a:ext uri="{FF2B5EF4-FFF2-40B4-BE49-F238E27FC236}">
                  <a16:creationId xmlns:a16="http://schemas.microsoft.com/office/drawing/2014/main" id="{E4B9D0B1-0C34-47A3-B079-E4FD60265F9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5" name="Straight Connector 1264">
              <a:extLst>
                <a:ext uri="{FF2B5EF4-FFF2-40B4-BE49-F238E27FC236}">
                  <a16:creationId xmlns:a16="http://schemas.microsoft.com/office/drawing/2014/main" id="{862A1D62-05AE-441C-A291-851B57C03CD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a:extLst>
                <a:ext uri="{FF2B5EF4-FFF2-40B4-BE49-F238E27FC236}">
                  <a16:creationId xmlns:a16="http://schemas.microsoft.com/office/drawing/2014/main" id="{FA225442-9B14-4C30-8933-61D6B6E8B18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a:extLst>
                <a:ext uri="{FF2B5EF4-FFF2-40B4-BE49-F238E27FC236}">
                  <a16:creationId xmlns:a16="http://schemas.microsoft.com/office/drawing/2014/main" id="{C3B5395F-957B-4A51-972E-156846F3C2E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68" name="Group 1267">
            <a:extLst>
              <a:ext uri="{FF2B5EF4-FFF2-40B4-BE49-F238E27FC236}">
                <a16:creationId xmlns:a16="http://schemas.microsoft.com/office/drawing/2014/main" id="{7EC1E558-C532-48D5-A56D-E89B8F22FEB7}"/>
              </a:ext>
            </a:extLst>
          </p:cNvPr>
          <p:cNvGrpSpPr/>
          <p:nvPr/>
        </p:nvGrpSpPr>
        <p:grpSpPr>
          <a:xfrm rot="2540802">
            <a:off x="-169626" y="2971800"/>
            <a:ext cx="544580" cy="346135"/>
            <a:chOff x="1459148" y="544749"/>
            <a:chExt cx="7412477" cy="5661498"/>
          </a:xfrm>
        </p:grpSpPr>
        <p:sp>
          <p:nvSpPr>
            <p:cNvPr id="1269" name="Arc 1268">
              <a:extLst>
                <a:ext uri="{FF2B5EF4-FFF2-40B4-BE49-F238E27FC236}">
                  <a16:creationId xmlns:a16="http://schemas.microsoft.com/office/drawing/2014/main" id="{8BFB761C-A795-4E37-8F02-861BC550C20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AEADA74A-4939-42DC-AC71-D26A3FBC928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71" name="Arc 1270">
              <a:extLst>
                <a:ext uri="{FF2B5EF4-FFF2-40B4-BE49-F238E27FC236}">
                  <a16:creationId xmlns:a16="http://schemas.microsoft.com/office/drawing/2014/main" id="{A5386165-5815-40B5-B2E1-9FD2E8A739E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2" name="Straight Connector 1271">
              <a:extLst>
                <a:ext uri="{FF2B5EF4-FFF2-40B4-BE49-F238E27FC236}">
                  <a16:creationId xmlns:a16="http://schemas.microsoft.com/office/drawing/2014/main" id="{EAD66AFC-554D-4C03-A606-76ACFD802BF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73" name="Straight Connector 1272">
              <a:extLst>
                <a:ext uri="{FF2B5EF4-FFF2-40B4-BE49-F238E27FC236}">
                  <a16:creationId xmlns:a16="http://schemas.microsoft.com/office/drawing/2014/main" id="{FACD7BEE-F9A4-4E5B-821D-706DAA5B1B2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74" name="Oval 1273">
              <a:extLst>
                <a:ext uri="{FF2B5EF4-FFF2-40B4-BE49-F238E27FC236}">
                  <a16:creationId xmlns:a16="http://schemas.microsoft.com/office/drawing/2014/main" id="{B7215E85-10F1-4676-91ED-368B5F4351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5" name="Arc 1274">
              <a:extLst>
                <a:ext uri="{FF2B5EF4-FFF2-40B4-BE49-F238E27FC236}">
                  <a16:creationId xmlns:a16="http://schemas.microsoft.com/office/drawing/2014/main" id="{DED2975F-A1CA-4B5A-BBBA-D817B14DC03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7B448A31-AFC7-49CE-B211-5DADCB8FF2A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7" name="Arc 1276">
              <a:extLst>
                <a:ext uri="{FF2B5EF4-FFF2-40B4-BE49-F238E27FC236}">
                  <a16:creationId xmlns:a16="http://schemas.microsoft.com/office/drawing/2014/main" id="{61101801-5F9B-432A-9689-3EE1C4F70D8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8" name="Arc 1277">
              <a:extLst>
                <a:ext uri="{FF2B5EF4-FFF2-40B4-BE49-F238E27FC236}">
                  <a16:creationId xmlns:a16="http://schemas.microsoft.com/office/drawing/2014/main" id="{5E750E2F-26A7-4672-B28F-865E771CDF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9" name="Straight Connector 1278">
              <a:extLst>
                <a:ext uri="{FF2B5EF4-FFF2-40B4-BE49-F238E27FC236}">
                  <a16:creationId xmlns:a16="http://schemas.microsoft.com/office/drawing/2014/main" id="{B5DDC23B-8088-470E-BB49-A0BA12FDFAC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a:extLst>
                <a:ext uri="{FF2B5EF4-FFF2-40B4-BE49-F238E27FC236}">
                  <a16:creationId xmlns:a16="http://schemas.microsoft.com/office/drawing/2014/main" id="{85883F04-F74C-4438-8F29-B8A5075F0BD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a:extLst>
                <a:ext uri="{FF2B5EF4-FFF2-40B4-BE49-F238E27FC236}">
                  <a16:creationId xmlns:a16="http://schemas.microsoft.com/office/drawing/2014/main" id="{3C322232-ACCE-4B00-A823-403266819E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82" name="Group 1281">
            <a:extLst>
              <a:ext uri="{FF2B5EF4-FFF2-40B4-BE49-F238E27FC236}">
                <a16:creationId xmlns:a16="http://schemas.microsoft.com/office/drawing/2014/main" id="{D8DB980A-5401-4E18-9DF5-FADEAA186265}"/>
              </a:ext>
            </a:extLst>
          </p:cNvPr>
          <p:cNvGrpSpPr/>
          <p:nvPr/>
        </p:nvGrpSpPr>
        <p:grpSpPr>
          <a:xfrm rot="2540802">
            <a:off x="-169626" y="3267075"/>
            <a:ext cx="544580" cy="346135"/>
            <a:chOff x="1459148" y="544749"/>
            <a:chExt cx="7412477" cy="5661498"/>
          </a:xfrm>
        </p:grpSpPr>
        <p:sp>
          <p:nvSpPr>
            <p:cNvPr id="1283" name="Arc 1282">
              <a:extLst>
                <a:ext uri="{FF2B5EF4-FFF2-40B4-BE49-F238E27FC236}">
                  <a16:creationId xmlns:a16="http://schemas.microsoft.com/office/drawing/2014/main" id="{8EE361CE-5438-4667-8AB2-B41F3A78DA0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3C6B2A7A-BE56-46DF-BE43-0116F254C9B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85" name="Arc 1284">
              <a:extLst>
                <a:ext uri="{FF2B5EF4-FFF2-40B4-BE49-F238E27FC236}">
                  <a16:creationId xmlns:a16="http://schemas.microsoft.com/office/drawing/2014/main" id="{1D3C0DF9-62C0-49E4-AA1E-7BAD3351906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6" name="Straight Connector 1285">
              <a:extLst>
                <a:ext uri="{FF2B5EF4-FFF2-40B4-BE49-F238E27FC236}">
                  <a16:creationId xmlns:a16="http://schemas.microsoft.com/office/drawing/2014/main" id="{AE81A3A6-8333-45A9-9391-1B30CFA24B7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87" name="Straight Connector 1286">
              <a:extLst>
                <a:ext uri="{FF2B5EF4-FFF2-40B4-BE49-F238E27FC236}">
                  <a16:creationId xmlns:a16="http://schemas.microsoft.com/office/drawing/2014/main" id="{299DF5F8-B265-4145-8B9E-674970A5EE5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88" name="Oval 1287">
              <a:extLst>
                <a:ext uri="{FF2B5EF4-FFF2-40B4-BE49-F238E27FC236}">
                  <a16:creationId xmlns:a16="http://schemas.microsoft.com/office/drawing/2014/main" id="{47901F41-D218-446B-A7BF-7A7F5051B9F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9" name="Arc 1288">
              <a:extLst>
                <a:ext uri="{FF2B5EF4-FFF2-40B4-BE49-F238E27FC236}">
                  <a16:creationId xmlns:a16="http://schemas.microsoft.com/office/drawing/2014/main" id="{08FF22E6-E84B-45D8-9F23-5757191E2EB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DC4A8B96-0D64-4427-990B-EBD11AC0390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1" name="Arc 1290">
              <a:extLst>
                <a:ext uri="{FF2B5EF4-FFF2-40B4-BE49-F238E27FC236}">
                  <a16:creationId xmlns:a16="http://schemas.microsoft.com/office/drawing/2014/main" id="{10DD732C-1407-413F-BD14-EB9E5AF9C00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2" name="Arc 1291">
              <a:extLst>
                <a:ext uri="{FF2B5EF4-FFF2-40B4-BE49-F238E27FC236}">
                  <a16:creationId xmlns:a16="http://schemas.microsoft.com/office/drawing/2014/main" id="{B0DA2557-E1B2-4544-82A4-DD9C60ADB9D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3" name="Straight Connector 1292">
              <a:extLst>
                <a:ext uri="{FF2B5EF4-FFF2-40B4-BE49-F238E27FC236}">
                  <a16:creationId xmlns:a16="http://schemas.microsoft.com/office/drawing/2014/main" id="{B86E6DA4-DF02-484D-9E32-F689BB061FB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a:extLst>
                <a:ext uri="{FF2B5EF4-FFF2-40B4-BE49-F238E27FC236}">
                  <a16:creationId xmlns:a16="http://schemas.microsoft.com/office/drawing/2014/main" id="{D6739B80-168F-427B-924D-6601AA77A67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a:extLst>
                <a:ext uri="{FF2B5EF4-FFF2-40B4-BE49-F238E27FC236}">
                  <a16:creationId xmlns:a16="http://schemas.microsoft.com/office/drawing/2014/main" id="{43F1E1F3-70EC-4A5E-A8D3-082286E49B8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96" name="Group 1295">
            <a:extLst>
              <a:ext uri="{FF2B5EF4-FFF2-40B4-BE49-F238E27FC236}">
                <a16:creationId xmlns:a16="http://schemas.microsoft.com/office/drawing/2014/main" id="{E0710573-18C3-4BF4-8004-B53D6B6A74C9}"/>
              </a:ext>
            </a:extLst>
          </p:cNvPr>
          <p:cNvGrpSpPr/>
          <p:nvPr/>
        </p:nvGrpSpPr>
        <p:grpSpPr>
          <a:xfrm rot="2540802">
            <a:off x="-169626" y="3562350"/>
            <a:ext cx="544580" cy="346135"/>
            <a:chOff x="1459148" y="544749"/>
            <a:chExt cx="7412477" cy="5661498"/>
          </a:xfrm>
        </p:grpSpPr>
        <p:sp>
          <p:nvSpPr>
            <p:cNvPr id="1297" name="Arc 1296">
              <a:extLst>
                <a:ext uri="{FF2B5EF4-FFF2-40B4-BE49-F238E27FC236}">
                  <a16:creationId xmlns:a16="http://schemas.microsoft.com/office/drawing/2014/main" id="{7447A279-5275-4CA1-A04A-088E5F535B4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7067288B-169F-46E7-B031-046294B61FA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99" name="Arc 1298">
              <a:extLst>
                <a:ext uri="{FF2B5EF4-FFF2-40B4-BE49-F238E27FC236}">
                  <a16:creationId xmlns:a16="http://schemas.microsoft.com/office/drawing/2014/main" id="{C1FC0626-92CB-48FD-9829-E43006F42F2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00" name="Straight Connector 1299">
              <a:extLst>
                <a:ext uri="{FF2B5EF4-FFF2-40B4-BE49-F238E27FC236}">
                  <a16:creationId xmlns:a16="http://schemas.microsoft.com/office/drawing/2014/main" id="{733C2402-9B01-4059-B2ED-64105573EE2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01" name="Straight Connector 1300">
              <a:extLst>
                <a:ext uri="{FF2B5EF4-FFF2-40B4-BE49-F238E27FC236}">
                  <a16:creationId xmlns:a16="http://schemas.microsoft.com/office/drawing/2014/main" id="{1E424BDB-EB09-4DF5-97A8-810565D63A7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02" name="Oval 1301">
              <a:extLst>
                <a:ext uri="{FF2B5EF4-FFF2-40B4-BE49-F238E27FC236}">
                  <a16:creationId xmlns:a16="http://schemas.microsoft.com/office/drawing/2014/main" id="{5B0D1769-093C-468B-9231-CFE93F2ADB8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3" name="Arc 1302">
              <a:extLst>
                <a:ext uri="{FF2B5EF4-FFF2-40B4-BE49-F238E27FC236}">
                  <a16:creationId xmlns:a16="http://schemas.microsoft.com/office/drawing/2014/main" id="{E09ECA13-DEA5-4CBF-BE30-C4D3689EC8C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6CFD3DA8-2014-4EAB-A2A4-889F9D79147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5" name="Arc 1304">
              <a:extLst>
                <a:ext uri="{FF2B5EF4-FFF2-40B4-BE49-F238E27FC236}">
                  <a16:creationId xmlns:a16="http://schemas.microsoft.com/office/drawing/2014/main" id="{A08C1933-A380-44D4-B916-A48897B563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6" name="Arc 1305">
              <a:extLst>
                <a:ext uri="{FF2B5EF4-FFF2-40B4-BE49-F238E27FC236}">
                  <a16:creationId xmlns:a16="http://schemas.microsoft.com/office/drawing/2014/main" id="{E5E33533-82DC-4CF6-9DBC-5B7A05FB1E7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7" name="Straight Connector 1306">
              <a:extLst>
                <a:ext uri="{FF2B5EF4-FFF2-40B4-BE49-F238E27FC236}">
                  <a16:creationId xmlns:a16="http://schemas.microsoft.com/office/drawing/2014/main" id="{81476BDA-7752-4F82-B4DE-995DA942893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a:extLst>
                <a:ext uri="{FF2B5EF4-FFF2-40B4-BE49-F238E27FC236}">
                  <a16:creationId xmlns:a16="http://schemas.microsoft.com/office/drawing/2014/main" id="{AD1E3617-EFF2-4B19-A0FE-FEC57F0EECF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a:extLst>
                <a:ext uri="{FF2B5EF4-FFF2-40B4-BE49-F238E27FC236}">
                  <a16:creationId xmlns:a16="http://schemas.microsoft.com/office/drawing/2014/main" id="{9BC3E617-AB64-4003-A34C-79259781EF3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10" name="Group 1309">
            <a:extLst>
              <a:ext uri="{FF2B5EF4-FFF2-40B4-BE49-F238E27FC236}">
                <a16:creationId xmlns:a16="http://schemas.microsoft.com/office/drawing/2014/main" id="{4B5ACCEF-9E74-4642-BB5A-48DB7B5C6450}"/>
              </a:ext>
            </a:extLst>
          </p:cNvPr>
          <p:cNvGrpSpPr/>
          <p:nvPr/>
        </p:nvGrpSpPr>
        <p:grpSpPr>
          <a:xfrm rot="2540802">
            <a:off x="-169626" y="3857625"/>
            <a:ext cx="544580" cy="346135"/>
            <a:chOff x="1459148" y="544749"/>
            <a:chExt cx="7412477" cy="5661498"/>
          </a:xfrm>
        </p:grpSpPr>
        <p:sp>
          <p:nvSpPr>
            <p:cNvPr id="1311" name="Arc 1310">
              <a:extLst>
                <a:ext uri="{FF2B5EF4-FFF2-40B4-BE49-F238E27FC236}">
                  <a16:creationId xmlns:a16="http://schemas.microsoft.com/office/drawing/2014/main" id="{531AB8A6-AEF7-4774-9F78-90ED67734E1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BC078F09-04F3-4752-8381-678A40440C5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13" name="Arc 1312">
              <a:extLst>
                <a:ext uri="{FF2B5EF4-FFF2-40B4-BE49-F238E27FC236}">
                  <a16:creationId xmlns:a16="http://schemas.microsoft.com/office/drawing/2014/main" id="{503058A3-A24A-45F4-AADD-AA543B6F608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4" name="Straight Connector 1313">
              <a:extLst>
                <a:ext uri="{FF2B5EF4-FFF2-40B4-BE49-F238E27FC236}">
                  <a16:creationId xmlns:a16="http://schemas.microsoft.com/office/drawing/2014/main" id="{6EBD4148-4FAD-459E-9DC6-D5CC9BF77A3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15" name="Straight Connector 1314">
              <a:extLst>
                <a:ext uri="{FF2B5EF4-FFF2-40B4-BE49-F238E27FC236}">
                  <a16:creationId xmlns:a16="http://schemas.microsoft.com/office/drawing/2014/main" id="{4757E54C-4762-441E-9726-B6A861DE314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16" name="Oval 1315">
              <a:extLst>
                <a:ext uri="{FF2B5EF4-FFF2-40B4-BE49-F238E27FC236}">
                  <a16:creationId xmlns:a16="http://schemas.microsoft.com/office/drawing/2014/main" id="{98DDF681-F537-4A4C-BCB9-3F8401BC24E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7" name="Arc 1316">
              <a:extLst>
                <a:ext uri="{FF2B5EF4-FFF2-40B4-BE49-F238E27FC236}">
                  <a16:creationId xmlns:a16="http://schemas.microsoft.com/office/drawing/2014/main" id="{254F6992-9E0F-4E0D-BCB5-57CBFFFF735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6B18DD62-24F4-4862-8256-DB7EE9AA9BC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9" name="Arc 1318">
              <a:extLst>
                <a:ext uri="{FF2B5EF4-FFF2-40B4-BE49-F238E27FC236}">
                  <a16:creationId xmlns:a16="http://schemas.microsoft.com/office/drawing/2014/main" id="{B33D2FF8-2BE0-4D02-8E1B-E06B8FDD9B9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0" name="Arc 1319">
              <a:extLst>
                <a:ext uri="{FF2B5EF4-FFF2-40B4-BE49-F238E27FC236}">
                  <a16:creationId xmlns:a16="http://schemas.microsoft.com/office/drawing/2014/main" id="{8ECBDA65-7327-4E0A-97CE-43808CAFFA6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1" name="Straight Connector 1320">
              <a:extLst>
                <a:ext uri="{FF2B5EF4-FFF2-40B4-BE49-F238E27FC236}">
                  <a16:creationId xmlns:a16="http://schemas.microsoft.com/office/drawing/2014/main" id="{6AC16482-10F2-46E4-B20C-9848F96941C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D1022161-8762-48D1-B8AD-416BADB12B6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a:extLst>
                <a:ext uri="{FF2B5EF4-FFF2-40B4-BE49-F238E27FC236}">
                  <a16:creationId xmlns:a16="http://schemas.microsoft.com/office/drawing/2014/main" id="{2C2ADCAB-D041-489D-A474-39C33E7D314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24" name="Group 1323">
            <a:extLst>
              <a:ext uri="{FF2B5EF4-FFF2-40B4-BE49-F238E27FC236}">
                <a16:creationId xmlns:a16="http://schemas.microsoft.com/office/drawing/2014/main" id="{2E4927C7-3F84-42FF-8E8E-DC33B340AA77}"/>
              </a:ext>
            </a:extLst>
          </p:cNvPr>
          <p:cNvGrpSpPr/>
          <p:nvPr/>
        </p:nvGrpSpPr>
        <p:grpSpPr>
          <a:xfrm rot="2540802">
            <a:off x="-169626" y="4152900"/>
            <a:ext cx="544580" cy="346135"/>
            <a:chOff x="1459148" y="544749"/>
            <a:chExt cx="7412477" cy="5661498"/>
          </a:xfrm>
        </p:grpSpPr>
        <p:sp>
          <p:nvSpPr>
            <p:cNvPr id="1325" name="Arc 1324">
              <a:extLst>
                <a:ext uri="{FF2B5EF4-FFF2-40B4-BE49-F238E27FC236}">
                  <a16:creationId xmlns:a16="http://schemas.microsoft.com/office/drawing/2014/main" id="{AEB41EDD-8B01-4799-9A66-46B588A8614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BEE4463D-78A0-4CBC-9121-265C1842282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27" name="Arc 1326">
              <a:extLst>
                <a:ext uri="{FF2B5EF4-FFF2-40B4-BE49-F238E27FC236}">
                  <a16:creationId xmlns:a16="http://schemas.microsoft.com/office/drawing/2014/main" id="{4144B37E-C0C5-4FCE-99A7-3EC1B3E53C9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8" name="Straight Connector 1327">
              <a:extLst>
                <a:ext uri="{FF2B5EF4-FFF2-40B4-BE49-F238E27FC236}">
                  <a16:creationId xmlns:a16="http://schemas.microsoft.com/office/drawing/2014/main" id="{78A4AC50-3AEE-40EE-9521-AFD9A5C5389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29" name="Straight Connector 1328">
              <a:extLst>
                <a:ext uri="{FF2B5EF4-FFF2-40B4-BE49-F238E27FC236}">
                  <a16:creationId xmlns:a16="http://schemas.microsoft.com/office/drawing/2014/main" id="{95C40D02-EC2C-429E-B5AF-29E3827E2E3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30" name="Oval 1329">
              <a:extLst>
                <a:ext uri="{FF2B5EF4-FFF2-40B4-BE49-F238E27FC236}">
                  <a16:creationId xmlns:a16="http://schemas.microsoft.com/office/drawing/2014/main" id="{43DDFA6D-FDE7-44A7-8148-49BDCD6849B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1" name="Arc 1330">
              <a:extLst>
                <a:ext uri="{FF2B5EF4-FFF2-40B4-BE49-F238E27FC236}">
                  <a16:creationId xmlns:a16="http://schemas.microsoft.com/office/drawing/2014/main" id="{CF3B167F-CCD3-4E53-9F5F-69ACAE6026C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B9D0F618-727F-4DF8-A4FC-DB560CF59B9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3" name="Arc 1332">
              <a:extLst>
                <a:ext uri="{FF2B5EF4-FFF2-40B4-BE49-F238E27FC236}">
                  <a16:creationId xmlns:a16="http://schemas.microsoft.com/office/drawing/2014/main" id="{D19413CD-E8DD-49D6-8895-4F97490E5F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4" name="Arc 1333">
              <a:extLst>
                <a:ext uri="{FF2B5EF4-FFF2-40B4-BE49-F238E27FC236}">
                  <a16:creationId xmlns:a16="http://schemas.microsoft.com/office/drawing/2014/main" id="{C851AE4B-9B70-45DD-8B9C-EDC11BB2328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5" name="Straight Connector 1334">
              <a:extLst>
                <a:ext uri="{FF2B5EF4-FFF2-40B4-BE49-F238E27FC236}">
                  <a16:creationId xmlns:a16="http://schemas.microsoft.com/office/drawing/2014/main" id="{E9DBDDB0-A17D-438E-ABD3-06FBD926E23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8C25A7ED-1958-4C34-B131-C9A65545AFA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a:extLst>
                <a:ext uri="{FF2B5EF4-FFF2-40B4-BE49-F238E27FC236}">
                  <a16:creationId xmlns:a16="http://schemas.microsoft.com/office/drawing/2014/main" id="{86DCF8F8-F1B6-474D-84D5-1099AF363FB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38" name="Group 1337">
            <a:extLst>
              <a:ext uri="{FF2B5EF4-FFF2-40B4-BE49-F238E27FC236}">
                <a16:creationId xmlns:a16="http://schemas.microsoft.com/office/drawing/2014/main" id="{95CEE987-C7D6-45DC-BB14-232800C459F8}"/>
              </a:ext>
            </a:extLst>
          </p:cNvPr>
          <p:cNvGrpSpPr/>
          <p:nvPr/>
        </p:nvGrpSpPr>
        <p:grpSpPr>
          <a:xfrm rot="2540802">
            <a:off x="-169626" y="4448175"/>
            <a:ext cx="544580" cy="346135"/>
            <a:chOff x="1459148" y="544749"/>
            <a:chExt cx="7412477" cy="5661498"/>
          </a:xfrm>
        </p:grpSpPr>
        <p:sp>
          <p:nvSpPr>
            <p:cNvPr id="1339" name="Arc 1338">
              <a:extLst>
                <a:ext uri="{FF2B5EF4-FFF2-40B4-BE49-F238E27FC236}">
                  <a16:creationId xmlns:a16="http://schemas.microsoft.com/office/drawing/2014/main" id="{28B49468-55C3-4C44-85F6-8165C2EB89F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2C437FCE-1D10-4A9F-85AA-7A71CF27864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41" name="Arc 1340">
              <a:extLst>
                <a:ext uri="{FF2B5EF4-FFF2-40B4-BE49-F238E27FC236}">
                  <a16:creationId xmlns:a16="http://schemas.microsoft.com/office/drawing/2014/main" id="{26FB2B45-E48C-48B0-9F4C-2616DCAC7E1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2" name="Straight Connector 1341">
              <a:extLst>
                <a:ext uri="{FF2B5EF4-FFF2-40B4-BE49-F238E27FC236}">
                  <a16:creationId xmlns:a16="http://schemas.microsoft.com/office/drawing/2014/main" id="{613E4B65-BD59-41FA-AB03-872C645F51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3804452B-7A44-4F4B-BB85-AC8C1AA8BEC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44" name="Oval 1343">
              <a:extLst>
                <a:ext uri="{FF2B5EF4-FFF2-40B4-BE49-F238E27FC236}">
                  <a16:creationId xmlns:a16="http://schemas.microsoft.com/office/drawing/2014/main" id="{5BE5D651-BFFD-459A-B76A-8D8BEFA48C8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5" name="Arc 1344">
              <a:extLst>
                <a:ext uri="{FF2B5EF4-FFF2-40B4-BE49-F238E27FC236}">
                  <a16:creationId xmlns:a16="http://schemas.microsoft.com/office/drawing/2014/main" id="{550C9C40-EA2C-44AC-B53E-318593AF039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5E2DCEC7-9CE9-4CD8-AA90-8D72EEF18A2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7" name="Arc 1346">
              <a:extLst>
                <a:ext uri="{FF2B5EF4-FFF2-40B4-BE49-F238E27FC236}">
                  <a16:creationId xmlns:a16="http://schemas.microsoft.com/office/drawing/2014/main" id="{A747AF44-F71C-4F97-AC75-DFB4C1910F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8" name="Arc 1347">
              <a:extLst>
                <a:ext uri="{FF2B5EF4-FFF2-40B4-BE49-F238E27FC236}">
                  <a16:creationId xmlns:a16="http://schemas.microsoft.com/office/drawing/2014/main" id="{93181056-8A9E-401B-AC77-5C17DF94C48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9" name="Straight Connector 1348">
              <a:extLst>
                <a:ext uri="{FF2B5EF4-FFF2-40B4-BE49-F238E27FC236}">
                  <a16:creationId xmlns:a16="http://schemas.microsoft.com/office/drawing/2014/main" id="{834BA4A2-6261-449C-9DC5-01AE6A07B42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a:extLst>
                <a:ext uri="{FF2B5EF4-FFF2-40B4-BE49-F238E27FC236}">
                  <a16:creationId xmlns:a16="http://schemas.microsoft.com/office/drawing/2014/main" id="{27ECBFF1-8C29-4ED7-B188-2126DD79E59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a:extLst>
                <a:ext uri="{FF2B5EF4-FFF2-40B4-BE49-F238E27FC236}">
                  <a16:creationId xmlns:a16="http://schemas.microsoft.com/office/drawing/2014/main" id="{C4B7EF5E-3469-4375-BD88-4B88B2A41A4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52" name="Group 1351">
            <a:extLst>
              <a:ext uri="{FF2B5EF4-FFF2-40B4-BE49-F238E27FC236}">
                <a16:creationId xmlns:a16="http://schemas.microsoft.com/office/drawing/2014/main" id="{0F29D03C-216C-4055-941D-F2AAEF301FF5}"/>
              </a:ext>
            </a:extLst>
          </p:cNvPr>
          <p:cNvGrpSpPr/>
          <p:nvPr/>
        </p:nvGrpSpPr>
        <p:grpSpPr>
          <a:xfrm rot="2540802">
            <a:off x="-169626" y="4743450"/>
            <a:ext cx="544580" cy="346135"/>
            <a:chOff x="1459148" y="544749"/>
            <a:chExt cx="7412477" cy="5661498"/>
          </a:xfrm>
        </p:grpSpPr>
        <p:sp>
          <p:nvSpPr>
            <p:cNvPr id="1353" name="Arc 1352">
              <a:extLst>
                <a:ext uri="{FF2B5EF4-FFF2-40B4-BE49-F238E27FC236}">
                  <a16:creationId xmlns:a16="http://schemas.microsoft.com/office/drawing/2014/main" id="{783ECB82-B137-4E14-82E3-B6F74D01214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9F168F15-C92B-4EC7-9B71-1D79C5B38E9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55" name="Arc 1354">
              <a:extLst>
                <a:ext uri="{FF2B5EF4-FFF2-40B4-BE49-F238E27FC236}">
                  <a16:creationId xmlns:a16="http://schemas.microsoft.com/office/drawing/2014/main" id="{2467CD0A-2598-49FF-859E-F7D53769771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6" name="Straight Connector 1355">
              <a:extLst>
                <a:ext uri="{FF2B5EF4-FFF2-40B4-BE49-F238E27FC236}">
                  <a16:creationId xmlns:a16="http://schemas.microsoft.com/office/drawing/2014/main" id="{E4DC5925-8D26-41EF-BB2C-26EC355AEDD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57" name="Straight Connector 1356">
              <a:extLst>
                <a:ext uri="{FF2B5EF4-FFF2-40B4-BE49-F238E27FC236}">
                  <a16:creationId xmlns:a16="http://schemas.microsoft.com/office/drawing/2014/main" id="{1431DBEA-8684-4F4C-B086-1F8059C6AD2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58" name="Oval 1357">
              <a:extLst>
                <a:ext uri="{FF2B5EF4-FFF2-40B4-BE49-F238E27FC236}">
                  <a16:creationId xmlns:a16="http://schemas.microsoft.com/office/drawing/2014/main" id="{25F3751E-2327-44D6-9D59-E05E17F364D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9" name="Arc 1358">
              <a:extLst>
                <a:ext uri="{FF2B5EF4-FFF2-40B4-BE49-F238E27FC236}">
                  <a16:creationId xmlns:a16="http://schemas.microsoft.com/office/drawing/2014/main" id="{CF38F8F4-637D-43FE-AAA9-832BEBC0DB9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3421B1B8-D233-4A2A-89DA-72617EF6156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1" name="Arc 1360">
              <a:extLst>
                <a:ext uri="{FF2B5EF4-FFF2-40B4-BE49-F238E27FC236}">
                  <a16:creationId xmlns:a16="http://schemas.microsoft.com/office/drawing/2014/main" id="{90D73B0E-B452-4159-A1D1-126F45BEA6D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2" name="Arc 1361">
              <a:extLst>
                <a:ext uri="{FF2B5EF4-FFF2-40B4-BE49-F238E27FC236}">
                  <a16:creationId xmlns:a16="http://schemas.microsoft.com/office/drawing/2014/main" id="{78D962E0-680D-4D86-AA73-1278DC95088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3" name="Straight Connector 1362">
              <a:extLst>
                <a:ext uri="{FF2B5EF4-FFF2-40B4-BE49-F238E27FC236}">
                  <a16:creationId xmlns:a16="http://schemas.microsoft.com/office/drawing/2014/main" id="{388A3660-E950-404B-B7E7-EF61BE6DB59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64" name="Straight Connector 1363">
              <a:extLst>
                <a:ext uri="{FF2B5EF4-FFF2-40B4-BE49-F238E27FC236}">
                  <a16:creationId xmlns:a16="http://schemas.microsoft.com/office/drawing/2014/main" id="{928EA9AD-644D-4F39-8C76-58B4673D8A8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65" name="Straight Connector 1364">
              <a:extLst>
                <a:ext uri="{FF2B5EF4-FFF2-40B4-BE49-F238E27FC236}">
                  <a16:creationId xmlns:a16="http://schemas.microsoft.com/office/drawing/2014/main" id="{F31ECA6B-57DD-4E17-95CD-6D051CD8D2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66" name="Group 1365">
            <a:extLst>
              <a:ext uri="{FF2B5EF4-FFF2-40B4-BE49-F238E27FC236}">
                <a16:creationId xmlns:a16="http://schemas.microsoft.com/office/drawing/2014/main" id="{C11A490C-1CD9-44DD-8022-77C8A9765FBC}"/>
              </a:ext>
            </a:extLst>
          </p:cNvPr>
          <p:cNvGrpSpPr/>
          <p:nvPr/>
        </p:nvGrpSpPr>
        <p:grpSpPr>
          <a:xfrm rot="2540802">
            <a:off x="-169626" y="5038725"/>
            <a:ext cx="544580" cy="346135"/>
            <a:chOff x="1459148" y="544749"/>
            <a:chExt cx="7412477" cy="5661498"/>
          </a:xfrm>
        </p:grpSpPr>
        <p:sp>
          <p:nvSpPr>
            <p:cNvPr id="1367" name="Arc 1366">
              <a:extLst>
                <a:ext uri="{FF2B5EF4-FFF2-40B4-BE49-F238E27FC236}">
                  <a16:creationId xmlns:a16="http://schemas.microsoft.com/office/drawing/2014/main" id="{C21C774C-F80D-415D-B6B5-6E7761BAD27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95D05F5D-77A4-4B2B-B727-9875B298FA9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69" name="Arc 1368">
              <a:extLst>
                <a:ext uri="{FF2B5EF4-FFF2-40B4-BE49-F238E27FC236}">
                  <a16:creationId xmlns:a16="http://schemas.microsoft.com/office/drawing/2014/main" id="{36B8113E-37F3-4256-9BB5-1A306FC11C8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0" name="Straight Connector 1369">
              <a:extLst>
                <a:ext uri="{FF2B5EF4-FFF2-40B4-BE49-F238E27FC236}">
                  <a16:creationId xmlns:a16="http://schemas.microsoft.com/office/drawing/2014/main" id="{5BB60A29-BE5A-4553-A815-B3BE23266DF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71" name="Straight Connector 1370">
              <a:extLst>
                <a:ext uri="{FF2B5EF4-FFF2-40B4-BE49-F238E27FC236}">
                  <a16:creationId xmlns:a16="http://schemas.microsoft.com/office/drawing/2014/main" id="{973D638B-7827-43C3-8C2A-9CDE94FB829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72" name="Oval 1371">
              <a:extLst>
                <a:ext uri="{FF2B5EF4-FFF2-40B4-BE49-F238E27FC236}">
                  <a16:creationId xmlns:a16="http://schemas.microsoft.com/office/drawing/2014/main" id="{C18AA6CF-8BC4-46C0-A80F-A80E6C5D169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3" name="Arc 1372">
              <a:extLst>
                <a:ext uri="{FF2B5EF4-FFF2-40B4-BE49-F238E27FC236}">
                  <a16:creationId xmlns:a16="http://schemas.microsoft.com/office/drawing/2014/main" id="{B3BABA13-FD26-49DC-A09C-C81C0689E7C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7962312F-E26E-4BD5-A1DD-1DFD88EC10E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5" name="Arc 1374">
              <a:extLst>
                <a:ext uri="{FF2B5EF4-FFF2-40B4-BE49-F238E27FC236}">
                  <a16:creationId xmlns:a16="http://schemas.microsoft.com/office/drawing/2014/main" id="{AA42938E-C99D-49FF-85E2-7DE440370CB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6" name="Arc 1375">
              <a:extLst>
                <a:ext uri="{FF2B5EF4-FFF2-40B4-BE49-F238E27FC236}">
                  <a16:creationId xmlns:a16="http://schemas.microsoft.com/office/drawing/2014/main" id="{CAC45195-0715-4137-9D32-19E5640E0BB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7" name="Straight Connector 1376">
              <a:extLst>
                <a:ext uri="{FF2B5EF4-FFF2-40B4-BE49-F238E27FC236}">
                  <a16:creationId xmlns:a16="http://schemas.microsoft.com/office/drawing/2014/main" id="{48AA469D-604C-4E18-8B4F-FB947A73764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78" name="Straight Connector 1377">
              <a:extLst>
                <a:ext uri="{FF2B5EF4-FFF2-40B4-BE49-F238E27FC236}">
                  <a16:creationId xmlns:a16="http://schemas.microsoft.com/office/drawing/2014/main" id="{F223A968-E5A5-407A-8E4D-1CEBEC2F6F0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a:extLst>
                <a:ext uri="{FF2B5EF4-FFF2-40B4-BE49-F238E27FC236}">
                  <a16:creationId xmlns:a16="http://schemas.microsoft.com/office/drawing/2014/main" id="{AC6C59DD-048B-43E3-AD7C-C48707AFD8C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80" name="Group 1379">
            <a:extLst>
              <a:ext uri="{FF2B5EF4-FFF2-40B4-BE49-F238E27FC236}">
                <a16:creationId xmlns:a16="http://schemas.microsoft.com/office/drawing/2014/main" id="{4CD65E34-C167-4F59-93FE-EE8F09D0BE22}"/>
              </a:ext>
            </a:extLst>
          </p:cNvPr>
          <p:cNvGrpSpPr/>
          <p:nvPr/>
        </p:nvGrpSpPr>
        <p:grpSpPr>
          <a:xfrm rot="2540802">
            <a:off x="-169626" y="5334000"/>
            <a:ext cx="544580" cy="346135"/>
            <a:chOff x="1459148" y="544749"/>
            <a:chExt cx="7412477" cy="5661498"/>
          </a:xfrm>
        </p:grpSpPr>
        <p:sp>
          <p:nvSpPr>
            <p:cNvPr id="1381" name="Arc 1380">
              <a:extLst>
                <a:ext uri="{FF2B5EF4-FFF2-40B4-BE49-F238E27FC236}">
                  <a16:creationId xmlns:a16="http://schemas.microsoft.com/office/drawing/2014/main" id="{54FB3455-D161-4010-AD3E-EF800023CDD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122D348-6839-4049-A32C-334EB66A080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83" name="Arc 1382">
              <a:extLst>
                <a:ext uri="{FF2B5EF4-FFF2-40B4-BE49-F238E27FC236}">
                  <a16:creationId xmlns:a16="http://schemas.microsoft.com/office/drawing/2014/main" id="{3CEB4E7B-CC7B-464C-82E3-77F7BBEEC3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4" name="Straight Connector 1383">
              <a:extLst>
                <a:ext uri="{FF2B5EF4-FFF2-40B4-BE49-F238E27FC236}">
                  <a16:creationId xmlns:a16="http://schemas.microsoft.com/office/drawing/2014/main" id="{92361C67-CAB1-425F-8A11-FC27406C32C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C3468789-ABFE-4D5A-A92D-F4240875B26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86" name="Oval 1385">
              <a:extLst>
                <a:ext uri="{FF2B5EF4-FFF2-40B4-BE49-F238E27FC236}">
                  <a16:creationId xmlns:a16="http://schemas.microsoft.com/office/drawing/2014/main" id="{210E3ECA-A7DA-4ACA-B325-338C531F17C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7" name="Arc 1386">
              <a:extLst>
                <a:ext uri="{FF2B5EF4-FFF2-40B4-BE49-F238E27FC236}">
                  <a16:creationId xmlns:a16="http://schemas.microsoft.com/office/drawing/2014/main" id="{B912E50F-CC8D-4AD1-91E7-794D5622438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76E54E56-EFCD-4309-8A3A-707124ADE0D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9" name="Arc 1388">
              <a:extLst>
                <a:ext uri="{FF2B5EF4-FFF2-40B4-BE49-F238E27FC236}">
                  <a16:creationId xmlns:a16="http://schemas.microsoft.com/office/drawing/2014/main" id="{C4DC163A-2FC1-48C1-89F2-B08FC02FF95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0" name="Arc 1389">
              <a:extLst>
                <a:ext uri="{FF2B5EF4-FFF2-40B4-BE49-F238E27FC236}">
                  <a16:creationId xmlns:a16="http://schemas.microsoft.com/office/drawing/2014/main" id="{C71C081E-DDBB-4550-AC4B-770418BB145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1" name="Straight Connector 1390">
              <a:extLst>
                <a:ext uri="{FF2B5EF4-FFF2-40B4-BE49-F238E27FC236}">
                  <a16:creationId xmlns:a16="http://schemas.microsoft.com/office/drawing/2014/main" id="{3B238989-2F26-468A-9C91-0E3A923957B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92" name="Straight Connector 1391">
              <a:extLst>
                <a:ext uri="{FF2B5EF4-FFF2-40B4-BE49-F238E27FC236}">
                  <a16:creationId xmlns:a16="http://schemas.microsoft.com/office/drawing/2014/main" id="{6894239C-832E-4A14-B75D-B485AB8925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93" name="Straight Connector 1392">
              <a:extLst>
                <a:ext uri="{FF2B5EF4-FFF2-40B4-BE49-F238E27FC236}">
                  <a16:creationId xmlns:a16="http://schemas.microsoft.com/office/drawing/2014/main" id="{345EB4CA-A3FC-47FB-A967-CF198FF735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94" name="Group 1393">
            <a:extLst>
              <a:ext uri="{FF2B5EF4-FFF2-40B4-BE49-F238E27FC236}">
                <a16:creationId xmlns:a16="http://schemas.microsoft.com/office/drawing/2014/main" id="{A9B73B29-32A9-40CB-B1A9-0FFB832D02EA}"/>
              </a:ext>
            </a:extLst>
          </p:cNvPr>
          <p:cNvGrpSpPr/>
          <p:nvPr/>
        </p:nvGrpSpPr>
        <p:grpSpPr>
          <a:xfrm rot="2540802">
            <a:off x="-169626" y="5629275"/>
            <a:ext cx="544580" cy="346135"/>
            <a:chOff x="1459148" y="544749"/>
            <a:chExt cx="7412477" cy="5661498"/>
          </a:xfrm>
        </p:grpSpPr>
        <p:sp>
          <p:nvSpPr>
            <p:cNvPr id="1395" name="Arc 1394">
              <a:extLst>
                <a:ext uri="{FF2B5EF4-FFF2-40B4-BE49-F238E27FC236}">
                  <a16:creationId xmlns:a16="http://schemas.microsoft.com/office/drawing/2014/main" id="{1F097A26-F341-4746-84BD-E2755DF2CB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D4658B53-AF58-4426-8151-ADD666034CD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97" name="Arc 1396">
              <a:extLst>
                <a:ext uri="{FF2B5EF4-FFF2-40B4-BE49-F238E27FC236}">
                  <a16:creationId xmlns:a16="http://schemas.microsoft.com/office/drawing/2014/main" id="{B524204F-A566-4F62-9259-0374811BE3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8" name="Straight Connector 1397">
              <a:extLst>
                <a:ext uri="{FF2B5EF4-FFF2-40B4-BE49-F238E27FC236}">
                  <a16:creationId xmlns:a16="http://schemas.microsoft.com/office/drawing/2014/main" id="{C7EF84A8-CDD3-4C9A-8590-37F73056A31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AECFC5D6-AA94-48AE-8A4B-A0122447C1E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00" name="Oval 1399">
              <a:extLst>
                <a:ext uri="{FF2B5EF4-FFF2-40B4-BE49-F238E27FC236}">
                  <a16:creationId xmlns:a16="http://schemas.microsoft.com/office/drawing/2014/main" id="{B2CAA64D-F4F4-473E-908D-B77E4633DA6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1" name="Arc 1400">
              <a:extLst>
                <a:ext uri="{FF2B5EF4-FFF2-40B4-BE49-F238E27FC236}">
                  <a16:creationId xmlns:a16="http://schemas.microsoft.com/office/drawing/2014/main" id="{3819D5A0-73E9-4123-B2E0-B5611558BEE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9585BDDD-D019-4E09-B06B-74B38163CEE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3" name="Arc 1402">
              <a:extLst>
                <a:ext uri="{FF2B5EF4-FFF2-40B4-BE49-F238E27FC236}">
                  <a16:creationId xmlns:a16="http://schemas.microsoft.com/office/drawing/2014/main" id="{DF7A8DD1-A90E-42AB-BF63-DC812D1DE21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4" name="Arc 1403">
              <a:extLst>
                <a:ext uri="{FF2B5EF4-FFF2-40B4-BE49-F238E27FC236}">
                  <a16:creationId xmlns:a16="http://schemas.microsoft.com/office/drawing/2014/main" id="{F40D3A14-4D6B-4F7F-BDA0-0A558597F28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5" name="Straight Connector 1404">
              <a:extLst>
                <a:ext uri="{FF2B5EF4-FFF2-40B4-BE49-F238E27FC236}">
                  <a16:creationId xmlns:a16="http://schemas.microsoft.com/office/drawing/2014/main" id="{44FFA1C7-0E64-4F5C-9028-6043A1174DE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06" name="Straight Connector 1405">
              <a:extLst>
                <a:ext uri="{FF2B5EF4-FFF2-40B4-BE49-F238E27FC236}">
                  <a16:creationId xmlns:a16="http://schemas.microsoft.com/office/drawing/2014/main" id="{B8E4429A-9FBA-4359-8255-24375F8301C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07" name="Straight Connector 1406">
              <a:extLst>
                <a:ext uri="{FF2B5EF4-FFF2-40B4-BE49-F238E27FC236}">
                  <a16:creationId xmlns:a16="http://schemas.microsoft.com/office/drawing/2014/main" id="{D4F89944-7470-415B-A262-5530200AFCD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08" name="Group 1407">
            <a:extLst>
              <a:ext uri="{FF2B5EF4-FFF2-40B4-BE49-F238E27FC236}">
                <a16:creationId xmlns:a16="http://schemas.microsoft.com/office/drawing/2014/main" id="{DBBC98BF-1590-49F4-86D1-839C5FC5DB8D}"/>
              </a:ext>
            </a:extLst>
          </p:cNvPr>
          <p:cNvGrpSpPr/>
          <p:nvPr/>
        </p:nvGrpSpPr>
        <p:grpSpPr>
          <a:xfrm rot="2540802">
            <a:off x="-169626" y="5924550"/>
            <a:ext cx="544580" cy="346135"/>
            <a:chOff x="1459148" y="544749"/>
            <a:chExt cx="7412477" cy="5661498"/>
          </a:xfrm>
        </p:grpSpPr>
        <p:sp>
          <p:nvSpPr>
            <p:cNvPr id="1409" name="Arc 1408">
              <a:extLst>
                <a:ext uri="{FF2B5EF4-FFF2-40B4-BE49-F238E27FC236}">
                  <a16:creationId xmlns:a16="http://schemas.microsoft.com/office/drawing/2014/main" id="{706E69D1-2960-4325-947C-FC8549B5B63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E8415517-0424-450E-A6DD-F266D3F1FCE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11" name="Arc 1410">
              <a:extLst>
                <a:ext uri="{FF2B5EF4-FFF2-40B4-BE49-F238E27FC236}">
                  <a16:creationId xmlns:a16="http://schemas.microsoft.com/office/drawing/2014/main" id="{0AC5A251-6773-4399-BC7C-C745A2C1B1E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2" name="Straight Connector 1411">
              <a:extLst>
                <a:ext uri="{FF2B5EF4-FFF2-40B4-BE49-F238E27FC236}">
                  <a16:creationId xmlns:a16="http://schemas.microsoft.com/office/drawing/2014/main" id="{305855F3-DC3B-46DF-8104-FEFB85A4700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13" name="Straight Connector 1412">
              <a:extLst>
                <a:ext uri="{FF2B5EF4-FFF2-40B4-BE49-F238E27FC236}">
                  <a16:creationId xmlns:a16="http://schemas.microsoft.com/office/drawing/2014/main" id="{6C9E0D17-7F91-456A-AA8C-D4BBE5D8EEA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14" name="Oval 1413">
              <a:extLst>
                <a:ext uri="{FF2B5EF4-FFF2-40B4-BE49-F238E27FC236}">
                  <a16:creationId xmlns:a16="http://schemas.microsoft.com/office/drawing/2014/main" id="{CC7ADF27-E6D3-4225-8A2E-F6CCAAA50C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5" name="Arc 1414">
              <a:extLst>
                <a:ext uri="{FF2B5EF4-FFF2-40B4-BE49-F238E27FC236}">
                  <a16:creationId xmlns:a16="http://schemas.microsoft.com/office/drawing/2014/main" id="{E1B4FFD4-B91C-42E2-A99B-61025B38558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ADFECDCE-F313-4536-B93C-090A795CF41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7" name="Arc 1416">
              <a:extLst>
                <a:ext uri="{FF2B5EF4-FFF2-40B4-BE49-F238E27FC236}">
                  <a16:creationId xmlns:a16="http://schemas.microsoft.com/office/drawing/2014/main" id="{AAEAD615-3400-4382-ACF0-F05B23EBC90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8" name="Arc 1417">
              <a:extLst>
                <a:ext uri="{FF2B5EF4-FFF2-40B4-BE49-F238E27FC236}">
                  <a16:creationId xmlns:a16="http://schemas.microsoft.com/office/drawing/2014/main" id="{E8630D62-DDA2-4A61-B08B-6A98E8796DF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9" name="Straight Connector 1418">
              <a:extLst>
                <a:ext uri="{FF2B5EF4-FFF2-40B4-BE49-F238E27FC236}">
                  <a16:creationId xmlns:a16="http://schemas.microsoft.com/office/drawing/2014/main" id="{6CF72178-9E1F-4EF4-8BC2-7059B8A824B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a:extLst>
                <a:ext uri="{FF2B5EF4-FFF2-40B4-BE49-F238E27FC236}">
                  <a16:creationId xmlns:a16="http://schemas.microsoft.com/office/drawing/2014/main" id="{AE344B0F-E6BD-49D3-AE51-033F51D7F1C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a:extLst>
                <a:ext uri="{FF2B5EF4-FFF2-40B4-BE49-F238E27FC236}">
                  <a16:creationId xmlns:a16="http://schemas.microsoft.com/office/drawing/2014/main" id="{8F2CC623-E022-42A7-B8F5-03111473ECF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22" name="Group 1421">
            <a:extLst>
              <a:ext uri="{FF2B5EF4-FFF2-40B4-BE49-F238E27FC236}">
                <a16:creationId xmlns:a16="http://schemas.microsoft.com/office/drawing/2014/main" id="{B545F35F-CE2D-48C3-A842-FF77D7A8E67C}"/>
              </a:ext>
            </a:extLst>
          </p:cNvPr>
          <p:cNvGrpSpPr/>
          <p:nvPr/>
        </p:nvGrpSpPr>
        <p:grpSpPr>
          <a:xfrm rot="2540802">
            <a:off x="-169626" y="6219825"/>
            <a:ext cx="544580" cy="346135"/>
            <a:chOff x="1459148" y="544749"/>
            <a:chExt cx="7412477" cy="5661498"/>
          </a:xfrm>
        </p:grpSpPr>
        <p:sp>
          <p:nvSpPr>
            <p:cNvPr id="1423" name="Arc 1422">
              <a:extLst>
                <a:ext uri="{FF2B5EF4-FFF2-40B4-BE49-F238E27FC236}">
                  <a16:creationId xmlns:a16="http://schemas.microsoft.com/office/drawing/2014/main" id="{64EDFE0C-5E2C-4920-855C-A06F7877FF6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B9DFC02F-162E-45D7-B386-C021BAFDC40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25" name="Arc 1424">
              <a:extLst>
                <a:ext uri="{FF2B5EF4-FFF2-40B4-BE49-F238E27FC236}">
                  <a16:creationId xmlns:a16="http://schemas.microsoft.com/office/drawing/2014/main" id="{5B307370-F9C2-46BE-82AB-B322763EC31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6" name="Straight Connector 1425">
              <a:extLst>
                <a:ext uri="{FF2B5EF4-FFF2-40B4-BE49-F238E27FC236}">
                  <a16:creationId xmlns:a16="http://schemas.microsoft.com/office/drawing/2014/main" id="{03D5E68F-9A04-4371-B24F-FD27BA90A4C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27" name="Straight Connector 1426">
              <a:extLst>
                <a:ext uri="{FF2B5EF4-FFF2-40B4-BE49-F238E27FC236}">
                  <a16:creationId xmlns:a16="http://schemas.microsoft.com/office/drawing/2014/main" id="{A3A4C7BD-EFAF-444C-B1D6-00DA6AEF5E5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28" name="Oval 1427">
              <a:extLst>
                <a:ext uri="{FF2B5EF4-FFF2-40B4-BE49-F238E27FC236}">
                  <a16:creationId xmlns:a16="http://schemas.microsoft.com/office/drawing/2014/main" id="{FA0DD601-701A-444C-B1E4-B79E1B37514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9" name="Arc 1428">
              <a:extLst>
                <a:ext uri="{FF2B5EF4-FFF2-40B4-BE49-F238E27FC236}">
                  <a16:creationId xmlns:a16="http://schemas.microsoft.com/office/drawing/2014/main" id="{621631CE-078C-4545-A934-FF4E00AA389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E76AB819-FE71-4796-9BB8-1D3916C0530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1" name="Arc 1430">
              <a:extLst>
                <a:ext uri="{FF2B5EF4-FFF2-40B4-BE49-F238E27FC236}">
                  <a16:creationId xmlns:a16="http://schemas.microsoft.com/office/drawing/2014/main" id="{0525F6AD-4DD0-433A-9F61-DC334B6CFB0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2" name="Arc 1431">
              <a:extLst>
                <a:ext uri="{FF2B5EF4-FFF2-40B4-BE49-F238E27FC236}">
                  <a16:creationId xmlns:a16="http://schemas.microsoft.com/office/drawing/2014/main" id="{4A774234-1441-49FB-8F0C-CADD7992D1B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3" name="Straight Connector 1432">
              <a:extLst>
                <a:ext uri="{FF2B5EF4-FFF2-40B4-BE49-F238E27FC236}">
                  <a16:creationId xmlns:a16="http://schemas.microsoft.com/office/drawing/2014/main" id="{DAA8E4D9-CBF2-401F-8E16-5C48D1D45BC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3C4BAF13-2096-4E7F-B416-F6DCF148B5B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a:extLst>
                <a:ext uri="{FF2B5EF4-FFF2-40B4-BE49-F238E27FC236}">
                  <a16:creationId xmlns:a16="http://schemas.microsoft.com/office/drawing/2014/main" id="{105F2712-ECF5-46C9-98BD-2FBD91E22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36" name="Group 1435">
            <a:extLst>
              <a:ext uri="{FF2B5EF4-FFF2-40B4-BE49-F238E27FC236}">
                <a16:creationId xmlns:a16="http://schemas.microsoft.com/office/drawing/2014/main" id="{75015C92-3AB6-4D13-8A72-E524B7D3EB87}"/>
              </a:ext>
            </a:extLst>
          </p:cNvPr>
          <p:cNvGrpSpPr/>
          <p:nvPr/>
        </p:nvGrpSpPr>
        <p:grpSpPr>
          <a:xfrm rot="2540802">
            <a:off x="11727099" y="304800"/>
            <a:ext cx="544580" cy="346135"/>
            <a:chOff x="1459148" y="544749"/>
            <a:chExt cx="7412477" cy="5661498"/>
          </a:xfrm>
        </p:grpSpPr>
        <p:sp>
          <p:nvSpPr>
            <p:cNvPr id="1437" name="Arc 1436">
              <a:extLst>
                <a:ext uri="{FF2B5EF4-FFF2-40B4-BE49-F238E27FC236}">
                  <a16:creationId xmlns:a16="http://schemas.microsoft.com/office/drawing/2014/main" id="{29BFB7AC-71E2-4827-B2C2-13B92C4F51E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BBF1DAC5-7CA4-4D17-A326-E535DF021F2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9" name="Arc 1438">
              <a:extLst>
                <a:ext uri="{FF2B5EF4-FFF2-40B4-BE49-F238E27FC236}">
                  <a16:creationId xmlns:a16="http://schemas.microsoft.com/office/drawing/2014/main" id="{9D49A792-5C5B-4B3F-9865-1C90A199CE3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40" name="Straight Connector 1439">
              <a:extLst>
                <a:ext uri="{FF2B5EF4-FFF2-40B4-BE49-F238E27FC236}">
                  <a16:creationId xmlns:a16="http://schemas.microsoft.com/office/drawing/2014/main" id="{400F7B9C-4C28-48F5-B213-C2F1D0EF14C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41" name="Straight Connector 1440">
              <a:extLst>
                <a:ext uri="{FF2B5EF4-FFF2-40B4-BE49-F238E27FC236}">
                  <a16:creationId xmlns:a16="http://schemas.microsoft.com/office/drawing/2014/main" id="{00AFE8C3-285E-4F8A-AA22-94F07336048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2" name="Oval 1441">
              <a:extLst>
                <a:ext uri="{FF2B5EF4-FFF2-40B4-BE49-F238E27FC236}">
                  <a16:creationId xmlns:a16="http://schemas.microsoft.com/office/drawing/2014/main" id="{166D1D82-75D2-4965-A05A-C63C54DDE9C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3" name="Arc 1442">
              <a:extLst>
                <a:ext uri="{FF2B5EF4-FFF2-40B4-BE49-F238E27FC236}">
                  <a16:creationId xmlns:a16="http://schemas.microsoft.com/office/drawing/2014/main" id="{37BD7A8E-3CB8-40E3-BB66-B67B23B7E4F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5613BC7-6AD5-4378-82DA-B6D695B891D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5" name="Arc 1444">
              <a:extLst>
                <a:ext uri="{FF2B5EF4-FFF2-40B4-BE49-F238E27FC236}">
                  <a16:creationId xmlns:a16="http://schemas.microsoft.com/office/drawing/2014/main" id="{073D23B6-AF06-4A8A-A6CC-228DA835BEC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6" name="Arc 1445">
              <a:extLst>
                <a:ext uri="{FF2B5EF4-FFF2-40B4-BE49-F238E27FC236}">
                  <a16:creationId xmlns:a16="http://schemas.microsoft.com/office/drawing/2014/main" id="{A5F18E04-B992-43F5-AB6B-DB560C8150C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7" name="Straight Connector 1446">
              <a:extLst>
                <a:ext uri="{FF2B5EF4-FFF2-40B4-BE49-F238E27FC236}">
                  <a16:creationId xmlns:a16="http://schemas.microsoft.com/office/drawing/2014/main" id="{5F65496F-177D-48D4-A0FA-209BBE8A3B8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EA55F0C5-8B55-400D-87FC-8EF3736DC07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9" name="Straight Connector 1448">
              <a:extLst>
                <a:ext uri="{FF2B5EF4-FFF2-40B4-BE49-F238E27FC236}">
                  <a16:creationId xmlns:a16="http://schemas.microsoft.com/office/drawing/2014/main" id="{722AB5AC-429C-44D7-995A-F76AE986BF2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50" name="Group 1449">
            <a:extLst>
              <a:ext uri="{FF2B5EF4-FFF2-40B4-BE49-F238E27FC236}">
                <a16:creationId xmlns:a16="http://schemas.microsoft.com/office/drawing/2014/main" id="{6A4DF9A0-3EF1-4086-AACD-16A7781412A6}"/>
              </a:ext>
            </a:extLst>
          </p:cNvPr>
          <p:cNvGrpSpPr/>
          <p:nvPr/>
        </p:nvGrpSpPr>
        <p:grpSpPr>
          <a:xfrm rot="2540802">
            <a:off x="11727099" y="600075"/>
            <a:ext cx="544580" cy="346135"/>
            <a:chOff x="1459148" y="544749"/>
            <a:chExt cx="7412477" cy="5661498"/>
          </a:xfrm>
        </p:grpSpPr>
        <p:sp>
          <p:nvSpPr>
            <p:cNvPr id="1451" name="Arc 1450">
              <a:extLst>
                <a:ext uri="{FF2B5EF4-FFF2-40B4-BE49-F238E27FC236}">
                  <a16:creationId xmlns:a16="http://schemas.microsoft.com/office/drawing/2014/main" id="{CD5242D4-063D-444F-B119-0BD828ED183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F2294120-7A32-4C7B-A3F6-75C2199C1F1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53" name="Arc 1452">
              <a:extLst>
                <a:ext uri="{FF2B5EF4-FFF2-40B4-BE49-F238E27FC236}">
                  <a16:creationId xmlns:a16="http://schemas.microsoft.com/office/drawing/2014/main" id="{F30DF999-9A7C-4740-BA28-BE02181206F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4" name="Straight Connector 1453">
              <a:extLst>
                <a:ext uri="{FF2B5EF4-FFF2-40B4-BE49-F238E27FC236}">
                  <a16:creationId xmlns:a16="http://schemas.microsoft.com/office/drawing/2014/main" id="{15ECFA2F-1AA7-43DF-B9FE-DBA91AA2FBF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F7C3617B-6282-4627-AA9A-37CE8CA6B3C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56" name="Oval 1455">
              <a:extLst>
                <a:ext uri="{FF2B5EF4-FFF2-40B4-BE49-F238E27FC236}">
                  <a16:creationId xmlns:a16="http://schemas.microsoft.com/office/drawing/2014/main" id="{FF77BE35-BCA7-4936-9F0E-CCCF6D7ED1A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7" name="Arc 1456">
              <a:extLst>
                <a:ext uri="{FF2B5EF4-FFF2-40B4-BE49-F238E27FC236}">
                  <a16:creationId xmlns:a16="http://schemas.microsoft.com/office/drawing/2014/main" id="{8872085E-77D6-4979-A129-06934D4D8F0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3652EC7E-EF29-4D21-BA83-7AE422CBFE9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9" name="Arc 1458">
              <a:extLst>
                <a:ext uri="{FF2B5EF4-FFF2-40B4-BE49-F238E27FC236}">
                  <a16:creationId xmlns:a16="http://schemas.microsoft.com/office/drawing/2014/main" id="{8A0DAD05-36A1-44C0-9483-9528EF78893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0" name="Arc 1459">
              <a:extLst>
                <a:ext uri="{FF2B5EF4-FFF2-40B4-BE49-F238E27FC236}">
                  <a16:creationId xmlns:a16="http://schemas.microsoft.com/office/drawing/2014/main" id="{EC12D1B9-6A60-47FF-AD54-E8F6FD0D073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1" name="Straight Connector 1460">
              <a:extLst>
                <a:ext uri="{FF2B5EF4-FFF2-40B4-BE49-F238E27FC236}">
                  <a16:creationId xmlns:a16="http://schemas.microsoft.com/office/drawing/2014/main" id="{1BC261D4-CB78-4016-A977-C8E71E38071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7D246F50-E449-40D2-8E74-0FC08AEC091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a:extLst>
                <a:ext uri="{FF2B5EF4-FFF2-40B4-BE49-F238E27FC236}">
                  <a16:creationId xmlns:a16="http://schemas.microsoft.com/office/drawing/2014/main" id="{51E490AF-CD6E-48A2-9AEB-522F4BE6DEB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4" name="Group 1463">
            <a:extLst>
              <a:ext uri="{FF2B5EF4-FFF2-40B4-BE49-F238E27FC236}">
                <a16:creationId xmlns:a16="http://schemas.microsoft.com/office/drawing/2014/main" id="{39C3A4C9-C4D0-4DB1-872C-6F628D50778A}"/>
              </a:ext>
            </a:extLst>
          </p:cNvPr>
          <p:cNvGrpSpPr/>
          <p:nvPr/>
        </p:nvGrpSpPr>
        <p:grpSpPr>
          <a:xfrm rot="2540802">
            <a:off x="11727099" y="895350"/>
            <a:ext cx="544580" cy="346135"/>
            <a:chOff x="1459148" y="544749"/>
            <a:chExt cx="7412477" cy="5661498"/>
          </a:xfrm>
        </p:grpSpPr>
        <p:sp>
          <p:nvSpPr>
            <p:cNvPr id="1465" name="Arc 1464">
              <a:extLst>
                <a:ext uri="{FF2B5EF4-FFF2-40B4-BE49-F238E27FC236}">
                  <a16:creationId xmlns:a16="http://schemas.microsoft.com/office/drawing/2014/main" id="{47BCAC15-9EDC-417F-98D4-22FCC97BF6D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385CD5DB-E1CB-42C0-BBC6-3444CBCFCF8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67" name="Arc 1466">
              <a:extLst>
                <a:ext uri="{FF2B5EF4-FFF2-40B4-BE49-F238E27FC236}">
                  <a16:creationId xmlns:a16="http://schemas.microsoft.com/office/drawing/2014/main" id="{A91A92BF-DAF5-46B9-9813-AE64EEDBBFE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8" name="Straight Connector 1467">
              <a:extLst>
                <a:ext uri="{FF2B5EF4-FFF2-40B4-BE49-F238E27FC236}">
                  <a16:creationId xmlns:a16="http://schemas.microsoft.com/office/drawing/2014/main" id="{B4292F9F-55E2-4A93-9E63-41F4B115869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69" name="Straight Connector 1468">
              <a:extLst>
                <a:ext uri="{FF2B5EF4-FFF2-40B4-BE49-F238E27FC236}">
                  <a16:creationId xmlns:a16="http://schemas.microsoft.com/office/drawing/2014/main" id="{42A4D9AE-CD3B-4E9C-B8FC-7763E80D46B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70" name="Oval 1469">
              <a:extLst>
                <a:ext uri="{FF2B5EF4-FFF2-40B4-BE49-F238E27FC236}">
                  <a16:creationId xmlns:a16="http://schemas.microsoft.com/office/drawing/2014/main" id="{D2205684-B475-4F1D-8316-FAF1D44C08E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1" name="Arc 1470">
              <a:extLst>
                <a:ext uri="{FF2B5EF4-FFF2-40B4-BE49-F238E27FC236}">
                  <a16:creationId xmlns:a16="http://schemas.microsoft.com/office/drawing/2014/main" id="{5E7FA7F3-AA70-4204-9D32-582983A023A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445E7F48-EEAA-4401-84F8-6B0BCCB5386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3" name="Arc 1472">
              <a:extLst>
                <a:ext uri="{FF2B5EF4-FFF2-40B4-BE49-F238E27FC236}">
                  <a16:creationId xmlns:a16="http://schemas.microsoft.com/office/drawing/2014/main" id="{3CDD3D2A-D944-481B-AB33-845E810EB1E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4" name="Arc 1473">
              <a:extLst>
                <a:ext uri="{FF2B5EF4-FFF2-40B4-BE49-F238E27FC236}">
                  <a16:creationId xmlns:a16="http://schemas.microsoft.com/office/drawing/2014/main" id="{3198A4A3-B173-47B8-BCF8-8272073FAD4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5" name="Straight Connector 1474">
              <a:extLst>
                <a:ext uri="{FF2B5EF4-FFF2-40B4-BE49-F238E27FC236}">
                  <a16:creationId xmlns:a16="http://schemas.microsoft.com/office/drawing/2014/main" id="{10BCC982-7CFB-4C1E-8ED7-D8F152123F9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76" name="Straight Connector 1475">
              <a:extLst>
                <a:ext uri="{FF2B5EF4-FFF2-40B4-BE49-F238E27FC236}">
                  <a16:creationId xmlns:a16="http://schemas.microsoft.com/office/drawing/2014/main" id="{F3979D85-920F-4190-B843-CABE52B3BD0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77" name="Straight Connector 1476">
              <a:extLst>
                <a:ext uri="{FF2B5EF4-FFF2-40B4-BE49-F238E27FC236}">
                  <a16:creationId xmlns:a16="http://schemas.microsoft.com/office/drawing/2014/main" id="{F834CF8C-5AEE-45FD-9FD2-16C5CC1DF27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78" name="Group 1477">
            <a:extLst>
              <a:ext uri="{FF2B5EF4-FFF2-40B4-BE49-F238E27FC236}">
                <a16:creationId xmlns:a16="http://schemas.microsoft.com/office/drawing/2014/main" id="{097D932B-275D-47AC-91B5-21CD0EC8DF30}"/>
              </a:ext>
            </a:extLst>
          </p:cNvPr>
          <p:cNvGrpSpPr/>
          <p:nvPr/>
        </p:nvGrpSpPr>
        <p:grpSpPr>
          <a:xfrm rot="2540802">
            <a:off x="11727099" y="1190625"/>
            <a:ext cx="544580" cy="346135"/>
            <a:chOff x="1459148" y="544749"/>
            <a:chExt cx="7412477" cy="5661498"/>
          </a:xfrm>
        </p:grpSpPr>
        <p:sp>
          <p:nvSpPr>
            <p:cNvPr id="1479" name="Arc 1478">
              <a:extLst>
                <a:ext uri="{FF2B5EF4-FFF2-40B4-BE49-F238E27FC236}">
                  <a16:creationId xmlns:a16="http://schemas.microsoft.com/office/drawing/2014/main" id="{5DC808FE-41B5-463A-A7B4-9B1E88F7D74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C186D25F-A608-4AB2-8938-CAF96EF1625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81" name="Arc 1480">
              <a:extLst>
                <a:ext uri="{FF2B5EF4-FFF2-40B4-BE49-F238E27FC236}">
                  <a16:creationId xmlns:a16="http://schemas.microsoft.com/office/drawing/2014/main" id="{A0EC1773-9745-4A50-8A14-87DB66CAC1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2" name="Straight Connector 1481">
              <a:extLst>
                <a:ext uri="{FF2B5EF4-FFF2-40B4-BE49-F238E27FC236}">
                  <a16:creationId xmlns:a16="http://schemas.microsoft.com/office/drawing/2014/main" id="{571D73DD-A6EE-4CBC-A321-2A05A77D001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83" name="Straight Connector 1482">
              <a:extLst>
                <a:ext uri="{FF2B5EF4-FFF2-40B4-BE49-F238E27FC236}">
                  <a16:creationId xmlns:a16="http://schemas.microsoft.com/office/drawing/2014/main" id="{B8197B4B-8520-4295-988A-C5A4B833FAD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84" name="Oval 1483">
              <a:extLst>
                <a:ext uri="{FF2B5EF4-FFF2-40B4-BE49-F238E27FC236}">
                  <a16:creationId xmlns:a16="http://schemas.microsoft.com/office/drawing/2014/main" id="{BF060196-25D7-41AB-9B1D-B6F6C950246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5" name="Arc 1484">
              <a:extLst>
                <a:ext uri="{FF2B5EF4-FFF2-40B4-BE49-F238E27FC236}">
                  <a16:creationId xmlns:a16="http://schemas.microsoft.com/office/drawing/2014/main" id="{499F76F2-0120-462C-997F-C345B7C9056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7CD68228-0397-4064-B54D-8ED66FE4874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7" name="Arc 1486">
              <a:extLst>
                <a:ext uri="{FF2B5EF4-FFF2-40B4-BE49-F238E27FC236}">
                  <a16:creationId xmlns:a16="http://schemas.microsoft.com/office/drawing/2014/main" id="{1EF5A32B-35C0-4AC4-AF02-A659CBE67F7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8" name="Arc 1487">
              <a:extLst>
                <a:ext uri="{FF2B5EF4-FFF2-40B4-BE49-F238E27FC236}">
                  <a16:creationId xmlns:a16="http://schemas.microsoft.com/office/drawing/2014/main" id="{74301B0E-406E-4451-9A8D-C48E69B7083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9" name="Straight Connector 1488">
              <a:extLst>
                <a:ext uri="{FF2B5EF4-FFF2-40B4-BE49-F238E27FC236}">
                  <a16:creationId xmlns:a16="http://schemas.microsoft.com/office/drawing/2014/main" id="{D87529C7-EF36-4420-90B9-873605705B3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90" name="Straight Connector 1489">
              <a:extLst>
                <a:ext uri="{FF2B5EF4-FFF2-40B4-BE49-F238E27FC236}">
                  <a16:creationId xmlns:a16="http://schemas.microsoft.com/office/drawing/2014/main" id="{FEB6BA66-D1E4-475C-8741-4A15DE6FD9D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91" name="Straight Connector 1490">
              <a:extLst>
                <a:ext uri="{FF2B5EF4-FFF2-40B4-BE49-F238E27FC236}">
                  <a16:creationId xmlns:a16="http://schemas.microsoft.com/office/drawing/2014/main" id="{224F7077-0161-4CA1-BBBD-763B20EC755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92" name="Group 1491">
            <a:extLst>
              <a:ext uri="{FF2B5EF4-FFF2-40B4-BE49-F238E27FC236}">
                <a16:creationId xmlns:a16="http://schemas.microsoft.com/office/drawing/2014/main" id="{A9C0E912-A625-4FEA-A3FC-32B7EF598143}"/>
              </a:ext>
            </a:extLst>
          </p:cNvPr>
          <p:cNvGrpSpPr/>
          <p:nvPr/>
        </p:nvGrpSpPr>
        <p:grpSpPr>
          <a:xfrm rot="2540802">
            <a:off x="11727099" y="1485900"/>
            <a:ext cx="544580" cy="346135"/>
            <a:chOff x="1459148" y="544749"/>
            <a:chExt cx="7412477" cy="5661498"/>
          </a:xfrm>
        </p:grpSpPr>
        <p:sp>
          <p:nvSpPr>
            <p:cNvPr id="1493" name="Arc 1492">
              <a:extLst>
                <a:ext uri="{FF2B5EF4-FFF2-40B4-BE49-F238E27FC236}">
                  <a16:creationId xmlns:a16="http://schemas.microsoft.com/office/drawing/2014/main" id="{86395A51-EB82-4B5C-A126-74A2636C577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FB7946DA-625E-4C3D-84A4-17B44596E44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95" name="Arc 1494">
              <a:extLst>
                <a:ext uri="{FF2B5EF4-FFF2-40B4-BE49-F238E27FC236}">
                  <a16:creationId xmlns:a16="http://schemas.microsoft.com/office/drawing/2014/main" id="{8E0F2DD4-B029-4416-8883-C66CFEFFE7C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6" name="Straight Connector 1495">
              <a:extLst>
                <a:ext uri="{FF2B5EF4-FFF2-40B4-BE49-F238E27FC236}">
                  <a16:creationId xmlns:a16="http://schemas.microsoft.com/office/drawing/2014/main" id="{60AA6895-1080-428D-B18A-865E964F58B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7CB1128D-059C-45C0-B77D-3AC5B79A55E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98" name="Oval 1497">
              <a:extLst>
                <a:ext uri="{FF2B5EF4-FFF2-40B4-BE49-F238E27FC236}">
                  <a16:creationId xmlns:a16="http://schemas.microsoft.com/office/drawing/2014/main" id="{08509DB8-1205-4F4D-9DC5-F8ADC32FD09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9" name="Arc 1498">
              <a:extLst>
                <a:ext uri="{FF2B5EF4-FFF2-40B4-BE49-F238E27FC236}">
                  <a16:creationId xmlns:a16="http://schemas.microsoft.com/office/drawing/2014/main" id="{E380CA26-2E70-432E-BA63-4A07D6CAB25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1B29E8BB-4269-4006-99C2-15F09AA4B02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1" name="Arc 1500">
              <a:extLst>
                <a:ext uri="{FF2B5EF4-FFF2-40B4-BE49-F238E27FC236}">
                  <a16:creationId xmlns:a16="http://schemas.microsoft.com/office/drawing/2014/main" id="{AEF44590-912F-468C-B6BB-20AB60E4F43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2" name="Arc 1501">
              <a:extLst>
                <a:ext uri="{FF2B5EF4-FFF2-40B4-BE49-F238E27FC236}">
                  <a16:creationId xmlns:a16="http://schemas.microsoft.com/office/drawing/2014/main" id="{6B7225C7-99DA-4A0A-8BC2-E3BDD23664B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3" name="Straight Connector 1502">
              <a:extLst>
                <a:ext uri="{FF2B5EF4-FFF2-40B4-BE49-F238E27FC236}">
                  <a16:creationId xmlns:a16="http://schemas.microsoft.com/office/drawing/2014/main" id="{F89346E6-E8E8-46CF-83F1-70C28B615B9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04" name="Straight Connector 1503">
              <a:extLst>
                <a:ext uri="{FF2B5EF4-FFF2-40B4-BE49-F238E27FC236}">
                  <a16:creationId xmlns:a16="http://schemas.microsoft.com/office/drawing/2014/main" id="{0C931AA0-C0B9-4C2A-AFF9-201DE1B8FFC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A27FE59D-7470-427D-9D26-ED123A64E1E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06" name="Group 1505">
            <a:extLst>
              <a:ext uri="{FF2B5EF4-FFF2-40B4-BE49-F238E27FC236}">
                <a16:creationId xmlns:a16="http://schemas.microsoft.com/office/drawing/2014/main" id="{198A1B07-0554-46A9-BDEE-DDC235BEF34C}"/>
              </a:ext>
            </a:extLst>
          </p:cNvPr>
          <p:cNvGrpSpPr/>
          <p:nvPr/>
        </p:nvGrpSpPr>
        <p:grpSpPr>
          <a:xfrm rot="2540802">
            <a:off x="11727099" y="1781175"/>
            <a:ext cx="544580" cy="346135"/>
            <a:chOff x="1459148" y="544749"/>
            <a:chExt cx="7412477" cy="5661498"/>
          </a:xfrm>
        </p:grpSpPr>
        <p:sp>
          <p:nvSpPr>
            <p:cNvPr id="1507" name="Arc 1506">
              <a:extLst>
                <a:ext uri="{FF2B5EF4-FFF2-40B4-BE49-F238E27FC236}">
                  <a16:creationId xmlns:a16="http://schemas.microsoft.com/office/drawing/2014/main" id="{E95A03DD-10C9-4204-BC8D-B40F0EE609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8F080D59-3812-431B-9E5B-758107144C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9" name="Arc 1508">
              <a:extLst>
                <a:ext uri="{FF2B5EF4-FFF2-40B4-BE49-F238E27FC236}">
                  <a16:creationId xmlns:a16="http://schemas.microsoft.com/office/drawing/2014/main" id="{99EBFF3F-033E-4998-9275-3DCED34948E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0" name="Straight Connector 1509">
              <a:extLst>
                <a:ext uri="{FF2B5EF4-FFF2-40B4-BE49-F238E27FC236}">
                  <a16:creationId xmlns:a16="http://schemas.microsoft.com/office/drawing/2014/main" id="{93F7BD1E-7DCF-43E3-BE34-3A112673ACE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D34703BA-E28C-490B-A5FD-8AC5E0D7CC9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2" name="Oval 1511">
              <a:extLst>
                <a:ext uri="{FF2B5EF4-FFF2-40B4-BE49-F238E27FC236}">
                  <a16:creationId xmlns:a16="http://schemas.microsoft.com/office/drawing/2014/main" id="{F357EA5E-7C2F-4B79-B80B-4C3EC28D031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3" name="Arc 1512">
              <a:extLst>
                <a:ext uri="{FF2B5EF4-FFF2-40B4-BE49-F238E27FC236}">
                  <a16:creationId xmlns:a16="http://schemas.microsoft.com/office/drawing/2014/main" id="{061FA43E-0CD2-4400-8477-B483CCFB4CF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7A2853C2-9905-4B07-B0C8-A27D6F3E0E1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5" name="Arc 1514">
              <a:extLst>
                <a:ext uri="{FF2B5EF4-FFF2-40B4-BE49-F238E27FC236}">
                  <a16:creationId xmlns:a16="http://schemas.microsoft.com/office/drawing/2014/main" id="{8EAB415A-B9E9-4614-BA70-FC504C46E90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6" name="Arc 1515">
              <a:extLst>
                <a:ext uri="{FF2B5EF4-FFF2-40B4-BE49-F238E27FC236}">
                  <a16:creationId xmlns:a16="http://schemas.microsoft.com/office/drawing/2014/main" id="{F6AB7FFE-B197-405F-B545-3752A49D5E1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7" name="Straight Connector 1516">
              <a:extLst>
                <a:ext uri="{FF2B5EF4-FFF2-40B4-BE49-F238E27FC236}">
                  <a16:creationId xmlns:a16="http://schemas.microsoft.com/office/drawing/2014/main" id="{FEE5AB37-96A2-481A-A782-68E01C7D6D4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8" name="Straight Connector 1517">
              <a:extLst>
                <a:ext uri="{FF2B5EF4-FFF2-40B4-BE49-F238E27FC236}">
                  <a16:creationId xmlns:a16="http://schemas.microsoft.com/office/drawing/2014/main" id="{02AFD23B-8274-49A2-9D9B-F5DECDB6035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9" name="Straight Connector 1518">
              <a:extLst>
                <a:ext uri="{FF2B5EF4-FFF2-40B4-BE49-F238E27FC236}">
                  <a16:creationId xmlns:a16="http://schemas.microsoft.com/office/drawing/2014/main" id="{1931FCA5-E42B-4FAC-BC91-7DEC8DD9227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20" name="Group 1519">
            <a:extLst>
              <a:ext uri="{FF2B5EF4-FFF2-40B4-BE49-F238E27FC236}">
                <a16:creationId xmlns:a16="http://schemas.microsoft.com/office/drawing/2014/main" id="{D5BD7CE2-1E23-4F0B-B250-60459CFB1FB1}"/>
              </a:ext>
            </a:extLst>
          </p:cNvPr>
          <p:cNvGrpSpPr/>
          <p:nvPr/>
        </p:nvGrpSpPr>
        <p:grpSpPr>
          <a:xfrm rot="2540802">
            <a:off x="11727099" y="2076450"/>
            <a:ext cx="544580" cy="346135"/>
            <a:chOff x="1459148" y="544749"/>
            <a:chExt cx="7412477" cy="5661498"/>
          </a:xfrm>
        </p:grpSpPr>
        <p:sp>
          <p:nvSpPr>
            <p:cNvPr id="1521" name="Arc 1520">
              <a:extLst>
                <a:ext uri="{FF2B5EF4-FFF2-40B4-BE49-F238E27FC236}">
                  <a16:creationId xmlns:a16="http://schemas.microsoft.com/office/drawing/2014/main" id="{EACF5133-4325-40AF-9B45-5B8E37041C2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90D0B137-855C-4613-9BEA-627C4A6DA6A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23" name="Arc 1522">
              <a:extLst>
                <a:ext uri="{FF2B5EF4-FFF2-40B4-BE49-F238E27FC236}">
                  <a16:creationId xmlns:a16="http://schemas.microsoft.com/office/drawing/2014/main" id="{706CE1D0-D272-4E4F-ACDC-F863696E5C4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4" name="Straight Connector 1523">
              <a:extLst>
                <a:ext uri="{FF2B5EF4-FFF2-40B4-BE49-F238E27FC236}">
                  <a16:creationId xmlns:a16="http://schemas.microsoft.com/office/drawing/2014/main" id="{F169F8F1-5FF7-4188-8B8B-1E81DCC2252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0462327C-CDAD-4576-BED0-39EE387EC27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26" name="Oval 1525">
              <a:extLst>
                <a:ext uri="{FF2B5EF4-FFF2-40B4-BE49-F238E27FC236}">
                  <a16:creationId xmlns:a16="http://schemas.microsoft.com/office/drawing/2014/main" id="{BD6A50E3-B47E-49CC-9661-6A7CEAA1CE6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7" name="Arc 1526">
              <a:extLst>
                <a:ext uri="{FF2B5EF4-FFF2-40B4-BE49-F238E27FC236}">
                  <a16:creationId xmlns:a16="http://schemas.microsoft.com/office/drawing/2014/main" id="{19930EC0-8F81-480D-8BF5-CCA081178E3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C1E67B37-AD76-49FD-AA43-DEEE332CC26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9" name="Arc 1528">
              <a:extLst>
                <a:ext uri="{FF2B5EF4-FFF2-40B4-BE49-F238E27FC236}">
                  <a16:creationId xmlns:a16="http://schemas.microsoft.com/office/drawing/2014/main" id="{F17AB8B8-7C50-45BF-876A-32DF2C047A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0" name="Arc 1529">
              <a:extLst>
                <a:ext uri="{FF2B5EF4-FFF2-40B4-BE49-F238E27FC236}">
                  <a16:creationId xmlns:a16="http://schemas.microsoft.com/office/drawing/2014/main" id="{642746C7-DF6C-40C4-A4D4-0391F6A074C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1" name="Straight Connector 1530">
              <a:extLst>
                <a:ext uri="{FF2B5EF4-FFF2-40B4-BE49-F238E27FC236}">
                  <a16:creationId xmlns:a16="http://schemas.microsoft.com/office/drawing/2014/main" id="{D0855F23-791A-45B9-878F-9C95011FED3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E0AB09F6-8BCA-4E5B-B716-8D5850BB876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33" name="Straight Connector 1532">
              <a:extLst>
                <a:ext uri="{FF2B5EF4-FFF2-40B4-BE49-F238E27FC236}">
                  <a16:creationId xmlns:a16="http://schemas.microsoft.com/office/drawing/2014/main" id="{A7C84B69-63D9-4FE5-A116-C3E1172AE2A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34" name="Group 1533">
            <a:extLst>
              <a:ext uri="{FF2B5EF4-FFF2-40B4-BE49-F238E27FC236}">
                <a16:creationId xmlns:a16="http://schemas.microsoft.com/office/drawing/2014/main" id="{FFA6F2B0-953A-4B2A-951F-F689274D3C6D}"/>
              </a:ext>
            </a:extLst>
          </p:cNvPr>
          <p:cNvGrpSpPr/>
          <p:nvPr/>
        </p:nvGrpSpPr>
        <p:grpSpPr>
          <a:xfrm rot="2540802">
            <a:off x="11727099" y="2371725"/>
            <a:ext cx="544580" cy="346135"/>
            <a:chOff x="1459148" y="544749"/>
            <a:chExt cx="7412477" cy="5661498"/>
          </a:xfrm>
        </p:grpSpPr>
        <p:sp>
          <p:nvSpPr>
            <p:cNvPr id="1535" name="Arc 1534">
              <a:extLst>
                <a:ext uri="{FF2B5EF4-FFF2-40B4-BE49-F238E27FC236}">
                  <a16:creationId xmlns:a16="http://schemas.microsoft.com/office/drawing/2014/main" id="{DD704F7C-FC31-41AB-9A2A-167C5AD3D2E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D48DDBA9-D5D1-43EE-8DBE-CDB90A27A24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37" name="Arc 1536">
              <a:extLst>
                <a:ext uri="{FF2B5EF4-FFF2-40B4-BE49-F238E27FC236}">
                  <a16:creationId xmlns:a16="http://schemas.microsoft.com/office/drawing/2014/main" id="{1C155461-6547-41A8-B070-2D26CEE9323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8" name="Straight Connector 1537">
              <a:extLst>
                <a:ext uri="{FF2B5EF4-FFF2-40B4-BE49-F238E27FC236}">
                  <a16:creationId xmlns:a16="http://schemas.microsoft.com/office/drawing/2014/main" id="{EFCA5242-22AF-47EE-839A-256CF442A25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39" name="Straight Connector 1538">
              <a:extLst>
                <a:ext uri="{FF2B5EF4-FFF2-40B4-BE49-F238E27FC236}">
                  <a16:creationId xmlns:a16="http://schemas.microsoft.com/office/drawing/2014/main" id="{C9C27BE3-125D-42F8-9D83-B61638D5C0B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40" name="Oval 1539">
              <a:extLst>
                <a:ext uri="{FF2B5EF4-FFF2-40B4-BE49-F238E27FC236}">
                  <a16:creationId xmlns:a16="http://schemas.microsoft.com/office/drawing/2014/main" id="{96EB81EC-BA64-4766-BB0F-F10A1362235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1" name="Arc 1540">
              <a:extLst>
                <a:ext uri="{FF2B5EF4-FFF2-40B4-BE49-F238E27FC236}">
                  <a16:creationId xmlns:a16="http://schemas.microsoft.com/office/drawing/2014/main" id="{041E7633-86D4-4565-8DE8-D3BC85F0D9D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DC28F631-45AA-4FE8-B059-493DE5B88C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3" name="Arc 1542">
              <a:extLst>
                <a:ext uri="{FF2B5EF4-FFF2-40B4-BE49-F238E27FC236}">
                  <a16:creationId xmlns:a16="http://schemas.microsoft.com/office/drawing/2014/main" id="{4FC2AB29-2BE3-4F5B-884D-26BFBCDF20B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4" name="Arc 1543">
              <a:extLst>
                <a:ext uri="{FF2B5EF4-FFF2-40B4-BE49-F238E27FC236}">
                  <a16:creationId xmlns:a16="http://schemas.microsoft.com/office/drawing/2014/main" id="{F977C761-2870-4935-B398-989B8032B2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5" name="Straight Connector 1544">
              <a:extLst>
                <a:ext uri="{FF2B5EF4-FFF2-40B4-BE49-F238E27FC236}">
                  <a16:creationId xmlns:a16="http://schemas.microsoft.com/office/drawing/2014/main" id="{A2C477E2-BEC2-4A48-BDE1-6EC56D4866B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46" name="Straight Connector 1545">
              <a:extLst>
                <a:ext uri="{FF2B5EF4-FFF2-40B4-BE49-F238E27FC236}">
                  <a16:creationId xmlns:a16="http://schemas.microsoft.com/office/drawing/2014/main" id="{F9A816BA-364A-4AD2-B9EA-B3515987C36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47" name="Straight Connector 1546">
              <a:extLst>
                <a:ext uri="{FF2B5EF4-FFF2-40B4-BE49-F238E27FC236}">
                  <a16:creationId xmlns:a16="http://schemas.microsoft.com/office/drawing/2014/main" id="{68F54D3A-4C35-4D57-A045-E77B7042FF7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48" name="Group 1547">
            <a:extLst>
              <a:ext uri="{FF2B5EF4-FFF2-40B4-BE49-F238E27FC236}">
                <a16:creationId xmlns:a16="http://schemas.microsoft.com/office/drawing/2014/main" id="{E1A5038F-881A-4C67-847B-A3973173249D}"/>
              </a:ext>
            </a:extLst>
          </p:cNvPr>
          <p:cNvGrpSpPr/>
          <p:nvPr/>
        </p:nvGrpSpPr>
        <p:grpSpPr>
          <a:xfrm rot="2540802">
            <a:off x="11727099" y="2667000"/>
            <a:ext cx="544580" cy="346135"/>
            <a:chOff x="1459148" y="544749"/>
            <a:chExt cx="7412477" cy="5661498"/>
          </a:xfrm>
        </p:grpSpPr>
        <p:sp>
          <p:nvSpPr>
            <p:cNvPr id="1549" name="Arc 1548">
              <a:extLst>
                <a:ext uri="{FF2B5EF4-FFF2-40B4-BE49-F238E27FC236}">
                  <a16:creationId xmlns:a16="http://schemas.microsoft.com/office/drawing/2014/main" id="{0EAC3582-E5C5-4B1B-AB65-37857FC6FF3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83A2FF22-1AA1-4945-BC7E-16C1AF44A7B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51" name="Arc 1550">
              <a:extLst>
                <a:ext uri="{FF2B5EF4-FFF2-40B4-BE49-F238E27FC236}">
                  <a16:creationId xmlns:a16="http://schemas.microsoft.com/office/drawing/2014/main" id="{EED4239D-46D7-4D25-BEB5-4E0C13086CD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2" name="Straight Connector 1551">
              <a:extLst>
                <a:ext uri="{FF2B5EF4-FFF2-40B4-BE49-F238E27FC236}">
                  <a16:creationId xmlns:a16="http://schemas.microsoft.com/office/drawing/2014/main" id="{3484BA00-7A39-4711-83C6-12F11ED0933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53" name="Straight Connector 1552">
              <a:extLst>
                <a:ext uri="{FF2B5EF4-FFF2-40B4-BE49-F238E27FC236}">
                  <a16:creationId xmlns:a16="http://schemas.microsoft.com/office/drawing/2014/main" id="{E04F3BE3-F09B-41CB-89A2-ED49C0F4A1A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54" name="Oval 1553">
              <a:extLst>
                <a:ext uri="{FF2B5EF4-FFF2-40B4-BE49-F238E27FC236}">
                  <a16:creationId xmlns:a16="http://schemas.microsoft.com/office/drawing/2014/main" id="{51F9DFE6-8096-4034-AE0A-F6AFED48980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5" name="Arc 1554">
              <a:extLst>
                <a:ext uri="{FF2B5EF4-FFF2-40B4-BE49-F238E27FC236}">
                  <a16:creationId xmlns:a16="http://schemas.microsoft.com/office/drawing/2014/main" id="{13455248-DC4A-478F-A0D8-9DC562CBED1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B7353010-9EFB-4EAB-AB54-EAB9B7B7A06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7" name="Arc 1556">
              <a:extLst>
                <a:ext uri="{FF2B5EF4-FFF2-40B4-BE49-F238E27FC236}">
                  <a16:creationId xmlns:a16="http://schemas.microsoft.com/office/drawing/2014/main" id="{F723F8B1-6D1B-47D8-916C-5FD8BE2D37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8" name="Arc 1557">
              <a:extLst>
                <a:ext uri="{FF2B5EF4-FFF2-40B4-BE49-F238E27FC236}">
                  <a16:creationId xmlns:a16="http://schemas.microsoft.com/office/drawing/2014/main" id="{25E46391-1CF7-4047-8D91-18C7804223A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9" name="Straight Connector 1558">
              <a:extLst>
                <a:ext uri="{FF2B5EF4-FFF2-40B4-BE49-F238E27FC236}">
                  <a16:creationId xmlns:a16="http://schemas.microsoft.com/office/drawing/2014/main" id="{32DD84A2-2408-48A6-A530-50365F708EA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60" name="Straight Connector 1559">
              <a:extLst>
                <a:ext uri="{FF2B5EF4-FFF2-40B4-BE49-F238E27FC236}">
                  <a16:creationId xmlns:a16="http://schemas.microsoft.com/office/drawing/2014/main" id="{7D09FFB1-8B8C-4AC4-A1B5-47617308C54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61" name="Straight Connector 1560">
              <a:extLst>
                <a:ext uri="{FF2B5EF4-FFF2-40B4-BE49-F238E27FC236}">
                  <a16:creationId xmlns:a16="http://schemas.microsoft.com/office/drawing/2014/main" id="{82387ABE-85DF-4D50-ACC6-BAC1579623B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62" name="Group 1561">
            <a:extLst>
              <a:ext uri="{FF2B5EF4-FFF2-40B4-BE49-F238E27FC236}">
                <a16:creationId xmlns:a16="http://schemas.microsoft.com/office/drawing/2014/main" id="{7A47321D-F71D-4221-B8BE-C5B5F1C6021C}"/>
              </a:ext>
            </a:extLst>
          </p:cNvPr>
          <p:cNvGrpSpPr/>
          <p:nvPr/>
        </p:nvGrpSpPr>
        <p:grpSpPr>
          <a:xfrm rot="2540802">
            <a:off x="11727099" y="2962275"/>
            <a:ext cx="544580" cy="346135"/>
            <a:chOff x="1459148" y="544749"/>
            <a:chExt cx="7412477" cy="5661498"/>
          </a:xfrm>
        </p:grpSpPr>
        <p:sp>
          <p:nvSpPr>
            <p:cNvPr id="1563" name="Arc 1562">
              <a:extLst>
                <a:ext uri="{FF2B5EF4-FFF2-40B4-BE49-F238E27FC236}">
                  <a16:creationId xmlns:a16="http://schemas.microsoft.com/office/drawing/2014/main" id="{3F280C1E-17E1-4F07-9290-5209B90B4A1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49E5E951-54BA-4B39-8F34-5E9FC6D41AE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65" name="Arc 1564">
              <a:extLst>
                <a:ext uri="{FF2B5EF4-FFF2-40B4-BE49-F238E27FC236}">
                  <a16:creationId xmlns:a16="http://schemas.microsoft.com/office/drawing/2014/main" id="{FC570AA5-3BA5-44BB-A5E9-C2B354B011C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6" name="Straight Connector 1565">
              <a:extLst>
                <a:ext uri="{FF2B5EF4-FFF2-40B4-BE49-F238E27FC236}">
                  <a16:creationId xmlns:a16="http://schemas.microsoft.com/office/drawing/2014/main" id="{6FCC62F6-B1FF-4DB9-80EF-8695431EA58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67" name="Straight Connector 1566">
              <a:extLst>
                <a:ext uri="{FF2B5EF4-FFF2-40B4-BE49-F238E27FC236}">
                  <a16:creationId xmlns:a16="http://schemas.microsoft.com/office/drawing/2014/main" id="{65C00FF1-4B4A-4AAE-AA32-CA520BE09AE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68" name="Oval 1567">
              <a:extLst>
                <a:ext uri="{FF2B5EF4-FFF2-40B4-BE49-F238E27FC236}">
                  <a16:creationId xmlns:a16="http://schemas.microsoft.com/office/drawing/2014/main" id="{CBC15D51-53BE-4446-BF4D-23CDC541AC1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9" name="Arc 1568">
              <a:extLst>
                <a:ext uri="{FF2B5EF4-FFF2-40B4-BE49-F238E27FC236}">
                  <a16:creationId xmlns:a16="http://schemas.microsoft.com/office/drawing/2014/main" id="{6F42BA87-9009-43B6-AFE6-92149590A89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EEA76DC4-3085-4996-A1D1-A5E768EA409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1" name="Arc 1570">
              <a:extLst>
                <a:ext uri="{FF2B5EF4-FFF2-40B4-BE49-F238E27FC236}">
                  <a16:creationId xmlns:a16="http://schemas.microsoft.com/office/drawing/2014/main" id="{FA975E1D-BD4A-4455-A9FA-752344827CB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2" name="Arc 1571">
              <a:extLst>
                <a:ext uri="{FF2B5EF4-FFF2-40B4-BE49-F238E27FC236}">
                  <a16:creationId xmlns:a16="http://schemas.microsoft.com/office/drawing/2014/main" id="{DEB55AC2-243C-4F5F-95C7-9BCAEAAC8FB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3" name="Straight Connector 1572">
              <a:extLst>
                <a:ext uri="{FF2B5EF4-FFF2-40B4-BE49-F238E27FC236}">
                  <a16:creationId xmlns:a16="http://schemas.microsoft.com/office/drawing/2014/main" id="{14AD66F4-9774-4EBB-8F0D-C5BC59804EA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633821DE-DA3D-4F1B-B4C1-6776E3D7523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75" name="Straight Connector 1574">
              <a:extLst>
                <a:ext uri="{FF2B5EF4-FFF2-40B4-BE49-F238E27FC236}">
                  <a16:creationId xmlns:a16="http://schemas.microsoft.com/office/drawing/2014/main" id="{27D74F2D-7020-44CD-AE72-D30F6EB9728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76" name="Group 1575">
            <a:extLst>
              <a:ext uri="{FF2B5EF4-FFF2-40B4-BE49-F238E27FC236}">
                <a16:creationId xmlns:a16="http://schemas.microsoft.com/office/drawing/2014/main" id="{6B56E5A6-8A7B-46EE-AF29-2B4489D5E3CF}"/>
              </a:ext>
            </a:extLst>
          </p:cNvPr>
          <p:cNvGrpSpPr/>
          <p:nvPr/>
        </p:nvGrpSpPr>
        <p:grpSpPr>
          <a:xfrm rot="2540802">
            <a:off x="11727099" y="3257550"/>
            <a:ext cx="544580" cy="346135"/>
            <a:chOff x="1459148" y="544749"/>
            <a:chExt cx="7412477" cy="5661498"/>
          </a:xfrm>
        </p:grpSpPr>
        <p:sp>
          <p:nvSpPr>
            <p:cNvPr id="1577" name="Arc 1576">
              <a:extLst>
                <a:ext uri="{FF2B5EF4-FFF2-40B4-BE49-F238E27FC236}">
                  <a16:creationId xmlns:a16="http://schemas.microsoft.com/office/drawing/2014/main" id="{E2C3F9EB-3F0D-4FED-B214-58CF09DF008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BDBA46B4-0CA2-44AC-8EFC-527F780F1FA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79" name="Arc 1578">
              <a:extLst>
                <a:ext uri="{FF2B5EF4-FFF2-40B4-BE49-F238E27FC236}">
                  <a16:creationId xmlns:a16="http://schemas.microsoft.com/office/drawing/2014/main" id="{1B6FA378-881B-4FE2-AD12-88843A66148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80" name="Straight Connector 1579">
              <a:extLst>
                <a:ext uri="{FF2B5EF4-FFF2-40B4-BE49-F238E27FC236}">
                  <a16:creationId xmlns:a16="http://schemas.microsoft.com/office/drawing/2014/main" id="{D4A05376-F126-49AC-AE86-0768CD438FC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81" name="Straight Connector 1580">
              <a:extLst>
                <a:ext uri="{FF2B5EF4-FFF2-40B4-BE49-F238E27FC236}">
                  <a16:creationId xmlns:a16="http://schemas.microsoft.com/office/drawing/2014/main" id="{2754A37D-CDEA-47A0-A2FB-253344D771E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82" name="Oval 1581">
              <a:extLst>
                <a:ext uri="{FF2B5EF4-FFF2-40B4-BE49-F238E27FC236}">
                  <a16:creationId xmlns:a16="http://schemas.microsoft.com/office/drawing/2014/main" id="{9554AEAD-DD00-487A-8BFC-C1624C9CA4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3" name="Arc 1582">
              <a:extLst>
                <a:ext uri="{FF2B5EF4-FFF2-40B4-BE49-F238E27FC236}">
                  <a16:creationId xmlns:a16="http://schemas.microsoft.com/office/drawing/2014/main" id="{19A74747-39D6-4E63-B5C0-58EE6726A9D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4C6485D5-143A-416C-A12D-1B7DC8FCE83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5" name="Arc 1584">
              <a:extLst>
                <a:ext uri="{FF2B5EF4-FFF2-40B4-BE49-F238E27FC236}">
                  <a16:creationId xmlns:a16="http://schemas.microsoft.com/office/drawing/2014/main" id="{89B6EC2D-442F-4EF9-AAF8-6CEE7B64417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6" name="Arc 1585">
              <a:extLst>
                <a:ext uri="{FF2B5EF4-FFF2-40B4-BE49-F238E27FC236}">
                  <a16:creationId xmlns:a16="http://schemas.microsoft.com/office/drawing/2014/main" id="{BD0C2878-FA05-4772-94D7-102AFCEA622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7" name="Straight Connector 1586">
              <a:extLst>
                <a:ext uri="{FF2B5EF4-FFF2-40B4-BE49-F238E27FC236}">
                  <a16:creationId xmlns:a16="http://schemas.microsoft.com/office/drawing/2014/main" id="{BDC41481-65BF-42AF-B9F8-D86082A615C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88" name="Straight Connector 1587">
              <a:extLst>
                <a:ext uri="{FF2B5EF4-FFF2-40B4-BE49-F238E27FC236}">
                  <a16:creationId xmlns:a16="http://schemas.microsoft.com/office/drawing/2014/main" id="{9FFD430C-594B-4E69-B222-B5C77A28A3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a:extLst>
                <a:ext uri="{FF2B5EF4-FFF2-40B4-BE49-F238E27FC236}">
                  <a16:creationId xmlns:a16="http://schemas.microsoft.com/office/drawing/2014/main" id="{933FEC84-9E05-444C-8E98-CD3D7F1F186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90" name="Group 1589">
            <a:extLst>
              <a:ext uri="{FF2B5EF4-FFF2-40B4-BE49-F238E27FC236}">
                <a16:creationId xmlns:a16="http://schemas.microsoft.com/office/drawing/2014/main" id="{18C98FC1-EF28-46C6-B85A-58C9C4C18277}"/>
              </a:ext>
            </a:extLst>
          </p:cNvPr>
          <p:cNvGrpSpPr/>
          <p:nvPr/>
        </p:nvGrpSpPr>
        <p:grpSpPr>
          <a:xfrm rot="2540802">
            <a:off x="11727099" y="3552825"/>
            <a:ext cx="544580" cy="346135"/>
            <a:chOff x="1459148" y="544749"/>
            <a:chExt cx="7412477" cy="5661498"/>
          </a:xfrm>
        </p:grpSpPr>
        <p:sp>
          <p:nvSpPr>
            <p:cNvPr id="1591" name="Arc 1590">
              <a:extLst>
                <a:ext uri="{FF2B5EF4-FFF2-40B4-BE49-F238E27FC236}">
                  <a16:creationId xmlns:a16="http://schemas.microsoft.com/office/drawing/2014/main" id="{8C72265A-94A0-45B8-A717-AD49153D09F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3D84FE8A-2A44-462F-846C-471A45DBDE3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93" name="Arc 1592">
              <a:extLst>
                <a:ext uri="{FF2B5EF4-FFF2-40B4-BE49-F238E27FC236}">
                  <a16:creationId xmlns:a16="http://schemas.microsoft.com/office/drawing/2014/main" id="{A96BDA55-A836-4B15-B219-879285F86D4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4" name="Straight Connector 1593">
              <a:extLst>
                <a:ext uri="{FF2B5EF4-FFF2-40B4-BE49-F238E27FC236}">
                  <a16:creationId xmlns:a16="http://schemas.microsoft.com/office/drawing/2014/main" id="{B15C07D0-7867-4210-B54B-B7DB973F0C7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2640BB32-FE8D-473C-8376-16BA6D307D3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96" name="Oval 1595">
              <a:extLst>
                <a:ext uri="{FF2B5EF4-FFF2-40B4-BE49-F238E27FC236}">
                  <a16:creationId xmlns:a16="http://schemas.microsoft.com/office/drawing/2014/main" id="{6050B9AB-3F7A-41F3-A26B-8E7073AA67E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7" name="Arc 1596">
              <a:extLst>
                <a:ext uri="{FF2B5EF4-FFF2-40B4-BE49-F238E27FC236}">
                  <a16:creationId xmlns:a16="http://schemas.microsoft.com/office/drawing/2014/main" id="{40BF5DF1-7C04-4A56-A069-587694BE593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CFD3F3AB-B346-4F3E-A67E-18509438E58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9" name="Arc 1598">
              <a:extLst>
                <a:ext uri="{FF2B5EF4-FFF2-40B4-BE49-F238E27FC236}">
                  <a16:creationId xmlns:a16="http://schemas.microsoft.com/office/drawing/2014/main" id="{21AE17AC-5CB8-46ED-AE3C-0159B5057E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0" name="Arc 1599">
              <a:extLst>
                <a:ext uri="{FF2B5EF4-FFF2-40B4-BE49-F238E27FC236}">
                  <a16:creationId xmlns:a16="http://schemas.microsoft.com/office/drawing/2014/main" id="{3F9E3256-414F-4586-A8B8-3A550AA7A93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1" name="Straight Connector 1600">
              <a:extLst>
                <a:ext uri="{FF2B5EF4-FFF2-40B4-BE49-F238E27FC236}">
                  <a16:creationId xmlns:a16="http://schemas.microsoft.com/office/drawing/2014/main" id="{A251E375-D2DB-40D4-9FFF-0AC823D21BF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02" name="Straight Connector 1601">
              <a:extLst>
                <a:ext uri="{FF2B5EF4-FFF2-40B4-BE49-F238E27FC236}">
                  <a16:creationId xmlns:a16="http://schemas.microsoft.com/office/drawing/2014/main" id="{25059D34-E73A-4C51-82AF-9E40F92EFF1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03" name="Straight Connector 1602">
              <a:extLst>
                <a:ext uri="{FF2B5EF4-FFF2-40B4-BE49-F238E27FC236}">
                  <a16:creationId xmlns:a16="http://schemas.microsoft.com/office/drawing/2014/main" id="{D8BABC57-78AD-4853-A1D5-7EF0E141F46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04" name="Group 1603">
            <a:extLst>
              <a:ext uri="{FF2B5EF4-FFF2-40B4-BE49-F238E27FC236}">
                <a16:creationId xmlns:a16="http://schemas.microsoft.com/office/drawing/2014/main" id="{7F6331FA-0EE4-4A9C-A968-3DE13795E9D2}"/>
              </a:ext>
            </a:extLst>
          </p:cNvPr>
          <p:cNvGrpSpPr/>
          <p:nvPr/>
        </p:nvGrpSpPr>
        <p:grpSpPr>
          <a:xfrm rot="2540802">
            <a:off x="11727099" y="3848100"/>
            <a:ext cx="544580" cy="346135"/>
            <a:chOff x="1459148" y="544749"/>
            <a:chExt cx="7412477" cy="5661498"/>
          </a:xfrm>
        </p:grpSpPr>
        <p:sp>
          <p:nvSpPr>
            <p:cNvPr id="1605" name="Arc 1604">
              <a:extLst>
                <a:ext uri="{FF2B5EF4-FFF2-40B4-BE49-F238E27FC236}">
                  <a16:creationId xmlns:a16="http://schemas.microsoft.com/office/drawing/2014/main" id="{ACE0A676-B5F7-4749-BBF3-A1F95772150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C81C0BA9-D63F-4E8D-8183-F9B5D95094F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07" name="Arc 1606">
              <a:extLst>
                <a:ext uri="{FF2B5EF4-FFF2-40B4-BE49-F238E27FC236}">
                  <a16:creationId xmlns:a16="http://schemas.microsoft.com/office/drawing/2014/main" id="{C5DB4DDC-085D-475F-B115-46E54D7D315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8" name="Straight Connector 1607">
              <a:extLst>
                <a:ext uri="{FF2B5EF4-FFF2-40B4-BE49-F238E27FC236}">
                  <a16:creationId xmlns:a16="http://schemas.microsoft.com/office/drawing/2014/main" id="{DDA82815-E132-4090-834C-8A1CB7EA23F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09" name="Straight Connector 1608">
              <a:extLst>
                <a:ext uri="{FF2B5EF4-FFF2-40B4-BE49-F238E27FC236}">
                  <a16:creationId xmlns:a16="http://schemas.microsoft.com/office/drawing/2014/main" id="{27FF407E-1CA2-4759-B3EB-9FB6127FCC7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10" name="Oval 1609">
              <a:extLst>
                <a:ext uri="{FF2B5EF4-FFF2-40B4-BE49-F238E27FC236}">
                  <a16:creationId xmlns:a16="http://schemas.microsoft.com/office/drawing/2014/main" id="{68E397C9-BBD8-4499-B552-48955F2F69C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1" name="Arc 1610">
              <a:extLst>
                <a:ext uri="{FF2B5EF4-FFF2-40B4-BE49-F238E27FC236}">
                  <a16:creationId xmlns:a16="http://schemas.microsoft.com/office/drawing/2014/main" id="{085ECC4A-20D1-4592-A9E4-C332B762C18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85F06DF9-B86C-470F-8518-33885BD88D5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3" name="Arc 1612">
              <a:extLst>
                <a:ext uri="{FF2B5EF4-FFF2-40B4-BE49-F238E27FC236}">
                  <a16:creationId xmlns:a16="http://schemas.microsoft.com/office/drawing/2014/main" id="{0552CFEE-0553-4984-A018-D9B78F35759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4" name="Arc 1613">
              <a:extLst>
                <a:ext uri="{FF2B5EF4-FFF2-40B4-BE49-F238E27FC236}">
                  <a16:creationId xmlns:a16="http://schemas.microsoft.com/office/drawing/2014/main" id="{13D4A119-9A8D-4202-98CC-22258730F6E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5" name="Straight Connector 1614">
              <a:extLst>
                <a:ext uri="{FF2B5EF4-FFF2-40B4-BE49-F238E27FC236}">
                  <a16:creationId xmlns:a16="http://schemas.microsoft.com/office/drawing/2014/main" id="{9DD47A97-03A5-4F7C-BFA1-D4271D073D9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16" name="Straight Connector 1615">
              <a:extLst>
                <a:ext uri="{FF2B5EF4-FFF2-40B4-BE49-F238E27FC236}">
                  <a16:creationId xmlns:a16="http://schemas.microsoft.com/office/drawing/2014/main" id="{23C54508-2BC2-408F-A540-64D5225A97C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17" name="Straight Connector 1616">
              <a:extLst>
                <a:ext uri="{FF2B5EF4-FFF2-40B4-BE49-F238E27FC236}">
                  <a16:creationId xmlns:a16="http://schemas.microsoft.com/office/drawing/2014/main" id="{CD977E15-03CC-413E-9617-DD1197798D8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18" name="Group 1617">
            <a:extLst>
              <a:ext uri="{FF2B5EF4-FFF2-40B4-BE49-F238E27FC236}">
                <a16:creationId xmlns:a16="http://schemas.microsoft.com/office/drawing/2014/main" id="{73A314F2-A0B3-45BF-8F65-6ECB7CBEB053}"/>
              </a:ext>
            </a:extLst>
          </p:cNvPr>
          <p:cNvGrpSpPr/>
          <p:nvPr/>
        </p:nvGrpSpPr>
        <p:grpSpPr>
          <a:xfrm rot="2540802">
            <a:off x="11727099" y="4143375"/>
            <a:ext cx="544580" cy="346135"/>
            <a:chOff x="1459148" y="544749"/>
            <a:chExt cx="7412477" cy="5661498"/>
          </a:xfrm>
        </p:grpSpPr>
        <p:sp>
          <p:nvSpPr>
            <p:cNvPr id="1619" name="Arc 1618">
              <a:extLst>
                <a:ext uri="{FF2B5EF4-FFF2-40B4-BE49-F238E27FC236}">
                  <a16:creationId xmlns:a16="http://schemas.microsoft.com/office/drawing/2014/main" id="{9BDB4F8F-29B6-4423-804C-B2A3CD092BD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EF437CB5-8058-4045-9C54-091D638E173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21" name="Arc 1620">
              <a:extLst>
                <a:ext uri="{FF2B5EF4-FFF2-40B4-BE49-F238E27FC236}">
                  <a16:creationId xmlns:a16="http://schemas.microsoft.com/office/drawing/2014/main" id="{BC719CD5-3386-41F0-8D76-3EA9475E803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2" name="Straight Connector 1621">
              <a:extLst>
                <a:ext uri="{FF2B5EF4-FFF2-40B4-BE49-F238E27FC236}">
                  <a16:creationId xmlns:a16="http://schemas.microsoft.com/office/drawing/2014/main" id="{9875DDDB-DFFB-4B41-99FE-89FD24CC672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23" name="Straight Connector 1622">
              <a:extLst>
                <a:ext uri="{FF2B5EF4-FFF2-40B4-BE49-F238E27FC236}">
                  <a16:creationId xmlns:a16="http://schemas.microsoft.com/office/drawing/2014/main" id="{36A7AEDA-FCD0-4F14-BF3F-8B85011A98A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24" name="Oval 1623">
              <a:extLst>
                <a:ext uri="{FF2B5EF4-FFF2-40B4-BE49-F238E27FC236}">
                  <a16:creationId xmlns:a16="http://schemas.microsoft.com/office/drawing/2014/main" id="{3832BDF1-FA60-4E65-9FC3-8B3877178F0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5" name="Arc 1624">
              <a:extLst>
                <a:ext uri="{FF2B5EF4-FFF2-40B4-BE49-F238E27FC236}">
                  <a16:creationId xmlns:a16="http://schemas.microsoft.com/office/drawing/2014/main" id="{6368279B-E273-4EA4-BBB6-0D3D2950198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CAF2F65E-D2E5-4542-81A1-E6238716C45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7" name="Arc 1626">
              <a:extLst>
                <a:ext uri="{FF2B5EF4-FFF2-40B4-BE49-F238E27FC236}">
                  <a16:creationId xmlns:a16="http://schemas.microsoft.com/office/drawing/2014/main" id="{06C4DAC2-F670-4C96-B895-19999FB72D5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8" name="Arc 1627">
              <a:extLst>
                <a:ext uri="{FF2B5EF4-FFF2-40B4-BE49-F238E27FC236}">
                  <a16:creationId xmlns:a16="http://schemas.microsoft.com/office/drawing/2014/main" id="{6F5F998E-CB4C-45A5-8507-1ED0DF516DD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9" name="Straight Connector 1628">
              <a:extLst>
                <a:ext uri="{FF2B5EF4-FFF2-40B4-BE49-F238E27FC236}">
                  <a16:creationId xmlns:a16="http://schemas.microsoft.com/office/drawing/2014/main" id="{ED47E492-BA85-44CE-A879-06FF9CA0BD6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a:extLst>
                <a:ext uri="{FF2B5EF4-FFF2-40B4-BE49-F238E27FC236}">
                  <a16:creationId xmlns:a16="http://schemas.microsoft.com/office/drawing/2014/main" id="{79A3C5FD-1AED-4AF8-AD56-54D99F35B5A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a:extLst>
                <a:ext uri="{FF2B5EF4-FFF2-40B4-BE49-F238E27FC236}">
                  <a16:creationId xmlns:a16="http://schemas.microsoft.com/office/drawing/2014/main" id="{C1609A8E-50B6-4356-885A-4D81FCA990C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32" name="Group 1631">
            <a:extLst>
              <a:ext uri="{FF2B5EF4-FFF2-40B4-BE49-F238E27FC236}">
                <a16:creationId xmlns:a16="http://schemas.microsoft.com/office/drawing/2014/main" id="{1EC6E8D8-54C5-477E-823E-4931E620510B}"/>
              </a:ext>
            </a:extLst>
          </p:cNvPr>
          <p:cNvGrpSpPr/>
          <p:nvPr/>
        </p:nvGrpSpPr>
        <p:grpSpPr>
          <a:xfrm rot="2540802">
            <a:off x="11727099" y="4438650"/>
            <a:ext cx="544580" cy="346135"/>
            <a:chOff x="1459148" y="544749"/>
            <a:chExt cx="7412477" cy="5661498"/>
          </a:xfrm>
        </p:grpSpPr>
        <p:sp>
          <p:nvSpPr>
            <p:cNvPr id="1633" name="Arc 1632">
              <a:extLst>
                <a:ext uri="{FF2B5EF4-FFF2-40B4-BE49-F238E27FC236}">
                  <a16:creationId xmlns:a16="http://schemas.microsoft.com/office/drawing/2014/main" id="{D949174D-D6F5-4A17-9175-B537F527B0C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866D2D99-20E4-4D65-9999-73BE62B7CBC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35" name="Arc 1634">
              <a:extLst>
                <a:ext uri="{FF2B5EF4-FFF2-40B4-BE49-F238E27FC236}">
                  <a16:creationId xmlns:a16="http://schemas.microsoft.com/office/drawing/2014/main" id="{89033ABF-DEDA-4F81-931E-D71653ECBDC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6" name="Straight Connector 1635">
              <a:extLst>
                <a:ext uri="{FF2B5EF4-FFF2-40B4-BE49-F238E27FC236}">
                  <a16:creationId xmlns:a16="http://schemas.microsoft.com/office/drawing/2014/main" id="{898FF19F-6F91-4C5D-8D85-47124383406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D1C4E195-D9C8-4C63-BF90-094A23F1F48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38" name="Oval 1637">
              <a:extLst>
                <a:ext uri="{FF2B5EF4-FFF2-40B4-BE49-F238E27FC236}">
                  <a16:creationId xmlns:a16="http://schemas.microsoft.com/office/drawing/2014/main" id="{5CBD614C-6C43-4FF2-956B-269A4BA8634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9" name="Arc 1638">
              <a:extLst>
                <a:ext uri="{FF2B5EF4-FFF2-40B4-BE49-F238E27FC236}">
                  <a16:creationId xmlns:a16="http://schemas.microsoft.com/office/drawing/2014/main" id="{34AADAA8-04CB-404F-A937-C31197D3304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36B640C6-6B9D-4332-B0F5-2291C3B250A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1" name="Arc 1640">
              <a:extLst>
                <a:ext uri="{FF2B5EF4-FFF2-40B4-BE49-F238E27FC236}">
                  <a16:creationId xmlns:a16="http://schemas.microsoft.com/office/drawing/2014/main" id="{40DA229E-2CF2-4653-9DD3-86E5D7094F5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2" name="Arc 1641">
              <a:extLst>
                <a:ext uri="{FF2B5EF4-FFF2-40B4-BE49-F238E27FC236}">
                  <a16:creationId xmlns:a16="http://schemas.microsoft.com/office/drawing/2014/main" id="{646398A0-BC71-447B-9DF4-A049450555A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3" name="Straight Connector 1642">
              <a:extLst>
                <a:ext uri="{FF2B5EF4-FFF2-40B4-BE49-F238E27FC236}">
                  <a16:creationId xmlns:a16="http://schemas.microsoft.com/office/drawing/2014/main" id="{FFFF9394-D5A4-4DFE-8696-2426EF2214E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a:extLst>
                <a:ext uri="{FF2B5EF4-FFF2-40B4-BE49-F238E27FC236}">
                  <a16:creationId xmlns:a16="http://schemas.microsoft.com/office/drawing/2014/main" id="{6FC664EB-F2CC-48DD-AD53-98507A82FD6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a:extLst>
                <a:ext uri="{FF2B5EF4-FFF2-40B4-BE49-F238E27FC236}">
                  <a16:creationId xmlns:a16="http://schemas.microsoft.com/office/drawing/2014/main" id="{DDCBAE3C-21F5-4AA2-8DA9-0689E5F59AC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46" name="Group 1645">
            <a:extLst>
              <a:ext uri="{FF2B5EF4-FFF2-40B4-BE49-F238E27FC236}">
                <a16:creationId xmlns:a16="http://schemas.microsoft.com/office/drawing/2014/main" id="{ECB8B9CE-55BC-40FB-875E-AEE863DBB681}"/>
              </a:ext>
            </a:extLst>
          </p:cNvPr>
          <p:cNvGrpSpPr/>
          <p:nvPr/>
        </p:nvGrpSpPr>
        <p:grpSpPr>
          <a:xfrm rot="2540802">
            <a:off x="11727099" y="4733925"/>
            <a:ext cx="544580" cy="346135"/>
            <a:chOff x="1459148" y="544749"/>
            <a:chExt cx="7412477" cy="5661498"/>
          </a:xfrm>
        </p:grpSpPr>
        <p:sp>
          <p:nvSpPr>
            <p:cNvPr id="1647" name="Arc 1646">
              <a:extLst>
                <a:ext uri="{FF2B5EF4-FFF2-40B4-BE49-F238E27FC236}">
                  <a16:creationId xmlns:a16="http://schemas.microsoft.com/office/drawing/2014/main" id="{F0271BF1-0CE4-4169-B14B-FCD55B8AF2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8D95B101-75A2-4AAD-B9A1-7FEC4298F85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49" name="Arc 1648">
              <a:extLst>
                <a:ext uri="{FF2B5EF4-FFF2-40B4-BE49-F238E27FC236}">
                  <a16:creationId xmlns:a16="http://schemas.microsoft.com/office/drawing/2014/main" id="{5057E33E-CE4C-423C-9E25-1DDC58E554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0" name="Straight Connector 1649">
              <a:extLst>
                <a:ext uri="{FF2B5EF4-FFF2-40B4-BE49-F238E27FC236}">
                  <a16:creationId xmlns:a16="http://schemas.microsoft.com/office/drawing/2014/main" id="{B39118FF-000F-47E6-96DC-C225BAE61F0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0FAB7BD8-AC95-43C6-A64C-50908025A5E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52" name="Oval 1651">
              <a:extLst>
                <a:ext uri="{FF2B5EF4-FFF2-40B4-BE49-F238E27FC236}">
                  <a16:creationId xmlns:a16="http://schemas.microsoft.com/office/drawing/2014/main" id="{C96539DC-505D-47AB-8226-E5BCC2F1360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3" name="Arc 1652">
              <a:extLst>
                <a:ext uri="{FF2B5EF4-FFF2-40B4-BE49-F238E27FC236}">
                  <a16:creationId xmlns:a16="http://schemas.microsoft.com/office/drawing/2014/main" id="{F9D0E163-4ED2-49F7-B3D6-E31745114FA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B5BE1D99-9C7A-436C-88FF-73EC580DCDC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5" name="Arc 1654">
              <a:extLst>
                <a:ext uri="{FF2B5EF4-FFF2-40B4-BE49-F238E27FC236}">
                  <a16:creationId xmlns:a16="http://schemas.microsoft.com/office/drawing/2014/main" id="{438FF5D7-8B92-4F8A-9319-42D482A8C14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6" name="Arc 1655">
              <a:extLst>
                <a:ext uri="{FF2B5EF4-FFF2-40B4-BE49-F238E27FC236}">
                  <a16:creationId xmlns:a16="http://schemas.microsoft.com/office/drawing/2014/main" id="{F805587E-C4CC-4EA5-97B7-8C4361324B8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7" name="Straight Connector 1656">
              <a:extLst>
                <a:ext uri="{FF2B5EF4-FFF2-40B4-BE49-F238E27FC236}">
                  <a16:creationId xmlns:a16="http://schemas.microsoft.com/office/drawing/2014/main" id="{DF9D74B6-B531-4D1C-9BAE-ADA9C812BD2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0964299C-5708-44D3-9666-230D70D3953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a:extLst>
                <a:ext uri="{FF2B5EF4-FFF2-40B4-BE49-F238E27FC236}">
                  <a16:creationId xmlns:a16="http://schemas.microsoft.com/office/drawing/2014/main" id="{D509A43B-FB60-4E64-8125-EA58958D390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60" name="Group 1659">
            <a:extLst>
              <a:ext uri="{FF2B5EF4-FFF2-40B4-BE49-F238E27FC236}">
                <a16:creationId xmlns:a16="http://schemas.microsoft.com/office/drawing/2014/main" id="{F3E88867-050B-4571-BE21-694042CE88B2}"/>
              </a:ext>
            </a:extLst>
          </p:cNvPr>
          <p:cNvGrpSpPr/>
          <p:nvPr/>
        </p:nvGrpSpPr>
        <p:grpSpPr>
          <a:xfrm rot="2540802">
            <a:off x="11727099" y="5029200"/>
            <a:ext cx="544580" cy="346135"/>
            <a:chOff x="1459148" y="544749"/>
            <a:chExt cx="7412477" cy="5661498"/>
          </a:xfrm>
        </p:grpSpPr>
        <p:sp>
          <p:nvSpPr>
            <p:cNvPr id="1661" name="Arc 1660">
              <a:extLst>
                <a:ext uri="{FF2B5EF4-FFF2-40B4-BE49-F238E27FC236}">
                  <a16:creationId xmlns:a16="http://schemas.microsoft.com/office/drawing/2014/main" id="{9C7C2B4A-439D-4D33-AC03-A3FADBBEF54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E1363296-ABD9-414D-81F5-75A9E683534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63" name="Arc 1662">
              <a:extLst>
                <a:ext uri="{FF2B5EF4-FFF2-40B4-BE49-F238E27FC236}">
                  <a16:creationId xmlns:a16="http://schemas.microsoft.com/office/drawing/2014/main" id="{F9727ED8-9F4A-4E6C-9DE6-4FA7D930C53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4" name="Straight Connector 1663">
              <a:extLst>
                <a:ext uri="{FF2B5EF4-FFF2-40B4-BE49-F238E27FC236}">
                  <a16:creationId xmlns:a16="http://schemas.microsoft.com/office/drawing/2014/main" id="{81C0B642-EA4B-4462-8F31-E5E648BC60F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65" name="Straight Connector 1664">
              <a:extLst>
                <a:ext uri="{FF2B5EF4-FFF2-40B4-BE49-F238E27FC236}">
                  <a16:creationId xmlns:a16="http://schemas.microsoft.com/office/drawing/2014/main" id="{96264431-1AB4-4C98-BDAB-B0C3A97B76C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66" name="Oval 1665">
              <a:extLst>
                <a:ext uri="{FF2B5EF4-FFF2-40B4-BE49-F238E27FC236}">
                  <a16:creationId xmlns:a16="http://schemas.microsoft.com/office/drawing/2014/main" id="{0A078512-C868-4F4D-83C2-DB516F30D38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7" name="Arc 1666">
              <a:extLst>
                <a:ext uri="{FF2B5EF4-FFF2-40B4-BE49-F238E27FC236}">
                  <a16:creationId xmlns:a16="http://schemas.microsoft.com/office/drawing/2014/main" id="{3100A712-C6E1-4E85-9413-178CF28D5D1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0E079FF3-4731-4516-B2A7-69C1E314054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9" name="Arc 1668">
              <a:extLst>
                <a:ext uri="{FF2B5EF4-FFF2-40B4-BE49-F238E27FC236}">
                  <a16:creationId xmlns:a16="http://schemas.microsoft.com/office/drawing/2014/main" id="{5E27E89A-C75B-4C4B-96A8-2BBF45A2365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0" name="Arc 1669">
              <a:extLst>
                <a:ext uri="{FF2B5EF4-FFF2-40B4-BE49-F238E27FC236}">
                  <a16:creationId xmlns:a16="http://schemas.microsoft.com/office/drawing/2014/main" id="{8BB18082-49C1-4FF9-A7DD-6E6160797AB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1" name="Straight Connector 1670">
              <a:extLst>
                <a:ext uri="{FF2B5EF4-FFF2-40B4-BE49-F238E27FC236}">
                  <a16:creationId xmlns:a16="http://schemas.microsoft.com/office/drawing/2014/main" id="{DB9712F5-E02C-4891-BA10-9BA387948FE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72" name="Straight Connector 1671">
              <a:extLst>
                <a:ext uri="{FF2B5EF4-FFF2-40B4-BE49-F238E27FC236}">
                  <a16:creationId xmlns:a16="http://schemas.microsoft.com/office/drawing/2014/main" id="{D7B9FFDF-92A9-4C5B-936A-2386D00EC5F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73" name="Straight Connector 1672">
              <a:extLst>
                <a:ext uri="{FF2B5EF4-FFF2-40B4-BE49-F238E27FC236}">
                  <a16:creationId xmlns:a16="http://schemas.microsoft.com/office/drawing/2014/main" id="{A6545F6B-7F58-4DE2-A144-FB1972CDBF7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74" name="Group 1673">
            <a:extLst>
              <a:ext uri="{FF2B5EF4-FFF2-40B4-BE49-F238E27FC236}">
                <a16:creationId xmlns:a16="http://schemas.microsoft.com/office/drawing/2014/main" id="{12D3D033-DBA8-4182-BD14-04230455B3F5}"/>
              </a:ext>
            </a:extLst>
          </p:cNvPr>
          <p:cNvGrpSpPr/>
          <p:nvPr/>
        </p:nvGrpSpPr>
        <p:grpSpPr>
          <a:xfrm rot="2540802">
            <a:off x="11727099" y="5324475"/>
            <a:ext cx="544580" cy="346135"/>
            <a:chOff x="1459148" y="544749"/>
            <a:chExt cx="7412477" cy="5661498"/>
          </a:xfrm>
        </p:grpSpPr>
        <p:sp>
          <p:nvSpPr>
            <p:cNvPr id="1675" name="Arc 1674">
              <a:extLst>
                <a:ext uri="{FF2B5EF4-FFF2-40B4-BE49-F238E27FC236}">
                  <a16:creationId xmlns:a16="http://schemas.microsoft.com/office/drawing/2014/main" id="{0F054745-6E2D-4859-A67E-CFEEFDFE0F7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DF674687-BF58-4A7B-8B16-8B52EBB7E60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77" name="Arc 1676">
              <a:extLst>
                <a:ext uri="{FF2B5EF4-FFF2-40B4-BE49-F238E27FC236}">
                  <a16:creationId xmlns:a16="http://schemas.microsoft.com/office/drawing/2014/main" id="{45EAA366-22B8-4552-8800-AF29D30ACB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8" name="Straight Connector 1677">
              <a:extLst>
                <a:ext uri="{FF2B5EF4-FFF2-40B4-BE49-F238E27FC236}">
                  <a16:creationId xmlns:a16="http://schemas.microsoft.com/office/drawing/2014/main" id="{43BA30B0-34E8-4185-AD63-398DC7A4D21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79" name="Straight Connector 1678">
              <a:extLst>
                <a:ext uri="{FF2B5EF4-FFF2-40B4-BE49-F238E27FC236}">
                  <a16:creationId xmlns:a16="http://schemas.microsoft.com/office/drawing/2014/main" id="{FC7180F0-3458-4AC8-85F0-3B4A82A9474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80" name="Oval 1679">
              <a:extLst>
                <a:ext uri="{FF2B5EF4-FFF2-40B4-BE49-F238E27FC236}">
                  <a16:creationId xmlns:a16="http://schemas.microsoft.com/office/drawing/2014/main" id="{C054529A-B01F-410D-A26B-443892EA400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1" name="Arc 1680">
              <a:extLst>
                <a:ext uri="{FF2B5EF4-FFF2-40B4-BE49-F238E27FC236}">
                  <a16:creationId xmlns:a16="http://schemas.microsoft.com/office/drawing/2014/main" id="{02BB83EE-AC59-4D13-9915-92FB642BD32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0C2A605D-06B2-43E5-A3C9-77C25ED8170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3" name="Arc 1682">
              <a:extLst>
                <a:ext uri="{FF2B5EF4-FFF2-40B4-BE49-F238E27FC236}">
                  <a16:creationId xmlns:a16="http://schemas.microsoft.com/office/drawing/2014/main" id="{2D400C39-83DA-45A2-9E50-CB66BA09443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4" name="Arc 1683">
              <a:extLst>
                <a:ext uri="{FF2B5EF4-FFF2-40B4-BE49-F238E27FC236}">
                  <a16:creationId xmlns:a16="http://schemas.microsoft.com/office/drawing/2014/main" id="{6A70BAF7-9BCE-4AB7-B1EC-11025C39414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5" name="Straight Connector 1684">
              <a:extLst>
                <a:ext uri="{FF2B5EF4-FFF2-40B4-BE49-F238E27FC236}">
                  <a16:creationId xmlns:a16="http://schemas.microsoft.com/office/drawing/2014/main" id="{A080A170-6B44-4EDA-B4C3-B17EEAD9003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D555359B-C291-426D-BCF0-38D4F8E05E1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87" name="Straight Connector 1686">
              <a:extLst>
                <a:ext uri="{FF2B5EF4-FFF2-40B4-BE49-F238E27FC236}">
                  <a16:creationId xmlns:a16="http://schemas.microsoft.com/office/drawing/2014/main" id="{F8546ED0-1DD0-4607-9737-A7ACDC337E3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88" name="Group 1687">
            <a:extLst>
              <a:ext uri="{FF2B5EF4-FFF2-40B4-BE49-F238E27FC236}">
                <a16:creationId xmlns:a16="http://schemas.microsoft.com/office/drawing/2014/main" id="{7A198D84-E817-4E49-875D-1E5FB749A5FA}"/>
              </a:ext>
            </a:extLst>
          </p:cNvPr>
          <p:cNvGrpSpPr/>
          <p:nvPr/>
        </p:nvGrpSpPr>
        <p:grpSpPr>
          <a:xfrm rot="2540802">
            <a:off x="11727099" y="5619750"/>
            <a:ext cx="544580" cy="346135"/>
            <a:chOff x="1459148" y="544749"/>
            <a:chExt cx="7412477" cy="5661498"/>
          </a:xfrm>
        </p:grpSpPr>
        <p:sp>
          <p:nvSpPr>
            <p:cNvPr id="1689" name="Arc 1688">
              <a:extLst>
                <a:ext uri="{FF2B5EF4-FFF2-40B4-BE49-F238E27FC236}">
                  <a16:creationId xmlns:a16="http://schemas.microsoft.com/office/drawing/2014/main" id="{24C36B4C-2091-450E-9DA2-E5278914DA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22A24DFA-9395-4FAC-BC68-3A14D01E4D4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91" name="Arc 1690">
              <a:extLst>
                <a:ext uri="{FF2B5EF4-FFF2-40B4-BE49-F238E27FC236}">
                  <a16:creationId xmlns:a16="http://schemas.microsoft.com/office/drawing/2014/main" id="{1DD8DB9E-6A4F-4490-A77D-BA4AD80BF9E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2" name="Straight Connector 1691">
              <a:extLst>
                <a:ext uri="{FF2B5EF4-FFF2-40B4-BE49-F238E27FC236}">
                  <a16:creationId xmlns:a16="http://schemas.microsoft.com/office/drawing/2014/main" id="{C9E0B070-CF6A-4C39-9FB7-54AE356055E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93" name="Straight Connector 1692">
              <a:extLst>
                <a:ext uri="{FF2B5EF4-FFF2-40B4-BE49-F238E27FC236}">
                  <a16:creationId xmlns:a16="http://schemas.microsoft.com/office/drawing/2014/main" id="{8FC2ECC9-19D6-4E93-8E6E-8753582EEBD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94" name="Oval 1693">
              <a:extLst>
                <a:ext uri="{FF2B5EF4-FFF2-40B4-BE49-F238E27FC236}">
                  <a16:creationId xmlns:a16="http://schemas.microsoft.com/office/drawing/2014/main" id="{C62D7979-BCEA-454E-8D24-96F82546E6D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5" name="Arc 1694">
              <a:extLst>
                <a:ext uri="{FF2B5EF4-FFF2-40B4-BE49-F238E27FC236}">
                  <a16:creationId xmlns:a16="http://schemas.microsoft.com/office/drawing/2014/main" id="{136B101B-E3D5-4320-A087-A58C2A3CAB1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A2CDF8B6-B012-4A47-8D2B-5A05F63872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7" name="Arc 1696">
              <a:extLst>
                <a:ext uri="{FF2B5EF4-FFF2-40B4-BE49-F238E27FC236}">
                  <a16:creationId xmlns:a16="http://schemas.microsoft.com/office/drawing/2014/main" id="{ACDA22DA-4010-476D-8DAF-B05C1673C39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8" name="Arc 1697">
              <a:extLst>
                <a:ext uri="{FF2B5EF4-FFF2-40B4-BE49-F238E27FC236}">
                  <a16:creationId xmlns:a16="http://schemas.microsoft.com/office/drawing/2014/main" id="{0B10E6E6-3310-490D-8186-42A7180C485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9" name="Straight Connector 1698">
              <a:extLst>
                <a:ext uri="{FF2B5EF4-FFF2-40B4-BE49-F238E27FC236}">
                  <a16:creationId xmlns:a16="http://schemas.microsoft.com/office/drawing/2014/main" id="{D77FF0E0-2496-47F7-B5C5-FD06ECB6142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0C1B3254-6B6B-4A92-85E2-C3DD1F63EB5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01" name="Straight Connector 1700">
              <a:extLst>
                <a:ext uri="{FF2B5EF4-FFF2-40B4-BE49-F238E27FC236}">
                  <a16:creationId xmlns:a16="http://schemas.microsoft.com/office/drawing/2014/main" id="{19AA4720-904B-48D6-992E-64592DD5D95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02" name="Group 1701">
            <a:extLst>
              <a:ext uri="{FF2B5EF4-FFF2-40B4-BE49-F238E27FC236}">
                <a16:creationId xmlns:a16="http://schemas.microsoft.com/office/drawing/2014/main" id="{3823456B-EDAE-4256-B4C0-FA10A5BBE130}"/>
              </a:ext>
            </a:extLst>
          </p:cNvPr>
          <p:cNvGrpSpPr/>
          <p:nvPr/>
        </p:nvGrpSpPr>
        <p:grpSpPr>
          <a:xfrm rot="2540802">
            <a:off x="11727099" y="5915025"/>
            <a:ext cx="544580" cy="346135"/>
            <a:chOff x="1459148" y="544749"/>
            <a:chExt cx="7412477" cy="5661498"/>
          </a:xfrm>
        </p:grpSpPr>
        <p:sp>
          <p:nvSpPr>
            <p:cNvPr id="1703" name="Arc 1702">
              <a:extLst>
                <a:ext uri="{FF2B5EF4-FFF2-40B4-BE49-F238E27FC236}">
                  <a16:creationId xmlns:a16="http://schemas.microsoft.com/office/drawing/2014/main" id="{C727A372-0A24-4F11-81A7-17CE2B9EFB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77F0ABFF-25A6-47E5-A724-C8130076F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05" name="Arc 1704">
              <a:extLst>
                <a:ext uri="{FF2B5EF4-FFF2-40B4-BE49-F238E27FC236}">
                  <a16:creationId xmlns:a16="http://schemas.microsoft.com/office/drawing/2014/main" id="{8D5A1896-DB18-4E5D-84D8-EA9160A2893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6" name="Straight Connector 1705">
              <a:extLst>
                <a:ext uri="{FF2B5EF4-FFF2-40B4-BE49-F238E27FC236}">
                  <a16:creationId xmlns:a16="http://schemas.microsoft.com/office/drawing/2014/main" id="{A286FF23-3CEC-4460-A58D-B5BE37D5DE1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07" name="Straight Connector 1706">
              <a:extLst>
                <a:ext uri="{FF2B5EF4-FFF2-40B4-BE49-F238E27FC236}">
                  <a16:creationId xmlns:a16="http://schemas.microsoft.com/office/drawing/2014/main" id="{F193F59E-5FB0-496D-A5A8-81FB5B02865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08" name="Oval 1707">
              <a:extLst>
                <a:ext uri="{FF2B5EF4-FFF2-40B4-BE49-F238E27FC236}">
                  <a16:creationId xmlns:a16="http://schemas.microsoft.com/office/drawing/2014/main" id="{062BDEBB-08ED-4B7A-A2C3-DE5A06F1848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9" name="Arc 1708">
              <a:extLst>
                <a:ext uri="{FF2B5EF4-FFF2-40B4-BE49-F238E27FC236}">
                  <a16:creationId xmlns:a16="http://schemas.microsoft.com/office/drawing/2014/main" id="{8357DBC4-F1A0-4E13-87A0-692C394094F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7BE6506C-679D-44D8-A0A4-D503D733CFE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1" name="Arc 1710">
              <a:extLst>
                <a:ext uri="{FF2B5EF4-FFF2-40B4-BE49-F238E27FC236}">
                  <a16:creationId xmlns:a16="http://schemas.microsoft.com/office/drawing/2014/main" id="{78F362CD-28DB-4B38-BED7-EF042345E2D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2" name="Arc 1711">
              <a:extLst>
                <a:ext uri="{FF2B5EF4-FFF2-40B4-BE49-F238E27FC236}">
                  <a16:creationId xmlns:a16="http://schemas.microsoft.com/office/drawing/2014/main" id="{A8F54652-0750-48B4-BB20-BB0532FDB4A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3" name="Straight Connector 1712">
              <a:extLst>
                <a:ext uri="{FF2B5EF4-FFF2-40B4-BE49-F238E27FC236}">
                  <a16:creationId xmlns:a16="http://schemas.microsoft.com/office/drawing/2014/main" id="{214E29B4-DEA6-4212-8C0B-443C837F04B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a:extLst>
                <a:ext uri="{FF2B5EF4-FFF2-40B4-BE49-F238E27FC236}">
                  <a16:creationId xmlns:a16="http://schemas.microsoft.com/office/drawing/2014/main" id="{6BA8979C-7931-4B29-B686-E8AEE531239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a:extLst>
                <a:ext uri="{FF2B5EF4-FFF2-40B4-BE49-F238E27FC236}">
                  <a16:creationId xmlns:a16="http://schemas.microsoft.com/office/drawing/2014/main" id="{EB62AFED-9429-4A75-BD2A-550BD43212B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16" name="Group 1715">
            <a:extLst>
              <a:ext uri="{FF2B5EF4-FFF2-40B4-BE49-F238E27FC236}">
                <a16:creationId xmlns:a16="http://schemas.microsoft.com/office/drawing/2014/main" id="{98ABCAE1-529B-4E68-A98E-DA2D1B0DBDDC}"/>
              </a:ext>
            </a:extLst>
          </p:cNvPr>
          <p:cNvGrpSpPr/>
          <p:nvPr/>
        </p:nvGrpSpPr>
        <p:grpSpPr>
          <a:xfrm rot="2540802">
            <a:off x="11727099" y="6210300"/>
            <a:ext cx="544580" cy="346135"/>
            <a:chOff x="1459148" y="544749"/>
            <a:chExt cx="7412477" cy="5661498"/>
          </a:xfrm>
        </p:grpSpPr>
        <p:sp>
          <p:nvSpPr>
            <p:cNvPr id="1717" name="Arc 1716">
              <a:extLst>
                <a:ext uri="{FF2B5EF4-FFF2-40B4-BE49-F238E27FC236}">
                  <a16:creationId xmlns:a16="http://schemas.microsoft.com/office/drawing/2014/main" id="{F9EEA02D-DD1B-4F74-8EC3-DD3743483F0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ECD1DB2E-1429-4A37-99AF-AEB179E423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19" name="Arc 1718">
              <a:extLst>
                <a:ext uri="{FF2B5EF4-FFF2-40B4-BE49-F238E27FC236}">
                  <a16:creationId xmlns:a16="http://schemas.microsoft.com/office/drawing/2014/main" id="{2297013F-ADE4-43C9-8A2A-140765532F1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20" name="Straight Connector 1719">
              <a:extLst>
                <a:ext uri="{FF2B5EF4-FFF2-40B4-BE49-F238E27FC236}">
                  <a16:creationId xmlns:a16="http://schemas.microsoft.com/office/drawing/2014/main" id="{AB71F29B-8956-4096-9461-58C57ECB821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21" name="Straight Connector 1720">
              <a:extLst>
                <a:ext uri="{FF2B5EF4-FFF2-40B4-BE49-F238E27FC236}">
                  <a16:creationId xmlns:a16="http://schemas.microsoft.com/office/drawing/2014/main" id="{AB327B4E-6797-4E17-B657-F91A06FB734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22" name="Oval 1721">
              <a:extLst>
                <a:ext uri="{FF2B5EF4-FFF2-40B4-BE49-F238E27FC236}">
                  <a16:creationId xmlns:a16="http://schemas.microsoft.com/office/drawing/2014/main" id="{E5BD8796-37DF-41D6-8037-C378DE35BC5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3" name="Arc 1722">
              <a:extLst>
                <a:ext uri="{FF2B5EF4-FFF2-40B4-BE49-F238E27FC236}">
                  <a16:creationId xmlns:a16="http://schemas.microsoft.com/office/drawing/2014/main" id="{1A159421-E6F5-4EB0-88C8-3DF4EBFC67D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09461888-9C99-4354-97E6-C11E1947E2B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5" name="Arc 1724">
              <a:extLst>
                <a:ext uri="{FF2B5EF4-FFF2-40B4-BE49-F238E27FC236}">
                  <a16:creationId xmlns:a16="http://schemas.microsoft.com/office/drawing/2014/main" id="{5F8696F1-41B6-46CA-AF12-4652BA1F2DF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6" name="Arc 1725">
              <a:extLst>
                <a:ext uri="{FF2B5EF4-FFF2-40B4-BE49-F238E27FC236}">
                  <a16:creationId xmlns:a16="http://schemas.microsoft.com/office/drawing/2014/main" id="{ACD72EC3-9ED0-490A-8919-CABEEC1A2EF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7" name="Straight Connector 1726">
              <a:extLst>
                <a:ext uri="{FF2B5EF4-FFF2-40B4-BE49-F238E27FC236}">
                  <a16:creationId xmlns:a16="http://schemas.microsoft.com/office/drawing/2014/main" id="{95067A2C-8AD6-45F2-9F9E-F6894FA02C2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28" name="Straight Connector 1727">
              <a:extLst>
                <a:ext uri="{FF2B5EF4-FFF2-40B4-BE49-F238E27FC236}">
                  <a16:creationId xmlns:a16="http://schemas.microsoft.com/office/drawing/2014/main" id="{FA7D6614-28A4-4D8C-B532-070E2D81898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29" name="Straight Connector 1728">
              <a:extLst>
                <a:ext uri="{FF2B5EF4-FFF2-40B4-BE49-F238E27FC236}">
                  <a16:creationId xmlns:a16="http://schemas.microsoft.com/office/drawing/2014/main" id="{9C96AC36-3879-4ED1-9D37-3EDED276C66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36499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wipe(left)">
                                      <p:cBhvr>
                                        <p:cTn id="7"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A59BAD77-9703-41C1-9652-5E452A571292}"/>
              </a:ext>
            </a:extLst>
          </p:cNvPr>
          <p:cNvSpPr txBox="1"/>
          <p:nvPr/>
        </p:nvSpPr>
        <p:spPr>
          <a:xfrm>
            <a:off x="2512423" y="1440297"/>
            <a:ext cx="9489440" cy="1200329"/>
          </a:xfrm>
          <a:prstGeom prst="rect">
            <a:avLst/>
          </a:prstGeom>
          <a:noFill/>
        </p:spPr>
        <p:txBody>
          <a:bodyPr wrap="square">
            <a:spAutoFit/>
          </a:bodyPr>
          <a:lstStyle/>
          <a:p>
            <a:pPr>
              <a:tabLst>
                <a:tab pos="457200" algn="l"/>
              </a:tabLst>
            </a:pPr>
            <a:r>
              <a:rPr lang="bn-IN" sz="3600" dirty="0">
                <a:solidFill>
                  <a:srgbClr val="7030A0"/>
                </a:solidFill>
                <a:latin typeface="NikoshBAN" pitchFamily="2" charset="0"/>
                <a:cs typeface="NikoshBAN" pitchFamily="2" charset="0"/>
              </a:rPr>
              <a:t>কোন বৃত্তের অধিচাপে অন্তর্লিখিত কোণ?   </a:t>
            </a:r>
          </a:p>
          <a:p>
            <a:pPr>
              <a:tabLst>
                <a:tab pos="457200" algn="l"/>
              </a:tabLst>
            </a:pPr>
            <a:r>
              <a:rPr lang="bn-IN" sz="3600" dirty="0">
                <a:solidFill>
                  <a:srgbClr val="7030A0"/>
                </a:solidFill>
                <a:latin typeface="NikoshBAN" pitchFamily="2" charset="0"/>
                <a:cs typeface="NikoshBAN" pitchFamily="2" charset="0"/>
              </a:rPr>
              <a:t>     </a:t>
            </a:r>
            <a:r>
              <a:rPr lang="bn-IN" sz="3600" dirty="0">
                <a:solidFill>
                  <a:srgbClr val="FF00FF"/>
                </a:solidFill>
                <a:latin typeface="NikoshBAN" pitchFamily="2" charset="0"/>
                <a:cs typeface="NikoshBAN" pitchFamily="2" charset="0"/>
              </a:rPr>
              <a:t>(সঠিক উত্তরটি জানতে ক্লিক করুণ।)</a:t>
            </a:r>
          </a:p>
        </p:txBody>
      </p:sp>
      <p:pic>
        <p:nvPicPr>
          <p:cNvPr id="18" name="Picture 17">
            <a:extLst>
              <a:ext uri="{FF2B5EF4-FFF2-40B4-BE49-F238E27FC236}">
                <a16:creationId xmlns:a16="http://schemas.microsoft.com/office/drawing/2014/main" id="{D2C02C0F-FD80-46B0-A6BA-D7BBAD480AE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99990" y="1402282"/>
            <a:ext cx="1183210" cy="599238"/>
          </a:xfrm>
          <a:prstGeom prst="rect">
            <a:avLst/>
          </a:prstGeom>
        </p:spPr>
      </p:pic>
      <p:sp>
        <p:nvSpPr>
          <p:cNvPr id="44" name="TextBox 43">
            <a:extLst>
              <a:ext uri="{FF2B5EF4-FFF2-40B4-BE49-F238E27FC236}">
                <a16:creationId xmlns:a16="http://schemas.microsoft.com/office/drawing/2014/main" id="{505E2BF4-4650-4DD4-9584-91EE0AC294DC}"/>
              </a:ext>
            </a:extLst>
          </p:cNvPr>
          <p:cNvSpPr txBox="1"/>
          <p:nvPr/>
        </p:nvSpPr>
        <p:spPr>
          <a:xfrm>
            <a:off x="2570480" y="3020113"/>
            <a:ext cx="3373120" cy="646331"/>
          </a:xfrm>
          <a:prstGeom prst="rect">
            <a:avLst/>
          </a:prstGeom>
          <a:noFill/>
        </p:spPr>
        <p:txBody>
          <a:bodyPr wrap="square" rtlCol="0">
            <a:spAutoFit/>
          </a:bodyPr>
          <a:lstStyle/>
          <a:p>
            <a:r>
              <a:rPr lang="bn-IN" sz="3600" dirty="0">
                <a:latin typeface="NikoshBAN" panose="02000000000000000000" pitchFamily="2" charset="0"/>
                <a:cs typeface="NikoshBAN" panose="02000000000000000000" pitchFamily="2" charset="0"/>
              </a:rPr>
              <a:t>ক) সূক্ষ্মকোণ</a:t>
            </a:r>
            <a:endParaRPr lang="en-US" sz="3600" dirty="0">
              <a:latin typeface="NikoshBAN" panose="02000000000000000000" pitchFamily="2" charset="0"/>
              <a:cs typeface="NikoshBAN" panose="02000000000000000000" pitchFamily="2" charset="0"/>
            </a:endParaRPr>
          </a:p>
        </p:txBody>
      </p:sp>
      <p:sp>
        <p:nvSpPr>
          <p:cNvPr id="45" name="TextBox 44">
            <a:extLst>
              <a:ext uri="{FF2B5EF4-FFF2-40B4-BE49-F238E27FC236}">
                <a16:creationId xmlns:a16="http://schemas.microsoft.com/office/drawing/2014/main" id="{D9559FB4-6233-42EC-B1A0-2C68CF94E355}"/>
              </a:ext>
            </a:extLst>
          </p:cNvPr>
          <p:cNvSpPr txBox="1"/>
          <p:nvPr/>
        </p:nvSpPr>
        <p:spPr>
          <a:xfrm>
            <a:off x="2570480" y="3865049"/>
            <a:ext cx="3007360" cy="646331"/>
          </a:xfrm>
          <a:prstGeom prst="rect">
            <a:avLst/>
          </a:prstGeom>
          <a:noFill/>
        </p:spPr>
        <p:txBody>
          <a:bodyPr wrap="square" rtlCol="0">
            <a:spAutoFit/>
          </a:bodyPr>
          <a:lstStyle/>
          <a:p>
            <a:pPr algn="just"/>
            <a:r>
              <a:rPr lang="bn-IN" sz="3600" dirty="0">
                <a:latin typeface="NikoshBAN" panose="02000000000000000000" pitchFamily="2" charset="0"/>
                <a:cs typeface="NikoshBAN" panose="02000000000000000000" pitchFamily="2" charset="0"/>
              </a:rPr>
              <a:t>খ) স্থূলকোণ</a:t>
            </a:r>
            <a:endParaRPr lang="en-US" sz="3600" dirty="0">
              <a:latin typeface="NikoshBAN" panose="02000000000000000000" pitchFamily="2" charset="0"/>
              <a:cs typeface="NikoshBAN" panose="02000000000000000000" pitchFamily="2" charset="0"/>
            </a:endParaRPr>
          </a:p>
        </p:txBody>
      </p:sp>
      <p:sp>
        <p:nvSpPr>
          <p:cNvPr id="46" name="TextBox 45">
            <a:extLst>
              <a:ext uri="{FF2B5EF4-FFF2-40B4-BE49-F238E27FC236}">
                <a16:creationId xmlns:a16="http://schemas.microsoft.com/office/drawing/2014/main" id="{193CFDB4-1E99-4B14-910C-35AE8CFFD46B}"/>
              </a:ext>
            </a:extLst>
          </p:cNvPr>
          <p:cNvSpPr txBox="1"/>
          <p:nvPr/>
        </p:nvSpPr>
        <p:spPr>
          <a:xfrm>
            <a:off x="2560320" y="4682405"/>
            <a:ext cx="2915920" cy="646331"/>
          </a:xfrm>
          <a:prstGeom prst="rect">
            <a:avLst/>
          </a:prstGeom>
          <a:noFill/>
        </p:spPr>
        <p:txBody>
          <a:bodyPr wrap="square" rtlCol="0">
            <a:spAutoFit/>
          </a:bodyPr>
          <a:lstStyle/>
          <a:p>
            <a:pPr algn="just"/>
            <a:r>
              <a:rPr lang="bn-IN" sz="3600" dirty="0">
                <a:latin typeface="NikoshBAN" panose="02000000000000000000" pitchFamily="2" charset="0"/>
                <a:cs typeface="NikoshBAN" panose="02000000000000000000" pitchFamily="2" charset="0"/>
              </a:rPr>
              <a:t>গ) সমকোণ</a:t>
            </a:r>
            <a:endParaRPr lang="en-US" sz="3600" dirty="0">
              <a:latin typeface="NikoshBAN" panose="02000000000000000000" pitchFamily="2" charset="0"/>
              <a:cs typeface="NikoshBAN" panose="02000000000000000000" pitchFamily="2" charset="0"/>
            </a:endParaRPr>
          </a:p>
        </p:txBody>
      </p:sp>
      <p:sp>
        <p:nvSpPr>
          <p:cNvPr id="47" name="TextBox 46">
            <a:extLst>
              <a:ext uri="{FF2B5EF4-FFF2-40B4-BE49-F238E27FC236}">
                <a16:creationId xmlns:a16="http://schemas.microsoft.com/office/drawing/2014/main" id="{6D2F02F4-F823-444A-9342-4B915E114D47}"/>
              </a:ext>
            </a:extLst>
          </p:cNvPr>
          <p:cNvSpPr txBox="1"/>
          <p:nvPr/>
        </p:nvSpPr>
        <p:spPr>
          <a:xfrm>
            <a:off x="2560320" y="5535534"/>
            <a:ext cx="3190240" cy="646331"/>
          </a:xfrm>
          <a:prstGeom prst="rect">
            <a:avLst/>
          </a:prstGeom>
          <a:noFill/>
        </p:spPr>
        <p:txBody>
          <a:bodyPr wrap="square" rtlCol="0">
            <a:spAutoFit/>
          </a:bodyPr>
          <a:lstStyle/>
          <a:p>
            <a:pPr algn="just"/>
            <a:r>
              <a:rPr lang="bn-IN" sz="3600" dirty="0">
                <a:latin typeface="NikoshBAN" panose="02000000000000000000" pitchFamily="2" charset="0"/>
                <a:cs typeface="NikoshBAN" panose="02000000000000000000" pitchFamily="2" charset="0"/>
              </a:rPr>
              <a:t>ঘ) পূরককোণ</a:t>
            </a:r>
            <a:endParaRPr lang="en-US" sz="3600" dirty="0">
              <a:latin typeface="NikoshBAN" panose="02000000000000000000" pitchFamily="2" charset="0"/>
              <a:cs typeface="NikoshBAN" panose="02000000000000000000" pitchFamily="2" charset="0"/>
            </a:endParaRPr>
          </a:p>
        </p:txBody>
      </p:sp>
      <p:sp>
        <p:nvSpPr>
          <p:cNvPr id="48" name="TextBox 47">
            <a:extLst>
              <a:ext uri="{FF2B5EF4-FFF2-40B4-BE49-F238E27FC236}">
                <a16:creationId xmlns:a16="http://schemas.microsoft.com/office/drawing/2014/main" id="{33FDBE2D-6B07-4C49-9EF9-6E1A3F79B6E0}"/>
              </a:ext>
            </a:extLst>
          </p:cNvPr>
          <p:cNvSpPr txBox="1"/>
          <p:nvPr/>
        </p:nvSpPr>
        <p:spPr>
          <a:xfrm>
            <a:off x="6221304" y="4746689"/>
            <a:ext cx="2842028" cy="646331"/>
          </a:xfrm>
          <a:prstGeom prst="rect">
            <a:avLst/>
          </a:prstGeom>
          <a:solidFill>
            <a:srgbClr val="0070C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দুঃখিত ভুল উত্তর</a:t>
            </a:r>
            <a:endParaRPr lang="en-US" sz="3600" b="1" dirty="0">
              <a:solidFill>
                <a:schemeClr val="bg1"/>
              </a:solidFill>
              <a:latin typeface="NikoshBAN" panose="02000000000000000000" pitchFamily="2" charset="0"/>
              <a:cs typeface="NikoshBAN" panose="02000000000000000000" pitchFamily="2" charset="0"/>
            </a:endParaRPr>
          </a:p>
        </p:txBody>
      </p:sp>
      <p:sp>
        <p:nvSpPr>
          <p:cNvPr id="49" name="TextBox 48">
            <a:extLst>
              <a:ext uri="{FF2B5EF4-FFF2-40B4-BE49-F238E27FC236}">
                <a16:creationId xmlns:a16="http://schemas.microsoft.com/office/drawing/2014/main" id="{4D877AA3-8FFB-4040-A3F8-AB84203B7C2E}"/>
              </a:ext>
            </a:extLst>
          </p:cNvPr>
          <p:cNvSpPr txBox="1"/>
          <p:nvPr/>
        </p:nvSpPr>
        <p:spPr>
          <a:xfrm>
            <a:off x="6228150" y="3904651"/>
            <a:ext cx="2853434" cy="646331"/>
          </a:xfrm>
          <a:prstGeom prst="rect">
            <a:avLst/>
          </a:prstGeom>
          <a:solidFill>
            <a:srgbClr val="0070C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দুঃখিত ভুল উত্তর</a:t>
            </a:r>
            <a:endParaRPr lang="en-US" sz="3600" b="1" dirty="0">
              <a:solidFill>
                <a:schemeClr val="bg1"/>
              </a:solidFill>
              <a:latin typeface="NikoshBAN" panose="02000000000000000000" pitchFamily="2" charset="0"/>
              <a:cs typeface="NikoshBAN" panose="02000000000000000000" pitchFamily="2" charset="0"/>
            </a:endParaRPr>
          </a:p>
        </p:txBody>
      </p:sp>
      <p:sp>
        <p:nvSpPr>
          <p:cNvPr id="50" name="TextBox 49">
            <a:extLst>
              <a:ext uri="{FF2B5EF4-FFF2-40B4-BE49-F238E27FC236}">
                <a16:creationId xmlns:a16="http://schemas.microsoft.com/office/drawing/2014/main" id="{CDC02C65-072D-4BB8-94B8-43C35416C078}"/>
              </a:ext>
            </a:extLst>
          </p:cNvPr>
          <p:cNvSpPr txBox="1"/>
          <p:nvPr/>
        </p:nvSpPr>
        <p:spPr>
          <a:xfrm>
            <a:off x="6206794" y="3124607"/>
            <a:ext cx="2857379" cy="646331"/>
          </a:xfrm>
          <a:prstGeom prst="rect">
            <a:avLst/>
          </a:prstGeom>
          <a:solidFill>
            <a:srgbClr val="FF000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সঠিক উত্তর</a:t>
            </a:r>
            <a:endParaRPr lang="en-US" sz="3600" b="1" dirty="0">
              <a:solidFill>
                <a:schemeClr val="bg1"/>
              </a:solidFill>
              <a:latin typeface="NikoshBAN" panose="02000000000000000000" pitchFamily="2" charset="0"/>
              <a:cs typeface="NikoshBAN" panose="02000000000000000000" pitchFamily="2" charset="0"/>
            </a:endParaRPr>
          </a:p>
        </p:txBody>
      </p:sp>
      <p:sp>
        <p:nvSpPr>
          <p:cNvPr id="51" name="TextBox 50">
            <a:extLst>
              <a:ext uri="{FF2B5EF4-FFF2-40B4-BE49-F238E27FC236}">
                <a16:creationId xmlns:a16="http://schemas.microsoft.com/office/drawing/2014/main" id="{22093103-CD4F-443D-8823-824AF4BB90C6}"/>
              </a:ext>
            </a:extLst>
          </p:cNvPr>
          <p:cNvSpPr txBox="1"/>
          <p:nvPr/>
        </p:nvSpPr>
        <p:spPr>
          <a:xfrm>
            <a:off x="6226383" y="5599606"/>
            <a:ext cx="2835064" cy="646331"/>
          </a:xfrm>
          <a:prstGeom prst="rect">
            <a:avLst/>
          </a:prstGeom>
          <a:solidFill>
            <a:srgbClr val="0070C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দুঃখিত ভুল উত্তর</a:t>
            </a:r>
            <a:endParaRPr lang="en-US" sz="3600" b="1" dirty="0">
              <a:solidFill>
                <a:schemeClr val="bg1"/>
              </a:solidFill>
              <a:latin typeface="NikoshBAN" panose="02000000000000000000" pitchFamily="2" charset="0"/>
              <a:cs typeface="NikoshBAN" panose="02000000000000000000" pitchFamily="2" charset="0"/>
            </a:endParaRPr>
          </a:p>
        </p:txBody>
      </p:sp>
      <p:grpSp>
        <p:nvGrpSpPr>
          <p:cNvPr id="2" name="Group 1">
            <a:extLst>
              <a:ext uri="{FF2B5EF4-FFF2-40B4-BE49-F238E27FC236}">
                <a16:creationId xmlns:a16="http://schemas.microsoft.com/office/drawing/2014/main" id="{B56B671F-9A20-42AC-9110-C7AB11C8F907}"/>
              </a:ext>
            </a:extLst>
          </p:cNvPr>
          <p:cNvGrpSpPr/>
          <p:nvPr/>
        </p:nvGrpSpPr>
        <p:grpSpPr>
          <a:xfrm>
            <a:off x="4084796" y="451368"/>
            <a:ext cx="4325195" cy="885163"/>
            <a:chOff x="4084796" y="279918"/>
            <a:chExt cx="4325195" cy="885163"/>
          </a:xfrm>
        </p:grpSpPr>
        <p:sp>
          <p:nvSpPr>
            <p:cNvPr id="20" name="Rectangle: Diagonal Corners Snipped 19">
              <a:extLst>
                <a:ext uri="{FF2B5EF4-FFF2-40B4-BE49-F238E27FC236}">
                  <a16:creationId xmlns:a16="http://schemas.microsoft.com/office/drawing/2014/main" id="{1D40E1BC-6D26-4E17-AA8C-F48FB663EEF3}"/>
                </a:ext>
              </a:extLst>
            </p:cNvPr>
            <p:cNvSpPr/>
            <p:nvPr/>
          </p:nvSpPr>
          <p:spPr>
            <a:xfrm>
              <a:off x="5187819" y="428341"/>
              <a:ext cx="2281467" cy="588696"/>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4400" dirty="0">
                  <a:solidFill>
                    <a:srgbClr val="7030A0"/>
                  </a:solidFill>
                  <a:latin typeface="NikoshBAN" panose="02000000000000000000" pitchFamily="2" charset="0"/>
                  <a:cs typeface="NikoshBAN" panose="02000000000000000000" pitchFamily="2" charset="0"/>
                </a:rPr>
                <a:t>মূল্যায়নঃ</a:t>
              </a:r>
              <a:endParaRPr lang="en-US" sz="4400" dirty="0">
                <a:solidFill>
                  <a:srgbClr val="7030A0"/>
                </a:solidFill>
                <a:latin typeface="NikoshBAN" panose="02000000000000000000" pitchFamily="2" charset="0"/>
                <a:cs typeface="NikoshBAN" panose="02000000000000000000" pitchFamily="2" charset="0"/>
              </a:endParaRPr>
            </a:p>
          </p:txBody>
        </p:sp>
        <p:grpSp>
          <p:nvGrpSpPr>
            <p:cNvPr id="21" name="Group 20">
              <a:extLst>
                <a:ext uri="{FF2B5EF4-FFF2-40B4-BE49-F238E27FC236}">
                  <a16:creationId xmlns:a16="http://schemas.microsoft.com/office/drawing/2014/main" id="{21201264-702B-4E37-ACAA-AFD2A8855670}"/>
                </a:ext>
              </a:extLst>
            </p:cNvPr>
            <p:cNvGrpSpPr/>
            <p:nvPr/>
          </p:nvGrpSpPr>
          <p:grpSpPr>
            <a:xfrm>
              <a:off x="4084796" y="279918"/>
              <a:ext cx="1298968" cy="872724"/>
              <a:chOff x="1459148" y="544749"/>
              <a:chExt cx="7412477" cy="5661498"/>
            </a:xfrm>
          </p:grpSpPr>
          <p:sp>
            <p:nvSpPr>
              <p:cNvPr id="41" name="Arc 40">
                <a:extLst>
                  <a:ext uri="{FF2B5EF4-FFF2-40B4-BE49-F238E27FC236}">
                    <a16:creationId xmlns:a16="http://schemas.microsoft.com/office/drawing/2014/main" id="{A28C1CA2-698B-4A93-81DB-FA49364A3FB2}"/>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 name="Straight Connector 41">
                <a:extLst>
                  <a:ext uri="{FF2B5EF4-FFF2-40B4-BE49-F238E27FC236}">
                    <a16:creationId xmlns:a16="http://schemas.microsoft.com/office/drawing/2014/main" id="{6B3D3DA5-B2F6-4FF1-A71B-831D8555BD9A}"/>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43" name="Arc 42">
                <a:extLst>
                  <a:ext uri="{FF2B5EF4-FFF2-40B4-BE49-F238E27FC236}">
                    <a16:creationId xmlns:a16="http://schemas.microsoft.com/office/drawing/2014/main" id="{C7FDA41C-C239-4FC4-8F75-25DAB06BC016}"/>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 name="Straight Connector 51">
                <a:extLst>
                  <a:ext uri="{FF2B5EF4-FFF2-40B4-BE49-F238E27FC236}">
                    <a16:creationId xmlns:a16="http://schemas.microsoft.com/office/drawing/2014/main" id="{C7777214-FA9D-4163-83BC-7DF97D85463D}"/>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AEDDB650-8472-47EB-A020-9C7822892B92}"/>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15AE7109-0A56-402C-B420-8D2C9B4E0ADA}"/>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Arc 54">
                <a:extLst>
                  <a:ext uri="{FF2B5EF4-FFF2-40B4-BE49-F238E27FC236}">
                    <a16:creationId xmlns:a16="http://schemas.microsoft.com/office/drawing/2014/main" id="{78F63781-58AE-449F-A1CE-3E645C2D5C1C}"/>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 name="Arc 55">
                <a:extLst>
                  <a:ext uri="{FF2B5EF4-FFF2-40B4-BE49-F238E27FC236}">
                    <a16:creationId xmlns:a16="http://schemas.microsoft.com/office/drawing/2014/main" id="{C81A116E-AB8C-425F-86A6-1636A193C45C}"/>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Arc 56">
                <a:extLst>
                  <a:ext uri="{FF2B5EF4-FFF2-40B4-BE49-F238E27FC236}">
                    <a16:creationId xmlns:a16="http://schemas.microsoft.com/office/drawing/2014/main" id="{53260503-7403-4332-89A8-5D1416061818}"/>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 name="Arc 57">
                <a:extLst>
                  <a:ext uri="{FF2B5EF4-FFF2-40B4-BE49-F238E27FC236}">
                    <a16:creationId xmlns:a16="http://schemas.microsoft.com/office/drawing/2014/main" id="{AD1760EB-8238-41EC-AAB6-B04139817B6E}"/>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 name="Straight Connector 58">
                <a:extLst>
                  <a:ext uri="{FF2B5EF4-FFF2-40B4-BE49-F238E27FC236}">
                    <a16:creationId xmlns:a16="http://schemas.microsoft.com/office/drawing/2014/main" id="{CC83295E-2740-4A2B-ACD3-329A90007A2D}"/>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DFAAB515-9D13-41BE-904E-27D761CF9E31}"/>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088AFDC7-C770-4FBF-B504-89B38E330DB9}"/>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4E08916B-F51A-4141-9A5F-E3A2FE6E03E4}"/>
                </a:ext>
              </a:extLst>
            </p:cNvPr>
            <p:cNvGrpSpPr/>
            <p:nvPr/>
          </p:nvGrpSpPr>
          <p:grpSpPr>
            <a:xfrm>
              <a:off x="7111023" y="292357"/>
              <a:ext cx="1298968" cy="872724"/>
              <a:chOff x="1459148" y="544749"/>
              <a:chExt cx="7412477" cy="5661498"/>
            </a:xfrm>
          </p:grpSpPr>
          <p:sp>
            <p:nvSpPr>
              <p:cNvPr id="63" name="Arc 62">
                <a:extLst>
                  <a:ext uri="{FF2B5EF4-FFF2-40B4-BE49-F238E27FC236}">
                    <a16:creationId xmlns:a16="http://schemas.microsoft.com/office/drawing/2014/main" id="{35D0D833-2FD8-4824-A0EF-C75B2F75B35C}"/>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 name="Straight Connector 63">
                <a:extLst>
                  <a:ext uri="{FF2B5EF4-FFF2-40B4-BE49-F238E27FC236}">
                    <a16:creationId xmlns:a16="http://schemas.microsoft.com/office/drawing/2014/main" id="{16A031AA-00BA-49B9-9706-64DD5D7BD942}"/>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65" name="Arc 64">
                <a:extLst>
                  <a:ext uri="{FF2B5EF4-FFF2-40B4-BE49-F238E27FC236}">
                    <a16:creationId xmlns:a16="http://schemas.microsoft.com/office/drawing/2014/main" id="{64EBF1E9-3B58-4C68-806D-C81B8FBDD7B1}"/>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 name="Straight Connector 65">
                <a:extLst>
                  <a:ext uri="{FF2B5EF4-FFF2-40B4-BE49-F238E27FC236}">
                    <a16:creationId xmlns:a16="http://schemas.microsoft.com/office/drawing/2014/main" id="{7B2385BE-0CD1-43CE-93A2-7A5084AF263C}"/>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3BCC965F-0639-4A5D-9306-9E172F817A35}"/>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68" name="Oval 67">
                <a:extLst>
                  <a:ext uri="{FF2B5EF4-FFF2-40B4-BE49-F238E27FC236}">
                    <a16:creationId xmlns:a16="http://schemas.microsoft.com/office/drawing/2014/main" id="{B14CC7A8-E9DA-4A12-9511-1E6801EAC845}"/>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Arc 68">
                <a:extLst>
                  <a:ext uri="{FF2B5EF4-FFF2-40B4-BE49-F238E27FC236}">
                    <a16:creationId xmlns:a16="http://schemas.microsoft.com/office/drawing/2014/main" id="{5D40A09F-7B89-4771-8FCD-CDB7B2D6BA5C}"/>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 name="Arc 69">
                <a:extLst>
                  <a:ext uri="{FF2B5EF4-FFF2-40B4-BE49-F238E27FC236}">
                    <a16:creationId xmlns:a16="http://schemas.microsoft.com/office/drawing/2014/main" id="{F6BCCD59-D9E2-4BDA-B756-ACBBC9C1E6DA}"/>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Arc 70">
                <a:extLst>
                  <a:ext uri="{FF2B5EF4-FFF2-40B4-BE49-F238E27FC236}">
                    <a16:creationId xmlns:a16="http://schemas.microsoft.com/office/drawing/2014/main" id="{8BC2F808-7098-40FF-AF9A-5DDD73FBC736}"/>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 name="Arc 71">
                <a:extLst>
                  <a:ext uri="{FF2B5EF4-FFF2-40B4-BE49-F238E27FC236}">
                    <a16:creationId xmlns:a16="http://schemas.microsoft.com/office/drawing/2014/main" id="{4D4736C5-560F-4AB0-988C-778D78362FD3}"/>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 name="Straight Connector 72">
                <a:extLst>
                  <a:ext uri="{FF2B5EF4-FFF2-40B4-BE49-F238E27FC236}">
                    <a16:creationId xmlns:a16="http://schemas.microsoft.com/office/drawing/2014/main" id="{750A34A6-BE1D-4CDA-93C1-62CE6CE7AC71}"/>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9EA0590-C568-4F58-B210-5921176303A4}"/>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3131B378-3575-42F7-BE9D-26C7878490CD}"/>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76" name="Group 75">
            <a:extLst>
              <a:ext uri="{FF2B5EF4-FFF2-40B4-BE49-F238E27FC236}">
                <a16:creationId xmlns:a16="http://schemas.microsoft.com/office/drawing/2014/main" id="{B438200C-8D41-47E9-8ABD-5F9B8470334C}"/>
              </a:ext>
            </a:extLst>
          </p:cNvPr>
          <p:cNvGrpSpPr/>
          <p:nvPr/>
        </p:nvGrpSpPr>
        <p:grpSpPr>
          <a:xfrm rot="2540802">
            <a:off x="-179151" y="9525"/>
            <a:ext cx="544580" cy="346135"/>
            <a:chOff x="1459148" y="544749"/>
            <a:chExt cx="7412477" cy="5661498"/>
          </a:xfrm>
        </p:grpSpPr>
        <p:sp>
          <p:nvSpPr>
            <p:cNvPr id="77" name="Arc 76">
              <a:extLst>
                <a:ext uri="{FF2B5EF4-FFF2-40B4-BE49-F238E27FC236}">
                  <a16:creationId xmlns:a16="http://schemas.microsoft.com/office/drawing/2014/main" id="{3F793F0A-C0CF-49D9-9B9F-3AB662893AD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 name="Straight Connector 77">
              <a:extLst>
                <a:ext uri="{FF2B5EF4-FFF2-40B4-BE49-F238E27FC236}">
                  <a16:creationId xmlns:a16="http://schemas.microsoft.com/office/drawing/2014/main" id="{7963D029-8B89-4310-B39E-B2E94C6D39C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 name="Arc 78">
              <a:extLst>
                <a:ext uri="{FF2B5EF4-FFF2-40B4-BE49-F238E27FC236}">
                  <a16:creationId xmlns:a16="http://schemas.microsoft.com/office/drawing/2014/main" id="{7766D9A9-B7B0-40FA-8525-8F520963966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 name="Straight Connector 79">
              <a:extLst>
                <a:ext uri="{FF2B5EF4-FFF2-40B4-BE49-F238E27FC236}">
                  <a16:creationId xmlns:a16="http://schemas.microsoft.com/office/drawing/2014/main" id="{4FB3C19A-93B1-4C76-AB22-CA982C38CDA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1BCDC919-4FD4-488C-B9DC-2D47356942A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2" name="Oval 81">
              <a:extLst>
                <a:ext uri="{FF2B5EF4-FFF2-40B4-BE49-F238E27FC236}">
                  <a16:creationId xmlns:a16="http://schemas.microsoft.com/office/drawing/2014/main" id="{6E7E280A-6938-4C2F-BB82-13C9F6C0E9B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Arc 82">
              <a:extLst>
                <a:ext uri="{FF2B5EF4-FFF2-40B4-BE49-F238E27FC236}">
                  <a16:creationId xmlns:a16="http://schemas.microsoft.com/office/drawing/2014/main" id="{2E5E784E-721C-4A3F-B5D6-432EE4C4F28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 name="Arc 83">
              <a:extLst>
                <a:ext uri="{FF2B5EF4-FFF2-40B4-BE49-F238E27FC236}">
                  <a16:creationId xmlns:a16="http://schemas.microsoft.com/office/drawing/2014/main" id="{7CAEC730-ABFF-4558-9C54-DA359441F4B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 name="Arc 84">
              <a:extLst>
                <a:ext uri="{FF2B5EF4-FFF2-40B4-BE49-F238E27FC236}">
                  <a16:creationId xmlns:a16="http://schemas.microsoft.com/office/drawing/2014/main" id="{4DD93800-7230-43D8-8587-A5AAD1152A2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 name="Arc 85">
              <a:extLst>
                <a:ext uri="{FF2B5EF4-FFF2-40B4-BE49-F238E27FC236}">
                  <a16:creationId xmlns:a16="http://schemas.microsoft.com/office/drawing/2014/main" id="{57F1061A-0370-4191-B73C-AAAA008A4A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 name="Straight Connector 86">
              <a:extLst>
                <a:ext uri="{FF2B5EF4-FFF2-40B4-BE49-F238E27FC236}">
                  <a16:creationId xmlns:a16="http://schemas.microsoft.com/office/drawing/2014/main" id="{66FA36FE-3F71-42C2-BEF9-3B21F162B0C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C1D5F1CA-AEF4-452A-8116-6473DFC8DF9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4A8DC1CE-EF92-4291-8271-A2CD095F80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0" name="Group 89">
            <a:extLst>
              <a:ext uri="{FF2B5EF4-FFF2-40B4-BE49-F238E27FC236}">
                <a16:creationId xmlns:a16="http://schemas.microsoft.com/office/drawing/2014/main" id="{C275CDF2-238F-42F5-B7A5-30EC73608A0E}"/>
              </a:ext>
            </a:extLst>
          </p:cNvPr>
          <p:cNvGrpSpPr/>
          <p:nvPr/>
        </p:nvGrpSpPr>
        <p:grpSpPr>
          <a:xfrm rot="2540802">
            <a:off x="135174" y="9525"/>
            <a:ext cx="544580" cy="346135"/>
            <a:chOff x="1459148" y="544749"/>
            <a:chExt cx="7412477" cy="5661498"/>
          </a:xfrm>
        </p:grpSpPr>
        <p:sp>
          <p:nvSpPr>
            <p:cNvPr id="91" name="Arc 90">
              <a:extLst>
                <a:ext uri="{FF2B5EF4-FFF2-40B4-BE49-F238E27FC236}">
                  <a16:creationId xmlns:a16="http://schemas.microsoft.com/office/drawing/2014/main" id="{FE8EBD7A-DD70-457C-AA66-9C10223C730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 name="Straight Connector 91">
              <a:extLst>
                <a:ext uri="{FF2B5EF4-FFF2-40B4-BE49-F238E27FC236}">
                  <a16:creationId xmlns:a16="http://schemas.microsoft.com/office/drawing/2014/main" id="{51459DF8-EE81-4590-A0B3-2ADD93C9EF8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3" name="Arc 92">
              <a:extLst>
                <a:ext uri="{FF2B5EF4-FFF2-40B4-BE49-F238E27FC236}">
                  <a16:creationId xmlns:a16="http://schemas.microsoft.com/office/drawing/2014/main" id="{0B70AAE0-DA4A-481A-A8DB-027C998DDA2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E5AC55CA-E1B1-472F-9160-6A45635E157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56688B40-D06D-4C6C-805E-7E9F3BDA06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6" name="Oval 95">
              <a:extLst>
                <a:ext uri="{FF2B5EF4-FFF2-40B4-BE49-F238E27FC236}">
                  <a16:creationId xmlns:a16="http://schemas.microsoft.com/office/drawing/2014/main" id="{5B027EBF-F4FA-48FC-A293-F71F1D11B33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Arc 96">
              <a:extLst>
                <a:ext uri="{FF2B5EF4-FFF2-40B4-BE49-F238E27FC236}">
                  <a16:creationId xmlns:a16="http://schemas.microsoft.com/office/drawing/2014/main" id="{4DAF8110-DE1B-4D2B-9194-D062D536635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 name="Arc 97">
              <a:extLst>
                <a:ext uri="{FF2B5EF4-FFF2-40B4-BE49-F238E27FC236}">
                  <a16:creationId xmlns:a16="http://schemas.microsoft.com/office/drawing/2014/main" id="{CD8E0C7F-E7EC-4EED-A3CA-26685DA18EC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Arc 98">
              <a:extLst>
                <a:ext uri="{FF2B5EF4-FFF2-40B4-BE49-F238E27FC236}">
                  <a16:creationId xmlns:a16="http://schemas.microsoft.com/office/drawing/2014/main" id="{A138DFCD-931B-461A-AADC-DC3E94F1E23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 name="Arc 99">
              <a:extLst>
                <a:ext uri="{FF2B5EF4-FFF2-40B4-BE49-F238E27FC236}">
                  <a16:creationId xmlns:a16="http://schemas.microsoft.com/office/drawing/2014/main" id="{4122D4DF-BC30-4FD9-856A-B7C0FB4619F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 name="Straight Connector 100">
              <a:extLst>
                <a:ext uri="{FF2B5EF4-FFF2-40B4-BE49-F238E27FC236}">
                  <a16:creationId xmlns:a16="http://schemas.microsoft.com/office/drawing/2014/main" id="{8E7436D6-BE91-40F0-8A5E-248F1CB6CCA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7404B69E-17F0-48E8-B163-72ADEEC492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D5040A3E-9568-48AC-A2BE-64085C348B6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FF275AB5-9AFC-44CF-87CA-616957A8D356}"/>
              </a:ext>
            </a:extLst>
          </p:cNvPr>
          <p:cNvGrpSpPr/>
          <p:nvPr/>
        </p:nvGrpSpPr>
        <p:grpSpPr>
          <a:xfrm rot="2540802">
            <a:off x="449499" y="9525"/>
            <a:ext cx="544580" cy="346135"/>
            <a:chOff x="1459148" y="544749"/>
            <a:chExt cx="7412477" cy="5661498"/>
          </a:xfrm>
        </p:grpSpPr>
        <p:sp>
          <p:nvSpPr>
            <p:cNvPr id="105" name="Arc 104">
              <a:extLst>
                <a:ext uri="{FF2B5EF4-FFF2-40B4-BE49-F238E27FC236}">
                  <a16:creationId xmlns:a16="http://schemas.microsoft.com/office/drawing/2014/main" id="{30A7F457-73FD-442F-BA3D-DF5A177E0B5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 name="Straight Connector 105">
              <a:extLst>
                <a:ext uri="{FF2B5EF4-FFF2-40B4-BE49-F238E27FC236}">
                  <a16:creationId xmlns:a16="http://schemas.microsoft.com/office/drawing/2014/main" id="{52065240-B5FD-45DE-95B0-AA98631492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7" name="Arc 106">
              <a:extLst>
                <a:ext uri="{FF2B5EF4-FFF2-40B4-BE49-F238E27FC236}">
                  <a16:creationId xmlns:a16="http://schemas.microsoft.com/office/drawing/2014/main" id="{70897569-3291-4BD6-B422-603B5E777BB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 name="Straight Connector 107">
              <a:extLst>
                <a:ext uri="{FF2B5EF4-FFF2-40B4-BE49-F238E27FC236}">
                  <a16:creationId xmlns:a16="http://schemas.microsoft.com/office/drawing/2014/main" id="{15878490-4381-4CAE-B81F-B3312E3DFC2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23576C9-9B65-42BB-8250-A0C5039C09F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0" name="Oval 109">
              <a:extLst>
                <a:ext uri="{FF2B5EF4-FFF2-40B4-BE49-F238E27FC236}">
                  <a16:creationId xmlns:a16="http://schemas.microsoft.com/office/drawing/2014/main" id="{55E2D45B-9315-4173-956F-595EFA162B3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Arc 110">
              <a:extLst>
                <a:ext uri="{FF2B5EF4-FFF2-40B4-BE49-F238E27FC236}">
                  <a16:creationId xmlns:a16="http://schemas.microsoft.com/office/drawing/2014/main" id="{68965C38-FE78-4970-9D31-42FD9EB8259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 name="Arc 111">
              <a:extLst>
                <a:ext uri="{FF2B5EF4-FFF2-40B4-BE49-F238E27FC236}">
                  <a16:creationId xmlns:a16="http://schemas.microsoft.com/office/drawing/2014/main" id="{BA804344-E3BE-43E7-9B99-95BA15B32CB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 name="Arc 112">
              <a:extLst>
                <a:ext uri="{FF2B5EF4-FFF2-40B4-BE49-F238E27FC236}">
                  <a16:creationId xmlns:a16="http://schemas.microsoft.com/office/drawing/2014/main" id="{CE81E368-F3D3-45B2-9431-EC18D954A74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 name="Arc 113">
              <a:extLst>
                <a:ext uri="{FF2B5EF4-FFF2-40B4-BE49-F238E27FC236}">
                  <a16:creationId xmlns:a16="http://schemas.microsoft.com/office/drawing/2014/main" id="{4DB67B0F-6FDD-4EE5-9CF0-08A51CAC003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 name="Straight Connector 114">
              <a:extLst>
                <a:ext uri="{FF2B5EF4-FFF2-40B4-BE49-F238E27FC236}">
                  <a16:creationId xmlns:a16="http://schemas.microsoft.com/office/drawing/2014/main" id="{8AEB5304-BA67-4CF0-AC9A-C2CD3FEA092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E6CE2AF-7D30-4796-B3B1-4D8DB0538BA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DD4BBBC3-22DD-4BDD-933B-2C519975784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8" name="Group 117">
            <a:extLst>
              <a:ext uri="{FF2B5EF4-FFF2-40B4-BE49-F238E27FC236}">
                <a16:creationId xmlns:a16="http://schemas.microsoft.com/office/drawing/2014/main" id="{66944725-0042-44AC-9D79-3F84EC6A1BFF}"/>
              </a:ext>
            </a:extLst>
          </p:cNvPr>
          <p:cNvGrpSpPr/>
          <p:nvPr/>
        </p:nvGrpSpPr>
        <p:grpSpPr>
          <a:xfrm rot="2540802">
            <a:off x="763824" y="9525"/>
            <a:ext cx="544580" cy="346135"/>
            <a:chOff x="1459148" y="544749"/>
            <a:chExt cx="7412477" cy="5661498"/>
          </a:xfrm>
        </p:grpSpPr>
        <p:sp>
          <p:nvSpPr>
            <p:cNvPr id="119" name="Arc 118">
              <a:extLst>
                <a:ext uri="{FF2B5EF4-FFF2-40B4-BE49-F238E27FC236}">
                  <a16:creationId xmlns:a16="http://schemas.microsoft.com/office/drawing/2014/main" id="{2B78BE20-8834-4FC5-BD11-6B7A83069FA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 name="Straight Connector 119">
              <a:extLst>
                <a:ext uri="{FF2B5EF4-FFF2-40B4-BE49-F238E27FC236}">
                  <a16:creationId xmlns:a16="http://schemas.microsoft.com/office/drawing/2014/main" id="{487CC85A-6590-40B3-8849-E7D3FAD1B0F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1" name="Arc 120">
              <a:extLst>
                <a:ext uri="{FF2B5EF4-FFF2-40B4-BE49-F238E27FC236}">
                  <a16:creationId xmlns:a16="http://schemas.microsoft.com/office/drawing/2014/main" id="{77138C6C-1092-4FE2-AC03-9F37C297FE7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 name="Straight Connector 121">
              <a:extLst>
                <a:ext uri="{FF2B5EF4-FFF2-40B4-BE49-F238E27FC236}">
                  <a16:creationId xmlns:a16="http://schemas.microsoft.com/office/drawing/2014/main" id="{3D2EC8C6-A932-4A7B-B95F-9F58AB2D3EC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07C6F11B-7B61-40D4-8FAE-0C3B93D9C93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 name="Oval 123">
              <a:extLst>
                <a:ext uri="{FF2B5EF4-FFF2-40B4-BE49-F238E27FC236}">
                  <a16:creationId xmlns:a16="http://schemas.microsoft.com/office/drawing/2014/main" id="{A0E61504-8D27-42A8-8B97-C0A614D73BC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Arc 124">
              <a:extLst>
                <a:ext uri="{FF2B5EF4-FFF2-40B4-BE49-F238E27FC236}">
                  <a16:creationId xmlns:a16="http://schemas.microsoft.com/office/drawing/2014/main" id="{478897B9-E706-4E65-880C-102BBFF34EA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 name="Arc 125">
              <a:extLst>
                <a:ext uri="{FF2B5EF4-FFF2-40B4-BE49-F238E27FC236}">
                  <a16:creationId xmlns:a16="http://schemas.microsoft.com/office/drawing/2014/main" id="{327EAB08-7A8B-48BF-AD73-BCB07F27D0E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 name="Arc 126">
              <a:extLst>
                <a:ext uri="{FF2B5EF4-FFF2-40B4-BE49-F238E27FC236}">
                  <a16:creationId xmlns:a16="http://schemas.microsoft.com/office/drawing/2014/main" id="{C98E4095-0B94-4F2E-BB98-C2A03DED3D1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 name="Arc 127">
              <a:extLst>
                <a:ext uri="{FF2B5EF4-FFF2-40B4-BE49-F238E27FC236}">
                  <a16:creationId xmlns:a16="http://schemas.microsoft.com/office/drawing/2014/main" id="{ECAC3A7B-F14B-42B6-AC93-6BEB369901E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 name="Straight Connector 128">
              <a:extLst>
                <a:ext uri="{FF2B5EF4-FFF2-40B4-BE49-F238E27FC236}">
                  <a16:creationId xmlns:a16="http://schemas.microsoft.com/office/drawing/2014/main" id="{938E0FD9-E65B-4FC8-9741-1C9268CD7A2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D5F9437-2152-48BF-B59B-149ED8646A4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351D038-95DC-417D-8F7A-00C24E39E41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3A6696C4-D644-447D-84C6-C847C3E66B75}"/>
              </a:ext>
            </a:extLst>
          </p:cNvPr>
          <p:cNvGrpSpPr/>
          <p:nvPr/>
        </p:nvGrpSpPr>
        <p:grpSpPr>
          <a:xfrm rot="2540802">
            <a:off x="1078149" y="9525"/>
            <a:ext cx="544580" cy="346135"/>
            <a:chOff x="1459148" y="544749"/>
            <a:chExt cx="7412477" cy="5661498"/>
          </a:xfrm>
        </p:grpSpPr>
        <p:sp>
          <p:nvSpPr>
            <p:cNvPr id="133" name="Arc 132">
              <a:extLst>
                <a:ext uri="{FF2B5EF4-FFF2-40B4-BE49-F238E27FC236}">
                  <a16:creationId xmlns:a16="http://schemas.microsoft.com/office/drawing/2014/main" id="{D59BD1BC-E7AE-46BC-93F7-CC8855C4138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7476B15D-C305-49B0-A789-F909AC258EE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BAA372A5-BBAF-4B35-8DF2-BB2E3F209E4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6A5A3C81-9BE9-4989-A988-CDA6FA70C6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0C7ED832-3EB8-461D-B1AC-E0CFC048745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C8978A5A-E0DE-4DB6-93C8-E18EDFA3B54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FD725001-3FF2-4247-9CEC-A1EF7CDDE37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C5201F13-1BD0-456C-AE44-CC76AB5EDBA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DA38232F-8D8C-4D9A-A611-28BFBDBCDF1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C423DB2-F983-4691-9C79-E41964D9018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543A804A-1932-465C-B70F-40C3AF945E4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A448413-2127-46A8-A53D-FB18F34D40E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215570F8-4207-45FA-B977-F5363B1F50C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6E5CB72-558E-49CA-85C5-664C8499BA29}"/>
              </a:ext>
            </a:extLst>
          </p:cNvPr>
          <p:cNvGrpSpPr/>
          <p:nvPr/>
        </p:nvGrpSpPr>
        <p:grpSpPr>
          <a:xfrm rot="2540802">
            <a:off x="1392474" y="9525"/>
            <a:ext cx="544580" cy="346135"/>
            <a:chOff x="1459148" y="544749"/>
            <a:chExt cx="7412477" cy="5661498"/>
          </a:xfrm>
        </p:grpSpPr>
        <p:sp>
          <p:nvSpPr>
            <p:cNvPr id="147" name="Arc 146">
              <a:extLst>
                <a:ext uri="{FF2B5EF4-FFF2-40B4-BE49-F238E27FC236}">
                  <a16:creationId xmlns:a16="http://schemas.microsoft.com/office/drawing/2014/main" id="{56C49EF3-8F18-4DA6-B87E-7921341ADC3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A97D1F82-ECD8-4900-8BB7-2CE6A4A6452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F27BDD1B-CDB8-4429-AD05-226909D22F4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896685AD-DF3F-4953-A689-F5E4EC1ADBD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2678FB7-0C1E-4FA9-BB02-6FF9FB25D95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5FE31E94-70FC-4231-82D6-E4FE1311FDA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A7031270-59D2-4AB3-9F35-D1DB40664BE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184E08F2-EB1D-4860-8D85-49334AAFB06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8A64223D-E58B-486D-974E-F3493A655F6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B0CFD4C0-D8D7-473C-962E-3266864C3C4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6077128B-AD02-4CF6-A2B6-E27F5AD5FFE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8454BC65-E606-4FCF-A49E-39E85F2B478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144243C-03F1-4F32-9FC4-393F713D791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9A537C9A-8411-4228-BF91-EACCAF747132}"/>
              </a:ext>
            </a:extLst>
          </p:cNvPr>
          <p:cNvGrpSpPr/>
          <p:nvPr/>
        </p:nvGrpSpPr>
        <p:grpSpPr>
          <a:xfrm rot="2540802">
            <a:off x="1706799" y="9525"/>
            <a:ext cx="544580" cy="346135"/>
            <a:chOff x="1459148" y="544749"/>
            <a:chExt cx="7412477" cy="5661498"/>
          </a:xfrm>
        </p:grpSpPr>
        <p:sp>
          <p:nvSpPr>
            <p:cNvPr id="161" name="Arc 160">
              <a:extLst>
                <a:ext uri="{FF2B5EF4-FFF2-40B4-BE49-F238E27FC236}">
                  <a16:creationId xmlns:a16="http://schemas.microsoft.com/office/drawing/2014/main" id="{135143CA-1A10-41F5-B088-9DD4CEF48BF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78E38A1A-99ED-49A8-876D-A4930ABFF4A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C0372C71-FFC2-4822-AAD9-77324AA3741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220BB687-A392-473B-8746-E6DEC839AA4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8DA0EB31-EAF8-4017-92BC-952EDEF33BD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5679582C-FF4F-4D02-9A73-DCD9924104B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331BE02F-236F-4AB9-818C-C21B7D88D26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900D1284-C0E1-4BD0-841F-A83841F35A9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415C5311-11EB-4A51-8375-C29E51123E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292BC8C9-C541-43D7-A425-CD0A25B2006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969F77A8-0231-4B96-A0C1-D9B9B2A61BE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2F1A1A2-A244-4AEB-A86E-F56B4DBA498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25CEED0C-D773-4A36-992A-456399BA6FD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D27D8710-AA9C-45BC-A574-0FE5BE4890B0}"/>
              </a:ext>
            </a:extLst>
          </p:cNvPr>
          <p:cNvGrpSpPr/>
          <p:nvPr/>
        </p:nvGrpSpPr>
        <p:grpSpPr>
          <a:xfrm rot="2540802">
            <a:off x="2021124" y="9525"/>
            <a:ext cx="544580" cy="346135"/>
            <a:chOff x="1459148" y="544749"/>
            <a:chExt cx="7412477" cy="5661498"/>
          </a:xfrm>
        </p:grpSpPr>
        <p:sp>
          <p:nvSpPr>
            <p:cNvPr id="175" name="Arc 174">
              <a:extLst>
                <a:ext uri="{FF2B5EF4-FFF2-40B4-BE49-F238E27FC236}">
                  <a16:creationId xmlns:a16="http://schemas.microsoft.com/office/drawing/2014/main" id="{700C56DC-D70C-455A-98DC-62F573FEE5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AD4534B0-9EC5-45A4-A0EF-3FA48483E14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93BD75C2-2200-416C-A40B-CCDA88B718D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ED7DA816-35BA-4A74-8984-848F4A274FA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D8DA8F5E-8C21-4F8C-ABEB-2DD2E296CB9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4D07B0FE-EC45-4F30-AA1D-9B97DCE8F96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F3FE18E8-27F0-42AA-BABA-99C2017031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C7D4E020-E1D3-484C-9B3B-75A5B727F9B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DC9AF565-F613-45FE-85EB-26071B1F3F4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6826603-30FA-4D4B-B820-5EC3DED6A88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17683208-042A-49B1-85BA-E2B7022F315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60012DBA-1F8F-46AF-AFCF-824D5FBDBC6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090AF67C-ECEE-462E-8662-EF7040E0D0D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EE406644-7FA7-45C2-B215-F300FC801353}"/>
              </a:ext>
            </a:extLst>
          </p:cNvPr>
          <p:cNvGrpSpPr/>
          <p:nvPr/>
        </p:nvGrpSpPr>
        <p:grpSpPr>
          <a:xfrm rot="2540802">
            <a:off x="2335449" y="9525"/>
            <a:ext cx="544580" cy="346135"/>
            <a:chOff x="1459148" y="544749"/>
            <a:chExt cx="7412477" cy="5661498"/>
          </a:xfrm>
        </p:grpSpPr>
        <p:sp>
          <p:nvSpPr>
            <p:cNvPr id="189" name="Arc 188">
              <a:extLst>
                <a:ext uri="{FF2B5EF4-FFF2-40B4-BE49-F238E27FC236}">
                  <a16:creationId xmlns:a16="http://schemas.microsoft.com/office/drawing/2014/main" id="{DC1A9D8A-30C2-42C1-B6DB-D94BD1C7A08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A3994326-1CD9-4CE1-9DAE-8EC631388DC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4C49D107-8444-4254-A3A0-0A882E99EE3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73330008-4F0F-42EA-88C5-4B7F50ABF52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477BB8D0-987A-4C33-ABA6-2F28103B9FA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8CE828A5-C564-4119-AD6A-6DB4411B0BC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26EFC567-1A5C-479E-85C3-C1DE51FD27C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56AEFA0C-0F40-4182-AD0E-436A09A4592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7F31477E-0361-4876-A174-9C5ABF4BC33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7CC9C6A3-5A75-4946-9E11-5DB659F93BD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4193F5F4-2BC4-4DF7-8462-32D30F3B0DF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915B04AF-7371-4ED2-8210-1DD60B8CEF0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0F854DE-58D5-447E-843D-FDBED2428D0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5859816C-EFAE-4491-961C-71813E4C4733}"/>
              </a:ext>
            </a:extLst>
          </p:cNvPr>
          <p:cNvGrpSpPr/>
          <p:nvPr/>
        </p:nvGrpSpPr>
        <p:grpSpPr>
          <a:xfrm rot="2540802">
            <a:off x="2649774" y="9525"/>
            <a:ext cx="544580" cy="346135"/>
            <a:chOff x="1459148" y="544749"/>
            <a:chExt cx="7412477" cy="5661498"/>
          </a:xfrm>
        </p:grpSpPr>
        <p:sp>
          <p:nvSpPr>
            <p:cNvPr id="203" name="Arc 202">
              <a:extLst>
                <a:ext uri="{FF2B5EF4-FFF2-40B4-BE49-F238E27FC236}">
                  <a16:creationId xmlns:a16="http://schemas.microsoft.com/office/drawing/2014/main" id="{CEC36A18-016E-44A9-8625-D2E846B4EE9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20DD4A71-727A-41D8-AC1A-0247C4C14BD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5592C65F-42C5-441A-B903-ED7F4F042D5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690992-D08A-424F-AD6C-E8B2C73E2B7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CD4A3C83-7786-43ED-B5FA-D3A7692FE5E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B5E8B76F-442E-481E-B760-0596ABC9BF0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6D69A88A-5868-4E1B-B774-9033B238595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CFFF6DA7-F12A-4821-9B68-E37BD146BC9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6B4F31E1-8F07-4E1D-BE94-A098DD679E6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318DE507-AE5C-4751-B822-A59F948F290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972C0604-0C31-4B74-AB8F-4C390652C83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101F88EE-58D5-454B-A22B-8D24885BD99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2EEE0C0E-A35A-4425-80BC-96DFD040C44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A2300458-AFD7-41C1-867C-A1F0FC365CAA}"/>
              </a:ext>
            </a:extLst>
          </p:cNvPr>
          <p:cNvGrpSpPr/>
          <p:nvPr/>
        </p:nvGrpSpPr>
        <p:grpSpPr>
          <a:xfrm rot="2540802">
            <a:off x="2964099" y="0"/>
            <a:ext cx="544580" cy="346135"/>
            <a:chOff x="1459148" y="544749"/>
            <a:chExt cx="7412477" cy="5661498"/>
          </a:xfrm>
        </p:grpSpPr>
        <p:sp>
          <p:nvSpPr>
            <p:cNvPr id="217" name="Arc 216">
              <a:extLst>
                <a:ext uri="{FF2B5EF4-FFF2-40B4-BE49-F238E27FC236}">
                  <a16:creationId xmlns:a16="http://schemas.microsoft.com/office/drawing/2014/main" id="{BE12BEBF-A525-4DB0-A454-53EB56455F7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AC46EC01-86EA-4D9B-957B-323518291FB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556A4727-E604-4CCF-A71F-8A142C0FA0B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60C2DCDE-3247-4BE7-8496-74C7489CE86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3EEEC78F-7C76-4BE7-BF61-55B4D627FD9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74B753A0-2DFE-418A-8AAD-43506753E4D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EE9F89FF-22CB-4C46-8D71-1BB8D998806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5558371B-A8F2-4B30-B68B-0AE9FA6BC27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1A759436-41B7-4E1D-B290-452B7863DE6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AC7408A5-2459-41DD-BD5C-7AF947C206D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C7822C4C-0180-4B23-90D2-16EB565E5AB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5EDE5BF3-B5D4-45AD-AB10-F4A2454462A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06FFC876-3666-4171-B68B-73547340F0E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BE41C18E-D923-46BC-A991-55FE2196D045}"/>
              </a:ext>
            </a:extLst>
          </p:cNvPr>
          <p:cNvGrpSpPr/>
          <p:nvPr/>
        </p:nvGrpSpPr>
        <p:grpSpPr>
          <a:xfrm rot="2540802">
            <a:off x="3278424" y="9525"/>
            <a:ext cx="544580" cy="346135"/>
            <a:chOff x="1459148" y="544749"/>
            <a:chExt cx="7412477" cy="5661498"/>
          </a:xfrm>
        </p:grpSpPr>
        <p:sp>
          <p:nvSpPr>
            <p:cNvPr id="231" name="Arc 230">
              <a:extLst>
                <a:ext uri="{FF2B5EF4-FFF2-40B4-BE49-F238E27FC236}">
                  <a16:creationId xmlns:a16="http://schemas.microsoft.com/office/drawing/2014/main" id="{294B6703-6204-496A-97CB-E33B38077B9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EF6ABE53-8668-43B2-B569-21C5EA8A1CC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82E30937-E356-4666-8A96-631C4150130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90D20584-CB49-491B-86D0-F073ED2D8ED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BC7C127-09D6-4FB3-8A47-2E8CB61B0AA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B101244B-F563-49E4-B03A-F7C2F89312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2B6FC965-5929-42E3-9022-67959E02513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FA6FBCFE-7A00-4BB5-BEBD-F25C70A041A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38FAC9DC-3B97-457F-9883-B26A9F2706E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CF716414-62B1-488D-8372-77FF92C3C6C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7F69D113-D1AC-42AF-9877-32E9DECEFFB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A5F5DC76-ED2D-454A-954F-7F28D9BFCFC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BC03773-2EA4-45A3-B5E0-93F6379F118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6C4E8C0A-4AB6-4485-9425-B54768C00D97}"/>
              </a:ext>
            </a:extLst>
          </p:cNvPr>
          <p:cNvGrpSpPr/>
          <p:nvPr/>
        </p:nvGrpSpPr>
        <p:grpSpPr>
          <a:xfrm rot="2540802">
            <a:off x="3592749" y="9525"/>
            <a:ext cx="544580" cy="346135"/>
            <a:chOff x="1459148" y="544749"/>
            <a:chExt cx="7412477" cy="5661498"/>
          </a:xfrm>
        </p:grpSpPr>
        <p:sp>
          <p:nvSpPr>
            <p:cNvPr id="245" name="Arc 244">
              <a:extLst>
                <a:ext uri="{FF2B5EF4-FFF2-40B4-BE49-F238E27FC236}">
                  <a16:creationId xmlns:a16="http://schemas.microsoft.com/office/drawing/2014/main" id="{6B4195F1-CBC5-48E5-AB3C-FC7C3FFCC57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301A8E64-E1F4-4A7A-B1BB-E049201EADD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A0F82E1E-6639-405C-81A9-1A397AC3551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EE410262-D137-4938-93F8-9F6945CB121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143A0787-8180-4DED-9645-6461E2071EE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2BBB73FA-8EF5-4F43-BE42-8BFBBD1138E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CA9124EB-2914-4E92-A4DD-54F40195E4A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56970942-7528-409C-A974-AB0176AE3AF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7E3B952F-B167-480D-85C0-2D1E77C48F9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ABF10899-F98E-4DA3-9385-77D63455018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9809EA86-5BF8-4CB7-AC13-4907F7547BA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A3A4A8EA-D9B1-4BCA-AA11-34331EB9125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7B3BA8DD-D9C0-4DC3-BEAF-59B3503A605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876D720-55AC-407D-9DE2-F3C6CFC7BB6E}"/>
              </a:ext>
            </a:extLst>
          </p:cNvPr>
          <p:cNvGrpSpPr/>
          <p:nvPr/>
        </p:nvGrpSpPr>
        <p:grpSpPr>
          <a:xfrm rot="2540802">
            <a:off x="3907074" y="0"/>
            <a:ext cx="544580" cy="346135"/>
            <a:chOff x="1459148" y="544749"/>
            <a:chExt cx="7412477" cy="5661498"/>
          </a:xfrm>
        </p:grpSpPr>
        <p:sp>
          <p:nvSpPr>
            <p:cNvPr id="259" name="Arc 258">
              <a:extLst>
                <a:ext uri="{FF2B5EF4-FFF2-40B4-BE49-F238E27FC236}">
                  <a16:creationId xmlns:a16="http://schemas.microsoft.com/office/drawing/2014/main" id="{E9CDE942-E2B7-4002-AF24-25BCA6D865D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C188626E-35AB-48F2-8811-AE95C7FEFD4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DB2BDECF-1B28-4343-A222-1628A15FC34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6FE52107-5108-4651-A371-CC5A66611B9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981EFCC5-E4B3-476E-B12E-8C8775E0768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D0D30859-AAB9-4C11-A2CA-01051AE88B3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C7D70567-D6A9-45BB-BBE4-92862AC5A34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72A67749-C263-448D-BCF6-9249A56CF5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C00D2B52-6BE5-494D-B9D8-968313DC51C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F802DE59-1928-4A07-B488-2580D7FAEF0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71002B00-7B2B-4C80-B979-7AA91CB5E5A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4DD5000A-EF0C-47EB-83CE-FAD115CFCCA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CEA70245-513A-48B2-9F56-71880D39C51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E5F722E5-BAC3-442C-B60E-8323D519E791}"/>
              </a:ext>
            </a:extLst>
          </p:cNvPr>
          <p:cNvGrpSpPr/>
          <p:nvPr/>
        </p:nvGrpSpPr>
        <p:grpSpPr>
          <a:xfrm rot="2540802">
            <a:off x="4221399" y="0"/>
            <a:ext cx="544580" cy="346135"/>
            <a:chOff x="1459148" y="544749"/>
            <a:chExt cx="7412477" cy="5661498"/>
          </a:xfrm>
        </p:grpSpPr>
        <p:sp>
          <p:nvSpPr>
            <p:cNvPr id="273" name="Arc 272">
              <a:extLst>
                <a:ext uri="{FF2B5EF4-FFF2-40B4-BE49-F238E27FC236}">
                  <a16:creationId xmlns:a16="http://schemas.microsoft.com/office/drawing/2014/main" id="{1861DC15-4DA1-47F4-ABFC-40FE04B07AB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07811B70-6E8A-446B-B22C-5BD68BBBEFD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EA3763B5-3D4D-4738-B06E-5875ADF113B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70ADDC99-2950-494D-AA2C-6DFEAC79B1A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70C88EED-DA2D-499F-A038-07059F51646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25775F65-6E2C-4FB9-9897-CF249D404FC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0B800CE7-4A26-4647-82F4-6F7551FAB55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7A6EA6BA-7CE1-450E-857B-BA5D8F24C85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201B01F9-9783-490E-A333-57C89F945BE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C4AC56F2-8520-4105-8AB9-2CC276B75A2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ED51F850-9540-4EA9-8AD6-FBEA24A8580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7A02DEDE-C62B-4D3E-A1B0-988FBFD0EA4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F167A5C0-4C7C-4D3E-9538-6F9C74B8F93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D29E1133-7292-4440-A3B9-4DCA601F2B07}"/>
              </a:ext>
            </a:extLst>
          </p:cNvPr>
          <p:cNvGrpSpPr/>
          <p:nvPr/>
        </p:nvGrpSpPr>
        <p:grpSpPr>
          <a:xfrm rot="2540802">
            <a:off x="4535724" y="9525"/>
            <a:ext cx="544580" cy="346135"/>
            <a:chOff x="1459148" y="544749"/>
            <a:chExt cx="7412477" cy="5661498"/>
          </a:xfrm>
        </p:grpSpPr>
        <p:sp>
          <p:nvSpPr>
            <p:cNvPr id="287" name="Arc 286">
              <a:extLst>
                <a:ext uri="{FF2B5EF4-FFF2-40B4-BE49-F238E27FC236}">
                  <a16:creationId xmlns:a16="http://schemas.microsoft.com/office/drawing/2014/main" id="{036A4555-1F9E-4C32-A68E-3A5F6DF104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0619090B-095D-45A5-8D55-59CFE644FB5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5A86D653-F291-41D0-B281-A060823A28E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E1825C42-FAFF-406D-8244-BDC195B11A0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DE7BD2B1-ACE3-4D70-8F57-1058EA5046A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33AC1FB4-D29B-454F-AAE8-B2A636CFC47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AD7A2817-9092-495B-BEAD-9F0AECDC78D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48DFAE5-71A0-466A-9394-3F23CD07310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036D271C-F0D6-45C2-9093-90DC11721A4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21E7537D-845E-4ECE-8BCB-B4BA1ED933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332F15F6-0862-47B4-85C7-80CAC5F676B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8A667136-FBAF-4FBF-ACFC-5721D4F5ACB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F501C473-AB6A-43FB-B400-D70A0784720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5EB7B97A-C474-4554-962E-DCAA1FEFF8C9}"/>
              </a:ext>
            </a:extLst>
          </p:cNvPr>
          <p:cNvGrpSpPr/>
          <p:nvPr/>
        </p:nvGrpSpPr>
        <p:grpSpPr>
          <a:xfrm rot="2540802">
            <a:off x="4850049" y="9525"/>
            <a:ext cx="544580" cy="346135"/>
            <a:chOff x="1459148" y="544749"/>
            <a:chExt cx="7412477" cy="5661498"/>
          </a:xfrm>
        </p:grpSpPr>
        <p:sp>
          <p:nvSpPr>
            <p:cNvPr id="301" name="Arc 300">
              <a:extLst>
                <a:ext uri="{FF2B5EF4-FFF2-40B4-BE49-F238E27FC236}">
                  <a16:creationId xmlns:a16="http://schemas.microsoft.com/office/drawing/2014/main" id="{A309A91E-3125-40F4-9B5C-E70D61DBB71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FCB2AF31-30F4-47BE-B171-DD8970E037C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302FFC0F-7E89-40E5-88B9-A845B06E52E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16956B45-A9DB-4CB1-A27C-C39DD823F7D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FAD03A8F-B1ED-4715-B26C-DD48C60EFD9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331605C8-F370-4444-8B26-76C7002925E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04ECE489-E0DC-4013-AC00-E7AB54AF553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71FD90C4-449F-442E-8BA1-C83B24FF34F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DA50333C-1CDB-42A2-AD1F-EBAD90BAB70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CEE26B4E-572F-4F9F-BB31-9DDCDADAEDA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5B6D481B-E08C-4381-8FF0-090649F3129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091D364-7D43-4EED-8F9B-8720FF66CF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230E3A49-A74A-4FC3-A53F-FA824AF8653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BF5233B6-F8A8-4AA5-AEF0-AAF6629BF5E5}"/>
              </a:ext>
            </a:extLst>
          </p:cNvPr>
          <p:cNvGrpSpPr/>
          <p:nvPr/>
        </p:nvGrpSpPr>
        <p:grpSpPr>
          <a:xfrm rot="2540802">
            <a:off x="5164374" y="0"/>
            <a:ext cx="544580" cy="346135"/>
            <a:chOff x="1459148" y="544749"/>
            <a:chExt cx="7412477" cy="5661498"/>
          </a:xfrm>
        </p:grpSpPr>
        <p:sp>
          <p:nvSpPr>
            <p:cNvPr id="315" name="Arc 314">
              <a:extLst>
                <a:ext uri="{FF2B5EF4-FFF2-40B4-BE49-F238E27FC236}">
                  <a16:creationId xmlns:a16="http://schemas.microsoft.com/office/drawing/2014/main" id="{EFB92204-E3D1-475E-94C4-BEA48D75AB8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A10BABF1-5234-460F-85D9-CDF7BD19847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DCA9D300-7C56-412E-B883-CCC05640A45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B441CEA7-8F66-454B-8A91-621F1D80113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DD56B59-2DCA-473B-937F-1542713B98A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8F3ADFB4-593E-4C14-BDCD-78EE2DAB766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1272A3F2-7711-47FA-8006-8C754194A6D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9ED9E4B-1777-4F5C-8316-E4476EFFFE7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7AAF5DFF-F1BF-41D4-BB7D-E2FE3942184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E7A43CF7-8A7E-4D57-8E04-17CD5F51FFD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4D07E442-7C0D-40B7-AA9F-D75BA2BAB81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8C90E71-E9F7-4B7F-AE23-3D746451DE6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92B49191-28E9-4321-AB71-327466A9D24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C1803F6E-B218-4411-9E75-15B14F3F937A}"/>
              </a:ext>
            </a:extLst>
          </p:cNvPr>
          <p:cNvGrpSpPr/>
          <p:nvPr/>
        </p:nvGrpSpPr>
        <p:grpSpPr>
          <a:xfrm rot="2540802">
            <a:off x="5478699" y="0"/>
            <a:ext cx="544580" cy="346135"/>
            <a:chOff x="1459148" y="544749"/>
            <a:chExt cx="7412477" cy="5661498"/>
          </a:xfrm>
        </p:grpSpPr>
        <p:sp>
          <p:nvSpPr>
            <p:cNvPr id="329" name="Arc 328">
              <a:extLst>
                <a:ext uri="{FF2B5EF4-FFF2-40B4-BE49-F238E27FC236}">
                  <a16:creationId xmlns:a16="http://schemas.microsoft.com/office/drawing/2014/main" id="{7D9D525C-BAA2-4654-AC57-F57BE724CF7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B9A19A25-5C75-47FD-ACC9-30698273696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981BB62F-B076-44F9-A92F-349E304EB4F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969B0F19-733D-42DE-A475-3BD8D6D219C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4DDD49A3-5AE2-4D12-AE8A-7386604C850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24DECE64-D7ED-499E-9268-C728D28F218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3A6C4643-59BC-4DFB-A1C6-5BBF7081314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F094D3EE-A761-4556-8675-74427378501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0C65C4BE-45A4-4B10-9AD7-7F95B69A118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67776067-B003-4932-B797-B7090ACF664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DE0AD20C-58F5-440C-B05A-9EA5D5A3D57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910CB591-83E1-48CD-87F7-A3412FC9388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31CD2CA6-CB44-4648-95A3-BB521258CC7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2A14D43D-2875-4D8D-8499-F9607DC5CFC4}"/>
              </a:ext>
            </a:extLst>
          </p:cNvPr>
          <p:cNvGrpSpPr/>
          <p:nvPr/>
        </p:nvGrpSpPr>
        <p:grpSpPr>
          <a:xfrm rot="2540802">
            <a:off x="5793024" y="0"/>
            <a:ext cx="544580" cy="346135"/>
            <a:chOff x="1459148" y="544749"/>
            <a:chExt cx="7412477" cy="5661498"/>
          </a:xfrm>
        </p:grpSpPr>
        <p:sp>
          <p:nvSpPr>
            <p:cNvPr id="343" name="Arc 342">
              <a:extLst>
                <a:ext uri="{FF2B5EF4-FFF2-40B4-BE49-F238E27FC236}">
                  <a16:creationId xmlns:a16="http://schemas.microsoft.com/office/drawing/2014/main" id="{C041D702-D93D-4636-8726-5F0220D82F3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8F8549E4-0032-4379-8E76-ED593A5260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89E098CB-C9CC-43E0-9306-F089D9FD0B6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6EBD3625-842E-4462-A5A8-32C1D748650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A654CD09-04A0-4A22-A1BA-E90EF26EB3D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2491DF1A-AF49-4D2F-AF80-7A571E0DE60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8A1758CC-122F-46A8-82B7-50EFBAB4A86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E68A6165-56F2-4C38-BF15-487E233DB3F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F8D77EA7-4880-4361-9F1B-DF01E16794A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D84DE862-D406-427B-A36F-03DFD3EB3FC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5201A1BA-2053-43CE-A1AF-A3E8EFA50B4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4CEB1FE0-0370-420B-B7F1-C75B8F271EA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2E1E46DE-8087-40E2-9A32-061DEF869F2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B8BD8D2A-A8B5-4733-A0A6-D3AF9262D93F}"/>
              </a:ext>
            </a:extLst>
          </p:cNvPr>
          <p:cNvGrpSpPr/>
          <p:nvPr/>
        </p:nvGrpSpPr>
        <p:grpSpPr>
          <a:xfrm rot="2540802">
            <a:off x="6107349" y="0"/>
            <a:ext cx="544580" cy="346135"/>
            <a:chOff x="1459148" y="544749"/>
            <a:chExt cx="7412477" cy="5661498"/>
          </a:xfrm>
        </p:grpSpPr>
        <p:sp>
          <p:nvSpPr>
            <p:cNvPr id="357" name="Arc 356">
              <a:extLst>
                <a:ext uri="{FF2B5EF4-FFF2-40B4-BE49-F238E27FC236}">
                  <a16:creationId xmlns:a16="http://schemas.microsoft.com/office/drawing/2014/main" id="{1DDFFF22-BA16-4AA1-A26C-33EC49922C6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16F4ABDE-8FB9-4A41-92FC-EF93E5D44C8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EDA892B8-43A2-4DF8-A18D-C82307FEEF6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B0295FBE-27C6-4460-AE66-F853AC78EFE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746F8E25-3CBE-4C11-A768-173CAF4C610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3D8ECD0A-D454-4CFE-9002-D57B95D2662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DBFCD172-0B03-4BC3-97F7-62BDA0CAA84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8F060406-EA57-4E58-A34B-943F2075BEA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DB856DF7-89CA-494C-8F88-FE76E672C0A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775C5EFC-1A62-4DFB-8125-C833F45611C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2AEB174C-5D0F-4D09-AB8A-15BD641714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77A241B5-78DF-4615-B13A-BF0CB817EAD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1D9BCBF-7F11-4CC0-BCBC-1815D431AC2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17A71010-6DB2-4C87-A848-3034E69C34EF}"/>
              </a:ext>
            </a:extLst>
          </p:cNvPr>
          <p:cNvGrpSpPr/>
          <p:nvPr/>
        </p:nvGrpSpPr>
        <p:grpSpPr>
          <a:xfrm rot="2540802">
            <a:off x="6421674" y="9525"/>
            <a:ext cx="544580" cy="346135"/>
            <a:chOff x="1459148" y="544749"/>
            <a:chExt cx="7412477" cy="5661498"/>
          </a:xfrm>
        </p:grpSpPr>
        <p:sp>
          <p:nvSpPr>
            <p:cNvPr id="371" name="Arc 370">
              <a:extLst>
                <a:ext uri="{FF2B5EF4-FFF2-40B4-BE49-F238E27FC236}">
                  <a16:creationId xmlns:a16="http://schemas.microsoft.com/office/drawing/2014/main" id="{1790521B-CBFE-4739-8E69-F4FE395FDFD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D7631FB2-B2AD-4BBF-A5B3-7EBBC7E81A7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91B122B9-F5A8-43B5-B111-0EE326C3C8A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1D120049-31DD-4FED-A466-518E6458AFA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77D7AAAD-18E5-446F-8821-381EE2B838A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1BE515C8-66F6-4E19-808A-59E669C4072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2EDFDB1-AD9A-4467-9105-E9B20BBC950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CE5607D2-77F4-428E-B354-BD0DAB2155F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919C32DB-0651-4584-9835-932C3322704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EF288778-0E55-4484-A8FB-4C69BBEFCA4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58AD0F27-5A08-486F-8713-BE2A60E932C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C3DAF57B-CEEC-4E3B-98B8-74CBC2E16C7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8743ADC2-9934-416F-A219-45FE70F96A9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9C43C24C-09B9-4EA3-9815-F0853CB5E96B}"/>
              </a:ext>
            </a:extLst>
          </p:cNvPr>
          <p:cNvGrpSpPr/>
          <p:nvPr/>
        </p:nvGrpSpPr>
        <p:grpSpPr>
          <a:xfrm rot="2540802">
            <a:off x="6735999" y="9525"/>
            <a:ext cx="544580" cy="346135"/>
            <a:chOff x="1459148" y="544749"/>
            <a:chExt cx="7412477" cy="5661498"/>
          </a:xfrm>
        </p:grpSpPr>
        <p:sp>
          <p:nvSpPr>
            <p:cNvPr id="385" name="Arc 384">
              <a:extLst>
                <a:ext uri="{FF2B5EF4-FFF2-40B4-BE49-F238E27FC236}">
                  <a16:creationId xmlns:a16="http://schemas.microsoft.com/office/drawing/2014/main" id="{A3BE09DA-9FDA-4B71-B1AD-8E8723C2304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174499B1-B696-41C4-B56E-1A00AEE1B61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3C73FE5-2B4F-4121-9E82-F1F32E64733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77839704-1B76-4589-B876-943F46996A0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83F2AC55-2636-4A31-8135-7206069813D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6D7B7C9B-2ABF-4096-B74B-6441994EB82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D724669E-2A43-40B3-8253-12722139EE2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CF81B383-EE07-4E32-826D-24CE8218717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F5758047-705E-4CCB-959C-B2347DF07E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75A4F8B3-E6E1-4BEA-8605-581B0DFFF78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8B510A91-BC43-430B-ACBA-BDAD49487EB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2801FE94-572D-40BA-A759-6F37FAE6F89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7B9142D2-A618-4C5E-8FD6-46A3A01812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F16E48D9-F3B8-4688-8BB7-CE845907E865}"/>
              </a:ext>
            </a:extLst>
          </p:cNvPr>
          <p:cNvGrpSpPr/>
          <p:nvPr/>
        </p:nvGrpSpPr>
        <p:grpSpPr>
          <a:xfrm rot="2540802">
            <a:off x="7050324" y="9525"/>
            <a:ext cx="544580" cy="346135"/>
            <a:chOff x="1459148" y="544749"/>
            <a:chExt cx="7412477" cy="5661498"/>
          </a:xfrm>
        </p:grpSpPr>
        <p:sp>
          <p:nvSpPr>
            <p:cNvPr id="399" name="Arc 398">
              <a:extLst>
                <a:ext uri="{FF2B5EF4-FFF2-40B4-BE49-F238E27FC236}">
                  <a16:creationId xmlns:a16="http://schemas.microsoft.com/office/drawing/2014/main" id="{FD68A230-25E3-4339-A8FD-188C3E34A3B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A048AF1A-1D7E-47E2-9F30-1331C4F62CD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F960E8DA-A4EF-431E-83CA-369BBA22AFC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51391EA6-E1E1-4B1F-B544-99118030990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2BE983C5-0FD5-4C96-86B2-7113BCEAAB8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CDEFD71-C733-477A-9187-D43050DAA2C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34F6E399-D43C-404E-9178-2CD6F2497F8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4EC9FF9F-2CC5-475A-8150-556758AF60E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A10E766C-C556-43AE-B6DB-09B37AA7E86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E18017D7-91D2-4681-BA92-B8E52AE6E52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402B290D-7BE2-44C1-A1BD-B102A54D96A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35F6398D-A6AB-4E79-8DF0-22327F84EF0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EF327779-F94A-4F5D-8150-BAE16188497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AFA24AE2-F0F5-406E-8C27-5D1414C21D60}"/>
              </a:ext>
            </a:extLst>
          </p:cNvPr>
          <p:cNvGrpSpPr/>
          <p:nvPr/>
        </p:nvGrpSpPr>
        <p:grpSpPr>
          <a:xfrm rot="2540802">
            <a:off x="7364649" y="9525"/>
            <a:ext cx="544580" cy="346135"/>
            <a:chOff x="1459148" y="544749"/>
            <a:chExt cx="7412477" cy="5661498"/>
          </a:xfrm>
        </p:grpSpPr>
        <p:sp>
          <p:nvSpPr>
            <p:cNvPr id="413" name="Arc 412">
              <a:extLst>
                <a:ext uri="{FF2B5EF4-FFF2-40B4-BE49-F238E27FC236}">
                  <a16:creationId xmlns:a16="http://schemas.microsoft.com/office/drawing/2014/main" id="{B5CC46DB-7559-461B-9895-5A365199100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CAC88D70-2DD0-4B33-A101-4CBC5366893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72BFF5C9-F214-4D57-9C4D-0552A0086BB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88AF3F55-151D-497E-84BB-C6366726952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5953F293-DBEF-4609-8470-A52E17DD386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46FC0B0E-5113-4FC8-AEC0-D0B09693BD2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EB6D3700-A3DD-4243-AE9C-E48AD31EE17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BDF875F3-2151-4656-ACEB-F87D12B78D6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69C67ED2-03E1-493D-B32E-39EC31C7796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3CD5A804-5BEF-42D5-8975-9A0C4E98B4E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F711A1A6-DAFA-436E-A2A7-25E2B120816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1D094DD5-3885-40EF-80CF-D272272B426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C171CABC-6EFF-4DF2-9082-F3553B2EBD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9393B1EA-C008-4AB4-A6FD-7247FC1F9759}"/>
              </a:ext>
            </a:extLst>
          </p:cNvPr>
          <p:cNvGrpSpPr/>
          <p:nvPr/>
        </p:nvGrpSpPr>
        <p:grpSpPr>
          <a:xfrm rot="2540802">
            <a:off x="7678974" y="9525"/>
            <a:ext cx="544580" cy="346135"/>
            <a:chOff x="1459148" y="544749"/>
            <a:chExt cx="7412477" cy="5661498"/>
          </a:xfrm>
        </p:grpSpPr>
        <p:sp>
          <p:nvSpPr>
            <p:cNvPr id="427" name="Arc 426">
              <a:extLst>
                <a:ext uri="{FF2B5EF4-FFF2-40B4-BE49-F238E27FC236}">
                  <a16:creationId xmlns:a16="http://schemas.microsoft.com/office/drawing/2014/main" id="{88042A8F-EFAA-41F2-8D54-42A6AAD466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DDB06F8C-B2F5-4F54-9B87-E2695356F44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C216D3C-BEC7-4E35-81E7-06E64085462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A0A51E5A-6212-413F-AB84-B5156A1DD3F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DEBA6FAD-0B4A-48E2-9D81-EC2DDE1D714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1CEE3499-6EC1-4087-B1D1-D336696FB28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A9D1B2D6-48E6-441D-85D0-227961D7050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004941-7597-4E32-B6F5-3C58FEA4304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ED834D22-2B36-495F-9011-332D50A08E3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6D664BB0-615A-4054-BB6C-4DCCD8FE481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15CBE0F3-BEC6-49E4-B8EE-7DCD436F53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987B76FB-2E92-4FBE-AB00-BE5DB1921B0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097DFEE5-65B8-45D1-8D16-18839BF6FC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0E6A15B1-6B09-4F96-A767-602C1D5D0E35}"/>
              </a:ext>
            </a:extLst>
          </p:cNvPr>
          <p:cNvGrpSpPr/>
          <p:nvPr/>
        </p:nvGrpSpPr>
        <p:grpSpPr>
          <a:xfrm rot="2540802">
            <a:off x="7993299" y="9525"/>
            <a:ext cx="544580" cy="346135"/>
            <a:chOff x="1459148" y="544749"/>
            <a:chExt cx="7412477" cy="5661498"/>
          </a:xfrm>
        </p:grpSpPr>
        <p:sp>
          <p:nvSpPr>
            <p:cNvPr id="441" name="Arc 440">
              <a:extLst>
                <a:ext uri="{FF2B5EF4-FFF2-40B4-BE49-F238E27FC236}">
                  <a16:creationId xmlns:a16="http://schemas.microsoft.com/office/drawing/2014/main" id="{714CAC55-37A4-4C8D-834B-74020B43F5E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21E0C168-895C-48AC-9196-3B4B5C375F4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87FD2CE8-D10B-4EFF-95B9-A7FE9E8364C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2EB9AF08-34B7-4987-AB56-7F724BAFAC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906D8DE8-850E-47C1-BED1-626CD097504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842575BB-480C-40B3-9674-BEC826B6467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D708FBCC-57FA-4B09-B0D1-5CEF0081D8A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D658C700-0AC0-4890-8DFA-F0687F888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E67E6F54-59E2-4913-9D5B-BD2DA17C03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FCA6195B-A73E-4428-B30C-B0EE9610F52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9DD3334D-BCA0-4D88-99B0-B3B16E9CD31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F4AAC0C1-D01F-4060-A21F-637BA85E249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DF976A1C-3FD3-4C3F-9952-9332884EC82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52D0099A-D52A-4A35-B39E-2610A6C78D7F}"/>
              </a:ext>
            </a:extLst>
          </p:cNvPr>
          <p:cNvGrpSpPr/>
          <p:nvPr/>
        </p:nvGrpSpPr>
        <p:grpSpPr>
          <a:xfrm rot="2540802">
            <a:off x="8307624" y="9525"/>
            <a:ext cx="544580" cy="346135"/>
            <a:chOff x="1459148" y="544749"/>
            <a:chExt cx="7412477" cy="5661498"/>
          </a:xfrm>
        </p:grpSpPr>
        <p:sp>
          <p:nvSpPr>
            <p:cNvPr id="455" name="Arc 454">
              <a:extLst>
                <a:ext uri="{FF2B5EF4-FFF2-40B4-BE49-F238E27FC236}">
                  <a16:creationId xmlns:a16="http://schemas.microsoft.com/office/drawing/2014/main" id="{33BD1578-3E0A-4C35-9F48-AB37C47ABF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7B30DFBD-6FDD-42F4-971C-12738204083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E6674046-A7F4-4973-AFA2-5B337658087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BB0615FA-1E64-4521-8AF5-F22E83352C1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7F867592-0FAD-43F6-8376-F053867E91C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5672DD8F-6B11-4779-A452-1DF0D931CBC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3CE096B-B6A7-4114-A0B0-5845559CA45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9DA76B3E-2671-47FA-8DFA-359D320D29A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F121BDE0-F655-453C-BC70-60479971509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F3893C4E-F2AF-4C8F-A25D-75A447F8320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507C9C13-E494-42C3-94DC-40B0EED08DF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AE6C5215-1FF6-49F8-9C39-22423FA4046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E48C421-A4AF-4E45-BD2D-F796CED7114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AA5EBCC6-D0B5-47E6-9022-A8F476BF2E4C}"/>
              </a:ext>
            </a:extLst>
          </p:cNvPr>
          <p:cNvGrpSpPr/>
          <p:nvPr/>
        </p:nvGrpSpPr>
        <p:grpSpPr>
          <a:xfrm rot="2540802">
            <a:off x="8621949" y="9525"/>
            <a:ext cx="544580" cy="346135"/>
            <a:chOff x="1459148" y="544749"/>
            <a:chExt cx="7412477" cy="5661498"/>
          </a:xfrm>
        </p:grpSpPr>
        <p:sp>
          <p:nvSpPr>
            <p:cNvPr id="469" name="Arc 468">
              <a:extLst>
                <a:ext uri="{FF2B5EF4-FFF2-40B4-BE49-F238E27FC236}">
                  <a16:creationId xmlns:a16="http://schemas.microsoft.com/office/drawing/2014/main" id="{C43F07B2-5E8E-44F4-BA17-5006D6F3E1E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EFE46909-1456-4257-BFFA-68CBA4C1D43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4E3E8685-4676-4787-BE0B-CB30A0A3203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41553F1-7E21-4055-BD14-B1E17F7F03C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7F8F4D15-2470-4DA0-B764-F5E774A729E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8603B914-3292-4386-B085-2F88B62580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56FA406E-A77D-4ED6-BC78-93D0A32A20D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587188D6-D9F7-4AD1-84B3-5F529230674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2E7DD7AF-B9AC-48C8-BA97-4D48DF5BD6E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B5CDDCD6-02B8-4146-8117-824BBDAEF39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190241D9-5715-4009-B090-118E2163948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8E86CADB-96CC-4BAC-A570-BEA1FC1C23F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08AEB31F-E4FB-45E3-9787-19422081C73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CA2A50D5-2170-4C4D-9A06-1C2DAD2DE425}"/>
              </a:ext>
            </a:extLst>
          </p:cNvPr>
          <p:cNvGrpSpPr/>
          <p:nvPr/>
        </p:nvGrpSpPr>
        <p:grpSpPr>
          <a:xfrm rot="2540802">
            <a:off x="8936274" y="9525"/>
            <a:ext cx="544580" cy="346135"/>
            <a:chOff x="1459148" y="544749"/>
            <a:chExt cx="7412477" cy="5661498"/>
          </a:xfrm>
        </p:grpSpPr>
        <p:sp>
          <p:nvSpPr>
            <p:cNvPr id="483" name="Arc 482">
              <a:extLst>
                <a:ext uri="{FF2B5EF4-FFF2-40B4-BE49-F238E27FC236}">
                  <a16:creationId xmlns:a16="http://schemas.microsoft.com/office/drawing/2014/main" id="{1B5E7DDF-8122-4266-A2EB-00D27E20331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C9A7F121-2905-4744-B180-9FB3B3B97E7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09A5A3D5-A799-4EF6-942A-DF654D00734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D92FD4DB-9C72-4661-97B2-58689663ED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DBD1566D-CF11-47C9-9F5B-93E87E5927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96D4D8CD-59BD-4396-BB57-C99811496EA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A4697592-661D-40F0-98C6-A579C9F5A0F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7F63CB0A-2662-4F13-B029-B3146EF858E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E6CB92AA-09EC-4AD2-A2E3-8441FE93909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0D865BCB-2571-42EF-AF89-860EEC14603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280AC222-F569-411E-96E6-A797D35E7FF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B9E3820F-19B9-440A-B091-6A1BCD7AE03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59F52DF8-BB59-48E1-BA5D-0507CBE070D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67FF741A-52F7-44E5-AA81-A168171B5977}"/>
              </a:ext>
            </a:extLst>
          </p:cNvPr>
          <p:cNvGrpSpPr/>
          <p:nvPr/>
        </p:nvGrpSpPr>
        <p:grpSpPr>
          <a:xfrm rot="2540802">
            <a:off x="9250599" y="9525"/>
            <a:ext cx="544580" cy="346135"/>
            <a:chOff x="1459148" y="544749"/>
            <a:chExt cx="7412477" cy="5661498"/>
          </a:xfrm>
        </p:grpSpPr>
        <p:sp>
          <p:nvSpPr>
            <p:cNvPr id="497" name="Arc 496">
              <a:extLst>
                <a:ext uri="{FF2B5EF4-FFF2-40B4-BE49-F238E27FC236}">
                  <a16:creationId xmlns:a16="http://schemas.microsoft.com/office/drawing/2014/main" id="{1A7CD2DC-F452-47FF-B25C-2791DC39E7F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C43C926D-CD1A-4E3F-81A4-BECF47F7AB1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86541C7F-FB32-4CE0-8E65-8764F795378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82DEDCE7-7075-44C7-B679-4E3C34BEB74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C963536-DBC2-42E8-A86B-99CC6D074C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702F616C-EFE6-40F5-9E79-C049524FF74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2ED02FE1-47FF-44D8-9123-E9B059432F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F70BE38-23A2-4B32-BFD7-1014B7E3F9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22C08B00-B1DF-46F5-8D46-8EED2D27E83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C05F04C0-A027-42B9-B18C-D285063A287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3AB72858-E24F-4501-8873-BBD6C549CB6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38B1FC72-036B-4837-B548-97E2F4C3BB4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E8233284-AECC-4053-86A5-D9D6A75E0E4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705F40BF-C869-435A-B9EE-CD57A5B9EAD5}"/>
              </a:ext>
            </a:extLst>
          </p:cNvPr>
          <p:cNvGrpSpPr/>
          <p:nvPr/>
        </p:nvGrpSpPr>
        <p:grpSpPr>
          <a:xfrm rot="2540802">
            <a:off x="9564924" y="9525"/>
            <a:ext cx="544580" cy="346135"/>
            <a:chOff x="1459148" y="544749"/>
            <a:chExt cx="7412477" cy="5661498"/>
          </a:xfrm>
        </p:grpSpPr>
        <p:sp>
          <p:nvSpPr>
            <p:cNvPr id="511" name="Arc 510">
              <a:extLst>
                <a:ext uri="{FF2B5EF4-FFF2-40B4-BE49-F238E27FC236}">
                  <a16:creationId xmlns:a16="http://schemas.microsoft.com/office/drawing/2014/main" id="{F4BC3BF1-0E92-455C-A7FA-98195EF9EBD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C4D23555-F3CA-42CF-A800-7A649276DDA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DCF42CC1-8E76-478E-9EBE-3DE22560AA9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690D79F-5AFE-4CCE-B446-A703FC1750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47485BF2-E1F4-4802-8785-6D64A588570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C2E9D41F-25D2-4115-B918-F6206D43132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9BAF3C7E-024A-43FA-966A-8A6F41A26FC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92B6CFF8-87E4-4FFE-AF1C-D1E1EAE8BAD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282673D2-A414-4A79-9EBB-459D1E9C5FF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7187B3A3-586C-4ED3-AF3E-24AD698E88E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F7C911B1-45D5-47D1-BFCC-A8F38E0F9E3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C6D65CB-3448-4E55-ADB0-CDE76900157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CABBC9EE-A513-4EF3-805B-2BEA8F9A2C2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4AAE8110-9031-47DA-87CA-BF49981810CF}"/>
              </a:ext>
            </a:extLst>
          </p:cNvPr>
          <p:cNvGrpSpPr/>
          <p:nvPr/>
        </p:nvGrpSpPr>
        <p:grpSpPr>
          <a:xfrm rot="2540802">
            <a:off x="9879249" y="9525"/>
            <a:ext cx="544580" cy="346135"/>
            <a:chOff x="1459148" y="544749"/>
            <a:chExt cx="7412477" cy="5661498"/>
          </a:xfrm>
        </p:grpSpPr>
        <p:sp>
          <p:nvSpPr>
            <p:cNvPr id="525" name="Arc 524">
              <a:extLst>
                <a:ext uri="{FF2B5EF4-FFF2-40B4-BE49-F238E27FC236}">
                  <a16:creationId xmlns:a16="http://schemas.microsoft.com/office/drawing/2014/main" id="{C963D02B-3977-4B50-9576-EA69CC3B930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C8B68194-C55F-40D6-9B53-405B19047EE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9AFE95C6-CD69-4256-B9CF-EE59C71C9C5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10C0FA8D-8CAA-4ECF-B4FE-58A1A1CEB2A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5F9F49B-DB39-48D7-9DE6-96AA67CCF1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9B01C835-AAE0-459F-9C42-CC9EBC256CB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93B6C4D3-1DA3-4BBC-A6F3-1383BCC227C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651F58CF-D512-4E64-A995-9F7FF96D87C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455A0173-9190-4B3A-8485-E2A4872086D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57974E11-38AE-4D54-AAFD-54708514008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35E032E9-59A7-483E-9924-19FE596D941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4258B49-A26F-4C44-A256-6E28405B3F1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10633DDF-9639-49EC-B9EE-AC2F175237B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565B055-4FA1-4440-A386-23A4A0B7C046}"/>
              </a:ext>
            </a:extLst>
          </p:cNvPr>
          <p:cNvGrpSpPr/>
          <p:nvPr/>
        </p:nvGrpSpPr>
        <p:grpSpPr>
          <a:xfrm rot="2540802">
            <a:off x="10193574" y="9525"/>
            <a:ext cx="544580" cy="346135"/>
            <a:chOff x="1459148" y="544749"/>
            <a:chExt cx="7412477" cy="5661498"/>
          </a:xfrm>
        </p:grpSpPr>
        <p:sp>
          <p:nvSpPr>
            <p:cNvPr id="539" name="Arc 538">
              <a:extLst>
                <a:ext uri="{FF2B5EF4-FFF2-40B4-BE49-F238E27FC236}">
                  <a16:creationId xmlns:a16="http://schemas.microsoft.com/office/drawing/2014/main" id="{D6716014-086A-47E8-BCCD-CFC2FDAB882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94866827-2564-4510-B172-3C0EC504D5C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699995F5-085D-4786-A7E1-0B3F7095093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A0A32637-5822-48C0-817C-118629C3FDB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1F161D5D-904B-40A9-A11F-AD4D01681B5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87243AE8-5211-4637-89B0-4CEA0DF37FF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86C62CAB-4AE1-4BB6-AA99-AD7821A2616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E128A934-2C0C-4720-8B45-5E46B23B5FF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BD3ED400-A725-47CF-9637-1026765C0DE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0845C626-0C0A-41F6-ACAA-F11BCB841D7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7B5F5769-0928-4F39-9BCE-7BF88B7C6B6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17BD2CB6-C4E0-4DA5-8AAF-9D29ECD743F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9B1D2F25-4685-48E2-8F97-CF71DD40716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5438E322-9976-4367-9C4E-D8D1AEEEF095}"/>
              </a:ext>
            </a:extLst>
          </p:cNvPr>
          <p:cNvGrpSpPr/>
          <p:nvPr/>
        </p:nvGrpSpPr>
        <p:grpSpPr>
          <a:xfrm rot="2540802">
            <a:off x="10507899" y="9525"/>
            <a:ext cx="544580" cy="346135"/>
            <a:chOff x="1459148" y="544749"/>
            <a:chExt cx="7412477" cy="5661498"/>
          </a:xfrm>
        </p:grpSpPr>
        <p:sp>
          <p:nvSpPr>
            <p:cNvPr id="553" name="Arc 552">
              <a:extLst>
                <a:ext uri="{FF2B5EF4-FFF2-40B4-BE49-F238E27FC236}">
                  <a16:creationId xmlns:a16="http://schemas.microsoft.com/office/drawing/2014/main" id="{81B0CC8C-8E7E-48FC-BC65-9C7C43E6D65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62CCEC84-FEF8-4861-B17A-150033153AF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35DFBDB3-41F8-4B81-BD1C-80877AF7854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6FB152B2-5E04-416C-87B6-8337CD5A0DE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08F810D8-5885-4766-8E2F-11CD43A4B3C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7A1DBF76-50E1-41C8-BFBB-53E85B2CAF5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3D7B3221-03C3-4547-BDA6-AAFCB725CB0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8A0E008E-5555-4727-B65D-E3800EB7470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A33A77F3-DF47-4580-9494-3289697BC9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5F7A4563-0DCE-40BB-BBAE-94FA151C2B0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9342E80D-9D9C-4726-99B8-86457221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54BBA1CC-9C50-4EB0-AF54-3BA57D61739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028ED3E4-5A7B-4A18-A597-3C8529C63BE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1F6D178A-EDA7-4B4D-880B-68CB927A8CFB}"/>
              </a:ext>
            </a:extLst>
          </p:cNvPr>
          <p:cNvGrpSpPr/>
          <p:nvPr/>
        </p:nvGrpSpPr>
        <p:grpSpPr>
          <a:xfrm rot="2540802">
            <a:off x="10822224" y="9525"/>
            <a:ext cx="544580" cy="346135"/>
            <a:chOff x="1459148" y="544749"/>
            <a:chExt cx="7412477" cy="5661498"/>
          </a:xfrm>
        </p:grpSpPr>
        <p:sp>
          <p:nvSpPr>
            <p:cNvPr id="567" name="Arc 566">
              <a:extLst>
                <a:ext uri="{FF2B5EF4-FFF2-40B4-BE49-F238E27FC236}">
                  <a16:creationId xmlns:a16="http://schemas.microsoft.com/office/drawing/2014/main" id="{E6764509-27B9-4CDF-81D6-A1F02EB322A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F3799903-6210-4490-953F-C5893F35FEF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09A95EF6-B528-4AE3-8650-8005C1F6755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6F1862D9-5CEA-4D3A-96A1-E837F25D983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D9CC173D-F781-40AA-A8EC-AB9C1DD9175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9333C5F5-6B3D-4CEF-A754-631BCFEEDE3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8E6A14CE-7375-4F2E-A56E-4F5A6214B58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2D45706C-D282-4516-A1A3-FCAC26B85E9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6798CB9A-593B-491B-A72A-BCABC0BB9C7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EB3B1FBD-A029-4190-90DD-24C14EAE96A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7E87A43D-D61B-4FA2-A2FB-FE83BD78DC4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AE3E6271-09D2-43B7-A02D-95FA52D5BAD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9660DCD-165E-4224-8B00-3593116249C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0C24566D-B005-4473-B1E9-95C32BC31E60}"/>
              </a:ext>
            </a:extLst>
          </p:cNvPr>
          <p:cNvGrpSpPr/>
          <p:nvPr/>
        </p:nvGrpSpPr>
        <p:grpSpPr>
          <a:xfrm rot="2540802">
            <a:off x="11136549" y="9525"/>
            <a:ext cx="544580" cy="346135"/>
            <a:chOff x="1459148" y="544749"/>
            <a:chExt cx="7412477" cy="5661498"/>
          </a:xfrm>
        </p:grpSpPr>
        <p:sp>
          <p:nvSpPr>
            <p:cNvPr id="581" name="Arc 580">
              <a:extLst>
                <a:ext uri="{FF2B5EF4-FFF2-40B4-BE49-F238E27FC236}">
                  <a16:creationId xmlns:a16="http://schemas.microsoft.com/office/drawing/2014/main" id="{A2BBD750-9CB2-413A-B1FA-15EA8317D39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9BA5F4F8-5EEC-4661-8FE9-B8E82536884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AEEDB7F3-2D7E-4737-9B56-6B0A8E40582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F90BFF3C-B0EE-4F65-9897-CD43A2F5A6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0EB64B5A-D728-45E2-ACAB-EEFB0B3ED0B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DFA006BC-CBCA-4F10-9552-F6F29338EC5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B0174725-193B-4295-9BA4-7E58F5559F9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D62C083B-29D7-41F2-8857-FB58F706F63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85B847FB-2F06-45F6-896C-090D353396D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5672A72F-2D70-4236-91A7-E803D0C8362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81C0E6E7-F701-4BA2-BEF2-8FEF7DB583B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AE9B7ECB-5479-4628-9B4F-5395B263AF0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8F019965-DB54-46F6-AE25-3B978C2FD53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F4209A71-DEC6-4B94-A242-86AA831B9247}"/>
              </a:ext>
            </a:extLst>
          </p:cNvPr>
          <p:cNvGrpSpPr/>
          <p:nvPr/>
        </p:nvGrpSpPr>
        <p:grpSpPr>
          <a:xfrm rot="2540802">
            <a:off x="11450874" y="9525"/>
            <a:ext cx="544580" cy="346135"/>
            <a:chOff x="1459148" y="544749"/>
            <a:chExt cx="7412477" cy="5661498"/>
          </a:xfrm>
        </p:grpSpPr>
        <p:sp>
          <p:nvSpPr>
            <p:cNvPr id="595" name="Arc 594">
              <a:extLst>
                <a:ext uri="{FF2B5EF4-FFF2-40B4-BE49-F238E27FC236}">
                  <a16:creationId xmlns:a16="http://schemas.microsoft.com/office/drawing/2014/main" id="{C592EA20-501C-40C7-80AF-26628E267C2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B0D8CFD2-869B-4896-9984-55D50F4F36E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495485A0-F8EA-4FFB-A48F-0CFE89B5D1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D519BEB7-D79A-439F-A606-F977FC09DD2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43D1A6AF-F91E-4942-A841-F4BA2699B9D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746FAF12-B43F-4361-8F3A-A4112A93BEE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1D1BEC87-0963-466E-B3B5-B0EF88EF317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1E91982F-F84E-4211-AF98-02C6F148DF8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DAFA0333-190D-4519-8091-AFEFF776C17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D15B2B0B-81E1-4C0E-83CB-B510FA571F2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3DC76F48-3ADB-4A98-80E2-4B7C0FE2AFE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0C065862-AC65-4F13-9B2C-492A9EE43B9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7C6F11FA-BE20-42A3-8F2E-3F5AF248D4F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CEC1087D-58F9-446D-ADB7-D0A71A8369D7}"/>
              </a:ext>
            </a:extLst>
          </p:cNvPr>
          <p:cNvGrpSpPr/>
          <p:nvPr/>
        </p:nvGrpSpPr>
        <p:grpSpPr>
          <a:xfrm rot="2540802">
            <a:off x="11736624" y="9525"/>
            <a:ext cx="544580" cy="346135"/>
            <a:chOff x="1459148" y="544749"/>
            <a:chExt cx="7412477" cy="5661498"/>
          </a:xfrm>
        </p:grpSpPr>
        <p:sp>
          <p:nvSpPr>
            <p:cNvPr id="609" name="Arc 608">
              <a:extLst>
                <a:ext uri="{FF2B5EF4-FFF2-40B4-BE49-F238E27FC236}">
                  <a16:creationId xmlns:a16="http://schemas.microsoft.com/office/drawing/2014/main" id="{978DDC42-EC83-4ED3-A248-4F7877479B4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B8DA51F0-915F-496B-84F3-534E10CE038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71F7F890-753E-484E-8446-4AF640C6E3C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50DC7B4D-DC99-4CC2-9FB2-BBF0D9366DE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2751A345-BE03-47D2-ABBB-44455A78CB5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F0CF4DE9-C9EB-4622-9717-AEBF597FCC9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F9CDAD22-8F23-4AFA-AD8F-00B59F80458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0E870943-A1A8-4420-9D6C-961E824474C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CD8ADC6-932A-4674-9D65-D54926A8B29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40A4A6DE-84C7-4549-B63C-A4AFC93116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15760EFE-EF4C-4EC5-B832-F2361C46427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ED246970-839C-4930-9989-461638B8D9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CADAA428-D3EC-4E36-A502-AE1832BE4FA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DFA88185-BD1B-4844-8628-9D6B8E64CF9F}"/>
              </a:ext>
            </a:extLst>
          </p:cNvPr>
          <p:cNvGrpSpPr/>
          <p:nvPr/>
        </p:nvGrpSpPr>
        <p:grpSpPr>
          <a:xfrm rot="2540802">
            <a:off x="-179151" y="6524625"/>
            <a:ext cx="544580" cy="346135"/>
            <a:chOff x="1459148" y="544749"/>
            <a:chExt cx="7412477" cy="5661498"/>
          </a:xfrm>
        </p:grpSpPr>
        <p:sp>
          <p:nvSpPr>
            <p:cNvPr id="623" name="Arc 622">
              <a:extLst>
                <a:ext uri="{FF2B5EF4-FFF2-40B4-BE49-F238E27FC236}">
                  <a16:creationId xmlns:a16="http://schemas.microsoft.com/office/drawing/2014/main" id="{0D0BEDB8-157F-4CEA-A4EF-62544EAAAC7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231BC973-B937-4A11-8FF6-F47D4922397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FDD9C257-C410-4AAC-89E1-3C712B27A65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E9F361B2-B5F7-41E5-8104-C30CC6F64C7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A970DD8-24EE-4231-BB62-42DB19486C0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88F1E4E4-A58C-4E56-978D-95E7E2674E1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D24C92E8-1634-40EE-B784-6871F095D04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6D25B0E1-9BBA-4D16-95F0-E1F66AAD03B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B7CC9711-5D7F-4956-BF78-ED774526BDE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5B82E9FE-BE7C-4EF6-8CB9-AA980E323E8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8145C524-7BB7-45C4-A6B7-172B74261B1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D7C644F5-2699-45E4-A1A2-D4F68336CCE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A2F1EC0C-A718-48E9-A842-D67CAEAC2A1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E1CD0BC8-8869-4688-AEB3-8A7A51DAD039}"/>
              </a:ext>
            </a:extLst>
          </p:cNvPr>
          <p:cNvGrpSpPr/>
          <p:nvPr/>
        </p:nvGrpSpPr>
        <p:grpSpPr>
          <a:xfrm rot="2540802">
            <a:off x="135174" y="6524625"/>
            <a:ext cx="544580" cy="346135"/>
            <a:chOff x="1459148" y="544749"/>
            <a:chExt cx="7412477" cy="5661498"/>
          </a:xfrm>
        </p:grpSpPr>
        <p:sp>
          <p:nvSpPr>
            <p:cNvPr id="637" name="Arc 636">
              <a:extLst>
                <a:ext uri="{FF2B5EF4-FFF2-40B4-BE49-F238E27FC236}">
                  <a16:creationId xmlns:a16="http://schemas.microsoft.com/office/drawing/2014/main" id="{59E50D39-7910-4374-BCDC-954E47DFA78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61AECBF6-1005-4B2B-B692-1EB59D45964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2C7163CC-012B-434D-924E-37AAB9AF424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F207CDFE-21F3-436E-A802-11160CEB6C5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4837E224-A53A-4C9B-B2B6-09124134C10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9BD38196-634C-4E32-91F6-C7E7DCE170A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9F6018D0-4665-493C-BA15-9E6E5AC140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C8B0475-C7C0-4782-8C78-A1EAF711E30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DA3EEF0E-400F-4F35-8515-4B319960035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DDB23C31-337B-46A7-81A9-F946BE7393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3259425E-126F-41C3-BFE4-F8482B327F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D30A3800-985D-4F21-8519-D9C4CF3E344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A21F1D40-233F-4899-A571-ED054EA274C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7CFD29EC-B8E1-46A0-B17C-1C3250B9C362}"/>
              </a:ext>
            </a:extLst>
          </p:cNvPr>
          <p:cNvGrpSpPr/>
          <p:nvPr/>
        </p:nvGrpSpPr>
        <p:grpSpPr>
          <a:xfrm rot="2540802">
            <a:off x="449499" y="6524625"/>
            <a:ext cx="544580" cy="346135"/>
            <a:chOff x="1459148" y="544749"/>
            <a:chExt cx="7412477" cy="5661498"/>
          </a:xfrm>
        </p:grpSpPr>
        <p:sp>
          <p:nvSpPr>
            <p:cNvPr id="651" name="Arc 650">
              <a:extLst>
                <a:ext uri="{FF2B5EF4-FFF2-40B4-BE49-F238E27FC236}">
                  <a16:creationId xmlns:a16="http://schemas.microsoft.com/office/drawing/2014/main" id="{D0DCA073-A569-40A6-A32B-E804E151F57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CE1EE132-3178-41E3-A868-86F498DBF9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9D9F5502-EEF2-41F0-B813-63FF22BECB1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61CBD137-857E-49DA-87E1-DDD2B468CF2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9253B0A6-DFC8-4780-BE00-FB9E4B37C29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7430A2E1-99E0-4FC1-B600-1785A7870B4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80EC4D01-6145-4095-9105-6534D374EA3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B5072944-C782-4B83-BE6E-E8F9B93CD3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5B1855DF-CAA4-47ED-A0BB-B94B9E8950B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968337D1-314A-4DD4-BC91-C8818F19C80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3CDCBEC9-AE36-40BF-A405-102A217B5C9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C2CF5154-9F98-45E0-9A93-3CE0B279549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CD4FFA09-2F6F-4BB4-8081-94D56FA921C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035FC8D2-717B-4D0C-990D-C2969F44868B}"/>
              </a:ext>
            </a:extLst>
          </p:cNvPr>
          <p:cNvGrpSpPr/>
          <p:nvPr/>
        </p:nvGrpSpPr>
        <p:grpSpPr>
          <a:xfrm rot="2540802">
            <a:off x="763824" y="6524625"/>
            <a:ext cx="544580" cy="346135"/>
            <a:chOff x="1459148" y="544749"/>
            <a:chExt cx="7412477" cy="5661498"/>
          </a:xfrm>
        </p:grpSpPr>
        <p:sp>
          <p:nvSpPr>
            <p:cNvPr id="665" name="Arc 664">
              <a:extLst>
                <a:ext uri="{FF2B5EF4-FFF2-40B4-BE49-F238E27FC236}">
                  <a16:creationId xmlns:a16="http://schemas.microsoft.com/office/drawing/2014/main" id="{9872C33F-7284-410B-81C7-D38FC2A7E46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335F6E06-3D5C-464C-8D8C-65BF7C6CCE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872B95E2-4E9D-42EA-A4DE-0F6017F35A6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70940F00-04FB-4424-A100-335C5D5E4A8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F01C63CB-4A6B-43D8-A1BD-A30A38E05DA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252C90EF-2C71-4449-AA4D-176DD271D2C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567248E6-33C6-43EC-9213-43B66172515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07458F77-E869-45A1-878E-669D5F99A45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D6169BFE-9FE9-4B64-BB1E-2180421A0F0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DE66778D-3DCB-4768-8388-2276E523045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5AA8D04C-DC12-4CFC-AA54-B29381C12E2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C573349-6355-49E7-ACD2-7C9970351D4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8DF78E76-D17B-4D59-9826-00DB38D8012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8AB72634-3806-4E6B-BDDE-5F19321B59DF}"/>
              </a:ext>
            </a:extLst>
          </p:cNvPr>
          <p:cNvGrpSpPr/>
          <p:nvPr/>
        </p:nvGrpSpPr>
        <p:grpSpPr>
          <a:xfrm rot="2540802">
            <a:off x="1078149" y="6524625"/>
            <a:ext cx="544580" cy="346135"/>
            <a:chOff x="1459148" y="544749"/>
            <a:chExt cx="7412477" cy="5661498"/>
          </a:xfrm>
        </p:grpSpPr>
        <p:sp>
          <p:nvSpPr>
            <p:cNvPr id="679" name="Arc 678">
              <a:extLst>
                <a:ext uri="{FF2B5EF4-FFF2-40B4-BE49-F238E27FC236}">
                  <a16:creationId xmlns:a16="http://schemas.microsoft.com/office/drawing/2014/main" id="{80EB20CE-B1B5-4EEE-B828-EE565F3B341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0865DA40-6E8E-4828-A588-AE3CF1B2581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98ACFF9E-383E-494D-B40E-876D3846A48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1489353A-658D-4BC2-8205-5B4F2038D5C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B6DC23CF-29A3-4741-9490-D972E3FDAB1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FE9ECB5A-D270-40FB-948D-D0783EE8FF7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F9172165-B513-4E3C-A2FA-979E48658C6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0004AFA1-4008-467F-9256-37BF9BF8DA7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DAAB5D5-676B-449B-8890-90A049796AF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834EB7EA-3FC3-4D92-9C18-5F662BF91AA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F17EDDD3-CF0F-45D8-B3EE-16D1B3B33BF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83D10DF8-9296-4B0C-B677-1ACB6383CC6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475DB6FD-C3AD-442A-BF1F-CCFD53035EA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72C8F984-0BD6-4192-93D5-236205637108}"/>
              </a:ext>
            </a:extLst>
          </p:cNvPr>
          <p:cNvGrpSpPr/>
          <p:nvPr/>
        </p:nvGrpSpPr>
        <p:grpSpPr>
          <a:xfrm rot="2540802">
            <a:off x="1392474" y="6524625"/>
            <a:ext cx="544580" cy="346135"/>
            <a:chOff x="1459148" y="544749"/>
            <a:chExt cx="7412477" cy="5661498"/>
          </a:xfrm>
        </p:grpSpPr>
        <p:sp>
          <p:nvSpPr>
            <p:cNvPr id="693" name="Arc 692">
              <a:extLst>
                <a:ext uri="{FF2B5EF4-FFF2-40B4-BE49-F238E27FC236}">
                  <a16:creationId xmlns:a16="http://schemas.microsoft.com/office/drawing/2014/main" id="{95D34A90-5113-4AE1-8B34-65E79715543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335522B9-BD49-4A3B-A5B2-D62D005E491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666DDE90-4E91-4739-B8A7-0773EF8CB62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4FCE806F-A41C-48A2-BA92-FB0F5E4460B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A8FB5BAA-5C6A-4775-99B9-ECAE4817AB5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0D1C9735-11BA-4E70-BF21-B32C692A673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E4190EE3-277A-430C-ADA6-D5FCBEC8157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15BCB77-4DFB-4B51-A861-93386AC5CF3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A970AB4F-E971-41F9-8AD4-661B4CCFCCF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84DC791D-1F67-486E-8F3E-BD90D3ADD11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0F4007BF-AD2B-4149-BCF6-7DE884C676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6F1B275D-448C-49FD-B8F9-F577D2AFEC8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3685C850-EC75-462A-87FF-74EE057EF46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E28A6E06-487E-443B-99F0-454BEB1A8B69}"/>
              </a:ext>
            </a:extLst>
          </p:cNvPr>
          <p:cNvGrpSpPr/>
          <p:nvPr/>
        </p:nvGrpSpPr>
        <p:grpSpPr>
          <a:xfrm rot="2540802">
            <a:off x="1706799" y="6524625"/>
            <a:ext cx="544580" cy="346135"/>
            <a:chOff x="1459148" y="544749"/>
            <a:chExt cx="7412477" cy="5661498"/>
          </a:xfrm>
        </p:grpSpPr>
        <p:sp>
          <p:nvSpPr>
            <p:cNvPr id="707" name="Arc 706">
              <a:extLst>
                <a:ext uri="{FF2B5EF4-FFF2-40B4-BE49-F238E27FC236}">
                  <a16:creationId xmlns:a16="http://schemas.microsoft.com/office/drawing/2014/main" id="{57B008C0-4C6E-4BF8-9E8C-B3F05AE23E1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994EF63D-EDDE-4CF7-9291-2BEB6486C88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EE752648-9D6F-47FD-83E6-164E9410C1B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2ED34F18-3E3E-4F46-8363-8DE58B865B0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D83C128-13D2-41A1-8793-61CF788AB1F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E8165FE8-6802-42BE-AFA4-7CFD99209A1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F284570A-61C2-4ECC-AB63-89E171D1332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947BFC85-73D8-4FCB-9219-83C4B85CFE6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DBFC2C21-DEC3-4877-B5BA-B339E0D725E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972D1A16-2170-464E-88B1-D9EC02E6D4D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EB343450-DB85-4A26-94A7-0F9CDBCB4A4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0BF7D2BE-D323-4F1E-B2FA-365C639B8C7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E8665F52-A728-4929-A8B6-501CFD6FE73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DFC55F49-B56C-4970-9B26-466FE1537685}"/>
              </a:ext>
            </a:extLst>
          </p:cNvPr>
          <p:cNvGrpSpPr/>
          <p:nvPr/>
        </p:nvGrpSpPr>
        <p:grpSpPr>
          <a:xfrm rot="2540802">
            <a:off x="2021124" y="6524625"/>
            <a:ext cx="544580" cy="346135"/>
            <a:chOff x="1459148" y="544749"/>
            <a:chExt cx="7412477" cy="5661498"/>
          </a:xfrm>
        </p:grpSpPr>
        <p:sp>
          <p:nvSpPr>
            <p:cNvPr id="721" name="Arc 720">
              <a:extLst>
                <a:ext uri="{FF2B5EF4-FFF2-40B4-BE49-F238E27FC236}">
                  <a16:creationId xmlns:a16="http://schemas.microsoft.com/office/drawing/2014/main" id="{2B8590C9-7608-4C79-B56D-BA30B97B657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5D8F9D29-1BD0-4599-8C53-8E52BA469F3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15865C05-41DB-4519-807E-7318C4D59C3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210C00AE-5F76-44F4-83E8-B4474B0FB8C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4E0BE6-D615-4443-8B44-59BF758329D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281B85BC-0DA3-4E37-B872-45C1059C408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A8644993-68CF-4521-BC10-A5900B90679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70FB9E79-11F1-4D2D-A45C-FFA26E1E29E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2BF4F919-D62B-415C-BF81-766664C1FA1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215A6116-4C00-48B5-982E-295B3423EB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DE5C3FFD-5683-4700-87D6-9E6A9B602BE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F7739A3B-B86E-41FA-A31D-1E21973D63A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269B98BB-83EB-455E-8325-ACB1920A042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7DDA2F6A-7281-4155-B9E5-3B1CB3213FD1}"/>
              </a:ext>
            </a:extLst>
          </p:cNvPr>
          <p:cNvGrpSpPr/>
          <p:nvPr/>
        </p:nvGrpSpPr>
        <p:grpSpPr>
          <a:xfrm rot="2540802">
            <a:off x="2335449" y="6524625"/>
            <a:ext cx="544580" cy="346135"/>
            <a:chOff x="1459148" y="544749"/>
            <a:chExt cx="7412477" cy="5661498"/>
          </a:xfrm>
        </p:grpSpPr>
        <p:sp>
          <p:nvSpPr>
            <p:cNvPr id="735" name="Arc 734">
              <a:extLst>
                <a:ext uri="{FF2B5EF4-FFF2-40B4-BE49-F238E27FC236}">
                  <a16:creationId xmlns:a16="http://schemas.microsoft.com/office/drawing/2014/main" id="{0713B761-6EAC-48BF-951C-8AEDED9D50D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2D6A07D7-5B5F-4478-83E7-4F1686221AF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1D939076-9AE6-4253-9EFE-1EB3F6A1676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387C9262-310C-43F7-B460-EEDFAB2D4EB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B22F97FB-1F1C-49F3-8DAA-2BB871FD772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67944EBE-68E1-482A-936F-F0A41809E4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85460E46-0DF0-4199-A9B7-034267CD845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E564B418-D82F-4DBE-929F-AE02628A703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84543B3D-8090-4767-B19E-EBC8C53593A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36AFE169-7720-4A7B-8136-2D588823F12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C08C6482-3C01-4030-AF1C-B4B99081319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515B551F-4796-4321-8CFE-005811DD4FA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2EFA667D-C1DD-4B66-B07E-E3BEEDC302B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A9BF42C5-EC51-4BB8-AEE3-2023926A956B}"/>
              </a:ext>
            </a:extLst>
          </p:cNvPr>
          <p:cNvGrpSpPr/>
          <p:nvPr/>
        </p:nvGrpSpPr>
        <p:grpSpPr>
          <a:xfrm rot="2540802">
            <a:off x="2649774" y="6524625"/>
            <a:ext cx="544580" cy="346135"/>
            <a:chOff x="1459148" y="544749"/>
            <a:chExt cx="7412477" cy="5661498"/>
          </a:xfrm>
        </p:grpSpPr>
        <p:sp>
          <p:nvSpPr>
            <p:cNvPr id="749" name="Arc 748">
              <a:extLst>
                <a:ext uri="{FF2B5EF4-FFF2-40B4-BE49-F238E27FC236}">
                  <a16:creationId xmlns:a16="http://schemas.microsoft.com/office/drawing/2014/main" id="{A2861260-8DE2-44F2-9691-E3DA1D20B6F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3ED45A71-CF1E-4F1A-AF81-BC6D6D3B7AD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33D4A935-4372-4720-8829-A7DF7ADD951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B0737CB4-35F4-4023-9E53-F796F846C4F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F122AA02-8DDA-4AC5-9EE3-50914425869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6F8810F5-D673-4D27-A4BC-D1857B4072E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08FA5CEF-7EAE-4DC7-9360-8C2967D8234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016B4EB2-D496-45BC-A39B-581A28C7C98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CAFE2AA5-C1D7-4F7B-AE61-7A2C68F6629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8083D062-D39D-468B-8A2E-466A66F2F09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7B5BB4BB-4DDE-41BE-ADE2-8A5DEC83CFC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874E03D5-C750-46BB-80A8-4575B46AB8B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F4AACAC8-963A-4512-8AD7-B5DF5219F98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168F030B-4EA7-497C-AD96-E5E132B53016}"/>
              </a:ext>
            </a:extLst>
          </p:cNvPr>
          <p:cNvGrpSpPr/>
          <p:nvPr/>
        </p:nvGrpSpPr>
        <p:grpSpPr>
          <a:xfrm rot="2540802">
            <a:off x="2964099" y="6524625"/>
            <a:ext cx="544580" cy="346135"/>
            <a:chOff x="1459148" y="544749"/>
            <a:chExt cx="7412477" cy="5661498"/>
          </a:xfrm>
        </p:grpSpPr>
        <p:sp>
          <p:nvSpPr>
            <p:cNvPr id="763" name="Arc 762">
              <a:extLst>
                <a:ext uri="{FF2B5EF4-FFF2-40B4-BE49-F238E27FC236}">
                  <a16:creationId xmlns:a16="http://schemas.microsoft.com/office/drawing/2014/main" id="{9EB27F30-EC61-4FC1-8AB9-5B2E31F817A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40FCFA80-3E6E-4E81-BD50-C002A441F60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69708F59-8433-4C39-A4A9-909811858A3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674100B8-C297-4487-8372-A9905EEFD2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F3E5E288-1FBC-412B-9AE9-8F736BC781A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DB023527-D20A-4815-82D5-01EB5192749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6B047C1A-48E9-40F5-A360-4CD7A61F029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9348D42B-7894-4DEA-807A-9EBB57E3F04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B0B52CB2-27BE-401B-BC98-68278CCC007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29781EC6-88D9-4873-8424-4D3122DDD08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FC34D1F1-172F-4E52-A29D-DA4CC8E65E2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1EA2717E-AA7E-4FA4-8600-D1A12CE937D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855A0620-87AD-4283-AAEB-E99257FF5BF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99161E17-22CA-49FE-A781-C088B26ADB33}"/>
              </a:ext>
            </a:extLst>
          </p:cNvPr>
          <p:cNvGrpSpPr/>
          <p:nvPr/>
        </p:nvGrpSpPr>
        <p:grpSpPr>
          <a:xfrm rot="2540802">
            <a:off x="3278424" y="6524625"/>
            <a:ext cx="544580" cy="346135"/>
            <a:chOff x="1459148" y="544749"/>
            <a:chExt cx="7412477" cy="5661498"/>
          </a:xfrm>
        </p:grpSpPr>
        <p:sp>
          <p:nvSpPr>
            <p:cNvPr id="777" name="Arc 776">
              <a:extLst>
                <a:ext uri="{FF2B5EF4-FFF2-40B4-BE49-F238E27FC236}">
                  <a16:creationId xmlns:a16="http://schemas.microsoft.com/office/drawing/2014/main" id="{D975E375-E2F5-4BAB-B600-AF6CF4B167D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2EFC6C83-B383-4330-A85C-681B899913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6C4B5C11-169A-4D67-93C4-970F5B377D3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C13801BF-DF0D-4588-A663-F5BFA3A0D23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968A129-744C-425C-B332-BBD0EA1ED54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DF814099-FB54-46A5-965F-9CC866B03F8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345570BC-282E-43F4-B9D5-D1757D0718A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7AC7DE26-22AD-414B-9BC7-A63C33EF2BE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C5D22AE2-F58D-49F0-92D2-4953434FBB3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8506E564-8582-403C-B1EA-D888A56850F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6D1ED4FD-B130-4B37-9889-C48348A7F91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E3888206-99B3-4D84-92D1-61B78516999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B7EB407-B45B-427D-A25A-7A72EBEDF7E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88A16708-34D1-431D-8E30-25E76322A4D8}"/>
              </a:ext>
            </a:extLst>
          </p:cNvPr>
          <p:cNvGrpSpPr/>
          <p:nvPr/>
        </p:nvGrpSpPr>
        <p:grpSpPr>
          <a:xfrm rot="2540802">
            <a:off x="3592749" y="6524625"/>
            <a:ext cx="544580" cy="346135"/>
            <a:chOff x="1459148" y="544749"/>
            <a:chExt cx="7412477" cy="5661498"/>
          </a:xfrm>
        </p:grpSpPr>
        <p:sp>
          <p:nvSpPr>
            <p:cNvPr id="791" name="Arc 790">
              <a:extLst>
                <a:ext uri="{FF2B5EF4-FFF2-40B4-BE49-F238E27FC236}">
                  <a16:creationId xmlns:a16="http://schemas.microsoft.com/office/drawing/2014/main" id="{5BA2B109-3EC5-494F-AF5D-23C4AE1B759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6DDEF49F-F400-4644-A250-C14776A6127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80F2DC89-A046-44CB-8F4B-3D4455B8DF7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FE8FDBB6-D163-4637-A5F9-60E3FD98573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0E481A66-F549-4068-8277-BD45360A933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407AA88D-0EE6-43EB-955D-3E4EB6105BB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4708017F-AC3A-4CE0-B581-919BD712240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CA5E2542-D287-4DC7-A6AC-4F2890F0CBD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3649CD94-F370-4537-809D-99C62E321E9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6F96F109-CA21-435B-87A0-838B3B4D212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79B7507D-4CEB-492C-A724-41C514B4D4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FD89DA33-7041-4ADB-A02F-0926F9270BE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6C1C8639-9754-4853-98A3-74445A6D9BA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B27C6850-2A8A-491C-B254-B44F6990225D}"/>
              </a:ext>
            </a:extLst>
          </p:cNvPr>
          <p:cNvGrpSpPr/>
          <p:nvPr/>
        </p:nvGrpSpPr>
        <p:grpSpPr>
          <a:xfrm rot="2540802">
            <a:off x="3907074" y="6524625"/>
            <a:ext cx="544580" cy="346135"/>
            <a:chOff x="1459148" y="544749"/>
            <a:chExt cx="7412477" cy="5661498"/>
          </a:xfrm>
        </p:grpSpPr>
        <p:sp>
          <p:nvSpPr>
            <p:cNvPr id="805" name="Arc 804">
              <a:extLst>
                <a:ext uri="{FF2B5EF4-FFF2-40B4-BE49-F238E27FC236}">
                  <a16:creationId xmlns:a16="http://schemas.microsoft.com/office/drawing/2014/main" id="{7F303722-6987-4303-A0F9-43D846F77B0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DF76C533-8D66-4937-8749-46E09AA4CBC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3B9776C5-A5F3-47D0-B300-67F5D9EA1C0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20E5EC18-4668-41FE-970D-5A953E23086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7DC60FA0-BB55-4B97-B59A-18AD0D13314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CB2CD9F1-52F6-4FB1-8797-D7AF6A1ECF1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5B53F1B2-D5B0-4F0E-9F2A-DF7672F0649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EFCB2127-924D-4B9A-9E22-19188B62B4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2C46A53-74EE-4FD2-91F7-B639532106C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5FCBD91B-09C7-4BA5-85D9-CB0A612B541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AC4FA6A1-AE26-42A1-AF37-6BAFC52ABF1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C9C9BC23-0963-4048-A0DE-2BA3B01774C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C82E3C09-751D-4846-9D52-1DC20A8D05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FE24CBFB-A676-414D-802C-B8235EE1E7E7}"/>
              </a:ext>
            </a:extLst>
          </p:cNvPr>
          <p:cNvGrpSpPr/>
          <p:nvPr/>
        </p:nvGrpSpPr>
        <p:grpSpPr>
          <a:xfrm rot="2540802">
            <a:off x="4221399" y="6524625"/>
            <a:ext cx="544580" cy="346135"/>
            <a:chOff x="1459148" y="544749"/>
            <a:chExt cx="7412477" cy="5661498"/>
          </a:xfrm>
        </p:grpSpPr>
        <p:sp>
          <p:nvSpPr>
            <p:cNvPr id="819" name="Arc 818">
              <a:extLst>
                <a:ext uri="{FF2B5EF4-FFF2-40B4-BE49-F238E27FC236}">
                  <a16:creationId xmlns:a16="http://schemas.microsoft.com/office/drawing/2014/main" id="{1EA0F41A-A0FC-41AB-ADB3-EB512E454F7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88693547-842B-4860-9555-22AA1DC3891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8C874199-D7B2-4559-92BB-A2B29C1A923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F43346CA-7DF9-49F7-A3BA-FCEDBF482A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27B12481-C54F-4582-B3BF-6B42BC46066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EF7D6432-3FFF-41E9-BB4D-1701642ADD8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85BE8B86-9451-405B-BDB6-DFEA03A18C2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D293E9AC-ABCD-487B-A43F-D5996A067B3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918337D2-4B90-4E9E-94F8-D604976D0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73E6DA88-6439-43BC-866E-687D739EA5F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D2B84BC5-929C-4926-A6BF-59EECE20D42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C23B7FA-C81F-4E83-B948-D03F51AA0BC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D49E749D-784F-4E0F-831A-63006CFF1A9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ABBB7F1D-2132-4C17-8F9C-C8580B785F1B}"/>
              </a:ext>
            </a:extLst>
          </p:cNvPr>
          <p:cNvGrpSpPr/>
          <p:nvPr/>
        </p:nvGrpSpPr>
        <p:grpSpPr>
          <a:xfrm rot="2540802">
            <a:off x="4535724" y="6524625"/>
            <a:ext cx="544580" cy="346135"/>
            <a:chOff x="1459148" y="544749"/>
            <a:chExt cx="7412477" cy="5661498"/>
          </a:xfrm>
        </p:grpSpPr>
        <p:sp>
          <p:nvSpPr>
            <p:cNvPr id="833" name="Arc 832">
              <a:extLst>
                <a:ext uri="{FF2B5EF4-FFF2-40B4-BE49-F238E27FC236}">
                  <a16:creationId xmlns:a16="http://schemas.microsoft.com/office/drawing/2014/main" id="{C6DBBDD6-60D1-4447-AA8D-1EBD0DF6638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5B1BED4F-9088-4939-AA25-09A6B5A86A4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BB1AEFE7-613A-478F-BE1A-F18F31E2E12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70FA3048-394B-4F4B-A884-6458966957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1A01245F-0E2F-4D67-B648-EB9201E8055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0E936AB9-0B61-424B-9780-EB0FD605F0C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B1AD8CE5-F436-4945-9405-1536FCFAA2E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D75313DE-715F-48A2-AAD3-D5F0A43338E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39A7518F-71BB-4D27-896F-A1BC7196BED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2D1D7F87-133E-49C8-A752-36AF7718B53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7D971D47-F203-42F4-9872-C6370C57F95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B2E5D403-1812-472F-A76E-0BD71832478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0E38BDE8-02F2-47CE-A78F-BA8A54484AF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D047E314-907B-4050-9B77-E15710B1020D}"/>
              </a:ext>
            </a:extLst>
          </p:cNvPr>
          <p:cNvGrpSpPr/>
          <p:nvPr/>
        </p:nvGrpSpPr>
        <p:grpSpPr>
          <a:xfrm rot="2540802">
            <a:off x="4850049" y="6524625"/>
            <a:ext cx="544580" cy="346135"/>
            <a:chOff x="1459148" y="544749"/>
            <a:chExt cx="7412477" cy="5661498"/>
          </a:xfrm>
        </p:grpSpPr>
        <p:sp>
          <p:nvSpPr>
            <p:cNvPr id="847" name="Arc 846">
              <a:extLst>
                <a:ext uri="{FF2B5EF4-FFF2-40B4-BE49-F238E27FC236}">
                  <a16:creationId xmlns:a16="http://schemas.microsoft.com/office/drawing/2014/main" id="{2BCBE6F4-BE90-4AB6-819F-E161260312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EAAB2630-E6EB-4AC7-9A02-78C49E51CEF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E85D93BD-EB65-440B-88FA-1DCCDCFD3D4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304BDB9E-40B1-4976-B208-8B127EA6E90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10B56E69-4323-4610-B5FB-E5D9F1A95C4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57FC38CB-A3C6-4D4D-A3BD-94DC16B4AF3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6701D9A-08A8-4C07-B299-77E0ACC3D08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E1FD4D59-8B26-4ABC-B141-974FD53B5BA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432D929F-2FDD-4776-ACD2-DA9B8821526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FB1F09CB-A930-4C71-9EFE-C67D1F8E2AF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D5AFCB4D-40C3-4423-9390-FD47D70074B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67C4F37F-E556-4E42-B885-6CBA6EFF88F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B770DB5-BDED-41DD-8D55-7551F925ED7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E01CFA6B-7139-4889-B7EB-9C38547F577A}"/>
              </a:ext>
            </a:extLst>
          </p:cNvPr>
          <p:cNvGrpSpPr/>
          <p:nvPr/>
        </p:nvGrpSpPr>
        <p:grpSpPr>
          <a:xfrm rot="2540802">
            <a:off x="5164374" y="6524625"/>
            <a:ext cx="544580" cy="346135"/>
            <a:chOff x="1459148" y="544749"/>
            <a:chExt cx="7412477" cy="5661498"/>
          </a:xfrm>
        </p:grpSpPr>
        <p:sp>
          <p:nvSpPr>
            <p:cNvPr id="861" name="Arc 860">
              <a:extLst>
                <a:ext uri="{FF2B5EF4-FFF2-40B4-BE49-F238E27FC236}">
                  <a16:creationId xmlns:a16="http://schemas.microsoft.com/office/drawing/2014/main" id="{7E6A9FFA-5244-4875-A550-BEA76897E05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29F42BFF-5493-4465-9814-A3F58B40203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DBB93689-DCD0-4176-A66D-0F841439AB0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995450AB-29F3-4561-ACA4-D37C435575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2CC51C14-B5F5-4A49-BBF6-F7741A22B84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D1C68D9-F76C-4C96-BF1D-EAECF58FB7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E7F7D40F-26D4-4778-BA44-490E084E794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6215D0FC-0C1D-49E8-BB5B-AB5E1573EBB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590A54B-A9C6-43F1-A26E-DE614B87843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E7B6320D-4610-48E6-A02D-0D4A05B0E57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6D7D0CEE-5CFC-4DF8-9BCA-FC52EA3CF78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05C07251-9942-4B05-B98F-A194D3A7452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89DF2AF5-8C38-43AA-9D02-D5D765619FB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A0B44FC5-83C5-4929-9AA4-0CA8E9D317C6}"/>
              </a:ext>
            </a:extLst>
          </p:cNvPr>
          <p:cNvGrpSpPr/>
          <p:nvPr/>
        </p:nvGrpSpPr>
        <p:grpSpPr>
          <a:xfrm rot="2540802">
            <a:off x="5478699" y="6524625"/>
            <a:ext cx="544580" cy="346135"/>
            <a:chOff x="1459148" y="544749"/>
            <a:chExt cx="7412477" cy="5661498"/>
          </a:xfrm>
        </p:grpSpPr>
        <p:sp>
          <p:nvSpPr>
            <p:cNvPr id="875" name="Arc 874">
              <a:extLst>
                <a:ext uri="{FF2B5EF4-FFF2-40B4-BE49-F238E27FC236}">
                  <a16:creationId xmlns:a16="http://schemas.microsoft.com/office/drawing/2014/main" id="{4CFC56F8-8F19-4E5E-A989-6E3FBF5FDA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9261E86B-18AA-4DC2-AFA0-7415BEE2C55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B3F6C0AA-AB04-4CA8-97D9-9629972E1F8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8D1A34E8-DBD8-4C84-82B1-A941DE5E018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9DD4B566-3894-43E6-93EC-FDE1C60A7F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CC1FECBC-33A3-45FE-BDDC-C472758CC9B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45D64941-F0F7-48F6-BA36-070F5D9BA86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B2A30AA7-848E-4CE5-9AA6-804843A318B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95A79D93-91A1-4CC0-A0AB-E5658CBD374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83006491-89C3-4A10-A3FB-8E693831E63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0C9CFE0C-AF32-44B8-B931-9467816BA50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00E7325B-A2C8-479B-9879-A2A08EBE00B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DD4BCEAC-D27A-4160-AEC2-5CBFC75C11E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DB65021A-2999-405D-9704-450921A15EAF}"/>
              </a:ext>
            </a:extLst>
          </p:cNvPr>
          <p:cNvGrpSpPr/>
          <p:nvPr/>
        </p:nvGrpSpPr>
        <p:grpSpPr>
          <a:xfrm rot="2540802">
            <a:off x="5793024" y="6524625"/>
            <a:ext cx="544580" cy="346135"/>
            <a:chOff x="1459148" y="544749"/>
            <a:chExt cx="7412477" cy="5661498"/>
          </a:xfrm>
        </p:grpSpPr>
        <p:sp>
          <p:nvSpPr>
            <p:cNvPr id="889" name="Arc 888">
              <a:extLst>
                <a:ext uri="{FF2B5EF4-FFF2-40B4-BE49-F238E27FC236}">
                  <a16:creationId xmlns:a16="http://schemas.microsoft.com/office/drawing/2014/main" id="{A15982C2-6D5F-4DA2-B81C-5724C7A566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6C231D11-E92B-41BE-9950-273EB26E8A9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B26E4CC9-1D40-4B62-9E87-EA603D54CA6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3D26005E-5E65-4DE3-AA8F-900E9DC7205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E8134DED-FC6C-4529-9513-2B097E1B7B9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61BB7E3A-D496-49CA-A740-1A481CF6670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0BA6224-E8B8-4DBF-A8E6-3604078DFA1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428D7D12-2E59-4EFE-A151-2B71611837B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D81F4D95-21BE-4B84-9660-80135933CB7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4D3582C6-11F3-46AE-AB6F-9F9B804DA37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A15DDE01-0E1F-469C-822D-3046F81DBA4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7D0B30EF-DFD9-4F3D-BF82-763D03C79E8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6C188AB6-308E-41BF-AF39-7CA93E7C23C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4B023FFE-C75B-4F5E-A4F7-0517C56D8FDB}"/>
              </a:ext>
            </a:extLst>
          </p:cNvPr>
          <p:cNvGrpSpPr/>
          <p:nvPr/>
        </p:nvGrpSpPr>
        <p:grpSpPr>
          <a:xfrm rot="2540802">
            <a:off x="6107349" y="6524625"/>
            <a:ext cx="544580" cy="346135"/>
            <a:chOff x="1459148" y="544749"/>
            <a:chExt cx="7412477" cy="5661498"/>
          </a:xfrm>
        </p:grpSpPr>
        <p:sp>
          <p:nvSpPr>
            <p:cNvPr id="903" name="Arc 902">
              <a:extLst>
                <a:ext uri="{FF2B5EF4-FFF2-40B4-BE49-F238E27FC236}">
                  <a16:creationId xmlns:a16="http://schemas.microsoft.com/office/drawing/2014/main" id="{79BAE7C3-9E87-430F-A86E-BE05629E4C2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8398A367-AEB5-489C-BEC3-2F33F78CC4B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90C4E078-1A75-4205-8551-1A4253B3BD1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492D14F9-40D4-48A7-BAC9-58698CD94CA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CD04AF0E-E416-4CB8-BD4A-6662B573223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7F53D92B-7A6A-4A74-838A-14F6F536947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6F122693-BB63-4810-AB68-048830DA4F6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57367F0C-5954-4A7A-A685-7A0BD64AB01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7FE82D27-269A-4699-8F0C-66612F5BE12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CE6EED87-C1D1-48B8-8B17-11A34007C43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1C5609CE-58FA-453D-A40D-3E76E63663A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080B425A-8A73-4EF2-845D-24E214606CB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EC56299F-9A88-47FD-A09D-1B34CE8F925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012F70C0-62C6-40C3-BFC9-FD038BFEAFCF}"/>
              </a:ext>
            </a:extLst>
          </p:cNvPr>
          <p:cNvGrpSpPr/>
          <p:nvPr/>
        </p:nvGrpSpPr>
        <p:grpSpPr>
          <a:xfrm rot="2540802">
            <a:off x="6421674" y="6524625"/>
            <a:ext cx="544580" cy="346135"/>
            <a:chOff x="1459148" y="544749"/>
            <a:chExt cx="7412477" cy="5661498"/>
          </a:xfrm>
        </p:grpSpPr>
        <p:sp>
          <p:nvSpPr>
            <p:cNvPr id="917" name="Arc 916">
              <a:extLst>
                <a:ext uri="{FF2B5EF4-FFF2-40B4-BE49-F238E27FC236}">
                  <a16:creationId xmlns:a16="http://schemas.microsoft.com/office/drawing/2014/main" id="{98F0E7D6-5CC3-42D2-98E2-0CBA491BA41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FC5B9916-D506-46CF-A7CC-9D6FE6F657D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CC8143C6-397A-4B92-AE83-D4C810FB7B4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59DBD5DC-1BFC-493F-ABA4-623E476963A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DDD35B8B-5D5F-48CC-8DF6-1ABDA091565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674C82B2-0BAC-4D13-93BC-B52B1F1421B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0BA72E83-B9A8-4DE8-8D6B-AD590885128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8F0B83B3-D34B-4016-9236-6E15CEC51B7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6142CC13-CF97-4CFB-BF7E-1E748214904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E647FFA8-DBB9-4ACC-A86D-2948C3C8540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5FF0D9A5-DE21-488E-9206-7D089E41598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E005128D-578D-433F-B482-B027CA11580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4E8E4BB1-6F7A-43D3-81BF-4EEB8E94D24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CA066342-A534-4E1F-8CBC-EB14AB60B5F2}"/>
              </a:ext>
            </a:extLst>
          </p:cNvPr>
          <p:cNvGrpSpPr/>
          <p:nvPr/>
        </p:nvGrpSpPr>
        <p:grpSpPr>
          <a:xfrm rot="2540802">
            <a:off x="6735999" y="6524625"/>
            <a:ext cx="544580" cy="346135"/>
            <a:chOff x="1459148" y="544749"/>
            <a:chExt cx="7412477" cy="5661498"/>
          </a:xfrm>
        </p:grpSpPr>
        <p:sp>
          <p:nvSpPr>
            <p:cNvPr id="931" name="Arc 930">
              <a:extLst>
                <a:ext uri="{FF2B5EF4-FFF2-40B4-BE49-F238E27FC236}">
                  <a16:creationId xmlns:a16="http://schemas.microsoft.com/office/drawing/2014/main" id="{34AC56D7-123E-4535-9A11-F2262F1B63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2A199929-BEBC-463F-B330-3F675BFE6DF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27DBD015-E14B-422F-B8C6-0DFADD6898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3D742FD5-FF62-42C7-8010-0CC50D29788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CBA0754F-6C3D-4980-951A-FBE9AE6738D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A3FA7B0D-3586-403F-A967-0C5AE35B199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8416A4A7-C9BE-4CFE-A13E-ADE4E1A30A0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E4A6DEF2-2CDA-4FAE-8C58-1E9E7F750AF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3E7A5208-907C-4106-97BB-7678D9E0711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2FFF19C2-678C-4228-9E87-6DE355BCC2C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96B6ADC4-566F-4E5B-89F7-37DE71130B4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B1BC0302-0170-42AC-9528-072B51E4221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A00236C1-BE36-4C38-A5B9-318328C6FE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EB4652ED-7193-4D0E-A71D-F51B9740AFC4}"/>
              </a:ext>
            </a:extLst>
          </p:cNvPr>
          <p:cNvGrpSpPr/>
          <p:nvPr/>
        </p:nvGrpSpPr>
        <p:grpSpPr>
          <a:xfrm rot="2540802">
            <a:off x="7050324" y="6524625"/>
            <a:ext cx="544580" cy="346135"/>
            <a:chOff x="1459148" y="544749"/>
            <a:chExt cx="7412477" cy="5661498"/>
          </a:xfrm>
        </p:grpSpPr>
        <p:sp>
          <p:nvSpPr>
            <p:cNvPr id="945" name="Arc 944">
              <a:extLst>
                <a:ext uri="{FF2B5EF4-FFF2-40B4-BE49-F238E27FC236}">
                  <a16:creationId xmlns:a16="http://schemas.microsoft.com/office/drawing/2014/main" id="{69EB9AE9-671C-4E9F-9917-3A89555FC8E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E46A2D87-9B52-44E4-9518-7E457002144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61A2A5B0-D44C-4643-AB23-2FA3348F889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ECE6C34C-4FCA-4A4E-A079-E64737A989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32993F54-4FF7-45B4-8A7B-D4F421916DB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34A1AAF6-1E4B-4AA3-A6EB-E0F3269FB63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D74CF982-EA77-4DC6-A7A3-834928492C1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8FDAB4B1-8CF2-4839-BD94-4387702167E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1E380BCD-965E-4D2A-A006-5D39C14D47E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46E5F36D-765E-4885-B5DD-3CC6613334F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F83FADC3-23FD-4486-A1ED-F2F7DF8C54F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137F9127-5389-43F0-BC6B-02F0D329B7E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227004C6-1A02-49FD-BA9E-4A737855370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7B6270C3-1B92-49C9-8662-4CC57B55E30D}"/>
              </a:ext>
            </a:extLst>
          </p:cNvPr>
          <p:cNvGrpSpPr/>
          <p:nvPr/>
        </p:nvGrpSpPr>
        <p:grpSpPr>
          <a:xfrm rot="2540802">
            <a:off x="7364649" y="6524625"/>
            <a:ext cx="544580" cy="346135"/>
            <a:chOff x="1459148" y="544749"/>
            <a:chExt cx="7412477" cy="5661498"/>
          </a:xfrm>
        </p:grpSpPr>
        <p:sp>
          <p:nvSpPr>
            <p:cNvPr id="959" name="Arc 958">
              <a:extLst>
                <a:ext uri="{FF2B5EF4-FFF2-40B4-BE49-F238E27FC236}">
                  <a16:creationId xmlns:a16="http://schemas.microsoft.com/office/drawing/2014/main" id="{FB9AA460-77BD-4A9E-8ADA-9B93B9C9EAF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AD895345-54F0-4130-82F1-23699528A8B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2D28FE85-6D51-4BFA-A869-9CBFE10C4C5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834A7DB1-515A-4133-A1B1-4E2BF9F6128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DFE7FDE9-724C-49E2-B0D0-2F7C30B24AF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C51AC276-27F6-47E2-9D05-9D77DBAFC2E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AFD8D9A3-F2FE-4BF6-ABAB-2CCFF597F7E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20DF802A-A7A1-468E-A87B-B91D72F857E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B2C84DF4-9667-4B54-BEFB-30BEAF382B8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92204556-E79E-47CC-B796-D2D4A4F586A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F4B2B5F8-35B0-4E75-A9FC-63164F2A3A7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A973340E-C22C-446C-8AAF-035ACADFC67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455953BC-2598-49CE-B172-AC8C5EB1A26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A50C2252-E892-453B-8127-B93C7DE5E02D}"/>
              </a:ext>
            </a:extLst>
          </p:cNvPr>
          <p:cNvGrpSpPr/>
          <p:nvPr/>
        </p:nvGrpSpPr>
        <p:grpSpPr>
          <a:xfrm rot="2540802">
            <a:off x="7678974" y="6524625"/>
            <a:ext cx="544580" cy="346135"/>
            <a:chOff x="1459148" y="544749"/>
            <a:chExt cx="7412477" cy="5661498"/>
          </a:xfrm>
        </p:grpSpPr>
        <p:sp>
          <p:nvSpPr>
            <p:cNvPr id="973" name="Arc 972">
              <a:extLst>
                <a:ext uri="{FF2B5EF4-FFF2-40B4-BE49-F238E27FC236}">
                  <a16:creationId xmlns:a16="http://schemas.microsoft.com/office/drawing/2014/main" id="{B959224D-3BB3-4DA8-97D6-44F83589417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DF96E2D5-D3F9-45FD-9550-89CB96B7CFB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0A0E2065-B688-4D11-BAB1-86BB864D1C6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9BC5C298-0160-4177-8259-509531FEBB8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4D0F2BDF-015F-47C3-B703-1C505B8E241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D24201A1-A05F-490B-ABAF-D4CCEC5FA9D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0E78F828-876C-4F6E-A626-23965ECCB1B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FB2822E0-878E-45FB-B300-7C453C151AC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F0D8E1A0-AA8C-4E1C-9FF2-CADDBC42CA6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B943A915-849D-474E-84E4-9787ED5CACF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07E8FBDB-237D-4049-8BD6-B72CFCAD4E4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EFA20DCC-368D-4121-90EB-55BBF7DCE9D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81CB71B-6AED-4C05-9455-94759F354BF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E852529C-C825-409F-BCA5-615BF4755098}"/>
              </a:ext>
            </a:extLst>
          </p:cNvPr>
          <p:cNvGrpSpPr/>
          <p:nvPr/>
        </p:nvGrpSpPr>
        <p:grpSpPr>
          <a:xfrm rot="2540802">
            <a:off x="7993299" y="6524625"/>
            <a:ext cx="544580" cy="346135"/>
            <a:chOff x="1459148" y="544749"/>
            <a:chExt cx="7412477" cy="5661498"/>
          </a:xfrm>
        </p:grpSpPr>
        <p:sp>
          <p:nvSpPr>
            <p:cNvPr id="987" name="Arc 986">
              <a:extLst>
                <a:ext uri="{FF2B5EF4-FFF2-40B4-BE49-F238E27FC236}">
                  <a16:creationId xmlns:a16="http://schemas.microsoft.com/office/drawing/2014/main" id="{5DAC6FD3-49A0-4095-9347-0133C2A9E1D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D59B58AB-7937-4929-BC70-4E686A327A4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01AD62EF-E70A-471D-BC33-2FFB0D8252A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9C5E83C-ABA7-4AA3-98CF-C0DAE47E0C2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FDD195FC-4763-4AB8-9CC6-57F1172306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664C1A34-7E6A-4463-B032-388F1816437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37B7F8F9-0903-4A94-9D0C-3DFCAA39D68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46475C8C-7DD8-4B2C-9A31-508642EF420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9BE0CB61-9AF8-4CB8-B7EE-6A6DF74AA69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497C240-0923-4AD1-91DD-AE83E05F9BF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7328169F-EAC3-48D3-8F56-090D12C652E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07E43375-272E-4EE6-A32A-1F8145A6B40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39070639-7D61-4F72-9B98-F84E34ADCCC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FB57FB0C-FFD6-4A43-8D3F-451F0682AB27}"/>
              </a:ext>
            </a:extLst>
          </p:cNvPr>
          <p:cNvGrpSpPr/>
          <p:nvPr/>
        </p:nvGrpSpPr>
        <p:grpSpPr>
          <a:xfrm rot="2540802">
            <a:off x="8307624" y="6524625"/>
            <a:ext cx="544580" cy="346135"/>
            <a:chOff x="1459148" y="544749"/>
            <a:chExt cx="7412477" cy="5661498"/>
          </a:xfrm>
        </p:grpSpPr>
        <p:sp>
          <p:nvSpPr>
            <p:cNvPr id="1001" name="Arc 1000">
              <a:extLst>
                <a:ext uri="{FF2B5EF4-FFF2-40B4-BE49-F238E27FC236}">
                  <a16:creationId xmlns:a16="http://schemas.microsoft.com/office/drawing/2014/main" id="{3C91E0E7-6FA3-4075-8A36-A78E429508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381D056C-AB85-4CF2-BF5C-0D6167D6173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D9768ECE-0DE6-45AB-9BA7-3D4A6687A01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9EEF9A4B-6EDC-4E70-9D2A-254F76B2CE1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43FC63BF-E615-4C32-8BFA-51AE4BBBA15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927289BD-FDCB-4E76-8EEA-F6EBE1E570A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C3DEE4E-4B98-4844-8008-E0F066CC508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48CC09B6-12B9-483A-9BC0-0E25E2697DC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5C5859A6-5596-4317-9EA1-ADA039384CF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F7941F02-1CEE-4187-87B0-42709BB5354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1E456234-111C-46C1-84D9-AEF64C9502E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BB6EBD65-E63A-46DD-B2A7-B083DB723E7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CF767505-9B54-44BF-A667-3A5E3333CCF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C21152C2-EBAD-4358-B380-A7658837BA20}"/>
              </a:ext>
            </a:extLst>
          </p:cNvPr>
          <p:cNvGrpSpPr/>
          <p:nvPr/>
        </p:nvGrpSpPr>
        <p:grpSpPr>
          <a:xfrm rot="2540802">
            <a:off x="8621949" y="6524625"/>
            <a:ext cx="544580" cy="346135"/>
            <a:chOff x="1459148" y="544749"/>
            <a:chExt cx="7412477" cy="5661498"/>
          </a:xfrm>
        </p:grpSpPr>
        <p:sp>
          <p:nvSpPr>
            <p:cNvPr id="1015" name="Arc 1014">
              <a:extLst>
                <a:ext uri="{FF2B5EF4-FFF2-40B4-BE49-F238E27FC236}">
                  <a16:creationId xmlns:a16="http://schemas.microsoft.com/office/drawing/2014/main" id="{82A28E6F-A36B-4F25-A0F7-562FF0C1AA1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20C7596B-F6D0-4404-BDC7-10B5E179E08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1378B489-8694-43CD-92E1-B0E0D5F6EE9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9ED1370D-FC32-46CA-9FEF-3C8F49A2F86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33551E60-CA01-457A-8B3E-4A375293336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B75A5E4C-7C1A-4829-B601-50C7CE4B5DA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A49F2250-B164-4716-91F1-243F371CB9D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2D85EC18-8362-47DE-8477-EFA240D8818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8B9A6C7E-7AB8-42E1-BB40-3973E6F713D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5BEEDF57-9D31-45B0-8A51-6E76708A021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C4BB62D-52BA-4E1D-B17B-C2B2222B848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B85AFF37-2443-47E2-BF71-72EAFC4E499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3B953627-9DAB-4800-BDDC-B0DE684D02A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E562B580-1A1B-4780-82AD-51A63D56CDB2}"/>
              </a:ext>
            </a:extLst>
          </p:cNvPr>
          <p:cNvGrpSpPr/>
          <p:nvPr/>
        </p:nvGrpSpPr>
        <p:grpSpPr>
          <a:xfrm rot="2540802">
            <a:off x="8936274" y="6524625"/>
            <a:ext cx="544580" cy="346135"/>
            <a:chOff x="1459148" y="544749"/>
            <a:chExt cx="7412477" cy="5661498"/>
          </a:xfrm>
        </p:grpSpPr>
        <p:sp>
          <p:nvSpPr>
            <p:cNvPr id="1029" name="Arc 1028">
              <a:extLst>
                <a:ext uri="{FF2B5EF4-FFF2-40B4-BE49-F238E27FC236}">
                  <a16:creationId xmlns:a16="http://schemas.microsoft.com/office/drawing/2014/main" id="{C6131697-31F9-4314-B511-D6CD3D04758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45F6C508-8947-4309-A8B0-6C348B00B45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109C85D0-AB2A-4D41-A136-9C3F69D4FB7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2EBE356F-A94F-49EF-A231-A5DDB386116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D7F06D07-B002-481D-90A7-CCF3BAA83B2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ABDFDF6F-2C78-4911-9D31-B4646BA9732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C41157AF-D6CC-4648-B489-2D4AA9E0D5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4F02593B-1E7C-4FB7-8C61-4E392585FAD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0BEE7AF7-95B4-4F94-A279-F72AE08E413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B820786-B994-46E7-89E2-055912CDE49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9B0477A1-9CB8-4AA3-9B8B-35A3F84575F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D301D67-5DA2-4DF4-B304-B871C78F2DC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BB6010BF-BE14-48B5-8DE6-C0BC9DAFE48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E9C771A-C8C2-49B8-B599-30E97C4EB311}"/>
              </a:ext>
            </a:extLst>
          </p:cNvPr>
          <p:cNvGrpSpPr/>
          <p:nvPr/>
        </p:nvGrpSpPr>
        <p:grpSpPr>
          <a:xfrm rot="2540802">
            <a:off x="9250599" y="6524625"/>
            <a:ext cx="544580" cy="346135"/>
            <a:chOff x="1459148" y="544749"/>
            <a:chExt cx="7412477" cy="5661498"/>
          </a:xfrm>
        </p:grpSpPr>
        <p:sp>
          <p:nvSpPr>
            <p:cNvPr id="1043" name="Arc 1042">
              <a:extLst>
                <a:ext uri="{FF2B5EF4-FFF2-40B4-BE49-F238E27FC236}">
                  <a16:creationId xmlns:a16="http://schemas.microsoft.com/office/drawing/2014/main" id="{0B9C19C9-4A33-42A0-9A65-34EEA6C9CE2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5167D9EF-CDBF-4374-BE58-AD14C880D48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56250ADB-481F-46E3-B0B7-36FF2B44DB7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59086B2-E79C-447F-85DF-741ACFD59D9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AD2DDA65-7B3B-40CC-9843-B573606168B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8B175B62-CE2C-4ED9-AC2D-16134DF1EA0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EB2BB720-6164-4899-A460-20D2B41C08D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5D8899F5-8DD7-49C2-84E1-CC9EA545F73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7585FD1C-1D00-4950-A03D-CF8DD908F9F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6A054409-2406-40A9-9014-F087D584C52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269D09A1-0568-4DCC-9539-D1CB8123A30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127ACD8C-A5B7-49A3-9779-1BD1C902CB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0696BAE1-C720-44C3-94C0-C12186EC548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74AC52B0-654A-4CEF-BFBC-EAA98AF3DC7C}"/>
              </a:ext>
            </a:extLst>
          </p:cNvPr>
          <p:cNvGrpSpPr/>
          <p:nvPr/>
        </p:nvGrpSpPr>
        <p:grpSpPr>
          <a:xfrm rot="2540802">
            <a:off x="9564924" y="6524625"/>
            <a:ext cx="544580" cy="346135"/>
            <a:chOff x="1459148" y="544749"/>
            <a:chExt cx="7412477" cy="5661498"/>
          </a:xfrm>
        </p:grpSpPr>
        <p:sp>
          <p:nvSpPr>
            <p:cNvPr id="1057" name="Arc 1056">
              <a:extLst>
                <a:ext uri="{FF2B5EF4-FFF2-40B4-BE49-F238E27FC236}">
                  <a16:creationId xmlns:a16="http://schemas.microsoft.com/office/drawing/2014/main" id="{2CC0778A-0F68-4858-844E-1BA55951EA1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E332E93C-36D5-4EC4-B594-E3AC8320BAC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A1080713-8E22-45F4-BDF3-D1E15F3B99F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31E67709-7B67-486D-8D67-1677389F57C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0C11070D-0FE3-4B71-B425-F61553CC337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18A80092-A602-4429-A1A3-E178F3C050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7D52DB69-AE3E-4461-B67A-750FC9A4C9F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73BBFE8B-5182-4E05-A603-192F5A5CADA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A423EC94-63EE-431A-987D-8F85EBB322B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38CAB84B-1855-4D31-A0FA-194ED99A2D5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AE7E8FD4-5BA8-4187-8DF3-2B32A613526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49A0EE92-4505-4E47-BA75-94895A6163C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065D1B62-E526-4955-AD16-BCA77EF1C7E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D41125A0-F186-468C-9B3A-E63E27525F30}"/>
              </a:ext>
            </a:extLst>
          </p:cNvPr>
          <p:cNvGrpSpPr/>
          <p:nvPr/>
        </p:nvGrpSpPr>
        <p:grpSpPr>
          <a:xfrm rot="2540802">
            <a:off x="9879249" y="6524625"/>
            <a:ext cx="544580" cy="346135"/>
            <a:chOff x="1459148" y="544749"/>
            <a:chExt cx="7412477" cy="5661498"/>
          </a:xfrm>
        </p:grpSpPr>
        <p:sp>
          <p:nvSpPr>
            <p:cNvPr id="1071" name="Arc 1070">
              <a:extLst>
                <a:ext uri="{FF2B5EF4-FFF2-40B4-BE49-F238E27FC236}">
                  <a16:creationId xmlns:a16="http://schemas.microsoft.com/office/drawing/2014/main" id="{03B21146-F594-45AC-9E42-6D62A2184A3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EE78E412-868C-49FD-BB1D-56EF760948E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073C0ED0-DB3D-4D8E-B460-3BE19E1FC49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EEB99711-6CC3-47C9-90A6-B9AD430DB9A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7FBCA4B4-8564-4D51-8A95-3BAD4DEAD7C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FA922491-1EAC-4A97-B4F1-ECA6C694AD6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74935BEB-5868-45E9-9DE0-A252502543E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E2D254D2-4C07-49E6-9A49-39CFF6EECFF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72E87E6C-DAE8-48CB-B079-DC1C151AC3B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BDE0FAFB-FCDE-47BA-9030-07E399FC2AE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50F640D4-FBB4-4653-B041-C05E450EDD0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DB8EF8C1-0EFC-4415-B1CD-039B47A4E1F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4EEA407E-9D65-45E9-B916-1C464FF22F2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12EE92D5-B3F9-4CB8-B5F4-58673BD994D0}"/>
              </a:ext>
            </a:extLst>
          </p:cNvPr>
          <p:cNvGrpSpPr/>
          <p:nvPr/>
        </p:nvGrpSpPr>
        <p:grpSpPr>
          <a:xfrm rot="2540802">
            <a:off x="10193574" y="6524625"/>
            <a:ext cx="544580" cy="346135"/>
            <a:chOff x="1459148" y="544749"/>
            <a:chExt cx="7412477" cy="5661498"/>
          </a:xfrm>
        </p:grpSpPr>
        <p:sp>
          <p:nvSpPr>
            <p:cNvPr id="1085" name="Arc 1084">
              <a:extLst>
                <a:ext uri="{FF2B5EF4-FFF2-40B4-BE49-F238E27FC236}">
                  <a16:creationId xmlns:a16="http://schemas.microsoft.com/office/drawing/2014/main" id="{73B251F2-19C5-4F91-87F9-666A309D0CF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DBD7F160-5106-4A4C-9A47-B17B0A730A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C7660886-8C08-4AB8-84C2-62B43E13ADE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2F8EFE26-79E9-4A0F-B772-27044CC19F6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A5BBA7D9-19A3-4375-915A-4EDB6C7F0C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DF0E150A-549C-4665-8D87-87F92DC15BD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B2B028A9-77BD-4E18-8185-D8A4DBDA55B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009B9FDE-07E2-48B8-9F1B-642AB24ED3D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3A59308B-C36C-4FED-9253-0868844EA96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05111666-DC78-4109-9139-7D61F302B51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832BA9F3-2325-469F-968E-EE7F6E26B6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D52200-5C12-437E-82B8-177308A0266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CED0B1F7-ED21-4959-928C-B85C7863E2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03581230-1F78-4665-B3EA-8F7E72E94EA2}"/>
              </a:ext>
            </a:extLst>
          </p:cNvPr>
          <p:cNvGrpSpPr/>
          <p:nvPr/>
        </p:nvGrpSpPr>
        <p:grpSpPr>
          <a:xfrm rot="2540802">
            <a:off x="10507899" y="6524625"/>
            <a:ext cx="544580" cy="346135"/>
            <a:chOff x="1459148" y="544749"/>
            <a:chExt cx="7412477" cy="5661498"/>
          </a:xfrm>
        </p:grpSpPr>
        <p:sp>
          <p:nvSpPr>
            <p:cNvPr id="1099" name="Arc 1098">
              <a:extLst>
                <a:ext uri="{FF2B5EF4-FFF2-40B4-BE49-F238E27FC236}">
                  <a16:creationId xmlns:a16="http://schemas.microsoft.com/office/drawing/2014/main" id="{F661AADE-9755-4182-B6A1-783E0869F6D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8480A66C-574B-4F43-8BEF-99B562CCFC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24322B70-9FDB-419E-A9D8-1B4F12D37D3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CF5D270C-99AB-4528-810D-0E82B3257F4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D1D37E56-2F09-4F5D-A6EB-C84756DE4B7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BCFC41E3-CF09-40A6-8AB1-46FE091E1B7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33A82A4-55A0-4D60-9A3F-FF4C9718021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1D8A6520-7061-4F3A-B975-A229EF04244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F1819B2E-EA16-4225-B7EF-A07C966BC14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302DA4E1-F3A7-47D8-BAB1-9BD8DF864B6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CC5BFEB7-F4AA-4E25-BD34-C5048374766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0A91A947-D430-4F75-8BAF-4AB7078E47D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2D9D38D0-88BB-4DD2-A2A4-1E546E519C5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2BD50E08-EAC7-43B0-A712-D2FA656D64DA}"/>
              </a:ext>
            </a:extLst>
          </p:cNvPr>
          <p:cNvGrpSpPr/>
          <p:nvPr/>
        </p:nvGrpSpPr>
        <p:grpSpPr>
          <a:xfrm rot="2540802">
            <a:off x="10822224" y="6524625"/>
            <a:ext cx="544580" cy="346135"/>
            <a:chOff x="1459148" y="544749"/>
            <a:chExt cx="7412477" cy="5661498"/>
          </a:xfrm>
        </p:grpSpPr>
        <p:sp>
          <p:nvSpPr>
            <p:cNvPr id="1113" name="Arc 1112">
              <a:extLst>
                <a:ext uri="{FF2B5EF4-FFF2-40B4-BE49-F238E27FC236}">
                  <a16:creationId xmlns:a16="http://schemas.microsoft.com/office/drawing/2014/main" id="{BFC9D48F-2F01-47F9-A0F0-CEB2F3D3CF6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00D73B67-57D5-4688-82C2-74F7AA6D2C2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AF768720-5069-41F4-A9AD-E886CEA1A98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0A9A5CCD-0C11-486F-833B-8DC1742734B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A880A693-6640-4C82-9F69-9F01FB05EE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38109E5D-AF1F-4E18-AC9F-9E95D34D3CD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79E0538-DDAF-4F2F-9CAC-87F3650B78B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2B65E7A7-79E9-40E3-9232-76607407084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5165C71F-BCA0-497D-AB50-3B802A48771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2E0A0DDF-38FA-4920-BFF5-C53CF508CA4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B36392D4-3126-412A-9E74-8D815969FE1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C870EC3E-6768-40CD-AC0E-82F69766C82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C29528E4-F750-4816-A597-71CA2806AF9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78A4951-F69C-44A3-8299-BDEE6834A21C}"/>
              </a:ext>
            </a:extLst>
          </p:cNvPr>
          <p:cNvGrpSpPr/>
          <p:nvPr/>
        </p:nvGrpSpPr>
        <p:grpSpPr>
          <a:xfrm rot="2540802">
            <a:off x="11136549" y="6524625"/>
            <a:ext cx="544580" cy="346135"/>
            <a:chOff x="1459148" y="544749"/>
            <a:chExt cx="7412477" cy="5661498"/>
          </a:xfrm>
        </p:grpSpPr>
        <p:sp>
          <p:nvSpPr>
            <p:cNvPr id="1127" name="Arc 1126">
              <a:extLst>
                <a:ext uri="{FF2B5EF4-FFF2-40B4-BE49-F238E27FC236}">
                  <a16:creationId xmlns:a16="http://schemas.microsoft.com/office/drawing/2014/main" id="{12304320-21FE-40B2-83B2-36406E73479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21A2957C-2561-4D56-9DFB-66326047D9E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0D8DAA5B-22E1-42A2-AF0D-A3E1297DA04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F4F94177-214B-4FEC-AB12-55BDCE4FF49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A06903AB-7D66-4187-8F06-600BF4D6D17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AC48DB7E-AF24-4782-9B28-DEE40691607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DA794955-726C-4F65-890D-2867888389D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550A9D65-C254-45A2-B4D5-8E9EB928129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DA51E426-A056-4F28-B962-66D7F31E045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E285C92D-9272-4DA4-B041-A6A5BB8D500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5A1C1325-F79E-4982-8534-B5D58D4F2E2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33F0BD59-B810-4482-81DE-13BC9742BB1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AE699786-68A5-431A-94EE-3F22742AB66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C855C16C-33A2-4096-9EFE-3CCA58D2C581}"/>
              </a:ext>
            </a:extLst>
          </p:cNvPr>
          <p:cNvGrpSpPr/>
          <p:nvPr/>
        </p:nvGrpSpPr>
        <p:grpSpPr>
          <a:xfrm rot="2540802">
            <a:off x="11450874" y="6524625"/>
            <a:ext cx="544580" cy="346135"/>
            <a:chOff x="1459148" y="544749"/>
            <a:chExt cx="7412477" cy="5661498"/>
          </a:xfrm>
        </p:grpSpPr>
        <p:sp>
          <p:nvSpPr>
            <p:cNvPr id="1141" name="Arc 1140">
              <a:extLst>
                <a:ext uri="{FF2B5EF4-FFF2-40B4-BE49-F238E27FC236}">
                  <a16:creationId xmlns:a16="http://schemas.microsoft.com/office/drawing/2014/main" id="{5AE078ED-C97B-4EE2-B18A-7FAF6DF26E6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1FD3D148-ABC9-42A5-A693-43BFBE99865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3DB51989-28E5-4717-A6A0-48A168CFB5A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ADC0011-516F-41C6-9664-B8BDCD39A17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EED26CFF-6348-4843-A30B-F46EB738CD3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E3C71063-61A6-4914-B587-6EB6AF02EC0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31A48FD4-89AC-4231-A8C7-F92E43C6B2B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952D8BF7-734C-4B18-930E-BF9D1134AE1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F930E84D-4A6E-434B-9F49-DCDF91C94CA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663B93E1-6822-42E6-A6A3-B476EF3DCD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3E1FE316-36D3-45E1-B591-51EC8C7690A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E381491A-1E95-442D-8DCB-FF3CFC578C3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30DF5B1-DF3F-4CA3-B429-C662FB45B6E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586EE361-9DB4-43AF-8B48-62655394F9FB}"/>
              </a:ext>
            </a:extLst>
          </p:cNvPr>
          <p:cNvGrpSpPr/>
          <p:nvPr/>
        </p:nvGrpSpPr>
        <p:grpSpPr>
          <a:xfrm rot="2540802">
            <a:off x="11736624" y="6524625"/>
            <a:ext cx="544580" cy="346135"/>
            <a:chOff x="1459148" y="544749"/>
            <a:chExt cx="7412477" cy="5661498"/>
          </a:xfrm>
        </p:grpSpPr>
        <p:sp>
          <p:nvSpPr>
            <p:cNvPr id="1155" name="Arc 1154">
              <a:extLst>
                <a:ext uri="{FF2B5EF4-FFF2-40B4-BE49-F238E27FC236}">
                  <a16:creationId xmlns:a16="http://schemas.microsoft.com/office/drawing/2014/main" id="{841F5F5B-12E7-45FC-AC1B-CD4A9CCC4C5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68017EF6-8074-4722-A007-F5314DCB9C1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0D5F8DB0-9632-40D7-AEE7-625F20D8251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066B0A8B-4948-4D32-AB20-E781B071BA1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A8472726-27F4-4ABD-A2B7-4015A956210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9791A00E-E188-480C-B136-702B0311BD6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FC4DFC7-0790-4DAE-93AD-D5748375BC9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278152DD-39B0-43B5-BD48-51E9E81769D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B34DCC1F-1AC6-48EB-8E88-558B596DC64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77D8343A-956A-4621-A7CE-8A4526A0F90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BFD41CBC-031A-4678-AB66-413AEDE1855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E714E550-B6CC-4FBA-82AF-032A7C33072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86ED8AD3-1900-499A-A843-5C84AED8B11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547DFDC6-CE41-4C96-AD8E-A21AFA418566}"/>
              </a:ext>
            </a:extLst>
          </p:cNvPr>
          <p:cNvGrpSpPr/>
          <p:nvPr/>
        </p:nvGrpSpPr>
        <p:grpSpPr>
          <a:xfrm rot="2540802">
            <a:off x="-169626" y="314325"/>
            <a:ext cx="544580" cy="346135"/>
            <a:chOff x="1459148" y="544749"/>
            <a:chExt cx="7412477" cy="5661498"/>
          </a:xfrm>
        </p:grpSpPr>
        <p:sp>
          <p:nvSpPr>
            <p:cNvPr id="1169" name="Arc 1168">
              <a:extLst>
                <a:ext uri="{FF2B5EF4-FFF2-40B4-BE49-F238E27FC236}">
                  <a16:creationId xmlns:a16="http://schemas.microsoft.com/office/drawing/2014/main" id="{BF3F79EC-438E-4B71-866B-C54F8206AF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9B3E96C6-3E16-434D-A75D-8493A9FA596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E7598DC5-F522-4A24-93BF-321493AC0D0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CA294829-F9BD-4F95-A6F2-97C72C3AEDC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37377BEE-3CA9-4A8F-BF17-59CF0A7CAE9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525C0CB4-CE1D-48C8-BB88-3054877389A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CB6AE486-9C02-4D86-806F-D0A4C77A9AE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BFD52EAB-9053-4D3E-9AAE-CB7C5213F3A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9FB28172-684D-499D-B5EB-373CDA44AEF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3E2BC9A3-7BC0-42BA-BEDD-6C82BEA5C87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DD393FE7-E380-4427-BEC9-81491E4DD3C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A180BB63-6143-4126-B25B-7EA4A3A990A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E9026D3D-598F-4709-AA34-DF4C6FD546A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38B0DF20-EB68-4D77-820B-C00914070C86}"/>
              </a:ext>
            </a:extLst>
          </p:cNvPr>
          <p:cNvGrpSpPr/>
          <p:nvPr/>
        </p:nvGrpSpPr>
        <p:grpSpPr>
          <a:xfrm rot="2540802">
            <a:off x="-169626" y="609600"/>
            <a:ext cx="544580" cy="346135"/>
            <a:chOff x="1459148" y="544749"/>
            <a:chExt cx="7412477" cy="5661498"/>
          </a:xfrm>
        </p:grpSpPr>
        <p:sp>
          <p:nvSpPr>
            <p:cNvPr id="1183" name="Arc 1182">
              <a:extLst>
                <a:ext uri="{FF2B5EF4-FFF2-40B4-BE49-F238E27FC236}">
                  <a16:creationId xmlns:a16="http://schemas.microsoft.com/office/drawing/2014/main" id="{DB6899E8-E27D-4084-BD1D-CB14B6B60B4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82A30F2C-8E80-4EDC-91EC-BA2971CECC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389714AB-6D0D-467D-B25A-660B530D3A2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481FB52-54B6-4C03-8932-FB18306D9C3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2E13F40E-0FCD-4509-8F12-B3447470FD2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46D9FFBC-CDBA-45F4-A6CD-05937BC211A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40D30C3B-D26C-496F-BE2F-361E70F1CC2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A1F862E9-89A9-4968-AD01-D4A13A7DD00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278B6FCC-9D53-4C58-BC90-E6C1F31E0D3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3BB92F5E-9222-4EB4-8056-4A53D1AB28C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AFCBB354-E1E9-4188-8F05-29BA14C0FF4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F3DFEDCC-55E1-44C3-989B-44527F6471F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BC15E262-17B8-4088-A2FB-1C36B18B812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2CAB068B-1D86-4362-9637-7C906276B323}"/>
              </a:ext>
            </a:extLst>
          </p:cNvPr>
          <p:cNvGrpSpPr/>
          <p:nvPr/>
        </p:nvGrpSpPr>
        <p:grpSpPr>
          <a:xfrm rot="2540802">
            <a:off x="-169626" y="904875"/>
            <a:ext cx="544580" cy="346135"/>
            <a:chOff x="1459148" y="544749"/>
            <a:chExt cx="7412477" cy="5661498"/>
          </a:xfrm>
        </p:grpSpPr>
        <p:sp>
          <p:nvSpPr>
            <p:cNvPr id="1197" name="Arc 1196">
              <a:extLst>
                <a:ext uri="{FF2B5EF4-FFF2-40B4-BE49-F238E27FC236}">
                  <a16:creationId xmlns:a16="http://schemas.microsoft.com/office/drawing/2014/main" id="{8CD82E79-C205-44BF-A70F-A0F8DFF458B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417D8AB8-5205-438F-BCFD-8CED9B0ED40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39211708-B2EA-40F7-BBC3-A6F7DEFF29D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253A96DC-CB63-4F3B-90B3-2D7E4D8B7FB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FEF16888-22AE-4440-96D3-97AA4E5CEF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48D4A7FF-F605-4FFE-A53E-F948CFB86DD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23311829-0770-4DA4-8D74-445DF23D987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91058EE1-A0C9-43E0-BB49-192E8C5AAC5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110C109C-3515-486D-90D8-3BA42F3B8CF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35941223-B612-439C-9C8E-F7E269036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CE3BD449-A4CB-4619-8C9E-D9127EB7E31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04D0F2BC-B0C9-4500-AFFC-4E11B0088FF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D2395D8A-04AE-4633-9CE4-061D16FD202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1DCCB29A-5808-496B-9FA6-55F077015F3F}"/>
              </a:ext>
            </a:extLst>
          </p:cNvPr>
          <p:cNvGrpSpPr/>
          <p:nvPr/>
        </p:nvGrpSpPr>
        <p:grpSpPr>
          <a:xfrm rot="2540802">
            <a:off x="-169626" y="1200150"/>
            <a:ext cx="544580" cy="346135"/>
            <a:chOff x="1459148" y="544749"/>
            <a:chExt cx="7412477" cy="5661498"/>
          </a:xfrm>
        </p:grpSpPr>
        <p:sp>
          <p:nvSpPr>
            <p:cNvPr id="1211" name="Arc 1210">
              <a:extLst>
                <a:ext uri="{FF2B5EF4-FFF2-40B4-BE49-F238E27FC236}">
                  <a16:creationId xmlns:a16="http://schemas.microsoft.com/office/drawing/2014/main" id="{DFFBD8D7-FC61-4E49-B252-8295108D122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C9A9EFC9-55BB-4F05-816C-91111BA079A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0ABACC53-7B7E-4C9A-8309-E6BE9CEB906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BC7F9155-C16C-4A1A-A1BF-805CBB02D2A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D66671F1-24A9-40E0-B96F-9C738D8447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2241452D-851F-4B38-A7BB-ECAD367C4B3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1AEDF894-A649-4A64-AC22-BE98C46386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A8C40D94-DB68-4B19-90DE-6FE6DEC0C1B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AE5AA89E-4F5F-4F8E-8889-D23FC1103F3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53284ADF-9C11-496C-8BA6-E42B6CB99CB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6E92B366-8594-45A6-B64E-8C422F98745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5A85C256-5955-4981-BCF2-50CAD791100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A593DA-6E8C-43B0-86F4-B9A5F980958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078C5AEC-3E9E-42F6-8547-BDCD943CC72C}"/>
              </a:ext>
            </a:extLst>
          </p:cNvPr>
          <p:cNvGrpSpPr/>
          <p:nvPr/>
        </p:nvGrpSpPr>
        <p:grpSpPr>
          <a:xfrm rot="2540802">
            <a:off x="-169626" y="1495425"/>
            <a:ext cx="544580" cy="346135"/>
            <a:chOff x="1459148" y="544749"/>
            <a:chExt cx="7412477" cy="5661498"/>
          </a:xfrm>
        </p:grpSpPr>
        <p:sp>
          <p:nvSpPr>
            <p:cNvPr id="1225" name="Arc 1224">
              <a:extLst>
                <a:ext uri="{FF2B5EF4-FFF2-40B4-BE49-F238E27FC236}">
                  <a16:creationId xmlns:a16="http://schemas.microsoft.com/office/drawing/2014/main" id="{6AC5B801-D9FD-4916-9582-77F55A59305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9192A020-D9EF-4DDD-B33D-00DEADAE095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C5257A75-0CAD-401A-9145-14E6A086B93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234DE80E-E5D5-42DE-B01D-108A3F4B8E5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F3417B26-10EE-4337-AC70-6BE00087F56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936CABE1-BAAF-416F-9941-592583B9A0E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8EE7FCA6-43CF-4459-847E-D522AECBDA3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7EB366A1-BED9-4848-942E-4D9682F4BAB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E024D7BE-0E25-428C-9F7A-36900E0C0F9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49852A5E-1839-467D-A87B-966417E50D6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49386848-2DFB-4196-ACE0-E134081E8AD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647B6D79-F876-4995-B917-E8EE9EB5EC9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A9205FC2-535C-4653-8FB4-15A7B894850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238B9005-2D69-4BD5-9DE2-632313A25569}"/>
              </a:ext>
            </a:extLst>
          </p:cNvPr>
          <p:cNvGrpSpPr/>
          <p:nvPr/>
        </p:nvGrpSpPr>
        <p:grpSpPr>
          <a:xfrm rot="2540802">
            <a:off x="-169626" y="1790700"/>
            <a:ext cx="544580" cy="346135"/>
            <a:chOff x="1459148" y="544749"/>
            <a:chExt cx="7412477" cy="5661498"/>
          </a:xfrm>
        </p:grpSpPr>
        <p:sp>
          <p:nvSpPr>
            <p:cNvPr id="1239" name="Arc 1238">
              <a:extLst>
                <a:ext uri="{FF2B5EF4-FFF2-40B4-BE49-F238E27FC236}">
                  <a16:creationId xmlns:a16="http://schemas.microsoft.com/office/drawing/2014/main" id="{C9136894-6CCD-480B-A3F7-460EDBE9923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E92B6331-96C8-4286-ADA0-8C1B4FADD3E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D858957E-D2CE-4F4C-8C3B-56F26A7490E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B60100A9-DE3F-4870-8629-AF75A4A83B5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0BC25877-733F-4DBA-830B-D81AC68D242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B10E06A2-E9D2-4679-B10F-E8448496913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C99D6E23-9C78-447B-8D60-148DD9AA072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3DD7930A-818E-4027-B192-1BF66BFBC72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1F098884-2DF3-4DD6-A8D5-F656812B1DD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275EF470-C550-44C6-B476-64AA47D76A3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5B0A541-8460-43D4-8283-B17C7FC82AF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7030C5C1-36B2-4CD0-A019-52627601C55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EDB8CEC3-F207-42AE-B146-5241C6D3AF8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824B8232-11A1-48D6-BE03-8BD3595B1D02}"/>
              </a:ext>
            </a:extLst>
          </p:cNvPr>
          <p:cNvGrpSpPr/>
          <p:nvPr/>
        </p:nvGrpSpPr>
        <p:grpSpPr>
          <a:xfrm rot="2540802">
            <a:off x="-169626" y="2085975"/>
            <a:ext cx="544580" cy="346135"/>
            <a:chOff x="1459148" y="544749"/>
            <a:chExt cx="7412477" cy="5661498"/>
          </a:xfrm>
        </p:grpSpPr>
        <p:sp>
          <p:nvSpPr>
            <p:cNvPr id="1253" name="Arc 1252">
              <a:extLst>
                <a:ext uri="{FF2B5EF4-FFF2-40B4-BE49-F238E27FC236}">
                  <a16:creationId xmlns:a16="http://schemas.microsoft.com/office/drawing/2014/main" id="{E5CFAA7F-8DCD-4C5A-87FB-3A976E20AE7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1D11224C-96A7-45C2-99D5-A55FB6456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C9D6D473-1036-49D2-A2F9-D32B6AC6212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89317615-8915-4CBF-83F3-B7BA2377F20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B53C0BF0-C90C-4E7B-ADAD-E460BC04112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B99C4C66-8BBC-44A9-B3F5-78EC8691F50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CCCE247A-E7A2-412C-8A0E-3939693B530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511DA39B-16B9-4B7E-9C33-E29D56E142A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3F9DB80-383E-4E68-8AE5-11812BB9E11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F8B0E37C-3986-4982-A871-495B7AF031F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84EE19E6-8399-44B3-8462-8D3EFF5050D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3BBD9FED-7F0F-455C-8378-7D558E66A99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83957CC9-6553-4F3E-8ADF-3D727E34D1D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B2E558A3-61A6-4FF0-A3B8-59175DCA23B2}"/>
              </a:ext>
            </a:extLst>
          </p:cNvPr>
          <p:cNvGrpSpPr/>
          <p:nvPr/>
        </p:nvGrpSpPr>
        <p:grpSpPr>
          <a:xfrm rot="2540802">
            <a:off x="-169626" y="2381250"/>
            <a:ext cx="544580" cy="346135"/>
            <a:chOff x="1459148" y="544749"/>
            <a:chExt cx="7412477" cy="5661498"/>
          </a:xfrm>
        </p:grpSpPr>
        <p:sp>
          <p:nvSpPr>
            <p:cNvPr id="1267" name="Arc 1266">
              <a:extLst>
                <a:ext uri="{FF2B5EF4-FFF2-40B4-BE49-F238E27FC236}">
                  <a16:creationId xmlns:a16="http://schemas.microsoft.com/office/drawing/2014/main" id="{3B41F8CB-D020-4D03-AF00-54F3D855DAF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C121AD54-321E-4785-8FCA-52517E15D09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E5093CBD-A8A7-497A-B223-5CED9EE54B5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C61D4077-C920-495D-B68F-D587D9B978D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9AFE9E27-EA41-4AE1-8010-7A1EE3A7B6D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FA1E2EDF-D519-4EEF-8EE2-398544D3594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DAD79B27-215B-4A3E-A8FA-4E4A907B5C8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78D958D2-8556-4FB3-9FC6-35C4009F083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72F28A61-F419-4E4D-A6EE-076B9322CE1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D887CB60-2360-487C-80E6-2C2DAC5ED13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246045D7-86F3-4A11-868B-52A57E3FE98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41BBB358-D62A-43DA-AA08-93DC1DCDDC2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FFB3DD4C-B127-456D-BC8D-73EBA021674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1EEE97A8-4543-4824-B671-143F5E2AA849}"/>
              </a:ext>
            </a:extLst>
          </p:cNvPr>
          <p:cNvGrpSpPr/>
          <p:nvPr/>
        </p:nvGrpSpPr>
        <p:grpSpPr>
          <a:xfrm rot="2540802">
            <a:off x="-169626" y="2676525"/>
            <a:ext cx="544580" cy="346135"/>
            <a:chOff x="1459148" y="544749"/>
            <a:chExt cx="7412477" cy="5661498"/>
          </a:xfrm>
        </p:grpSpPr>
        <p:sp>
          <p:nvSpPr>
            <p:cNvPr id="1281" name="Arc 1280">
              <a:extLst>
                <a:ext uri="{FF2B5EF4-FFF2-40B4-BE49-F238E27FC236}">
                  <a16:creationId xmlns:a16="http://schemas.microsoft.com/office/drawing/2014/main" id="{885CC521-9E8D-4AE4-BDD7-D95C5C1FDBF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B8B1E03C-D64D-436B-9430-8ECB3ECD5D7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9A022AE0-A75A-4D76-866E-D43F91BA24A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5E6C9D9D-7798-47BB-BEEF-ADD8BC1B3F8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984848A-1E08-4268-AD91-C966DF777E7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FB6EA471-936C-4347-9405-C6CE75A8988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2F204908-4FD9-44DD-AC25-75614D8659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624AD797-FEA6-411B-9BD2-AAD7C63C95C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16A1EC3E-FDF4-4F8C-AAF5-BCA7F0F631F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932DDF06-41F0-485F-916F-FF7795F844C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F2060014-7E78-4103-B957-FEF439867A2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5FA5F9CA-1B15-4F07-B147-40628CAB02A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CF433CAC-409F-43FF-AE66-41E2CB6E70E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75CAAC69-0D98-4352-9B09-B5BEF62309B3}"/>
              </a:ext>
            </a:extLst>
          </p:cNvPr>
          <p:cNvGrpSpPr/>
          <p:nvPr/>
        </p:nvGrpSpPr>
        <p:grpSpPr>
          <a:xfrm rot="2540802">
            <a:off x="-169626" y="2971800"/>
            <a:ext cx="544580" cy="346135"/>
            <a:chOff x="1459148" y="544749"/>
            <a:chExt cx="7412477" cy="5661498"/>
          </a:xfrm>
        </p:grpSpPr>
        <p:sp>
          <p:nvSpPr>
            <p:cNvPr id="1295" name="Arc 1294">
              <a:extLst>
                <a:ext uri="{FF2B5EF4-FFF2-40B4-BE49-F238E27FC236}">
                  <a16:creationId xmlns:a16="http://schemas.microsoft.com/office/drawing/2014/main" id="{54D5A667-DE06-4D35-A8E2-D5F51CCDCA3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8E96A1EA-02CB-43F8-9DD3-900A6D899C9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5F125EF7-E619-489F-929D-3B8EFE21A73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49E6F55C-8FB3-4A6F-8B8A-9EE457F900A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C308157-B046-4C3F-A284-83FC3556979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1347C836-AFFC-4961-A207-D550E3F5522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CE73BBAF-219E-4D35-8876-121B7A62A50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E7B25F73-B2EF-45B1-BFBA-591526B5583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A846C6EE-877E-4134-A0E3-059A37CCB8B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62C92924-3CD3-42DE-B5C7-F78264F054D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FEF4462A-D240-4068-AA90-FC13E12C14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5570BA2F-F073-4D06-AC44-31D0998686D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80807723-3037-42A1-8C15-3A9DCC97167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5E682759-79E4-4BCF-A4A3-5BD1856B9B6A}"/>
              </a:ext>
            </a:extLst>
          </p:cNvPr>
          <p:cNvGrpSpPr/>
          <p:nvPr/>
        </p:nvGrpSpPr>
        <p:grpSpPr>
          <a:xfrm rot="2540802">
            <a:off x="-169626" y="3267075"/>
            <a:ext cx="544580" cy="346135"/>
            <a:chOff x="1459148" y="544749"/>
            <a:chExt cx="7412477" cy="5661498"/>
          </a:xfrm>
        </p:grpSpPr>
        <p:sp>
          <p:nvSpPr>
            <p:cNvPr id="1309" name="Arc 1308">
              <a:extLst>
                <a:ext uri="{FF2B5EF4-FFF2-40B4-BE49-F238E27FC236}">
                  <a16:creationId xmlns:a16="http://schemas.microsoft.com/office/drawing/2014/main" id="{F4BFF1B3-A9C2-43B0-BF65-45C4E8DBB8F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31754F3B-01B3-4FE6-B2E8-9D17D4C8E4B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CDBA51A1-19CC-4E9F-BA35-B2B2A4A4CD5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7AE537E9-4880-467E-87BA-DF2344AD2E9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A438AAB1-1929-42E7-ABC5-E3B219F5EA0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4B1B2F22-95DA-40BF-9614-03AD26DDCC7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86EFFD26-40B5-4FDD-BCC4-8809EF61F60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39B3EE59-2971-4D03-8AE3-44618F44B4E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F4ADC0CE-8A8D-4640-A87D-FFF58705F57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6FF0AF1B-24BD-4357-934A-BC367F4B30D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C2E107B1-EF10-4275-A1F1-64815F7796E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FAB1C5A3-6D03-4E91-BA42-BC5CD870646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029D3410-F9FE-44F3-B6D9-A124C3B9B19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7D0BF4A7-31E3-4BF9-9AAF-B6427DE62748}"/>
              </a:ext>
            </a:extLst>
          </p:cNvPr>
          <p:cNvGrpSpPr/>
          <p:nvPr/>
        </p:nvGrpSpPr>
        <p:grpSpPr>
          <a:xfrm rot="2540802">
            <a:off x="-169626" y="3562350"/>
            <a:ext cx="544580" cy="346135"/>
            <a:chOff x="1459148" y="544749"/>
            <a:chExt cx="7412477" cy="5661498"/>
          </a:xfrm>
        </p:grpSpPr>
        <p:sp>
          <p:nvSpPr>
            <p:cNvPr id="1323" name="Arc 1322">
              <a:extLst>
                <a:ext uri="{FF2B5EF4-FFF2-40B4-BE49-F238E27FC236}">
                  <a16:creationId xmlns:a16="http://schemas.microsoft.com/office/drawing/2014/main" id="{BC36640D-AD8E-4175-972F-871E34559D0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DB3FCEE1-7326-43B0-80DC-FFE67D2B659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CBAE4E92-1D3B-4D24-AC02-73D7F5B3EFF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C59293FD-4033-4922-8306-784733540C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534AC248-1BA9-4418-89DD-6E592587CF8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EA9F863F-10DB-4776-98FE-BF6949E6F41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BE070814-02F4-4E01-9C4F-F683A965DAC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C330B45D-2331-40DD-8F90-3A1C48213BC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7E35B071-90ED-4033-B11C-2E5B9DEE3DD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B6BC8361-6364-4BDA-AD49-FB77C306A18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1B58FCB1-1624-48B0-901B-82DE54E42F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4E24F682-0703-4043-A06B-181B116C413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58887D9D-041F-4CF7-8CD4-6130A302B3C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BF568A0C-3109-415A-8001-01FAADC3A244}"/>
              </a:ext>
            </a:extLst>
          </p:cNvPr>
          <p:cNvGrpSpPr/>
          <p:nvPr/>
        </p:nvGrpSpPr>
        <p:grpSpPr>
          <a:xfrm rot="2540802">
            <a:off x="-169626" y="3857625"/>
            <a:ext cx="544580" cy="346135"/>
            <a:chOff x="1459148" y="544749"/>
            <a:chExt cx="7412477" cy="5661498"/>
          </a:xfrm>
        </p:grpSpPr>
        <p:sp>
          <p:nvSpPr>
            <p:cNvPr id="1337" name="Arc 1336">
              <a:extLst>
                <a:ext uri="{FF2B5EF4-FFF2-40B4-BE49-F238E27FC236}">
                  <a16:creationId xmlns:a16="http://schemas.microsoft.com/office/drawing/2014/main" id="{0A45FCA0-0F12-41A6-A14A-5E4E37C6A57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BF2A0169-2D76-4E41-82D5-70DFAD2C88B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1789B6D7-8E0F-48DD-B2BB-8C35B74C8C7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F37216F4-57B9-4870-BB3C-7F9F3E11577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3936F648-A129-4F57-A883-C3386E722E0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B9F53E5C-4DE8-4AD6-8D45-46DA7F6E872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B82346C0-DC6F-419D-82A9-6CD2191511B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03FE5DAD-D9D4-4AA7-9634-4718D3AF663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A09C16C8-EEC0-44CE-80E7-BF05A6C021A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FB11F706-BAF4-48ED-B120-AD81D25595C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BAD04791-7FF4-4DF6-9A24-7778CC185AF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BA424B4D-EF11-4921-BB15-524828FD5D5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DB042F7F-9C8C-4BA8-82D5-BB0DE3780A0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DA5A33D0-E97A-4C7D-BC6E-A8ADB7A10839}"/>
              </a:ext>
            </a:extLst>
          </p:cNvPr>
          <p:cNvGrpSpPr/>
          <p:nvPr/>
        </p:nvGrpSpPr>
        <p:grpSpPr>
          <a:xfrm rot="2540802">
            <a:off x="-169626" y="4152900"/>
            <a:ext cx="544580" cy="346135"/>
            <a:chOff x="1459148" y="544749"/>
            <a:chExt cx="7412477" cy="5661498"/>
          </a:xfrm>
        </p:grpSpPr>
        <p:sp>
          <p:nvSpPr>
            <p:cNvPr id="1351" name="Arc 1350">
              <a:extLst>
                <a:ext uri="{FF2B5EF4-FFF2-40B4-BE49-F238E27FC236}">
                  <a16:creationId xmlns:a16="http://schemas.microsoft.com/office/drawing/2014/main" id="{6BC267A4-7C07-4753-9A66-0A47DE4A08C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F512861F-736C-4471-BDDE-51F2E24E7B4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461A2CC2-C502-4C52-A6D5-34FCE00D3B8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368518C2-BB80-4DD8-B40C-E751466A4AE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2517F5A8-5A6E-4F9F-BE0E-84D91D782F1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56436260-A239-4F42-A89C-5459C783887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231282F9-B224-4F50-983D-749C40D59D3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98410579-F10B-4B9B-A299-947097FC5E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3C95C47F-AC04-4834-B6C2-EE34F6785F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83BD6686-CC2A-476E-8B3F-70A138441F3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B8154A47-B7AE-40CE-BD9C-73812D513C7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956547FE-CA91-40D1-8CF0-675471F147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87D56CE0-FBBC-4492-8BA7-B45505A2885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52EF9376-7776-468B-8E4E-7F2031D1C2C8}"/>
              </a:ext>
            </a:extLst>
          </p:cNvPr>
          <p:cNvGrpSpPr/>
          <p:nvPr/>
        </p:nvGrpSpPr>
        <p:grpSpPr>
          <a:xfrm rot="2540802">
            <a:off x="-169626" y="4448175"/>
            <a:ext cx="544580" cy="346135"/>
            <a:chOff x="1459148" y="544749"/>
            <a:chExt cx="7412477" cy="5661498"/>
          </a:xfrm>
        </p:grpSpPr>
        <p:sp>
          <p:nvSpPr>
            <p:cNvPr id="1365" name="Arc 1364">
              <a:extLst>
                <a:ext uri="{FF2B5EF4-FFF2-40B4-BE49-F238E27FC236}">
                  <a16:creationId xmlns:a16="http://schemas.microsoft.com/office/drawing/2014/main" id="{B9A839B9-1902-45E4-AC10-44B1B2B3917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2622C154-13A9-4BEB-8B40-466321AF43C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255DD438-EEE7-4C47-B47B-35AFFCA1410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F2A86D0D-9573-492B-9F40-8B3B017B281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6A63EFCB-064D-4085-B7C4-B63E60B93D4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07B6085C-E255-43E4-8B5C-7B7D5907F4F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744ADE88-9468-4713-BDDC-ADF94170516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8C831085-8554-4310-BEE5-A3712F145E6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924F28AE-790E-4347-9FBD-4B7C2929A5D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3D010242-E9F1-485A-AFBE-FD393F73A69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961EA52A-5B6B-420E-8B1B-132ECBB3BD2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F7D3CFC3-DE4F-45A4-BB5A-513DD65AD14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F417ECE7-BFDD-422E-BF7C-4096F73EF6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87AADBF4-AAD9-4291-ABCF-9969618B96B2}"/>
              </a:ext>
            </a:extLst>
          </p:cNvPr>
          <p:cNvGrpSpPr/>
          <p:nvPr/>
        </p:nvGrpSpPr>
        <p:grpSpPr>
          <a:xfrm rot="2540802">
            <a:off x="-169626" y="4743450"/>
            <a:ext cx="544580" cy="346135"/>
            <a:chOff x="1459148" y="544749"/>
            <a:chExt cx="7412477" cy="5661498"/>
          </a:xfrm>
        </p:grpSpPr>
        <p:sp>
          <p:nvSpPr>
            <p:cNvPr id="1379" name="Arc 1378">
              <a:extLst>
                <a:ext uri="{FF2B5EF4-FFF2-40B4-BE49-F238E27FC236}">
                  <a16:creationId xmlns:a16="http://schemas.microsoft.com/office/drawing/2014/main" id="{BC1307A6-9AF0-4939-9015-116B20B3C0F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EC0823A5-6D08-4EAC-981A-EE2615D443B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973CFF72-0707-4CFD-863E-A75735BF996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470A24F3-8B1A-4C35-9AEE-C79206370E4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AAC6E8F2-6638-41F2-ADB9-3639B93D1B9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A349D572-1274-4AB1-BB26-E9B297E527D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E8D53425-32B2-461C-B1EB-0D0B2A73FFB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107FF39C-E314-42F1-A443-A75A04374A6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4555410-C29F-4643-B36C-1E411C19944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FC871FCB-4118-4BA2-8FB6-8F33D9BEBA7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E15B2D61-B355-4A6C-A285-C00AB252221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B03DB2EF-E205-4E6D-BB5A-9A3AC9930E7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06C6B128-C83A-46A2-96CA-F1120255275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E4B7A63F-B182-4171-91C4-266B80F01A39}"/>
              </a:ext>
            </a:extLst>
          </p:cNvPr>
          <p:cNvGrpSpPr/>
          <p:nvPr/>
        </p:nvGrpSpPr>
        <p:grpSpPr>
          <a:xfrm rot="2540802">
            <a:off x="-169626" y="5038725"/>
            <a:ext cx="544580" cy="346135"/>
            <a:chOff x="1459148" y="544749"/>
            <a:chExt cx="7412477" cy="5661498"/>
          </a:xfrm>
        </p:grpSpPr>
        <p:sp>
          <p:nvSpPr>
            <p:cNvPr id="1393" name="Arc 1392">
              <a:extLst>
                <a:ext uri="{FF2B5EF4-FFF2-40B4-BE49-F238E27FC236}">
                  <a16:creationId xmlns:a16="http://schemas.microsoft.com/office/drawing/2014/main" id="{BE99F068-58A8-4388-B7CA-451D0C4DCEF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02A36D1C-6F7D-4CDD-94A6-BA2F7A530B2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458AD893-B86A-44A2-92DD-8D9D7A73E47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579AA531-05EF-44CF-88A3-F03C06E8A39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474DC3FD-225B-4D38-9DD2-68B0FD6A091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B9F3B9D0-3420-43BA-BB28-2F740E75251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0D1D4421-4EDB-4663-B88D-70EDDD5AADD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4FFE0515-4A27-4CAB-BAA1-4841B18BA76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1FD38186-EA61-4A99-AADC-ED38D40A065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12D29B68-CC99-4F09-B371-F26AEFCB665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C23DE571-ACBC-407B-9FAB-4F97CD3774A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F105DEC8-E90C-42F2-939B-97EA89ABD1F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B8B54B37-7CB8-46D5-BCB6-9BCA6235C09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BBB69835-B39A-481A-AD4E-03C9E2358416}"/>
              </a:ext>
            </a:extLst>
          </p:cNvPr>
          <p:cNvGrpSpPr/>
          <p:nvPr/>
        </p:nvGrpSpPr>
        <p:grpSpPr>
          <a:xfrm rot="2540802">
            <a:off x="-169626" y="5334000"/>
            <a:ext cx="544580" cy="346135"/>
            <a:chOff x="1459148" y="544749"/>
            <a:chExt cx="7412477" cy="5661498"/>
          </a:xfrm>
        </p:grpSpPr>
        <p:sp>
          <p:nvSpPr>
            <p:cNvPr id="1407" name="Arc 1406">
              <a:extLst>
                <a:ext uri="{FF2B5EF4-FFF2-40B4-BE49-F238E27FC236}">
                  <a16:creationId xmlns:a16="http://schemas.microsoft.com/office/drawing/2014/main" id="{A6648869-5261-4324-B2BB-BBFB495D1F0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8F502EE7-998E-4021-8665-78843F4C498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B7152E0B-F29D-4159-90C2-BBF6A1C1D98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4FAC3D8C-0788-49B6-8A4C-6372AC88114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03EE7F94-1F30-4F3C-B632-5630D39C6E9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8D852282-E8CE-48BB-AA4A-B84EED9AC62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6D865FBB-A768-4E2D-9878-3F9645DA2DD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1C6B3AAC-7988-4A95-AAE7-47F2487EB4A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10FA3A5-A8F7-4AE2-B69B-6513791A70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B89F977C-67DC-458E-B59D-84E30AD823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470BF18-4FD8-415B-A0F2-390A9BDC4A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CF32AB01-5099-42A7-A5FF-61CD48F269B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B92B8E23-1393-41D9-B05D-13C2F4CCA99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CBDFFBEE-0EAC-49E9-A14C-B358DF42E74E}"/>
              </a:ext>
            </a:extLst>
          </p:cNvPr>
          <p:cNvGrpSpPr/>
          <p:nvPr/>
        </p:nvGrpSpPr>
        <p:grpSpPr>
          <a:xfrm rot="2540802">
            <a:off x="-169626" y="5629275"/>
            <a:ext cx="544580" cy="346135"/>
            <a:chOff x="1459148" y="544749"/>
            <a:chExt cx="7412477" cy="5661498"/>
          </a:xfrm>
        </p:grpSpPr>
        <p:sp>
          <p:nvSpPr>
            <p:cNvPr id="1421" name="Arc 1420">
              <a:extLst>
                <a:ext uri="{FF2B5EF4-FFF2-40B4-BE49-F238E27FC236}">
                  <a16:creationId xmlns:a16="http://schemas.microsoft.com/office/drawing/2014/main" id="{55305FE7-DEDB-402F-B3F8-F9D4FE2C51D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E1EFB540-76BB-4B8C-B59A-CA32DA85676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1FB10141-3958-4263-894C-4A209C51287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75CE406A-019D-4151-8831-4DD60B11870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9EAAF0A0-7C70-4C7A-A165-A9581EB4528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FA60FC78-122C-46AD-8FF2-CA58AF0D395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905C2813-AB95-47B9-96D9-E743D8B50D6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E607ADB6-A152-48BA-BE34-C97AE919274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3E0DC8A1-0088-4BA7-AEDE-60AC6CC021C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55EE7500-2B4F-441A-A94D-554364EE00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A5AE8E16-A351-4260-8489-23D20590079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76D24D1D-50E2-4F59-8177-B424F4BC909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C8CCE0B7-2C78-4D7C-82BA-BB72F8BF55E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26544C95-184F-41BF-B1CB-DFC27187BE6F}"/>
              </a:ext>
            </a:extLst>
          </p:cNvPr>
          <p:cNvGrpSpPr/>
          <p:nvPr/>
        </p:nvGrpSpPr>
        <p:grpSpPr>
          <a:xfrm rot="2540802">
            <a:off x="-169626" y="5924550"/>
            <a:ext cx="544580" cy="346135"/>
            <a:chOff x="1459148" y="544749"/>
            <a:chExt cx="7412477" cy="5661498"/>
          </a:xfrm>
        </p:grpSpPr>
        <p:sp>
          <p:nvSpPr>
            <p:cNvPr id="1435" name="Arc 1434">
              <a:extLst>
                <a:ext uri="{FF2B5EF4-FFF2-40B4-BE49-F238E27FC236}">
                  <a16:creationId xmlns:a16="http://schemas.microsoft.com/office/drawing/2014/main" id="{E2DBBE17-33FE-47E6-B6B4-1CF2D7F4C28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34AE39B1-7C57-4FAE-BC55-7DE04B17531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BF6DE0D4-C750-48A5-B281-F7F23B0655B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9FC19CD9-5F03-4D06-969E-E13481C448F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D674F70D-0080-4E25-B06A-B635242803F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2A23E50F-647F-4DDE-9924-9DDB53FD02B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7A7B77C2-0D9F-4F10-9C9A-F9042300993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F51D054B-A6C7-446F-86D7-CFDACFB1A40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27D6391A-B504-47AC-951F-A8920DC5A25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BE281EE6-9B25-49D8-BB53-DE2AE479D94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732C20FA-641E-419D-B100-8BA45CB3A7F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4C2AC642-58D4-4BFA-94E3-33601813387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B1CAD542-F8C9-4B3B-A79B-E5C7E1022D9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E67800C0-FF60-4B07-B044-4B0467FCDFFD}"/>
              </a:ext>
            </a:extLst>
          </p:cNvPr>
          <p:cNvGrpSpPr/>
          <p:nvPr/>
        </p:nvGrpSpPr>
        <p:grpSpPr>
          <a:xfrm rot="2540802">
            <a:off x="-169626" y="6219825"/>
            <a:ext cx="544580" cy="346135"/>
            <a:chOff x="1459148" y="544749"/>
            <a:chExt cx="7412477" cy="5661498"/>
          </a:xfrm>
        </p:grpSpPr>
        <p:sp>
          <p:nvSpPr>
            <p:cNvPr id="1449" name="Arc 1448">
              <a:extLst>
                <a:ext uri="{FF2B5EF4-FFF2-40B4-BE49-F238E27FC236}">
                  <a16:creationId xmlns:a16="http://schemas.microsoft.com/office/drawing/2014/main" id="{3AA7597D-B288-4440-B865-A21A537F02C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2939FEEE-0864-4E84-97FD-7F7498E1CB0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91366C24-5F9C-4CAF-92F4-7BC7AC5523D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8ABA56AE-ECD5-4E42-9558-7EBA63FAE42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11E2EF99-E9CC-4D6E-9292-EFB098CC09B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B5BCCC7B-F243-4204-AF1C-E17776F75F9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9EE99F6B-E03C-4A05-B5C4-69443FD860C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38513039-DE3A-4CB1-B23A-85E43629F69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E78D110A-D019-4E4D-A2AE-63378D3E25F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19F5F097-A163-41C2-B388-AB3D4410A47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DDA4F01A-8F4B-45C6-998C-D23C08A7946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E0F96A75-9EBD-4890-8399-E03F440382D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BCA2F9C1-DF98-4684-8C55-949DC8D0497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251FCC97-4E64-447E-8AE3-0B86550840FE}"/>
              </a:ext>
            </a:extLst>
          </p:cNvPr>
          <p:cNvGrpSpPr/>
          <p:nvPr/>
        </p:nvGrpSpPr>
        <p:grpSpPr>
          <a:xfrm rot="2540802">
            <a:off x="11727099" y="304800"/>
            <a:ext cx="544580" cy="346135"/>
            <a:chOff x="1459148" y="544749"/>
            <a:chExt cx="7412477" cy="5661498"/>
          </a:xfrm>
        </p:grpSpPr>
        <p:sp>
          <p:nvSpPr>
            <p:cNvPr id="1463" name="Arc 1462">
              <a:extLst>
                <a:ext uri="{FF2B5EF4-FFF2-40B4-BE49-F238E27FC236}">
                  <a16:creationId xmlns:a16="http://schemas.microsoft.com/office/drawing/2014/main" id="{5DE83F73-65BF-4427-B183-1D097A4C37E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74B44125-AE60-427E-B2E9-13F22CD454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02D01591-D88F-40FB-A0A7-8D22C56653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56B24E27-1D80-4B72-852E-7963E083B8F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882FAA26-BDF4-48EC-A412-47CC47CC9A7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D60B6C8E-DA37-4B62-9127-FD84DD033EC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7F121F94-5B27-4D44-B304-2A8F0ADF0B8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56CB9E39-270A-4444-B5E8-48F72E1852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A9DBB16D-4138-4426-BE79-F63171291FF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3F3C6CAD-5058-40FD-B96C-DE0DB2997C2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EF51D803-D771-44DD-8AA6-6E315EEDD49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EF8E6C23-889E-4C26-8840-CB4F63F73B5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221355ED-E9F9-4B16-BDCE-EFA0C9C15B1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821A81E9-5119-4105-A2BD-5E39F257C7E3}"/>
              </a:ext>
            </a:extLst>
          </p:cNvPr>
          <p:cNvGrpSpPr/>
          <p:nvPr/>
        </p:nvGrpSpPr>
        <p:grpSpPr>
          <a:xfrm rot="2540802">
            <a:off x="11727099" y="600075"/>
            <a:ext cx="544580" cy="346135"/>
            <a:chOff x="1459148" y="544749"/>
            <a:chExt cx="7412477" cy="5661498"/>
          </a:xfrm>
        </p:grpSpPr>
        <p:sp>
          <p:nvSpPr>
            <p:cNvPr id="1477" name="Arc 1476">
              <a:extLst>
                <a:ext uri="{FF2B5EF4-FFF2-40B4-BE49-F238E27FC236}">
                  <a16:creationId xmlns:a16="http://schemas.microsoft.com/office/drawing/2014/main" id="{A466B997-CB6F-41B3-B6BF-A1BB64B5CAB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B35FF89D-1145-4D19-B39E-F4A0B3C2006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D3B17429-9331-42FD-A491-0136E6EB651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8D551B80-2433-4E5E-9731-8681220A744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86FE4E16-664F-4DF8-B990-941861BEC11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3E2394DF-8FC2-47B5-A47E-1BDFC652154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FA280B2F-8BDD-4D90-85FF-D988951BE08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3C91013E-3BF9-4875-A563-4E74F55451D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85842EA6-4A11-4985-B29A-4B789F04755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31F52900-0201-481E-8965-A53ACD79450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7050E770-4F9B-46A3-AA39-2373C9E3C40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CBEAC93D-711F-45BB-8B90-0594CD30A45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579A4AAA-15AA-45D5-A3CD-1E307595AD4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F2758AC8-E62D-4D68-9C58-01460C8A36E4}"/>
              </a:ext>
            </a:extLst>
          </p:cNvPr>
          <p:cNvGrpSpPr/>
          <p:nvPr/>
        </p:nvGrpSpPr>
        <p:grpSpPr>
          <a:xfrm rot="2540802">
            <a:off x="11727099" y="895350"/>
            <a:ext cx="544580" cy="346135"/>
            <a:chOff x="1459148" y="544749"/>
            <a:chExt cx="7412477" cy="5661498"/>
          </a:xfrm>
        </p:grpSpPr>
        <p:sp>
          <p:nvSpPr>
            <p:cNvPr id="1491" name="Arc 1490">
              <a:extLst>
                <a:ext uri="{FF2B5EF4-FFF2-40B4-BE49-F238E27FC236}">
                  <a16:creationId xmlns:a16="http://schemas.microsoft.com/office/drawing/2014/main" id="{BAC48C65-9359-4BC9-A6D1-348636CADC5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EAED45B4-0ED4-4B10-992C-503FAC79A6D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B7A0F59-E103-4D7D-9FFD-4B92EC1B391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C4B1E975-9329-4E13-854D-CA97127D9BC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1BAA41A-D629-4813-A8B2-C19A6BE2BD3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2B9CA9C2-3F46-4968-A9DF-401B94458CC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5D6AB28C-90AB-4209-AECE-0984F70BDB9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16BB0D62-DD12-4632-8836-167B505979B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2327EB82-C8EB-4451-BA92-7F1DB1F558A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04987200-92AE-4795-A766-199EE478D4D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C9525C7E-3EED-4041-ADB4-493111EC9AE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B93FDC95-610B-4541-89CD-810662EE111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EE82CB87-C3DB-437E-983C-20607C1B3EB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C614FB15-6CA1-468C-B81D-9C2694EB9D28}"/>
              </a:ext>
            </a:extLst>
          </p:cNvPr>
          <p:cNvGrpSpPr/>
          <p:nvPr/>
        </p:nvGrpSpPr>
        <p:grpSpPr>
          <a:xfrm rot="2540802">
            <a:off x="11727099" y="1190625"/>
            <a:ext cx="544580" cy="346135"/>
            <a:chOff x="1459148" y="544749"/>
            <a:chExt cx="7412477" cy="5661498"/>
          </a:xfrm>
        </p:grpSpPr>
        <p:sp>
          <p:nvSpPr>
            <p:cNvPr id="1505" name="Arc 1504">
              <a:extLst>
                <a:ext uri="{FF2B5EF4-FFF2-40B4-BE49-F238E27FC236}">
                  <a16:creationId xmlns:a16="http://schemas.microsoft.com/office/drawing/2014/main" id="{D372E34A-B0AE-48EC-A0BF-0C84F4BAA84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67A074CA-5D3E-4F47-817A-4040A72719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2B4BC915-0428-4647-A0A4-1B48C3D6A12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A5783B83-E012-4062-9D7C-9B850E69B9A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90B85FE5-70C2-45F1-AC58-8882145A6E7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583BD1D0-B2A3-4EF7-AC20-4FE9195EC51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E9AD5A9-208A-407A-80F9-DF301F4FF82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259ABC15-8F10-431B-9D3B-321DA54B35C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669D8173-DD4B-4DBB-8657-058DC60A109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EFA5CC67-44D8-49DA-AE07-29FD323F4B3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FA75EEA3-06A6-44B7-8A22-8EE5F716D4B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6293128E-8F47-4D53-BAD9-72041414378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15600C1B-2795-4F4A-83E0-88BC7A7AC3D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066ABB58-EADF-473B-9063-3919F883F007}"/>
              </a:ext>
            </a:extLst>
          </p:cNvPr>
          <p:cNvGrpSpPr/>
          <p:nvPr/>
        </p:nvGrpSpPr>
        <p:grpSpPr>
          <a:xfrm rot="2540802">
            <a:off x="11727099" y="1485900"/>
            <a:ext cx="544580" cy="346135"/>
            <a:chOff x="1459148" y="544749"/>
            <a:chExt cx="7412477" cy="5661498"/>
          </a:xfrm>
        </p:grpSpPr>
        <p:sp>
          <p:nvSpPr>
            <p:cNvPr id="1519" name="Arc 1518">
              <a:extLst>
                <a:ext uri="{FF2B5EF4-FFF2-40B4-BE49-F238E27FC236}">
                  <a16:creationId xmlns:a16="http://schemas.microsoft.com/office/drawing/2014/main" id="{63739560-1A6D-42A1-8C77-426BDC7CD83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593F65C9-B2F0-4BCC-B4F1-DE94285F2EA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0170C561-7577-4B15-AA40-905B14FB79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361D2736-0045-4024-B60A-04E0A15E657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C849FEDD-95C1-4E23-993E-291F3C3957B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A7E6B801-C55C-4072-82E7-0EB26DFBE3A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3CFC8E2B-8327-473F-B9C3-AE040CFDB1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FBC906D5-4FE1-473E-8272-102E5C281F4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230D88B5-A8C9-421D-BF4A-ED6BE0758C3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300C795D-357C-4A32-8301-CFA61625E81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3DB6B3C6-B68E-4F91-9262-F30CEF970BE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DB430801-A5AC-4CDE-B753-5AA68C0BC51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CD7A2B01-F7F3-4FB8-99A3-F15D2628767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6DCCC516-44BD-449B-A8B1-266DF0FC1061}"/>
              </a:ext>
            </a:extLst>
          </p:cNvPr>
          <p:cNvGrpSpPr/>
          <p:nvPr/>
        </p:nvGrpSpPr>
        <p:grpSpPr>
          <a:xfrm rot="2540802">
            <a:off x="11727099" y="1781175"/>
            <a:ext cx="544580" cy="346135"/>
            <a:chOff x="1459148" y="544749"/>
            <a:chExt cx="7412477" cy="5661498"/>
          </a:xfrm>
        </p:grpSpPr>
        <p:sp>
          <p:nvSpPr>
            <p:cNvPr id="1533" name="Arc 1532">
              <a:extLst>
                <a:ext uri="{FF2B5EF4-FFF2-40B4-BE49-F238E27FC236}">
                  <a16:creationId xmlns:a16="http://schemas.microsoft.com/office/drawing/2014/main" id="{52D83D49-B24C-4869-82DA-67142FEB54C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B4A3F36B-E4C0-4974-87CD-4A70BB690B8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BF943F1-052E-4A69-BEB8-741496FB79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45BFDF7E-4501-4468-B047-D6BD9D16BD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C967D787-D1A1-4EA2-9F52-18D11A96714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ED4AEBFE-56D5-4F3C-A7AB-B2C31552BDD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50AE5982-DF3D-4E92-BA9B-C639D607449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F6C3739F-0C25-4685-895A-75285FF6298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1BB482C3-5BE6-45D7-AF73-149C35EE4A8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0104990F-270B-4719-88CC-B4BFA64597C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69A69117-9796-49A7-9D03-E89D51A81B2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171C2BEF-80E6-4BB3-B032-11EDB60EF19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B3B7D183-D405-4278-9998-1EFD5A828C9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0ABC2539-2A67-40B6-AC02-5F38179C13EA}"/>
              </a:ext>
            </a:extLst>
          </p:cNvPr>
          <p:cNvGrpSpPr/>
          <p:nvPr/>
        </p:nvGrpSpPr>
        <p:grpSpPr>
          <a:xfrm rot="2540802">
            <a:off x="11727099" y="2076450"/>
            <a:ext cx="544580" cy="346135"/>
            <a:chOff x="1459148" y="544749"/>
            <a:chExt cx="7412477" cy="5661498"/>
          </a:xfrm>
        </p:grpSpPr>
        <p:sp>
          <p:nvSpPr>
            <p:cNvPr id="1547" name="Arc 1546">
              <a:extLst>
                <a:ext uri="{FF2B5EF4-FFF2-40B4-BE49-F238E27FC236}">
                  <a16:creationId xmlns:a16="http://schemas.microsoft.com/office/drawing/2014/main" id="{14256697-EBAB-42B6-A8B3-E48D797ECA2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9CA114F0-9F00-4D96-A731-9714415F48F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EA1D15A6-811B-4698-AB88-0610CEDB176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D53C82C1-413F-4CB3-AD28-CE9E76B373C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E7B0E175-1543-431C-8EA0-D5916333F00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1F60EAB2-B7FF-4B4E-9D48-B814C0CD804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3C2FA043-7632-49C1-BB1B-29ABF013AEB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ABDBD447-9D3E-423B-82AD-D116BC5DF9C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03C3D1F0-0EB6-4612-93B9-78A5758DA11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3AFE5C51-2DC1-44F1-8750-65DAB74BC51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754ADEF3-8CE3-433E-A598-76738DB2AC4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9C29AB7B-B6A0-4272-B706-F70B3BC21F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4F251BD4-4A39-4FC4-98D6-E611831B5F9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9829C6A0-620F-49B0-8D0B-6CC180A27576}"/>
              </a:ext>
            </a:extLst>
          </p:cNvPr>
          <p:cNvGrpSpPr/>
          <p:nvPr/>
        </p:nvGrpSpPr>
        <p:grpSpPr>
          <a:xfrm rot="2540802">
            <a:off x="11727099" y="2371725"/>
            <a:ext cx="544580" cy="346135"/>
            <a:chOff x="1459148" y="544749"/>
            <a:chExt cx="7412477" cy="5661498"/>
          </a:xfrm>
        </p:grpSpPr>
        <p:sp>
          <p:nvSpPr>
            <p:cNvPr id="1561" name="Arc 1560">
              <a:extLst>
                <a:ext uri="{FF2B5EF4-FFF2-40B4-BE49-F238E27FC236}">
                  <a16:creationId xmlns:a16="http://schemas.microsoft.com/office/drawing/2014/main" id="{8513FEA3-F37F-4977-B496-2DC1A61D7C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E85A7771-59A8-4FF6-AE08-700B13DAD1E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A80438D7-329D-45E9-A085-14EBAA5BF37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9093FDAC-A2A2-4203-8801-44F234ECB9B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1BAB4DE6-3634-4C16-960C-938C27D22C1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C4E018C5-EDE0-48EF-8868-0933CFB451C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26DEA598-CE22-4F73-93D7-82B9448C10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5BE94C6B-3FEF-4ACF-99C7-EC03E633FC5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8869E2C0-40F4-4DB2-BCF8-D4A1B2B6081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FB6C0769-A303-42E7-B503-2EAD701389C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58EFD86B-76F9-4983-8AAC-9BDB79F5611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D14C6C58-643D-4A58-83B5-C483560C54F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31756A6-6FB8-4979-A23F-35176AB7346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39B4E1FF-BE61-49D0-9604-8ADE28D31707}"/>
              </a:ext>
            </a:extLst>
          </p:cNvPr>
          <p:cNvGrpSpPr/>
          <p:nvPr/>
        </p:nvGrpSpPr>
        <p:grpSpPr>
          <a:xfrm rot="2540802">
            <a:off x="11727099" y="2667000"/>
            <a:ext cx="544580" cy="346135"/>
            <a:chOff x="1459148" y="544749"/>
            <a:chExt cx="7412477" cy="5661498"/>
          </a:xfrm>
        </p:grpSpPr>
        <p:sp>
          <p:nvSpPr>
            <p:cNvPr id="1575" name="Arc 1574">
              <a:extLst>
                <a:ext uri="{FF2B5EF4-FFF2-40B4-BE49-F238E27FC236}">
                  <a16:creationId xmlns:a16="http://schemas.microsoft.com/office/drawing/2014/main" id="{320034A3-3E39-42D7-88D3-AEA19176C66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CF92585D-DB85-4BF1-B3E7-3A96073DFE3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3325BB10-01E6-474B-B545-9B0949F5B3C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91D1ABDC-DEF8-4C99-8C9D-69B3D66B4DD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39D6888C-F4DD-488D-820B-0AB9BB46820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723BF7F1-3647-47AD-BBE3-6A6EF46651C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B2696ECD-1FA2-40B9-9215-FDD70F990C5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22013846-9527-469E-8FCD-5F87702ADBC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909B279A-EB35-4F1B-95B8-514003F96CE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29E3631D-31D2-4F59-A192-EAFAAD7791F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530DDAF0-6DD7-4A2B-986F-8DF3DBCC144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B9FE562E-AB3B-418C-883E-3505E813D05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17F8B324-5D1B-4C28-B63F-C6B718B9577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5CEC54EB-58AE-4C31-B090-E5ECAF318900}"/>
              </a:ext>
            </a:extLst>
          </p:cNvPr>
          <p:cNvGrpSpPr/>
          <p:nvPr/>
        </p:nvGrpSpPr>
        <p:grpSpPr>
          <a:xfrm rot="2540802">
            <a:off x="11727099" y="2962275"/>
            <a:ext cx="544580" cy="346135"/>
            <a:chOff x="1459148" y="544749"/>
            <a:chExt cx="7412477" cy="5661498"/>
          </a:xfrm>
        </p:grpSpPr>
        <p:sp>
          <p:nvSpPr>
            <p:cNvPr id="1589" name="Arc 1588">
              <a:extLst>
                <a:ext uri="{FF2B5EF4-FFF2-40B4-BE49-F238E27FC236}">
                  <a16:creationId xmlns:a16="http://schemas.microsoft.com/office/drawing/2014/main" id="{983A7D63-7D5D-429A-BC97-D7781E4EFCA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1986C4EF-BC1A-4FAF-A5AD-30687DBC105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ACB70F88-076D-479D-BA64-CAFC8B33C5F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C69A11BB-B17D-488F-85B6-D10CA218001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2F42E6F5-2149-4140-821D-B2F03880ABB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D2BB2B8F-5D02-4005-8D58-96368EB8EF1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AE24EF84-CCA3-49BB-9284-15AED28D32A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D780F857-5FB9-45CE-98B9-028EA36B71F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8A62774B-6B0B-4A27-9D6B-B4F673DEBE5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1596483F-7D11-4C36-BB80-C4F271F3A5D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2C51DB79-1A9A-447A-9B7D-CF52DD0C752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03D17401-3052-44DE-95A9-E8EED618F33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1018D863-A0A5-4C3C-A26C-FB9D0758F0F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AFDC6D99-C4E0-498E-A12E-74D1CA7D985B}"/>
              </a:ext>
            </a:extLst>
          </p:cNvPr>
          <p:cNvGrpSpPr/>
          <p:nvPr/>
        </p:nvGrpSpPr>
        <p:grpSpPr>
          <a:xfrm rot="2540802">
            <a:off x="11727099" y="3257550"/>
            <a:ext cx="544580" cy="346135"/>
            <a:chOff x="1459148" y="544749"/>
            <a:chExt cx="7412477" cy="5661498"/>
          </a:xfrm>
        </p:grpSpPr>
        <p:sp>
          <p:nvSpPr>
            <p:cNvPr id="1603" name="Arc 1602">
              <a:extLst>
                <a:ext uri="{FF2B5EF4-FFF2-40B4-BE49-F238E27FC236}">
                  <a16:creationId xmlns:a16="http://schemas.microsoft.com/office/drawing/2014/main" id="{0EAB906B-5934-446A-BD03-10565571C54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1534439A-5455-4558-BB80-623C959F607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F84B1200-70FC-4A4C-8AC4-C6E3E72CAB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CA8AB591-B367-484D-AB6B-FB13FDEB2E8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78E88C23-B955-497D-8574-9CF0C2AE9B4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E8EA28F4-A0B3-4015-B11D-F0B1590E615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6C2739C0-AFDA-4D5C-A36D-2EF2DDFBEB9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6448E21E-6EBD-4DEE-9F22-60429355F58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4BBD3D8B-E982-4B8A-8905-341E00F0FC3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47CDD7F8-FEF9-44B6-A629-85A3D3A4E19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E7CC22CE-966B-4990-B541-8F50B661B87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A1340E71-B04C-49E6-8FB9-64713A3CF1A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5D168AAD-6184-48B9-8B24-24F1BE736B2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49E71CDE-9E30-403D-8D43-8DDEBE5FC267}"/>
              </a:ext>
            </a:extLst>
          </p:cNvPr>
          <p:cNvGrpSpPr/>
          <p:nvPr/>
        </p:nvGrpSpPr>
        <p:grpSpPr>
          <a:xfrm rot="2540802">
            <a:off x="11727099" y="3552825"/>
            <a:ext cx="544580" cy="346135"/>
            <a:chOff x="1459148" y="544749"/>
            <a:chExt cx="7412477" cy="5661498"/>
          </a:xfrm>
        </p:grpSpPr>
        <p:sp>
          <p:nvSpPr>
            <p:cNvPr id="1617" name="Arc 1616">
              <a:extLst>
                <a:ext uri="{FF2B5EF4-FFF2-40B4-BE49-F238E27FC236}">
                  <a16:creationId xmlns:a16="http://schemas.microsoft.com/office/drawing/2014/main" id="{6C32C178-F296-4F9A-B50F-7FAFBCF6E6B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A32FF4FA-3F8F-4EA8-8E22-1929A9281AF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9BD584BF-639A-40C1-9216-491AFD8C39A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2EF3AC92-8257-42B4-9BE5-A02C2CDEE13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6627E5FB-5E6A-42AA-9313-B4B1A99522E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7F510D6B-B4FD-4D27-9567-83C83EEA2B2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C8CA1072-3EB7-45D3-92A8-C33E1B06062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0F8FD4ED-7F17-430D-A90E-D777FAC8691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7AB62D40-F3FD-436F-AAB4-BDD57496FA1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434C1220-2595-41A4-BEB1-27C48EFE920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65DDC8FB-5FDB-4DE6-9976-17FA2E6DE06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E907552D-A17D-4661-AABD-5170556F1E8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6BF13C96-EBB9-4456-945E-A2C411FBC2E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CDC86DDA-1AF4-48C3-8921-983075C80FBF}"/>
              </a:ext>
            </a:extLst>
          </p:cNvPr>
          <p:cNvGrpSpPr/>
          <p:nvPr/>
        </p:nvGrpSpPr>
        <p:grpSpPr>
          <a:xfrm rot="2540802">
            <a:off x="11727099" y="3848100"/>
            <a:ext cx="544580" cy="346135"/>
            <a:chOff x="1459148" y="544749"/>
            <a:chExt cx="7412477" cy="5661498"/>
          </a:xfrm>
        </p:grpSpPr>
        <p:sp>
          <p:nvSpPr>
            <p:cNvPr id="1631" name="Arc 1630">
              <a:extLst>
                <a:ext uri="{FF2B5EF4-FFF2-40B4-BE49-F238E27FC236}">
                  <a16:creationId xmlns:a16="http://schemas.microsoft.com/office/drawing/2014/main" id="{597B76A1-229B-407B-8030-4C57216C147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A2254E36-68ED-413C-ABFA-8D3F2E69AD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F3700017-1EFD-4773-AEB4-28C23D89A38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7055DC0D-D3CA-4CA6-B46E-FC52A397E82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ACF99E9F-2EA5-439E-98F5-3AFEA97ED11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B1106D8E-9B1B-488D-91CC-4A670A35ADC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54E4FE1-2C91-4567-AB0D-DE8596127E7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C9409CE6-9051-4BD4-B93F-366F63D36F3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FB019D29-4CA4-4ECC-8598-4DA208CA0D6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720EB6C7-05AB-4FAC-8E48-9F4B32434BE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0F78FC54-6349-4766-A711-728B8DA3319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1F998257-820E-439F-8313-A2DC196B99E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6C1D0601-E460-45CD-9CE4-D62A9A4E4D8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D12326F8-13D1-42C3-8E74-6808D057FF57}"/>
              </a:ext>
            </a:extLst>
          </p:cNvPr>
          <p:cNvGrpSpPr/>
          <p:nvPr/>
        </p:nvGrpSpPr>
        <p:grpSpPr>
          <a:xfrm rot="2540802">
            <a:off x="11727099" y="4143375"/>
            <a:ext cx="544580" cy="346135"/>
            <a:chOff x="1459148" y="544749"/>
            <a:chExt cx="7412477" cy="5661498"/>
          </a:xfrm>
        </p:grpSpPr>
        <p:sp>
          <p:nvSpPr>
            <p:cNvPr id="1645" name="Arc 1644">
              <a:extLst>
                <a:ext uri="{FF2B5EF4-FFF2-40B4-BE49-F238E27FC236}">
                  <a16:creationId xmlns:a16="http://schemas.microsoft.com/office/drawing/2014/main" id="{C162BFBA-A33E-49D8-9AD3-903881F8ACE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8479776A-DAD3-422E-851F-67097C322AF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5482751A-D6FC-4105-AADD-711EFD50DD3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0A55564A-60B4-441E-9954-6BE26CFB76C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409DB633-1738-4B02-B6A8-0633CAE8449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9A9F591-5788-4C97-A5E4-3146F0851B8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054A2109-77BD-401D-8A37-57C21CCC631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562F29D3-C32A-463D-A0AD-F614AC52E68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48F5BA75-B899-4ED3-B033-3DBCA4BE1AA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57D715B8-CF93-4949-B2A8-1BC51471D60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8D4FF995-6CA4-433C-839B-27135D79717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197B7019-0475-42E4-BFE2-DF0CD4F3B11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BB6B65ED-76A3-4941-AE6F-9268EC733B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C15CDCB5-B0B4-40C7-89C6-D4FE9C9AFA99}"/>
              </a:ext>
            </a:extLst>
          </p:cNvPr>
          <p:cNvGrpSpPr/>
          <p:nvPr/>
        </p:nvGrpSpPr>
        <p:grpSpPr>
          <a:xfrm rot="2540802">
            <a:off x="11727099" y="4438650"/>
            <a:ext cx="544580" cy="346135"/>
            <a:chOff x="1459148" y="544749"/>
            <a:chExt cx="7412477" cy="5661498"/>
          </a:xfrm>
        </p:grpSpPr>
        <p:sp>
          <p:nvSpPr>
            <p:cNvPr id="1659" name="Arc 1658">
              <a:extLst>
                <a:ext uri="{FF2B5EF4-FFF2-40B4-BE49-F238E27FC236}">
                  <a16:creationId xmlns:a16="http://schemas.microsoft.com/office/drawing/2014/main" id="{4305040D-60C6-493F-BC71-631648518D4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5320AB3D-415C-46ED-B1A2-FDFBA120BB1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A09DC93B-E15E-437F-A573-C2FB15E0DC0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184B6F36-351B-4339-9E3E-37895521ADF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8F79FE36-C30F-4159-8EB1-D00BA0AB8D1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113DF8A3-C0D8-40D8-8AC9-17E7CD04633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A649E27E-9CFA-4C74-B403-A774EA61690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4922D4A5-094F-4445-9D04-3F8750BEA84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8D7A4381-9CFE-4D76-8878-6AD91C51D26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0B455329-6AF7-4C87-BD1C-55FF1774ABC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D65F2C98-A989-46B9-ACBD-D014FE4D9C2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A71BDDA6-CA71-4391-A283-655F3816186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469C3AA5-7020-4539-AC0D-63B5A2AD5F3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D1761D10-B062-4494-9F5C-3497FD22BA18}"/>
              </a:ext>
            </a:extLst>
          </p:cNvPr>
          <p:cNvGrpSpPr/>
          <p:nvPr/>
        </p:nvGrpSpPr>
        <p:grpSpPr>
          <a:xfrm rot="2540802">
            <a:off x="11727099" y="4733925"/>
            <a:ext cx="544580" cy="346135"/>
            <a:chOff x="1459148" y="544749"/>
            <a:chExt cx="7412477" cy="5661498"/>
          </a:xfrm>
        </p:grpSpPr>
        <p:sp>
          <p:nvSpPr>
            <p:cNvPr id="1673" name="Arc 1672">
              <a:extLst>
                <a:ext uri="{FF2B5EF4-FFF2-40B4-BE49-F238E27FC236}">
                  <a16:creationId xmlns:a16="http://schemas.microsoft.com/office/drawing/2014/main" id="{D2342402-0519-4B9D-AD22-E8C2A4AC9D7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BBC16549-7239-4D83-986D-551FA5846B6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88107F66-7911-412E-971F-4E6F14F47B5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C7ED1D17-A7DF-4D3C-9F05-496BDB44923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081AB65-A604-4EBD-B47C-B693821916B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8FD44E05-59EF-4845-91FC-6E6522CFDE5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226D74E3-09E6-40EB-B440-B2A73F23802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0BF22B50-A4D7-44F2-A59C-53B3A7C37E8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8C82C37F-365D-4690-B6DA-5B156CDCCCC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AAE69FA8-4E6B-482A-B4B1-9D8A392BB7D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6E519892-2E52-4DA4-A4D1-B06467CCA0A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3395503E-7CEB-4721-885C-0B46512A486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29124DDA-C0A9-474C-A970-58FCB142EE8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B7A96E45-496C-42FF-9D46-CE11160D4828}"/>
              </a:ext>
            </a:extLst>
          </p:cNvPr>
          <p:cNvGrpSpPr/>
          <p:nvPr/>
        </p:nvGrpSpPr>
        <p:grpSpPr>
          <a:xfrm rot="2540802">
            <a:off x="11727099" y="5029200"/>
            <a:ext cx="544580" cy="346135"/>
            <a:chOff x="1459148" y="544749"/>
            <a:chExt cx="7412477" cy="5661498"/>
          </a:xfrm>
        </p:grpSpPr>
        <p:sp>
          <p:nvSpPr>
            <p:cNvPr id="1687" name="Arc 1686">
              <a:extLst>
                <a:ext uri="{FF2B5EF4-FFF2-40B4-BE49-F238E27FC236}">
                  <a16:creationId xmlns:a16="http://schemas.microsoft.com/office/drawing/2014/main" id="{16046420-E862-4D16-9712-8C3FCD1336A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68162FE3-4A78-473A-8F5F-413E77495FF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CE985B21-24DC-42B9-85A2-DF79C0D7540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91F09B9-2D81-4EBE-9774-74B02F5D1C7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0011E57-321D-4E83-8085-8551B5399E7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BF7B9BB2-CF10-41BB-9774-AB82C006074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D06B0385-5D90-40B1-9C8A-C71257C9596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5C7A7DC3-04F1-4E34-BF81-6D44802D60C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C964DCE6-BFB9-403A-947B-B04DA25E692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D9A93CD2-53D1-4AE4-A965-6645B4BCD3E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42317B2-B02E-4E7F-826E-61350CF36D1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92AF833C-05EA-4609-AD9C-E395C71678C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B321AC0D-DA86-4A6B-AB0C-372B671ECC3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82043C40-263C-43B1-ABD2-A17FA3D52589}"/>
              </a:ext>
            </a:extLst>
          </p:cNvPr>
          <p:cNvGrpSpPr/>
          <p:nvPr/>
        </p:nvGrpSpPr>
        <p:grpSpPr>
          <a:xfrm rot="2540802">
            <a:off x="11727099" y="5324475"/>
            <a:ext cx="544580" cy="346135"/>
            <a:chOff x="1459148" y="544749"/>
            <a:chExt cx="7412477" cy="5661498"/>
          </a:xfrm>
        </p:grpSpPr>
        <p:sp>
          <p:nvSpPr>
            <p:cNvPr id="1701" name="Arc 1700">
              <a:extLst>
                <a:ext uri="{FF2B5EF4-FFF2-40B4-BE49-F238E27FC236}">
                  <a16:creationId xmlns:a16="http://schemas.microsoft.com/office/drawing/2014/main" id="{06A358F5-DDC6-41D4-B473-CEB4CC6A9C9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69CA212D-E556-4AFA-AA20-C2C4288B8F7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AB26C5F8-D963-4C17-982D-287D299D38C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D6E267FA-D7A6-450A-B075-694572CB6A7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B88613B2-983F-401E-BF87-616B2DEAF92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38C407B2-E154-4BD4-B960-325BDA96B8D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FF7956EF-F734-4283-87EF-93A63C59A40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F0935E20-4BF8-43E8-BAE3-9D852D18C00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401D6CEF-DD14-449E-84A6-A7D15939DC7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E05C7BC7-DC2C-46ED-A746-3CEEB6BF00F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999D9BDF-A24A-4DCD-9AC2-493B41C366A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AA80536A-A1BD-4FCC-A8C9-248E8AE3E32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27543221-C152-4E50-B9E0-9FDA5B80C13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D934AC14-8283-472F-90AC-E85159973E33}"/>
              </a:ext>
            </a:extLst>
          </p:cNvPr>
          <p:cNvGrpSpPr/>
          <p:nvPr/>
        </p:nvGrpSpPr>
        <p:grpSpPr>
          <a:xfrm rot="2540802">
            <a:off x="11727099" y="5619750"/>
            <a:ext cx="544580" cy="346135"/>
            <a:chOff x="1459148" y="544749"/>
            <a:chExt cx="7412477" cy="5661498"/>
          </a:xfrm>
        </p:grpSpPr>
        <p:sp>
          <p:nvSpPr>
            <p:cNvPr id="1715" name="Arc 1714">
              <a:extLst>
                <a:ext uri="{FF2B5EF4-FFF2-40B4-BE49-F238E27FC236}">
                  <a16:creationId xmlns:a16="http://schemas.microsoft.com/office/drawing/2014/main" id="{CA39305C-7FAE-49B0-97D6-E50BAB5E4FA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7CA4359B-2AEC-4834-B927-135D509362E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7F923C78-3580-4F66-873D-363ADE01151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8476B96C-1845-4718-BABB-C51C3FED6B2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967DEE2C-CEBC-4A6F-A7EB-6C8F9847176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774607FB-D56D-4757-BE7F-B47B5C0C378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F902905E-F27B-44C7-812D-F470A50A2CF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692B8BBA-EAA4-4C38-A7BC-8A5B50E630A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7259391B-F4AF-43DA-BD52-710474CD0FA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27F6815D-BE55-4602-9672-0AA5B28AA53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B41F0806-A949-4D2F-B33C-CB3121EB75D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B972451D-CC29-4B69-9A6D-5BF3AD1C504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A6C88B64-92D4-4F5F-833F-A6BE5864F9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7E75C525-6395-4763-AA5A-D6D8634FE7B6}"/>
              </a:ext>
            </a:extLst>
          </p:cNvPr>
          <p:cNvGrpSpPr/>
          <p:nvPr/>
        </p:nvGrpSpPr>
        <p:grpSpPr>
          <a:xfrm rot="2540802">
            <a:off x="11727099" y="5915025"/>
            <a:ext cx="544580" cy="346135"/>
            <a:chOff x="1459148" y="544749"/>
            <a:chExt cx="7412477" cy="5661498"/>
          </a:xfrm>
        </p:grpSpPr>
        <p:sp>
          <p:nvSpPr>
            <p:cNvPr id="1729" name="Arc 1728">
              <a:extLst>
                <a:ext uri="{FF2B5EF4-FFF2-40B4-BE49-F238E27FC236}">
                  <a16:creationId xmlns:a16="http://schemas.microsoft.com/office/drawing/2014/main" id="{803D308A-6748-448C-AF82-46E5AF054F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556FCF0F-545A-4B30-B743-FDEF117C8A4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BEB0A9F7-7B78-4C78-9F3C-C2A014A89B6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AD6E5A21-39D4-4BF7-99DA-2BAFB801220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802E5803-F3A8-44A7-8F6F-1E1DF1A1F49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865753EE-1E73-4794-9ED1-AEAF8EF8B22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A11B1634-90A2-4597-B4CC-ACB7908F84F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83C30A1B-BEE2-40FB-8E27-20004F439D7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04EAD76B-0BC0-4E9E-A795-8D31EA99F43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C34E823D-854C-4E2D-BF85-0ACA7F5F8D6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78874619-61E1-4E97-91F8-83D598CF30D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FBEDF9E0-AEAA-4112-B2B2-720002EE6F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8E016244-BF34-4694-85A8-1CBC19BCCB1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117F36E5-2957-4524-BF2A-A90104859334}"/>
              </a:ext>
            </a:extLst>
          </p:cNvPr>
          <p:cNvGrpSpPr/>
          <p:nvPr/>
        </p:nvGrpSpPr>
        <p:grpSpPr>
          <a:xfrm rot="2540802">
            <a:off x="11727099" y="6210300"/>
            <a:ext cx="544580" cy="346135"/>
            <a:chOff x="1459148" y="544749"/>
            <a:chExt cx="7412477" cy="5661498"/>
          </a:xfrm>
        </p:grpSpPr>
        <p:sp>
          <p:nvSpPr>
            <p:cNvPr id="1743" name="Arc 1742">
              <a:extLst>
                <a:ext uri="{FF2B5EF4-FFF2-40B4-BE49-F238E27FC236}">
                  <a16:creationId xmlns:a16="http://schemas.microsoft.com/office/drawing/2014/main" id="{B1D90862-55BD-42C5-94A8-08CD4C17501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B10E67B-5C92-44BB-B378-7C549DC6793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5DBAE917-4C94-4352-B6F5-B184F846E4D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132FB814-66E0-46EF-8F20-80C9D12861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F14CBE6E-8CEE-4658-AC7C-906E0ABC04A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6B57FC1E-18F3-48C7-A0AB-3B3727A8BA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4D8D3457-8DBE-4091-9131-DAF3ABA0F5A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D4503014-176B-4892-96C2-711877911BA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98171279-BDEC-4D8E-AB18-0CA4B0533A3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4E487870-60B8-496E-842D-AF3B10B322A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F1DE7DBD-2E20-4D87-A63D-254EBAAF437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E111CE14-FE30-4161-832E-45252124165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71B6FA61-2332-452F-9514-C0B1932D7E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5833341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4"/>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animEffect transition="in" filter="fade">
                                      <p:cBhvr>
                                        <p:cTn id="9" dur="500"/>
                                        <p:tgtEl>
                                          <p:spTgt spid="50"/>
                                        </p:tgtEl>
                                      </p:cBhvr>
                                    </p:animEffect>
                                  </p:childTnLst>
                                </p:cTn>
                              </p:par>
                            </p:childTnLst>
                          </p:cTn>
                        </p:par>
                      </p:childTnLst>
                    </p:cTn>
                  </p:par>
                </p:childTnLst>
              </p:cTn>
              <p:nextCondLst>
                <p:cond evt="onClick" delay="0">
                  <p:tgtEl>
                    <p:spTgt spid="44"/>
                  </p:tgtEl>
                </p:cond>
              </p:nextCondLst>
            </p:seq>
            <p:seq concurrent="1" nextAc="seek">
              <p:cTn id="10" restart="whenNotActive" fill="hold" evtFilter="cancelBubble" nodeType="interactiveSeq">
                <p:stCondLst>
                  <p:cond evt="onClick" delay="0">
                    <p:tgtEl>
                      <p:spTgt spid="45"/>
                    </p:tgtEl>
                  </p:cond>
                </p:stCondLst>
                <p:endSync evt="end" delay="0">
                  <p:rtn val="all"/>
                </p:endSync>
                <p:childTnLst>
                  <p:par>
                    <p:cTn id="11" fill="hold">
                      <p:stCondLst>
                        <p:cond delay="0"/>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p:cTn id="15" dur="500" fill="hold"/>
                                        <p:tgtEl>
                                          <p:spTgt spid="49"/>
                                        </p:tgtEl>
                                        <p:attrNameLst>
                                          <p:attrName>ppt_w</p:attrName>
                                        </p:attrNameLst>
                                      </p:cBhvr>
                                      <p:tavLst>
                                        <p:tav tm="0">
                                          <p:val>
                                            <p:fltVal val="0"/>
                                          </p:val>
                                        </p:tav>
                                        <p:tav tm="100000">
                                          <p:val>
                                            <p:strVal val="#ppt_w"/>
                                          </p:val>
                                        </p:tav>
                                      </p:tavLst>
                                    </p:anim>
                                    <p:anim calcmode="lin" valueType="num">
                                      <p:cBhvr>
                                        <p:cTn id="16" dur="500" fill="hold"/>
                                        <p:tgtEl>
                                          <p:spTgt spid="49"/>
                                        </p:tgtEl>
                                        <p:attrNameLst>
                                          <p:attrName>ppt_h</p:attrName>
                                        </p:attrNameLst>
                                      </p:cBhvr>
                                      <p:tavLst>
                                        <p:tav tm="0">
                                          <p:val>
                                            <p:fltVal val="0"/>
                                          </p:val>
                                        </p:tav>
                                        <p:tav tm="100000">
                                          <p:val>
                                            <p:strVal val="#ppt_h"/>
                                          </p:val>
                                        </p:tav>
                                      </p:tavLst>
                                    </p:anim>
                                    <p:animEffect transition="in" filter="fade">
                                      <p:cBhvr>
                                        <p:cTn id="17" dur="500"/>
                                        <p:tgtEl>
                                          <p:spTgt spid="49"/>
                                        </p:tgtEl>
                                      </p:cBhvr>
                                    </p:animEffect>
                                  </p:childTnLst>
                                </p:cTn>
                              </p:par>
                            </p:childTnLst>
                          </p:cTn>
                        </p:par>
                      </p:childTnLst>
                    </p:cTn>
                  </p:par>
                </p:childTnLst>
              </p:cTn>
              <p:nextCondLst>
                <p:cond evt="onClick" delay="0">
                  <p:tgtEl>
                    <p:spTgt spid="45"/>
                  </p:tgtEl>
                </p:cond>
              </p:nextCondLst>
            </p:seq>
            <p:seq concurrent="1" nextAc="seek">
              <p:cTn id="18" restart="whenNotActive" fill="hold" evtFilter="cancelBubble" nodeType="interactiveSeq">
                <p:stCondLst>
                  <p:cond evt="onClick" delay="0">
                    <p:tgtEl>
                      <p:spTgt spid="46"/>
                    </p:tgtEl>
                  </p:cond>
                </p:stCondLst>
                <p:endSync evt="end" delay="0">
                  <p:rtn val="all"/>
                </p:endSync>
                <p:childTnLst>
                  <p:par>
                    <p:cTn id="19" fill="hold">
                      <p:stCondLst>
                        <p:cond delay="0"/>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fltVal val="0"/>
                                          </p:val>
                                        </p:tav>
                                        <p:tav tm="100000">
                                          <p:val>
                                            <p:strVal val="#ppt_h"/>
                                          </p:val>
                                        </p:tav>
                                      </p:tavLst>
                                    </p:anim>
                                    <p:animEffect transition="in" filter="fade">
                                      <p:cBhvr>
                                        <p:cTn id="25" dur="500"/>
                                        <p:tgtEl>
                                          <p:spTgt spid="48"/>
                                        </p:tgtEl>
                                      </p:cBhvr>
                                    </p:animEffect>
                                  </p:childTnLst>
                                </p:cTn>
                              </p:par>
                            </p:childTnLst>
                          </p:cTn>
                        </p:par>
                      </p:childTnLst>
                    </p:cTn>
                  </p:par>
                </p:childTnLst>
              </p:cTn>
              <p:nextCondLst>
                <p:cond evt="onClick" delay="0">
                  <p:tgtEl>
                    <p:spTgt spid="46"/>
                  </p:tgtEl>
                </p:cond>
              </p:nextCondLst>
            </p:seq>
            <p:seq concurrent="1" nextAc="seek">
              <p:cTn id="26" restart="whenNotActive" fill="hold" evtFilter="cancelBubble" nodeType="interactiveSeq">
                <p:stCondLst>
                  <p:cond evt="onClick" delay="0">
                    <p:tgtEl>
                      <p:spTgt spid="47"/>
                    </p:tgtEl>
                  </p:cond>
                </p:stCondLst>
                <p:endSync evt="end" delay="0">
                  <p:rtn val="all"/>
                </p:endSync>
                <p:childTnLst>
                  <p:par>
                    <p:cTn id="27" fill="hold">
                      <p:stCondLst>
                        <p:cond delay="0"/>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51"/>
                                        </p:tgtEl>
                                        <p:attrNameLst>
                                          <p:attrName>style.visibility</p:attrName>
                                        </p:attrNameLst>
                                      </p:cBhvr>
                                      <p:to>
                                        <p:strVal val="visible"/>
                                      </p:to>
                                    </p:set>
                                    <p:anim calcmode="lin" valueType="num">
                                      <p:cBhvr>
                                        <p:cTn id="31" dur="500" fill="hold"/>
                                        <p:tgtEl>
                                          <p:spTgt spid="51"/>
                                        </p:tgtEl>
                                        <p:attrNameLst>
                                          <p:attrName>ppt_w</p:attrName>
                                        </p:attrNameLst>
                                      </p:cBhvr>
                                      <p:tavLst>
                                        <p:tav tm="0">
                                          <p:val>
                                            <p:fltVal val="0"/>
                                          </p:val>
                                        </p:tav>
                                        <p:tav tm="100000">
                                          <p:val>
                                            <p:strVal val="#ppt_w"/>
                                          </p:val>
                                        </p:tav>
                                      </p:tavLst>
                                    </p:anim>
                                    <p:anim calcmode="lin" valueType="num">
                                      <p:cBhvr>
                                        <p:cTn id="32" dur="500" fill="hold"/>
                                        <p:tgtEl>
                                          <p:spTgt spid="51"/>
                                        </p:tgtEl>
                                        <p:attrNameLst>
                                          <p:attrName>ppt_h</p:attrName>
                                        </p:attrNameLst>
                                      </p:cBhvr>
                                      <p:tavLst>
                                        <p:tav tm="0">
                                          <p:val>
                                            <p:fltVal val="0"/>
                                          </p:val>
                                        </p:tav>
                                        <p:tav tm="100000">
                                          <p:val>
                                            <p:strVal val="#ppt_h"/>
                                          </p:val>
                                        </p:tav>
                                      </p:tavLst>
                                    </p:anim>
                                    <p:animEffect transition="in" filter="fade">
                                      <p:cBhvr>
                                        <p:cTn id="33" dur="500"/>
                                        <p:tgtEl>
                                          <p:spTgt spid="51"/>
                                        </p:tgtEl>
                                      </p:cBhvr>
                                    </p:animEffect>
                                  </p:childTnLst>
                                </p:cTn>
                              </p:par>
                            </p:childTnLst>
                          </p:cTn>
                        </p:par>
                      </p:childTnLst>
                    </p:cTn>
                  </p:par>
                </p:childTnLst>
              </p:cTn>
              <p:nextCondLst>
                <p:cond evt="onClick" delay="0">
                  <p:tgtEl>
                    <p:spTgt spid="47"/>
                  </p:tgtEl>
                </p:cond>
              </p:nextCondLst>
            </p:seq>
          </p:childTnLst>
        </p:cTn>
      </p:par>
    </p:tnLst>
    <p:bldLst>
      <p:bldP spid="48" grpId="0" animBg="1"/>
      <p:bldP spid="49" grpId="0" animBg="1"/>
      <p:bldP spid="50" grpId="0" animBg="1"/>
      <p:bldP spid="51"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A59BAD77-9703-41C1-9652-5E452A571292}"/>
              </a:ext>
            </a:extLst>
          </p:cNvPr>
          <p:cNvSpPr txBox="1"/>
          <p:nvPr/>
        </p:nvSpPr>
        <p:spPr>
          <a:xfrm>
            <a:off x="2570480" y="1356117"/>
            <a:ext cx="9489440" cy="1077218"/>
          </a:xfrm>
          <a:prstGeom prst="rect">
            <a:avLst/>
          </a:prstGeom>
          <a:noFill/>
        </p:spPr>
        <p:txBody>
          <a:bodyPr wrap="square">
            <a:spAutoFit/>
          </a:bodyPr>
          <a:lstStyle/>
          <a:p>
            <a:pPr>
              <a:tabLst>
                <a:tab pos="457200" algn="l"/>
              </a:tabLst>
            </a:pPr>
            <a:r>
              <a:rPr lang="bn-IN" sz="3200" dirty="0">
                <a:solidFill>
                  <a:srgbClr val="7030A0"/>
                </a:solidFill>
                <a:latin typeface="NikoshBAN" pitchFamily="2" charset="0"/>
                <a:cs typeface="NikoshBAN" pitchFamily="2" charset="0"/>
              </a:rPr>
              <a:t>স্পর্শক বিন্দু ও কেন্দ্রের সংযোজক রেখাংশ স্পর্শকের উপর উৎপন্ন করে..।      </a:t>
            </a:r>
          </a:p>
          <a:p>
            <a:pPr>
              <a:tabLst>
                <a:tab pos="457200" algn="l"/>
              </a:tabLst>
            </a:pPr>
            <a:r>
              <a:rPr lang="bn-IN" sz="3200" dirty="0">
                <a:solidFill>
                  <a:srgbClr val="7030A0"/>
                </a:solidFill>
                <a:latin typeface="NikoshBAN" pitchFamily="2" charset="0"/>
                <a:cs typeface="NikoshBAN" pitchFamily="2" charset="0"/>
              </a:rPr>
              <a:t>            </a:t>
            </a:r>
            <a:r>
              <a:rPr lang="bn-IN" sz="3200" dirty="0">
                <a:solidFill>
                  <a:srgbClr val="FF00FF"/>
                </a:solidFill>
                <a:latin typeface="NikoshBAN" pitchFamily="2" charset="0"/>
                <a:cs typeface="NikoshBAN" pitchFamily="2" charset="0"/>
              </a:rPr>
              <a:t>(সঠিক উত্তরটি জানতে ক্লিক করুণ।)</a:t>
            </a:r>
          </a:p>
        </p:txBody>
      </p:sp>
      <p:pic>
        <p:nvPicPr>
          <p:cNvPr id="18" name="Picture 17">
            <a:extLst>
              <a:ext uri="{FF2B5EF4-FFF2-40B4-BE49-F238E27FC236}">
                <a16:creationId xmlns:a16="http://schemas.microsoft.com/office/drawing/2014/main" id="{D2C02C0F-FD80-46B0-A6BA-D7BBAD480AE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99990" y="1402282"/>
            <a:ext cx="1183210" cy="599238"/>
          </a:xfrm>
          <a:prstGeom prst="rect">
            <a:avLst/>
          </a:prstGeom>
        </p:spPr>
      </p:pic>
      <p:sp>
        <p:nvSpPr>
          <p:cNvPr id="44" name="TextBox 43">
            <a:extLst>
              <a:ext uri="{FF2B5EF4-FFF2-40B4-BE49-F238E27FC236}">
                <a16:creationId xmlns:a16="http://schemas.microsoft.com/office/drawing/2014/main" id="{505E2BF4-4650-4DD4-9584-91EE0AC294DC}"/>
              </a:ext>
            </a:extLst>
          </p:cNvPr>
          <p:cNvSpPr txBox="1"/>
          <p:nvPr/>
        </p:nvSpPr>
        <p:spPr>
          <a:xfrm>
            <a:off x="2570480" y="3020113"/>
            <a:ext cx="3373120" cy="646331"/>
          </a:xfrm>
          <a:prstGeom prst="rect">
            <a:avLst/>
          </a:prstGeom>
          <a:noFill/>
        </p:spPr>
        <p:txBody>
          <a:bodyPr wrap="square" rtlCol="0">
            <a:spAutoFit/>
          </a:bodyPr>
          <a:lstStyle/>
          <a:p>
            <a:r>
              <a:rPr lang="bn-IN" sz="3600" dirty="0">
                <a:latin typeface="NikoshBAN" panose="02000000000000000000" pitchFamily="2" charset="0"/>
                <a:cs typeface="NikoshBAN" panose="02000000000000000000" pitchFamily="2" charset="0"/>
              </a:rPr>
              <a:t>ক) ৮০ ডিগ্রি কোণ</a:t>
            </a:r>
            <a:endParaRPr lang="en-US" sz="3600" dirty="0">
              <a:latin typeface="NikoshBAN" panose="02000000000000000000" pitchFamily="2" charset="0"/>
              <a:cs typeface="NikoshBAN" panose="02000000000000000000" pitchFamily="2" charset="0"/>
            </a:endParaRPr>
          </a:p>
        </p:txBody>
      </p:sp>
      <p:sp>
        <p:nvSpPr>
          <p:cNvPr id="45" name="TextBox 44">
            <a:extLst>
              <a:ext uri="{FF2B5EF4-FFF2-40B4-BE49-F238E27FC236}">
                <a16:creationId xmlns:a16="http://schemas.microsoft.com/office/drawing/2014/main" id="{D9559FB4-6233-42EC-B1A0-2C68CF94E355}"/>
              </a:ext>
            </a:extLst>
          </p:cNvPr>
          <p:cNvSpPr txBox="1"/>
          <p:nvPr/>
        </p:nvSpPr>
        <p:spPr>
          <a:xfrm>
            <a:off x="2570480" y="3865049"/>
            <a:ext cx="3007360" cy="646331"/>
          </a:xfrm>
          <a:prstGeom prst="rect">
            <a:avLst/>
          </a:prstGeom>
          <a:noFill/>
        </p:spPr>
        <p:txBody>
          <a:bodyPr wrap="square" rtlCol="0">
            <a:spAutoFit/>
          </a:bodyPr>
          <a:lstStyle/>
          <a:p>
            <a:pPr algn="just"/>
            <a:r>
              <a:rPr lang="bn-IN" sz="3600" dirty="0">
                <a:latin typeface="NikoshBAN" panose="02000000000000000000" pitchFamily="2" charset="0"/>
                <a:cs typeface="NikoshBAN" panose="02000000000000000000" pitchFamily="2" charset="0"/>
              </a:rPr>
              <a:t>খ) ৬০ ডিগ্রি কোণ</a:t>
            </a:r>
            <a:endParaRPr lang="en-US" sz="3600" dirty="0">
              <a:latin typeface="NikoshBAN" panose="02000000000000000000" pitchFamily="2" charset="0"/>
              <a:cs typeface="NikoshBAN" panose="02000000000000000000" pitchFamily="2" charset="0"/>
            </a:endParaRPr>
          </a:p>
        </p:txBody>
      </p:sp>
      <p:sp>
        <p:nvSpPr>
          <p:cNvPr id="46" name="TextBox 45">
            <a:extLst>
              <a:ext uri="{FF2B5EF4-FFF2-40B4-BE49-F238E27FC236}">
                <a16:creationId xmlns:a16="http://schemas.microsoft.com/office/drawing/2014/main" id="{193CFDB4-1E99-4B14-910C-35AE8CFFD46B}"/>
              </a:ext>
            </a:extLst>
          </p:cNvPr>
          <p:cNvSpPr txBox="1"/>
          <p:nvPr/>
        </p:nvSpPr>
        <p:spPr>
          <a:xfrm>
            <a:off x="2560320" y="4682405"/>
            <a:ext cx="2915920" cy="646331"/>
          </a:xfrm>
          <a:prstGeom prst="rect">
            <a:avLst/>
          </a:prstGeom>
          <a:noFill/>
        </p:spPr>
        <p:txBody>
          <a:bodyPr wrap="square" rtlCol="0">
            <a:spAutoFit/>
          </a:bodyPr>
          <a:lstStyle/>
          <a:p>
            <a:pPr algn="just"/>
            <a:r>
              <a:rPr lang="bn-IN" sz="3600" dirty="0">
                <a:latin typeface="NikoshBAN" panose="02000000000000000000" pitchFamily="2" charset="0"/>
                <a:cs typeface="NikoshBAN" panose="02000000000000000000" pitchFamily="2" charset="0"/>
              </a:rPr>
              <a:t>গ) ৯০ ডিগ্রি কোণ</a:t>
            </a:r>
            <a:endParaRPr lang="en-US" sz="3600" dirty="0">
              <a:latin typeface="NikoshBAN" panose="02000000000000000000" pitchFamily="2" charset="0"/>
              <a:cs typeface="NikoshBAN" panose="02000000000000000000" pitchFamily="2" charset="0"/>
            </a:endParaRPr>
          </a:p>
        </p:txBody>
      </p:sp>
      <p:sp>
        <p:nvSpPr>
          <p:cNvPr id="47" name="TextBox 46">
            <a:extLst>
              <a:ext uri="{FF2B5EF4-FFF2-40B4-BE49-F238E27FC236}">
                <a16:creationId xmlns:a16="http://schemas.microsoft.com/office/drawing/2014/main" id="{6D2F02F4-F823-444A-9342-4B915E114D47}"/>
              </a:ext>
            </a:extLst>
          </p:cNvPr>
          <p:cNvSpPr txBox="1"/>
          <p:nvPr/>
        </p:nvSpPr>
        <p:spPr>
          <a:xfrm>
            <a:off x="2560320" y="5535534"/>
            <a:ext cx="3190240" cy="646331"/>
          </a:xfrm>
          <a:prstGeom prst="rect">
            <a:avLst/>
          </a:prstGeom>
          <a:noFill/>
        </p:spPr>
        <p:txBody>
          <a:bodyPr wrap="square" rtlCol="0">
            <a:spAutoFit/>
          </a:bodyPr>
          <a:lstStyle/>
          <a:p>
            <a:pPr algn="just"/>
            <a:r>
              <a:rPr lang="bn-IN" sz="3600" dirty="0">
                <a:latin typeface="NikoshBAN" panose="02000000000000000000" pitchFamily="2" charset="0"/>
                <a:cs typeface="NikoshBAN" panose="02000000000000000000" pitchFamily="2" charset="0"/>
              </a:rPr>
              <a:t>ঘ) ১০০ ডিগ্রি কোণ</a:t>
            </a:r>
            <a:endParaRPr lang="en-US" sz="3600" dirty="0">
              <a:latin typeface="NikoshBAN" panose="02000000000000000000" pitchFamily="2" charset="0"/>
              <a:cs typeface="NikoshBAN" panose="02000000000000000000" pitchFamily="2" charset="0"/>
            </a:endParaRPr>
          </a:p>
        </p:txBody>
      </p:sp>
      <p:sp>
        <p:nvSpPr>
          <p:cNvPr id="48" name="TextBox 47">
            <a:extLst>
              <a:ext uri="{FF2B5EF4-FFF2-40B4-BE49-F238E27FC236}">
                <a16:creationId xmlns:a16="http://schemas.microsoft.com/office/drawing/2014/main" id="{33FDBE2D-6B07-4C49-9EF9-6E1A3F79B6E0}"/>
              </a:ext>
            </a:extLst>
          </p:cNvPr>
          <p:cNvSpPr txBox="1"/>
          <p:nvPr/>
        </p:nvSpPr>
        <p:spPr>
          <a:xfrm>
            <a:off x="6235818" y="3063031"/>
            <a:ext cx="2842028" cy="646331"/>
          </a:xfrm>
          <a:prstGeom prst="rect">
            <a:avLst/>
          </a:prstGeom>
          <a:solidFill>
            <a:srgbClr val="0070C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দুঃখিত ভুল উত্তর</a:t>
            </a:r>
            <a:endParaRPr lang="en-US" sz="3600" b="1" dirty="0">
              <a:solidFill>
                <a:schemeClr val="bg1"/>
              </a:solidFill>
              <a:latin typeface="NikoshBAN" panose="02000000000000000000" pitchFamily="2" charset="0"/>
              <a:cs typeface="NikoshBAN" panose="02000000000000000000" pitchFamily="2" charset="0"/>
            </a:endParaRPr>
          </a:p>
        </p:txBody>
      </p:sp>
      <p:sp>
        <p:nvSpPr>
          <p:cNvPr id="49" name="TextBox 48">
            <a:extLst>
              <a:ext uri="{FF2B5EF4-FFF2-40B4-BE49-F238E27FC236}">
                <a16:creationId xmlns:a16="http://schemas.microsoft.com/office/drawing/2014/main" id="{4D877AA3-8FFB-4040-A3F8-AB84203B7C2E}"/>
              </a:ext>
            </a:extLst>
          </p:cNvPr>
          <p:cNvSpPr txBox="1"/>
          <p:nvPr/>
        </p:nvSpPr>
        <p:spPr>
          <a:xfrm>
            <a:off x="6228150" y="3904651"/>
            <a:ext cx="2853434" cy="646331"/>
          </a:xfrm>
          <a:prstGeom prst="rect">
            <a:avLst/>
          </a:prstGeom>
          <a:solidFill>
            <a:srgbClr val="0070C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দুঃখিত ভুল উত্তর</a:t>
            </a:r>
            <a:endParaRPr lang="en-US" sz="3600" b="1" dirty="0">
              <a:solidFill>
                <a:schemeClr val="bg1"/>
              </a:solidFill>
              <a:latin typeface="NikoshBAN" panose="02000000000000000000" pitchFamily="2" charset="0"/>
              <a:cs typeface="NikoshBAN" panose="02000000000000000000" pitchFamily="2" charset="0"/>
            </a:endParaRPr>
          </a:p>
        </p:txBody>
      </p:sp>
      <p:sp>
        <p:nvSpPr>
          <p:cNvPr id="50" name="TextBox 49">
            <a:extLst>
              <a:ext uri="{FF2B5EF4-FFF2-40B4-BE49-F238E27FC236}">
                <a16:creationId xmlns:a16="http://schemas.microsoft.com/office/drawing/2014/main" id="{CDC02C65-072D-4BB8-94B8-43C35416C078}"/>
              </a:ext>
            </a:extLst>
          </p:cNvPr>
          <p:cNvSpPr txBox="1"/>
          <p:nvPr/>
        </p:nvSpPr>
        <p:spPr>
          <a:xfrm>
            <a:off x="6235821" y="4721178"/>
            <a:ext cx="2857379" cy="646331"/>
          </a:xfrm>
          <a:prstGeom prst="rect">
            <a:avLst/>
          </a:prstGeom>
          <a:solidFill>
            <a:srgbClr val="FF000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সঠিক উত্তর</a:t>
            </a:r>
            <a:endParaRPr lang="en-US" sz="3600" b="1" dirty="0">
              <a:solidFill>
                <a:schemeClr val="bg1"/>
              </a:solidFill>
              <a:latin typeface="NikoshBAN" panose="02000000000000000000" pitchFamily="2" charset="0"/>
              <a:cs typeface="NikoshBAN" panose="02000000000000000000" pitchFamily="2" charset="0"/>
            </a:endParaRPr>
          </a:p>
        </p:txBody>
      </p:sp>
      <p:sp>
        <p:nvSpPr>
          <p:cNvPr id="51" name="TextBox 50">
            <a:extLst>
              <a:ext uri="{FF2B5EF4-FFF2-40B4-BE49-F238E27FC236}">
                <a16:creationId xmlns:a16="http://schemas.microsoft.com/office/drawing/2014/main" id="{22093103-CD4F-443D-8823-824AF4BB90C6}"/>
              </a:ext>
            </a:extLst>
          </p:cNvPr>
          <p:cNvSpPr txBox="1"/>
          <p:nvPr/>
        </p:nvSpPr>
        <p:spPr>
          <a:xfrm>
            <a:off x="6226383" y="5599606"/>
            <a:ext cx="2835064" cy="646331"/>
          </a:xfrm>
          <a:prstGeom prst="rect">
            <a:avLst/>
          </a:prstGeom>
          <a:solidFill>
            <a:srgbClr val="0070C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দুঃখিত ভুল উত্তর</a:t>
            </a:r>
            <a:endParaRPr lang="en-US" sz="3600" b="1" dirty="0">
              <a:solidFill>
                <a:schemeClr val="bg1"/>
              </a:solidFill>
              <a:latin typeface="NikoshBAN" panose="02000000000000000000" pitchFamily="2" charset="0"/>
              <a:cs typeface="NikoshBAN" panose="02000000000000000000" pitchFamily="2" charset="0"/>
            </a:endParaRPr>
          </a:p>
        </p:txBody>
      </p:sp>
      <p:grpSp>
        <p:nvGrpSpPr>
          <p:cNvPr id="19" name="Group 18">
            <a:extLst>
              <a:ext uri="{FF2B5EF4-FFF2-40B4-BE49-F238E27FC236}">
                <a16:creationId xmlns:a16="http://schemas.microsoft.com/office/drawing/2014/main" id="{410B2B75-277A-495F-AFDE-251DFFB628D6}"/>
              </a:ext>
            </a:extLst>
          </p:cNvPr>
          <p:cNvGrpSpPr/>
          <p:nvPr/>
        </p:nvGrpSpPr>
        <p:grpSpPr>
          <a:xfrm>
            <a:off x="4084796" y="279918"/>
            <a:ext cx="4325195" cy="885163"/>
            <a:chOff x="4084796" y="279918"/>
            <a:chExt cx="4325195" cy="885163"/>
          </a:xfrm>
        </p:grpSpPr>
        <p:sp>
          <p:nvSpPr>
            <p:cNvPr id="20" name="Rectangle: Diagonal Corners Snipped 19">
              <a:extLst>
                <a:ext uri="{FF2B5EF4-FFF2-40B4-BE49-F238E27FC236}">
                  <a16:creationId xmlns:a16="http://schemas.microsoft.com/office/drawing/2014/main" id="{07767238-3FBB-4DD5-BEAC-F2BFF6B0CB10}"/>
                </a:ext>
              </a:extLst>
            </p:cNvPr>
            <p:cNvSpPr/>
            <p:nvPr/>
          </p:nvSpPr>
          <p:spPr>
            <a:xfrm>
              <a:off x="5187819" y="428341"/>
              <a:ext cx="2281467" cy="588696"/>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4400" dirty="0">
                  <a:solidFill>
                    <a:srgbClr val="7030A0"/>
                  </a:solidFill>
                  <a:latin typeface="NikoshBAN" panose="02000000000000000000" pitchFamily="2" charset="0"/>
                  <a:cs typeface="NikoshBAN" panose="02000000000000000000" pitchFamily="2" charset="0"/>
                </a:rPr>
                <a:t>মূল্যায়নঃ</a:t>
              </a:r>
              <a:endParaRPr lang="en-US" sz="4400" dirty="0">
                <a:solidFill>
                  <a:srgbClr val="7030A0"/>
                </a:solidFill>
                <a:latin typeface="NikoshBAN" panose="02000000000000000000" pitchFamily="2" charset="0"/>
                <a:cs typeface="NikoshBAN" panose="02000000000000000000" pitchFamily="2" charset="0"/>
              </a:endParaRPr>
            </a:p>
          </p:txBody>
        </p:sp>
        <p:grpSp>
          <p:nvGrpSpPr>
            <p:cNvPr id="21" name="Group 20">
              <a:extLst>
                <a:ext uri="{FF2B5EF4-FFF2-40B4-BE49-F238E27FC236}">
                  <a16:creationId xmlns:a16="http://schemas.microsoft.com/office/drawing/2014/main" id="{C4F6325D-21BF-4E3D-A619-DD6F26FA647B}"/>
                </a:ext>
              </a:extLst>
            </p:cNvPr>
            <p:cNvGrpSpPr/>
            <p:nvPr/>
          </p:nvGrpSpPr>
          <p:grpSpPr>
            <a:xfrm>
              <a:off x="4084796" y="279918"/>
              <a:ext cx="1298968" cy="872724"/>
              <a:chOff x="1459148" y="544749"/>
              <a:chExt cx="7412477" cy="5661498"/>
            </a:xfrm>
          </p:grpSpPr>
          <p:sp>
            <p:nvSpPr>
              <p:cNvPr id="41" name="Arc 40">
                <a:extLst>
                  <a:ext uri="{FF2B5EF4-FFF2-40B4-BE49-F238E27FC236}">
                    <a16:creationId xmlns:a16="http://schemas.microsoft.com/office/drawing/2014/main" id="{24ACDAC8-6242-4681-B1D6-79590DD8FA3F}"/>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 name="Straight Connector 41">
                <a:extLst>
                  <a:ext uri="{FF2B5EF4-FFF2-40B4-BE49-F238E27FC236}">
                    <a16:creationId xmlns:a16="http://schemas.microsoft.com/office/drawing/2014/main" id="{21729B86-D2BC-4BFE-8CAA-61BBF0A7DEFC}"/>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43" name="Arc 42">
                <a:extLst>
                  <a:ext uri="{FF2B5EF4-FFF2-40B4-BE49-F238E27FC236}">
                    <a16:creationId xmlns:a16="http://schemas.microsoft.com/office/drawing/2014/main" id="{90731C09-92D4-4B4E-B1FC-0E5B7AC024D2}"/>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 name="Straight Connector 51">
                <a:extLst>
                  <a:ext uri="{FF2B5EF4-FFF2-40B4-BE49-F238E27FC236}">
                    <a16:creationId xmlns:a16="http://schemas.microsoft.com/office/drawing/2014/main" id="{544FCF60-D3CD-4998-A768-2FFA98D84780}"/>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58FB1E7-AD9A-4234-B9C4-86B47AE872DC}"/>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CF704344-25BE-4187-9D0D-4E252998F699}"/>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Arc 54">
                <a:extLst>
                  <a:ext uri="{FF2B5EF4-FFF2-40B4-BE49-F238E27FC236}">
                    <a16:creationId xmlns:a16="http://schemas.microsoft.com/office/drawing/2014/main" id="{804D85FE-A403-4481-A25F-F7FE0FB6A897}"/>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 name="Arc 55">
                <a:extLst>
                  <a:ext uri="{FF2B5EF4-FFF2-40B4-BE49-F238E27FC236}">
                    <a16:creationId xmlns:a16="http://schemas.microsoft.com/office/drawing/2014/main" id="{15A48EC0-7CAE-4C9C-821B-DD52E52BD801}"/>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Arc 56">
                <a:extLst>
                  <a:ext uri="{FF2B5EF4-FFF2-40B4-BE49-F238E27FC236}">
                    <a16:creationId xmlns:a16="http://schemas.microsoft.com/office/drawing/2014/main" id="{F3CFECCD-574D-49AF-AEE5-03D478E52F7F}"/>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 name="Arc 57">
                <a:extLst>
                  <a:ext uri="{FF2B5EF4-FFF2-40B4-BE49-F238E27FC236}">
                    <a16:creationId xmlns:a16="http://schemas.microsoft.com/office/drawing/2014/main" id="{C4AE534A-D185-449B-8D91-DC25EB69AE2C}"/>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 name="Straight Connector 58">
                <a:extLst>
                  <a:ext uri="{FF2B5EF4-FFF2-40B4-BE49-F238E27FC236}">
                    <a16:creationId xmlns:a16="http://schemas.microsoft.com/office/drawing/2014/main" id="{E80F5BD7-81C9-4635-B0B9-55F1E8B47AE8}"/>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D313C811-E60C-476F-A158-43A5DC854DC5}"/>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DC314F1-156C-4CE9-A310-787C6B1DF74A}"/>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94FCF712-2DD6-43F8-9644-DEC3321A6DB0}"/>
                </a:ext>
              </a:extLst>
            </p:cNvPr>
            <p:cNvGrpSpPr/>
            <p:nvPr/>
          </p:nvGrpSpPr>
          <p:grpSpPr>
            <a:xfrm>
              <a:off x="7111023" y="292357"/>
              <a:ext cx="1298968" cy="872724"/>
              <a:chOff x="1459148" y="544749"/>
              <a:chExt cx="7412477" cy="5661498"/>
            </a:xfrm>
          </p:grpSpPr>
          <p:sp>
            <p:nvSpPr>
              <p:cNvPr id="23" name="Arc 22">
                <a:extLst>
                  <a:ext uri="{FF2B5EF4-FFF2-40B4-BE49-F238E27FC236}">
                    <a16:creationId xmlns:a16="http://schemas.microsoft.com/office/drawing/2014/main" id="{8242D8F2-CE6D-4878-80A4-0F6FC34F6F9C}"/>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 name="Straight Connector 23">
                <a:extLst>
                  <a:ext uri="{FF2B5EF4-FFF2-40B4-BE49-F238E27FC236}">
                    <a16:creationId xmlns:a16="http://schemas.microsoft.com/office/drawing/2014/main" id="{33B785D6-7E18-4310-B7ED-3F5A91064277}"/>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25" name="Arc 24">
                <a:extLst>
                  <a:ext uri="{FF2B5EF4-FFF2-40B4-BE49-F238E27FC236}">
                    <a16:creationId xmlns:a16="http://schemas.microsoft.com/office/drawing/2014/main" id="{175642C8-DA0C-437C-A539-85DB7DE00152}"/>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 name="Straight Connector 25">
                <a:extLst>
                  <a:ext uri="{FF2B5EF4-FFF2-40B4-BE49-F238E27FC236}">
                    <a16:creationId xmlns:a16="http://schemas.microsoft.com/office/drawing/2014/main" id="{848ACB31-8B53-4EF0-BF66-DCA230821BFD}"/>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B28347E7-22EC-4470-8EB1-60D920B94D8F}"/>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28" name="Oval 27">
                <a:extLst>
                  <a:ext uri="{FF2B5EF4-FFF2-40B4-BE49-F238E27FC236}">
                    <a16:creationId xmlns:a16="http://schemas.microsoft.com/office/drawing/2014/main" id="{C50D03C6-A60D-42EF-A348-E5A7EE3D7396}"/>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Arc 28">
                <a:extLst>
                  <a:ext uri="{FF2B5EF4-FFF2-40B4-BE49-F238E27FC236}">
                    <a16:creationId xmlns:a16="http://schemas.microsoft.com/office/drawing/2014/main" id="{133F8AA7-D22E-47C5-8477-C3FF49012C45}"/>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 name="Arc 29">
                <a:extLst>
                  <a:ext uri="{FF2B5EF4-FFF2-40B4-BE49-F238E27FC236}">
                    <a16:creationId xmlns:a16="http://schemas.microsoft.com/office/drawing/2014/main" id="{EC6D0744-C6AC-41FB-AD88-12A74298E5AC}"/>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Arc 30">
                <a:extLst>
                  <a:ext uri="{FF2B5EF4-FFF2-40B4-BE49-F238E27FC236}">
                    <a16:creationId xmlns:a16="http://schemas.microsoft.com/office/drawing/2014/main" id="{C0257230-E669-4CEB-B31F-F917DEB99D0B}"/>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a:extLst>
                  <a:ext uri="{FF2B5EF4-FFF2-40B4-BE49-F238E27FC236}">
                    <a16:creationId xmlns:a16="http://schemas.microsoft.com/office/drawing/2014/main" id="{1D9D5CAA-DE79-4A3B-BA48-C30176A742E9}"/>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 name="Straight Connector 37">
                <a:extLst>
                  <a:ext uri="{FF2B5EF4-FFF2-40B4-BE49-F238E27FC236}">
                    <a16:creationId xmlns:a16="http://schemas.microsoft.com/office/drawing/2014/main" id="{8A184D43-5D1A-49F0-977E-4C3DB0E7F42F}"/>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53492306-787C-41EE-BDB6-1D578451F530}"/>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CBB0DBCC-F686-4DE2-92DF-318097C69579}"/>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62" name="Group 61">
            <a:extLst>
              <a:ext uri="{FF2B5EF4-FFF2-40B4-BE49-F238E27FC236}">
                <a16:creationId xmlns:a16="http://schemas.microsoft.com/office/drawing/2014/main" id="{4741D650-AB46-45CE-86C1-A21A99B3B8BA}"/>
              </a:ext>
            </a:extLst>
          </p:cNvPr>
          <p:cNvGrpSpPr/>
          <p:nvPr/>
        </p:nvGrpSpPr>
        <p:grpSpPr>
          <a:xfrm rot="2540802">
            <a:off x="-179151" y="9525"/>
            <a:ext cx="544580" cy="346135"/>
            <a:chOff x="1459148" y="544749"/>
            <a:chExt cx="7412477" cy="5661498"/>
          </a:xfrm>
        </p:grpSpPr>
        <p:sp>
          <p:nvSpPr>
            <p:cNvPr id="63" name="Arc 62">
              <a:extLst>
                <a:ext uri="{FF2B5EF4-FFF2-40B4-BE49-F238E27FC236}">
                  <a16:creationId xmlns:a16="http://schemas.microsoft.com/office/drawing/2014/main" id="{817B3A20-2006-43F0-9357-A9BBE91D240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 name="Straight Connector 63">
              <a:extLst>
                <a:ext uri="{FF2B5EF4-FFF2-40B4-BE49-F238E27FC236}">
                  <a16:creationId xmlns:a16="http://schemas.microsoft.com/office/drawing/2014/main" id="{C4EACE9A-D8F4-4FEB-A080-4B001550B3C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5" name="Arc 64">
              <a:extLst>
                <a:ext uri="{FF2B5EF4-FFF2-40B4-BE49-F238E27FC236}">
                  <a16:creationId xmlns:a16="http://schemas.microsoft.com/office/drawing/2014/main" id="{D70C87AD-03B0-4CCE-9D43-642C44307F6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 name="Straight Connector 65">
              <a:extLst>
                <a:ext uri="{FF2B5EF4-FFF2-40B4-BE49-F238E27FC236}">
                  <a16:creationId xmlns:a16="http://schemas.microsoft.com/office/drawing/2014/main" id="{720D09FE-ADF7-43AE-B418-946F3722FCC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387BCB3-CD6A-4A3E-B4C2-CD91F601F37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8" name="Oval 67">
              <a:extLst>
                <a:ext uri="{FF2B5EF4-FFF2-40B4-BE49-F238E27FC236}">
                  <a16:creationId xmlns:a16="http://schemas.microsoft.com/office/drawing/2014/main" id="{F003E276-0298-4D21-BDA1-FCA053AC22F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Arc 68">
              <a:extLst>
                <a:ext uri="{FF2B5EF4-FFF2-40B4-BE49-F238E27FC236}">
                  <a16:creationId xmlns:a16="http://schemas.microsoft.com/office/drawing/2014/main" id="{03CA8B8F-CAE0-4D6F-A46D-BD8C83DC5DF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 name="Arc 69">
              <a:extLst>
                <a:ext uri="{FF2B5EF4-FFF2-40B4-BE49-F238E27FC236}">
                  <a16:creationId xmlns:a16="http://schemas.microsoft.com/office/drawing/2014/main" id="{B24B9FAA-527F-4E56-B8DD-A154706F56E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Arc 70">
              <a:extLst>
                <a:ext uri="{FF2B5EF4-FFF2-40B4-BE49-F238E27FC236}">
                  <a16:creationId xmlns:a16="http://schemas.microsoft.com/office/drawing/2014/main" id="{5A2E31AB-82E4-43D2-BDE3-DE47257792D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 name="Arc 71">
              <a:extLst>
                <a:ext uri="{FF2B5EF4-FFF2-40B4-BE49-F238E27FC236}">
                  <a16:creationId xmlns:a16="http://schemas.microsoft.com/office/drawing/2014/main" id="{2808D43A-1A67-4153-9BF1-111320326BD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 name="Straight Connector 72">
              <a:extLst>
                <a:ext uri="{FF2B5EF4-FFF2-40B4-BE49-F238E27FC236}">
                  <a16:creationId xmlns:a16="http://schemas.microsoft.com/office/drawing/2014/main" id="{E9B80CDE-4DAA-485B-ACD8-BE758D596FD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FC9D7788-4CBB-4684-A91E-37AC03CF0EA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28FEF91-6EAB-4283-B686-B1325D6C6B7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124D40FD-AF1E-4ADA-BD5D-4607D44873C5}"/>
              </a:ext>
            </a:extLst>
          </p:cNvPr>
          <p:cNvGrpSpPr/>
          <p:nvPr/>
        </p:nvGrpSpPr>
        <p:grpSpPr>
          <a:xfrm rot="2540802">
            <a:off x="135174" y="9525"/>
            <a:ext cx="544580" cy="346135"/>
            <a:chOff x="1459148" y="544749"/>
            <a:chExt cx="7412477" cy="5661498"/>
          </a:xfrm>
        </p:grpSpPr>
        <p:sp>
          <p:nvSpPr>
            <p:cNvPr id="77" name="Arc 76">
              <a:extLst>
                <a:ext uri="{FF2B5EF4-FFF2-40B4-BE49-F238E27FC236}">
                  <a16:creationId xmlns:a16="http://schemas.microsoft.com/office/drawing/2014/main" id="{6FB0F1B4-E9C1-4066-95BA-AD6B561E08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 name="Straight Connector 77">
              <a:extLst>
                <a:ext uri="{FF2B5EF4-FFF2-40B4-BE49-F238E27FC236}">
                  <a16:creationId xmlns:a16="http://schemas.microsoft.com/office/drawing/2014/main" id="{0F428ED9-2D91-4725-91F8-2D8B521D2BA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9" name="Arc 78">
              <a:extLst>
                <a:ext uri="{FF2B5EF4-FFF2-40B4-BE49-F238E27FC236}">
                  <a16:creationId xmlns:a16="http://schemas.microsoft.com/office/drawing/2014/main" id="{F0F040F3-3693-4D19-8D18-C2BC119E68B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 name="Straight Connector 79">
              <a:extLst>
                <a:ext uri="{FF2B5EF4-FFF2-40B4-BE49-F238E27FC236}">
                  <a16:creationId xmlns:a16="http://schemas.microsoft.com/office/drawing/2014/main" id="{CD4366A6-06D0-4B30-8E00-007309A845C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FA9A7CB-9A15-4B66-8262-8DCE483137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2" name="Oval 81">
              <a:extLst>
                <a:ext uri="{FF2B5EF4-FFF2-40B4-BE49-F238E27FC236}">
                  <a16:creationId xmlns:a16="http://schemas.microsoft.com/office/drawing/2014/main" id="{434BCCA1-EB0A-4347-9487-C718808BA3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Arc 82">
              <a:extLst>
                <a:ext uri="{FF2B5EF4-FFF2-40B4-BE49-F238E27FC236}">
                  <a16:creationId xmlns:a16="http://schemas.microsoft.com/office/drawing/2014/main" id="{C1EE1460-F868-4E00-9447-6DF177DDC00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 name="Arc 83">
              <a:extLst>
                <a:ext uri="{FF2B5EF4-FFF2-40B4-BE49-F238E27FC236}">
                  <a16:creationId xmlns:a16="http://schemas.microsoft.com/office/drawing/2014/main" id="{AEFC7658-3A8F-4DED-B620-2C984EA175C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 name="Arc 84">
              <a:extLst>
                <a:ext uri="{FF2B5EF4-FFF2-40B4-BE49-F238E27FC236}">
                  <a16:creationId xmlns:a16="http://schemas.microsoft.com/office/drawing/2014/main" id="{978D6EE3-0E3C-4AC9-9A9E-1FA944FAD6D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 name="Arc 85">
              <a:extLst>
                <a:ext uri="{FF2B5EF4-FFF2-40B4-BE49-F238E27FC236}">
                  <a16:creationId xmlns:a16="http://schemas.microsoft.com/office/drawing/2014/main" id="{3FE61135-A495-48FA-BD4B-0C3AEA85FB8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 name="Straight Connector 86">
              <a:extLst>
                <a:ext uri="{FF2B5EF4-FFF2-40B4-BE49-F238E27FC236}">
                  <a16:creationId xmlns:a16="http://schemas.microsoft.com/office/drawing/2014/main" id="{BE378E15-0900-4989-8236-E223B8CF240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A125AB84-7D14-4B61-88A4-B7C23CBAE92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1DD11B4A-DDA9-43BD-9849-3C0B99BAEB1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0" name="Group 89">
            <a:extLst>
              <a:ext uri="{FF2B5EF4-FFF2-40B4-BE49-F238E27FC236}">
                <a16:creationId xmlns:a16="http://schemas.microsoft.com/office/drawing/2014/main" id="{839C2EA9-F0AB-4D4B-95D2-B8EB5398D817}"/>
              </a:ext>
            </a:extLst>
          </p:cNvPr>
          <p:cNvGrpSpPr/>
          <p:nvPr/>
        </p:nvGrpSpPr>
        <p:grpSpPr>
          <a:xfrm rot="2540802">
            <a:off x="449499" y="9525"/>
            <a:ext cx="544580" cy="346135"/>
            <a:chOff x="1459148" y="544749"/>
            <a:chExt cx="7412477" cy="5661498"/>
          </a:xfrm>
        </p:grpSpPr>
        <p:sp>
          <p:nvSpPr>
            <p:cNvPr id="91" name="Arc 90">
              <a:extLst>
                <a:ext uri="{FF2B5EF4-FFF2-40B4-BE49-F238E27FC236}">
                  <a16:creationId xmlns:a16="http://schemas.microsoft.com/office/drawing/2014/main" id="{E60B4A16-64CF-4A73-8717-9ED6DFE586F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 name="Straight Connector 91">
              <a:extLst>
                <a:ext uri="{FF2B5EF4-FFF2-40B4-BE49-F238E27FC236}">
                  <a16:creationId xmlns:a16="http://schemas.microsoft.com/office/drawing/2014/main" id="{9D6B042A-73B0-4000-B568-59F004F3983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3" name="Arc 92">
              <a:extLst>
                <a:ext uri="{FF2B5EF4-FFF2-40B4-BE49-F238E27FC236}">
                  <a16:creationId xmlns:a16="http://schemas.microsoft.com/office/drawing/2014/main" id="{BD41B145-D94C-415C-ACE6-E1C4185A065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75AB4C11-91EB-4FB8-8089-D4D09750F80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4D56B77-D0FA-4333-BA53-10E4D58C38E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6" name="Oval 95">
              <a:extLst>
                <a:ext uri="{FF2B5EF4-FFF2-40B4-BE49-F238E27FC236}">
                  <a16:creationId xmlns:a16="http://schemas.microsoft.com/office/drawing/2014/main" id="{714B7F41-144D-4896-A7DC-1A521A54FEE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Arc 96">
              <a:extLst>
                <a:ext uri="{FF2B5EF4-FFF2-40B4-BE49-F238E27FC236}">
                  <a16:creationId xmlns:a16="http://schemas.microsoft.com/office/drawing/2014/main" id="{F8A6338A-C586-4100-B3A0-28F1752B2B3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 name="Arc 97">
              <a:extLst>
                <a:ext uri="{FF2B5EF4-FFF2-40B4-BE49-F238E27FC236}">
                  <a16:creationId xmlns:a16="http://schemas.microsoft.com/office/drawing/2014/main" id="{264AD9E9-BE90-4182-BE4B-719C824C955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Arc 98">
              <a:extLst>
                <a:ext uri="{FF2B5EF4-FFF2-40B4-BE49-F238E27FC236}">
                  <a16:creationId xmlns:a16="http://schemas.microsoft.com/office/drawing/2014/main" id="{237EC2EC-0232-4380-91E6-D7669152F0A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 name="Arc 99">
              <a:extLst>
                <a:ext uri="{FF2B5EF4-FFF2-40B4-BE49-F238E27FC236}">
                  <a16:creationId xmlns:a16="http://schemas.microsoft.com/office/drawing/2014/main" id="{B1A0FA5C-C253-488F-BEC5-82924BEA3E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 name="Straight Connector 100">
              <a:extLst>
                <a:ext uri="{FF2B5EF4-FFF2-40B4-BE49-F238E27FC236}">
                  <a16:creationId xmlns:a16="http://schemas.microsoft.com/office/drawing/2014/main" id="{9682EE1C-FC70-4E99-9DE8-044CFFC8093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0563414-3875-4DD1-BEEF-1DA4B825F50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7C6272B-A1A1-4CDA-A92F-BD5FFBDC854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A7060816-8832-4CA0-A7F7-29DA57741AFE}"/>
              </a:ext>
            </a:extLst>
          </p:cNvPr>
          <p:cNvGrpSpPr/>
          <p:nvPr/>
        </p:nvGrpSpPr>
        <p:grpSpPr>
          <a:xfrm rot="2540802">
            <a:off x="763824" y="9525"/>
            <a:ext cx="544580" cy="346135"/>
            <a:chOff x="1459148" y="544749"/>
            <a:chExt cx="7412477" cy="5661498"/>
          </a:xfrm>
        </p:grpSpPr>
        <p:sp>
          <p:nvSpPr>
            <p:cNvPr id="105" name="Arc 104">
              <a:extLst>
                <a:ext uri="{FF2B5EF4-FFF2-40B4-BE49-F238E27FC236}">
                  <a16:creationId xmlns:a16="http://schemas.microsoft.com/office/drawing/2014/main" id="{B85A65B4-B690-4B08-9DC1-1599B4554BE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 name="Straight Connector 105">
              <a:extLst>
                <a:ext uri="{FF2B5EF4-FFF2-40B4-BE49-F238E27FC236}">
                  <a16:creationId xmlns:a16="http://schemas.microsoft.com/office/drawing/2014/main" id="{DE749DB4-B785-4438-A3BE-65D08447033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7" name="Arc 106">
              <a:extLst>
                <a:ext uri="{FF2B5EF4-FFF2-40B4-BE49-F238E27FC236}">
                  <a16:creationId xmlns:a16="http://schemas.microsoft.com/office/drawing/2014/main" id="{EFB21480-75AE-4513-B890-2D39BE9E29D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 name="Straight Connector 107">
              <a:extLst>
                <a:ext uri="{FF2B5EF4-FFF2-40B4-BE49-F238E27FC236}">
                  <a16:creationId xmlns:a16="http://schemas.microsoft.com/office/drawing/2014/main" id="{040DBE2C-2C11-486A-AE9A-8D9B0C987AA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67DC9900-7196-4231-ABA1-7E5116A137C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 name="Oval 109">
              <a:extLst>
                <a:ext uri="{FF2B5EF4-FFF2-40B4-BE49-F238E27FC236}">
                  <a16:creationId xmlns:a16="http://schemas.microsoft.com/office/drawing/2014/main" id="{D2EEB38C-58CD-4D46-BD3E-3406CB302CF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Arc 110">
              <a:extLst>
                <a:ext uri="{FF2B5EF4-FFF2-40B4-BE49-F238E27FC236}">
                  <a16:creationId xmlns:a16="http://schemas.microsoft.com/office/drawing/2014/main" id="{AC39C669-2E36-4654-B32C-EF1B665E3F9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 name="Arc 111">
              <a:extLst>
                <a:ext uri="{FF2B5EF4-FFF2-40B4-BE49-F238E27FC236}">
                  <a16:creationId xmlns:a16="http://schemas.microsoft.com/office/drawing/2014/main" id="{99597665-1502-4422-B1BE-3F4E1847409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 name="Arc 112">
              <a:extLst>
                <a:ext uri="{FF2B5EF4-FFF2-40B4-BE49-F238E27FC236}">
                  <a16:creationId xmlns:a16="http://schemas.microsoft.com/office/drawing/2014/main" id="{F7096B63-F72B-49F0-A57B-D75629D2463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 name="Arc 113">
              <a:extLst>
                <a:ext uri="{FF2B5EF4-FFF2-40B4-BE49-F238E27FC236}">
                  <a16:creationId xmlns:a16="http://schemas.microsoft.com/office/drawing/2014/main" id="{ABC1C7F3-2437-4032-924F-8716E20B608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 name="Straight Connector 114">
              <a:extLst>
                <a:ext uri="{FF2B5EF4-FFF2-40B4-BE49-F238E27FC236}">
                  <a16:creationId xmlns:a16="http://schemas.microsoft.com/office/drawing/2014/main" id="{72A5C0E7-D594-4886-B3E6-E2F1B367E32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4870EA3-DD7F-40B1-BBD7-E27B663D2FA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0E92DB77-92A7-444D-9AE1-D4B0C0E0E16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 name="Group 117">
            <a:extLst>
              <a:ext uri="{FF2B5EF4-FFF2-40B4-BE49-F238E27FC236}">
                <a16:creationId xmlns:a16="http://schemas.microsoft.com/office/drawing/2014/main" id="{8E7200E0-C519-43B7-80C2-5AD864B262FD}"/>
              </a:ext>
            </a:extLst>
          </p:cNvPr>
          <p:cNvGrpSpPr/>
          <p:nvPr/>
        </p:nvGrpSpPr>
        <p:grpSpPr>
          <a:xfrm rot="2540802">
            <a:off x="1078149" y="9525"/>
            <a:ext cx="544580" cy="346135"/>
            <a:chOff x="1459148" y="544749"/>
            <a:chExt cx="7412477" cy="5661498"/>
          </a:xfrm>
        </p:grpSpPr>
        <p:sp>
          <p:nvSpPr>
            <p:cNvPr id="119" name="Arc 118">
              <a:extLst>
                <a:ext uri="{FF2B5EF4-FFF2-40B4-BE49-F238E27FC236}">
                  <a16:creationId xmlns:a16="http://schemas.microsoft.com/office/drawing/2014/main" id="{CCDE91E2-D681-41B5-AC99-A62BD1F3243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 name="Straight Connector 119">
              <a:extLst>
                <a:ext uri="{FF2B5EF4-FFF2-40B4-BE49-F238E27FC236}">
                  <a16:creationId xmlns:a16="http://schemas.microsoft.com/office/drawing/2014/main" id="{3B05C287-531B-4628-9B5A-68FF829CC42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1" name="Arc 120">
              <a:extLst>
                <a:ext uri="{FF2B5EF4-FFF2-40B4-BE49-F238E27FC236}">
                  <a16:creationId xmlns:a16="http://schemas.microsoft.com/office/drawing/2014/main" id="{151C138D-0777-4A83-AD12-3607D2D8716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 name="Straight Connector 121">
              <a:extLst>
                <a:ext uri="{FF2B5EF4-FFF2-40B4-BE49-F238E27FC236}">
                  <a16:creationId xmlns:a16="http://schemas.microsoft.com/office/drawing/2014/main" id="{2D17AF9B-29EB-4796-A265-0D05CC7A6C5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64B85240-C266-4C92-8E17-8F2C0C3532B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4" name="Oval 123">
              <a:extLst>
                <a:ext uri="{FF2B5EF4-FFF2-40B4-BE49-F238E27FC236}">
                  <a16:creationId xmlns:a16="http://schemas.microsoft.com/office/drawing/2014/main" id="{69DD25CA-4F92-4A3A-9690-DF216D8554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Arc 124">
              <a:extLst>
                <a:ext uri="{FF2B5EF4-FFF2-40B4-BE49-F238E27FC236}">
                  <a16:creationId xmlns:a16="http://schemas.microsoft.com/office/drawing/2014/main" id="{2B235275-7D46-4A7E-A468-D018CA64CCA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 name="Arc 125">
              <a:extLst>
                <a:ext uri="{FF2B5EF4-FFF2-40B4-BE49-F238E27FC236}">
                  <a16:creationId xmlns:a16="http://schemas.microsoft.com/office/drawing/2014/main" id="{C85FA2B0-09B3-4512-979F-B5252ABD712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 name="Arc 126">
              <a:extLst>
                <a:ext uri="{FF2B5EF4-FFF2-40B4-BE49-F238E27FC236}">
                  <a16:creationId xmlns:a16="http://schemas.microsoft.com/office/drawing/2014/main" id="{0E1C8DEA-CBFD-490E-8071-732ABCCCF98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 name="Arc 127">
              <a:extLst>
                <a:ext uri="{FF2B5EF4-FFF2-40B4-BE49-F238E27FC236}">
                  <a16:creationId xmlns:a16="http://schemas.microsoft.com/office/drawing/2014/main" id="{6BED88BB-C84C-419E-AE27-D900E0D417D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 name="Straight Connector 128">
              <a:extLst>
                <a:ext uri="{FF2B5EF4-FFF2-40B4-BE49-F238E27FC236}">
                  <a16:creationId xmlns:a16="http://schemas.microsoft.com/office/drawing/2014/main" id="{B765D9D1-02B0-4D15-B728-A19CFE53ACA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24C8D502-4CA6-4AAF-9E31-F67212C330F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78B6E47B-18B9-4BDF-9C70-DDB121B3A04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D5FBB095-9D59-45F6-9AA9-F96665BD8E64}"/>
              </a:ext>
            </a:extLst>
          </p:cNvPr>
          <p:cNvGrpSpPr/>
          <p:nvPr/>
        </p:nvGrpSpPr>
        <p:grpSpPr>
          <a:xfrm rot="2540802">
            <a:off x="1392474" y="9525"/>
            <a:ext cx="544580" cy="346135"/>
            <a:chOff x="1459148" y="544749"/>
            <a:chExt cx="7412477" cy="5661498"/>
          </a:xfrm>
        </p:grpSpPr>
        <p:sp>
          <p:nvSpPr>
            <p:cNvPr id="133" name="Arc 132">
              <a:extLst>
                <a:ext uri="{FF2B5EF4-FFF2-40B4-BE49-F238E27FC236}">
                  <a16:creationId xmlns:a16="http://schemas.microsoft.com/office/drawing/2014/main" id="{81654293-8578-492B-B72B-5275C8B20EE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0FED9A3B-2575-4E39-9A00-E63DA6E24F0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EF2249DB-53B8-46FD-B620-7535DA31E5D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71B1F141-7E12-4FFA-B067-EEA8458D618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9FE246DE-A64A-49F7-B5B4-44E6F5EBF1E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505E23A4-5B80-4111-95EF-EDEBE1C6579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475BFACB-2382-4DE1-802F-999A131E694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BF7BB454-C125-465E-8A71-B4F3227981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C300CE26-F790-45B1-8DCC-333A0C066D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C9B58C1E-8DBF-4C4C-966B-6034450B70E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F42F8EB4-A98D-44C2-970A-53622345EF6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E271ADF-F4E0-4719-AEF8-86F53A160C7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37EF1179-45EB-47B9-8D74-6698E765811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7094F521-4505-4DCA-A83C-B6FA19AD908A}"/>
              </a:ext>
            </a:extLst>
          </p:cNvPr>
          <p:cNvGrpSpPr/>
          <p:nvPr/>
        </p:nvGrpSpPr>
        <p:grpSpPr>
          <a:xfrm rot="2540802">
            <a:off x="1706799" y="9525"/>
            <a:ext cx="544580" cy="346135"/>
            <a:chOff x="1459148" y="544749"/>
            <a:chExt cx="7412477" cy="5661498"/>
          </a:xfrm>
        </p:grpSpPr>
        <p:sp>
          <p:nvSpPr>
            <p:cNvPr id="147" name="Arc 146">
              <a:extLst>
                <a:ext uri="{FF2B5EF4-FFF2-40B4-BE49-F238E27FC236}">
                  <a16:creationId xmlns:a16="http://schemas.microsoft.com/office/drawing/2014/main" id="{E8FC8713-9713-45E1-878C-6B807126EC3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A37C3F9C-5712-4DA4-833D-553FC6039E3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456EB43C-1483-4F7D-9DAB-EA1D5EC63F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FD8C88BD-A0F6-44F1-AD14-A1338BE5277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BEEB58E5-990F-47F2-93E5-428E5FBC088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002771EB-7613-4A45-9377-3AEB78AC728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FB20A3D5-B9CF-4229-B208-41EA7CC167F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1DBE01E2-CD0F-47BA-B937-2F28B8BB7A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277E0A8E-896A-429F-9201-26FEDC7EA9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32DCD24B-42D0-492D-BBA8-079980CCD6B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2A706AE-753E-4C54-A44A-FD808638956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9DAE7EF8-0C44-4172-8C1F-9C721EA87DD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D2FF6988-9DAE-4AC7-BF1D-C1D2C46C7C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9C95DF4A-56D5-413B-B4C3-8F002E35B002}"/>
              </a:ext>
            </a:extLst>
          </p:cNvPr>
          <p:cNvGrpSpPr/>
          <p:nvPr/>
        </p:nvGrpSpPr>
        <p:grpSpPr>
          <a:xfrm rot="2540802">
            <a:off x="2021124" y="9525"/>
            <a:ext cx="544580" cy="346135"/>
            <a:chOff x="1459148" y="544749"/>
            <a:chExt cx="7412477" cy="5661498"/>
          </a:xfrm>
        </p:grpSpPr>
        <p:sp>
          <p:nvSpPr>
            <p:cNvPr id="161" name="Arc 160">
              <a:extLst>
                <a:ext uri="{FF2B5EF4-FFF2-40B4-BE49-F238E27FC236}">
                  <a16:creationId xmlns:a16="http://schemas.microsoft.com/office/drawing/2014/main" id="{67184BFF-E37B-4A50-B850-DB0C8CB1AE3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E9CEEE60-AFA5-4B22-9EBC-787C3265560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673182AC-6B62-4F21-A2A4-045AF9ECCA7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22D48F18-3C46-4400-AE41-38ECA648A1A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0F589803-6177-4A6B-A93D-A94AC747C22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0285AC97-7704-4DEC-BB7A-1F693FDDCD3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A4603BC-A934-40D4-92CC-4D2564C4976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F49AA380-ED34-4341-9E59-0E6BF9157F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C2F5167A-E6DD-44ED-AB84-2463025DFAC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A00A9D8C-22E3-4A9E-9587-0ABF4D9B098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9D8F860F-99CF-492D-9CDD-71138833446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D8B3C74C-90DB-4399-988F-CFF533546B4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F0E1E613-1B89-4F3C-AD49-1663C9A611F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15330AAC-3B20-4626-8887-D0BACF82A4FB}"/>
              </a:ext>
            </a:extLst>
          </p:cNvPr>
          <p:cNvGrpSpPr/>
          <p:nvPr/>
        </p:nvGrpSpPr>
        <p:grpSpPr>
          <a:xfrm rot="2540802">
            <a:off x="2335449" y="9525"/>
            <a:ext cx="544580" cy="346135"/>
            <a:chOff x="1459148" y="544749"/>
            <a:chExt cx="7412477" cy="5661498"/>
          </a:xfrm>
        </p:grpSpPr>
        <p:sp>
          <p:nvSpPr>
            <p:cNvPr id="175" name="Arc 174">
              <a:extLst>
                <a:ext uri="{FF2B5EF4-FFF2-40B4-BE49-F238E27FC236}">
                  <a16:creationId xmlns:a16="http://schemas.microsoft.com/office/drawing/2014/main" id="{4D20B2BF-251A-4DDF-8A8C-B34FF13021F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B1BCAF6B-5808-4424-BC72-E283EF2C82B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86234A93-6E9E-40EA-ACAD-48263CFADAF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7657C6E0-76E2-44EE-8B5A-A2F1B0691A0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E43C9ED3-D5E1-4A66-8A86-869674913B2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4856BBFE-6A3B-4BCD-A619-44B47E83BFB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B4FA5D51-6F61-476B-9E94-8AAEA6B3DB2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E9072F9B-257F-4259-8B83-8905EE1E85A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B0054CE2-10F1-4E4A-A9DD-EE2E9B5A6C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8086969F-C507-4F72-99FB-5366C1441C2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1109CB02-8903-4CA0-9AC7-8D2325F28BC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02B71445-FE13-4F20-AA53-A27657FF2CE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A5990B7E-DBE8-47B6-A709-D34EA7F2F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04083BF8-F83C-481B-9620-9E894C622AA1}"/>
              </a:ext>
            </a:extLst>
          </p:cNvPr>
          <p:cNvGrpSpPr/>
          <p:nvPr/>
        </p:nvGrpSpPr>
        <p:grpSpPr>
          <a:xfrm rot="2540802">
            <a:off x="2649774" y="9525"/>
            <a:ext cx="544580" cy="346135"/>
            <a:chOff x="1459148" y="544749"/>
            <a:chExt cx="7412477" cy="5661498"/>
          </a:xfrm>
        </p:grpSpPr>
        <p:sp>
          <p:nvSpPr>
            <p:cNvPr id="189" name="Arc 188">
              <a:extLst>
                <a:ext uri="{FF2B5EF4-FFF2-40B4-BE49-F238E27FC236}">
                  <a16:creationId xmlns:a16="http://schemas.microsoft.com/office/drawing/2014/main" id="{3BF6A080-D980-4A53-8E4F-E0EE38A0EB8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7999FD12-D779-49C0-8041-B0144560FDA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417E5A30-4CF1-4944-B647-853600D78EE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40694CFA-52CA-400E-B11E-A30E29E7A2E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3D930A52-5ED2-4D9D-9DBB-2DE1C3224F1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4FC30FE5-449C-4385-A28A-F4E02FFA908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29723FE0-48FA-4817-B432-7BCABA6C50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4BB7D8CF-8241-4D8E-9FB1-7807902B9D5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D36B6FCD-F811-4CA6-8F5B-0BAA5B0F3FF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4A3EC1F5-09F3-4125-8021-5EC6B5B449B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7EC5405F-1ED0-468C-A8C8-4002ECF4EB5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6084EB34-292C-4C42-973B-15EBF9E7D3C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E447D6A-D8AE-44E8-8448-C57ED3A67F2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A6E45197-965D-4B53-A358-0280D0568B31}"/>
              </a:ext>
            </a:extLst>
          </p:cNvPr>
          <p:cNvGrpSpPr/>
          <p:nvPr/>
        </p:nvGrpSpPr>
        <p:grpSpPr>
          <a:xfrm rot="2540802">
            <a:off x="2964099" y="0"/>
            <a:ext cx="544580" cy="346135"/>
            <a:chOff x="1459148" y="544749"/>
            <a:chExt cx="7412477" cy="5661498"/>
          </a:xfrm>
        </p:grpSpPr>
        <p:sp>
          <p:nvSpPr>
            <p:cNvPr id="203" name="Arc 202">
              <a:extLst>
                <a:ext uri="{FF2B5EF4-FFF2-40B4-BE49-F238E27FC236}">
                  <a16:creationId xmlns:a16="http://schemas.microsoft.com/office/drawing/2014/main" id="{8E3F28C7-D1EB-479F-BB0E-B1AFB29EAE7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1BC65251-2285-4F7F-A1A9-907D1DC660F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06A44E9A-7199-4766-9BBB-16D9FA73383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9A267F13-BA5D-475A-B70F-9CEB343281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6A1C272-9B29-4E7C-944C-E680809046B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99749133-1C7C-4945-8A62-EE9E7365A2F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929F466C-E476-41E4-BF06-B6985C2DF48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F9B8AB6-C077-4EB8-AE88-90C5204FF2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174345E3-AA88-413C-A586-B1BC41D041E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5D3649BE-D69C-4FC9-82C4-DEAC1533757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8A20EDE8-BD66-4F4E-A6E3-E844EB7FBBE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768A456C-36C2-4F1F-8F83-AC0C258B01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C7A065D-10F1-4E96-999C-214D50A48F9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AFC31947-2575-49FF-91B0-FB13B6B0BE70}"/>
              </a:ext>
            </a:extLst>
          </p:cNvPr>
          <p:cNvGrpSpPr/>
          <p:nvPr/>
        </p:nvGrpSpPr>
        <p:grpSpPr>
          <a:xfrm rot="2540802">
            <a:off x="3278424" y="9525"/>
            <a:ext cx="544580" cy="346135"/>
            <a:chOff x="1459148" y="544749"/>
            <a:chExt cx="7412477" cy="5661498"/>
          </a:xfrm>
        </p:grpSpPr>
        <p:sp>
          <p:nvSpPr>
            <p:cNvPr id="217" name="Arc 216">
              <a:extLst>
                <a:ext uri="{FF2B5EF4-FFF2-40B4-BE49-F238E27FC236}">
                  <a16:creationId xmlns:a16="http://schemas.microsoft.com/office/drawing/2014/main" id="{3C2D8F3B-BDF9-4014-8426-EB95078EF3E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17C280E3-3C73-4FAF-9D3D-9A89244B3D4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4A7647DB-F0C9-4244-B062-D41967DA859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E070A363-D93C-4566-B1D3-00B2689645C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38067469-9C8B-4563-AC69-4F4029EC738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CF24ED6B-C965-482B-A0A5-FB89E5300E9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C4944761-FF6B-4666-88FB-C3A2BB506B8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77683B07-236F-41C5-8F80-4CD0713AFB6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08D9BAB6-4885-43D0-8CC0-1B742FF3DBE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E0B8804A-36B6-4DBD-8B2C-B528F94949C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ADC0E116-5BA6-40F9-8A46-A3608B8655C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4A73BF9E-D390-4F83-9029-082B78B2E9D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01309FD3-DDED-471C-B108-D98489A5F98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188D5ACF-508E-4C84-9E30-50F546898394}"/>
              </a:ext>
            </a:extLst>
          </p:cNvPr>
          <p:cNvGrpSpPr/>
          <p:nvPr/>
        </p:nvGrpSpPr>
        <p:grpSpPr>
          <a:xfrm rot="2540802">
            <a:off x="3592749" y="9525"/>
            <a:ext cx="544580" cy="346135"/>
            <a:chOff x="1459148" y="544749"/>
            <a:chExt cx="7412477" cy="5661498"/>
          </a:xfrm>
        </p:grpSpPr>
        <p:sp>
          <p:nvSpPr>
            <p:cNvPr id="231" name="Arc 230">
              <a:extLst>
                <a:ext uri="{FF2B5EF4-FFF2-40B4-BE49-F238E27FC236}">
                  <a16:creationId xmlns:a16="http://schemas.microsoft.com/office/drawing/2014/main" id="{106AC640-1D79-455A-8ECC-3CFBEAF01FE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D53F940D-4E22-4FBC-B052-8CF5979000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5CAA7E16-FA18-4974-ACD0-97069880A77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D939FDDF-F3A1-4A5C-A08E-FB551688C7A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8403BF42-21A0-45DA-B4C4-9FA57A05BB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4F42A8BA-A7B4-4422-80BD-6801C8E55BF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814C06BF-739B-4558-8557-F8BB79C9CC2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46E83E65-328D-485E-BA86-6DA90FD4693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94C9A9D0-046B-49F1-9681-FB64831A5AA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9E0D0C45-9894-4FCF-B848-AA9B4BB8927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D372849A-F652-4540-975A-DC01F85C15E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B66F5D4F-51BF-4770-A58D-0EAEA795D6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0C644F88-81BD-4CF5-83AB-FBAF1CFD111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3EC5B7E4-9884-469A-8E3B-55D3B64DD9B5}"/>
              </a:ext>
            </a:extLst>
          </p:cNvPr>
          <p:cNvGrpSpPr/>
          <p:nvPr/>
        </p:nvGrpSpPr>
        <p:grpSpPr>
          <a:xfrm rot="2540802">
            <a:off x="3907074" y="0"/>
            <a:ext cx="544580" cy="346135"/>
            <a:chOff x="1459148" y="544749"/>
            <a:chExt cx="7412477" cy="5661498"/>
          </a:xfrm>
        </p:grpSpPr>
        <p:sp>
          <p:nvSpPr>
            <p:cNvPr id="245" name="Arc 244">
              <a:extLst>
                <a:ext uri="{FF2B5EF4-FFF2-40B4-BE49-F238E27FC236}">
                  <a16:creationId xmlns:a16="http://schemas.microsoft.com/office/drawing/2014/main" id="{3FA4459A-D3F8-4123-9F1E-31D75273EFC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9D6AFED9-D20A-4DF7-8F9B-FCBE544294C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991F73BC-B211-4EB3-AA3E-0F88976D46B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DF04F792-29F5-4145-9BC0-60B0325E9EF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D2A0FDE-C2D0-4DF9-ADD7-F6BC7BEA50E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25ACD8E4-3EE4-4A08-B358-F57653C67AB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66882EE-3975-43D6-8C8A-F09ECC4EC0C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58125EEB-2BDB-4675-9188-B3872BF7082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2952258D-D019-4A97-9D2C-13F6775B126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37532BC0-702A-4407-8C25-421B0637F0F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5C5F2E16-2C5A-43D3-9E2E-2D4BD04CDA3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70C5C57A-EF4B-4012-B886-C3A12968A0E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63C3F8B-75A7-47BF-8399-E3FF16B1C77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17F0A6A7-FC5E-4133-B269-5BBA1E9F385C}"/>
              </a:ext>
            </a:extLst>
          </p:cNvPr>
          <p:cNvGrpSpPr/>
          <p:nvPr/>
        </p:nvGrpSpPr>
        <p:grpSpPr>
          <a:xfrm rot="2540802">
            <a:off x="4221399" y="0"/>
            <a:ext cx="544580" cy="346135"/>
            <a:chOff x="1459148" y="544749"/>
            <a:chExt cx="7412477" cy="5661498"/>
          </a:xfrm>
        </p:grpSpPr>
        <p:sp>
          <p:nvSpPr>
            <p:cNvPr id="259" name="Arc 258">
              <a:extLst>
                <a:ext uri="{FF2B5EF4-FFF2-40B4-BE49-F238E27FC236}">
                  <a16:creationId xmlns:a16="http://schemas.microsoft.com/office/drawing/2014/main" id="{D782C7DF-51ED-4631-87BB-CFCC851D478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C8A8BF95-300F-4057-A55F-FD9DFD54F05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964D1EB4-7759-4D9C-BA49-FA94E45FDEB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6131A527-0A0D-4CB6-9C82-F5AD4F723A6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78E11E9D-DFFC-4270-A254-8B28CA7D699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49D2094E-21CD-4970-B2E3-A398625DAF5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A6ABC39A-0276-4C08-ACE0-F200F993497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408F9689-1410-43D1-9430-8928B00BF07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CFF968AD-7632-4143-BC41-830BC88BB70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8F934C92-D150-43BD-B415-23DC1DB31EF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2679DFEF-9E4E-46ED-A066-C678DD51EC3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F6C1EBD4-6CA8-40C8-ACCB-CFE7860969C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70474F55-749F-40B7-8664-59C947514AB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9F5A7DEB-F438-4679-891A-C40C1953555E}"/>
              </a:ext>
            </a:extLst>
          </p:cNvPr>
          <p:cNvGrpSpPr/>
          <p:nvPr/>
        </p:nvGrpSpPr>
        <p:grpSpPr>
          <a:xfrm rot="2540802">
            <a:off x="4535724" y="9525"/>
            <a:ext cx="544580" cy="346135"/>
            <a:chOff x="1459148" y="544749"/>
            <a:chExt cx="7412477" cy="5661498"/>
          </a:xfrm>
        </p:grpSpPr>
        <p:sp>
          <p:nvSpPr>
            <p:cNvPr id="273" name="Arc 272">
              <a:extLst>
                <a:ext uri="{FF2B5EF4-FFF2-40B4-BE49-F238E27FC236}">
                  <a16:creationId xmlns:a16="http://schemas.microsoft.com/office/drawing/2014/main" id="{0808C232-91BA-492D-9977-5B23007FC26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460C7BD9-9215-40C4-AA2B-1AF3A3CE209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D67B2188-204C-4847-B78B-A57B31208ED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70DC629B-AF43-4B84-8BFA-5EE030876E8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85EFE799-C7A8-4173-A93A-5E8E46F2E77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FFBD291-BB49-4124-A43C-D8C0664A25A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EE026FCA-6443-48E5-8F57-CFE06E7CD79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EA75F4EE-C550-4713-9B0E-F470B04A562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C6362618-F713-457F-8819-BA00A84B03F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7938EC75-ECEF-4A80-B7EF-CB7CD64D2E1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09E879CE-D80E-4A7A-94C1-E640A3B9112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DCCAD10A-D297-4957-815E-AEE0360935B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D4EA735-DA7D-4DAB-9969-80F9DCB9D5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6BA97076-001E-4C9D-A2D7-6300A157B4E0}"/>
              </a:ext>
            </a:extLst>
          </p:cNvPr>
          <p:cNvGrpSpPr/>
          <p:nvPr/>
        </p:nvGrpSpPr>
        <p:grpSpPr>
          <a:xfrm rot="2540802">
            <a:off x="4850049" y="9525"/>
            <a:ext cx="544580" cy="346135"/>
            <a:chOff x="1459148" y="544749"/>
            <a:chExt cx="7412477" cy="5661498"/>
          </a:xfrm>
        </p:grpSpPr>
        <p:sp>
          <p:nvSpPr>
            <p:cNvPr id="287" name="Arc 286">
              <a:extLst>
                <a:ext uri="{FF2B5EF4-FFF2-40B4-BE49-F238E27FC236}">
                  <a16:creationId xmlns:a16="http://schemas.microsoft.com/office/drawing/2014/main" id="{7E20AE76-1F5A-4A97-A13E-9D0A1AE60BD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4175D477-8B7B-4C28-83D0-F57B512B6B1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CB9B39B8-F5A3-404E-839F-2B139E18148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06444C50-D082-49CD-9436-348978426F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0BE9826-DBD6-4707-BC90-E42BE97DBC5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9DFE8800-B27D-43EA-9CAB-BD54D62B4E1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59C0D470-837E-4D27-B0D5-9D7D5961F1E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ABF67B61-65D1-4F61-A921-F515D2442CA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A8D051EC-3697-48EC-9CFA-AB50C123365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0AA0E986-4167-4003-841F-EB21C7D66EF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EF5D819F-427C-4D21-8A9D-0F752F51354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29668850-A38B-4380-917A-38737C0138C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1F65D88E-4157-46B4-960A-185812F2136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A16D99A9-9C31-4350-8899-5C3845C19D5F}"/>
              </a:ext>
            </a:extLst>
          </p:cNvPr>
          <p:cNvGrpSpPr/>
          <p:nvPr/>
        </p:nvGrpSpPr>
        <p:grpSpPr>
          <a:xfrm rot="2540802">
            <a:off x="5164374" y="0"/>
            <a:ext cx="544580" cy="346135"/>
            <a:chOff x="1459148" y="544749"/>
            <a:chExt cx="7412477" cy="5661498"/>
          </a:xfrm>
        </p:grpSpPr>
        <p:sp>
          <p:nvSpPr>
            <p:cNvPr id="301" name="Arc 300">
              <a:extLst>
                <a:ext uri="{FF2B5EF4-FFF2-40B4-BE49-F238E27FC236}">
                  <a16:creationId xmlns:a16="http://schemas.microsoft.com/office/drawing/2014/main" id="{95BCA7AD-0F26-4B79-A810-D3B817022FE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933F74F7-96F8-4BA7-BAE2-D88A599BAF0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27A02697-3FA4-49A2-BEB4-208D745B606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957DAC70-AC51-4456-8D17-68C566219D2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DFA3C360-1175-4252-BA24-C5465D2B4E8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97C2C55B-ADFE-4A15-BCBD-7F57D72382C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FF4D421A-876A-49B5-8716-51FF35F33AE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BEE469FD-1891-4025-9624-44D2A955D71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E2831C06-A302-4938-A23D-17641CB9E72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AC0C5AD5-C3D4-44DF-B81B-ABEBA3679AA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AE13C9CB-9388-4F45-8D73-54C525539C8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CB709728-72C2-4AEF-8ECC-B57E209B319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23A5DE29-6D2E-4FEB-8D6A-D3E883CE64E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A2149FF0-0D5C-4A8F-A1AD-FBE419ED605D}"/>
              </a:ext>
            </a:extLst>
          </p:cNvPr>
          <p:cNvGrpSpPr/>
          <p:nvPr/>
        </p:nvGrpSpPr>
        <p:grpSpPr>
          <a:xfrm rot="2540802">
            <a:off x="5478699" y="0"/>
            <a:ext cx="544580" cy="346135"/>
            <a:chOff x="1459148" y="544749"/>
            <a:chExt cx="7412477" cy="5661498"/>
          </a:xfrm>
        </p:grpSpPr>
        <p:sp>
          <p:nvSpPr>
            <p:cNvPr id="315" name="Arc 314">
              <a:extLst>
                <a:ext uri="{FF2B5EF4-FFF2-40B4-BE49-F238E27FC236}">
                  <a16:creationId xmlns:a16="http://schemas.microsoft.com/office/drawing/2014/main" id="{7D59D80E-C3CA-4DF9-87BA-9C463360B3E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9A2B7F1F-08C4-489C-A656-B4694E9BC55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27DDA488-CFCC-44D6-92EA-940EAC9323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6DBAF8C8-E7F7-4641-8C72-0F0B011EF39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106D3445-7F4D-4E47-86B3-AE35384312D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7D9B4AEA-1FA7-43A8-8EC1-60B93563436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531A56C5-63D6-4C9A-8373-FB3CD38C88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A9D2E7DA-B4DC-472A-AD2E-4660A375D0C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972C74AD-85CC-411C-8D43-BE5410E69C6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BBB307B3-1CC0-494B-A808-A7EA48057E9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FE08FE3D-6C7A-4C8A-98DE-33178AAA607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D34CADFA-AB9D-4995-A62E-04F232EC495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CDBFF427-88A2-4504-B609-BB930011D9D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1F20D053-75D5-46E2-94A4-0B2383D91E0B}"/>
              </a:ext>
            </a:extLst>
          </p:cNvPr>
          <p:cNvGrpSpPr/>
          <p:nvPr/>
        </p:nvGrpSpPr>
        <p:grpSpPr>
          <a:xfrm rot="2540802">
            <a:off x="5793024" y="0"/>
            <a:ext cx="544580" cy="346135"/>
            <a:chOff x="1459148" y="544749"/>
            <a:chExt cx="7412477" cy="5661498"/>
          </a:xfrm>
        </p:grpSpPr>
        <p:sp>
          <p:nvSpPr>
            <p:cNvPr id="329" name="Arc 328">
              <a:extLst>
                <a:ext uri="{FF2B5EF4-FFF2-40B4-BE49-F238E27FC236}">
                  <a16:creationId xmlns:a16="http://schemas.microsoft.com/office/drawing/2014/main" id="{7CBC98BD-7605-4219-9834-98ACCB338A1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3262B04B-8A1D-4A1F-9219-64BDC0231EB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91D56B21-E3FC-4B8A-BF21-D60866414F4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B62E98F3-81DD-4678-83EF-157B0F32C77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CFC468C-F2D7-4D06-8A84-697844C86E9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E4539687-27D1-4490-A521-C413A3F5E31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86CD82E9-533F-42C3-B04C-9387146FDD9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B57FF192-97EC-4695-98EC-B9EF494161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E3205B20-E57A-4C5B-9793-03246ECB81B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408000A4-C82E-4453-A775-E8467B0D97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BB6F6672-1DE9-41E8-BC9E-A6A33C4BA72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0ACD9B5-F611-45BB-8094-34935AE6794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60ADFD5B-E27E-4E52-8FA6-66B49017523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419CF5D7-4566-4D73-980F-E55BDCA7A4DB}"/>
              </a:ext>
            </a:extLst>
          </p:cNvPr>
          <p:cNvGrpSpPr/>
          <p:nvPr/>
        </p:nvGrpSpPr>
        <p:grpSpPr>
          <a:xfrm rot="2540802">
            <a:off x="6107349" y="0"/>
            <a:ext cx="544580" cy="346135"/>
            <a:chOff x="1459148" y="544749"/>
            <a:chExt cx="7412477" cy="5661498"/>
          </a:xfrm>
        </p:grpSpPr>
        <p:sp>
          <p:nvSpPr>
            <p:cNvPr id="343" name="Arc 342">
              <a:extLst>
                <a:ext uri="{FF2B5EF4-FFF2-40B4-BE49-F238E27FC236}">
                  <a16:creationId xmlns:a16="http://schemas.microsoft.com/office/drawing/2014/main" id="{910A79D0-9C38-45FB-8760-7DF76283F99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0D51A620-7D23-48D3-B83D-D3C15599D9D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5BB00931-8F5F-4A6C-B1F4-0425356ED6D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0DAB66A7-3910-4188-BBCB-F1D9862ED1B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BBD81FE-BB9A-4CF3-8F63-EE55A158135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B26BC522-FBCB-4E97-923C-84F413FEE48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CD07183E-E8F7-4DFC-86AB-FAF4555C548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23742638-682D-471E-8D80-66B0AB117A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CB8FDE54-F665-4BD0-8AF1-BFDEF217780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A754D799-C37E-42D9-B324-A2C2BC35701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DE3A81A2-394B-49E4-A649-64ABC3639CF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8BF13771-538F-4BCF-ACB4-471A384A0B6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C9C3F9E-790C-41BD-B37E-7B01E32FAA2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FE9F4E28-14EA-436F-9DA9-C7874B7FAC7B}"/>
              </a:ext>
            </a:extLst>
          </p:cNvPr>
          <p:cNvGrpSpPr/>
          <p:nvPr/>
        </p:nvGrpSpPr>
        <p:grpSpPr>
          <a:xfrm rot="2540802">
            <a:off x="6421674" y="9525"/>
            <a:ext cx="544580" cy="346135"/>
            <a:chOff x="1459148" y="544749"/>
            <a:chExt cx="7412477" cy="5661498"/>
          </a:xfrm>
        </p:grpSpPr>
        <p:sp>
          <p:nvSpPr>
            <p:cNvPr id="357" name="Arc 356">
              <a:extLst>
                <a:ext uri="{FF2B5EF4-FFF2-40B4-BE49-F238E27FC236}">
                  <a16:creationId xmlns:a16="http://schemas.microsoft.com/office/drawing/2014/main" id="{876C40BB-DD7F-4778-9CC4-3CD7CDA3E57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7A612DE0-C2F3-4BC2-AEA3-74DF9E21617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F083A698-12E0-4682-B0F0-674CAC6EE3C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7FCEF20B-0578-47CA-A07D-ADC03CDBC77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B287812-7110-4411-A767-5D539E30E34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F9229219-957A-4EB6-8194-EBDCF623BA9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BF343145-7537-40ED-AF68-9EB859ACD08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32D9E7E6-B7C3-4C50-84FD-398EF5A74BA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E00484F1-431C-44CA-995A-255FB4BE346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5C33E584-C29B-42B7-A242-A71AA815FCD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59B78270-AFA3-41C6-951F-333C5BB44D4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9DFA9F64-AE31-417B-A95A-61316860969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98687C46-700B-44BA-9A07-8182CB32EBB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E6532519-0DF2-42ED-BA04-B402694D0183}"/>
              </a:ext>
            </a:extLst>
          </p:cNvPr>
          <p:cNvGrpSpPr/>
          <p:nvPr/>
        </p:nvGrpSpPr>
        <p:grpSpPr>
          <a:xfrm rot="2540802">
            <a:off x="6735999" y="9525"/>
            <a:ext cx="544580" cy="346135"/>
            <a:chOff x="1459148" y="544749"/>
            <a:chExt cx="7412477" cy="5661498"/>
          </a:xfrm>
        </p:grpSpPr>
        <p:sp>
          <p:nvSpPr>
            <p:cNvPr id="371" name="Arc 370">
              <a:extLst>
                <a:ext uri="{FF2B5EF4-FFF2-40B4-BE49-F238E27FC236}">
                  <a16:creationId xmlns:a16="http://schemas.microsoft.com/office/drawing/2014/main" id="{CC4C617C-B9CF-48E4-BA64-FC315E48BBA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ED497F0F-CA62-45B8-B631-87CBB258375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CC7DD2FA-D2EF-4F04-BE1F-E0B2CA860C3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266CD689-BD3B-4B1B-B271-EBE6038B84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756896F9-3EF0-4506-BA31-06AD22708D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B7789B91-D59A-49CA-BDD2-A25B700F261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80D441C1-72C9-47A5-A985-5A1D4E77A13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A0F44A60-7DA2-47BB-9EC3-7E3C3F4EE4B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6D9BED8F-5914-49B4-832E-000CD0CAFD4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E004F8A6-8810-4A9C-B7A0-93FBD88C8AD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3992D4F5-8E08-4741-8F0E-F0D163F289A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6C7CBE28-F343-4FF8-A3DD-F560754BE78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405C19E6-6F04-4EDE-9513-B97D02EFA33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C4E387CA-E971-4D2B-8308-488460F6F32C}"/>
              </a:ext>
            </a:extLst>
          </p:cNvPr>
          <p:cNvGrpSpPr/>
          <p:nvPr/>
        </p:nvGrpSpPr>
        <p:grpSpPr>
          <a:xfrm rot="2540802">
            <a:off x="7050324" y="9525"/>
            <a:ext cx="544580" cy="346135"/>
            <a:chOff x="1459148" y="544749"/>
            <a:chExt cx="7412477" cy="5661498"/>
          </a:xfrm>
        </p:grpSpPr>
        <p:sp>
          <p:nvSpPr>
            <p:cNvPr id="385" name="Arc 384">
              <a:extLst>
                <a:ext uri="{FF2B5EF4-FFF2-40B4-BE49-F238E27FC236}">
                  <a16:creationId xmlns:a16="http://schemas.microsoft.com/office/drawing/2014/main" id="{8EE2FF3E-D79D-47C7-9491-D922AAE140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A47744FA-16B8-4067-AB4D-27D9B103127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462837DF-E4DD-4DF0-A485-8B3A7D6CCCF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DA8CF49A-E942-43DB-9D87-D1D8C549444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0B987855-9E80-4D36-AA8F-5B75B9BD80F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E0C58D17-52CA-46D6-B99A-B4E963251A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8CF2FD9E-0FA1-40B4-B824-A273E637601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88E93B44-78FA-4404-9E7E-DCDFA75C6E1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5D8A0CDE-C764-41AD-BB89-CF09D21C1F5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9DA8426C-DDE2-47B7-B6C5-9F3131A410C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23A45783-6298-4921-A9FD-154D3359249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37DE7A6B-7430-402C-A4DE-EFE71D3C722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96A71ACA-B00F-4768-A53D-8ED18327BE3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09FE34B-01A4-4827-9CD7-E3A7822FBBB6}"/>
              </a:ext>
            </a:extLst>
          </p:cNvPr>
          <p:cNvGrpSpPr/>
          <p:nvPr/>
        </p:nvGrpSpPr>
        <p:grpSpPr>
          <a:xfrm rot="2540802">
            <a:off x="7364649" y="9525"/>
            <a:ext cx="544580" cy="346135"/>
            <a:chOff x="1459148" y="544749"/>
            <a:chExt cx="7412477" cy="5661498"/>
          </a:xfrm>
        </p:grpSpPr>
        <p:sp>
          <p:nvSpPr>
            <p:cNvPr id="399" name="Arc 398">
              <a:extLst>
                <a:ext uri="{FF2B5EF4-FFF2-40B4-BE49-F238E27FC236}">
                  <a16:creationId xmlns:a16="http://schemas.microsoft.com/office/drawing/2014/main" id="{ED766C24-3004-4FE9-91BB-8346624B3D9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BBE495C4-2F18-435C-9E29-29DB6FFAD6D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EA404CD8-9943-4182-9480-CB298933659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A7E13B3-B95F-4EFC-8078-47AF9D27445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688E3937-E2E2-4EF4-B728-A121491AA6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864ACC6D-A5DC-4468-A65D-B5B4E03CE15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A4FFC7D8-209F-4758-985C-D0C78347E1E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9F6912D6-BDD6-4591-96CE-E44334D5177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900628D2-05C7-4786-9FE1-A582EC726DF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F9A73078-6FE3-4287-A559-0ED468A978E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FA1DC258-C44B-4F70-830B-7F12F3A3E5D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DF00889-B0E5-4794-9BB6-F88F5340116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3F8A39E2-347C-4B65-BDC9-94AB7CBFD70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8A6D98CE-1B8D-453B-99DF-08E8D050397B}"/>
              </a:ext>
            </a:extLst>
          </p:cNvPr>
          <p:cNvGrpSpPr/>
          <p:nvPr/>
        </p:nvGrpSpPr>
        <p:grpSpPr>
          <a:xfrm rot="2540802">
            <a:off x="7678974" y="9525"/>
            <a:ext cx="544580" cy="346135"/>
            <a:chOff x="1459148" y="544749"/>
            <a:chExt cx="7412477" cy="5661498"/>
          </a:xfrm>
        </p:grpSpPr>
        <p:sp>
          <p:nvSpPr>
            <p:cNvPr id="413" name="Arc 412">
              <a:extLst>
                <a:ext uri="{FF2B5EF4-FFF2-40B4-BE49-F238E27FC236}">
                  <a16:creationId xmlns:a16="http://schemas.microsoft.com/office/drawing/2014/main" id="{0C6E3915-1486-45AA-976B-A6F78D140DD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0868BFC6-A44C-41E0-824D-EF7198F4E41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0BCA94F2-DB36-4B9C-A561-6855E19989F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17E5360C-DF45-4772-B3E4-11A79A17611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AC2C7A48-4F0F-4CC4-941B-32338763442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1746C562-0850-4A4E-833D-C85E88B3D28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45030741-9A03-4425-8039-B28CDEF3E36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BFC2789-E205-4D15-B0EA-82F31C84B8F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570595C2-2A5C-4F0D-AF24-CEAA27BB95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8F349BF2-FA29-4DF8-9F35-A76E037EEE3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9F189939-32AE-41B9-9527-6B5DE702063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73A6213C-02F3-4E89-80B8-88C7F90A994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595F5956-F42A-47C2-BC03-E46F756573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8E629813-D455-4302-A91E-ABA1B329C53C}"/>
              </a:ext>
            </a:extLst>
          </p:cNvPr>
          <p:cNvGrpSpPr/>
          <p:nvPr/>
        </p:nvGrpSpPr>
        <p:grpSpPr>
          <a:xfrm rot="2540802">
            <a:off x="7993299" y="9525"/>
            <a:ext cx="544580" cy="346135"/>
            <a:chOff x="1459148" y="544749"/>
            <a:chExt cx="7412477" cy="5661498"/>
          </a:xfrm>
        </p:grpSpPr>
        <p:sp>
          <p:nvSpPr>
            <p:cNvPr id="427" name="Arc 426">
              <a:extLst>
                <a:ext uri="{FF2B5EF4-FFF2-40B4-BE49-F238E27FC236}">
                  <a16:creationId xmlns:a16="http://schemas.microsoft.com/office/drawing/2014/main" id="{FE6D9D90-6E94-4B0A-8059-0B48AEAF867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41C1EB0-CB0E-45BF-9291-229DE0DE886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87D70CA7-A65E-440B-A15E-0C8DD1AA670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BAE57245-AEF9-4BC6-87DC-ECCC34E4271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0C5E7AE1-5428-4189-9B8A-04BCE264D61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15A9CA0C-D573-41FA-9B06-73C8354579D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99AA1A4C-57DA-43E0-B435-4A83B0C7CCE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864FAC05-E280-4E86-92BB-A93570EB4FD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22E0DD7C-E179-4C95-9AEF-03D23D66D4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ADFCD24-C16B-4736-B227-FC8832F270C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25F0FEC0-9BEE-4EC7-8938-1A229358CBA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704BC027-2B39-4896-A8C6-BA52CDBD7F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0E0B1FA5-C1AD-40A1-81C0-89022FD32A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3BE1ABA5-7809-4C75-9A39-6D31C1B10E5A}"/>
              </a:ext>
            </a:extLst>
          </p:cNvPr>
          <p:cNvGrpSpPr/>
          <p:nvPr/>
        </p:nvGrpSpPr>
        <p:grpSpPr>
          <a:xfrm rot="2540802">
            <a:off x="8307624" y="9525"/>
            <a:ext cx="544580" cy="346135"/>
            <a:chOff x="1459148" y="544749"/>
            <a:chExt cx="7412477" cy="5661498"/>
          </a:xfrm>
        </p:grpSpPr>
        <p:sp>
          <p:nvSpPr>
            <p:cNvPr id="441" name="Arc 440">
              <a:extLst>
                <a:ext uri="{FF2B5EF4-FFF2-40B4-BE49-F238E27FC236}">
                  <a16:creationId xmlns:a16="http://schemas.microsoft.com/office/drawing/2014/main" id="{042B4331-034C-4064-B425-CE759D1AB88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3DE8AC30-90C9-4E9D-AE68-C6BF26E318D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3F88C7E-691C-478C-9338-9B575B8E5BA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832CB2AB-A733-43AE-9F5A-818DD1D581C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73C92E4-8838-457F-A78F-D1B66E9AEE4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A78E44D7-AC9B-4654-9AB2-F1554DB83BF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C0452070-CAA8-4CAD-B246-4FE98F40B88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49F57740-BC0E-443A-9AF9-64E4BCFA4D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D18CE665-4242-4A2B-B049-EB3B688A343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4CD2B3DF-D3A1-4D3B-BBC9-E18F3E06FCD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4FEB8095-6D80-48D4-98B5-F7A0DFDF359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46FBF85C-2619-453F-8754-31C20286308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5B3011E2-E4C2-47DE-9E63-4485F3E6E5A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B36F33FD-A9A2-4786-A487-19B664499B82}"/>
              </a:ext>
            </a:extLst>
          </p:cNvPr>
          <p:cNvGrpSpPr/>
          <p:nvPr/>
        </p:nvGrpSpPr>
        <p:grpSpPr>
          <a:xfrm rot="2540802">
            <a:off x="8621949" y="9525"/>
            <a:ext cx="544580" cy="346135"/>
            <a:chOff x="1459148" y="544749"/>
            <a:chExt cx="7412477" cy="5661498"/>
          </a:xfrm>
        </p:grpSpPr>
        <p:sp>
          <p:nvSpPr>
            <p:cNvPr id="455" name="Arc 454">
              <a:extLst>
                <a:ext uri="{FF2B5EF4-FFF2-40B4-BE49-F238E27FC236}">
                  <a16:creationId xmlns:a16="http://schemas.microsoft.com/office/drawing/2014/main" id="{0E9AE99C-9595-4AD2-A2F9-72CA2BFB6A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BB4DBEA2-9E5F-45C9-88C9-44C25DD2B4C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4013DC86-8669-4008-B197-5EF240CC68D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0D71CE7F-CBE5-4BFD-A6E9-D21CD5DBAD9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FCB715F5-FEC2-4DFF-8C7C-E77952F8330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28B3D6F1-FCC1-426C-96D2-4FAEF452226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E561EBA1-1E5F-446D-80C2-978F6A93A68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89C6E87D-38DC-473F-907C-46C70F48A7C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521A9046-7499-40CE-A16B-940279843ED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79682D5A-4654-40E5-B784-3B529E19118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CFC06790-6746-4247-9E62-0B56D2C9AE7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8EC26C5C-EB01-49E8-91FC-96313D4A026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574DE769-5311-4A9D-934F-9B4EBF2EB25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6A3A1289-7395-495E-AC16-5F6F920F6E3D}"/>
              </a:ext>
            </a:extLst>
          </p:cNvPr>
          <p:cNvGrpSpPr/>
          <p:nvPr/>
        </p:nvGrpSpPr>
        <p:grpSpPr>
          <a:xfrm rot="2540802">
            <a:off x="8936274" y="9525"/>
            <a:ext cx="544580" cy="346135"/>
            <a:chOff x="1459148" y="544749"/>
            <a:chExt cx="7412477" cy="5661498"/>
          </a:xfrm>
        </p:grpSpPr>
        <p:sp>
          <p:nvSpPr>
            <p:cNvPr id="469" name="Arc 468">
              <a:extLst>
                <a:ext uri="{FF2B5EF4-FFF2-40B4-BE49-F238E27FC236}">
                  <a16:creationId xmlns:a16="http://schemas.microsoft.com/office/drawing/2014/main" id="{BF88263A-9110-4DB5-B798-502366A5117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B5426CB3-7CEC-4BAC-A7ED-96996EBAAD9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4323CA94-1772-49FE-B0B9-C9665DE4926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2209440D-5933-409C-BE4D-DEAEF0393D4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4164F996-D1C5-4A15-8CB3-58953C780BE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9E0D8BBE-A0E8-46A9-A873-672D1F034D7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0C7BCC0B-4EE3-4D24-8D2E-862DA277769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6657AC7F-6372-49B5-9B67-6CC53FDFE0C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7F6361F1-3CF8-4032-A322-02598F00AEC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FF260944-FB75-40EF-BB9E-0AD052E4DF0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3CA4A0F7-DB30-4F66-8B33-129136EAF46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42AC830F-CD28-4DC7-A5E8-A98FAA75DFB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A6290BE0-6065-422D-846B-89BA0452F1E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18A5A665-4B18-448D-9294-3D9DB441C4F2}"/>
              </a:ext>
            </a:extLst>
          </p:cNvPr>
          <p:cNvGrpSpPr/>
          <p:nvPr/>
        </p:nvGrpSpPr>
        <p:grpSpPr>
          <a:xfrm rot="2540802">
            <a:off x="9250599" y="9525"/>
            <a:ext cx="544580" cy="346135"/>
            <a:chOff x="1459148" y="544749"/>
            <a:chExt cx="7412477" cy="5661498"/>
          </a:xfrm>
        </p:grpSpPr>
        <p:sp>
          <p:nvSpPr>
            <p:cNvPr id="483" name="Arc 482">
              <a:extLst>
                <a:ext uri="{FF2B5EF4-FFF2-40B4-BE49-F238E27FC236}">
                  <a16:creationId xmlns:a16="http://schemas.microsoft.com/office/drawing/2014/main" id="{E5D43117-7E74-4BDF-9CF2-C532A398034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9F2C2D5A-33F2-4CD1-B0DF-A9453913928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8436C13B-7D2C-4804-8613-6338F37F943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39423204-EE3F-4AA9-985E-21B3D00BE2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FC282CD2-E480-4CEA-A873-D434AD280B8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4F29ED34-78B0-476A-B39B-C29EF084CA7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12A9FF1-05EB-40BA-A10B-9771C4BF0D9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C7CEA12-32CF-4376-B45E-47963A3A60D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146F711F-C9F4-4B83-9416-CAA999BDE4C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6EEA2D14-72D0-41BB-A4E1-1B271B59F4A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0E2763A9-4885-486D-BAD9-BCE233B6405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6776FC5C-DCFE-42B7-B507-A361C18FDB9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6DE7160-9D09-428D-9F4D-328DEE3528D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1C0E37EC-C22C-4E4B-B22F-29643AED7C53}"/>
              </a:ext>
            </a:extLst>
          </p:cNvPr>
          <p:cNvGrpSpPr/>
          <p:nvPr/>
        </p:nvGrpSpPr>
        <p:grpSpPr>
          <a:xfrm rot="2540802">
            <a:off x="9564924" y="9525"/>
            <a:ext cx="544580" cy="346135"/>
            <a:chOff x="1459148" y="544749"/>
            <a:chExt cx="7412477" cy="5661498"/>
          </a:xfrm>
        </p:grpSpPr>
        <p:sp>
          <p:nvSpPr>
            <p:cNvPr id="497" name="Arc 496">
              <a:extLst>
                <a:ext uri="{FF2B5EF4-FFF2-40B4-BE49-F238E27FC236}">
                  <a16:creationId xmlns:a16="http://schemas.microsoft.com/office/drawing/2014/main" id="{45A621D7-AAB4-49E9-AC47-91E5363A0C1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736F0F6C-7103-428A-934E-4092ACDCB19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0D895B85-1A7D-4564-9053-C88F1ABD7E8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DA06029E-94EF-469A-AF03-7C2E476150B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671F8FA1-8E8A-4EAD-B00C-14866F97F20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3C3F98D-B58A-4260-B430-05CF1DAECAB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212957E2-464A-4A9F-BB47-1E838C09B81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6FB42FB8-4A52-43A7-9AC7-65FF300DBE3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66BD207-8755-45F4-9669-5F5BCF8D1D2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315A892F-4ACC-401C-A535-ABB5EFA98C5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2722AA1E-737B-4646-83C8-6C71433FAE2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6F409D48-6EB3-4866-8943-362B5FA7B00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7E36E22A-F21A-4287-86EB-9F78CD44489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CAEED34C-64D0-4F82-8AD2-4E1502BBF3A0}"/>
              </a:ext>
            </a:extLst>
          </p:cNvPr>
          <p:cNvGrpSpPr/>
          <p:nvPr/>
        </p:nvGrpSpPr>
        <p:grpSpPr>
          <a:xfrm rot="2540802">
            <a:off x="9879249" y="9525"/>
            <a:ext cx="544580" cy="346135"/>
            <a:chOff x="1459148" y="544749"/>
            <a:chExt cx="7412477" cy="5661498"/>
          </a:xfrm>
        </p:grpSpPr>
        <p:sp>
          <p:nvSpPr>
            <p:cNvPr id="511" name="Arc 510">
              <a:extLst>
                <a:ext uri="{FF2B5EF4-FFF2-40B4-BE49-F238E27FC236}">
                  <a16:creationId xmlns:a16="http://schemas.microsoft.com/office/drawing/2014/main" id="{AAC33B5B-9150-415E-A329-E693FF8FF31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1127E5A8-E069-4C2C-AEAA-208A86C2C65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A6216D4B-E92F-4BDE-92AA-B376A5C8984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763A969F-B83C-4CB0-9427-45C6C32C8CF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E2578D99-B90A-4BBF-B651-4B50CA158C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7F5D40A4-9DCC-4343-B64B-4B2F5C249B0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7524C1B4-C126-42FE-B044-7A984FD8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D92D5A93-E0F5-4EFC-BD75-3C658CF5A49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C2B27D68-9789-4C01-89D2-EC7EB8D1F50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0591CFD6-514E-4CDB-B590-1FF38D8EAF9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7D544B7E-4ECD-4A8C-98FA-3691FE55F18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B11512AC-315E-43ED-8DFF-D889761E309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04C26BB5-4042-4426-89EE-CB4C866E83E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20954F08-8C17-459F-B697-9E939E486545}"/>
              </a:ext>
            </a:extLst>
          </p:cNvPr>
          <p:cNvGrpSpPr/>
          <p:nvPr/>
        </p:nvGrpSpPr>
        <p:grpSpPr>
          <a:xfrm rot="2540802">
            <a:off x="10193574" y="9525"/>
            <a:ext cx="544580" cy="346135"/>
            <a:chOff x="1459148" y="544749"/>
            <a:chExt cx="7412477" cy="5661498"/>
          </a:xfrm>
        </p:grpSpPr>
        <p:sp>
          <p:nvSpPr>
            <p:cNvPr id="525" name="Arc 524">
              <a:extLst>
                <a:ext uri="{FF2B5EF4-FFF2-40B4-BE49-F238E27FC236}">
                  <a16:creationId xmlns:a16="http://schemas.microsoft.com/office/drawing/2014/main" id="{B1AC2270-4EBD-41F1-9412-B718F54A7C7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BD62B9BE-04FC-4088-86FE-D1415624422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A6C10421-91A6-4EF2-B035-9F3F93BA13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5CB2B194-AC2D-4FA7-9AFE-BAE542DAFA7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8D9CCCC-FF12-4531-906C-4FB0D855089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FCABAAB4-C480-4982-B804-06124A20D58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6D1867E2-9516-4821-B8B1-D16B9AE0434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FF0CC454-6FB7-4FFC-8CB3-9F14A809C50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BAFC75FD-434C-43DC-B0D9-C4A9A742AB7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A9751977-EC00-4E20-B973-AA96EE7B605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963DD2E2-CC5E-4E79-93E8-476FA092381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30BDA7D-73F8-4ECD-9B09-97F378BA31E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0B6CF564-C7FC-405C-958B-C057BE1B9C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B10F6F80-281A-4A47-BF3C-C42B3A7EC1B2}"/>
              </a:ext>
            </a:extLst>
          </p:cNvPr>
          <p:cNvGrpSpPr/>
          <p:nvPr/>
        </p:nvGrpSpPr>
        <p:grpSpPr>
          <a:xfrm rot="2540802">
            <a:off x="10507899" y="9525"/>
            <a:ext cx="544580" cy="346135"/>
            <a:chOff x="1459148" y="544749"/>
            <a:chExt cx="7412477" cy="5661498"/>
          </a:xfrm>
        </p:grpSpPr>
        <p:sp>
          <p:nvSpPr>
            <p:cNvPr id="539" name="Arc 538">
              <a:extLst>
                <a:ext uri="{FF2B5EF4-FFF2-40B4-BE49-F238E27FC236}">
                  <a16:creationId xmlns:a16="http://schemas.microsoft.com/office/drawing/2014/main" id="{CFE5DA80-4783-47B5-AB2D-895AEC6E23F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AADCC5D8-C35B-466C-A29C-218FFDA5394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EDF61C1F-CB1F-4B8B-8231-3379FEABC20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2DD607C4-FF04-4AE5-8C22-848703EA19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AD7DA86C-4570-4AFB-AACB-9553F1DF2AA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538EFBC5-6BE4-4B34-9A8C-35E14203E91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B1131D48-FB85-4A55-B5B5-C783A9A4510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22507614-17BA-44D2-BBBB-CD4F5FCCBA1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C0B3AB4C-656B-4E55-9AAB-8C76A7014CB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A911F719-BE57-4A37-ABFD-6BE32E671AD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671646CB-7F2D-4A3C-A307-564A99E9121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9A903D3F-889B-451E-A5B7-329B6F4EF89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43DFC0D8-4B16-4AB1-B20D-48ACAFB74A2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F762ED10-DE13-4A54-AAA7-BD0E2464D06B}"/>
              </a:ext>
            </a:extLst>
          </p:cNvPr>
          <p:cNvGrpSpPr/>
          <p:nvPr/>
        </p:nvGrpSpPr>
        <p:grpSpPr>
          <a:xfrm rot="2540802">
            <a:off x="10822224" y="9525"/>
            <a:ext cx="544580" cy="346135"/>
            <a:chOff x="1459148" y="544749"/>
            <a:chExt cx="7412477" cy="5661498"/>
          </a:xfrm>
        </p:grpSpPr>
        <p:sp>
          <p:nvSpPr>
            <p:cNvPr id="553" name="Arc 552">
              <a:extLst>
                <a:ext uri="{FF2B5EF4-FFF2-40B4-BE49-F238E27FC236}">
                  <a16:creationId xmlns:a16="http://schemas.microsoft.com/office/drawing/2014/main" id="{E68F39B9-569C-41ED-ABFF-EA73B307C7E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92AD869-616A-491C-AE47-C20F1ECDE3E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5793E29-0EA0-4993-B9DA-022AB31E1A5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20AB9EFA-9CB3-43FE-B3B7-9B61AF6B342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CBB5AFAA-F8BB-4B0C-8E70-150A05FC203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FC34A6F0-67F2-47E9-ACB0-972EA671F08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5D33A645-3A8D-4936-88D1-41C66AA743D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61345322-67D1-4035-8BBB-DA7FF3243C3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8FBCB50-E1D9-4F5B-806D-E040D1241C2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B6200C55-6978-4A77-BB81-AEBADFCB3A8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02FB577B-0952-4431-B938-6492332BDE1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6AFB2AB7-198A-4F8F-816B-741DF85D712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0F00A0C3-B20C-46B5-A10A-75941AA67C8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C5347980-260F-412A-AEE0-62479DA20CC5}"/>
              </a:ext>
            </a:extLst>
          </p:cNvPr>
          <p:cNvGrpSpPr/>
          <p:nvPr/>
        </p:nvGrpSpPr>
        <p:grpSpPr>
          <a:xfrm rot="2540802">
            <a:off x="11136549" y="9525"/>
            <a:ext cx="544580" cy="346135"/>
            <a:chOff x="1459148" y="544749"/>
            <a:chExt cx="7412477" cy="5661498"/>
          </a:xfrm>
        </p:grpSpPr>
        <p:sp>
          <p:nvSpPr>
            <p:cNvPr id="567" name="Arc 566">
              <a:extLst>
                <a:ext uri="{FF2B5EF4-FFF2-40B4-BE49-F238E27FC236}">
                  <a16:creationId xmlns:a16="http://schemas.microsoft.com/office/drawing/2014/main" id="{3687E98A-C5C8-4CDA-83C5-E95D1BDEA3D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88D98B18-D28F-4246-8EBE-6093F28085E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6082DED5-3B0E-44D8-BF85-F4E0100F479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359FEAB0-C241-4F7E-A936-BF3EF48585D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1E2762B7-B3BA-4C6F-95EC-377F77F9736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CFBF827B-93FE-4806-BB86-EE602F95D7A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5DDDD6D1-D109-45BB-8D6E-0DC2EDD8E29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D70CDF89-8C6D-44B1-862F-48BF55F9E87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BEE461BF-C70F-4A04-ACB0-8FD68A7EF7F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B0AC7615-8DB4-4DA1-8EC0-B5B2B29BB92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98270A78-9999-43A9-9F01-59CE699C778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AAC2E83B-9215-412E-B41D-A583E1CE5AA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E5AFF7F4-D8D4-4860-B8B2-8BFD79362EB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2009895D-681F-44C4-BDF5-C94D43ED7FA6}"/>
              </a:ext>
            </a:extLst>
          </p:cNvPr>
          <p:cNvGrpSpPr/>
          <p:nvPr/>
        </p:nvGrpSpPr>
        <p:grpSpPr>
          <a:xfrm rot="2540802">
            <a:off x="11450874" y="9525"/>
            <a:ext cx="544580" cy="346135"/>
            <a:chOff x="1459148" y="544749"/>
            <a:chExt cx="7412477" cy="5661498"/>
          </a:xfrm>
        </p:grpSpPr>
        <p:sp>
          <p:nvSpPr>
            <p:cNvPr id="581" name="Arc 580">
              <a:extLst>
                <a:ext uri="{FF2B5EF4-FFF2-40B4-BE49-F238E27FC236}">
                  <a16:creationId xmlns:a16="http://schemas.microsoft.com/office/drawing/2014/main" id="{03D36931-83FC-46B0-BF1A-03B7E46D0D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7ECBDCF9-F249-4E6B-8229-9FB6CADA44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681FD20D-79EA-4B14-A006-97BA15AC57A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1EB91BAE-2384-40E5-9820-18F2CDAB0D4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5A845914-1072-4DD9-A77D-3209609C6A8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B181C908-47EC-4682-88C3-D73BC382D9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56BDF62E-18BF-417F-A4D5-8D77E04B816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D5AB61E8-AA29-4462-A375-BB09ED8B32F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B8104424-B58D-44F7-9702-970296EA4AB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FDEE9665-692A-4B94-90AC-40BF52AF0C5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2B34FC10-D70C-491A-9262-E6960143CDD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282D2B01-61EE-479C-99D3-C7BC42829D7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096F3FC6-44F8-455C-91E5-60433AEB8E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B6C262CE-00B1-4E0D-8BAD-7D4242853415}"/>
              </a:ext>
            </a:extLst>
          </p:cNvPr>
          <p:cNvGrpSpPr/>
          <p:nvPr/>
        </p:nvGrpSpPr>
        <p:grpSpPr>
          <a:xfrm rot="2540802">
            <a:off x="11736624" y="9525"/>
            <a:ext cx="544580" cy="346135"/>
            <a:chOff x="1459148" y="544749"/>
            <a:chExt cx="7412477" cy="5661498"/>
          </a:xfrm>
        </p:grpSpPr>
        <p:sp>
          <p:nvSpPr>
            <p:cNvPr id="595" name="Arc 594">
              <a:extLst>
                <a:ext uri="{FF2B5EF4-FFF2-40B4-BE49-F238E27FC236}">
                  <a16:creationId xmlns:a16="http://schemas.microsoft.com/office/drawing/2014/main" id="{F649C50E-11B6-4EEC-96C2-57EED2AF49A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C4F4D86-44DA-4D15-9E6D-0AF57001B4F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6F364621-FF58-4D6F-B807-169F756B0F9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F99C55E8-6FFE-4361-8260-AFCC97FF128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016482B2-F1B7-4DBE-9FDC-1540BC2290E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78695122-DDC4-492A-B24B-C4457E62AA1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50AFC07C-DA33-4462-AFAF-BBD0865E01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AE074087-41B3-4BB5-83A4-AA4DE2FB175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49948E81-AD40-4C1F-9366-CE43BCD9F52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8EFDEC29-E57C-47CD-A766-4B0D75757F4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BFCD92FF-5CE0-4E0B-9F65-E2433B51035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42C9B570-469D-4849-87D3-9437AE9A968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357B3A69-FAD3-4C3E-8F3C-B0E0CED9527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11A994E1-8374-4CB5-A61D-2BEFC5A982FD}"/>
              </a:ext>
            </a:extLst>
          </p:cNvPr>
          <p:cNvGrpSpPr/>
          <p:nvPr/>
        </p:nvGrpSpPr>
        <p:grpSpPr>
          <a:xfrm rot="2540802">
            <a:off x="-179151" y="6524625"/>
            <a:ext cx="544580" cy="346135"/>
            <a:chOff x="1459148" y="544749"/>
            <a:chExt cx="7412477" cy="5661498"/>
          </a:xfrm>
        </p:grpSpPr>
        <p:sp>
          <p:nvSpPr>
            <p:cNvPr id="609" name="Arc 608">
              <a:extLst>
                <a:ext uri="{FF2B5EF4-FFF2-40B4-BE49-F238E27FC236}">
                  <a16:creationId xmlns:a16="http://schemas.microsoft.com/office/drawing/2014/main" id="{8D918076-7920-4C5E-A3B2-D5421A56A6B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AED981D0-F62E-4352-9CC4-848A9C2F221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EB80C423-80EE-45A0-81C2-21BF8756BF5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E6407C73-5773-4544-9F9C-6E637DD8B38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5521CC78-5954-42FF-9A47-B5E3EE9B30F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AF0E6E6C-3B00-4DC4-BD3A-9DC21498348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C668E1B0-4A5E-49A3-AEA7-74EE438922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DD0B5F97-2CDF-4884-A2D2-DA8F3FACA65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EC6FD96B-E797-4F38-A91E-BE82174BD32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EBA7576A-173F-4B5F-AF13-B1F6BA97D23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ACDFCF1B-92F7-422F-B9AE-D7D4B3C8B7E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BDA3D9AA-B4CB-486B-98B0-108A4196587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16C80EAC-A293-45E2-8480-9D68B52C170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EEB215F8-6D6E-4705-89E3-338E3C47D1A2}"/>
              </a:ext>
            </a:extLst>
          </p:cNvPr>
          <p:cNvGrpSpPr/>
          <p:nvPr/>
        </p:nvGrpSpPr>
        <p:grpSpPr>
          <a:xfrm rot="2540802">
            <a:off x="135174" y="6524625"/>
            <a:ext cx="544580" cy="346135"/>
            <a:chOff x="1459148" y="544749"/>
            <a:chExt cx="7412477" cy="5661498"/>
          </a:xfrm>
        </p:grpSpPr>
        <p:sp>
          <p:nvSpPr>
            <p:cNvPr id="623" name="Arc 622">
              <a:extLst>
                <a:ext uri="{FF2B5EF4-FFF2-40B4-BE49-F238E27FC236}">
                  <a16:creationId xmlns:a16="http://schemas.microsoft.com/office/drawing/2014/main" id="{7A427C78-D137-4E8C-8282-EDFD520666C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C7278DE4-95C4-4201-99DC-82CC9AFAD82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ABDFE0CB-4925-490B-87EF-EAA1D77BA9A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21B6C91E-209B-4921-BF43-ECE6BBB4C85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F07D9C25-44D7-431B-8387-009F82AF3C3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A617885-AD51-49BB-954D-BFE47B514F3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8FA80644-278C-457A-9B35-F492BBD57C1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93544C1E-20DE-4CD8-BFA4-4D086145A48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FC62F8D6-B84D-4742-AF4D-E91CD7E15E5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BACCEBB2-5E2A-4315-A79E-B1301A7DCF3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87996218-9C2D-4C36-8CCB-13F2F54921A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94793C17-8B46-4AFB-A5EF-3DD3A18D12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A943719B-E3A9-401C-8FE6-D44FAE7D87F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374DDF87-3F85-4AD9-BC64-42A5CF2B52F4}"/>
              </a:ext>
            </a:extLst>
          </p:cNvPr>
          <p:cNvGrpSpPr/>
          <p:nvPr/>
        </p:nvGrpSpPr>
        <p:grpSpPr>
          <a:xfrm rot="2540802">
            <a:off x="449499" y="6524625"/>
            <a:ext cx="544580" cy="346135"/>
            <a:chOff x="1459148" y="544749"/>
            <a:chExt cx="7412477" cy="5661498"/>
          </a:xfrm>
        </p:grpSpPr>
        <p:sp>
          <p:nvSpPr>
            <p:cNvPr id="637" name="Arc 636">
              <a:extLst>
                <a:ext uri="{FF2B5EF4-FFF2-40B4-BE49-F238E27FC236}">
                  <a16:creationId xmlns:a16="http://schemas.microsoft.com/office/drawing/2014/main" id="{9989FD48-A651-47C7-BB78-5F4EE911593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C6602518-9B04-4F09-807F-AF6671FFABA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B67A254B-8913-47D8-BD53-13632FAC31B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23F8B363-3FA7-4751-A844-916C44E7CF7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5478E036-9CCF-40EB-ABAB-CD765DF61D8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28CD97CD-3059-4C0A-8BCD-5C7BE4A6D5F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A2F90717-6DFF-4BA1-B3E8-E2F222CC1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38E3D2DA-6E7C-4068-B8AB-0F83A91B5FA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1D5A6338-95C6-4F88-B7A9-B1AB486E09B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C5B6A975-54A2-440E-916B-5F360051FDE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98A05910-C5CE-4269-BD9F-454A5C268AE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5C3E8E5D-F370-4FF2-9D94-24F0303744C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CEF705D-3F48-42D3-B8CE-B8A0DD48173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D94A3C47-E7D9-43E4-A1BE-DEFB7D538363}"/>
              </a:ext>
            </a:extLst>
          </p:cNvPr>
          <p:cNvGrpSpPr/>
          <p:nvPr/>
        </p:nvGrpSpPr>
        <p:grpSpPr>
          <a:xfrm rot="2540802">
            <a:off x="763824" y="6524625"/>
            <a:ext cx="544580" cy="346135"/>
            <a:chOff x="1459148" y="544749"/>
            <a:chExt cx="7412477" cy="5661498"/>
          </a:xfrm>
        </p:grpSpPr>
        <p:sp>
          <p:nvSpPr>
            <p:cNvPr id="651" name="Arc 650">
              <a:extLst>
                <a:ext uri="{FF2B5EF4-FFF2-40B4-BE49-F238E27FC236}">
                  <a16:creationId xmlns:a16="http://schemas.microsoft.com/office/drawing/2014/main" id="{0218CB1E-B553-4511-A7BF-3E94B5F4183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35E660B9-F856-458F-BED6-1A0419D9830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81CD962B-8BE5-423A-974A-6956520B78E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F81E6830-4910-458C-BDE7-2606274AFFF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6E445591-3C33-42B3-8951-41972000C74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9F4D5EAA-43E5-4758-ACEB-43BFD3301A1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9823042A-890A-47CD-A579-35724B21A2B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DFF668DF-3750-4490-942C-9591B369021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73884EAF-9715-41D8-994E-A32CACB9CB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D4ED870B-8200-45AC-BE1E-A218B0C1634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726F90D3-3F95-4506-956F-6AFF5FD5886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22BA6DF1-E447-4002-B4A2-13AE2D37C4D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EF6A169F-9D7C-46E4-826C-1790F1BAF72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0C857AFA-A2B1-4D85-9C07-10FADB5759C7}"/>
              </a:ext>
            </a:extLst>
          </p:cNvPr>
          <p:cNvGrpSpPr/>
          <p:nvPr/>
        </p:nvGrpSpPr>
        <p:grpSpPr>
          <a:xfrm rot="2540802">
            <a:off x="1078149" y="6524625"/>
            <a:ext cx="544580" cy="346135"/>
            <a:chOff x="1459148" y="544749"/>
            <a:chExt cx="7412477" cy="5661498"/>
          </a:xfrm>
        </p:grpSpPr>
        <p:sp>
          <p:nvSpPr>
            <p:cNvPr id="665" name="Arc 664">
              <a:extLst>
                <a:ext uri="{FF2B5EF4-FFF2-40B4-BE49-F238E27FC236}">
                  <a16:creationId xmlns:a16="http://schemas.microsoft.com/office/drawing/2014/main" id="{25E016F3-5D97-461C-B7A9-3030E58EDC7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097CD52-38FA-4183-BDAC-6BBDD6FE31F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0073DDB8-87EA-473E-9DE0-53D455754D6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EF119BB1-3308-4F99-8BE9-38FE1420746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FBEAC6AE-1BB0-4736-9266-B6B33C9B8F8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E404F0FE-AA52-4292-95AA-73AC6AD9C15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E0F0CEFC-5614-417A-8839-B7B9AEC3357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C8220654-17B8-4CD7-A5D4-3F030061133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B56DEFD7-716F-4821-93B0-6C9DE2F6BE9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5D1CD78A-4C86-4D5B-8A74-53115697B6E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EB44BE37-544B-4D15-98A7-F0FE12D86BA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FDB95F8A-1CB5-4D7A-9BDA-FC9C7524C8C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7DFD79E3-C1BA-4D7F-B8B4-89F438A914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1DC20B8C-292C-4217-B883-DC0B252353C3}"/>
              </a:ext>
            </a:extLst>
          </p:cNvPr>
          <p:cNvGrpSpPr/>
          <p:nvPr/>
        </p:nvGrpSpPr>
        <p:grpSpPr>
          <a:xfrm rot="2540802">
            <a:off x="1392474" y="6524625"/>
            <a:ext cx="544580" cy="346135"/>
            <a:chOff x="1459148" y="544749"/>
            <a:chExt cx="7412477" cy="5661498"/>
          </a:xfrm>
        </p:grpSpPr>
        <p:sp>
          <p:nvSpPr>
            <p:cNvPr id="679" name="Arc 678">
              <a:extLst>
                <a:ext uri="{FF2B5EF4-FFF2-40B4-BE49-F238E27FC236}">
                  <a16:creationId xmlns:a16="http://schemas.microsoft.com/office/drawing/2014/main" id="{D17BDEB1-D7ED-4A62-8907-D96175DD840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8E9CBD87-207E-4293-8960-008866E575F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00223293-E50E-4965-AD70-0A78615B28B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C87DA627-3722-400D-9FCC-031B9394E13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B43D022C-C171-4284-873C-A047213B7A9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C645E74A-0ECB-4D1D-9D46-2A3B9BE7E2A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F7500988-BF0C-4D46-BDD3-95FAD9998AD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CD830DD1-6694-455A-A4E7-7EC05528196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CBA1A0F5-0EC8-43E7-921F-F5E7A4AA83F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13AE39B5-09E9-4F99-8B1E-70056DF36B8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C18F2F41-0F9E-45A3-8B70-EB6C692F2F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7078136F-4920-43ED-B6A1-2CD0EF16667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B12142A2-1FC2-42EC-9DF7-AA97DAEED57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102FDA7D-6DCA-4CD6-AD02-6225442075E2}"/>
              </a:ext>
            </a:extLst>
          </p:cNvPr>
          <p:cNvGrpSpPr/>
          <p:nvPr/>
        </p:nvGrpSpPr>
        <p:grpSpPr>
          <a:xfrm rot="2540802">
            <a:off x="1706799" y="6524625"/>
            <a:ext cx="544580" cy="346135"/>
            <a:chOff x="1459148" y="544749"/>
            <a:chExt cx="7412477" cy="5661498"/>
          </a:xfrm>
        </p:grpSpPr>
        <p:sp>
          <p:nvSpPr>
            <p:cNvPr id="693" name="Arc 692">
              <a:extLst>
                <a:ext uri="{FF2B5EF4-FFF2-40B4-BE49-F238E27FC236}">
                  <a16:creationId xmlns:a16="http://schemas.microsoft.com/office/drawing/2014/main" id="{F0F1AA0C-D7C3-4FB3-8BC1-8AEBD87D50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9E34C45E-B828-4A32-8968-718EC06C8CF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CF4879E1-C936-4AE9-A15E-9D0F05D4151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4D6170EA-1CB1-44F6-A876-A885B21E8AE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9C2825FA-A142-4199-B482-02F6D631AD6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DFDEFF60-5708-4DB8-8C11-7B430D1054D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0736D055-0E42-477C-B9C3-6897B652D97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346F6348-86E3-4B02-962F-02AA70CB1CC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8BABA209-8DFF-4853-826D-0FB16ECF55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5E74F0AC-CF9F-41CC-A33F-403788E7BB4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4A5D421-DD41-4670-8B6F-EFE7CE089F7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4F5D233A-3D00-43B8-9341-246175088A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8FE9F70F-5866-46D7-BFBA-00DDCC9F41B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159537D2-8DA6-4B63-902E-9FF07245F2C4}"/>
              </a:ext>
            </a:extLst>
          </p:cNvPr>
          <p:cNvGrpSpPr/>
          <p:nvPr/>
        </p:nvGrpSpPr>
        <p:grpSpPr>
          <a:xfrm rot="2540802">
            <a:off x="2021124" y="6524625"/>
            <a:ext cx="544580" cy="346135"/>
            <a:chOff x="1459148" y="544749"/>
            <a:chExt cx="7412477" cy="5661498"/>
          </a:xfrm>
        </p:grpSpPr>
        <p:sp>
          <p:nvSpPr>
            <p:cNvPr id="707" name="Arc 706">
              <a:extLst>
                <a:ext uri="{FF2B5EF4-FFF2-40B4-BE49-F238E27FC236}">
                  <a16:creationId xmlns:a16="http://schemas.microsoft.com/office/drawing/2014/main" id="{89924396-3428-4043-8974-318EDECA82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4DE972EC-C51B-4FFF-B64F-95F59769900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D271F992-24D0-42C9-864D-B7C0466DCE3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C1B98129-8434-4CED-B285-71DE6BABE4B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D83A24A1-A7BB-4B72-B799-DAB8491F3F3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EDA92BE1-E3E1-4579-8B3B-6BCA52983AD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1029CF97-6207-41F3-8DA9-278B8428AB9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BCCB6BF0-1894-421C-B98F-3E269BE9ED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98A034-2767-4E66-9D4E-B78C3D2C255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F7C325F5-13B5-423C-BC32-72ECACEC0C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8A71185C-7F61-48B3-892C-2D142DCDE23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7347FB8C-EF58-4AF3-A167-94F8373DD47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1D0F2509-A17C-4E70-9362-16AC7AD4EFF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83B3C371-5BB6-46AE-88C5-A9DF4E20BE1A}"/>
              </a:ext>
            </a:extLst>
          </p:cNvPr>
          <p:cNvGrpSpPr/>
          <p:nvPr/>
        </p:nvGrpSpPr>
        <p:grpSpPr>
          <a:xfrm rot="2540802">
            <a:off x="2335449" y="6524625"/>
            <a:ext cx="544580" cy="346135"/>
            <a:chOff x="1459148" y="544749"/>
            <a:chExt cx="7412477" cy="5661498"/>
          </a:xfrm>
        </p:grpSpPr>
        <p:sp>
          <p:nvSpPr>
            <p:cNvPr id="721" name="Arc 720">
              <a:extLst>
                <a:ext uri="{FF2B5EF4-FFF2-40B4-BE49-F238E27FC236}">
                  <a16:creationId xmlns:a16="http://schemas.microsoft.com/office/drawing/2014/main" id="{AD1268AC-A7BB-45AA-9EC1-49A992300E4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59E76ECF-E814-4A7D-996C-DB858FE4C80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6BFD3294-0D6C-4747-B6D6-0E4BC8AE8EE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7B885EC0-3D7A-4279-BA41-BC92FFA103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97B1551B-C760-4B0F-876D-720E1818BAB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A4A74C6C-B49F-42BA-A032-E4927C05F87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DE59DC5C-89D9-44E0-B03F-F59D87235A6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2C9605A5-4C83-4A4B-9255-26E1F6F6B5D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87A99347-D16A-4E04-B5DE-8DA01350FAD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51311075-313D-48BC-A7AD-A65DB25F05C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B8A93176-AA3A-4512-ABD9-2910D82BF02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303BFA77-D915-44C6-AAE8-6F818FD2029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B4ED404B-CB8D-4755-B872-E39C9F610A5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390D5AEB-3C2C-43C4-9180-933E80EC7E1D}"/>
              </a:ext>
            </a:extLst>
          </p:cNvPr>
          <p:cNvGrpSpPr/>
          <p:nvPr/>
        </p:nvGrpSpPr>
        <p:grpSpPr>
          <a:xfrm rot="2540802">
            <a:off x="2649774" y="6524625"/>
            <a:ext cx="544580" cy="346135"/>
            <a:chOff x="1459148" y="544749"/>
            <a:chExt cx="7412477" cy="5661498"/>
          </a:xfrm>
        </p:grpSpPr>
        <p:sp>
          <p:nvSpPr>
            <p:cNvPr id="735" name="Arc 734">
              <a:extLst>
                <a:ext uri="{FF2B5EF4-FFF2-40B4-BE49-F238E27FC236}">
                  <a16:creationId xmlns:a16="http://schemas.microsoft.com/office/drawing/2014/main" id="{77A2DDA0-1BDD-4C95-8388-8B68D4A1B79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42DE9CE-B860-45F2-B688-CCEA4029851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D68233FA-7916-4D8A-8645-B2D4DD45B2E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4EE9CD59-BF1E-485A-AC76-FE3807225ED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496447E4-6893-4948-9F11-53BD919D22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C3DA7E29-42CC-48FF-B37C-177361C1364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F2E228DA-5E56-4B74-A195-D55F4F68CDE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2E7C2944-538E-46CD-BC8B-BE3EB3D5607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35FD23A4-42D8-45B7-95B2-60262D9E652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CAC6CDAA-B9FD-42E7-9CAE-59C84B8305D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33CF2C3-065E-4633-9073-24A5A91612A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5ECC389E-C7F0-4BD9-BA9D-D6CF29CE4F5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134018FB-AA18-4CE0-8612-26357A4B9D6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861C4714-6488-4602-BF31-2FFC505F3907}"/>
              </a:ext>
            </a:extLst>
          </p:cNvPr>
          <p:cNvGrpSpPr/>
          <p:nvPr/>
        </p:nvGrpSpPr>
        <p:grpSpPr>
          <a:xfrm rot="2540802">
            <a:off x="2964099" y="6524625"/>
            <a:ext cx="544580" cy="346135"/>
            <a:chOff x="1459148" y="544749"/>
            <a:chExt cx="7412477" cy="5661498"/>
          </a:xfrm>
        </p:grpSpPr>
        <p:sp>
          <p:nvSpPr>
            <p:cNvPr id="749" name="Arc 748">
              <a:extLst>
                <a:ext uri="{FF2B5EF4-FFF2-40B4-BE49-F238E27FC236}">
                  <a16:creationId xmlns:a16="http://schemas.microsoft.com/office/drawing/2014/main" id="{D17EBEEF-A537-4824-B79C-10A17C42CC2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7CB7E4D1-A194-4846-8A56-F54BF1F4515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EFAB48D6-E380-4CC1-8FD2-DDA2AF36DDB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34816F54-3BA5-4D4A-9CB7-C1A265DE658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2925D06D-4765-4048-8916-61646657E00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34869540-32D1-4864-9AA4-03E551463F7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9985966D-1D57-4FD4-8F68-2DECCA0320C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1253CDFD-7048-45F9-841B-D04AD43D298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9B385A3C-8FDF-4650-9876-0482BCD116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C6932DB8-3B05-464B-9F95-6BA65D2256E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0B788E17-B25A-43D0-A575-6B682575FD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3CFAC279-4EBC-469E-BE7D-0D847B20254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5132C79B-07F8-45EA-9F15-E15142DDBEF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1BB080A8-A1B7-4C91-B813-8420DC48EF80}"/>
              </a:ext>
            </a:extLst>
          </p:cNvPr>
          <p:cNvGrpSpPr/>
          <p:nvPr/>
        </p:nvGrpSpPr>
        <p:grpSpPr>
          <a:xfrm rot="2540802">
            <a:off x="3278424" y="6524625"/>
            <a:ext cx="544580" cy="346135"/>
            <a:chOff x="1459148" y="544749"/>
            <a:chExt cx="7412477" cy="5661498"/>
          </a:xfrm>
        </p:grpSpPr>
        <p:sp>
          <p:nvSpPr>
            <p:cNvPr id="763" name="Arc 762">
              <a:extLst>
                <a:ext uri="{FF2B5EF4-FFF2-40B4-BE49-F238E27FC236}">
                  <a16:creationId xmlns:a16="http://schemas.microsoft.com/office/drawing/2014/main" id="{D2BE3BFE-53C3-4B63-9853-21FC12203E5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2C9DF892-73D7-4B9A-AD6C-9D16FFDAF1E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9F0D66C1-D84A-44AC-A2C1-98C1CFCBFE0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C6047EEB-BFF1-4F48-B930-1001DF35F73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26CE6A5F-FC7F-4191-A4C8-25C0DB3F8F3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A5A90ED0-8FE5-415D-B190-C7246D78C6E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7407A5D8-6B26-4A01-8C13-7BFF4D91732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E55DA980-804B-44E8-A627-C9DE40DEDB1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06DA9087-4BFC-4BA2-870C-45C063FFAFE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E8D37C56-8C41-4240-8EED-B4D0F2FDEEF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AF7E1BE1-70F3-47E5-92A7-C99C670283C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AD25C330-E08E-4405-93C9-B57E6FDF811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67737978-FD05-4F3C-A176-510CABC9BD8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3139BA52-CB8C-4C50-8375-647C8CC7AEE4}"/>
              </a:ext>
            </a:extLst>
          </p:cNvPr>
          <p:cNvGrpSpPr/>
          <p:nvPr/>
        </p:nvGrpSpPr>
        <p:grpSpPr>
          <a:xfrm rot="2540802">
            <a:off x="3592749" y="6524625"/>
            <a:ext cx="544580" cy="346135"/>
            <a:chOff x="1459148" y="544749"/>
            <a:chExt cx="7412477" cy="5661498"/>
          </a:xfrm>
        </p:grpSpPr>
        <p:sp>
          <p:nvSpPr>
            <p:cNvPr id="777" name="Arc 776">
              <a:extLst>
                <a:ext uri="{FF2B5EF4-FFF2-40B4-BE49-F238E27FC236}">
                  <a16:creationId xmlns:a16="http://schemas.microsoft.com/office/drawing/2014/main" id="{FEA14398-8385-478B-B468-A5E687CDB36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CC94182A-B2F1-4576-B782-09893316876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20C75529-6C7E-4738-8D8E-CBCB2739DE4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A239A378-8191-488E-826A-D8F2B491088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A7EA422F-1F53-4E30-9C6D-7DC679D325F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42A562-22D7-4905-AA7F-A62C9559796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C80B55AC-9C57-4CC9-9EA6-0223ECD511F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91835B30-80E8-40A8-91CC-17FE6AB5518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F223B9DF-4C40-4CDB-B5D8-91A39C8A115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D72CB23D-D763-4DDB-A941-522735FE62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E27AB612-1CB7-4162-A878-27C2977428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BF83DA01-1988-4F8E-97C1-5ED3FCD41EC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0B878B00-01D8-4CFB-AC73-4C3F251306C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9135D5E8-A09E-4DEE-A89E-3FEFE96CC9FE}"/>
              </a:ext>
            </a:extLst>
          </p:cNvPr>
          <p:cNvGrpSpPr/>
          <p:nvPr/>
        </p:nvGrpSpPr>
        <p:grpSpPr>
          <a:xfrm rot="2540802">
            <a:off x="3907074" y="6524625"/>
            <a:ext cx="544580" cy="346135"/>
            <a:chOff x="1459148" y="544749"/>
            <a:chExt cx="7412477" cy="5661498"/>
          </a:xfrm>
        </p:grpSpPr>
        <p:sp>
          <p:nvSpPr>
            <p:cNvPr id="791" name="Arc 790">
              <a:extLst>
                <a:ext uri="{FF2B5EF4-FFF2-40B4-BE49-F238E27FC236}">
                  <a16:creationId xmlns:a16="http://schemas.microsoft.com/office/drawing/2014/main" id="{04723479-4BDD-4948-840C-E59DE481CBA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A9D4275D-F5DB-43D6-B5B4-C448BCD6694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B4ABD14E-3EB4-4D6E-842B-B311BFF7C6D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D3C0E25-B919-4ABF-89DE-95FDC3C4EE8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FE542206-FBED-431F-8737-068D7C09981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5281D4BB-938D-4503-958D-9FD1DBF4CF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1FB2308B-2BD4-4852-B27A-A2AD81C804E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EDA4CF47-5162-4C1B-BD18-B7D05AB2EC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3FEE32A-DC54-4261-AF16-BA2FD3EB24C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1376D25E-BFCD-4596-97EE-B9C53F20E89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DE317A07-E232-4B83-A492-CDFB4AF33DB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7ECFC76-3AF3-4ADA-933C-BEF90E647E2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006FCF0A-8160-4F80-BFE0-8F86AB7009C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35703CDF-8EF7-47AD-B76F-4FB268BB3F27}"/>
              </a:ext>
            </a:extLst>
          </p:cNvPr>
          <p:cNvGrpSpPr/>
          <p:nvPr/>
        </p:nvGrpSpPr>
        <p:grpSpPr>
          <a:xfrm rot="2540802">
            <a:off x="4221399" y="6524625"/>
            <a:ext cx="544580" cy="346135"/>
            <a:chOff x="1459148" y="544749"/>
            <a:chExt cx="7412477" cy="5661498"/>
          </a:xfrm>
        </p:grpSpPr>
        <p:sp>
          <p:nvSpPr>
            <p:cNvPr id="805" name="Arc 804">
              <a:extLst>
                <a:ext uri="{FF2B5EF4-FFF2-40B4-BE49-F238E27FC236}">
                  <a16:creationId xmlns:a16="http://schemas.microsoft.com/office/drawing/2014/main" id="{8BD446D3-288E-4C87-A63D-491AAEC9452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89EE4E93-4D6F-4E2B-B838-75CCC11D1D0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3E2E133-BB30-4FA9-8E40-B2939212F7D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004FCE0A-025B-4452-AD4B-C9686748AD9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A758D21A-02C2-4F67-9A13-0CEE6C5B60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30C75536-A02E-4AF3-A7A7-EB94E36130F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D5286D11-24C6-4950-98EE-DF5D1B171B8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FF4D9EEA-56AD-41B8-9485-33FA8577393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293E3BF7-F0CA-46EE-961E-EEEDD398315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B4FEF36F-9012-4222-BAC1-809A8EB88B2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6D3B7248-5808-4734-B52A-81DE333AE75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BC78626D-1505-4CAB-A3FA-3C783018D26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6F90949E-076E-4BC6-9103-2527DAFD0DC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59D3AA4E-E5DA-4401-97A0-FC00B4A5B41A}"/>
              </a:ext>
            </a:extLst>
          </p:cNvPr>
          <p:cNvGrpSpPr/>
          <p:nvPr/>
        </p:nvGrpSpPr>
        <p:grpSpPr>
          <a:xfrm rot="2540802">
            <a:off x="4535724" y="6524625"/>
            <a:ext cx="544580" cy="346135"/>
            <a:chOff x="1459148" y="544749"/>
            <a:chExt cx="7412477" cy="5661498"/>
          </a:xfrm>
        </p:grpSpPr>
        <p:sp>
          <p:nvSpPr>
            <p:cNvPr id="819" name="Arc 818">
              <a:extLst>
                <a:ext uri="{FF2B5EF4-FFF2-40B4-BE49-F238E27FC236}">
                  <a16:creationId xmlns:a16="http://schemas.microsoft.com/office/drawing/2014/main" id="{20A793F4-B8AB-40B7-B783-92AF5994D21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B96BA62D-CCF5-47D1-AB29-00893DBB9E7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919B983F-E435-4229-BB5D-2E68661CBCD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12BA7BED-95EF-48C2-B20C-650CDAD1E0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680CA51E-1EA8-4469-909F-BB6A53FBFB9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2D78560D-C8DB-4D9A-9672-75205576555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457A5154-DFB1-420A-A430-F1E76FB21D4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44B1E0C3-2B2A-4E40-A7B3-CF8F864EDDF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CEA373DE-72B6-4E1A-A499-0745F5C69D2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45CD419D-FE29-4139-BE92-3F997F77989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F09584D3-01C9-4056-BF48-374E66048A0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978DA1D5-1064-43D2-9C25-641565C563C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E339D219-0006-4066-9529-EF87084A4F4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F3A7DD20-4999-4708-BAF4-5B1E6E7DC20A}"/>
              </a:ext>
            </a:extLst>
          </p:cNvPr>
          <p:cNvGrpSpPr/>
          <p:nvPr/>
        </p:nvGrpSpPr>
        <p:grpSpPr>
          <a:xfrm rot="2540802">
            <a:off x="4850049" y="6524625"/>
            <a:ext cx="544580" cy="346135"/>
            <a:chOff x="1459148" y="544749"/>
            <a:chExt cx="7412477" cy="5661498"/>
          </a:xfrm>
        </p:grpSpPr>
        <p:sp>
          <p:nvSpPr>
            <p:cNvPr id="833" name="Arc 832">
              <a:extLst>
                <a:ext uri="{FF2B5EF4-FFF2-40B4-BE49-F238E27FC236}">
                  <a16:creationId xmlns:a16="http://schemas.microsoft.com/office/drawing/2014/main" id="{0470CE18-FE3D-45BE-BF46-2D39D864E4D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845BEEA3-ECCD-4A25-B7CC-0E0A2EFECAA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5AC347C3-CE5E-47D7-8FDF-FD94FF5CB07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CE7F143A-750B-4B90-9BF0-3CC0CD0819F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04FEA0FF-58BE-42E1-A505-CC0334873D3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949B5159-4CAB-49F1-870A-593609CD1BF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C2D70BDD-075E-4864-9C34-01F89E4A1DF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EEBFEEB-3EB4-4463-A918-5D34B22E04D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E71ABD56-01D3-4D39-9047-8CEA9F6A1FB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6FC72B6E-A2CE-4D01-929F-24F4B143F25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EAFF489A-F214-4987-B741-1F8B36282A6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4B52BA8C-BD3E-4957-8677-307B414B63A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C40D2F20-D9B3-43C6-BF08-DD80665A626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B97D1B1D-68E6-4876-8AA1-0139D47B7C82}"/>
              </a:ext>
            </a:extLst>
          </p:cNvPr>
          <p:cNvGrpSpPr/>
          <p:nvPr/>
        </p:nvGrpSpPr>
        <p:grpSpPr>
          <a:xfrm rot="2540802">
            <a:off x="5164374" y="6524625"/>
            <a:ext cx="544580" cy="346135"/>
            <a:chOff x="1459148" y="544749"/>
            <a:chExt cx="7412477" cy="5661498"/>
          </a:xfrm>
        </p:grpSpPr>
        <p:sp>
          <p:nvSpPr>
            <p:cNvPr id="847" name="Arc 846">
              <a:extLst>
                <a:ext uri="{FF2B5EF4-FFF2-40B4-BE49-F238E27FC236}">
                  <a16:creationId xmlns:a16="http://schemas.microsoft.com/office/drawing/2014/main" id="{487D4908-16E7-4EB0-9862-B82BD5FE073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0AA391F4-953C-484A-9344-9EB2E6DD114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33C0CB7B-CE31-4032-BBBD-7734829F745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87C547EB-BA18-4B0F-8074-87D92D76331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68B56210-3D89-4316-AA76-CDCF38E075C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9682B966-1546-47BA-B4F8-A248B8B3E5D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1BEE73E6-B439-4F63-89E4-4E056E12D26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A625F610-C392-4C2A-AC72-EBB2C230F20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D4B230B4-6CF8-4DD0-A85E-F6B4148EAE3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29A36003-58A3-4798-99FC-D25A0C00D9B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AFFE8D47-C3EF-4408-8348-8413CFE9889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4ADBE218-1C72-4F9F-88B0-A3BACAA4D4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5D1CAB-750B-4956-BCCF-D80084C7F7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8DE341FE-F32B-417D-9CA2-BEEBDB22C793}"/>
              </a:ext>
            </a:extLst>
          </p:cNvPr>
          <p:cNvGrpSpPr/>
          <p:nvPr/>
        </p:nvGrpSpPr>
        <p:grpSpPr>
          <a:xfrm rot="2540802">
            <a:off x="5478699" y="6524625"/>
            <a:ext cx="544580" cy="346135"/>
            <a:chOff x="1459148" y="544749"/>
            <a:chExt cx="7412477" cy="5661498"/>
          </a:xfrm>
        </p:grpSpPr>
        <p:sp>
          <p:nvSpPr>
            <p:cNvPr id="861" name="Arc 860">
              <a:extLst>
                <a:ext uri="{FF2B5EF4-FFF2-40B4-BE49-F238E27FC236}">
                  <a16:creationId xmlns:a16="http://schemas.microsoft.com/office/drawing/2014/main" id="{6A5F411D-3EA9-49C6-8A59-CDFF587FE32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DEE3831F-08A6-4A5B-946A-DE818718211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A1BA4EFF-CFCE-4D28-B6AE-1500F38838C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95E00816-188E-4037-8645-D315EA495EB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A8888254-292D-4BD5-B5DE-0C7B16EC2E5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12AAC02A-A513-4397-96C4-D9A108FF36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9959C6EE-83A4-494F-974B-A0215EC39FF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FE645C3A-E05A-469A-9737-AEF36DB6776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EE30AD0-5A45-4AC0-BFC6-BFB0AA5E896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73AE76DC-B44A-49AE-8489-43583BDCACC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469C9520-7957-407B-AA1D-EF541FD3491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1A7BCF71-79AB-405D-83F3-19052C44C23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21410C06-354A-4938-A915-C3E2FDFFB4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292829D2-5E5C-4E1F-98D0-6881CE863CAA}"/>
              </a:ext>
            </a:extLst>
          </p:cNvPr>
          <p:cNvGrpSpPr/>
          <p:nvPr/>
        </p:nvGrpSpPr>
        <p:grpSpPr>
          <a:xfrm rot="2540802">
            <a:off x="5793024" y="6524625"/>
            <a:ext cx="544580" cy="346135"/>
            <a:chOff x="1459148" y="544749"/>
            <a:chExt cx="7412477" cy="5661498"/>
          </a:xfrm>
        </p:grpSpPr>
        <p:sp>
          <p:nvSpPr>
            <p:cNvPr id="875" name="Arc 874">
              <a:extLst>
                <a:ext uri="{FF2B5EF4-FFF2-40B4-BE49-F238E27FC236}">
                  <a16:creationId xmlns:a16="http://schemas.microsoft.com/office/drawing/2014/main" id="{71FCE424-1284-4F86-993E-0FDD91EBAB9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3EB07D21-CBC8-43C2-9397-01374A74BA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D3E15490-5C01-4256-A4B2-25EA4119D30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487132E2-5BF5-417B-95E5-96E46394340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4597C7F1-1E8F-4126-8F2C-00BAD2F3581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AEB26870-776D-4E99-BAB6-5B211DD2AAB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B77041BA-048D-4877-B34A-E7B10E28B01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B8DA6F0F-EAF1-40E4-9B92-6F9817839E1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6AE63679-BB80-4245-B64A-EF5DB54CA0B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149EB14-3BC5-4292-8419-BC312B81574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1C952178-D0D6-45E7-B06A-647C9BD0F01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50ABABB0-1EA1-4971-A01B-A85CE9AB69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F388D07E-BBB6-4258-A601-8432698AAA3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9D73BBEB-514A-4F61-A93B-43D8B8E16451}"/>
              </a:ext>
            </a:extLst>
          </p:cNvPr>
          <p:cNvGrpSpPr/>
          <p:nvPr/>
        </p:nvGrpSpPr>
        <p:grpSpPr>
          <a:xfrm rot="2540802">
            <a:off x="6107349" y="6524625"/>
            <a:ext cx="544580" cy="346135"/>
            <a:chOff x="1459148" y="544749"/>
            <a:chExt cx="7412477" cy="5661498"/>
          </a:xfrm>
        </p:grpSpPr>
        <p:sp>
          <p:nvSpPr>
            <p:cNvPr id="889" name="Arc 888">
              <a:extLst>
                <a:ext uri="{FF2B5EF4-FFF2-40B4-BE49-F238E27FC236}">
                  <a16:creationId xmlns:a16="http://schemas.microsoft.com/office/drawing/2014/main" id="{E5E9445B-028B-432C-A773-D5A58A199B6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8C3A0DA2-AF76-4148-8193-9D61D0EB569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82535FE0-1A69-4A4B-81C5-6298A56AF3B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DCA02939-1394-44E4-B270-68BEC01139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2EC9730-3299-4496-81F3-13CE4A94DE8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C3AF0FC3-0B32-44C6-B82E-D4DCE4F8FD2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534026F7-4A02-4965-A946-828F4C6E23B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569BA819-9262-42AF-9524-FE53253E405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055B25CF-3A36-40AB-9EE6-12B386B303D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5172A943-7EE9-4F48-A159-05552C4FB1F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D94B5044-BCC9-4549-AC7E-01CDE9B8DD9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31F42CA6-2205-455C-A618-955933F253B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C378FF5B-34B0-43EC-A1C6-2538214FF18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3CAFEDB7-7BE8-4F4F-8DF6-275D441DEA6B}"/>
              </a:ext>
            </a:extLst>
          </p:cNvPr>
          <p:cNvGrpSpPr/>
          <p:nvPr/>
        </p:nvGrpSpPr>
        <p:grpSpPr>
          <a:xfrm rot="2540802">
            <a:off x="6421674" y="6524625"/>
            <a:ext cx="544580" cy="346135"/>
            <a:chOff x="1459148" y="544749"/>
            <a:chExt cx="7412477" cy="5661498"/>
          </a:xfrm>
        </p:grpSpPr>
        <p:sp>
          <p:nvSpPr>
            <p:cNvPr id="903" name="Arc 902">
              <a:extLst>
                <a:ext uri="{FF2B5EF4-FFF2-40B4-BE49-F238E27FC236}">
                  <a16:creationId xmlns:a16="http://schemas.microsoft.com/office/drawing/2014/main" id="{BA8134DA-7F08-4FF7-AEB7-7913B2ABA1E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E5334B10-AE15-41D7-9983-3F18A75F689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97C594C9-81D8-4AAA-B2A3-73F21398DB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D878680C-3548-4031-9527-CE73F438290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A0BA578F-077A-4ACE-8922-04B9C1BFDA4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A1661188-9E25-40B9-B4B6-96A53E5DA67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EE368037-E76F-4E6A-A946-1A2CB427F82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BFBFE6A-3921-46FE-AC67-269AEB249F3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3F634034-4FA6-451C-9ADB-BEB7A90C7C4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F250A982-F6AC-4847-A87E-BC309B79234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833DB1B5-7CC3-4D0E-A264-5E68EB1A8A7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03908FE0-B399-43F7-A00A-9A16D960D2F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4880FF16-22EC-45DD-87F0-33CE3D2BDD5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83C50794-2D8A-4B60-8310-CF3DF8246878}"/>
              </a:ext>
            </a:extLst>
          </p:cNvPr>
          <p:cNvGrpSpPr/>
          <p:nvPr/>
        </p:nvGrpSpPr>
        <p:grpSpPr>
          <a:xfrm rot="2540802">
            <a:off x="6735999" y="6524625"/>
            <a:ext cx="544580" cy="346135"/>
            <a:chOff x="1459148" y="544749"/>
            <a:chExt cx="7412477" cy="5661498"/>
          </a:xfrm>
        </p:grpSpPr>
        <p:sp>
          <p:nvSpPr>
            <p:cNvPr id="917" name="Arc 916">
              <a:extLst>
                <a:ext uri="{FF2B5EF4-FFF2-40B4-BE49-F238E27FC236}">
                  <a16:creationId xmlns:a16="http://schemas.microsoft.com/office/drawing/2014/main" id="{FC61BFBD-127F-474B-B447-B412DF1E0FA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FDCECA94-B896-4CFA-8B80-0E24019E9E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71220206-C77B-423C-B9DC-B9F35AC737D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906CC243-9BA7-4F23-AE21-20B63E1163E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3C50FC5C-7A35-45DC-920F-22F82B371D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36F92634-4E43-4CCC-9174-50ADECD9DC0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0C926511-E7EA-4D52-AA12-351438DA0EA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BBAEC9A9-5F14-4046-892D-29F4AA4DC7C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99117B42-69A0-425D-AA06-57E56CF63C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3E5D7AAB-AC6D-43FA-81F4-2D2300A8B2B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0E4CBCD8-9316-4889-A159-4B19139DE69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6D0ECB54-6367-4893-A7CF-2C5F1495D6D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EB66999E-D09E-4116-A21F-623DB298DE7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81648F7E-C370-4652-A0CF-039EEDEC18B7}"/>
              </a:ext>
            </a:extLst>
          </p:cNvPr>
          <p:cNvGrpSpPr/>
          <p:nvPr/>
        </p:nvGrpSpPr>
        <p:grpSpPr>
          <a:xfrm rot="2540802">
            <a:off x="7050324" y="6524625"/>
            <a:ext cx="544580" cy="346135"/>
            <a:chOff x="1459148" y="544749"/>
            <a:chExt cx="7412477" cy="5661498"/>
          </a:xfrm>
        </p:grpSpPr>
        <p:sp>
          <p:nvSpPr>
            <p:cNvPr id="931" name="Arc 930">
              <a:extLst>
                <a:ext uri="{FF2B5EF4-FFF2-40B4-BE49-F238E27FC236}">
                  <a16:creationId xmlns:a16="http://schemas.microsoft.com/office/drawing/2014/main" id="{619F3D84-E463-4837-924D-C89D7A05006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71850FCE-0A18-4AE7-A728-823488BFC3D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60958A87-67A2-45F9-905F-231377BD962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DFD09089-2106-4045-BE43-343FE1B776E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899BDA13-B510-4695-B3A4-961350780FF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B610CF0C-4CDC-4E68-93EB-EF0F6C19921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E78152B9-F3A5-4DCB-A607-E087C9A97F2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58FDBF6B-8D14-48E7-8CA6-9E29D272DEF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083522DF-0896-4F03-8969-2F134DAB32E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BF8304DF-7310-4FDA-B8EF-8F3FC5B2798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A3AEB441-3B3B-4BCD-8F3C-BC65A8A0A01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9C3F5F98-C156-4A60-8337-B789D64EF97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E28AC187-2967-4842-A446-A5369CA346F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307ED53E-F8E6-43F8-B348-970316CBE3F7}"/>
              </a:ext>
            </a:extLst>
          </p:cNvPr>
          <p:cNvGrpSpPr/>
          <p:nvPr/>
        </p:nvGrpSpPr>
        <p:grpSpPr>
          <a:xfrm rot="2540802">
            <a:off x="7364649" y="6524625"/>
            <a:ext cx="544580" cy="346135"/>
            <a:chOff x="1459148" y="544749"/>
            <a:chExt cx="7412477" cy="5661498"/>
          </a:xfrm>
        </p:grpSpPr>
        <p:sp>
          <p:nvSpPr>
            <p:cNvPr id="945" name="Arc 944">
              <a:extLst>
                <a:ext uri="{FF2B5EF4-FFF2-40B4-BE49-F238E27FC236}">
                  <a16:creationId xmlns:a16="http://schemas.microsoft.com/office/drawing/2014/main" id="{C286CCC9-17F9-4935-B249-1F344DF1F35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C8C95CB3-4CA7-4F5A-9D2E-E17B351AF18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5A5EFF79-33A1-4844-97EE-0328CD30A9B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61334D29-7158-4739-877E-F35386424B2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2F879E56-3520-4636-A330-52E512ED05C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26D62FB-ACF4-4C4E-9078-221A4D615ED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599C86D6-EFE8-4CB2-BA8C-97C8210701C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A79BB0D2-5E5E-4BBA-8C98-6856C68B445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EC7E48EC-EBA6-42A0-BE84-6143FB2B707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3E168979-6F5B-4846-B952-F5027E8800E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378A5034-127C-4457-968C-3281130EEDA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3D660880-3134-4CDA-A3C2-7CD3F6CFE58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5358F33E-A7DA-449D-9448-54860BDD238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EC914403-8C1C-4DB0-8077-FDDFA77A88C4}"/>
              </a:ext>
            </a:extLst>
          </p:cNvPr>
          <p:cNvGrpSpPr/>
          <p:nvPr/>
        </p:nvGrpSpPr>
        <p:grpSpPr>
          <a:xfrm rot="2540802">
            <a:off x="7678974" y="6524625"/>
            <a:ext cx="544580" cy="346135"/>
            <a:chOff x="1459148" y="544749"/>
            <a:chExt cx="7412477" cy="5661498"/>
          </a:xfrm>
        </p:grpSpPr>
        <p:sp>
          <p:nvSpPr>
            <p:cNvPr id="959" name="Arc 958">
              <a:extLst>
                <a:ext uri="{FF2B5EF4-FFF2-40B4-BE49-F238E27FC236}">
                  <a16:creationId xmlns:a16="http://schemas.microsoft.com/office/drawing/2014/main" id="{B181FA5A-580F-4996-ABB4-9467C2500F1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AD583927-C979-472E-BD4B-F4153A9B657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EB537A03-1995-4404-AB9B-6E6319DD32A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892CFBE6-1AB3-413E-9992-6E70D64AA58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3349A567-CCFE-40F1-89F4-0CE0218938C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C8BFFCC7-3D05-49BB-BFEA-84DEEB7A291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90358351-3CDD-4773-A147-037D7293010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E83A324F-2A8A-41D3-9137-4B5A20BF371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FABBDBA3-EAC9-46E1-AE49-69D17B013CE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8FA2F817-A942-4DDD-95C9-DDECB9149E4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6884315F-15DC-4645-AC93-4A93AE3711F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68F995A9-2B31-460E-8305-DC952E7200D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5448B0F6-1DD9-4E49-804A-8A4B499FFA2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5C4ADFF5-9522-4C84-AC56-6B84293F19ED}"/>
              </a:ext>
            </a:extLst>
          </p:cNvPr>
          <p:cNvGrpSpPr/>
          <p:nvPr/>
        </p:nvGrpSpPr>
        <p:grpSpPr>
          <a:xfrm rot="2540802">
            <a:off x="7993299" y="6524625"/>
            <a:ext cx="544580" cy="346135"/>
            <a:chOff x="1459148" y="544749"/>
            <a:chExt cx="7412477" cy="5661498"/>
          </a:xfrm>
        </p:grpSpPr>
        <p:sp>
          <p:nvSpPr>
            <p:cNvPr id="973" name="Arc 972">
              <a:extLst>
                <a:ext uri="{FF2B5EF4-FFF2-40B4-BE49-F238E27FC236}">
                  <a16:creationId xmlns:a16="http://schemas.microsoft.com/office/drawing/2014/main" id="{15DF4967-8F35-4509-959A-0E6045127C8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ED6BC588-4A48-42A3-B97D-0E840532191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57F3FF03-AAE9-40B9-9F98-6FBFBC79423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5BF8D709-31E8-4C0F-99F6-5F50764BB26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4B6BF7B3-DBAD-4CCC-9107-64D63F4D381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08D28499-6E06-46AC-A4C2-36F4978F3A3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1528E891-2C94-4311-86D9-57A4D52BE88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ABB1E581-9B0F-4FB3-AB6D-DCF58F86806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2E129422-472E-4353-8F93-5622390EAFC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72E9F930-031E-4096-9E61-63D6AD60361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F77378B6-82FA-47E9-938D-D0F7D0215AE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FDD02AA4-E63D-4A98-93AA-0F2BFEA35F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308BBEF8-9E2A-4FAF-8257-48ED08AFFB0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DE13C817-4A1A-47C9-AF3A-E161D34AE8D0}"/>
              </a:ext>
            </a:extLst>
          </p:cNvPr>
          <p:cNvGrpSpPr/>
          <p:nvPr/>
        </p:nvGrpSpPr>
        <p:grpSpPr>
          <a:xfrm rot="2540802">
            <a:off x="8307624" y="6524625"/>
            <a:ext cx="544580" cy="346135"/>
            <a:chOff x="1459148" y="544749"/>
            <a:chExt cx="7412477" cy="5661498"/>
          </a:xfrm>
        </p:grpSpPr>
        <p:sp>
          <p:nvSpPr>
            <p:cNvPr id="987" name="Arc 986">
              <a:extLst>
                <a:ext uri="{FF2B5EF4-FFF2-40B4-BE49-F238E27FC236}">
                  <a16:creationId xmlns:a16="http://schemas.microsoft.com/office/drawing/2014/main" id="{ED7ACBE1-A945-4B76-852B-F2C98E371B1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0C3B9E82-F846-40D7-898B-B56E56D1616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A831472D-4977-43FD-B36E-FF38D01F5F8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6F599D31-6022-4800-847B-0811525321F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71CC3655-5E35-4D36-9AD2-FBF0BFDDE51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F68D20B3-07A4-42E2-9351-9ABE92C0A09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84631A6E-1BAC-498C-83A1-8A8F053BE2C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2FCE34C2-CFEA-4E66-9C7D-CA29990C1E3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113B49A9-840C-4C16-9975-48D6EDC70BE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5C1F4E53-6695-41F3-92D7-AFD52175ED6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1AD44D18-BB13-4E39-AE2C-98F4AA5EEE9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4A55766C-24C8-44A5-96BC-FA188425218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EB33FF6-AF4E-4DC5-803E-CF06EC1F7C4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E426993B-6C86-4C11-A9F5-368DD61E701F}"/>
              </a:ext>
            </a:extLst>
          </p:cNvPr>
          <p:cNvGrpSpPr/>
          <p:nvPr/>
        </p:nvGrpSpPr>
        <p:grpSpPr>
          <a:xfrm rot="2540802">
            <a:off x="8621949" y="6524625"/>
            <a:ext cx="544580" cy="346135"/>
            <a:chOff x="1459148" y="544749"/>
            <a:chExt cx="7412477" cy="5661498"/>
          </a:xfrm>
        </p:grpSpPr>
        <p:sp>
          <p:nvSpPr>
            <p:cNvPr id="1001" name="Arc 1000">
              <a:extLst>
                <a:ext uri="{FF2B5EF4-FFF2-40B4-BE49-F238E27FC236}">
                  <a16:creationId xmlns:a16="http://schemas.microsoft.com/office/drawing/2014/main" id="{2A9EECFB-E1D7-4059-9D64-5BE891CBDF5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4E107B7B-7998-46EC-98DB-D8600E29859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C50FF441-4315-4537-91F7-7D22538A9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3276A92E-4799-40A3-B09A-DEFCF0F78CC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1E601CA3-CA94-4FD8-8058-EAA1841978F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D05300DE-D15F-4F3B-B8F2-70BFD95549A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7366ADA0-ADDA-4BD3-8CF6-F357B1CBC14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D79E1216-04CC-4226-AF88-20DFE3C48D3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0B41D734-0A9E-436B-B388-7D64444A15D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2E27660A-084B-4C10-90F1-7FA25632DDE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010C81AF-51FB-4BE5-9FF0-9241910D0BB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D6649C6D-9644-45FD-A7E3-80E0F6F9065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DF936A2F-521E-4EFA-B353-6BE047E64AE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1BCB91D8-7EA1-4272-80FF-8FD257D4E9A7}"/>
              </a:ext>
            </a:extLst>
          </p:cNvPr>
          <p:cNvGrpSpPr/>
          <p:nvPr/>
        </p:nvGrpSpPr>
        <p:grpSpPr>
          <a:xfrm rot="2540802">
            <a:off x="8936274" y="6524625"/>
            <a:ext cx="544580" cy="346135"/>
            <a:chOff x="1459148" y="544749"/>
            <a:chExt cx="7412477" cy="5661498"/>
          </a:xfrm>
        </p:grpSpPr>
        <p:sp>
          <p:nvSpPr>
            <p:cNvPr id="1015" name="Arc 1014">
              <a:extLst>
                <a:ext uri="{FF2B5EF4-FFF2-40B4-BE49-F238E27FC236}">
                  <a16:creationId xmlns:a16="http://schemas.microsoft.com/office/drawing/2014/main" id="{559E01F9-698C-4C55-A7F6-F0AEAE9CB5B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EC14E227-85DE-4BC7-9357-4ACABAEA4D2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7C821B0F-34FC-4E19-828A-D09C5F7496F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4F7998E9-7A36-4CFB-A1CE-2654B823D57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93F0C087-B309-45C5-8604-E151365B82A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A1173E58-DB16-4663-B9A9-98F111C9BC0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C6B5E4A-5C45-4EE8-8575-7FF9F571A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298BA407-AD61-470A-833C-7F6811ACAE0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FBDB11E7-D5A2-454D-91F5-64588745634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B2DC8744-D696-4DF9-A189-8F7C29DB905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27B3E379-E614-4BD2-9472-AF8B1DC3D1C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254296BB-DE46-4807-998A-6FE6FB40AD2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7D72DA30-6E22-4958-99D4-EFDF840DDD0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C1AF923B-A352-4E29-8544-F8FB767AB478}"/>
              </a:ext>
            </a:extLst>
          </p:cNvPr>
          <p:cNvGrpSpPr/>
          <p:nvPr/>
        </p:nvGrpSpPr>
        <p:grpSpPr>
          <a:xfrm rot="2540802">
            <a:off x="9250599" y="6524625"/>
            <a:ext cx="544580" cy="346135"/>
            <a:chOff x="1459148" y="544749"/>
            <a:chExt cx="7412477" cy="5661498"/>
          </a:xfrm>
        </p:grpSpPr>
        <p:sp>
          <p:nvSpPr>
            <p:cNvPr id="1029" name="Arc 1028">
              <a:extLst>
                <a:ext uri="{FF2B5EF4-FFF2-40B4-BE49-F238E27FC236}">
                  <a16:creationId xmlns:a16="http://schemas.microsoft.com/office/drawing/2014/main" id="{D9715860-9637-4E56-8350-37F1167D18B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71505237-F67B-4976-9746-AEE927FBAD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C9C36BB6-9175-4AFE-88F3-B4ADC43B017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5CD4CD80-ACCD-440C-821B-9DE3AC401A0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7F06C8A-2EA2-4165-9C76-92E46C72406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BD624F1D-301F-45C7-96FA-B853917AEFB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78A378D2-798E-4E63-8BE8-D958E5D5A53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8D8554B2-D8DE-406A-A167-24DBEC9D74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EC69C6F9-CCF1-41D4-B544-BE2BF6DFE8E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B2E177DC-1AC9-401B-8481-25E9BB0A83E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F363527C-C796-4678-88F4-37BBE8E3E73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91B91D83-25CD-4C18-95CD-B05C01E18D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B0E49EDA-CC9B-4E98-AAD5-853BD1D207D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C5872684-BCE3-4410-BD04-643916359A69}"/>
              </a:ext>
            </a:extLst>
          </p:cNvPr>
          <p:cNvGrpSpPr/>
          <p:nvPr/>
        </p:nvGrpSpPr>
        <p:grpSpPr>
          <a:xfrm rot="2540802">
            <a:off x="9564924" y="6524625"/>
            <a:ext cx="544580" cy="346135"/>
            <a:chOff x="1459148" y="544749"/>
            <a:chExt cx="7412477" cy="5661498"/>
          </a:xfrm>
        </p:grpSpPr>
        <p:sp>
          <p:nvSpPr>
            <p:cNvPr id="1043" name="Arc 1042">
              <a:extLst>
                <a:ext uri="{FF2B5EF4-FFF2-40B4-BE49-F238E27FC236}">
                  <a16:creationId xmlns:a16="http://schemas.microsoft.com/office/drawing/2014/main" id="{B62B71CC-6B81-49A8-9088-B5B625F3DBB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559A121C-D39F-4B5D-B4C8-60BF7D2A3EC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0EE6B0B1-EFAC-426B-856F-35459421685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650E6875-8289-4235-B6FB-60823EE9E47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94CDE883-B020-4F5E-9822-B744B5DAAE3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77BEC01F-D4C5-4262-B422-85D649A9E2B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6904D9BD-C2EF-4F66-9AEF-8BD5F4BFE8A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E0350C9-8BC4-497B-B9F6-9E44B94A7AD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D68B5FB-FC9E-4092-A1A2-3D769A2FD94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0A6AEBA5-7A65-4D6E-8A41-11E2C001A7C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F40C9525-0D32-4143-9C2D-DA9EF9FE0D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4E0D11A1-4058-4F1D-AA20-AE564041243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F56B9B82-B130-4578-8115-D315C139180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C1C1F664-93DC-4533-BF9F-7AEC1C07CB08}"/>
              </a:ext>
            </a:extLst>
          </p:cNvPr>
          <p:cNvGrpSpPr/>
          <p:nvPr/>
        </p:nvGrpSpPr>
        <p:grpSpPr>
          <a:xfrm rot="2540802">
            <a:off x="9879249" y="6524625"/>
            <a:ext cx="544580" cy="346135"/>
            <a:chOff x="1459148" y="544749"/>
            <a:chExt cx="7412477" cy="5661498"/>
          </a:xfrm>
        </p:grpSpPr>
        <p:sp>
          <p:nvSpPr>
            <p:cNvPr id="1057" name="Arc 1056">
              <a:extLst>
                <a:ext uri="{FF2B5EF4-FFF2-40B4-BE49-F238E27FC236}">
                  <a16:creationId xmlns:a16="http://schemas.microsoft.com/office/drawing/2014/main" id="{6290E227-6243-4E88-8AEB-D0A48A1954E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05F88934-7A5E-47DE-A72B-090EA58C00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DE16E835-3196-40BE-BCE7-26E0B2A3264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D803112A-E4AF-4373-9EA9-7EA227CBD47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7871F09C-81AA-4080-BBD3-F0383CA0A1A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17A989D9-5740-46A4-9F9F-F47EECE31AE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214DAF31-6E29-456F-A9E2-3ADCE21AB8F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2202C3D0-A727-4685-AD8D-421C7FB93F1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74482FA3-F8DA-4E0C-A41D-6BA1844AD61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DAD931FE-541F-4F07-A80B-610542CBA73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144CA75C-7CC1-4CFF-B805-9FA876136FD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AA232A3B-0C9C-455F-A034-7DB36797535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AA54EA7C-0E5A-4006-9B09-BD070C6B2E5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5B5031C8-307B-4DB2-A529-29A5CFAE2712}"/>
              </a:ext>
            </a:extLst>
          </p:cNvPr>
          <p:cNvGrpSpPr/>
          <p:nvPr/>
        </p:nvGrpSpPr>
        <p:grpSpPr>
          <a:xfrm rot="2540802">
            <a:off x="10193574" y="6524625"/>
            <a:ext cx="544580" cy="346135"/>
            <a:chOff x="1459148" y="544749"/>
            <a:chExt cx="7412477" cy="5661498"/>
          </a:xfrm>
        </p:grpSpPr>
        <p:sp>
          <p:nvSpPr>
            <p:cNvPr id="1071" name="Arc 1070">
              <a:extLst>
                <a:ext uri="{FF2B5EF4-FFF2-40B4-BE49-F238E27FC236}">
                  <a16:creationId xmlns:a16="http://schemas.microsoft.com/office/drawing/2014/main" id="{7D3F9ED1-0CB1-4AF9-8BDF-DC4FFC71FCA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268D9611-3F00-4847-9081-71998D30FF1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CBF2DD8D-2047-48AF-9ABD-1A9A2B23FAA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DFFCBC36-0350-4590-BE23-1F2ED5534DD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03B117CD-FD04-407D-9A31-89E4E0C3166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AC59675C-89F5-4F52-8D34-3F42061F891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D0DB310D-8364-4EEC-AEFB-EDB0E81D8D4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2641D36C-0A25-4ADB-8BDE-566A516A976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3A357725-8E2A-4229-AAAC-FE869C755E2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20D8857D-7DA4-4EA5-BBF3-1BD6A672042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3EF8FD63-6DE5-4AD0-BFDC-6F5820B4829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D1AAFC77-8615-4549-B1CF-576D53ABBB4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58D06CD-77C9-4FEE-B88C-DC335C68858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DC559588-097C-4459-A4A7-255A085C8A92}"/>
              </a:ext>
            </a:extLst>
          </p:cNvPr>
          <p:cNvGrpSpPr/>
          <p:nvPr/>
        </p:nvGrpSpPr>
        <p:grpSpPr>
          <a:xfrm rot="2540802">
            <a:off x="10507899" y="6524625"/>
            <a:ext cx="544580" cy="346135"/>
            <a:chOff x="1459148" y="544749"/>
            <a:chExt cx="7412477" cy="5661498"/>
          </a:xfrm>
        </p:grpSpPr>
        <p:sp>
          <p:nvSpPr>
            <p:cNvPr id="1085" name="Arc 1084">
              <a:extLst>
                <a:ext uri="{FF2B5EF4-FFF2-40B4-BE49-F238E27FC236}">
                  <a16:creationId xmlns:a16="http://schemas.microsoft.com/office/drawing/2014/main" id="{B21C6E3F-288E-4D49-AA83-5F194E56B7B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080FCD02-494E-4E73-B919-0597238D60D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5C1A93B1-CB3E-46E2-BABF-44A9D2DA62A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2B5BF255-DF54-4854-AB68-DEBC7821427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C7EFBD6A-6B9C-4D9A-B668-2ACE8F7EC13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F19DEA0B-50D4-4F8C-B122-3057F3B5DCE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28B7DDBA-CB7E-452D-A25E-559537A03E5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AAABDD8A-6369-4948-BDB4-5EBA869CA76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EE31E034-39C5-4EF7-9817-41E61CD62D4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E9BF7772-9266-4A48-8932-6BD2E80CDD6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6B141934-E729-417D-B090-0FBB6F87C34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AD99B5E4-37F7-45EC-A1C3-C34FAFFFC1E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A9D4823F-9D2C-4172-B8BC-5F9813549DA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7C6262E3-163B-40E9-8166-13E2CECD3DC7}"/>
              </a:ext>
            </a:extLst>
          </p:cNvPr>
          <p:cNvGrpSpPr/>
          <p:nvPr/>
        </p:nvGrpSpPr>
        <p:grpSpPr>
          <a:xfrm rot="2540802">
            <a:off x="10822224" y="6524625"/>
            <a:ext cx="544580" cy="346135"/>
            <a:chOff x="1459148" y="544749"/>
            <a:chExt cx="7412477" cy="5661498"/>
          </a:xfrm>
        </p:grpSpPr>
        <p:sp>
          <p:nvSpPr>
            <p:cNvPr id="1099" name="Arc 1098">
              <a:extLst>
                <a:ext uri="{FF2B5EF4-FFF2-40B4-BE49-F238E27FC236}">
                  <a16:creationId xmlns:a16="http://schemas.microsoft.com/office/drawing/2014/main" id="{2C473B6C-5FF0-4159-8B70-6632D01CBCB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D41794B9-A894-441D-9A30-9BA777C4EDB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43AB7480-7353-46A3-83E1-0051EBDA790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A446EBB1-7222-4EF8-8FF1-49E19850353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2C720316-0BF9-4EC5-B476-8496C4CD861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F2364CED-D552-4E03-AD94-608F41F440F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9CD6F8AC-2CF1-4941-BFD5-507667E5B0E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E21A8808-5169-4E3E-8721-C0EA9CC5793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F3A6C922-8CC3-4A27-B4CD-9D25D8F5CCE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227FC49F-1A34-4614-83E6-DE485C07A17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5ADC6156-ADCE-446C-865C-FEB420BDF7C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3098A35E-2104-48DA-9A7A-77E61AF7640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2FF5188F-3AC8-4C6C-8859-720E7D67DC5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E3C31A1-028F-4F6F-AB99-D5888628EE21}"/>
              </a:ext>
            </a:extLst>
          </p:cNvPr>
          <p:cNvGrpSpPr/>
          <p:nvPr/>
        </p:nvGrpSpPr>
        <p:grpSpPr>
          <a:xfrm rot="2540802">
            <a:off x="11136549" y="6524625"/>
            <a:ext cx="544580" cy="346135"/>
            <a:chOff x="1459148" y="544749"/>
            <a:chExt cx="7412477" cy="5661498"/>
          </a:xfrm>
        </p:grpSpPr>
        <p:sp>
          <p:nvSpPr>
            <p:cNvPr id="1113" name="Arc 1112">
              <a:extLst>
                <a:ext uri="{FF2B5EF4-FFF2-40B4-BE49-F238E27FC236}">
                  <a16:creationId xmlns:a16="http://schemas.microsoft.com/office/drawing/2014/main" id="{500A7FB2-05B9-453E-B6A4-4A7C29FAC67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CDC00EDF-B579-4BAF-B979-6CC67CD407B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C644A11B-9DC0-4A71-AD31-B70DDD8FF77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55D46CCC-651B-4136-B86D-A7CAE2B27BB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1922321A-FA9D-4507-A952-0D612B497B8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03948E82-6FE8-40A3-B6D3-AEB70703366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180AB447-929B-447B-A044-86443CE5CED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D0D44BB1-E2A5-49EA-8F60-A26E0844994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645E6998-DBE5-4606-97D5-99A3CCDAA95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436975DE-8FDC-4B2A-AA80-CC638ED7FF6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6561A8AE-F09A-4AAF-A04A-FD7601DA384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DE9FCA46-F40A-422C-881D-95C10B3765E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ACE09B40-BEC1-43BD-9141-21AB6B4AFEB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1F7782CF-7254-4A2E-B88E-FAF42CD94F7F}"/>
              </a:ext>
            </a:extLst>
          </p:cNvPr>
          <p:cNvGrpSpPr/>
          <p:nvPr/>
        </p:nvGrpSpPr>
        <p:grpSpPr>
          <a:xfrm rot="2540802">
            <a:off x="11450874" y="6524625"/>
            <a:ext cx="544580" cy="346135"/>
            <a:chOff x="1459148" y="544749"/>
            <a:chExt cx="7412477" cy="5661498"/>
          </a:xfrm>
        </p:grpSpPr>
        <p:sp>
          <p:nvSpPr>
            <p:cNvPr id="1127" name="Arc 1126">
              <a:extLst>
                <a:ext uri="{FF2B5EF4-FFF2-40B4-BE49-F238E27FC236}">
                  <a16:creationId xmlns:a16="http://schemas.microsoft.com/office/drawing/2014/main" id="{4549F0A4-F946-4ACC-8316-7613350216C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EB180169-D6BD-48F6-83A0-992E8524FB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C979F011-8FC0-43B6-BA14-E466F2E5227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8EA71700-EFD0-4A69-8865-FEA880390E1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5AA81593-EAA4-4A54-A299-B68B8EA1E67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9930ED6B-F0F7-44AF-AE03-C95B19A0DF4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B7BA8AAC-4209-4522-94B5-F0E385088FB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E5ED41B5-ED57-48A5-ACDB-D250E1C0FF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BC211760-9257-4DA8-BB89-1FBCBA8E650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DC7151F1-3E25-43C0-B565-F9E729DDAD6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808C62D7-E7A4-4107-8E55-9A0FF7AF910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9C7DBF5D-33E5-4B5C-9876-2849E1138CF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BE26507E-7077-4155-90F8-0CF3E3B902A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7740B209-D677-4B10-8087-D3BCE902EC9F}"/>
              </a:ext>
            </a:extLst>
          </p:cNvPr>
          <p:cNvGrpSpPr/>
          <p:nvPr/>
        </p:nvGrpSpPr>
        <p:grpSpPr>
          <a:xfrm rot="2540802">
            <a:off x="11736624" y="6524625"/>
            <a:ext cx="544580" cy="346135"/>
            <a:chOff x="1459148" y="544749"/>
            <a:chExt cx="7412477" cy="5661498"/>
          </a:xfrm>
        </p:grpSpPr>
        <p:sp>
          <p:nvSpPr>
            <p:cNvPr id="1141" name="Arc 1140">
              <a:extLst>
                <a:ext uri="{FF2B5EF4-FFF2-40B4-BE49-F238E27FC236}">
                  <a16:creationId xmlns:a16="http://schemas.microsoft.com/office/drawing/2014/main" id="{1F5FDB36-9C09-4FF8-B961-E0C8E8C79EB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729331FE-9FCA-4F1E-9578-69C79E9ACDA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BA350F1D-2DB1-469D-B48F-B53659750B7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39C1A76F-E3D2-4D76-B72F-7CBE4D275DA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299F0312-FE8D-49F1-A423-E0CF799391E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3CFA2BAC-2134-432E-A5CF-42B3C3F325B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D295D386-5407-4114-BB19-BDCD9969C3D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9A97D7D-D9C9-4672-BC80-44F4E74088D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AE5542C8-937C-4AF2-90DD-3169CA746F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364E8D2F-9AD1-4D75-9C38-F5087AA5AF9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8DD43159-10A4-4063-9796-44FFF7D4CA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7827F664-57B0-485F-9BC0-47D14FE54D1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9BA2A378-F414-480B-B74C-E434C567BB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8B67B693-3102-4C3E-8C9A-2BFB10E7A031}"/>
              </a:ext>
            </a:extLst>
          </p:cNvPr>
          <p:cNvGrpSpPr/>
          <p:nvPr/>
        </p:nvGrpSpPr>
        <p:grpSpPr>
          <a:xfrm rot="2540802">
            <a:off x="-169626" y="314325"/>
            <a:ext cx="544580" cy="346135"/>
            <a:chOff x="1459148" y="544749"/>
            <a:chExt cx="7412477" cy="5661498"/>
          </a:xfrm>
        </p:grpSpPr>
        <p:sp>
          <p:nvSpPr>
            <p:cNvPr id="1155" name="Arc 1154">
              <a:extLst>
                <a:ext uri="{FF2B5EF4-FFF2-40B4-BE49-F238E27FC236}">
                  <a16:creationId xmlns:a16="http://schemas.microsoft.com/office/drawing/2014/main" id="{4A2B47D4-1A47-4516-9999-1E4BB21164A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4F38BF88-3AFA-4B36-82E8-9406A9EAD94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4CC9A670-475C-4F27-8668-A4D6CD1C1DE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E8238999-7841-4822-B531-911DCFD8B26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FE76B33B-30A6-491A-9356-955CA3077A3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0383E4D4-3322-4F9C-8139-3A9CF3B9EE0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4D056467-C493-4B32-9B90-EE71D1A6D65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8D421D23-B23D-49BF-8784-7F4A1EDC096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ACE0B15E-6B57-49C9-A318-73C301E9087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D38F76F1-B93D-4EC6-97BB-0B480D9B345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DE660828-627C-4914-AD2E-261163188F7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CB9EDB23-6976-43EA-9181-D020A5355A7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BE4B02F7-9A28-4690-BA04-BCC7916894A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ADEDE365-A711-4890-8657-3D908892632B}"/>
              </a:ext>
            </a:extLst>
          </p:cNvPr>
          <p:cNvGrpSpPr/>
          <p:nvPr/>
        </p:nvGrpSpPr>
        <p:grpSpPr>
          <a:xfrm rot="2540802">
            <a:off x="-169626" y="609600"/>
            <a:ext cx="544580" cy="346135"/>
            <a:chOff x="1459148" y="544749"/>
            <a:chExt cx="7412477" cy="5661498"/>
          </a:xfrm>
        </p:grpSpPr>
        <p:sp>
          <p:nvSpPr>
            <p:cNvPr id="1169" name="Arc 1168">
              <a:extLst>
                <a:ext uri="{FF2B5EF4-FFF2-40B4-BE49-F238E27FC236}">
                  <a16:creationId xmlns:a16="http://schemas.microsoft.com/office/drawing/2014/main" id="{73D26818-D103-4660-A4B4-F43AB7F9C51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9A726F80-3204-4A8F-B805-07E922A9A13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0CAAD0AD-9F69-4628-B475-713537B579C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537D4CA2-D193-4967-B41A-11D217E2B51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F1BEFBCB-FCA7-4224-AD86-0FC3AD30CEB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AE090F7E-40C5-45EF-A834-F68E476B4EF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2A2AF49E-968A-4CBE-B794-F5BC54965F9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9D3A0AAF-AD30-4FD7-B50B-D1CC56AEE72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CED7CFED-716E-48BA-8F2D-D0AE094DC9C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1269D3D3-E154-48B1-95B6-BD23E575155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8BEA3AFF-6ED8-46FC-A1FC-658E99B788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6EC4C8D3-D8F1-444E-963E-FCE95421823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F628DCC1-D7D6-44C1-BDA0-3E5B12AC104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DBE88A37-99FD-48B5-9407-672FFB79779D}"/>
              </a:ext>
            </a:extLst>
          </p:cNvPr>
          <p:cNvGrpSpPr/>
          <p:nvPr/>
        </p:nvGrpSpPr>
        <p:grpSpPr>
          <a:xfrm rot="2540802">
            <a:off x="-169626" y="904875"/>
            <a:ext cx="544580" cy="346135"/>
            <a:chOff x="1459148" y="544749"/>
            <a:chExt cx="7412477" cy="5661498"/>
          </a:xfrm>
        </p:grpSpPr>
        <p:sp>
          <p:nvSpPr>
            <p:cNvPr id="1183" name="Arc 1182">
              <a:extLst>
                <a:ext uri="{FF2B5EF4-FFF2-40B4-BE49-F238E27FC236}">
                  <a16:creationId xmlns:a16="http://schemas.microsoft.com/office/drawing/2014/main" id="{0A623448-B607-46DF-A0AC-1865135C4B7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A739C373-22A0-430D-9EBC-06C0425961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D2E7C362-4960-477C-AB84-66AEB366DAD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1B6D24D3-7BDE-4213-AF8A-2B1314AFCA7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F69AC905-D515-4A66-8D6A-299A3250AE0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DE0C5E49-B172-47C4-BE5C-9C140D899D9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9186BCCD-B6A2-46E8-86B2-E9DF90D96B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05653AF6-13BF-4264-9448-8E9B3E196EE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C5854705-0691-46D5-9B6E-5176275D49B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AA09F5E7-21E8-410A-9931-7E1FA96BED9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4F65F74F-A34C-499A-8A1F-EB8FBEAA8B2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2A2F46EB-9122-4EC6-B689-0492D8A0780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1FC58020-A8E8-4B76-B564-B0F8E5669B2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27C3D5E5-6AEE-48E1-A196-5DAEDBB0C9F7}"/>
              </a:ext>
            </a:extLst>
          </p:cNvPr>
          <p:cNvGrpSpPr/>
          <p:nvPr/>
        </p:nvGrpSpPr>
        <p:grpSpPr>
          <a:xfrm rot="2540802">
            <a:off x="-169626" y="1200150"/>
            <a:ext cx="544580" cy="346135"/>
            <a:chOff x="1459148" y="544749"/>
            <a:chExt cx="7412477" cy="5661498"/>
          </a:xfrm>
        </p:grpSpPr>
        <p:sp>
          <p:nvSpPr>
            <p:cNvPr id="1197" name="Arc 1196">
              <a:extLst>
                <a:ext uri="{FF2B5EF4-FFF2-40B4-BE49-F238E27FC236}">
                  <a16:creationId xmlns:a16="http://schemas.microsoft.com/office/drawing/2014/main" id="{01E449CE-6FD3-4C0E-AECE-569D07A7A95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CB75B665-CE0D-49B3-8AA6-0DCA88861D0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87662C93-286D-490B-9B3E-90556B46E3E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4C180F16-2929-4F53-B6E8-F0D6359068B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4622DF8C-0608-4490-A3C1-85168DFA873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6371F6ED-7AE0-440C-9148-056AF8F1254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3E4C2443-EA36-4ECC-84C4-2FA2BE2CFDD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DD21C972-79B4-4349-BBEF-92C223F9B31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8710441D-9012-46B2-B28B-2C41D7816DA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04EDC96E-8A3F-43DE-A74A-096A41DB31A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12AB8CDD-C4F1-4B48-BB89-F26763C620F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08BF532A-233A-4DF3-A918-314DEA9C24F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EFA7878-664A-43B3-A948-51C41C09F1C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399222A1-2CC0-4381-9138-116826B498FC}"/>
              </a:ext>
            </a:extLst>
          </p:cNvPr>
          <p:cNvGrpSpPr/>
          <p:nvPr/>
        </p:nvGrpSpPr>
        <p:grpSpPr>
          <a:xfrm rot="2540802">
            <a:off x="-169626" y="1495425"/>
            <a:ext cx="544580" cy="346135"/>
            <a:chOff x="1459148" y="544749"/>
            <a:chExt cx="7412477" cy="5661498"/>
          </a:xfrm>
        </p:grpSpPr>
        <p:sp>
          <p:nvSpPr>
            <p:cNvPr id="1211" name="Arc 1210">
              <a:extLst>
                <a:ext uri="{FF2B5EF4-FFF2-40B4-BE49-F238E27FC236}">
                  <a16:creationId xmlns:a16="http://schemas.microsoft.com/office/drawing/2014/main" id="{C5083ADC-D43A-4B20-828E-F4720E61983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5FFB4725-7195-40E4-A7C9-345A5F95698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6ABDBD0D-807D-464A-BF49-B793142CFC0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4C67FF7A-0546-4D15-A755-4D9066FBE85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C898AE68-E19A-42B4-AF9C-A32DF78A2F0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3630E6E6-9BAF-4145-8D11-F144EC77329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8BE5C1A9-089A-435F-BB0C-05F40DD3170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03C95177-5BC6-433A-A6CD-C837BB605C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5A34BE34-BC57-4BF9-AD12-2096831F62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46E5EDAD-6D1A-4D8E-A65F-5550B996B29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82F271-AA33-4319-8BEC-AD68465ABFC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61F3B08C-FE6C-42AD-B82E-0FA078A70EC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D5211E1C-14D1-41C0-99AD-FC9CD8488A1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3018133D-CE86-4E27-8354-6904C8DAACDD}"/>
              </a:ext>
            </a:extLst>
          </p:cNvPr>
          <p:cNvGrpSpPr/>
          <p:nvPr/>
        </p:nvGrpSpPr>
        <p:grpSpPr>
          <a:xfrm rot="2540802">
            <a:off x="-169626" y="1790700"/>
            <a:ext cx="544580" cy="346135"/>
            <a:chOff x="1459148" y="544749"/>
            <a:chExt cx="7412477" cy="5661498"/>
          </a:xfrm>
        </p:grpSpPr>
        <p:sp>
          <p:nvSpPr>
            <p:cNvPr id="1225" name="Arc 1224">
              <a:extLst>
                <a:ext uri="{FF2B5EF4-FFF2-40B4-BE49-F238E27FC236}">
                  <a16:creationId xmlns:a16="http://schemas.microsoft.com/office/drawing/2014/main" id="{D15AB1F6-FB49-41C0-85C9-CB51A7E6AF2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42078849-2AD3-4A81-A09C-BA2C2BEDBC1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60D45AF3-AA09-4A56-9269-AF14436C489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CDDA9C6C-CB67-4E38-9B32-29F8AED9F60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A398CB74-E5C9-4F9A-ABA5-3CCEA2ECD52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C691CF7A-660F-49EF-ACD8-E9E70EFFF57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6F206A2A-4B18-4218-9CA6-D472023686D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D0931C8A-27BA-4489-8B7F-FBAFC46D685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A4F4844B-2EAD-4422-AD04-7EC45DF75EA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5B782058-72A0-4602-8BFC-978F0FCFCD1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19D1170-3F85-4D66-8AD4-23F5E99BE86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9141F0D5-3DC1-461E-AD6F-1D354FDA269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6CDA877E-C356-4638-93F9-395B76A3980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A40F8C82-C142-4FF6-B3AF-49AA23CF58E6}"/>
              </a:ext>
            </a:extLst>
          </p:cNvPr>
          <p:cNvGrpSpPr/>
          <p:nvPr/>
        </p:nvGrpSpPr>
        <p:grpSpPr>
          <a:xfrm rot="2540802">
            <a:off x="-169626" y="2085975"/>
            <a:ext cx="544580" cy="346135"/>
            <a:chOff x="1459148" y="544749"/>
            <a:chExt cx="7412477" cy="5661498"/>
          </a:xfrm>
        </p:grpSpPr>
        <p:sp>
          <p:nvSpPr>
            <p:cNvPr id="1239" name="Arc 1238">
              <a:extLst>
                <a:ext uri="{FF2B5EF4-FFF2-40B4-BE49-F238E27FC236}">
                  <a16:creationId xmlns:a16="http://schemas.microsoft.com/office/drawing/2014/main" id="{A860503E-D9ED-4F09-B04F-74D904982E1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AE6F54CB-40AB-4F94-9A82-0CEC1A66AFF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03BBCD74-7226-41F5-AD5E-46CDFAA692B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93777697-3DAC-4E9E-9A6F-6C4A19685EB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1F783A82-D5F5-49C1-8659-805AA9EB6FF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68E61956-0625-48D8-BFA7-7B48F0EAB0B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6EB7483F-F959-444F-8673-DBB37381668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9820D82-691E-47CF-B096-0A9C76EDDCA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578FB052-0196-49E8-8781-F6731A70B0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1F89C26A-44E3-4895-AB42-32E5B89A550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95775582-A066-4439-B328-FC345778B66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E40608C1-D724-4581-8E0F-6D262D1DC55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903B9F2D-6FE1-4FFF-8F90-3D312B6D78B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A658BB75-FFC1-4ADA-8DD6-9923592C3F4A}"/>
              </a:ext>
            </a:extLst>
          </p:cNvPr>
          <p:cNvGrpSpPr/>
          <p:nvPr/>
        </p:nvGrpSpPr>
        <p:grpSpPr>
          <a:xfrm rot="2540802">
            <a:off x="-169626" y="2381250"/>
            <a:ext cx="544580" cy="346135"/>
            <a:chOff x="1459148" y="544749"/>
            <a:chExt cx="7412477" cy="5661498"/>
          </a:xfrm>
        </p:grpSpPr>
        <p:sp>
          <p:nvSpPr>
            <p:cNvPr id="1253" name="Arc 1252">
              <a:extLst>
                <a:ext uri="{FF2B5EF4-FFF2-40B4-BE49-F238E27FC236}">
                  <a16:creationId xmlns:a16="http://schemas.microsoft.com/office/drawing/2014/main" id="{B7DC4686-23A7-40BE-BAC8-39B0E5BE8B6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23EC2D5D-7276-4296-BE5F-0DE975A95CD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DC83C7E7-CA56-4BD8-97C8-4C53721242E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8E3C8A3A-7D9E-4AEC-96C9-80D431D30D9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0A946CD6-CCED-4B6C-9066-AFF46F34090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B26F7B09-37AC-47F6-86D2-F1A008DA0F1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87491A77-5596-4168-9991-94440ECF59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571DCC40-710F-4CEB-AF96-48E547776FA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6BEB19BE-07BB-492A-BEC3-B836853490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F14CB6E4-6CB2-464E-BF0E-F948C59B23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5E9C7889-5763-4E53-B7E0-15CF61D75A6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01C1AE23-B671-4DF8-B4E3-6DB0297CEC8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1FC6E169-42CE-4D1B-9C8B-464C650E3F9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002FFBAC-835E-4AC7-9106-C1F06E51DA61}"/>
              </a:ext>
            </a:extLst>
          </p:cNvPr>
          <p:cNvGrpSpPr/>
          <p:nvPr/>
        </p:nvGrpSpPr>
        <p:grpSpPr>
          <a:xfrm rot="2540802">
            <a:off x="-169626" y="2676525"/>
            <a:ext cx="544580" cy="346135"/>
            <a:chOff x="1459148" y="544749"/>
            <a:chExt cx="7412477" cy="5661498"/>
          </a:xfrm>
        </p:grpSpPr>
        <p:sp>
          <p:nvSpPr>
            <p:cNvPr id="1267" name="Arc 1266">
              <a:extLst>
                <a:ext uri="{FF2B5EF4-FFF2-40B4-BE49-F238E27FC236}">
                  <a16:creationId xmlns:a16="http://schemas.microsoft.com/office/drawing/2014/main" id="{EECF3DD1-2B1B-49CE-843E-CEC1B02012C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93F80509-7067-40DF-9311-AC8AAA1CDBE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D94550A3-4EFA-48FC-9D6F-4AFF4B5264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C9EACE10-66AA-439C-98C6-6A45B642B4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4FAA13BE-DC9D-4A1C-848C-B5A1143633E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561D1F92-E69F-40DB-93D0-27C6866D071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F718CC17-87E9-4D7D-AB3F-9E261AA7480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954B8635-8440-4255-B05C-D8B7D2F9978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A5D41B75-6CB1-4FD1-9697-D0E803475AE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0D3B1BDF-D8A0-4243-9779-91E80316818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34C1603E-8102-4465-BD16-4F3FF5CF5AE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10A846FE-76B2-42A0-94E2-CD8C2B7C577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508B1FBA-2525-4810-A7F0-84B32EDA2BA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EB56A8D1-2399-45CD-B43D-33873E6CC233}"/>
              </a:ext>
            </a:extLst>
          </p:cNvPr>
          <p:cNvGrpSpPr/>
          <p:nvPr/>
        </p:nvGrpSpPr>
        <p:grpSpPr>
          <a:xfrm rot="2540802">
            <a:off x="-169626" y="2971800"/>
            <a:ext cx="544580" cy="346135"/>
            <a:chOff x="1459148" y="544749"/>
            <a:chExt cx="7412477" cy="5661498"/>
          </a:xfrm>
        </p:grpSpPr>
        <p:sp>
          <p:nvSpPr>
            <p:cNvPr id="1281" name="Arc 1280">
              <a:extLst>
                <a:ext uri="{FF2B5EF4-FFF2-40B4-BE49-F238E27FC236}">
                  <a16:creationId xmlns:a16="http://schemas.microsoft.com/office/drawing/2014/main" id="{68C27C13-0BE7-451D-8483-DFA49674939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574AE0F0-292B-4A84-9507-66A79088F4F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69D59197-5871-4901-879D-F5EA7871987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B42D5B3D-F3D5-4153-998D-7748D71F862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BF000C64-A8F4-45CE-B760-ED18C2B1274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9A01131C-2DFD-44C8-8FB8-98DD95703F4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EE9335BF-F456-4D3D-A8EF-61AC1F6856A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32EDCC67-2783-40C7-9610-950EEFECAEB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540C926F-FA1D-4FB3-8744-986A6DC4365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AB9AAD3E-E8E2-4C22-B86B-2F323520EAE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C453B540-D49B-4848-AA43-AC63729205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01FA2447-650F-4F9D-8074-B413A2256EC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3B7CF1E6-9775-45D0-AFA0-7787E90366F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FD86DDAA-062E-49EE-96BF-247E9A970CF5}"/>
              </a:ext>
            </a:extLst>
          </p:cNvPr>
          <p:cNvGrpSpPr/>
          <p:nvPr/>
        </p:nvGrpSpPr>
        <p:grpSpPr>
          <a:xfrm rot="2540802">
            <a:off x="-169626" y="3267075"/>
            <a:ext cx="544580" cy="346135"/>
            <a:chOff x="1459148" y="544749"/>
            <a:chExt cx="7412477" cy="5661498"/>
          </a:xfrm>
        </p:grpSpPr>
        <p:sp>
          <p:nvSpPr>
            <p:cNvPr id="1295" name="Arc 1294">
              <a:extLst>
                <a:ext uri="{FF2B5EF4-FFF2-40B4-BE49-F238E27FC236}">
                  <a16:creationId xmlns:a16="http://schemas.microsoft.com/office/drawing/2014/main" id="{CBFBAEED-328E-4F3A-8D8C-5724DAAB44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3A5F9C22-CCEF-4ED3-B47D-18D3163E21A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A108FD03-051D-4CAA-B9A0-00F14F0EE3B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A790A8C-FA86-4D3C-8B67-29077EDC00F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22EA31D1-E680-46F8-BCFD-4FED569C4B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A8FDE373-A334-48A9-930F-6A6E6BFCDC7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1D50A3C7-2332-40C3-9509-FD607A04037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1BF23F84-050D-48A1-921A-A0457E3E621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E4FE3630-F3A6-4112-B517-5FB9FBE01CA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D1E9D8C8-38AC-4901-BA27-782135D8376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4D7F3ADD-58DA-40CE-8C7C-B563F17BE11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C001C16D-217C-48D7-BC4C-8CC16F0973E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CE3F395F-51CC-4CE0-8808-F130900D6E8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47404241-30DF-4204-91F7-0755CBC4DE0B}"/>
              </a:ext>
            </a:extLst>
          </p:cNvPr>
          <p:cNvGrpSpPr/>
          <p:nvPr/>
        </p:nvGrpSpPr>
        <p:grpSpPr>
          <a:xfrm rot="2540802">
            <a:off x="-169626" y="3562350"/>
            <a:ext cx="544580" cy="346135"/>
            <a:chOff x="1459148" y="544749"/>
            <a:chExt cx="7412477" cy="5661498"/>
          </a:xfrm>
        </p:grpSpPr>
        <p:sp>
          <p:nvSpPr>
            <p:cNvPr id="1309" name="Arc 1308">
              <a:extLst>
                <a:ext uri="{FF2B5EF4-FFF2-40B4-BE49-F238E27FC236}">
                  <a16:creationId xmlns:a16="http://schemas.microsoft.com/office/drawing/2014/main" id="{2E742B9F-7BAD-454E-B21D-04551C7B413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4460E431-54AF-4C69-BB68-3293DC02AE9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977DDD98-44D9-42C0-AE84-37486DA9473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C357E8C0-CE3A-4E7D-8F84-0F9D7DCB66E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CC5CD380-C263-440A-9BDE-4BCF24F9562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0F4F20D7-EBD3-497E-B08C-41AED42F166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F4639614-1B90-4856-9245-1278D41B5D2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6EA6B7D0-9933-4FBE-8EEB-FC08260585A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1E0B6C08-D805-4E40-85E6-71293E218A3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80C8CA16-2800-4A65-8BD6-9F2130352DE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9C153467-F618-4AF1-987D-58630E6F80E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7936631B-15BD-4819-8313-021656732AB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AF98308-307E-4880-8A4C-7644127B8C0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8D0DEBF0-BC53-4420-BE20-D7D646BE9B1C}"/>
              </a:ext>
            </a:extLst>
          </p:cNvPr>
          <p:cNvGrpSpPr/>
          <p:nvPr/>
        </p:nvGrpSpPr>
        <p:grpSpPr>
          <a:xfrm rot="2540802">
            <a:off x="-169626" y="3857625"/>
            <a:ext cx="544580" cy="346135"/>
            <a:chOff x="1459148" y="544749"/>
            <a:chExt cx="7412477" cy="5661498"/>
          </a:xfrm>
        </p:grpSpPr>
        <p:sp>
          <p:nvSpPr>
            <p:cNvPr id="1323" name="Arc 1322">
              <a:extLst>
                <a:ext uri="{FF2B5EF4-FFF2-40B4-BE49-F238E27FC236}">
                  <a16:creationId xmlns:a16="http://schemas.microsoft.com/office/drawing/2014/main" id="{D0642A6A-957A-4203-9E1F-822C685F528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68814FB-6128-40BF-9EB0-7FD03C9181F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1A997E7F-73AE-44BA-9769-4C998699AD5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331BF82F-419A-4E3D-A0E9-E7DA30558BC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12FDA2A8-3E7C-4306-A45C-6AFA3F0BE07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E316D6-DC6E-4A8B-94FC-98535857FF8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39729167-7255-4787-9DDA-21BD085A89D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0D5E90C6-9004-4FFA-B4FC-1AA4A5A84BA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D17F2305-E213-47CF-A2F7-ABB8B28CB65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5A7BEAA4-D38C-41BA-865A-508E20C2863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2804C6ED-655C-43BE-84ED-3CDEB7DAD46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661EABEB-4A71-45AC-ACC0-A5D6B6A7DFA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FF6A8179-E99A-469E-AA2D-5260DCA0A47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192634D7-90EA-439C-9207-CC79BBB37322}"/>
              </a:ext>
            </a:extLst>
          </p:cNvPr>
          <p:cNvGrpSpPr/>
          <p:nvPr/>
        </p:nvGrpSpPr>
        <p:grpSpPr>
          <a:xfrm rot="2540802">
            <a:off x="-169626" y="4152900"/>
            <a:ext cx="544580" cy="346135"/>
            <a:chOff x="1459148" y="544749"/>
            <a:chExt cx="7412477" cy="5661498"/>
          </a:xfrm>
        </p:grpSpPr>
        <p:sp>
          <p:nvSpPr>
            <p:cNvPr id="1337" name="Arc 1336">
              <a:extLst>
                <a:ext uri="{FF2B5EF4-FFF2-40B4-BE49-F238E27FC236}">
                  <a16:creationId xmlns:a16="http://schemas.microsoft.com/office/drawing/2014/main" id="{14E3EFB1-EEF5-477D-AB1A-F154B36D436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3BD35D70-0C09-421A-B4D3-9974F216D65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9F046721-ED4D-45DC-BE8E-D8397B3AF5A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EF32405A-B86C-4481-941C-3AAABE02411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9D57F2A7-B603-402D-AB6E-1FA0C7953E4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78E17D51-8DDC-4C81-B0DC-8E8CBA68D10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D86CDE20-A346-4B7F-AD74-07DDE47FC4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4D1145A0-734A-49A4-9F71-A124EEF289C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76108924-1DC0-4923-AEF3-DCCF2600174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C79C1BF6-8645-4108-B851-99AE71A12FD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96F7A5BE-80D1-4A26-939D-5E01B71B289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7CE38EA9-AB8D-442D-885C-D14DD55C0B2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D8480E23-544D-4CBB-82F2-9DB7EA08F15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A59B7745-BE32-441E-833A-FA5645EC5BEF}"/>
              </a:ext>
            </a:extLst>
          </p:cNvPr>
          <p:cNvGrpSpPr/>
          <p:nvPr/>
        </p:nvGrpSpPr>
        <p:grpSpPr>
          <a:xfrm rot="2540802">
            <a:off x="-169626" y="4448175"/>
            <a:ext cx="544580" cy="346135"/>
            <a:chOff x="1459148" y="544749"/>
            <a:chExt cx="7412477" cy="5661498"/>
          </a:xfrm>
        </p:grpSpPr>
        <p:sp>
          <p:nvSpPr>
            <p:cNvPr id="1351" name="Arc 1350">
              <a:extLst>
                <a:ext uri="{FF2B5EF4-FFF2-40B4-BE49-F238E27FC236}">
                  <a16:creationId xmlns:a16="http://schemas.microsoft.com/office/drawing/2014/main" id="{4C55CCC0-4242-4DC8-A318-AF94CD65FB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180890A-1C18-485C-B463-5B2EBF8FD62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14990C98-FD6C-4658-B132-4FDCBF595A6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12A559E9-5FEE-45F8-ADC2-410759D9812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04301EED-97E1-46A4-B527-F2B19B3B9AC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854ACCBC-1F9E-4809-B7D2-267BA55BB30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144E2431-5EEC-4BE3-8A9F-CC4856368B1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5738B264-FCE8-47FE-B5C0-27093E1067C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0A91F607-0AFF-4DDF-A9FF-0F988244EE7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3A9BAA7F-77FA-47A0-BBD0-E91898FCC26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B7B97B58-41C2-4BA7-9CF8-406C7CB7898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E41B48F9-713E-4D16-B15E-8B7409270C9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FD1E9CAF-1B11-41FD-AAC0-7E5FDE538C8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7E39747B-2DEF-4A63-B371-D1A27E59F88D}"/>
              </a:ext>
            </a:extLst>
          </p:cNvPr>
          <p:cNvGrpSpPr/>
          <p:nvPr/>
        </p:nvGrpSpPr>
        <p:grpSpPr>
          <a:xfrm rot="2540802">
            <a:off x="-169626" y="4743450"/>
            <a:ext cx="544580" cy="346135"/>
            <a:chOff x="1459148" y="544749"/>
            <a:chExt cx="7412477" cy="5661498"/>
          </a:xfrm>
        </p:grpSpPr>
        <p:sp>
          <p:nvSpPr>
            <p:cNvPr id="1365" name="Arc 1364">
              <a:extLst>
                <a:ext uri="{FF2B5EF4-FFF2-40B4-BE49-F238E27FC236}">
                  <a16:creationId xmlns:a16="http://schemas.microsoft.com/office/drawing/2014/main" id="{6EA3992F-1408-4F9F-81B0-EA3EE1F90BB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8DF463BB-FD64-4EB1-A9CA-089FE5CFFB7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7B21AF05-565B-4287-B513-2BD29DB581C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67EBAD8-2930-409A-9029-77C58B1CBF9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C572E9E3-AE0E-42BA-849D-80BF4784771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5EABA8F-CAC9-4A1A-A572-6BD220AFCB1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6A6DD213-47D5-4557-B79E-62CC94EBE94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9AA5BC3F-3BA4-4199-8C8C-5CBDEC0F9C3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8BE6FB23-05E1-48E4-888F-B0A8C561FD6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0C2413F7-0F6E-4562-AE10-31A09D73FDA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1C99E843-F22D-4191-AE6D-1BC836E7AD5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38E92942-69E2-4DEB-AE43-62182B22303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A4DAFF00-A44D-498A-B62D-60A9E1F97D7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1D04940B-B5B3-4C11-9CAA-A4DD1D464C3B}"/>
              </a:ext>
            </a:extLst>
          </p:cNvPr>
          <p:cNvGrpSpPr/>
          <p:nvPr/>
        </p:nvGrpSpPr>
        <p:grpSpPr>
          <a:xfrm rot="2540802">
            <a:off x="-169626" y="5038725"/>
            <a:ext cx="544580" cy="346135"/>
            <a:chOff x="1459148" y="544749"/>
            <a:chExt cx="7412477" cy="5661498"/>
          </a:xfrm>
        </p:grpSpPr>
        <p:sp>
          <p:nvSpPr>
            <p:cNvPr id="1379" name="Arc 1378">
              <a:extLst>
                <a:ext uri="{FF2B5EF4-FFF2-40B4-BE49-F238E27FC236}">
                  <a16:creationId xmlns:a16="http://schemas.microsoft.com/office/drawing/2014/main" id="{CEE8179A-2C86-4F6F-A212-EE0A16C09B9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009C26AC-CF10-4CF8-B9DC-3F12AC61465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405E6900-E35E-4A41-95B3-AC35181B8F7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D1B82D5D-AE4F-4E7E-AD83-F779DDBA4C2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E8182F9D-8A34-4BBE-9970-B736F7993D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489BDA51-5455-42EC-B6CE-1E8A9EB9E6E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DA227AA1-BC39-43C2-962F-E21969C2C17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9CB8E13F-979E-4674-82E2-890F1D16C33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39CA4806-EAF0-44B6-8B0F-2D1ACD5E6D3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D28CF904-D146-43CF-B732-D41093349BF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559139FA-2E32-4EF3-A500-B6142B07D99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64E7D7F6-42ED-49F2-A3C1-F983E39F602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15C9043B-97CC-46A0-BC75-AD4D5191F56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2ABAC9E6-F836-46F6-B4D4-3057A6BA003E}"/>
              </a:ext>
            </a:extLst>
          </p:cNvPr>
          <p:cNvGrpSpPr/>
          <p:nvPr/>
        </p:nvGrpSpPr>
        <p:grpSpPr>
          <a:xfrm rot="2540802">
            <a:off x="-169626" y="5334000"/>
            <a:ext cx="544580" cy="346135"/>
            <a:chOff x="1459148" y="544749"/>
            <a:chExt cx="7412477" cy="5661498"/>
          </a:xfrm>
        </p:grpSpPr>
        <p:sp>
          <p:nvSpPr>
            <p:cNvPr id="1393" name="Arc 1392">
              <a:extLst>
                <a:ext uri="{FF2B5EF4-FFF2-40B4-BE49-F238E27FC236}">
                  <a16:creationId xmlns:a16="http://schemas.microsoft.com/office/drawing/2014/main" id="{2903174E-D65F-4303-9718-F406DA1D3E9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DA34C6A3-A550-4926-8CE6-2B2DD2958A2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5C7F85C6-4DF9-43D2-8BDB-802125ABECD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B7B1713C-9760-4E51-83F8-31B02F176FB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79D6629D-477A-46B1-9BE8-24679CFC656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C98F1DF6-48B3-47CA-A63B-6B22097C9D5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34388145-E584-4DAB-AB92-2ADA105434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E3F25D1D-704C-43B3-BECE-E504C1B9F6F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33421DCF-6B7E-4ED8-9247-78432D63386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E97EA50D-636A-4D73-BAB0-53A1D0631ED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DFF4E281-516B-40B8-B47F-C92E5266C9F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09EFBFB5-5E1A-4D6A-B993-CFAFFF4A212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7AE369CC-CA34-46E1-B2EE-7AF255F9D50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4C56ECD6-5FA0-4576-BD28-3D59D570D7F1}"/>
              </a:ext>
            </a:extLst>
          </p:cNvPr>
          <p:cNvGrpSpPr/>
          <p:nvPr/>
        </p:nvGrpSpPr>
        <p:grpSpPr>
          <a:xfrm rot="2540802">
            <a:off x="-169626" y="5629275"/>
            <a:ext cx="544580" cy="346135"/>
            <a:chOff x="1459148" y="544749"/>
            <a:chExt cx="7412477" cy="5661498"/>
          </a:xfrm>
        </p:grpSpPr>
        <p:sp>
          <p:nvSpPr>
            <p:cNvPr id="1407" name="Arc 1406">
              <a:extLst>
                <a:ext uri="{FF2B5EF4-FFF2-40B4-BE49-F238E27FC236}">
                  <a16:creationId xmlns:a16="http://schemas.microsoft.com/office/drawing/2014/main" id="{E5A3FFA1-4D7C-4F86-84EB-E69BE03D15E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8CAE38E7-41A1-4DA8-83CA-29A6DF77267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22F7FFDE-856B-4CD2-BEEE-1F09ACFB490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2EF16879-2A7E-4059-8F61-4485C0B1F1A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015C84E3-CF13-44F3-A3F4-9D280947FF0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FF68E9B4-712F-4061-A6C7-DD16FE0F881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89239F6-79CA-41A1-A892-5E829CF6EF1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63432D50-3B5F-4315-BF99-AA804972592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57C606C-ABB1-45EE-9013-8D72B598717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346E0A86-3954-4539-8E46-5CF1426912C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51BFBF37-99C2-4B38-B17B-235AD9A8034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7E967930-F760-4A69-8CD3-30FB8DF262B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6324F40E-B71A-46E1-B520-9D324B59CF8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4E31905B-DAEF-45FE-94C0-6F80256898A9}"/>
              </a:ext>
            </a:extLst>
          </p:cNvPr>
          <p:cNvGrpSpPr/>
          <p:nvPr/>
        </p:nvGrpSpPr>
        <p:grpSpPr>
          <a:xfrm rot="2540802">
            <a:off x="-169626" y="5924550"/>
            <a:ext cx="544580" cy="346135"/>
            <a:chOff x="1459148" y="544749"/>
            <a:chExt cx="7412477" cy="5661498"/>
          </a:xfrm>
        </p:grpSpPr>
        <p:sp>
          <p:nvSpPr>
            <p:cNvPr id="1421" name="Arc 1420">
              <a:extLst>
                <a:ext uri="{FF2B5EF4-FFF2-40B4-BE49-F238E27FC236}">
                  <a16:creationId xmlns:a16="http://schemas.microsoft.com/office/drawing/2014/main" id="{16EE2312-9489-4E1B-A7EF-C2199DA57AD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31A4865E-919F-4684-B8D1-00934E6DF85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620C4921-8D30-4AB4-A537-758AAACA61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350D9CFA-6376-4CEF-8205-EE9CBFB7804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A2569F46-7B44-437C-86FF-1E7810A9060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510E260A-E517-418E-A828-FA5788F1818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0EB7C601-E863-4126-8991-BA51A35041A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31DB06F9-055B-45A1-94A4-AAD582F17DF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06FCDDA8-C1FC-4646-9E16-EEBDCDB4D70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B8AA88CF-6B85-4D31-A6C2-46EB95CD248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420E2F96-1BB5-4681-9A14-2B1B86E5264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AE228490-88B1-4704-A6BA-17C9E831965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A423E539-C9F1-4EC1-BF7F-0CC6E5C1015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F54A7EAA-F611-4E2C-AB66-153A51CB0EF1}"/>
              </a:ext>
            </a:extLst>
          </p:cNvPr>
          <p:cNvGrpSpPr/>
          <p:nvPr/>
        </p:nvGrpSpPr>
        <p:grpSpPr>
          <a:xfrm rot="2540802">
            <a:off x="-169626" y="6219825"/>
            <a:ext cx="544580" cy="346135"/>
            <a:chOff x="1459148" y="544749"/>
            <a:chExt cx="7412477" cy="5661498"/>
          </a:xfrm>
        </p:grpSpPr>
        <p:sp>
          <p:nvSpPr>
            <p:cNvPr id="1435" name="Arc 1434">
              <a:extLst>
                <a:ext uri="{FF2B5EF4-FFF2-40B4-BE49-F238E27FC236}">
                  <a16:creationId xmlns:a16="http://schemas.microsoft.com/office/drawing/2014/main" id="{84850292-C40D-4B86-9011-BBE705CD9E0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1BA16929-87B1-4C20-A1D2-9BA06D94149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5DF90302-F594-4BDE-B6E0-7ABBC23597B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081EA360-8BD0-4E4C-9010-2F2B6D3293C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58DB4250-1820-449C-B891-56FF46D8AD4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15F4D71A-7687-4483-B8E4-4A51E6D8C7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CA1AE82D-C607-40E3-B465-168627B0D68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130595E0-5A05-4667-B74A-6A2744F911B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3BC87596-B21E-4046-AA97-B609132EDBE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D44167D8-293A-4F58-A355-D5772C7D1CF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02062050-E52F-4BC1-86CD-F854443401F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75CBC00B-F6DA-4D0B-ACAD-B4061D3D526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D2CF3153-1341-4A7A-81F2-A2042A0E34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095CC5BC-1747-4FDD-9FFA-2AB1968304CA}"/>
              </a:ext>
            </a:extLst>
          </p:cNvPr>
          <p:cNvGrpSpPr/>
          <p:nvPr/>
        </p:nvGrpSpPr>
        <p:grpSpPr>
          <a:xfrm rot="2540802">
            <a:off x="11727099" y="304800"/>
            <a:ext cx="544580" cy="346135"/>
            <a:chOff x="1459148" y="544749"/>
            <a:chExt cx="7412477" cy="5661498"/>
          </a:xfrm>
        </p:grpSpPr>
        <p:sp>
          <p:nvSpPr>
            <p:cNvPr id="1449" name="Arc 1448">
              <a:extLst>
                <a:ext uri="{FF2B5EF4-FFF2-40B4-BE49-F238E27FC236}">
                  <a16:creationId xmlns:a16="http://schemas.microsoft.com/office/drawing/2014/main" id="{691EC9C4-04FF-40D3-A952-07BE8BFAD20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614E7413-F186-4322-A07B-AFBC9A110AF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4D1017D0-1430-471B-B4DD-6B1F7DBD9F2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B3F91D08-3C02-472E-9D1F-F107031EF9E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097B73C0-A188-4775-8EA9-7140EE105C4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9FDF476B-656A-403F-ABC0-D5F4611C9A9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952C3039-5A35-47D1-B2CA-73F088A3A26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FC30AFCC-018B-48ED-8E76-A5E0C7E5455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C572D9DA-8D40-4344-8149-C17553CB47E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2A403C4D-4357-46C3-A2F5-DB9B85869A8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24AF928D-2940-45D5-861D-7AD75616885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CAEE38E6-7865-42E4-B292-1E88A32DF01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389230E8-EE56-4AC7-99CA-EB0ABAA07BC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8242323C-7B6C-46A6-9324-A954ABCCFD58}"/>
              </a:ext>
            </a:extLst>
          </p:cNvPr>
          <p:cNvGrpSpPr/>
          <p:nvPr/>
        </p:nvGrpSpPr>
        <p:grpSpPr>
          <a:xfrm rot="2540802">
            <a:off x="11727099" y="600075"/>
            <a:ext cx="544580" cy="346135"/>
            <a:chOff x="1459148" y="544749"/>
            <a:chExt cx="7412477" cy="5661498"/>
          </a:xfrm>
        </p:grpSpPr>
        <p:sp>
          <p:nvSpPr>
            <p:cNvPr id="1463" name="Arc 1462">
              <a:extLst>
                <a:ext uri="{FF2B5EF4-FFF2-40B4-BE49-F238E27FC236}">
                  <a16:creationId xmlns:a16="http://schemas.microsoft.com/office/drawing/2014/main" id="{B987BCBA-2C33-44BD-A923-AB04CCB1D21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69A18B4A-58DE-487D-9075-A3743EE6441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CAA12302-1C18-409D-8CC8-8B04EC90745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79A9B734-A70C-4701-9943-BF854EAFB57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CD9510CE-BD68-46EA-BD56-1D576BF222A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096F50C1-C9AE-4926-8668-4B617AE468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4AF7442A-4183-4E69-9DC8-E2ACFBDF79D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4D276502-B7FE-4450-9FE4-18C6B0FAD36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2E3733BF-30B9-4A7E-ABC9-781074AB0B8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8C1ECCFC-374D-4663-B918-DECD9774834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D1FDDA1A-E4B4-4985-A34A-BC71640981A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12B0FD0C-3C20-4D4B-978C-1B5CBB2B6F0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E1A6162F-89D1-40D8-9CD7-ABED518C84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2449B3D7-9DAB-4236-A4DB-20EBE400C1E6}"/>
              </a:ext>
            </a:extLst>
          </p:cNvPr>
          <p:cNvGrpSpPr/>
          <p:nvPr/>
        </p:nvGrpSpPr>
        <p:grpSpPr>
          <a:xfrm rot="2540802">
            <a:off x="11727099" y="895350"/>
            <a:ext cx="544580" cy="346135"/>
            <a:chOff x="1459148" y="544749"/>
            <a:chExt cx="7412477" cy="5661498"/>
          </a:xfrm>
        </p:grpSpPr>
        <p:sp>
          <p:nvSpPr>
            <p:cNvPr id="1477" name="Arc 1476">
              <a:extLst>
                <a:ext uri="{FF2B5EF4-FFF2-40B4-BE49-F238E27FC236}">
                  <a16:creationId xmlns:a16="http://schemas.microsoft.com/office/drawing/2014/main" id="{927555A4-EBE6-4858-91DA-B105A6BE63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F739CD9D-B26B-40EA-96A8-26CAB2D8C68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3BE065AC-BB82-4677-BB7C-39D2EE7E92F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3DCF989A-223F-439E-8175-5929597AE1C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CEFEB991-D3DB-479E-93DB-65215E909CE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8227FE55-ED44-4599-AB7E-C78EA02E826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7F1F7604-9D75-4857-8D22-199E1BD57EA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DE9E7BDB-F89A-4D78-8F26-4CA598E71E3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840228FB-323E-4145-9F1D-B54A0888D0D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5C3D17E9-A0F8-4E90-905E-AE941A1FDA9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3382EE95-0094-45FF-B17B-3453D4F37B4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3A3C8F70-C4A0-43A9-A5DB-7699F644A74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A98F426A-2F01-4D6D-BA69-C77BFD10AFD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7A34FD5B-BBF7-433E-A018-DF60A241438A}"/>
              </a:ext>
            </a:extLst>
          </p:cNvPr>
          <p:cNvGrpSpPr/>
          <p:nvPr/>
        </p:nvGrpSpPr>
        <p:grpSpPr>
          <a:xfrm rot="2540802">
            <a:off x="11727099" y="1190625"/>
            <a:ext cx="544580" cy="346135"/>
            <a:chOff x="1459148" y="544749"/>
            <a:chExt cx="7412477" cy="5661498"/>
          </a:xfrm>
        </p:grpSpPr>
        <p:sp>
          <p:nvSpPr>
            <p:cNvPr id="1491" name="Arc 1490">
              <a:extLst>
                <a:ext uri="{FF2B5EF4-FFF2-40B4-BE49-F238E27FC236}">
                  <a16:creationId xmlns:a16="http://schemas.microsoft.com/office/drawing/2014/main" id="{51B5E0B2-546E-4C50-B979-7258153DC1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F396CBDA-43A0-4DCC-A6E9-E52AF83ADCC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AAE40FE0-4F70-48FA-ACE1-7DFF58FE5D2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95F56638-EA94-43EB-BD01-06B415FCC8D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3E368677-1B52-42EA-9A44-61883CFF1A2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D32AADFA-7AB7-4E1C-888B-36DBA1F9C12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E37EC50D-01C9-45B6-AAFD-6446603FC07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C4FF8B00-85F0-4926-A18C-6B5EC0BE0CE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EFDBE687-8030-469A-86DF-6F3ADC31B75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5847A4CF-A83A-452B-A247-562EFF30E1C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8858D4B1-BB6E-4D16-A279-9479EA2F6A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310DE256-8B62-486E-90AA-379FFE17763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43715F61-60FB-4BC6-AF06-58A0A302793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6796CC65-E4BE-474D-9CEA-FBCF825DD7E8}"/>
              </a:ext>
            </a:extLst>
          </p:cNvPr>
          <p:cNvGrpSpPr/>
          <p:nvPr/>
        </p:nvGrpSpPr>
        <p:grpSpPr>
          <a:xfrm rot="2540802">
            <a:off x="11727099" y="1485900"/>
            <a:ext cx="544580" cy="346135"/>
            <a:chOff x="1459148" y="544749"/>
            <a:chExt cx="7412477" cy="5661498"/>
          </a:xfrm>
        </p:grpSpPr>
        <p:sp>
          <p:nvSpPr>
            <p:cNvPr id="1505" name="Arc 1504">
              <a:extLst>
                <a:ext uri="{FF2B5EF4-FFF2-40B4-BE49-F238E27FC236}">
                  <a16:creationId xmlns:a16="http://schemas.microsoft.com/office/drawing/2014/main" id="{34150757-DD66-4A9B-9EEC-678ECC2DD4F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3345D700-BDF0-4769-AE17-1C447E1F419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C99E660F-D7C6-448B-867D-5DA2604E8A9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AFF4C99C-C52F-447F-985B-2056764FE28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8DA7B2B2-C517-43C6-841F-06F0BBF52B5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274743D7-3E10-48B1-924F-FE0AFBBFB4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C30B36EF-0371-4321-8127-A7975B6A9A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31CF32E5-5445-43DC-9842-7DA403D5B40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13AB6DC3-33ED-4AE1-81BB-96A3F178D6E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0E9F9622-DFEC-4FDE-977B-A0283C229D9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593107C-CBA5-41C0-A379-CCC5E6B0D07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EC800948-CF35-4E08-AC13-C63906C57AF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FB901A11-EE6A-4B11-9F7F-BB80744164D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C7F676A-DBD7-4256-8016-8AC3FBF7736E}"/>
              </a:ext>
            </a:extLst>
          </p:cNvPr>
          <p:cNvGrpSpPr/>
          <p:nvPr/>
        </p:nvGrpSpPr>
        <p:grpSpPr>
          <a:xfrm rot="2540802">
            <a:off x="11727099" y="1781175"/>
            <a:ext cx="544580" cy="346135"/>
            <a:chOff x="1459148" y="544749"/>
            <a:chExt cx="7412477" cy="5661498"/>
          </a:xfrm>
        </p:grpSpPr>
        <p:sp>
          <p:nvSpPr>
            <p:cNvPr id="1519" name="Arc 1518">
              <a:extLst>
                <a:ext uri="{FF2B5EF4-FFF2-40B4-BE49-F238E27FC236}">
                  <a16:creationId xmlns:a16="http://schemas.microsoft.com/office/drawing/2014/main" id="{04EA27F6-99BF-4801-B082-7DBFF263933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4D92F120-D53C-4315-AA7F-DB6FCD9B628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30809403-63CE-48F4-8E84-0360146E380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45C1F8B1-D7D7-4220-830E-D0BBAED82E6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95E5ECB3-783A-442B-900C-395D5F08FD8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BBBD881B-1393-4D44-A940-EBF4503B7AD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B6E73FEC-E6D1-4EF9-AC0D-F461A9185DA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AFD8DF7D-848E-4EB2-9A87-88E1BA67063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44E70BFF-A807-47CA-820D-6DB4DDD5865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1E549CEB-42D4-45B5-A80F-847BF1D864F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FA62567-E2DC-456F-B140-08C21D0B893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A8FD69DA-CBB8-4C1A-87E6-83DA23D7F27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47DEE3B2-4A2C-42A4-ADF6-4CB39C55C2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AB52623D-2F52-47CF-AA0B-8734A5391D98}"/>
              </a:ext>
            </a:extLst>
          </p:cNvPr>
          <p:cNvGrpSpPr/>
          <p:nvPr/>
        </p:nvGrpSpPr>
        <p:grpSpPr>
          <a:xfrm rot="2540802">
            <a:off x="11727099" y="2076450"/>
            <a:ext cx="544580" cy="346135"/>
            <a:chOff x="1459148" y="544749"/>
            <a:chExt cx="7412477" cy="5661498"/>
          </a:xfrm>
        </p:grpSpPr>
        <p:sp>
          <p:nvSpPr>
            <p:cNvPr id="1533" name="Arc 1532">
              <a:extLst>
                <a:ext uri="{FF2B5EF4-FFF2-40B4-BE49-F238E27FC236}">
                  <a16:creationId xmlns:a16="http://schemas.microsoft.com/office/drawing/2014/main" id="{BCB691B1-98B6-4880-809F-B81ACE5907E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AB13E146-2360-486F-A475-4E59C60AB95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5CF31334-C685-4E7A-A60C-AF9EDA2F261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44A45E0E-70C4-4426-A1E9-E9FD96221C1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420BF940-5B79-4E8F-9893-13EDE710E48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0D599B0D-D1CF-423F-B0B3-34989C82D8E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3F8F0599-3E9C-4A8D-9076-CAB76E69522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810D463F-E170-4645-B652-69749786389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56CF29F7-EF2A-4C60-A722-CBAD7779FD6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F047BEBA-C509-47DB-8110-3B4F429F3C0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322365AF-B215-452C-B044-8397F086DA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2F4A569-C1ED-4AD1-B09F-B66C903334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6807D331-96E3-4CE6-A0FD-BDA3A78D30F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03D171A5-7B00-4D22-B6A2-782D69E3380E}"/>
              </a:ext>
            </a:extLst>
          </p:cNvPr>
          <p:cNvGrpSpPr/>
          <p:nvPr/>
        </p:nvGrpSpPr>
        <p:grpSpPr>
          <a:xfrm rot="2540802">
            <a:off x="11727099" y="2371725"/>
            <a:ext cx="544580" cy="346135"/>
            <a:chOff x="1459148" y="544749"/>
            <a:chExt cx="7412477" cy="5661498"/>
          </a:xfrm>
        </p:grpSpPr>
        <p:sp>
          <p:nvSpPr>
            <p:cNvPr id="1547" name="Arc 1546">
              <a:extLst>
                <a:ext uri="{FF2B5EF4-FFF2-40B4-BE49-F238E27FC236}">
                  <a16:creationId xmlns:a16="http://schemas.microsoft.com/office/drawing/2014/main" id="{4ADED556-4931-4494-80FA-5DB810AE022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6AAE1475-E289-406A-B33C-16706D11754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4963E50C-2463-474E-AAF1-17BFC644396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24AB7C81-4D23-46D4-BB26-35131FCCDC9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323CCF1C-5D60-4F8E-B5E4-51A6E5B2F87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DC0E3306-C888-45D8-8D4E-43C99452D6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A257389C-F3E5-4507-A29D-A66458D458C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7FD59736-914C-4FD2-9727-551D6E0692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B94193E-300F-47FE-BC5D-5A6E40DE52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BCB927E9-2714-4169-B2DB-E4BEAA6081F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50281953-17B5-4233-9C0B-F1610EB0FE0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74F040B7-0E5F-4574-8785-D047FFA681E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4A6263F4-28BB-4376-8507-73DC63E3D7E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70303F54-D545-4A32-B7E9-A6ECA5EE55C8}"/>
              </a:ext>
            </a:extLst>
          </p:cNvPr>
          <p:cNvGrpSpPr/>
          <p:nvPr/>
        </p:nvGrpSpPr>
        <p:grpSpPr>
          <a:xfrm rot="2540802">
            <a:off x="11727099" y="2667000"/>
            <a:ext cx="544580" cy="346135"/>
            <a:chOff x="1459148" y="544749"/>
            <a:chExt cx="7412477" cy="5661498"/>
          </a:xfrm>
        </p:grpSpPr>
        <p:sp>
          <p:nvSpPr>
            <p:cNvPr id="1561" name="Arc 1560">
              <a:extLst>
                <a:ext uri="{FF2B5EF4-FFF2-40B4-BE49-F238E27FC236}">
                  <a16:creationId xmlns:a16="http://schemas.microsoft.com/office/drawing/2014/main" id="{F9C6122B-2F77-481B-B3B2-8A58F064749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DE7128B1-E486-4895-864A-37CA08719F6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879B6F89-CF12-437B-9371-710B5B94457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EC3186C9-7AD1-4F83-AB12-7EC268A1635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00F15C40-74C0-4AE6-A3D5-85A4A589616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5647D26D-BF88-4BC2-B2F9-30A7357A3ED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C4367F86-C7DB-494C-926C-5EBCC2E4E7E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3FBC19C6-D9F0-4A38-9BCD-B2B479DA0AE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AC6E36C8-7BDB-48F1-B9D6-B4D145CA6B6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7B93C612-579D-4DE5-A7DC-49D929A5A3B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4BBA2579-1BB9-410B-94AD-DADF22820B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074EEE2A-715E-49DE-B88C-838E3693171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5E6C80B9-D187-4FFA-9633-12F00BDD8B1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4047F8EE-1153-4ED2-A580-060ED40DE5B6}"/>
              </a:ext>
            </a:extLst>
          </p:cNvPr>
          <p:cNvGrpSpPr/>
          <p:nvPr/>
        </p:nvGrpSpPr>
        <p:grpSpPr>
          <a:xfrm rot="2540802">
            <a:off x="11727099" y="2962275"/>
            <a:ext cx="544580" cy="346135"/>
            <a:chOff x="1459148" y="544749"/>
            <a:chExt cx="7412477" cy="5661498"/>
          </a:xfrm>
        </p:grpSpPr>
        <p:sp>
          <p:nvSpPr>
            <p:cNvPr id="1575" name="Arc 1574">
              <a:extLst>
                <a:ext uri="{FF2B5EF4-FFF2-40B4-BE49-F238E27FC236}">
                  <a16:creationId xmlns:a16="http://schemas.microsoft.com/office/drawing/2014/main" id="{796467ED-B7AC-4E3F-8714-F8986D5143D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EC3367E8-0DCD-4F46-87C1-33F94C72578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6E9FCA82-E66D-43C5-8490-9EBEFAE2D20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6849E81A-1FD6-4957-8E70-A927022336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28C181AD-477C-4AE5-BD34-31A36ADAE6D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BC76642A-0D75-458E-AA55-94F424180FF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7DFBF30D-4D3E-41F0-9F11-4587A63D3CA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47445004-C400-4AAA-ACB8-93AB1E5C2D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C0CEB25B-EC74-444E-A995-9EE1FA5410E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E530FB78-970F-45A4-A4E8-CF8350D06DC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E4A70E0E-0DE7-4165-8792-03778877EFB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0BD3709C-AB16-4BEA-A082-998479C7D34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D401FDA1-7C3B-41C6-BB34-C52BA95768E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FC2C6D4-CD1B-4AD5-BEE1-49BF81058D95}"/>
              </a:ext>
            </a:extLst>
          </p:cNvPr>
          <p:cNvGrpSpPr/>
          <p:nvPr/>
        </p:nvGrpSpPr>
        <p:grpSpPr>
          <a:xfrm rot="2540802">
            <a:off x="11727099" y="3257550"/>
            <a:ext cx="544580" cy="346135"/>
            <a:chOff x="1459148" y="544749"/>
            <a:chExt cx="7412477" cy="5661498"/>
          </a:xfrm>
        </p:grpSpPr>
        <p:sp>
          <p:nvSpPr>
            <p:cNvPr id="1589" name="Arc 1588">
              <a:extLst>
                <a:ext uri="{FF2B5EF4-FFF2-40B4-BE49-F238E27FC236}">
                  <a16:creationId xmlns:a16="http://schemas.microsoft.com/office/drawing/2014/main" id="{B454990D-5339-43D6-93C9-171F0F88897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F2D1F0A2-E4AF-45FC-AC01-1221A6DC1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31FF6634-A0B9-4F12-BA91-9AD4942C947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F8D05A40-F386-489C-B035-F2007216D05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4FC8215E-A4DC-4871-A1D7-5A8BB3781E6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C10118D1-434C-4D1C-8FC2-C0FCD1635CF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0D31A50D-BD7D-4D81-B0C7-BBA9A6BD8A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59A81AFA-B9E9-411A-B588-0AFD67A2C62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293E6FE7-F6E7-441D-A8E7-BA185F4EE30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944AF6D2-3F54-459B-9635-7DC9CF2A6E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B2758E6B-BCAD-49B7-8B65-03C356E2C11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1E24F016-7A89-496B-B853-9E6E3E80E0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E7D0DD25-0267-4EBB-8A80-62696626017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DCA4D6CD-D0CF-462A-BF6B-1D42917AB6CD}"/>
              </a:ext>
            </a:extLst>
          </p:cNvPr>
          <p:cNvGrpSpPr/>
          <p:nvPr/>
        </p:nvGrpSpPr>
        <p:grpSpPr>
          <a:xfrm rot="2540802">
            <a:off x="11727099" y="3552825"/>
            <a:ext cx="544580" cy="346135"/>
            <a:chOff x="1459148" y="544749"/>
            <a:chExt cx="7412477" cy="5661498"/>
          </a:xfrm>
        </p:grpSpPr>
        <p:sp>
          <p:nvSpPr>
            <p:cNvPr id="1603" name="Arc 1602">
              <a:extLst>
                <a:ext uri="{FF2B5EF4-FFF2-40B4-BE49-F238E27FC236}">
                  <a16:creationId xmlns:a16="http://schemas.microsoft.com/office/drawing/2014/main" id="{91952478-96F5-4BAD-9143-D7F423F7738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F7CB1B4D-1E58-44DE-B22A-6CBBF582421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4E71FA67-88FB-43D1-BEDF-0AAFA0717AE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778416B6-CF51-4435-BF1D-FA7029DA891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EA586C5F-62CE-4BCC-B12A-8A9762F78AD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A14EA62-F83E-4729-8C2F-6181B22BA21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645602AC-CB0C-436D-840E-7BD3AE3B547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77E9B168-17B7-4CCD-B883-8B8C84F878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670F60D0-A160-4A0D-92B2-8FB727EC104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8DF894B8-BF96-436B-9C21-1B58BF4C262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5C3B2E81-8B77-4ECC-955D-E93F360315D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1A6D83F1-7E2A-43D3-A721-0975B30994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F8293A7-9E5F-4005-9A29-F73279CE67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6ED2AF0D-FAD4-4A19-833F-3DDB8C979EDD}"/>
              </a:ext>
            </a:extLst>
          </p:cNvPr>
          <p:cNvGrpSpPr/>
          <p:nvPr/>
        </p:nvGrpSpPr>
        <p:grpSpPr>
          <a:xfrm rot="2540802">
            <a:off x="11727099" y="3848100"/>
            <a:ext cx="544580" cy="346135"/>
            <a:chOff x="1459148" y="544749"/>
            <a:chExt cx="7412477" cy="5661498"/>
          </a:xfrm>
        </p:grpSpPr>
        <p:sp>
          <p:nvSpPr>
            <p:cNvPr id="1617" name="Arc 1616">
              <a:extLst>
                <a:ext uri="{FF2B5EF4-FFF2-40B4-BE49-F238E27FC236}">
                  <a16:creationId xmlns:a16="http://schemas.microsoft.com/office/drawing/2014/main" id="{FBF0C9FF-56D4-4CE2-B6A0-88A86F27091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4CFCC943-C391-48CE-86A6-9A06FF493FB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BEBB6C9B-A4D4-44AD-93FD-809AD55D823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45234F5D-FBE7-4EFF-800C-0B80DBEA925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A0FEFF8A-6F7F-4075-A882-3F393C9C06C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5827F21C-AAC7-42CC-8EBF-3DF64ED8BB4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4B4B144E-2568-4EC4-B23A-1D3588EFC6D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9357C4CA-C1AA-4441-BD68-D0EB0238C5E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88455B8B-A28A-4501-883F-B3BD2D3C65D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C306C27A-BA82-42F9-8AC5-C69ACE3258E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86B879AA-A46A-41D4-AC39-B7AA780E1C1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8CB1B2ED-8C8A-4E2A-8010-F95BABEE706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B36668E7-657F-4342-8F2D-3B015E81AA7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526F7EBE-D436-4B2B-9029-01A539F7B987}"/>
              </a:ext>
            </a:extLst>
          </p:cNvPr>
          <p:cNvGrpSpPr/>
          <p:nvPr/>
        </p:nvGrpSpPr>
        <p:grpSpPr>
          <a:xfrm rot="2540802">
            <a:off x="11727099" y="4143375"/>
            <a:ext cx="544580" cy="346135"/>
            <a:chOff x="1459148" y="544749"/>
            <a:chExt cx="7412477" cy="5661498"/>
          </a:xfrm>
        </p:grpSpPr>
        <p:sp>
          <p:nvSpPr>
            <p:cNvPr id="1631" name="Arc 1630">
              <a:extLst>
                <a:ext uri="{FF2B5EF4-FFF2-40B4-BE49-F238E27FC236}">
                  <a16:creationId xmlns:a16="http://schemas.microsoft.com/office/drawing/2014/main" id="{7001895C-CB73-402E-B43B-1263F1E91B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8186BBE6-493D-4372-AF7D-1B4AE6B01A7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434A6004-1B63-432A-9C92-949AC63B114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39E2FB1B-6BD1-4827-B72C-CE105919600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C6266317-1173-4875-BE17-F391A5C3C6A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609193FF-B595-4B92-B2DC-17A6F69A002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5B8AA77-CB03-4044-AE6B-53683B6C265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3471A590-30F9-4367-BFD8-EE7449576CC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259612C8-5CE1-4548-A700-2DA1CB446B7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C9A9A395-9F9E-459F-BCE7-AA21267650F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59B692D4-C489-4DBF-ABEB-D8D230F16DC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C56346FF-0004-4DE0-8235-82199A28F3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5CAC5F38-DFA2-4CF4-B137-4D829C86CAC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E94B9EC7-B7A2-4E0B-9303-B5606E76074A}"/>
              </a:ext>
            </a:extLst>
          </p:cNvPr>
          <p:cNvGrpSpPr/>
          <p:nvPr/>
        </p:nvGrpSpPr>
        <p:grpSpPr>
          <a:xfrm rot="2540802">
            <a:off x="11727099" y="4438650"/>
            <a:ext cx="544580" cy="346135"/>
            <a:chOff x="1459148" y="544749"/>
            <a:chExt cx="7412477" cy="5661498"/>
          </a:xfrm>
        </p:grpSpPr>
        <p:sp>
          <p:nvSpPr>
            <p:cNvPr id="1645" name="Arc 1644">
              <a:extLst>
                <a:ext uri="{FF2B5EF4-FFF2-40B4-BE49-F238E27FC236}">
                  <a16:creationId xmlns:a16="http://schemas.microsoft.com/office/drawing/2014/main" id="{D006FED8-A681-4181-BF41-C494A441C52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06889F86-F23F-4ED3-B565-D5D735EEB73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88E584F2-877E-45DA-8E39-DA0093016EE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398F0942-65F4-4E57-9835-0A39BEAC653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065C7A5B-A358-4797-A6FE-77493CCB858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F01770B4-98D9-4A85-A8DF-76792EBF8F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70CA531D-B86B-49BF-9C4E-FB3D8CAB5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09DB4430-6B75-4A9A-B954-7A8CDB71F1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6D2116F9-4983-4D73-9CDE-3C49DAA60F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7B9600EC-0D35-4D44-A2D4-CC43D98B4A1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EBC16015-ECA4-469A-875B-37EA3491825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82BE09A6-B5B6-4CB5-88BE-9A3B70443E8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5B7A80E0-388B-4C90-9FF6-C720957AF97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0D2AF69E-C82A-4358-80CF-99EAC826406A}"/>
              </a:ext>
            </a:extLst>
          </p:cNvPr>
          <p:cNvGrpSpPr/>
          <p:nvPr/>
        </p:nvGrpSpPr>
        <p:grpSpPr>
          <a:xfrm rot="2540802">
            <a:off x="11727099" y="4733925"/>
            <a:ext cx="544580" cy="346135"/>
            <a:chOff x="1459148" y="544749"/>
            <a:chExt cx="7412477" cy="5661498"/>
          </a:xfrm>
        </p:grpSpPr>
        <p:sp>
          <p:nvSpPr>
            <p:cNvPr id="1659" name="Arc 1658">
              <a:extLst>
                <a:ext uri="{FF2B5EF4-FFF2-40B4-BE49-F238E27FC236}">
                  <a16:creationId xmlns:a16="http://schemas.microsoft.com/office/drawing/2014/main" id="{14F9F858-9373-4F8B-BE92-442CD9FA60F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FF193987-D00A-46FE-83C2-277AF8A47EC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1F33EC69-303B-4E75-9CAA-C13FB9C096C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C28E5992-D7C6-4FC6-AEA1-83E011DDB72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035CFE3B-49EF-4952-A31D-070D0AF79FC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335A4D97-581F-48A0-85C5-93B16198175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A201C94B-FE97-41E4-9A0D-E55BBF94382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550445ED-C23A-49C0-9BF4-4E47BDA243E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5296AC12-E48E-4416-B45E-9131697A96D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A85748C2-CF5D-4688-A190-C9F30FACDD7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06E6FBD4-6BB0-4A9E-A1C6-220209B4597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C8A706A5-257F-4F95-A2B2-3F378545DC9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DBB13301-850E-4C39-A9B6-CE30C2B5CB0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72605AD8-BC02-4BC9-82BD-4210FB822699}"/>
              </a:ext>
            </a:extLst>
          </p:cNvPr>
          <p:cNvGrpSpPr/>
          <p:nvPr/>
        </p:nvGrpSpPr>
        <p:grpSpPr>
          <a:xfrm rot="2540802">
            <a:off x="11727099" y="5029200"/>
            <a:ext cx="544580" cy="346135"/>
            <a:chOff x="1459148" y="544749"/>
            <a:chExt cx="7412477" cy="5661498"/>
          </a:xfrm>
        </p:grpSpPr>
        <p:sp>
          <p:nvSpPr>
            <p:cNvPr id="1673" name="Arc 1672">
              <a:extLst>
                <a:ext uri="{FF2B5EF4-FFF2-40B4-BE49-F238E27FC236}">
                  <a16:creationId xmlns:a16="http://schemas.microsoft.com/office/drawing/2014/main" id="{204B6660-A0B1-4EF1-9551-6BE615C349F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347CE1CE-4E7D-43BB-B66C-05FDFF9342A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CDB0A42-E027-406C-8F70-8D6A7CE6AFA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3597E0C0-552F-4ED2-8350-BD7B83DCF6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D38BA75B-95BB-4847-AB8C-487D009D6F4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61D8DE7E-CDDE-4CB0-8360-F8C2400C3E8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8723B7B7-743E-43F9-95A0-CA1979A607F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8CB117F6-0249-4A41-B533-C3152D6477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898CD21B-523A-4B2C-93D4-94CD9B07876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EA04776C-37D8-4B57-B2FC-58EC46FD3B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C7639EA9-BAD9-4334-A6DE-7DE0F9AD5C7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8ABF7978-B0A9-4AB7-A745-3BE31842B90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8EA05F41-E7ED-4B90-AFA8-F6E257FB974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D11CD9E4-A422-4C1C-A0B1-FB6D754BE799}"/>
              </a:ext>
            </a:extLst>
          </p:cNvPr>
          <p:cNvGrpSpPr/>
          <p:nvPr/>
        </p:nvGrpSpPr>
        <p:grpSpPr>
          <a:xfrm rot="2540802">
            <a:off x="11727099" y="5324475"/>
            <a:ext cx="544580" cy="346135"/>
            <a:chOff x="1459148" y="544749"/>
            <a:chExt cx="7412477" cy="5661498"/>
          </a:xfrm>
        </p:grpSpPr>
        <p:sp>
          <p:nvSpPr>
            <p:cNvPr id="1687" name="Arc 1686">
              <a:extLst>
                <a:ext uri="{FF2B5EF4-FFF2-40B4-BE49-F238E27FC236}">
                  <a16:creationId xmlns:a16="http://schemas.microsoft.com/office/drawing/2014/main" id="{056E4493-606F-4FD5-A0F2-3DA27AD9D26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AF6D56FC-99DC-4675-B84C-48C412BB14F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B1AB1525-8717-4873-93C2-1350C61FA2A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245583FE-4693-4B25-BDFE-68ADA764DFA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B163803E-83FF-48BC-9C2C-777E1F6A1C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ADA34B42-80D1-47A6-9358-1813C4C5451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FAB0FFF9-D43F-469C-94F0-17879B543D4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91721705-6D0B-4B9E-BDEF-7378B514EA0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595F8305-EDD2-4302-A8BE-1601E7C5A40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C1F3B1C9-38F3-494A-87A2-B13830EC743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11F60C07-43A9-4186-9A22-E932B46937B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DF493185-277B-4D64-B680-68415FDF6D0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35269C3B-6A3B-476D-A1D9-6BF49D16F4D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2F355D02-056F-44E6-82BD-E1168B4C4775}"/>
              </a:ext>
            </a:extLst>
          </p:cNvPr>
          <p:cNvGrpSpPr/>
          <p:nvPr/>
        </p:nvGrpSpPr>
        <p:grpSpPr>
          <a:xfrm rot="2540802">
            <a:off x="11727099" y="5619750"/>
            <a:ext cx="544580" cy="346135"/>
            <a:chOff x="1459148" y="544749"/>
            <a:chExt cx="7412477" cy="5661498"/>
          </a:xfrm>
        </p:grpSpPr>
        <p:sp>
          <p:nvSpPr>
            <p:cNvPr id="1701" name="Arc 1700">
              <a:extLst>
                <a:ext uri="{FF2B5EF4-FFF2-40B4-BE49-F238E27FC236}">
                  <a16:creationId xmlns:a16="http://schemas.microsoft.com/office/drawing/2014/main" id="{37BDC1DF-EB79-439D-A7F0-3F74CB0FB3A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AFCCCCBC-19A0-4142-83BA-8C9044460E6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52BFE13E-4331-4FCE-B95A-1DB5918B594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C96F5E04-5C52-4579-A555-299A6BB5A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35E7C271-D51A-4006-8D03-69DD659AF12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76986471-9E92-4236-8FBA-016F12F86BD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60743906-9B4A-4228-AD68-B9E6188925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77D8A207-FD14-4B15-A319-AA67D61A78C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831CF3C3-7AC8-4B18-BA04-954A2CBDFC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E5D3045E-93A9-4910-A15C-1426621E9EB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BDBB9695-6129-4756-8979-E0D52083D63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C47D0E7B-D2D6-4703-A212-0B1FFF773FC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AF2E613F-25D8-4D8D-859C-6A832D6EF56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BFD44492-5DBE-4369-BD31-E35511D3F5C1}"/>
              </a:ext>
            </a:extLst>
          </p:cNvPr>
          <p:cNvGrpSpPr/>
          <p:nvPr/>
        </p:nvGrpSpPr>
        <p:grpSpPr>
          <a:xfrm rot="2540802">
            <a:off x="11727099" y="5915025"/>
            <a:ext cx="544580" cy="346135"/>
            <a:chOff x="1459148" y="544749"/>
            <a:chExt cx="7412477" cy="5661498"/>
          </a:xfrm>
        </p:grpSpPr>
        <p:sp>
          <p:nvSpPr>
            <p:cNvPr id="1715" name="Arc 1714">
              <a:extLst>
                <a:ext uri="{FF2B5EF4-FFF2-40B4-BE49-F238E27FC236}">
                  <a16:creationId xmlns:a16="http://schemas.microsoft.com/office/drawing/2014/main" id="{C93FD7AF-9118-48A5-B4D9-D2CF0FC59C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BC083B31-958D-4CE5-BE07-977935762AC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2BDCA58E-0A7F-4C66-A4B0-D2E8E226BBF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7B464821-54CF-4B7C-8F71-13AF90B1A9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43060DF9-C389-4110-B01B-415725FEE0E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BD92F211-95BF-488D-9AEE-6EC9C360D15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1ADFB26D-78BB-4053-8F96-526A6A3F5AC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1BD7BF88-DF45-43C7-A395-9C67C104F6C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A50A499-E511-47C6-BC17-341B0ED0EAD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675080CC-5329-4E26-BAA6-13843487B9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5E77CCB7-0DC8-49B0-AF00-102BB23B3A8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2E2DF90F-F5B5-4527-BCC4-73C2C7A158A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9FD0EEA2-01AD-4F4D-BA78-EDA2EC790E0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C40D6BCE-9374-4043-9635-6D5676FEC5A5}"/>
              </a:ext>
            </a:extLst>
          </p:cNvPr>
          <p:cNvGrpSpPr/>
          <p:nvPr/>
        </p:nvGrpSpPr>
        <p:grpSpPr>
          <a:xfrm rot="2540802">
            <a:off x="11727099" y="6210300"/>
            <a:ext cx="544580" cy="346135"/>
            <a:chOff x="1459148" y="544749"/>
            <a:chExt cx="7412477" cy="5661498"/>
          </a:xfrm>
        </p:grpSpPr>
        <p:sp>
          <p:nvSpPr>
            <p:cNvPr id="1729" name="Arc 1728">
              <a:extLst>
                <a:ext uri="{FF2B5EF4-FFF2-40B4-BE49-F238E27FC236}">
                  <a16:creationId xmlns:a16="http://schemas.microsoft.com/office/drawing/2014/main" id="{B7C3F647-4FE9-4C56-A1D0-000EA607FF2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051A146F-7D13-4E4F-8363-E22B462CF66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EA074325-B3C1-4199-ABFB-B44B1687D66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721DCEAF-3D17-4AEF-A117-4538B87DB61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53917259-0F4A-45D5-919F-AAF5CB62ADE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329CEAB8-3A66-47B2-9234-50D0D3EA911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296A22A7-DF4C-45EF-BB64-0BF1F284BF2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0EB0182-3D1C-476C-A6F0-AD9A3557C20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CDEC54D2-6117-4FA3-84DD-BCDEFFCB1D7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549211CF-455E-444D-BE60-19FD1E15C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DA6CDE93-B9E5-4F13-8FF2-E216C458A2F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313A2968-4F32-44B0-97B7-82A7AD719D1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CE2EF36E-0A31-485B-A262-3B07BD98E4E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3781435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4"/>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500" fill="hold"/>
                                        <p:tgtEl>
                                          <p:spTgt spid="48"/>
                                        </p:tgtEl>
                                        <p:attrNameLst>
                                          <p:attrName>ppt_w</p:attrName>
                                        </p:attrNameLst>
                                      </p:cBhvr>
                                      <p:tavLst>
                                        <p:tav tm="0">
                                          <p:val>
                                            <p:fltVal val="0"/>
                                          </p:val>
                                        </p:tav>
                                        <p:tav tm="100000">
                                          <p:val>
                                            <p:strVal val="#ppt_w"/>
                                          </p:val>
                                        </p:tav>
                                      </p:tavLst>
                                    </p:anim>
                                    <p:anim calcmode="lin" valueType="num">
                                      <p:cBhvr>
                                        <p:cTn id="8" dur="500" fill="hold"/>
                                        <p:tgtEl>
                                          <p:spTgt spid="48"/>
                                        </p:tgtEl>
                                        <p:attrNameLst>
                                          <p:attrName>ppt_h</p:attrName>
                                        </p:attrNameLst>
                                      </p:cBhvr>
                                      <p:tavLst>
                                        <p:tav tm="0">
                                          <p:val>
                                            <p:fltVal val="0"/>
                                          </p:val>
                                        </p:tav>
                                        <p:tav tm="100000">
                                          <p:val>
                                            <p:strVal val="#ppt_h"/>
                                          </p:val>
                                        </p:tav>
                                      </p:tavLst>
                                    </p:anim>
                                    <p:animEffect transition="in" filter="fade">
                                      <p:cBhvr>
                                        <p:cTn id="9" dur="500"/>
                                        <p:tgtEl>
                                          <p:spTgt spid="48"/>
                                        </p:tgtEl>
                                      </p:cBhvr>
                                    </p:animEffect>
                                  </p:childTnLst>
                                </p:cTn>
                              </p:par>
                            </p:childTnLst>
                          </p:cTn>
                        </p:par>
                      </p:childTnLst>
                    </p:cTn>
                  </p:par>
                </p:childTnLst>
              </p:cTn>
              <p:nextCondLst>
                <p:cond evt="onClick" delay="0">
                  <p:tgtEl>
                    <p:spTgt spid="44"/>
                  </p:tgtEl>
                </p:cond>
              </p:nextCondLst>
            </p:seq>
            <p:seq concurrent="1" nextAc="seek">
              <p:cTn id="10" restart="whenNotActive" fill="hold" evtFilter="cancelBubble" nodeType="interactiveSeq">
                <p:stCondLst>
                  <p:cond evt="onClick" delay="0">
                    <p:tgtEl>
                      <p:spTgt spid="45"/>
                    </p:tgtEl>
                  </p:cond>
                </p:stCondLst>
                <p:endSync evt="end" delay="0">
                  <p:rtn val="all"/>
                </p:endSync>
                <p:childTnLst>
                  <p:par>
                    <p:cTn id="11" fill="hold">
                      <p:stCondLst>
                        <p:cond delay="0"/>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p:cTn id="15" dur="500" fill="hold"/>
                                        <p:tgtEl>
                                          <p:spTgt spid="49"/>
                                        </p:tgtEl>
                                        <p:attrNameLst>
                                          <p:attrName>ppt_w</p:attrName>
                                        </p:attrNameLst>
                                      </p:cBhvr>
                                      <p:tavLst>
                                        <p:tav tm="0">
                                          <p:val>
                                            <p:fltVal val="0"/>
                                          </p:val>
                                        </p:tav>
                                        <p:tav tm="100000">
                                          <p:val>
                                            <p:strVal val="#ppt_w"/>
                                          </p:val>
                                        </p:tav>
                                      </p:tavLst>
                                    </p:anim>
                                    <p:anim calcmode="lin" valueType="num">
                                      <p:cBhvr>
                                        <p:cTn id="16" dur="500" fill="hold"/>
                                        <p:tgtEl>
                                          <p:spTgt spid="49"/>
                                        </p:tgtEl>
                                        <p:attrNameLst>
                                          <p:attrName>ppt_h</p:attrName>
                                        </p:attrNameLst>
                                      </p:cBhvr>
                                      <p:tavLst>
                                        <p:tav tm="0">
                                          <p:val>
                                            <p:fltVal val="0"/>
                                          </p:val>
                                        </p:tav>
                                        <p:tav tm="100000">
                                          <p:val>
                                            <p:strVal val="#ppt_h"/>
                                          </p:val>
                                        </p:tav>
                                      </p:tavLst>
                                    </p:anim>
                                    <p:animEffect transition="in" filter="fade">
                                      <p:cBhvr>
                                        <p:cTn id="17" dur="500"/>
                                        <p:tgtEl>
                                          <p:spTgt spid="49"/>
                                        </p:tgtEl>
                                      </p:cBhvr>
                                    </p:animEffect>
                                  </p:childTnLst>
                                </p:cTn>
                              </p:par>
                            </p:childTnLst>
                          </p:cTn>
                        </p:par>
                      </p:childTnLst>
                    </p:cTn>
                  </p:par>
                </p:childTnLst>
              </p:cTn>
              <p:nextCondLst>
                <p:cond evt="onClick" delay="0">
                  <p:tgtEl>
                    <p:spTgt spid="45"/>
                  </p:tgtEl>
                </p:cond>
              </p:nextCondLst>
            </p:seq>
            <p:seq concurrent="1" nextAc="seek">
              <p:cTn id="18" restart="whenNotActive" fill="hold" evtFilter="cancelBubble" nodeType="interactiveSeq">
                <p:stCondLst>
                  <p:cond evt="onClick" delay="0">
                    <p:tgtEl>
                      <p:spTgt spid="46"/>
                    </p:tgtEl>
                  </p:cond>
                </p:stCondLst>
                <p:endSync evt="end" delay="0">
                  <p:rtn val="all"/>
                </p:endSync>
                <p:childTnLst>
                  <p:par>
                    <p:cTn id="19" fill="hold">
                      <p:stCondLst>
                        <p:cond delay="0"/>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p:cTn id="23" dur="500" fill="hold"/>
                                        <p:tgtEl>
                                          <p:spTgt spid="50"/>
                                        </p:tgtEl>
                                        <p:attrNameLst>
                                          <p:attrName>ppt_w</p:attrName>
                                        </p:attrNameLst>
                                      </p:cBhvr>
                                      <p:tavLst>
                                        <p:tav tm="0">
                                          <p:val>
                                            <p:fltVal val="0"/>
                                          </p:val>
                                        </p:tav>
                                        <p:tav tm="100000">
                                          <p:val>
                                            <p:strVal val="#ppt_w"/>
                                          </p:val>
                                        </p:tav>
                                      </p:tavLst>
                                    </p:anim>
                                    <p:anim calcmode="lin" valueType="num">
                                      <p:cBhvr>
                                        <p:cTn id="24" dur="500" fill="hold"/>
                                        <p:tgtEl>
                                          <p:spTgt spid="50"/>
                                        </p:tgtEl>
                                        <p:attrNameLst>
                                          <p:attrName>ppt_h</p:attrName>
                                        </p:attrNameLst>
                                      </p:cBhvr>
                                      <p:tavLst>
                                        <p:tav tm="0">
                                          <p:val>
                                            <p:fltVal val="0"/>
                                          </p:val>
                                        </p:tav>
                                        <p:tav tm="100000">
                                          <p:val>
                                            <p:strVal val="#ppt_h"/>
                                          </p:val>
                                        </p:tav>
                                      </p:tavLst>
                                    </p:anim>
                                    <p:animEffect transition="in" filter="fade">
                                      <p:cBhvr>
                                        <p:cTn id="25" dur="500"/>
                                        <p:tgtEl>
                                          <p:spTgt spid="50"/>
                                        </p:tgtEl>
                                      </p:cBhvr>
                                    </p:animEffect>
                                  </p:childTnLst>
                                </p:cTn>
                              </p:par>
                            </p:childTnLst>
                          </p:cTn>
                        </p:par>
                      </p:childTnLst>
                    </p:cTn>
                  </p:par>
                </p:childTnLst>
              </p:cTn>
              <p:nextCondLst>
                <p:cond evt="onClick" delay="0">
                  <p:tgtEl>
                    <p:spTgt spid="46"/>
                  </p:tgtEl>
                </p:cond>
              </p:nextCondLst>
            </p:seq>
            <p:seq concurrent="1" nextAc="seek">
              <p:cTn id="26" restart="whenNotActive" fill="hold" evtFilter="cancelBubble" nodeType="interactiveSeq">
                <p:stCondLst>
                  <p:cond evt="onClick" delay="0">
                    <p:tgtEl>
                      <p:spTgt spid="47"/>
                    </p:tgtEl>
                  </p:cond>
                </p:stCondLst>
                <p:endSync evt="end" delay="0">
                  <p:rtn val="all"/>
                </p:endSync>
                <p:childTnLst>
                  <p:par>
                    <p:cTn id="27" fill="hold">
                      <p:stCondLst>
                        <p:cond delay="0"/>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51"/>
                                        </p:tgtEl>
                                        <p:attrNameLst>
                                          <p:attrName>style.visibility</p:attrName>
                                        </p:attrNameLst>
                                      </p:cBhvr>
                                      <p:to>
                                        <p:strVal val="visible"/>
                                      </p:to>
                                    </p:set>
                                    <p:anim calcmode="lin" valueType="num">
                                      <p:cBhvr>
                                        <p:cTn id="31" dur="500" fill="hold"/>
                                        <p:tgtEl>
                                          <p:spTgt spid="51"/>
                                        </p:tgtEl>
                                        <p:attrNameLst>
                                          <p:attrName>ppt_w</p:attrName>
                                        </p:attrNameLst>
                                      </p:cBhvr>
                                      <p:tavLst>
                                        <p:tav tm="0">
                                          <p:val>
                                            <p:fltVal val="0"/>
                                          </p:val>
                                        </p:tav>
                                        <p:tav tm="100000">
                                          <p:val>
                                            <p:strVal val="#ppt_w"/>
                                          </p:val>
                                        </p:tav>
                                      </p:tavLst>
                                    </p:anim>
                                    <p:anim calcmode="lin" valueType="num">
                                      <p:cBhvr>
                                        <p:cTn id="32" dur="500" fill="hold"/>
                                        <p:tgtEl>
                                          <p:spTgt spid="51"/>
                                        </p:tgtEl>
                                        <p:attrNameLst>
                                          <p:attrName>ppt_h</p:attrName>
                                        </p:attrNameLst>
                                      </p:cBhvr>
                                      <p:tavLst>
                                        <p:tav tm="0">
                                          <p:val>
                                            <p:fltVal val="0"/>
                                          </p:val>
                                        </p:tav>
                                        <p:tav tm="100000">
                                          <p:val>
                                            <p:strVal val="#ppt_h"/>
                                          </p:val>
                                        </p:tav>
                                      </p:tavLst>
                                    </p:anim>
                                    <p:animEffect transition="in" filter="fade">
                                      <p:cBhvr>
                                        <p:cTn id="33" dur="500"/>
                                        <p:tgtEl>
                                          <p:spTgt spid="51"/>
                                        </p:tgtEl>
                                      </p:cBhvr>
                                    </p:animEffect>
                                  </p:childTnLst>
                                </p:cTn>
                              </p:par>
                            </p:childTnLst>
                          </p:cTn>
                        </p:par>
                      </p:childTnLst>
                    </p:cTn>
                  </p:par>
                </p:childTnLst>
              </p:cTn>
              <p:nextCondLst>
                <p:cond evt="onClick" delay="0">
                  <p:tgtEl>
                    <p:spTgt spid="47"/>
                  </p:tgtEl>
                </p:cond>
              </p:nextCondLst>
            </p:seq>
          </p:childTnLst>
        </p:cTn>
      </p:par>
    </p:tnLst>
    <p:bldLst>
      <p:bldP spid="48" grpId="0" animBg="1"/>
      <p:bldP spid="49" grpId="0" animBg="1"/>
      <p:bldP spid="50" grpId="0" animBg="1"/>
      <p:bldP spid="5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A59BAD77-9703-41C1-9652-5E452A571292}"/>
              </a:ext>
            </a:extLst>
          </p:cNvPr>
          <p:cNvSpPr txBox="1"/>
          <p:nvPr/>
        </p:nvSpPr>
        <p:spPr>
          <a:xfrm>
            <a:off x="1717040" y="1213877"/>
            <a:ext cx="9784080" cy="1754326"/>
          </a:xfrm>
          <a:prstGeom prst="rect">
            <a:avLst/>
          </a:prstGeom>
          <a:noFill/>
        </p:spPr>
        <p:txBody>
          <a:bodyPr wrap="square">
            <a:spAutoFit/>
          </a:bodyPr>
          <a:lstStyle/>
          <a:p>
            <a:pPr>
              <a:tabLst>
                <a:tab pos="457200" algn="l"/>
              </a:tabLst>
            </a:pPr>
            <a:r>
              <a:rPr lang="bn-IN" sz="3600" dirty="0">
                <a:solidFill>
                  <a:srgbClr val="7030A0"/>
                </a:solidFill>
                <a:latin typeface="NikoshBAN" pitchFamily="2" charset="0"/>
                <a:cs typeface="NikoshBAN" pitchFamily="2" charset="0"/>
              </a:rPr>
              <a:t>দুইটি বৃত্তের ব্যাস যথাক্রমে ক মিঃ এবং ২ক মিঃ ছোটটির ক্ষেত্রফল বড়টির কত পারসেন্ট?     </a:t>
            </a:r>
          </a:p>
          <a:p>
            <a:pPr>
              <a:tabLst>
                <a:tab pos="457200" algn="l"/>
              </a:tabLst>
            </a:pPr>
            <a:r>
              <a:rPr lang="bn-IN" sz="3600" dirty="0">
                <a:solidFill>
                  <a:srgbClr val="7030A0"/>
                </a:solidFill>
                <a:latin typeface="NikoshBAN" pitchFamily="2" charset="0"/>
                <a:cs typeface="NikoshBAN" pitchFamily="2" charset="0"/>
              </a:rPr>
              <a:t>     </a:t>
            </a:r>
            <a:r>
              <a:rPr lang="bn-IN" sz="3600" dirty="0">
                <a:solidFill>
                  <a:srgbClr val="FF00FF"/>
                </a:solidFill>
                <a:latin typeface="NikoshBAN" pitchFamily="2" charset="0"/>
                <a:cs typeface="NikoshBAN" pitchFamily="2" charset="0"/>
              </a:rPr>
              <a:t>(সঠিক উত্তরটি জানতে ক্লিক করুণ।)</a:t>
            </a:r>
          </a:p>
        </p:txBody>
      </p:sp>
      <p:pic>
        <p:nvPicPr>
          <p:cNvPr id="18" name="Picture 17">
            <a:extLst>
              <a:ext uri="{FF2B5EF4-FFF2-40B4-BE49-F238E27FC236}">
                <a16:creationId xmlns:a16="http://schemas.microsoft.com/office/drawing/2014/main" id="{D2C02C0F-FD80-46B0-A6BA-D7BBAD480AE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8630" y="1229562"/>
            <a:ext cx="1245284" cy="599238"/>
          </a:xfrm>
          <a:prstGeom prst="rect">
            <a:avLst/>
          </a:prstGeom>
        </p:spPr>
      </p:pic>
      <p:sp>
        <p:nvSpPr>
          <p:cNvPr id="44" name="TextBox 43">
            <a:extLst>
              <a:ext uri="{FF2B5EF4-FFF2-40B4-BE49-F238E27FC236}">
                <a16:creationId xmlns:a16="http://schemas.microsoft.com/office/drawing/2014/main" id="{505E2BF4-4650-4DD4-9584-91EE0AC294DC}"/>
              </a:ext>
            </a:extLst>
          </p:cNvPr>
          <p:cNvSpPr txBox="1"/>
          <p:nvPr/>
        </p:nvSpPr>
        <p:spPr>
          <a:xfrm>
            <a:off x="2570480" y="3020113"/>
            <a:ext cx="3373120" cy="646331"/>
          </a:xfrm>
          <a:prstGeom prst="rect">
            <a:avLst/>
          </a:prstGeom>
          <a:noFill/>
        </p:spPr>
        <p:txBody>
          <a:bodyPr wrap="square" rtlCol="0">
            <a:spAutoFit/>
          </a:bodyPr>
          <a:lstStyle/>
          <a:p>
            <a:r>
              <a:rPr lang="bn-IN" sz="3600" dirty="0">
                <a:latin typeface="NikoshBAN" panose="02000000000000000000" pitchFamily="2" charset="0"/>
                <a:cs typeface="NikoshBAN" panose="02000000000000000000" pitchFamily="2" charset="0"/>
              </a:rPr>
              <a:t>ক) ১৫০%</a:t>
            </a:r>
            <a:endParaRPr lang="en-US" sz="3600" dirty="0">
              <a:latin typeface="NikoshBAN" panose="02000000000000000000" pitchFamily="2" charset="0"/>
              <a:cs typeface="NikoshBAN" panose="02000000000000000000" pitchFamily="2" charset="0"/>
            </a:endParaRPr>
          </a:p>
        </p:txBody>
      </p:sp>
      <p:sp>
        <p:nvSpPr>
          <p:cNvPr id="45" name="TextBox 44">
            <a:extLst>
              <a:ext uri="{FF2B5EF4-FFF2-40B4-BE49-F238E27FC236}">
                <a16:creationId xmlns:a16="http://schemas.microsoft.com/office/drawing/2014/main" id="{D9559FB4-6233-42EC-B1A0-2C68CF94E355}"/>
              </a:ext>
            </a:extLst>
          </p:cNvPr>
          <p:cNvSpPr txBox="1"/>
          <p:nvPr/>
        </p:nvSpPr>
        <p:spPr>
          <a:xfrm>
            <a:off x="2570480" y="3865049"/>
            <a:ext cx="3007360" cy="646331"/>
          </a:xfrm>
          <a:prstGeom prst="rect">
            <a:avLst/>
          </a:prstGeom>
          <a:noFill/>
        </p:spPr>
        <p:txBody>
          <a:bodyPr wrap="square" rtlCol="0">
            <a:spAutoFit/>
          </a:bodyPr>
          <a:lstStyle/>
          <a:p>
            <a:pPr algn="just"/>
            <a:r>
              <a:rPr lang="bn-IN" sz="3600" dirty="0">
                <a:latin typeface="NikoshBAN" panose="02000000000000000000" pitchFamily="2" charset="0"/>
                <a:cs typeface="NikoshBAN" panose="02000000000000000000" pitchFamily="2" charset="0"/>
              </a:rPr>
              <a:t>খ) ৫০% </a:t>
            </a:r>
            <a:endParaRPr lang="en-US" sz="3600" dirty="0">
              <a:latin typeface="NikoshBAN" panose="02000000000000000000" pitchFamily="2" charset="0"/>
              <a:cs typeface="NikoshBAN" panose="02000000000000000000" pitchFamily="2" charset="0"/>
            </a:endParaRPr>
          </a:p>
        </p:txBody>
      </p:sp>
      <p:sp>
        <p:nvSpPr>
          <p:cNvPr id="46" name="TextBox 45">
            <a:extLst>
              <a:ext uri="{FF2B5EF4-FFF2-40B4-BE49-F238E27FC236}">
                <a16:creationId xmlns:a16="http://schemas.microsoft.com/office/drawing/2014/main" id="{193CFDB4-1E99-4B14-910C-35AE8CFFD46B}"/>
              </a:ext>
            </a:extLst>
          </p:cNvPr>
          <p:cNvSpPr txBox="1"/>
          <p:nvPr/>
        </p:nvSpPr>
        <p:spPr>
          <a:xfrm>
            <a:off x="2560320" y="4682405"/>
            <a:ext cx="2915920" cy="646331"/>
          </a:xfrm>
          <a:prstGeom prst="rect">
            <a:avLst/>
          </a:prstGeom>
          <a:noFill/>
        </p:spPr>
        <p:txBody>
          <a:bodyPr wrap="square" rtlCol="0">
            <a:spAutoFit/>
          </a:bodyPr>
          <a:lstStyle/>
          <a:p>
            <a:pPr algn="just"/>
            <a:r>
              <a:rPr lang="bn-IN" sz="3600" dirty="0">
                <a:latin typeface="NikoshBAN" panose="02000000000000000000" pitchFamily="2" charset="0"/>
                <a:cs typeface="NikoshBAN" panose="02000000000000000000" pitchFamily="2" charset="0"/>
              </a:rPr>
              <a:t>গ) ২৫% </a:t>
            </a:r>
            <a:endParaRPr lang="en-US" sz="3600" dirty="0">
              <a:latin typeface="NikoshBAN" panose="02000000000000000000" pitchFamily="2" charset="0"/>
              <a:cs typeface="NikoshBAN" panose="02000000000000000000" pitchFamily="2" charset="0"/>
            </a:endParaRPr>
          </a:p>
        </p:txBody>
      </p:sp>
      <p:sp>
        <p:nvSpPr>
          <p:cNvPr id="47" name="TextBox 46">
            <a:extLst>
              <a:ext uri="{FF2B5EF4-FFF2-40B4-BE49-F238E27FC236}">
                <a16:creationId xmlns:a16="http://schemas.microsoft.com/office/drawing/2014/main" id="{6D2F02F4-F823-444A-9342-4B915E114D47}"/>
              </a:ext>
            </a:extLst>
          </p:cNvPr>
          <p:cNvSpPr txBox="1"/>
          <p:nvPr/>
        </p:nvSpPr>
        <p:spPr>
          <a:xfrm>
            <a:off x="2560320" y="5535534"/>
            <a:ext cx="3190240" cy="646331"/>
          </a:xfrm>
          <a:prstGeom prst="rect">
            <a:avLst/>
          </a:prstGeom>
          <a:noFill/>
        </p:spPr>
        <p:txBody>
          <a:bodyPr wrap="square" rtlCol="0">
            <a:spAutoFit/>
          </a:bodyPr>
          <a:lstStyle/>
          <a:p>
            <a:pPr algn="just"/>
            <a:r>
              <a:rPr lang="bn-IN" sz="3600" dirty="0">
                <a:latin typeface="NikoshBAN" panose="02000000000000000000" pitchFamily="2" charset="0"/>
                <a:cs typeface="NikoshBAN" panose="02000000000000000000" pitchFamily="2" charset="0"/>
              </a:rPr>
              <a:t>ঘ) ২০০% </a:t>
            </a:r>
            <a:endParaRPr lang="en-US" sz="3600" dirty="0">
              <a:latin typeface="NikoshBAN" panose="02000000000000000000" pitchFamily="2" charset="0"/>
              <a:cs typeface="NikoshBAN" panose="02000000000000000000" pitchFamily="2" charset="0"/>
            </a:endParaRPr>
          </a:p>
        </p:txBody>
      </p:sp>
      <p:sp>
        <p:nvSpPr>
          <p:cNvPr id="48" name="TextBox 47">
            <a:extLst>
              <a:ext uri="{FF2B5EF4-FFF2-40B4-BE49-F238E27FC236}">
                <a16:creationId xmlns:a16="http://schemas.microsoft.com/office/drawing/2014/main" id="{33FDBE2D-6B07-4C49-9EF9-6E1A3F79B6E0}"/>
              </a:ext>
            </a:extLst>
          </p:cNvPr>
          <p:cNvSpPr txBox="1"/>
          <p:nvPr/>
        </p:nvSpPr>
        <p:spPr>
          <a:xfrm>
            <a:off x="6235818" y="3063031"/>
            <a:ext cx="2842028" cy="646331"/>
          </a:xfrm>
          <a:prstGeom prst="rect">
            <a:avLst/>
          </a:prstGeom>
          <a:solidFill>
            <a:srgbClr val="0070C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দুঃখিত ভুল উত্তর</a:t>
            </a:r>
            <a:endParaRPr lang="en-US" sz="3600" b="1" dirty="0">
              <a:solidFill>
                <a:schemeClr val="bg1"/>
              </a:solidFill>
              <a:latin typeface="NikoshBAN" panose="02000000000000000000" pitchFamily="2" charset="0"/>
              <a:cs typeface="NikoshBAN" panose="02000000000000000000" pitchFamily="2" charset="0"/>
            </a:endParaRPr>
          </a:p>
        </p:txBody>
      </p:sp>
      <p:sp>
        <p:nvSpPr>
          <p:cNvPr id="49" name="TextBox 48">
            <a:extLst>
              <a:ext uri="{FF2B5EF4-FFF2-40B4-BE49-F238E27FC236}">
                <a16:creationId xmlns:a16="http://schemas.microsoft.com/office/drawing/2014/main" id="{4D877AA3-8FFB-4040-A3F8-AB84203B7C2E}"/>
              </a:ext>
            </a:extLst>
          </p:cNvPr>
          <p:cNvSpPr txBox="1"/>
          <p:nvPr/>
        </p:nvSpPr>
        <p:spPr>
          <a:xfrm>
            <a:off x="6228150" y="3904651"/>
            <a:ext cx="2853434" cy="646331"/>
          </a:xfrm>
          <a:prstGeom prst="rect">
            <a:avLst/>
          </a:prstGeom>
          <a:solidFill>
            <a:srgbClr val="0070C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দুঃখিত ভুল উত্তর</a:t>
            </a:r>
            <a:endParaRPr lang="en-US" sz="3600" b="1" dirty="0">
              <a:solidFill>
                <a:schemeClr val="bg1"/>
              </a:solidFill>
              <a:latin typeface="NikoshBAN" panose="02000000000000000000" pitchFamily="2" charset="0"/>
              <a:cs typeface="NikoshBAN" panose="02000000000000000000" pitchFamily="2" charset="0"/>
            </a:endParaRPr>
          </a:p>
        </p:txBody>
      </p:sp>
      <p:sp>
        <p:nvSpPr>
          <p:cNvPr id="50" name="TextBox 49">
            <a:extLst>
              <a:ext uri="{FF2B5EF4-FFF2-40B4-BE49-F238E27FC236}">
                <a16:creationId xmlns:a16="http://schemas.microsoft.com/office/drawing/2014/main" id="{CDC02C65-072D-4BB8-94B8-43C35416C078}"/>
              </a:ext>
            </a:extLst>
          </p:cNvPr>
          <p:cNvSpPr txBox="1"/>
          <p:nvPr/>
        </p:nvSpPr>
        <p:spPr>
          <a:xfrm>
            <a:off x="6235821" y="4721178"/>
            <a:ext cx="2857379" cy="646331"/>
          </a:xfrm>
          <a:prstGeom prst="rect">
            <a:avLst/>
          </a:prstGeom>
          <a:solidFill>
            <a:srgbClr val="FF000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সঠিক উত্তর</a:t>
            </a:r>
            <a:endParaRPr lang="en-US" sz="3600" b="1" dirty="0">
              <a:solidFill>
                <a:schemeClr val="bg1"/>
              </a:solidFill>
              <a:latin typeface="NikoshBAN" panose="02000000000000000000" pitchFamily="2" charset="0"/>
              <a:cs typeface="NikoshBAN" panose="02000000000000000000" pitchFamily="2" charset="0"/>
            </a:endParaRPr>
          </a:p>
        </p:txBody>
      </p:sp>
      <p:sp>
        <p:nvSpPr>
          <p:cNvPr id="51" name="TextBox 50">
            <a:extLst>
              <a:ext uri="{FF2B5EF4-FFF2-40B4-BE49-F238E27FC236}">
                <a16:creationId xmlns:a16="http://schemas.microsoft.com/office/drawing/2014/main" id="{22093103-CD4F-443D-8823-824AF4BB90C6}"/>
              </a:ext>
            </a:extLst>
          </p:cNvPr>
          <p:cNvSpPr txBox="1"/>
          <p:nvPr/>
        </p:nvSpPr>
        <p:spPr>
          <a:xfrm>
            <a:off x="6226383" y="5599606"/>
            <a:ext cx="2835064" cy="646331"/>
          </a:xfrm>
          <a:prstGeom prst="rect">
            <a:avLst/>
          </a:prstGeom>
          <a:solidFill>
            <a:srgbClr val="0070C0"/>
          </a:solidFill>
        </p:spPr>
        <p:txBody>
          <a:bodyPr wrap="square" rtlCol="0">
            <a:spAutoFit/>
          </a:bodyPr>
          <a:lstStyle/>
          <a:p>
            <a:pPr algn="ctr"/>
            <a:r>
              <a:rPr lang="bn-IN" sz="3600" b="1" dirty="0">
                <a:solidFill>
                  <a:schemeClr val="bg1"/>
                </a:solidFill>
                <a:latin typeface="NikoshBAN" panose="02000000000000000000" pitchFamily="2" charset="0"/>
                <a:cs typeface="NikoshBAN" panose="02000000000000000000" pitchFamily="2" charset="0"/>
              </a:rPr>
              <a:t>দুঃখিত ভুল উত্তর</a:t>
            </a:r>
            <a:endParaRPr lang="en-US" sz="3600" b="1" dirty="0">
              <a:solidFill>
                <a:schemeClr val="bg1"/>
              </a:solidFill>
              <a:latin typeface="NikoshBAN" panose="02000000000000000000" pitchFamily="2" charset="0"/>
              <a:cs typeface="NikoshBAN" panose="02000000000000000000" pitchFamily="2" charset="0"/>
            </a:endParaRPr>
          </a:p>
        </p:txBody>
      </p:sp>
      <p:grpSp>
        <p:nvGrpSpPr>
          <p:cNvPr id="19" name="Group 18">
            <a:extLst>
              <a:ext uri="{FF2B5EF4-FFF2-40B4-BE49-F238E27FC236}">
                <a16:creationId xmlns:a16="http://schemas.microsoft.com/office/drawing/2014/main" id="{34F4A126-73C8-4B2B-9DA6-9857304064D4}"/>
              </a:ext>
            </a:extLst>
          </p:cNvPr>
          <p:cNvGrpSpPr/>
          <p:nvPr/>
        </p:nvGrpSpPr>
        <p:grpSpPr>
          <a:xfrm>
            <a:off x="4084796" y="279918"/>
            <a:ext cx="4325195" cy="885163"/>
            <a:chOff x="4084796" y="279918"/>
            <a:chExt cx="4325195" cy="885163"/>
          </a:xfrm>
        </p:grpSpPr>
        <p:sp>
          <p:nvSpPr>
            <p:cNvPr id="20" name="Rectangle: Diagonal Corners Snipped 19">
              <a:extLst>
                <a:ext uri="{FF2B5EF4-FFF2-40B4-BE49-F238E27FC236}">
                  <a16:creationId xmlns:a16="http://schemas.microsoft.com/office/drawing/2014/main" id="{0592BFD3-6C74-4B29-82E4-26A72BB191F0}"/>
                </a:ext>
              </a:extLst>
            </p:cNvPr>
            <p:cNvSpPr/>
            <p:nvPr/>
          </p:nvSpPr>
          <p:spPr>
            <a:xfrm>
              <a:off x="5187819" y="428341"/>
              <a:ext cx="2281467" cy="588696"/>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4400" dirty="0">
                  <a:solidFill>
                    <a:srgbClr val="7030A0"/>
                  </a:solidFill>
                  <a:latin typeface="NikoshBAN" panose="02000000000000000000" pitchFamily="2" charset="0"/>
                  <a:cs typeface="NikoshBAN" panose="02000000000000000000" pitchFamily="2" charset="0"/>
                </a:rPr>
                <a:t>মূল্যায়নঃ</a:t>
              </a:r>
              <a:endParaRPr lang="en-US" sz="4400" dirty="0">
                <a:solidFill>
                  <a:srgbClr val="7030A0"/>
                </a:solidFill>
                <a:latin typeface="NikoshBAN" panose="02000000000000000000" pitchFamily="2" charset="0"/>
                <a:cs typeface="NikoshBAN" panose="02000000000000000000" pitchFamily="2" charset="0"/>
              </a:endParaRPr>
            </a:p>
          </p:txBody>
        </p:sp>
        <p:grpSp>
          <p:nvGrpSpPr>
            <p:cNvPr id="21" name="Group 20">
              <a:extLst>
                <a:ext uri="{FF2B5EF4-FFF2-40B4-BE49-F238E27FC236}">
                  <a16:creationId xmlns:a16="http://schemas.microsoft.com/office/drawing/2014/main" id="{3B3E61BE-1CE9-42B1-87CD-B137EA2F91D8}"/>
                </a:ext>
              </a:extLst>
            </p:cNvPr>
            <p:cNvGrpSpPr/>
            <p:nvPr/>
          </p:nvGrpSpPr>
          <p:grpSpPr>
            <a:xfrm>
              <a:off x="4084796" y="279918"/>
              <a:ext cx="1298968" cy="872724"/>
              <a:chOff x="1459148" y="544749"/>
              <a:chExt cx="7412477" cy="5661498"/>
            </a:xfrm>
          </p:grpSpPr>
          <p:sp>
            <p:nvSpPr>
              <p:cNvPr id="41" name="Arc 40">
                <a:extLst>
                  <a:ext uri="{FF2B5EF4-FFF2-40B4-BE49-F238E27FC236}">
                    <a16:creationId xmlns:a16="http://schemas.microsoft.com/office/drawing/2014/main" id="{1FBA6541-B7FE-44F9-B9D7-5643BB523BC1}"/>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 name="Straight Connector 41">
                <a:extLst>
                  <a:ext uri="{FF2B5EF4-FFF2-40B4-BE49-F238E27FC236}">
                    <a16:creationId xmlns:a16="http://schemas.microsoft.com/office/drawing/2014/main" id="{07E8E6BE-60D8-4F03-B3D3-FACA1C92BBD6}"/>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43" name="Arc 42">
                <a:extLst>
                  <a:ext uri="{FF2B5EF4-FFF2-40B4-BE49-F238E27FC236}">
                    <a16:creationId xmlns:a16="http://schemas.microsoft.com/office/drawing/2014/main" id="{6B06CB77-F6EE-4C78-A5D5-52F440B374CD}"/>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 name="Straight Connector 51">
                <a:extLst>
                  <a:ext uri="{FF2B5EF4-FFF2-40B4-BE49-F238E27FC236}">
                    <a16:creationId xmlns:a16="http://schemas.microsoft.com/office/drawing/2014/main" id="{3D86B2A7-B251-495D-8687-E41CA3B8E433}"/>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125117E-B70A-4CA0-9A86-3B5E22FD5D71}"/>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D3B4CC64-6197-47B5-AE67-6A627C81B3E1}"/>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Arc 54">
                <a:extLst>
                  <a:ext uri="{FF2B5EF4-FFF2-40B4-BE49-F238E27FC236}">
                    <a16:creationId xmlns:a16="http://schemas.microsoft.com/office/drawing/2014/main" id="{B463933E-974A-4A6C-AB93-5E1A84F8486F}"/>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 name="Arc 55">
                <a:extLst>
                  <a:ext uri="{FF2B5EF4-FFF2-40B4-BE49-F238E27FC236}">
                    <a16:creationId xmlns:a16="http://schemas.microsoft.com/office/drawing/2014/main" id="{DAFB6402-7A98-4383-A2E4-DFBD812A8D20}"/>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Arc 56">
                <a:extLst>
                  <a:ext uri="{FF2B5EF4-FFF2-40B4-BE49-F238E27FC236}">
                    <a16:creationId xmlns:a16="http://schemas.microsoft.com/office/drawing/2014/main" id="{B637846B-CD3F-404C-A498-B8200414B394}"/>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 name="Arc 57">
                <a:extLst>
                  <a:ext uri="{FF2B5EF4-FFF2-40B4-BE49-F238E27FC236}">
                    <a16:creationId xmlns:a16="http://schemas.microsoft.com/office/drawing/2014/main" id="{2343B065-F79A-43DA-8AD4-52EC0FA0B57D}"/>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 name="Straight Connector 58">
                <a:extLst>
                  <a:ext uri="{FF2B5EF4-FFF2-40B4-BE49-F238E27FC236}">
                    <a16:creationId xmlns:a16="http://schemas.microsoft.com/office/drawing/2014/main" id="{49C3A993-389D-47B3-8316-895F36414D9D}"/>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BAA65F6-C10B-47FF-86B8-83F67550B10B}"/>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E1747CEB-8E0C-4A21-9013-598C48C61D98}"/>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CE053CFE-1E16-422E-B2F3-C6E5F26439E0}"/>
                </a:ext>
              </a:extLst>
            </p:cNvPr>
            <p:cNvGrpSpPr/>
            <p:nvPr/>
          </p:nvGrpSpPr>
          <p:grpSpPr>
            <a:xfrm>
              <a:off x="7111023" y="292357"/>
              <a:ext cx="1298968" cy="872724"/>
              <a:chOff x="1459148" y="544749"/>
              <a:chExt cx="7412477" cy="5661498"/>
            </a:xfrm>
          </p:grpSpPr>
          <p:sp>
            <p:nvSpPr>
              <p:cNvPr id="23" name="Arc 22">
                <a:extLst>
                  <a:ext uri="{FF2B5EF4-FFF2-40B4-BE49-F238E27FC236}">
                    <a16:creationId xmlns:a16="http://schemas.microsoft.com/office/drawing/2014/main" id="{F3B4D2EB-325B-4F53-8CF1-804785B3F964}"/>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 name="Straight Connector 23">
                <a:extLst>
                  <a:ext uri="{FF2B5EF4-FFF2-40B4-BE49-F238E27FC236}">
                    <a16:creationId xmlns:a16="http://schemas.microsoft.com/office/drawing/2014/main" id="{80E8C5F6-457C-40C6-B5A0-0818928A4BE4}"/>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25" name="Arc 24">
                <a:extLst>
                  <a:ext uri="{FF2B5EF4-FFF2-40B4-BE49-F238E27FC236}">
                    <a16:creationId xmlns:a16="http://schemas.microsoft.com/office/drawing/2014/main" id="{39E79902-1BF9-4732-80E4-F1677753900C}"/>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 name="Straight Connector 25">
                <a:extLst>
                  <a:ext uri="{FF2B5EF4-FFF2-40B4-BE49-F238E27FC236}">
                    <a16:creationId xmlns:a16="http://schemas.microsoft.com/office/drawing/2014/main" id="{36E805BA-C771-4CB6-94F8-55163567905B}"/>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AD637FB-AE3D-4CE7-BB1B-8F187DFFB57D}"/>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28" name="Oval 27">
                <a:extLst>
                  <a:ext uri="{FF2B5EF4-FFF2-40B4-BE49-F238E27FC236}">
                    <a16:creationId xmlns:a16="http://schemas.microsoft.com/office/drawing/2014/main" id="{C62BEC4F-7ABE-45D9-83DB-6B1C8993DB9C}"/>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Arc 28">
                <a:extLst>
                  <a:ext uri="{FF2B5EF4-FFF2-40B4-BE49-F238E27FC236}">
                    <a16:creationId xmlns:a16="http://schemas.microsoft.com/office/drawing/2014/main" id="{873676EA-CF75-41A2-B97F-9E6DC3C8C3E2}"/>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 name="Arc 29">
                <a:extLst>
                  <a:ext uri="{FF2B5EF4-FFF2-40B4-BE49-F238E27FC236}">
                    <a16:creationId xmlns:a16="http://schemas.microsoft.com/office/drawing/2014/main" id="{7B69E0E6-7BD6-4FDD-87BF-4C63612871A2}"/>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Arc 30">
                <a:extLst>
                  <a:ext uri="{FF2B5EF4-FFF2-40B4-BE49-F238E27FC236}">
                    <a16:creationId xmlns:a16="http://schemas.microsoft.com/office/drawing/2014/main" id="{A51513B7-478E-46C3-B879-BD5C889E7774}"/>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a:extLst>
                  <a:ext uri="{FF2B5EF4-FFF2-40B4-BE49-F238E27FC236}">
                    <a16:creationId xmlns:a16="http://schemas.microsoft.com/office/drawing/2014/main" id="{6B98D5AF-ACD8-4188-9AA9-54FFD927BF2E}"/>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 name="Straight Connector 37">
                <a:extLst>
                  <a:ext uri="{FF2B5EF4-FFF2-40B4-BE49-F238E27FC236}">
                    <a16:creationId xmlns:a16="http://schemas.microsoft.com/office/drawing/2014/main" id="{6490145C-E692-45A8-8EAC-E88823E4991F}"/>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D487487-0F81-46B1-80F2-97A88799AD54}"/>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BBD6806-437B-43EC-8F60-DA13D8662741}"/>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62" name="Group 61">
            <a:extLst>
              <a:ext uri="{FF2B5EF4-FFF2-40B4-BE49-F238E27FC236}">
                <a16:creationId xmlns:a16="http://schemas.microsoft.com/office/drawing/2014/main" id="{25DF71F5-EE6C-4014-ACAE-19287EE999FD}"/>
              </a:ext>
            </a:extLst>
          </p:cNvPr>
          <p:cNvGrpSpPr/>
          <p:nvPr/>
        </p:nvGrpSpPr>
        <p:grpSpPr>
          <a:xfrm rot="2540802">
            <a:off x="-179151" y="9525"/>
            <a:ext cx="544580" cy="346135"/>
            <a:chOff x="1459148" y="544749"/>
            <a:chExt cx="7412477" cy="5661498"/>
          </a:xfrm>
        </p:grpSpPr>
        <p:sp>
          <p:nvSpPr>
            <p:cNvPr id="63" name="Arc 62">
              <a:extLst>
                <a:ext uri="{FF2B5EF4-FFF2-40B4-BE49-F238E27FC236}">
                  <a16:creationId xmlns:a16="http://schemas.microsoft.com/office/drawing/2014/main" id="{FA7182CF-0188-40E3-AD93-FCB1953A16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 name="Straight Connector 63">
              <a:extLst>
                <a:ext uri="{FF2B5EF4-FFF2-40B4-BE49-F238E27FC236}">
                  <a16:creationId xmlns:a16="http://schemas.microsoft.com/office/drawing/2014/main" id="{2EEDE406-273D-4301-A37D-81FF2C6F046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5" name="Arc 64">
              <a:extLst>
                <a:ext uri="{FF2B5EF4-FFF2-40B4-BE49-F238E27FC236}">
                  <a16:creationId xmlns:a16="http://schemas.microsoft.com/office/drawing/2014/main" id="{39AE1F9D-C536-4E25-96AC-122B87AD82C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 name="Straight Connector 65">
              <a:extLst>
                <a:ext uri="{FF2B5EF4-FFF2-40B4-BE49-F238E27FC236}">
                  <a16:creationId xmlns:a16="http://schemas.microsoft.com/office/drawing/2014/main" id="{B87B3EEB-4616-4DBC-9EE1-D2EE4D0E92E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941232A-4307-44AC-9799-E0711B63C0C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8" name="Oval 67">
              <a:extLst>
                <a:ext uri="{FF2B5EF4-FFF2-40B4-BE49-F238E27FC236}">
                  <a16:creationId xmlns:a16="http://schemas.microsoft.com/office/drawing/2014/main" id="{30B83236-771F-46E8-B6EF-6C7B77C0316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Arc 68">
              <a:extLst>
                <a:ext uri="{FF2B5EF4-FFF2-40B4-BE49-F238E27FC236}">
                  <a16:creationId xmlns:a16="http://schemas.microsoft.com/office/drawing/2014/main" id="{A73B6250-33C0-453E-95AD-41BC3C42B06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 name="Arc 69">
              <a:extLst>
                <a:ext uri="{FF2B5EF4-FFF2-40B4-BE49-F238E27FC236}">
                  <a16:creationId xmlns:a16="http://schemas.microsoft.com/office/drawing/2014/main" id="{58EE5398-A7C6-40C5-B930-D2C12204A89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Arc 70">
              <a:extLst>
                <a:ext uri="{FF2B5EF4-FFF2-40B4-BE49-F238E27FC236}">
                  <a16:creationId xmlns:a16="http://schemas.microsoft.com/office/drawing/2014/main" id="{7BA42930-480B-4B61-9DDE-C2594A477CC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 name="Arc 71">
              <a:extLst>
                <a:ext uri="{FF2B5EF4-FFF2-40B4-BE49-F238E27FC236}">
                  <a16:creationId xmlns:a16="http://schemas.microsoft.com/office/drawing/2014/main" id="{1D931209-069D-43BA-871C-4969B35357D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 name="Straight Connector 72">
              <a:extLst>
                <a:ext uri="{FF2B5EF4-FFF2-40B4-BE49-F238E27FC236}">
                  <a16:creationId xmlns:a16="http://schemas.microsoft.com/office/drawing/2014/main" id="{283900F6-0258-43D0-9558-833BA61BF63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E98B94C-7080-402B-A7F8-B75D872E61F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8738D08-102A-4517-9F5F-C7C30A4CB58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34336536-262B-4227-BD14-EEA4B45A84F7}"/>
              </a:ext>
            </a:extLst>
          </p:cNvPr>
          <p:cNvGrpSpPr/>
          <p:nvPr/>
        </p:nvGrpSpPr>
        <p:grpSpPr>
          <a:xfrm rot="2540802">
            <a:off x="135174" y="9525"/>
            <a:ext cx="544580" cy="346135"/>
            <a:chOff x="1459148" y="544749"/>
            <a:chExt cx="7412477" cy="5661498"/>
          </a:xfrm>
        </p:grpSpPr>
        <p:sp>
          <p:nvSpPr>
            <p:cNvPr id="77" name="Arc 76">
              <a:extLst>
                <a:ext uri="{FF2B5EF4-FFF2-40B4-BE49-F238E27FC236}">
                  <a16:creationId xmlns:a16="http://schemas.microsoft.com/office/drawing/2014/main" id="{F14E473A-535B-4209-AA96-15387A74C8D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 name="Straight Connector 77">
              <a:extLst>
                <a:ext uri="{FF2B5EF4-FFF2-40B4-BE49-F238E27FC236}">
                  <a16:creationId xmlns:a16="http://schemas.microsoft.com/office/drawing/2014/main" id="{C28E0AB5-78D9-4910-AA26-3940A57C948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9" name="Arc 78">
              <a:extLst>
                <a:ext uri="{FF2B5EF4-FFF2-40B4-BE49-F238E27FC236}">
                  <a16:creationId xmlns:a16="http://schemas.microsoft.com/office/drawing/2014/main" id="{B9FC79DD-94E2-4EDA-BA77-B85873188DF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 name="Straight Connector 79">
              <a:extLst>
                <a:ext uri="{FF2B5EF4-FFF2-40B4-BE49-F238E27FC236}">
                  <a16:creationId xmlns:a16="http://schemas.microsoft.com/office/drawing/2014/main" id="{B4EF40E9-186D-482C-B70B-C9C43586CBE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E386B7B5-5E5D-4C79-B86F-8E4F1ED7336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2" name="Oval 81">
              <a:extLst>
                <a:ext uri="{FF2B5EF4-FFF2-40B4-BE49-F238E27FC236}">
                  <a16:creationId xmlns:a16="http://schemas.microsoft.com/office/drawing/2014/main" id="{DC286BCD-3830-46F8-A02F-58715B1767D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Arc 82">
              <a:extLst>
                <a:ext uri="{FF2B5EF4-FFF2-40B4-BE49-F238E27FC236}">
                  <a16:creationId xmlns:a16="http://schemas.microsoft.com/office/drawing/2014/main" id="{144CCBDC-E7A5-4EEC-9BD0-8D57550E78A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 name="Arc 83">
              <a:extLst>
                <a:ext uri="{FF2B5EF4-FFF2-40B4-BE49-F238E27FC236}">
                  <a16:creationId xmlns:a16="http://schemas.microsoft.com/office/drawing/2014/main" id="{82E29C40-850F-4312-82EA-210FF6FB479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 name="Arc 84">
              <a:extLst>
                <a:ext uri="{FF2B5EF4-FFF2-40B4-BE49-F238E27FC236}">
                  <a16:creationId xmlns:a16="http://schemas.microsoft.com/office/drawing/2014/main" id="{2BFD9ED6-842C-47E3-9CA9-09D9AACDC47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 name="Arc 85">
              <a:extLst>
                <a:ext uri="{FF2B5EF4-FFF2-40B4-BE49-F238E27FC236}">
                  <a16:creationId xmlns:a16="http://schemas.microsoft.com/office/drawing/2014/main" id="{92635FE9-4DFF-41F8-ADCC-116FD697980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 name="Straight Connector 86">
              <a:extLst>
                <a:ext uri="{FF2B5EF4-FFF2-40B4-BE49-F238E27FC236}">
                  <a16:creationId xmlns:a16="http://schemas.microsoft.com/office/drawing/2014/main" id="{04678347-9A0A-4986-ADB9-89308DFC40C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B384ADF0-0B3A-46A7-B787-8526AD34921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CE1CE8B6-F233-42EE-9618-A75A440EEDF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0" name="Group 89">
            <a:extLst>
              <a:ext uri="{FF2B5EF4-FFF2-40B4-BE49-F238E27FC236}">
                <a16:creationId xmlns:a16="http://schemas.microsoft.com/office/drawing/2014/main" id="{84A713D3-94A4-4805-956D-F31D6543B277}"/>
              </a:ext>
            </a:extLst>
          </p:cNvPr>
          <p:cNvGrpSpPr/>
          <p:nvPr/>
        </p:nvGrpSpPr>
        <p:grpSpPr>
          <a:xfrm rot="2540802">
            <a:off x="449499" y="9525"/>
            <a:ext cx="544580" cy="346135"/>
            <a:chOff x="1459148" y="544749"/>
            <a:chExt cx="7412477" cy="5661498"/>
          </a:xfrm>
        </p:grpSpPr>
        <p:sp>
          <p:nvSpPr>
            <p:cNvPr id="91" name="Arc 90">
              <a:extLst>
                <a:ext uri="{FF2B5EF4-FFF2-40B4-BE49-F238E27FC236}">
                  <a16:creationId xmlns:a16="http://schemas.microsoft.com/office/drawing/2014/main" id="{DA0EF0D0-0C14-4359-8885-F949FDA844C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 name="Straight Connector 91">
              <a:extLst>
                <a:ext uri="{FF2B5EF4-FFF2-40B4-BE49-F238E27FC236}">
                  <a16:creationId xmlns:a16="http://schemas.microsoft.com/office/drawing/2014/main" id="{022E41C1-1C94-48B4-ADAD-EC828363EC8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3" name="Arc 92">
              <a:extLst>
                <a:ext uri="{FF2B5EF4-FFF2-40B4-BE49-F238E27FC236}">
                  <a16:creationId xmlns:a16="http://schemas.microsoft.com/office/drawing/2014/main" id="{07235AAB-C0F5-4D80-A8EC-94550F5A838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061C7145-342D-4981-9585-73760D06D78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17AA02F-31F2-4F98-B926-F8CABAFC59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6" name="Oval 95">
              <a:extLst>
                <a:ext uri="{FF2B5EF4-FFF2-40B4-BE49-F238E27FC236}">
                  <a16:creationId xmlns:a16="http://schemas.microsoft.com/office/drawing/2014/main" id="{30284723-A87B-4A7B-8124-8DE74E785A8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Arc 96">
              <a:extLst>
                <a:ext uri="{FF2B5EF4-FFF2-40B4-BE49-F238E27FC236}">
                  <a16:creationId xmlns:a16="http://schemas.microsoft.com/office/drawing/2014/main" id="{9838EDF9-B9E7-48C8-B741-0997E2CCBD1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 name="Arc 97">
              <a:extLst>
                <a:ext uri="{FF2B5EF4-FFF2-40B4-BE49-F238E27FC236}">
                  <a16:creationId xmlns:a16="http://schemas.microsoft.com/office/drawing/2014/main" id="{D13C441B-497F-4699-8D48-2A19EEF12D2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Arc 98">
              <a:extLst>
                <a:ext uri="{FF2B5EF4-FFF2-40B4-BE49-F238E27FC236}">
                  <a16:creationId xmlns:a16="http://schemas.microsoft.com/office/drawing/2014/main" id="{B978E0C9-F340-4EA0-B82D-0E8052C0E0E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 name="Arc 99">
              <a:extLst>
                <a:ext uri="{FF2B5EF4-FFF2-40B4-BE49-F238E27FC236}">
                  <a16:creationId xmlns:a16="http://schemas.microsoft.com/office/drawing/2014/main" id="{A9E5F3D8-DACB-49C0-8DF9-9C2437FA4CD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 name="Straight Connector 100">
              <a:extLst>
                <a:ext uri="{FF2B5EF4-FFF2-40B4-BE49-F238E27FC236}">
                  <a16:creationId xmlns:a16="http://schemas.microsoft.com/office/drawing/2014/main" id="{42698552-977E-4FD4-973B-EC493648DD8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7F6956CA-88D9-4AE3-B683-B2076A97AB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CE325ED6-4C65-400C-ABB6-C0DB89ADDAA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52AA02B5-F8AC-4815-B231-F1DB417066A2}"/>
              </a:ext>
            </a:extLst>
          </p:cNvPr>
          <p:cNvGrpSpPr/>
          <p:nvPr/>
        </p:nvGrpSpPr>
        <p:grpSpPr>
          <a:xfrm rot="2540802">
            <a:off x="763824" y="9525"/>
            <a:ext cx="544580" cy="346135"/>
            <a:chOff x="1459148" y="544749"/>
            <a:chExt cx="7412477" cy="5661498"/>
          </a:xfrm>
        </p:grpSpPr>
        <p:sp>
          <p:nvSpPr>
            <p:cNvPr id="105" name="Arc 104">
              <a:extLst>
                <a:ext uri="{FF2B5EF4-FFF2-40B4-BE49-F238E27FC236}">
                  <a16:creationId xmlns:a16="http://schemas.microsoft.com/office/drawing/2014/main" id="{FFCFB275-E80B-44B9-B697-DFDC0D015DC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 name="Straight Connector 105">
              <a:extLst>
                <a:ext uri="{FF2B5EF4-FFF2-40B4-BE49-F238E27FC236}">
                  <a16:creationId xmlns:a16="http://schemas.microsoft.com/office/drawing/2014/main" id="{B34DC401-2AAE-472C-9150-CC91436C671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7" name="Arc 106">
              <a:extLst>
                <a:ext uri="{FF2B5EF4-FFF2-40B4-BE49-F238E27FC236}">
                  <a16:creationId xmlns:a16="http://schemas.microsoft.com/office/drawing/2014/main" id="{8B674235-F9B1-4CF5-8525-8FCF4DCDBCA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 name="Straight Connector 107">
              <a:extLst>
                <a:ext uri="{FF2B5EF4-FFF2-40B4-BE49-F238E27FC236}">
                  <a16:creationId xmlns:a16="http://schemas.microsoft.com/office/drawing/2014/main" id="{AA55C75F-E450-4ACB-B48D-EA08F538271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96B3F67-4B5F-4E5E-ACDC-13464AB7163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 name="Oval 109">
              <a:extLst>
                <a:ext uri="{FF2B5EF4-FFF2-40B4-BE49-F238E27FC236}">
                  <a16:creationId xmlns:a16="http://schemas.microsoft.com/office/drawing/2014/main" id="{2E0D6FBD-15F6-41F0-8E7A-7388A0B98E5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Arc 110">
              <a:extLst>
                <a:ext uri="{FF2B5EF4-FFF2-40B4-BE49-F238E27FC236}">
                  <a16:creationId xmlns:a16="http://schemas.microsoft.com/office/drawing/2014/main" id="{BFE25EE3-97E5-43F1-8B29-CBB20B6FCD6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 name="Arc 111">
              <a:extLst>
                <a:ext uri="{FF2B5EF4-FFF2-40B4-BE49-F238E27FC236}">
                  <a16:creationId xmlns:a16="http://schemas.microsoft.com/office/drawing/2014/main" id="{9714CE94-C2F0-48E3-987B-176883BD5B1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 name="Arc 112">
              <a:extLst>
                <a:ext uri="{FF2B5EF4-FFF2-40B4-BE49-F238E27FC236}">
                  <a16:creationId xmlns:a16="http://schemas.microsoft.com/office/drawing/2014/main" id="{28AAA701-A44B-4503-A155-DACA52059F2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 name="Arc 113">
              <a:extLst>
                <a:ext uri="{FF2B5EF4-FFF2-40B4-BE49-F238E27FC236}">
                  <a16:creationId xmlns:a16="http://schemas.microsoft.com/office/drawing/2014/main" id="{37B3C2AD-70A3-4776-A9A4-CB61DE61CD6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 name="Straight Connector 114">
              <a:extLst>
                <a:ext uri="{FF2B5EF4-FFF2-40B4-BE49-F238E27FC236}">
                  <a16:creationId xmlns:a16="http://schemas.microsoft.com/office/drawing/2014/main" id="{2A402AC8-76B7-4088-8718-F6D7B2B56B0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B6490552-8A21-48F5-B1E8-2D4C39193D9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D947F305-7B3A-4C6E-8A05-ECFB98DE1E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 name="Group 117">
            <a:extLst>
              <a:ext uri="{FF2B5EF4-FFF2-40B4-BE49-F238E27FC236}">
                <a16:creationId xmlns:a16="http://schemas.microsoft.com/office/drawing/2014/main" id="{D4EED8E8-F107-4E53-A569-51B2836B56D7}"/>
              </a:ext>
            </a:extLst>
          </p:cNvPr>
          <p:cNvGrpSpPr/>
          <p:nvPr/>
        </p:nvGrpSpPr>
        <p:grpSpPr>
          <a:xfrm rot="2540802">
            <a:off x="1078149" y="9525"/>
            <a:ext cx="544580" cy="346135"/>
            <a:chOff x="1459148" y="544749"/>
            <a:chExt cx="7412477" cy="5661498"/>
          </a:xfrm>
        </p:grpSpPr>
        <p:sp>
          <p:nvSpPr>
            <p:cNvPr id="119" name="Arc 118">
              <a:extLst>
                <a:ext uri="{FF2B5EF4-FFF2-40B4-BE49-F238E27FC236}">
                  <a16:creationId xmlns:a16="http://schemas.microsoft.com/office/drawing/2014/main" id="{CF1799E8-60B5-470F-A160-3170D51C804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 name="Straight Connector 119">
              <a:extLst>
                <a:ext uri="{FF2B5EF4-FFF2-40B4-BE49-F238E27FC236}">
                  <a16:creationId xmlns:a16="http://schemas.microsoft.com/office/drawing/2014/main" id="{A994DA69-5F59-4F4E-9197-8E10E9129F0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1" name="Arc 120">
              <a:extLst>
                <a:ext uri="{FF2B5EF4-FFF2-40B4-BE49-F238E27FC236}">
                  <a16:creationId xmlns:a16="http://schemas.microsoft.com/office/drawing/2014/main" id="{5FB61CE8-16DA-4D2C-BF0D-169102A157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 name="Straight Connector 121">
              <a:extLst>
                <a:ext uri="{FF2B5EF4-FFF2-40B4-BE49-F238E27FC236}">
                  <a16:creationId xmlns:a16="http://schemas.microsoft.com/office/drawing/2014/main" id="{2067AD68-68A2-4B9E-97D9-1CDFD772EF9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4DD38C70-FF6B-4A0B-A4F0-22E77F63ACB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4" name="Oval 123">
              <a:extLst>
                <a:ext uri="{FF2B5EF4-FFF2-40B4-BE49-F238E27FC236}">
                  <a16:creationId xmlns:a16="http://schemas.microsoft.com/office/drawing/2014/main" id="{E8261759-9791-4923-985D-7348F086599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Arc 124">
              <a:extLst>
                <a:ext uri="{FF2B5EF4-FFF2-40B4-BE49-F238E27FC236}">
                  <a16:creationId xmlns:a16="http://schemas.microsoft.com/office/drawing/2014/main" id="{1E53F6F7-E3BC-4248-952F-7781B2309D1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 name="Arc 125">
              <a:extLst>
                <a:ext uri="{FF2B5EF4-FFF2-40B4-BE49-F238E27FC236}">
                  <a16:creationId xmlns:a16="http://schemas.microsoft.com/office/drawing/2014/main" id="{EFCA2134-AE95-47BB-AC96-3EA8C48CC47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 name="Arc 126">
              <a:extLst>
                <a:ext uri="{FF2B5EF4-FFF2-40B4-BE49-F238E27FC236}">
                  <a16:creationId xmlns:a16="http://schemas.microsoft.com/office/drawing/2014/main" id="{ED839FD1-436A-49A2-88A8-7E8F1903AB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 name="Arc 127">
              <a:extLst>
                <a:ext uri="{FF2B5EF4-FFF2-40B4-BE49-F238E27FC236}">
                  <a16:creationId xmlns:a16="http://schemas.microsoft.com/office/drawing/2014/main" id="{F73FDCEE-4484-4AA7-9ADF-A26C750E599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 name="Straight Connector 128">
              <a:extLst>
                <a:ext uri="{FF2B5EF4-FFF2-40B4-BE49-F238E27FC236}">
                  <a16:creationId xmlns:a16="http://schemas.microsoft.com/office/drawing/2014/main" id="{9E2A3615-76D8-42AB-AD7E-35C0F86E1C1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EA57D51D-6151-4228-918E-926C08726EE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EF720E5-8C2D-4829-900A-E7E8E57C728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A2894043-205F-4381-AF18-42DDB55A4AC9}"/>
              </a:ext>
            </a:extLst>
          </p:cNvPr>
          <p:cNvGrpSpPr/>
          <p:nvPr/>
        </p:nvGrpSpPr>
        <p:grpSpPr>
          <a:xfrm rot="2540802">
            <a:off x="1392474" y="9525"/>
            <a:ext cx="544580" cy="346135"/>
            <a:chOff x="1459148" y="544749"/>
            <a:chExt cx="7412477" cy="5661498"/>
          </a:xfrm>
        </p:grpSpPr>
        <p:sp>
          <p:nvSpPr>
            <p:cNvPr id="133" name="Arc 132">
              <a:extLst>
                <a:ext uri="{FF2B5EF4-FFF2-40B4-BE49-F238E27FC236}">
                  <a16:creationId xmlns:a16="http://schemas.microsoft.com/office/drawing/2014/main" id="{2667219F-A9A2-4912-B40D-55BC8DEBB82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DFA25B70-FA41-4A83-89A4-336D585D38F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13C0239B-BEB6-4E24-8360-FFDAA71966E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ABBFC433-D74A-4169-A3C3-193DCEE1826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5554B804-172B-4F13-954E-88E8AE901A1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97E97C7C-FEC7-4955-9792-2422ED5DBA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5E600D1E-69C9-495C-A408-D1B645C63F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B20061BC-3B03-4B74-991D-3AC401FE8C7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F218EFFD-4FB8-4C60-AC41-1670DDDB2D6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7F856439-1C06-4CD3-93F0-B4B5B78A0B2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89103497-198F-4808-9561-01418053C7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50817A7B-3064-4F1C-BEF1-D2471055096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AC71E59-402B-4F83-8947-7A677C5BCC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7594D07F-055D-4EF4-A181-7D73933EA693}"/>
              </a:ext>
            </a:extLst>
          </p:cNvPr>
          <p:cNvGrpSpPr/>
          <p:nvPr/>
        </p:nvGrpSpPr>
        <p:grpSpPr>
          <a:xfrm rot="2540802">
            <a:off x="1706799" y="9525"/>
            <a:ext cx="544580" cy="346135"/>
            <a:chOff x="1459148" y="544749"/>
            <a:chExt cx="7412477" cy="5661498"/>
          </a:xfrm>
        </p:grpSpPr>
        <p:sp>
          <p:nvSpPr>
            <p:cNvPr id="147" name="Arc 146">
              <a:extLst>
                <a:ext uri="{FF2B5EF4-FFF2-40B4-BE49-F238E27FC236}">
                  <a16:creationId xmlns:a16="http://schemas.microsoft.com/office/drawing/2014/main" id="{35C3C539-9193-45A2-A7ED-1586066F0C1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47757383-91F0-4461-96BE-3E29923A0DD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F617F6B1-FE49-404A-BB4C-072EFB97285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74FAA6EA-B4FF-4DD3-B279-23E6E015DEC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24589C9C-8457-4290-8D09-8937883475B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DD287DA7-462E-40E4-8C10-9FB8C025367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20E22758-D5CC-486C-B0C1-9C7123A7A1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0385ABF7-BD91-46F9-B95D-D7C9A95E185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E958D13F-9C34-4E5A-80DC-A8F5FAEB4A2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9CEA1B3B-555F-45EA-921B-15F001BEDAE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4DDCEC2-B573-4FF9-8EA2-192A8410D80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F2530612-510E-4BD6-94AC-F1A3DFC28A7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6694085C-7F08-4692-93B7-3B3CCE032D4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25070AD3-7FB2-44B4-BB3B-235B7D7F3CF8}"/>
              </a:ext>
            </a:extLst>
          </p:cNvPr>
          <p:cNvGrpSpPr/>
          <p:nvPr/>
        </p:nvGrpSpPr>
        <p:grpSpPr>
          <a:xfrm rot="2540802">
            <a:off x="2021124" y="9525"/>
            <a:ext cx="544580" cy="346135"/>
            <a:chOff x="1459148" y="544749"/>
            <a:chExt cx="7412477" cy="5661498"/>
          </a:xfrm>
        </p:grpSpPr>
        <p:sp>
          <p:nvSpPr>
            <p:cNvPr id="161" name="Arc 160">
              <a:extLst>
                <a:ext uri="{FF2B5EF4-FFF2-40B4-BE49-F238E27FC236}">
                  <a16:creationId xmlns:a16="http://schemas.microsoft.com/office/drawing/2014/main" id="{32C9FE0E-711D-415A-A323-89CB4AEA65E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29DE256F-37E8-4AD5-A6BF-46677CDE67D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AA4F1CDD-29E1-41C8-A880-EFBAE324210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AA6E1432-7A7B-41B0-B217-47C3141FF0D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A72E098C-B7D6-4E8E-AD83-701BE131583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3ED151B0-4FAA-4168-9AF3-51FBA9349FF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1A51D9A1-00C6-4AC2-9F7E-6CE4F796557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8AB7E828-070E-4294-A1C5-7A21463BF7B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3E76D938-844F-4FC3-9671-4D9B60E908E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F660B9A8-AFE9-4985-B09A-9733239CA70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896FD8AA-839C-431C-9646-F7C63311B4D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F27CCCA-8186-44CE-9AAE-FDEDBE9371E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6355929C-608A-4CC5-AFD6-C4A7DFE3543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E45D4470-EBF4-4B04-99CE-306985B94F65}"/>
              </a:ext>
            </a:extLst>
          </p:cNvPr>
          <p:cNvGrpSpPr/>
          <p:nvPr/>
        </p:nvGrpSpPr>
        <p:grpSpPr>
          <a:xfrm rot="2540802">
            <a:off x="2335449" y="9525"/>
            <a:ext cx="544580" cy="346135"/>
            <a:chOff x="1459148" y="544749"/>
            <a:chExt cx="7412477" cy="5661498"/>
          </a:xfrm>
        </p:grpSpPr>
        <p:sp>
          <p:nvSpPr>
            <p:cNvPr id="175" name="Arc 174">
              <a:extLst>
                <a:ext uri="{FF2B5EF4-FFF2-40B4-BE49-F238E27FC236}">
                  <a16:creationId xmlns:a16="http://schemas.microsoft.com/office/drawing/2014/main" id="{E6A9843A-CD57-4879-BB84-F9943E0644D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180CEE50-E286-4894-A117-4C5C8DF849B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6F8FAA85-7D58-4FF7-9D70-8A9B4B45F85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F4307EDA-8310-45CD-82AE-3FF9D591810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3DC011DF-E28B-4D31-BF3C-675FE40560B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9B317C98-D413-4A8D-B818-B508C61E47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5B52039D-A225-4BB4-9F5C-513CA778AF9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05094DB-0FB3-4C02-83C8-F2A26CCCE23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FADE30BF-F73A-48F5-B94D-BEF011D76A3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A1D74881-60EA-4BAB-8BBD-8144BCA2246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1ED3C8C2-6564-4418-91D0-05CB6BDEB0F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DC059215-CD0B-4073-9A6C-9F539496654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89496BA3-4A78-4700-A8E2-3F6D91A8420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F5A0C107-91BC-4616-8A38-8710C06C04E9}"/>
              </a:ext>
            </a:extLst>
          </p:cNvPr>
          <p:cNvGrpSpPr/>
          <p:nvPr/>
        </p:nvGrpSpPr>
        <p:grpSpPr>
          <a:xfrm rot="2540802">
            <a:off x="2649774" y="9525"/>
            <a:ext cx="544580" cy="346135"/>
            <a:chOff x="1459148" y="544749"/>
            <a:chExt cx="7412477" cy="5661498"/>
          </a:xfrm>
        </p:grpSpPr>
        <p:sp>
          <p:nvSpPr>
            <p:cNvPr id="189" name="Arc 188">
              <a:extLst>
                <a:ext uri="{FF2B5EF4-FFF2-40B4-BE49-F238E27FC236}">
                  <a16:creationId xmlns:a16="http://schemas.microsoft.com/office/drawing/2014/main" id="{9241A53F-1C46-4D3E-90EC-B2CFA7A2367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1B75CBC9-D2DA-41A9-BCD0-2ACF2C82664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914FEF41-71EB-4B9E-8366-6AF4A251529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BDF922A1-A867-4903-BB10-83745976460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04601DC2-0D14-4EE7-BC8B-19CC7FDADC6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40F8F166-2203-44D2-9D59-769123E02B5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EF5E9887-5BFA-40C1-9B34-3EAF3730DC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16643AD7-B59F-4EBC-8B4E-8F8FDB59805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7CAACB14-5219-4479-860E-EA0B32DD9F2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10B01DDA-F96C-48BE-A204-A31A603D7EF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EE81B6DC-02B1-4E9B-9A75-D42A02D6047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56B99C6E-E1E3-472F-8BBD-B4593A63C9B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1B5CAC7F-8344-4DF1-B743-51B5506E609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04D90AE-94DB-4B63-A654-54DDD552826B}"/>
              </a:ext>
            </a:extLst>
          </p:cNvPr>
          <p:cNvGrpSpPr/>
          <p:nvPr/>
        </p:nvGrpSpPr>
        <p:grpSpPr>
          <a:xfrm rot="2540802">
            <a:off x="2964099" y="0"/>
            <a:ext cx="544580" cy="346135"/>
            <a:chOff x="1459148" y="544749"/>
            <a:chExt cx="7412477" cy="5661498"/>
          </a:xfrm>
        </p:grpSpPr>
        <p:sp>
          <p:nvSpPr>
            <p:cNvPr id="203" name="Arc 202">
              <a:extLst>
                <a:ext uri="{FF2B5EF4-FFF2-40B4-BE49-F238E27FC236}">
                  <a16:creationId xmlns:a16="http://schemas.microsoft.com/office/drawing/2014/main" id="{5EB2528B-9E48-4DC4-88C2-73A334CD970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397EB959-65DB-46C9-A305-E62201EB131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0C2A408A-BEBC-41E3-8E37-AF3B6815A07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738D9044-207B-428C-A433-44F1180A0D7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6AC92D95-397A-41A6-96C3-99C4A4D1CB7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F822E948-7C9F-4FCA-9582-20655483178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130D063A-8240-4F72-BF88-4E2761C921C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71B7DCE0-80D6-4785-9CFA-08F80E2A143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072BBEA2-4309-4B2C-81DA-47EB45D7339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3F0A68E8-1C74-45BD-AABA-49127499540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F3E7CC32-9B01-4A15-B16D-0D90CE88A08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08955024-058E-4666-95FE-E703EDCBADB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43B5D7F6-C4C1-4749-80D4-402DAD629CF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39B4C2E5-5462-4983-BEB2-B0D4F52C693A}"/>
              </a:ext>
            </a:extLst>
          </p:cNvPr>
          <p:cNvGrpSpPr/>
          <p:nvPr/>
        </p:nvGrpSpPr>
        <p:grpSpPr>
          <a:xfrm rot="2540802">
            <a:off x="3278424" y="9525"/>
            <a:ext cx="544580" cy="346135"/>
            <a:chOff x="1459148" y="544749"/>
            <a:chExt cx="7412477" cy="5661498"/>
          </a:xfrm>
        </p:grpSpPr>
        <p:sp>
          <p:nvSpPr>
            <p:cNvPr id="217" name="Arc 216">
              <a:extLst>
                <a:ext uri="{FF2B5EF4-FFF2-40B4-BE49-F238E27FC236}">
                  <a16:creationId xmlns:a16="http://schemas.microsoft.com/office/drawing/2014/main" id="{81CBDC8F-E069-4CCE-BB18-09DDEA29C18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4D3F4E35-E6CE-47AC-B5A1-30433623D43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13454C11-D2AD-44C4-979C-1A72D8C7FAE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3F20EF2D-1C85-42B5-9A46-A7B42490DE9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1CD7AE5F-FA99-4280-9E59-6D6E6EC97EA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DF9B4BB2-7514-4F3D-9ECD-3AEABB4F501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39B87C93-7B89-4CEA-A3E4-908CB05C633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7A4CAB58-A15A-4046-93CC-43147EF04F2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37B0722F-D4F8-458E-A8BB-84D2EE05AD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17562BFB-25E9-4450-9046-F04E6532829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152F1DE8-B8A0-435C-B7BB-0E7CE3D3C6E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9B3A1919-D58D-4A18-99B6-AC174144BC3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73AD2578-180B-41DE-932F-8C845CD356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64BF4AC4-4612-4021-B56D-6BCAF903836F}"/>
              </a:ext>
            </a:extLst>
          </p:cNvPr>
          <p:cNvGrpSpPr/>
          <p:nvPr/>
        </p:nvGrpSpPr>
        <p:grpSpPr>
          <a:xfrm rot="2540802">
            <a:off x="3592749" y="9525"/>
            <a:ext cx="544580" cy="346135"/>
            <a:chOff x="1459148" y="544749"/>
            <a:chExt cx="7412477" cy="5661498"/>
          </a:xfrm>
        </p:grpSpPr>
        <p:sp>
          <p:nvSpPr>
            <p:cNvPr id="231" name="Arc 230">
              <a:extLst>
                <a:ext uri="{FF2B5EF4-FFF2-40B4-BE49-F238E27FC236}">
                  <a16:creationId xmlns:a16="http://schemas.microsoft.com/office/drawing/2014/main" id="{EDA262B1-C74F-477A-B512-FE88ECB24E7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52A3E4C9-7C4B-4C4F-BBAB-F913153FF7B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1A4EA31D-1D9F-4338-B87C-A7D680E0F5F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6041BCE5-EE06-4C27-891C-6069688CE86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BBE9A90D-B371-44E3-A0FF-82727D5A8D8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F3160DC4-0E2C-45F8-B141-175E66DBCCF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75650A46-C703-433A-BCD1-6702C0D744D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4B54F1D3-5000-4811-8F8E-3F6018799EB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07B57CB4-5D96-4789-9E5C-A65443ED961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AE022495-5C26-4434-882C-E8247000075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67C48249-3877-4FA2-9644-8CB42979663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9BCFA7F-FD81-4F14-80B8-A711F08ACF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17AF09BD-AEDC-4C06-A11A-D3955DCDFB3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A0AD947-5992-4879-B596-4E323A3CDAEB}"/>
              </a:ext>
            </a:extLst>
          </p:cNvPr>
          <p:cNvGrpSpPr/>
          <p:nvPr/>
        </p:nvGrpSpPr>
        <p:grpSpPr>
          <a:xfrm rot="2540802">
            <a:off x="3907074" y="0"/>
            <a:ext cx="544580" cy="346135"/>
            <a:chOff x="1459148" y="544749"/>
            <a:chExt cx="7412477" cy="5661498"/>
          </a:xfrm>
        </p:grpSpPr>
        <p:sp>
          <p:nvSpPr>
            <p:cNvPr id="245" name="Arc 244">
              <a:extLst>
                <a:ext uri="{FF2B5EF4-FFF2-40B4-BE49-F238E27FC236}">
                  <a16:creationId xmlns:a16="http://schemas.microsoft.com/office/drawing/2014/main" id="{F82802E7-6B25-4DEC-A4C7-14740E80FC7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B0E70EA-296E-4065-9262-30313792CD6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1D8602F7-3231-46EE-AD88-C2EC3BFA34C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C43C58AF-D47D-4069-A997-323B34762A6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8781735F-6B0A-4A87-A948-0E9624ADDCA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3A65C7A1-270D-45CA-B6DD-CDE78B8296D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060EA591-F0B8-47F5-83E0-07B364371C5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C5AAB6B8-CBCB-4266-84B7-FA5E6285733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95D7286F-3C91-4EE7-9997-6F691225CD3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9C0D1AC1-2E77-4BDD-AAED-651E270AA97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DA2D018B-AF04-4838-8FB9-748AECBDCA5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22D8D3E2-EF8F-4002-B3FA-0522C693238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384AF18A-9249-4B18-ADAA-9147DCEF96F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0A87578F-B42A-4D39-846C-7E90BD04563D}"/>
              </a:ext>
            </a:extLst>
          </p:cNvPr>
          <p:cNvGrpSpPr/>
          <p:nvPr/>
        </p:nvGrpSpPr>
        <p:grpSpPr>
          <a:xfrm rot="2540802">
            <a:off x="4221399" y="0"/>
            <a:ext cx="544580" cy="346135"/>
            <a:chOff x="1459148" y="544749"/>
            <a:chExt cx="7412477" cy="5661498"/>
          </a:xfrm>
        </p:grpSpPr>
        <p:sp>
          <p:nvSpPr>
            <p:cNvPr id="259" name="Arc 258">
              <a:extLst>
                <a:ext uri="{FF2B5EF4-FFF2-40B4-BE49-F238E27FC236}">
                  <a16:creationId xmlns:a16="http://schemas.microsoft.com/office/drawing/2014/main" id="{F6B9A265-CF7A-4655-9798-1A4E20FB0A2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DA376E8D-A876-4144-AFED-BBBB20C8EB0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2E83C395-420D-49ED-90F1-B8F3DB1CCB6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9089F94C-8444-4338-82A3-4293CB51DC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7D54E99F-ABEC-43C6-866B-D7A7CB916F8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29431736-52B3-46E9-87EF-C1E9808E09A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84685DD7-6569-4926-87B9-1D7D5B1CA1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3698A1AD-26BF-4BD2-8DCF-B2B3B3EF7CC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9BE16C83-4A43-4A9C-AEC5-58E975A9EB7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061568D8-CC6C-4C91-BDAE-3A495B3CA7A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29AD85C1-1E24-4083-AB40-5B560B17BB8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701BDF87-3D4A-445E-B48F-5A289E1CE31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4FCFEF6E-EB08-483D-A087-10BC34DB8FD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36FE0060-27B0-4B3B-8DA3-090C47BB34BD}"/>
              </a:ext>
            </a:extLst>
          </p:cNvPr>
          <p:cNvGrpSpPr/>
          <p:nvPr/>
        </p:nvGrpSpPr>
        <p:grpSpPr>
          <a:xfrm rot="2540802">
            <a:off x="4535724" y="9525"/>
            <a:ext cx="544580" cy="346135"/>
            <a:chOff x="1459148" y="544749"/>
            <a:chExt cx="7412477" cy="5661498"/>
          </a:xfrm>
        </p:grpSpPr>
        <p:sp>
          <p:nvSpPr>
            <p:cNvPr id="273" name="Arc 272">
              <a:extLst>
                <a:ext uri="{FF2B5EF4-FFF2-40B4-BE49-F238E27FC236}">
                  <a16:creationId xmlns:a16="http://schemas.microsoft.com/office/drawing/2014/main" id="{75B9E877-7DEB-4CCC-92DC-1E10DA304C6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6DBBF962-FE27-480B-944E-666733BE0FC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34CA033A-4A9D-49E4-BDEB-A5F8E61CE58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9EC2DE-FB78-4AA1-B676-2B38118382F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21F8DD6D-900E-45E6-8877-1CFE78556C5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A91041F7-0A93-420D-B185-A91A1967330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CBEEC29E-E8C0-4258-AB11-C13559714FF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0982D9D-7268-4E18-94DF-B75C59BF9E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52690E54-0EAE-46B2-A45B-5E61FE4416E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AC667979-0555-4D5F-958D-693DAEB3E27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8F32415D-B938-4E9D-9A41-FDCC4FD7537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399C4BF7-088E-44EC-BF54-1F534CCE48C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DEBC785C-5087-49CB-83E9-2F4F8E3BD63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5D9457AF-EDA3-474D-82A3-51A9DB18018E}"/>
              </a:ext>
            </a:extLst>
          </p:cNvPr>
          <p:cNvGrpSpPr/>
          <p:nvPr/>
        </p:nvGrpSpPr>
        <p:grpSpPr>
          <a:xfrm rot="2540802">
            <a:off x="4850049" y="9525"/>
            <a:ext cx="544580" cy="346135"/>
            <a:chOff x="1459148" y="544749"/>
            <a:chExt cx="7412477" cy="5661498"/>
          </a:xfrm>
        </p:grpSpPr>
        <p:sp>
          <p:nvSpPr>
            <p:cNvPr id="287" name="Arc 286">
              <a:extLst>
                <a:ext uri="{FF2B5EF4-FFF2-40B4-BE49-F238E27FC236}">
                  <a16:creationId xmlns:a16="http://schemas.microsoft.com/office/drawing/2014/main" id="{FC4351D3-6A87-4764-A9A5-E932AFB319F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58B9DC17-397B-475E-9D9C-227FA370153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6488D850-B20F-40F9-B12B-BE3F2F83067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29CFEED1-7B91-48F7-900B-DF31DC6FA69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3879331-E2DF-4BCC-AD25-47E9CC0105D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97C838E7-3D17-4D53-A56E-188EECB192C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6EB1AB37-9B9A-4F07-ABF5-78F92A05C2A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A70E8422-A733-4929-887A-C9C3E0227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766A1B52-ED8F-484A-8055-20D7A93A61D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01B7A993-BF0E-498C-B2F5-C6C93356C1F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387CBBB3-9797-43CB-82FF-7D34B1E2A93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EBAE7BC1-AE94-4976-BFF8-AA084190C4A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CEA5108A-40FE-4C15-BD59-F931FFF9A45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AFC517B9-183F-4DC7-AB1D-3F6A77FA1C70}"/>
              </a:ext>
            </a:extLst>
          </p:cNvPr>
          <p:cNvGrpSpPr/>
          <p:nvPr/>
        </p:nvGrpSpPr>
        <p:grpSpPr>
          <a:xfrm rot="2540802">
            <a:off x="5164374" y="0"/>
            <a:ext cx="544580" cy="346135"/>
            <a:chOff x="1459148" y="544749"/>
            <a:chExt cx="7412477" cy="5661498"/>
          </a:xfrm>
        </p:grpSpPr>
        <p:sp>
          <p:nvSpPr>
            <p:cNvPr id="301" name="Arc 300">
              <a:extLst>
                <a:ext uri="{FF2B5EF4-FFF2-40B4-BE49-F238E27FC236}">
                  <a16:creationId xmlns:a16="http://schemas.microsoft.com/office/drawing/2014/main" id="{AB75CF4B-6873-429A-9015-D0862CE2F78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04FADF3F-F750-4808-9DC7-4703B2B0F4A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631E8C7-38B4-4E31-AA67-FDD9B1731A9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3D43DC1A-4E6E-460F-A638-17AFCDC73F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60FEF55-8975-4DF4-A82E-6C6F2269B3A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0AEC20D4-06E0-442F-B118-98E54387E30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263AD40B-2373-40F4-8720-1BB481F137F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673CF518-E13C-44F2-A36E-6B54DFE16E3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1988D77F-D66A-4704-939F-F46026487F7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13EA5C19-4088-4CB0-B924-8B8CDF0D198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59CBF1A6-EBEA-4930-B583-42338888127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22738103-BD10-4F07-9670-ADA10EB1D09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4F1A4407-02DC-460D-ACA4-F37F92E570D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E660D559-13CC-407F-9F0E-6216ECEAA6DF}"/>
              </a:ext>
            </a:extLst>
          </p:cNvPr>
          <p:cNvGrpSpPr/>
          <p:nvPr/>
        </p:nvGrpSpPr>
        <p:grpSpPr>
          <a:xfrm rot="2540802">
            <a:off x="5478699" y="0"/>
            <a:ext cx="544580" cy="346135"/>
            <a:chOff x="1459148" y="544749"/>
            <a:chExt cx="7412477" cy="5661498"/>
          </a:xfrm>
        </p:grpSpPr>
        <p:sp>
          <p:nvSpPr>
            <p:cNvPr id="315" name="Arc 314">
              <a:extLst>
                <a:ext uri="{FF2B5EF4-FFF2-40B4-BE49-F238E27FC236}">
                  <a16:creationId xmlns:a16="http://schemas.microsoft.com/office/drawing/2014/main" id="{890B0BEF-3CB7-429B-9408-DCF03E25050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A3836165-B29A-43D6-8FAF-775FA5CE305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AE59B989-A8C1-49FC-B3FB-40C4AC2A4D5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C4D923E-4EF1-4BC8-A899-15A55EFC2EA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3467D8AF-BEFA-446E-97A1-A36C116512D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A7D4148-65EB-4E50-ADDE-9D7BF105A40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DB7070A7-055B-4ECA-929E-2708FDB4D5B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3C55F9D-4865-44FA-8A33-789C5BF266C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817AC0D8-1E66-4DBF-BEB8-9853C20ACF3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9E6C33BC-1EBF-4364-AE21-7C1DEFD147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430DE003-F51E-404D-93FA-2A69CDB33EF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040A317B-8B97-4D1D-80D5-DA725CA94F6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74CC48D-5B0C-46C9-8563-149ED5641BD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B8DEB4C1-61C8-4E5E-BABE-B90F3AA56F29}"/>
              </a:ext>
            </a:extLst>
          </p:cNvPr>
          <p:cNvGrpSpPr/>
          <p:nvPr/>
        </p:nvGrpSpPr>
        <p:grpSpPr>
          <a:xfrm rot="2540802">
            <a:off x="5793024" y="0"/>
            <a:ext cx="544580" cy="346135"/>
            <a:chOff x="1459148" y="544749"/>
            <a:chExt cx="7412477" cy="5661498"/>
          </a:xfrm>
        </p:grpSpPr>
        <p:sp>
          <p:nvSpPr>
            <p:cNvPr id="329" name="Arc 328">
              <a:extLst>
                <a:ext uri="{FF2B5EF4-FFF2-40B4-BE49-F238E27FC236}">
                  <a16:creationId xmlns:a16="http://schemas.microsoft.com/office/drawing/2014/main" id="{1366F0BD-948E-4DDE-9533-8CF7D3A0FE1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1B7E6928-CDD1-4718-ACCE-44EEFFA944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F95943F9-D473-45DA-A0FD-47AA0FECF2F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FB5EED7E-DC6B-4CF7-8D6E-6323129ECBA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FDB19EE0-03C9-4C00-8335-A5EB2C344D7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873F2D50-9695-4271-81C5-12C2BC242BE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48D42A53-ACAB-4155-858B-9E55B6EC81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EBBCF2-0E01-4F32-96CD-579A2467A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602DC553-532F-43EA-B9FF-2927E7ED46B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B7EB6873-5D0E-41E8-9B79-DBE16D6A344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509D93F9-B524-4F79-9A8A-6CCC4F89BA6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FE0AD157-9E8E-40AA-8124-EB33E42D144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A8B2942E-F4E5-4C7C-BBE9-0D7B9891466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F8928A94-D207-416C-AE3B-45832DC756EB}"/>
              </a:ext>
            </a:extLst>
          </p:cNvPr>
          <p:cNvGrpSpPr/>
          <p:nvPr/>
        </p:nvGrpSpPr>
        <p:grpSpPr>
          <a:xfrm rot="2540802">
            <a:off x="6107349" y="0"/>
            <a:ext cx="544580" cy="346135"/>
            <a:chOff x="1459148" y="544749"/>
            <a:chExt cx="7412477" cy="5661498"/>
          </a:xfrm>
        </p:grpSpPr>
        <p:sp>
          <p:nvSpPr>
            <p:cNvPr id="343" name="Arc 342">
              <a:extLst>
                <a:ext uri="{FF2B5EF4-FFF2-40B4-BE49-F238E27FC236}">
                  <a16:creationId xmlns:a16="http://schemas.microsoft.com/office/drawing/2014/main" id="{9299CB55-704D-45A8-9303-3206EC3CBA8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F2437AEB-7D5D-4C7D-97AD-6556CED8B4E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8707F15E-BA61-4073-98AE-20E3E659738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EFDC58B6-F976-44DE-B1B9-18F2B3EDA78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BD844B05-FAD9-4284-B6D3-B44F1C5E7A7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9D1759EA-D903-41DB-9F3C-36345E95690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A59648F9-43F8-44A9-A290-6E16CD9FA3A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644EC85B-90B0-45F6-B54E-68CFAFD41B0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449814CE-7089-4826-937C-4E749E9044A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5080E387-BA2E-415F-BCB5-BA3CC5A4EB8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CC45A803-BAB4-4FDE-98A4-81FE76370D0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46949F79-F373-4637-8A47-37C12E55C6A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30637565-AE5D-4F91-815F-8E38D2A8A58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71720BA9-A990-4C22-B537-428C58929F34}"/>
              </a:ext>
            </a:extLst>
          </p:cNvPr>
          <p:cNvGrpSpPr/>
          <p:nvPr/>
        </p:nvGrpSpPr>
        <p:grpSpPr>
          <a:xfrm rot="2540802">
            <a:off x="6421674" y="9525"/>
            <a:ext cx="544580" cy="346135"/>
            <a:chOff x="1459148" y="544749"/>
            <a:chExt cx="7412477" cy="5661498"/>
          </a:xfrm>
        </p:grpSpPr>
        <p:sp>
          <p:nvSpPr>
            <p:cNvPr id="357" name="Arc 356">
              <a:extLst>
                <a:ext uri="{FF2B5EF4-FFF2-40B4-BE49-F238E27FC236}">
                  <a16:creationId xmlns:a16="http://schemas.microsoft.com/office/drawing/2014/main" id="{A2D17DA6-DB77-424F-B921-F5EA5926B13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B312CDBC-9E1F-46A2-8F46-E3FD6CEB2D9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F0FE09AD-FD0B-45B1-B4D5-5349F82175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C0D87B0A-BDE1-49C0-BD66-2D2111A22B5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5F826BD4-066B-42CE-8DA1-037D7C7D42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804C1D80-4B1F-4F52-B162-F0A4F1FF129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8F9AA5EA-8615-4623-8D46-F483EE3D84D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C6EA484-4518-4318-8831-D7506915114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CD17EDF9-D245-45B7-BE6A-C3B19CE28D6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CC8F405A-14BC-47E7-AED4-701B8046E0F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9A42ECB-9C19-4F65-9AF2-7711A375A7A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944057ED-E271-4DCA-807A-A2C9D038AEC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495D8159-BEC3-46B2-BB7F-115C551FE35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98AE6FB3-0E63-4047-8CC9-D1832C3693B7}"/>
              </a:ext>
            </a:extLst>
          </p:cNvPr>
          <p:cNvGrpSpPr/>
          <p:nvPr/>
        </p:nvGrpSpPr>
        <p:grpSpPr>
          <a:xfrm rot="2540802">
            <a:off x="6735999" y="9525"/>
            <a:ext cx="544580" cy="346135"/>
            <a:chOff x="1459148" y="544749"/>
            <a:chExt cx="7412477" cy="5661498"/>
          </a:xfrm>
        </p:grpSpPr>
        <p:sp>
          <p:nvSpPr>
            <p:cNvPr id="371" name="Arc 370">
              <a:extLst>
                <a:ext uri="{FF2B5EF4-FFF2-40B4-BE49-F238E27FC236}">
                  <a16:creationId xmlns:a16="http://schemas.microsoft.com/office/drawing/2014/main" id="{9C38C2C5-BFE1-495F-8848-CAC4DCAEA92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A6E5BADF-0E43-4C1A-95EF-0671E4D92CB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60A4B3AD-8E82-4D5F-B5D3-A82EA72B4FD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C41C3AEA-928D-4B1A-BD30-10A003E77D7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6A403E96-073C-4A1C-867C-E7B42125276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BF30415C-B076-42DF-B961-CD46CD48483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06E33679-DDF5-4CA6-89F7-886952D7EBC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1B4F5C15-176D-454C-ADC0-0565A51D3D0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A887E681-FD8A-44B0-9BE7-780D6534CC0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CF0644BB-EFF4-4D4D-9025-6ADB39FC0AA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3FD1692F-8166-4F30-9AB2-F44F979C974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C8EB701E-78A6-435B-9F87-4862C840027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52A1B22E-1CC8-41F4-A132-EC95C225795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3C178064-C489-4A9D-985F-5B78E65E84B3}"/>
              </a:ext>
            </a:extLst>
          </p:cNvPr>
          <p:cNvGrpSpPr/>
          <p:nvPr/>
        </p:nvGrpSpPr>
        <p:grpSpPr>
          <a:xfrm rot="2540802">
            <a:off x="7050324" y="9525"/>
            <a:ext cx="544580" cy="346135"/>
            <a:chOff x="1459148" y="544749"/>
            <a:chExt cx="7412477" cy="5661498"/>
          </a:xfrm>
        </p:grpSpPr>
        <p:sp>
          <p:nvSpPr>
            <p:cNvPr id="385" name="Arc 384">
              <a:extLst>
                <a:ext uri="{FF2B5EF4-FFF2-40B4-BE49-F238E27FC236}">
                  <a16:creationId xmlns:a16="http://schemas.microsoft.com/office/drawing/2014/main" id="{9C2AABBC-5453-44B2-9AA7-9CAA0D0C9C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46BC3E70-321D-45F3-B41B-7C3A32495D2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8E858E14-4B0C-4B89-B0B9-F45BD0DE802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484124D0-19D5-48C0-B170-8E0E5029C8C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98A4AC6E-EE51-4A9A-A429-DA45DC91DD0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DE729C0E-D8DD-4A5C-A856-39E003CCF72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040E4FD7-705E-4DA3-8EDE-F9D10E70110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FC715E7-25AF-484D-AFAA-9F18461650B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A8A51DEC-7D72-4292-9939-AAEF669D575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15FA6189-678C-4FE5-A1C5-0A0D0F6FA33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7D8423F1-2E29-4C55-9CA8-A2B3E6E36E5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2BF3CB6C-E184-4E09-B8D9-7284C9BB006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96C511C7-7935-402F-877D-9BAA6B35B7D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C9F3D787-9234-46A8-9643-DD518C220F11}"/>
              </a:ext>
            </a:extLst>
          </p:cNvPr>
          <p:cNvGrpSpPr/>
          <p:nvPr/>
        </p:nvGrpSpPr>
        <p:grpSpPr>
          <a:xfrm rot="2540802">
            <a:off x="7364649" y="9525"/>
            <a:ext cx="544580" cy="346135"/>
            <a:chOff x="1459148" y="544749"/>
            <a:chExt cx="7412477" cy="5661498"/>
          </a:xfrm>
        </p:grpSpPr>
        <p:sp>
          <p:nvSpPr>
            <p:cNvPr id="399" name="Arc 398">
              <a:extLst>
                <a:ext uri="{FF2B5EF4-FFF2-40B4-BE49-F238E27FC236}">
                  <a16:creationId xmlns:a16="http://schemas.microsoft.com/office/drawing/2014/main" id="{8201BE13-5875-4D9B-911B-2AA0D161F71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39DB7CFA-FE96-496C-BC84-D8ADCE73BBA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AA736DBE-C746-4752-A14F-BCA05F4D2DF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0EB931F6-7A80-4840-B4D1-C0C0E16EF21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A40EA6EB-688D-41E6-9F1B-0819BA333FA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A5F55461-C768-4700-968F-C7A3DC00896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C3EF59E-8C4E-466D-9E2C-FA30B94C306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1A3823BE-65F8-499B-A740-0C7E0D16FA3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F5FD8F1B-21BC-4A7A-BD11-9C34946510E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E44F03C7-F87E-4E5C-934A-B49D23D5C9E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04C6FB21-8C83-4A47-8A2C-D1631E3CCC8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75A858DD-8C0A-4AF3-938F-94312C01A73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D32254FE-B807-4CCF-AAE0-76A039B92BC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A36FC4E2-E0C2-41FF-BB9E-F92D433811D4}"/>
              </a:ext>
            </a:extLst>
          </p:cNvPr>
          <p:cNvGrpSpPr/>
          <p:nvPr/>
        </p:nvGrpSpPr>
        <p:grpSpPr>
          <a:xfrm rot="2540802">
            <a:off x="7678974" y="9525"/>
            <a:ext cx="544580" cy="346135"/>
            <a:chOff x="1459148" y="544749"/>
            <a:chExt cx="7412477" cy="5661498"/>
          </a:xfrm>
        </p:grpSpPr>
        <p:sp>
          <p:nvSpPr>
            <p:cNvPr id="413" name="Arc 412">
              <a:extLst>
                <a:ext uri="{FF2B5EF4-FFF2-40B4-BE49-F238E27FC236}">
                  <a16:creationId xmlns:a16="http://schemas.microsoft.com/office/drawing/2014/main" id="{91B6FC5F-C194-46EA-9F28-BAC59F6B440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785429A-932F-40F8-B96D-984245CF772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6B52F1A5-FB1A-41E7-BF37-06EE8100E44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7BFD9163-6C49-4C2A-BF19-AB2ABF3DEA2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EA72234C-0DD9-4DBF-AD41-29D424E7325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86B3BB55-DFB4-465C-83A0-4A16C7496D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EE790E7D-E242-4D8E-8C83-2ED003ED4A7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F04048C0-E4DA-496B-A160-252068AFC75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0BC47820-24C0-4669-8CDD-ACE84F4DA3F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2A345D4C-85B4-44D3-81D2-B5D86ADC4E4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CE99D4AB-FD7F-43E0-9A94-1E033DD56C8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85E04418-119E-436F-AE69-4804773A5AD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D65EAB54-F8D6-4346-A3AB-C781CA26F76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695AE3C8-9A32-4CF8-8558-CCD5792ECDF7}"/>
              </a:ext>
            </a:extLst>
          </p:cNvPr>
          <p:cNvGrpSpPr/>
          <p:nvPr/>
        </p:nvGrpSpPr>
        <p:grpSpPr>
          <a:xfrm rot="2540802">
            <a:off x="7993299" y="9525"/>
            <a:ext cx="544580" cy="346135"/>
            <a:chOff x="1459148" y="544749"/>
            <a:chExt cx="7412477" cy="5661498"/>
          </a:xfrm>
        </p:grpSpPr>
        <p:sp>
          <p:nvSpPr>
            <p:cNvPr id="427" name="Arc 426">
              <a:extLst>
                <a:ext uri="{FF2B5EF4-FFF2-40B4-BE49-F238E27FC236}">
                  <a16:creationId xmlns:a16="http://schemas.microsoft.com/office/drawing/2014/main" id="{FA2064EB-625A-47AF-A667-D330D10BC77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2885A1F4-2D94-43A1-BB49-C7DAD05692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5C7298C2-B6FC-4EFB-B440-353C8C5560E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243738C4-899A-4D2A-9BC8-48861913BFC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751A65AC-8416-4340-A484-E3C62B5062C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E3D65E6-A36D-4941-B66E-6C8A449D125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CDC412B6-F4C1-4A75-BE4D-F5D7F0F7F9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64F8C9C-BAEF-4AE2-9760-A73599CCBB8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09BED0D7-D698-4D24-854B-1CF33EADB58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859A2E1A-F37F-4395-8696-DDE9BC65D48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358A8A87-ECCE-46D4-B0E0-7DC1A2D2196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1C782FC-9448-4179-A04F-AB4DA90EE1D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60284585-9D76-4043-AA52-69A3A556DA6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8EF7F046-075F-4E35-B47D-7FC073FF643C}"/>
              </a:ext>
            </a:extLst>
          </p:cNvPr>
          <p:cNvGrpSpPr/>
          <p:nvPr/>
        </p:nvGrpSpPr>
        <p:grpSpPr>
          <a:xfrm rot="2540802">
            <a:off x="8307624" y="9525"/>
            <a:ext cx="544580" cy="346135"/>
            <a:chOff x="1459148" y="544749"/>
            <a:chExt cx="7412477" cy="5661498"/>
          </a:xfrm>
        </p:grpSpPr>
        <p:sp>
          <p:nvSpPr>
            <p:cNvPr id="441" name="Arc 440">
              <a:extLst>
                <a:ext uri="{FF2B5EF4-FFF2-40B4-BE49-F238E27FC236}">
                  <a16:creationId xmlns:a16="http://schemas.microsoft.com/office/drawing/2014/main" id="{246A5724-87B0-4000-B7D6-AAC7EAB0ED8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729951EB-1C7F-4C8E-95C7-6CC36DA323C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2402BB0E-94EF-4407-9116-BE2D89A140C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8ECF5049-B067-4A18-A95C-E003C290521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47E03F38-36F1-4C14-98B7-605DB933F39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13072ADA-BA29-4CA9-9A50-ED72592EC2E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CE90DAA3-6B23-4534-A80C-1AEAACE0788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F7D65616-9017-4805-A746-0C1EA8E89D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5287A631-A709-4C88-A3CA-D00B317414D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01BE55E1-036F-40D7-B98A-19FD93A752E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B693DD7C-DF5C-4D54-96B0-9DA70B9405D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72DF7D74-3D39-4FA1-8149-AE44D2DA0FD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7C92A6C8-FDDF-4587-BC15-9579456C6F2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9E2BA9AA-61A1-4798-AD6D-F1E8560AF48C}"/>
              </a:ext>
            </a:extLst>
          </p:cNvPr>
          <p:cNvGrpSpPr/>
          <p:nvPr/>
        </p:nvGrpSpPr>
        <p:grpSpPr>
          <a:xfrm rot="2540802">
            <a:off x="8621949" y="9525"/>
            <a:ext cx="544580" cy="346135"/>
            <a:chOff x="1459148" y="544749"/>
            <a:chExt cx="7412477" cy="5661498"/>
          </a:xfrm>
        </p:grpSpPr>
        <p:sp>
          <p:nvSpPr>
            <p:cNvPr id="455" name="Arc 454">
              <a:extLst>
                <a:ext uri="{FF2B5EF4-FFF2-40B4-BE49-F238E27FC236}">
                  <a16:creationId xmlns:a16="http://schemas.microsoft.com/office/drawing/2014/main" id="{C41A11AF-7A6F-443A-8A22-FC099CE66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E579569-DA5D-4C80-982C-AE959679FBF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472BDF1-50E3-4A26-BEDE-0F80D507818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FEBE8FDA-6C77-4D0E-9A6E-A5E77E0F6D8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30DF4AB-C75D-4C91-B502-D7AAE21647B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C28C0E7C-56B0-4BF1-A797-D4CCCBE5C8F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AB2B4091-8223-45A6-AD2B-D0AE97BD60D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C3AC2E18-A62B-42E1-88D1-7E21EF5592F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FC0031B2-BDEC-4BCA-94A5-9BEF137FEF7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059FD2AD-9A5E-4BF9-B017-9BE95D205BB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F1027BA1-06E4-4670-B6EF-4E7BFD65D34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83CC9296-1A6B-418A-AE89-4CD8CF3E830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FDFE0D7-1026-4DD0-87F0-6B70554ED30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A82AC364-7803-4730-AA6F-E7EE00FEA012}"/>
              </a:ext>
            </a:extLst>
          </p:cNvPr>
          <p:cNvGrpSpPr/>
          <p:nvPr/>
        </p:nvGrpSpPr>
        <p:grpSpPr>
          <a:xfrm rot="2540802">
            <a:off x="8936274" y="9525"/>
            <a:ext cx="544580" cy="346135"/>
            <a:chOff x="1459148" y="544749"/>
            <a:chExt cx="7412477" cy="5661498"/>
          </a:xfrm>
        </p:grpSpPr>
        <p:sp>
          <p:nvSpPr>
            <p:cNvPr id="469" name="Arc 468">
              <a:extLst>
                <a:ext uri="{FF2B5EF4-FFF2-40B4-BE49-F238E27FC236}">
                  <a16:creationId xmlns:a16="http://schemas.microsoft.com/office/drawing/2014/main" id="{E4AED658-3221-4958-A5D9-C3FAED04720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FFD8D23F-4305-41C8-A8AE-10E910A9966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CF629F7C-E41A-41CA-ABD7-1744C3DE371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D348DAE5-8483-410F-84F2-AE57D85C59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AAA26C9E-CE2B-4FB1-AD1D-227C6C2BED5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28857304-22B2-4B97-B130-D791B514AF9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E764369F-434E-40CC-846A-7EFE1846F84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6A468482-1569-4A61-849D-0B3AA2E4E8C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C23407EE-33A5-4CED-BD1C-7FC36D2843B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2240826A-DC8B-4D7B-B31A-C435854298A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030F7E86-3FFC-46C6-8284-EBD0B934636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54ABCD1E-7A69-4B26-9A92-480FCE877CD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69BC93A2-47D3-4BB8-803E-C8506AECE4A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D84231D2-DE59-4A7C-9A43-359D9358BD26}"/>
              </a:ext>
            </a:extLst>
          </p:cNvPr>
          <p:cNvGrpSpPr/>
          <p:nvPr/>
        </p:nvGrpSpPr>
        <p:grpSpPr>
          <a:xfrm rot="2540802">
            <a:off x="9250599" y="9525"/>
            <a:ext cx="544580" cy="346135"/>
            <a:chOff x="1459148" y="544749"/>
            <a:chExt cx="7412477" cy="5661498"/>
          </a:xfrm>
        </p:grpSpPr>
        <p:sp>
          <p:nvSpPr>
            <p:cNvPr id="483" name="Arc 482">
              <a:extLst>
                <a:ext uri="{FF2B5EF4-FFF2-40B4-BE49-F238E27FC236}">
                  <a16:creationId xmlns:a16="http://schemas.microsoft.com/office/drawing/2014/main" id="{7D03D10A-AC23-47AC-B2DF-228285D8A1D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EC51A3C2-628D-4BE1-B838-F2754328753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065F5843-C801-4224-9742-693A607102B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B0BA141F-B0BE-4D81-9C7C-DBAC4D1A853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6C8C76B0-86C6-45EF-84F2-BC51C66F8B2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EF9AFF8B-C5AF-43B2-9C13-9EA3FD39BCD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3B2149A4-8CB9-4FD5-830A-4188E86C938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1F5E064C-2DC3-4D62-A951-73965B80F6C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BA44F60B-A6AF-4A0A-ACB4-E1EC78F6273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EE42FCC5-99D5-464D-A893-450B6414B07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69CEEAB9-9AAA-49E5-BBB3-F4B180F9C8A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B6153208-7725-4B44-8E2A-08CB54821E8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5094F5D5-7CE0-4E40-9780-38BCD0A130D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6339188B-50F4-4E0A-A839-6EC57AA9ACB8}"/>
              </a:ext>
            </a:extLst>
          </p:cNvPr>
          <p:cNvGrpSpPr/>
          <p:nvPr/>
        </p:nvGrpSpPr>
        <p:grpSpPr>
          <a:xfrm rot="2540802">
            <a:off x="9564924" y="9525"/>
            <a:ext cx="544580" cy="346135"/>
            <a:chOff x="1459148" y="544749"/>
            <a:chExt cx="7412477" cy="5661498"/>
          </a:xfrm>
        </p:grpSpPr>
        <p:sp>
          <p:nvSpPr>
            <p:cNvPr id="497" name="Arc 496">
              <a:extLst>
                <a:ext uri="{FF2B5EF4-FFF2-40B4-BE49-F238E27FC236}">
                  <a16:creationId xmlns:a16="http://schemas.microsoft.com/office/drawing/2014/main" id="{51811D7D-94D0-40C8-90DF-0AB032FB5D9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0CFFFBB2-7CDD-42B1-BF54-DB8FF9A578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68D7528A-FC2C-4E02-BA1C-5545088EE54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F7B8E6DD-4E8C-4448-B47B-087D156CD6F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5B7B051D-28FB-4232-B45A-9C5FFEDC36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B594E839-DD86-46A1-8F24-8A34209A13C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79DB677F-3945-4420-80A8-B464187EBFE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27ABAC01-ACC5-4896-ADB5-3C27CED6007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915CCBA7-5A7F-4B24-9C0D-6DA7A200522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E44242E9-CA12-4F5A-B9C5-0FDD61DE987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475C7672-F13A-46B7-9634-9B1D5673E68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11932738-6051-4E2A-B864-D6E8A43C07F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FE55896-236B-470C-AB92-1762460C2A2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A89433-1F43-4E39-B3B3-224EE59811EB}"/>
              </a:ext>
            </a:extLst>
          </p:cNvPr>
          <p:cNvGrpSpPr/>
          <p:nvPr/>
        </p:nvGrpSpPr>
        <p:grpSpPr>
          <a:xfrm rot="2540802">
            <a:off x="9879249" y="9525"/>
            <a:ext cx="544580" cy="346135"/>
            <a:chOff x="1459148" y="544749"/>
            <a:chExt cx="7412477" cy="5661498"/>
          </a:xfrm>
        </p:grpSpPr>
        <p:sp>
          <p:nvSpPr>
            <p:cNvPr id="511" name="Arc 510">
              <a:extLst>
                <a:ext uri="{FF2B5EF4-FFF2-40B4-BE49-F238E27FC236}">
                  <a16:creationId xmlns:a16="http://schemas.microsoft.com/office/drawing/2014/main" id="{248952C9-AC68-46CA-B724-5B56F42EAF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34D618FB-ED20-40A2-A9C2-EFB58E1444F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163BFB7-EA45-4381-B187-23A8E49CB0B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CA28B3BB-5591-47FA-82B8-4BB930377DD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85C05293-985F-4794-98A3-4C2C0C86A95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A49D3E04-4634-4C7B-8E80-8F429969157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0E7515E1-BC55-4146-9551-A2A85123BE6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BB72AAE7-5251-46A2-AA0E-8479C111296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997FA7AF-FF6F-4E29-9F1F-E3E8C9DDA04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6B7ED5BE-24C6-481D-95FF-56D0EFF5475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DD787036-9296-4A1D-83C1-DBD89DC0911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9952B4C2-0483-4626-97D5-955DA930CAE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5046F8CB-384C-41E3-80D0-D7A23410466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C9CC0CC7-9F48-462C-8C3C-9D685BBAF721}"/>
              </a:ext>
            </a:extLst>
          </p:cNvPr>
          <p:cNvGrpSpPr/>
          <p:nvPr/>
        </p:nvGrpSpPr>
        <p:grpSpPr>
          <a:xfrm rot="2540802">
            <a:off x="10193574" y="9525"/>
            <a:ext cx="544580" cy="346135"/>
            <a:chOff x="1459148" y="544749"/>
            <a:chExt cx="7412477" cy="5661498"/>
          </a:xfrm>
        </p:grpSpPr>
        <p:sp>
          <p:nvSpPr>
            <p:cNvPr id="525" name="Arc 524">
              <a:extLst>
                <a:ext uri="{FF2B5EF4-FFF2-40B4-BE49-F238E27FC236}">
                  <a16:creationId xmlns:a16="http://schemas.microsoft.com/office/drawing/2014/main" id="{A5CBBD5E-ABF5-4DD9-AAE9-BA08EEBF7F4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1ED89857-4A26-4502-954F-EB859879E94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FD412F31-2A5E-4141-AAB3-070D6A095F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10882482-1FDA-47DD-A4B7-BAD7ED1E998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5AC1B05B-B8A5-4D66-B5F0-607E2EBF16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B903A830-D245-45B0-AB6E-00CD61168F4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DA0CE793-6A20-4E76-AE10-58C007770BA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41CAA613-2EF5-45A4-BF30-B7EDD53B54C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384073D3-11A4-4BFB-BC78-71F356C9150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85DD27E7-9A32-450B-B6D3-9B67C284142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A22E633E-5BAB-4A32-9D2E-011190D7A22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C9DE925-666D-4836-B19E-CB3CBF955EC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40DCF8F-13C4-411F-9831-2A3EB979C5E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4712B525-97FA-406B-A659-22490569C598}"/>
              </a:ext>
            </a:extLst>
          </p:cNvPr>
          <p:cNvGrpSpPr/>
          <p:nvPr/>
        </p:nvGrpSpPr>
        <p:grpSpPr>
          <a:xfrm rot="2540802">
            <a:off x="10507899" y="9525"/>
            <a:ext cx="544580" cy="346135"/>
            <a:chOff x="1459148" y="544749"/>
            <a:chExt cx="7412477" cy="5661498"/>
          </a:xfrm>
        </p:grpSpPr>
        <p:sp>
          <p:nvSpPr>
            <p:cNvPr id="539" name="Arc 538">
              <a:extLst>
                <a:ext uri="{FF2B5EF4-FFF2-40B4-BE49-F238E27FC236}">
                  <a16:creationId xmlns:a16="http://schemas.microsoft.com/office/drawing/2014/main" id="{BF35BC4A-8957-4DCD-8A8B-EAC56762E7D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79E0E2D6-B7D8-437A-A9C2-C6928CB1A0B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8E27D835-8561-477E-88AC-0E5FC3C5CAE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0DF44F4F-DE0F-4770-AF43-53644DD5BAC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A92E7943-8FA0-40FA-80BA-91654E11980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E759067A-EEBB-4D0D-A925-AC578EECB59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E95630CD-61B9-4D8A-95EC-FD9E15A7E12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D89E75CE-5E00-47AC-9467-45130B0271C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C2E206F0-AD7F-49EA-82BE-149390C9F4F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7782C4C2-5304-4B96-B00D-7FC3EFA3E3C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751CBA34-7F92-456B-9BD3-78B9A7A6E83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2C07407-6DB4-40FE-BCDE-DE72E67E8CB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24FB90FB-7D84-4188-AF13-CC4D079096F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7BCA13F-4158-4A87-A190-0B46069F4ECC}"/>
              </a:ext>
            </a:extLst>
          </p:cNvPr>
          <p:cNvGrpSpPr/>
          <p:nvPr/>
        </p:nvGrpSpPr>
        <p:grpSpPr>
          <a:xfrm rot="2540802">
            <a:off x="10822224" y="9525"/>
            <a:ext cx="544580" cy="346135"/>
            <a:chOff x="1459148" y="544749"/>
            <a:chExt cx="7412477" cy="5661498"/>
          </a:xfrm>
        </p:grpSpPr>
        <p:sp>
          <p:nvSpPr>
            <p:cNvPr id="553" name="Arc 552">
              <a:extLst>
                <a:ext uri="{FF2B5EF4-FFF2-40B4-BE49-F238E27FC236}">
                  <a16:creationId xmlns:a16="http://schemas.microsoft.com/office/drawing/2014/main" id="{FCB9137E-4666-4884-8DB8-C535B108445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804C1142-1B33-4F7F-BF47-B773055490E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DEE209E7-7727-4B78-B3B4-D9CE04A6ACF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D7B4FDD5-D122-4C08-BDCB-F4822EA1572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B0C1E190-A66B-4D2B-AC67-CD9069409D6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A59E8CC1-9145-40CD-AA2C-E6E5C63320C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719E17B9-D551-4535-906A-00CA17F96FD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F774904D-194C-4065-A430-C982594668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DC94761C-B606-441B-8940-248DA9E6268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BE2D4457-5CCF-4FFE-86BA-8E885E59672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AA220A5A-A1C1-400B-900B-D271BDFD5BD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A40B896A-A7E1-427F-B4C8-D12E4354BE5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B6A1677-498F-4076-B4BB-91B2138196A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31D3AB6E-FCFB-4DAD-8711-2B10BEE48FED}"/>
              </a:ext>
            </a:extLst>
          </p:cNvPr>
          <p:cNvGrpSpPr/>
          <p:nvPr/>
        </p:nvGrpSpPr>
        <p:grpSpPr>
          <a:xfrm rot="2540802">
            <a:off x="11136549" y="9525"/>
            <a:ext cx="544580" cy="346135"/>
            <a:chOff x="1459148" y="544749"/>
            <a:chExt cx="7412477" cy="5661498"/>
          </a:xfrm>
        </p:grpSpPr>
        <p:sp>
          <p:nvSpPr>
            <p:cNvPr id="567" name="Arc 566">
              <a:extLst>
                <a:ext uri="{FF2B5EF4-FFF2-40B4-BE49-F238E27FC236}">
                  <a16:creationId xmlns:a16="http://schemas.microsoft.com/office/drawing/2014/main" id="{29C021BA-DABD-4DC8-AF13-B4B064320F4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7E1C34D8-AB99-475F-8DC3-7FD208F9EA2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3344B5A2-2D45-4E19-8BE7-241BEEE2D79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E2E94A8D-2689-429A-82DD-0F300E31AF5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51EAB56D-8ACA-4146-AA37-E5F95422B26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70FC9269-5F14-4231-AC80-1EAA7C7F4DA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0D5D0057-B59B-4701-9D6F-44714AF61DF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2D5E7692-8ED5-42D2-AA81-FB7A01FC2FF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993E73FE-996B-4748-A2D9-DDCCF8C3D29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51B02CD0-7009-4004-9FDA-D1EC7319064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46831807-5845-4A79-84BA-4965063A4D3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E486D118-D548-49E9-B322-4419FF1D23F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A07A23D0-B636-4FE5-B48B-E0744EC9639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15A0587-84A5-452E-ABEE-D799A95102F0}"/>
              </a:ext>
            </a:extLst>
          </p:cNvPr>
          <p:cNvGrpSpPr/>
          <p:nvPr/>
        </p:nvGrpSpPr>
        <p:grpSpPr>
          <a:xfrm rot="2540802">
            <a:off x="11450874" y="9525"/>
            <a:ext cx="544580" cy="346135"/>
            <a:chOff x="1459148" y="544749"/>
            <a:chExt cx="7412477" cy="5661498"/>
          </a:xfrm>
        </p:grpSpPr>
        <p:sp>
          <p:nvSpPr>
            <p:cNvPr id="581" name="Arc 580">
              <a:extLst>
                <a:ext uri="{FF2B5EF4-FFF2-40B4-BE49-F238E27FC236}">
                  <a16:creationId xmlns:a16="http://schemas.microsoft.com/office/drawing/2014/main" id="{5409A8E0-A4E6-4C16-A19A-C7A47818970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B8986B0C-7FFE-49FF-BA7D-5E09627ECB5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C23F57EE-36EB-465A-B632-2EF46FD3A18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16E53F4B-F884-411B-A957-794D86EDFF8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7656BA1B-2BC7-40FF-AC2D-6B5C68E75F3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324B35ED-05D9-467C-903C-658FF15D551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5DE7F9ED-6708-4200-AB39-AB6CF19338D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7F12853A-29B6-4A93-B6CB-4952C750041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BDB31763-EBCD-49FD-8A78-8F72989CF6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D83A4BD9-8014-4AA3-BF4C-D6EA61F0AE9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A439B3C4-5196-495A-BE5A-15207DC557D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FF4B6D0-0822-49FA-A67D-65ADF1D02F5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312F9021-3681-410F-A2C5-B2815B8DA7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0A3016A3-4316-4C6C-AF9D-1D4F20909557}"/>
              </a:ext>
            </a:extLst>
          </p:cNvPr>
          <p:cNvGrpSpPr/>
          <p:nvPr/>
        </p:nvGrpSpPr>
        <p:grpSpPr>
          <a:xfrm rot="2540802">
            <a:off x="11736624" y="9525"/>
            <a:ext cx="544580" cy="346135"/>
            <a:chOff x="1459148" y="544749"/>
            <a:chExt cx="7412477" cy="5661498"/>
          </a:xfrm>
        </p:grpSpPr>
        <p:sp>
          <p:nvSpPr>
            <p:cNvPr id="595" name="Arc 594">
              <a:extLst>
                <a:ext uri="{FF2B5EF4-FFF2-40B4-BE49-F238E27FC236}">
                  <a16:creationId xmlns:a16="http://schemas.microsoft.com/office/drawing/2014/main" id="{99480EED-6BA3-4C84-AD2B-EB99D2A8B20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27A62D4C-B345-4A60-9646-65E92F77B97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4AF570BA-3F41-4C1B-B7CD-C780C2FA72B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68CBFDEC-F36B-4B95-89E7-CE10DDCE24F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0AF752FC-492D-4A71-8788-62EF0C7463B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E350B4BB-DF77-4790-BD93-B506354CF4B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A433EE0C-0117-4BAB-AF35-049EA891504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3F37E5E2-1017-4C8A-9E1B-5509B29535A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054754AD-88DF-4B68-9C04-7E583710A3C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F16E7D7A-BFFA-44DB-A937-7382568CC07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0EAA8237-BBEF-4301-9C22-87B534B0DB0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45B5EED4-4CF3-4AE1-84DC-EE109E98979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406B7E57-CF77-4F27-8724-70F4CC9719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0EBABAEE-5CF2-4FF2-A4F0-0893F7F6C0C0}"/>
              </a:ext>
            </a:extLst>
          </p:cNvPr>
          <p:cNvGrpSpPr/>
          <p:nvPr/>
        </p:nvGrpSpPr>
        <p:grpSpPr>
          <a:xfrm rot="2540802">
            <a:off x="-179151" y="6524625"/>
            <a:ext cx="544580" cy="346135"/>
            <a:chOff x="1459148" y="544749"/>
            <a:chExt cx="7412477" cy="5661498"/>
          </a:xfrm>
        </p:grpSpPr>
        <p:sp>
          <p:nvSpPr>
            <p:cNvPr id="609" name="Arc 608">
              <a:extLst>
                <a:ext uri="{FF2B5EF4-FFF2-40B4-BE49-F238E27FC236}">
                  <a16:creationId xmlns:a16="http://schemas.microsoft.com/office/drawing/2014/main" id="{E1347492-4CA1-44C7-BC62-D364A17A8DC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746A501F-C1D9-44A4-A734-A849E3A3102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72AE6BBB-B52B-47C5-A723-D1EB6C720A9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D5D2811F-6E53-4029-A452-462E8830705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B111125F-2DEB-4099-AF56-CE72250336E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2C7C2DA9-0A40-4F74-9CF2-FF7C8F2E77E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FE9C50D3-3962-4A0B-B9FF-532E075400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363740C6-AD3B-4EB0-8D08-9EDE46AD594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5F4B995A-1F3E-4256-A05C-7FA326ED4CF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45290E31-2464-4666-899A-ADCFE8EDAF9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32017572-7B2C-4841-BF8C-A645F27E766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483159B0-F0E1-4A7B-8382-3BFA1DCC1CB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EC60664D-0F02-4667-9BD2-3E166C31CE8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1668AE9A-861F-49A9-B6CB-89A6FEED21E9}"/>
              </a:ext>
            </a:extLst>
          </p:cNvPr>
          <p:cNvGrpSpPr/>
          <p:nvPr/>
        </p:nvGrpSpPr>
        <p:grpSpPr>
          <a:xfrm rot="2540802">
            <a:off x="135174" y="6524625"/>
            <a:ext cx="544580" cy="346135"/>
            <a:chOff x="1459148" y="544749"/>
            <a:chExt cx="7412477" cy="5661498"/>
          </a:xfrm>
        </p:grpSpPr>
        <p:sp>
          <p:nvSpPr>
            <p:cNvPr id="623" name="Arc 622">
              <a:extLst>
                <a:ext uri="{FF2B5EF4-FFF2-40B4-BE49-F238E27FC236}">
                  <a16:creationId xmlns:a16="http://schemas.microsoft.com/office/drawing/2014/main" id="{B6EA9711-A064-45B1-A380-5BCDD0D684F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A4D7EA0E-8FD3-4929-BC95-991F46A1B2F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6CD549AB-9597-48B4-986C-972785FD124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3E51A7E9-6DE4-49B3-B8DF-07E390B3FF3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FD9EA4F6-CF24-42D4-BD56-69A2F0830C9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BB27968C-0183-4169-9458-843BA825FE3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CA5E6A19-2156-4354-ADA3-1836A9323E2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0E62AC9B-F6E9-4F8F-B2B3-8503C6F2434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BFF465A7-C11F-488C-9E98-C7C2A3FCA7A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35217F43-ECDE-42C0-82E0-86256FF4191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19C0C261-E61F-4384-A1E5-2237FE6037F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64FC4B12-9C78-47DB-AB13-D5B13D68DE8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1D673AF4-855E-40FF-A676-6F92ADF7BFF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27998ABA-A0FA-4E0A-A274-15E768BAD319}"/>
              </a:ext>
            </a:extLst>
          </p:cNvPr>
          <p:cNvGrpSpPr/>
          <p:nvPr/>
        </p:nvGrpSpPr>
        <p:grpSpPr>
          <a:xfrm rot="2540802">
            <a:off x="449499" y="6524625"/>
            <a:ext cx="544580" cy="346135"/>
            <a:chOff x="1459148" y="544749"/>
            <a:chExt cx="7412477" cy="5661498"/>
          </a:xfrm>
        </p:grpSpPr>
        <p:sp>
          <p:nvSpPr>
            <p:cNvPr id="637" name="Arc 636">
              <a:extLst>
                <a:ext uri="{FF2B5EF4-FFF2-40B4-BE49-F238E27FC236}">
                  <a16:creationId xmlns:a16="http://schemas.microsoft.com/office/drawing/2014/main" id="{6C31827F-68BB-469E-AEDC-FA637631C7F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A12F9151-FC55-4E0D-8FA9-932C15CD80D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9751DAF8-EC94-4F69-AB66-E2E7BD6D392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2F443358-84D6-4443-BF0B-F872B7E97C8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A69631FB-1B4F-43A4-9828-EC16F45993E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91679C94-D57C-45AD-8659-09A1205DEBF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6EFCD84B-7304-4C11-9F5C-9A1630F16CB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DE84B9AD-D2F4-497A-B26D-97A3BF08224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53907B89-BAA6-493A-BCCA-FBCADBCA105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7F21357A-14E2-4DB4-AD4F-4923CFDB87E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D183E1BA-C2E4-4977-A7FF-10570AFA9A4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2886D489-FB90-4BB3-8CFB-91184B401DA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6811A9A9-9BC8-4773-A20D-1D8CD444867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D74EC21C-54E1-44DC-91D9-BCE5710FCF76}"/>
              </a:ext>
            </a:extLst>
          </p:cNvPr>
          <p:cNvGrpSpPr/>
          <p:nvPr/>
        </p:nvGrpSpPr>
        <p:grpSpPr>
          <a:xfrm rot="2540802">
            <a:off x="763824" y="6524625"/>
            <a:ext cx="544580" cy="346135"/>
            <a:chOff x="1459148" y="544749"/>
            <a:chExt cx="7412477" cy="5661498"/>
          </a:xfrm>
        </p:grpSpPr>
        <p:sp>
          <p:nvSpPr>
            <p:cNvPr id="651" name="Arc 650">
              <a:extLst>
                <a:ext uri="{FF2B5EF4-FFF2-40B4-BE49-F238E27FC236}">
                  <a16:creationId xmlns:a16="http://schemas.microsoft.com/office/drawing/2014/main" id="{CD384771-D656-49D4-B321-5CD803AAD5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52D5E793-A886-4123-B844-AFFFFD2CADD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A098BDD7-242E-4EF8-84A4-F756330BE3A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CC6BFAB1-E280-42FB-AEF8-1EDC7515CEE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EA652AF7-6EAE-4CCC-AD52-6F4EDF91B39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8D5C22C1-BF67-40C6-841B-EB336E02303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B14C74F1-FE27-4FB6-B09F-1DEE205282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97D5671D-E611-40B2-9BA9-F21262B7D26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BDF56CCD-FE03-453E-B34D-9C915AAF5E7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457C56C4-3835-4440-8786-BBBE7966DD4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D9328B67-14AB-426D-B9A4-C5B2FD2E4C9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AB04CC11-E04D-43AE-8499-9C14D09ECF9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F69ECE3D-3872-45B6-90FA-DC830BE9929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5DE8A8D-509D-4B1E-975A-D7BE2B6C86C0}"/>
              </a:ext>
            </a:extLst>
          </p:cNvPr>
          <p:cNvGrpSpPr/>
          <p:nvPr/>
        </p:nvGrpSpPr>
        <p:grpSpPr>
          <a:xfrm rot="2540802">
            <a:off x="1078149" y="6524625"/>
            <a:ext cx="544580" cy="346135"/>
            <a:chOff x="1459148" y="544749"/>
            <a:chExt cx="7412477" cy="5661498"/>
          </a:xfrm>
        </p:grpSpPr>
        <p:sp>
          <p:nvSpPr>
            <p:cNvPr id="665" name="Arc 664">
              <a:extLst>
                <a:ext uri="{FF2B5EF4-FFF2-40B4-BE49-F238E27FC236}">
                  <a16:creationId xmlns:a16="http://schemas.microsoft.com/office/drawing/2014/main" id="{7EBE8DA2-05A3-4617-9C9C-327436025A6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5E9232A3-F1CD-43F9-BCED-9D60732011F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FD1F050C-9D9D-478D-A669-E7E7D5BDC21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6C4F6B93-8BF6-4E5D-8706-8C3196319D6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B09FDEF-6F0E-4EDA-9F13-5562C06A051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3C5968D-43CB-4657-915A-9351065550A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3167CCD0-0035-42FE-9490-38CB62F8CF6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DE9FA6C-5670-4F93-924B-1A186D9DB73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287B80B5-92AF-472C-87CE-808C2D403E8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9E050492-6D19-4C50-9C7B-538D79DFFD8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986284A1-6FF1-4CC2-800F-9CAD00E69A4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C66729F9-118C-45B8-BBA9-7790D3A31BA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19CB5A92-E927-4FE1-B548-9D0EF73C434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640645FA-34A5-4983-B0C3-E80BC7125602}"/>
              </a:ext>
            </a:extLst>
          </p:cNvPr>
          <p:cNvGrpSpPr/>
          <p:nvPr/>
        </p:nvGrpSpPr>
        <p:grpSpPr>
          <a:xfrm rot="2540802">
            <a:off x="1392474" y="6524625"/>
            <a:ext cx="544580" cy="346135"/>
            <a:chOff x="1459148" y="544749"/>
            <a:chExt cx="7412477" cy="5661498"/>
          </a:xfrm>
        </p:grpSpPr>
        <p:sp>
          <p:nvSpPr>
            <p:cNvPr id="679" name="Arc 678">
              <a:extLst>
                <a:ext uri="{FF2B5EF4-FFF2-40B4-BE49-F238E27FC236}">
                  <a16:creationId xmlns:a16="http://schemas.microsoft.com/office/drawing/2014/main" id="{B2596FDC-7013-4F1D-B8CF-F5CEF4C0A55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9863C3A3-7133-4ABC-8E62-A24FDA980F2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184069E-F511-4CBE-8E32-5E82BE49C7C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774FC038-0586-45CD-B953-8E8786862FD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A0CAB199-5688-4845-9182-F0F016FE8B1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3ED223C3-94E1-4997-9162-BB81D180026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B963E4F6-56AD-44AC-87EE-9102DEA82D4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E77A970B-B4BA-48CC-B9F7-686DEEDFA41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50EFF042-5B82-4391-BC69-07CA606E271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D622D0C-71E0-421A-B962-BEFBD2D209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3ECC2D11-8813-49EB-BD19-3DF4E1B8DEB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4FFAA5F3-3229-45F3-9550-393693F36A6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FFE3252B-916E-4F56-BCCF-59DD969CBA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61C2F1E8-6319-44F1-9367-6671F753E72C}"/>
              </a:ext>
            </a:extLst>
          </p:cNvPr>
          <p:cNvGrpSpPr/>
          <p:nvPr/>
        </p:nvGrpSpPr>
        <p:grpSpPr>
          <a:xfrm rot="2540802">
            <a:off x="1706799" y="6524625"/>
            <a:ext cx="544580" cy="346135"/>
            <a:chOff x="1459148" y="544749"/>
            <a:chExt cx="7412477" cy="5661498"/>
          </a:xfrm>
        </p:grpSpPr>
        <p:sp>
          <p:nvSpPr>
            <p:cNvPr id="693" name="Arc 692">
              <a:extLst>
                <a:ext uri="{FF2B5EF4-FFF2-40B4-BE49-F238E27FC236}">
                  <a16:creationId xmlns:a16="http://schemas.microsoft.com/office/drawing/2014/main" id="{E50EBD32-6B21-40D7-BD94-358D6494919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C4CD491B-FDD3-407A-A89B-2E01B8191B3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72CA8BC6-E529-4B2A-8DC5-522D4DB4CE6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73D4F154-F5FF-4E02-A5BC-047813C1D67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42438284-8B95-482E-BFB4-EDEA4BAA34F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B33E0A80-0DD5-4585-81CB-FD3CFE56DAA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9AE0BB40-8289-40CC-B53F-7155BD08DB1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D0792B42-0EC5-445C-AB3D-F271666B45F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6D6D43B4-0FD0-417D-96BA-F1EDED4F8CA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8EE5091C-BCB0-4856-BFE3-A9AEC40E1DA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BA9F310D-D387-4B10-9E8B-D1FCDDB746F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66D3F077-8221-4A99-A6CC-A880A34AC8B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D703C742-AABF-4042-99D6-AD68542F276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8AC13BB4-A9F6-4DFD-911F-52E11611147C}"/>
              </a:ext>
            </a:extLst>
          </p:cNvPr>
          <p:cNvGrpSpPr/>
          <p:nvPr/>
        </p:nvGrpSpPr>
        <p:grpSpPr>
          <a:xfrm rot="2540802">
            <a:off x="2021124" y="6524625"/>
            <a:ext cx="544580" cy="346135"/>
            <a:chOff x="1459148" y="544749"/>
            <a:chExt cx="7412477" cy="5661498"/>
          </a:xfrm>
        </p:grpSpPr>
        <p:sp>
          <p:nvSpPr>
            <p:cNvPr id="707" name="Arc 706">
              <a:extLst>
                <a:ext uri="{FF2B5EF4-FFF2-40B4-BE49-F238E27FC236}">
                  <a16:creationId xmlns:a16="http://schemas.microsoft.com/office/drawing/2014/main" id="{1791999B-66F3-45C7-94BC-57E3FF9751A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BD7C1DFA-FEBF-48AA-8209-6BB86FB3C6B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2424C3FE-2862-4D63-B026-68995BA83D9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5C7CD8D7-DAA5-4EF9-9669-FEDABBE729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0190B181-F5E0-400A-88E3-A0171FCDBDB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AFF68AAE-1489-4B43-8565-7D94EE1A9E7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226F8004-81C7-49C6-9596-017E25E603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08EB885B-F0B1-4EF3-8C36-FAF155F7524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3E98FE57-7A42-4493-8400-807FB1019D9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445904E2-A7EC-4435-AF51-07AF1E6C477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9BBF26-94B3-4118-B737-7998A0D7741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4F568A5A-2F46-461B-9B61-5E00BE2F6C6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741382E3-050B-4D6D-BA4D-0D8308E312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7B988F53-12CA-462B-8D59-48758A2936C1}"/>
              </a:ext>
            </a:extLst>
          </p:cNvPr>
          <p:cNvGrpSpPr/>
          <p:nvPr/>
        </p:nvGrpSpPr>
        <p:grpSpPr>
          <a:xfrm rot="2540802">
            <a:off x="2335449" y="6524625"/>
            <a:ext cx="544580" cy="346135"/>
            <a:chOff x="1459148" y="544749"/>
            <a:chExt cx="7412477" cy="5661498"/>
          </a:xfrm>
        </p:grpSpPr>
        <p:sp>
          <p:nvSpPr>
            <p:cNvPr id="721" name="Arc 720">
              <a:extLst>
                <a:ext uri="{FF2B5EF4-FFF2-40B4-BE49-F238E27FC236}">
                  <a16:creationId xmlns:a16="http://schemas.microsoft.com/office/drawing/2014/main" id="{001C173F-F0CB-4D91-A282-3A73E12DDA4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4DEBFA4E-E5E0-4CDF-B070-ACED4CFE212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A0E41F35-1A29-4634-B20F-42D2D522533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852A1221-F6CC-44C1-91B6-1392118D5A3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9FD340A1-942B-4A09-89D1-5AA2FF191BF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1A5C57B4-09BA-45AE-A3C8-3F05E193F2C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B65FF2B6-BF1D-40B3-A016-BBB496F0002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D04D1EE6-2DA7-4356-9BAC-128D2DF4A8B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2EB73F34-E4C1-4052-BC46-F65806C2E90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5C2C1C66-62E9-4EE3-95D5-38F9746405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1F7EAF15-9C3E-4459-82F6-353A111EF59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17B019A5-15D2-46D2-8478-DB2FAA43F1A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6DE8EF85-EBEE-4082-AF22-E13357D708C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C9264079-15D3-4C62-8DE1-F26F3DC2FB33}"/>
              </a:ext>
            </a:extLst>
          </p:cNvPr>
          <p:cNvGrpSpPr/>
          <p:nvPr/>
        </p:nvGrpSpPr>
        <p:grpSpPr>
          <a:xfrm rot="2540802">
            <a:off x="2649774" y="6524625"/>
            <a:ext cx="544580" cy="346135"/>
            <a:chOff x="1459148" y="544749"/>
            <a:chExt cx="7412477" cy="5661498"/>
          </a:xfrm>
        </p:grpSpPr>
        <p:sp>
          <p:nvSpPr>
            <p:cNvPr id="735" name="Arc 734">
              <a:extLst>
                <a:ext uri="{FF2B5EF4-FFF2-40B4-BE49-F238E27FC236}">
                  <a16:creationId xmlns:a16="http://schemas.microsoft.com/office/drawing/2014/main" id="{E7FD7D36-0E82-4063-B457-5B9EFE28927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425B05B4-EC7C-4E6C-B0A1-9E71E07E89A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1F60FA6E-C583-4476-A368-BCF90184BCE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264DD71E-D5F9-4EF4-B0FA-725C2D743AC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E76B3AC5-0080-488C-B473-60235ECFF25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066B5466-73B0-47AE-B000-BD096982BE6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0C167BE9-70A0-48D2-87C7-1CB4A47FB2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C5B7177A-287A-45C8-B3BE-A6B7296FDDD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D2A124E0-820D-40A3-8995-1DB3053F6D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EDA475C7-02F5-4E62-BBDC-4E6B16F2992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CD0FBCF4-782A-4ED6-BFA2-B686880B86B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96F8BAEE-44FC-4711-92AC-2B63FD810A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3B141490-CC07-4FFE-A73B-C28AE0629E9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B68CB033-28CB-4A83-911D-99F6F4FABBEA}"/>
              </a:ext>
            </a:extLst>
          </p:cNvPr>
          <p:cNvGrpSpPr/>
          <p:nvPr/>
        </p:nvGrpSpPr>
        <p:grpSpPr>
          <a:xfrm rot="2540802">
            <a:off x="2964099" y="6524625"/>
            <a:ext cx="544580" cy="346135"/>
            <a:chOff x="1459148" y="544749"/>
            <a:chExt cx="7412477" cy="5661498"/>
          </a:xfrm>
        </p:grpSpPr>
        <p:sp>
          <p:nvSpPr>
            <p:cNvPr id="749" name="Arc 748">
              <a:extLst>
                <a:ext uri="{FF2B5EF4-FFF2-40B4-BE49-F238E27FC236}">
                  <a16:creationId xmlns:a16="http://schemas.microsoft.com/office/drawing/2014/main" id="{64754AA7-C036-44E3-BEE1-991D5DCF269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3E6C18E0-8997-47B6-A7E7-8B0411E683C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87B44930-E9CF-477C-AECD-1476F1B074C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8A30A1F5-63A6-4EDA-89EC-F7F6CFEF856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28842C35-6A21-401B-85B1-2DEA2956684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CF0DBF03-09F5-4283-B576-B12B4EBBD28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5F6F1D23-5F71-49E5-B009-61B9E2B2E42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9B49B07-322B-4A37-BF4C-BE79901CCE9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D5DC7F21-CB31-4C6C-B180-EF048230B5F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C0F2B14C-4384-45AA-A976-6A52CF6D39E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EC9788A0-8631-4EEA-802B-FE9A6B5D218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5612F449-6123-4C20-88C2-3F75CE9AB94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ACBCE4FF-3787-4B70-AABC-DB839E5B44B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44450BF1-F3E1-4A05-A2F6-7A0865C220DC}"/>
              </a:ext>
            </a:extLst>
          </p:cNvPr>
          <p:cNvGrpSpPr/>
          <p:nvPr/>
        </p:nvGrpSpPr>
        <p:grpSpPr>
          <a:xfrm rot="2540802">
            <a:off x="3278424" y="6524625"/>
            <a:ext cx="544580" cy="346135"/>
            <a:chOff x="1459148" y="544749"/>
            <a:chExt cx="7412477" cy="5661498"/>
          </a:xfrm>
        </p:grpSpPr>
        <p:sp>
          <p:nvSpPr>
            <p:cNvPr id="763" name="Arc 762">
              <a:extLst>
                <a:ext uri="{FF2B5EF4-FFF2-40B4-BE49-F238E27FC236}">
                  <a16:creationId xmlns:a16="http://schemas.microsoft.com/office/drawing/2014/main" id="{3A3E6B6B-8F89-4680-8605-F1C1B7E62FB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06BE3BC8-DDB1-42D4-8FF2-FD309B4F520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0B166C66-9C72-4803-8878-EBFC36CCE4C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19666315-B2B8-4C19-B7A1-C668969A950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718C1F8B-198B-4945-BD6E-A7E1E11928B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DB39E2EA-23FB-4B7F-B021-6E76F2FB062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1A892858-F4D8-4FF1-B5CC-9BEA9C479CB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F612C60A-994A-412F-8EFF-47F43C5BAA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5E7CADAB-5103-4A11-B4CE-5832191D945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C77C6E38-D0F1-4A3D-9E57-CEBD1A9DC9A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98C2B677-CD42-43A1-849E-F73787192B6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590EA63B-2669-408D-8340-8D7E02254EB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321DAF7F-C7B0-42F2-9AB7-6746AE61591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8113DEDF-B59A-4318-83AD-274FCA824C52}"/>
              </a:ext>
            </a:extLst>
          </p:cNvPr>
          <p:cNvGrpSpPr/>
          <p:nvPr/>
        </p:nvGrpSpPr>
        <p:grpSpPr>
          <a:xfrm rot="2540802">
            <a:off x="3592749" y="6524625"/>
            <a:ext cx="544580" cy="346135"/>
            <a:chOff x="1459148" y="544749"/>
            <a:chExt cx="7412477" cy="5661498"/>
          </a:xfrm>
        </p:grpSpPr>
        <p:sp>
          <p:nvSpPr>
            <p:cNvPr id="777" name="Arc 776">
              <a:extLst>
                <a:ext uri="{FF2B5EF4-FFF2-40B4-BE49-F238E27FC236}">
                  <a16:creationId xmlns:a16="http://schemas.microsoft.com/office/drawing/2014/main" id="{AF884FD3-7F71-4FF0-BD08-49B598F137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87DE9C27-5AD4-41C8-A7CF-F4C24D08A7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836BBCA0-50EF-4D2F-A438-0ED292AB0CB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486FB3EB-DFC6-470B-89B5-5FAC7B9C376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6ED4F0D5-0459-4692-9C1E-0BFD4E9A0C2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2201FCD8-17E9-4DDE-BBCE-2DC77BCCE5A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C1411C60-2B27-4734-8C8D-A6A36620143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2CE176ED-0405-4BBA-A419-2F1066F28F0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5E19FC60-BD9B-43EE-ADE5-B089DC04FCC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D321307E-FC61-4C60-BC7E-1717A35D941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7A6ECC37-134B-4D3C-B2AA-58115C5E26C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8AC82EDD-B158-4687-8F71-1A492DFB955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5D6DC76B-29C8-4F6F-A641-0F0F8ED6BC3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ABFB896A-51A4-4036-9017-E0A81F84F2F5}"/>
              </a:ext>
            </a:extLst>
          </p:cNvPr>
          <p:cNvGrpSpPr/>
          <p:nvPr/>
        </p:nvGrpSpPr>
        <p:grpSpPr>
          <a:xfrm rot="2540802">
            <a:off x="3907074" y="6524625"/>
            <a:ext cx="544580" cy="346135"/>
            <a:chOff x="1459148" y="544749"/>
            <a:chExt cx="7412477" cy="5661498"/>
          </a:xfrm>
        </p:grpSpPr>
        <p:sp>
          <p:nvSpPr>
            <p:cNvPr id="791" name="Arc 790">
              <a:extLst>
                <a:ext uri="{FF2B5EF4-FFF2-40B4-BE49-F238E27FC236}">
                  <a16:creationId xmlns:a16="http://schemas.microsoft.com/office/drawing/2014/main" id="{EBAC727E-D23C-496A-AF2B-46714FB9C3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AE719619-7BEF-4BFE-A293-4C44D2E0B7D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E423C2C2-60F3-4D00-9604-C0E84A4B47E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27645E75-686C-42AB-839F-E0BC11A9D95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6047D2CC-8F3B-4B6A-A4A8-E5F8084DB0A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492D9D9B-930A-4132-ACD6-BE754FE7133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CCF58AFB-F2E0-42A4-8982-525AA389179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E3A56B96-1B1E-411B-979C-22DCAB0D70B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97A5CFE1-0D4E-4837-A5B1-5901D390B05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5B2B6293-F6F9-4914-AAE7-03726181C02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4C81CCA3-960C-4029-B3B8-CA54FB5893A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01AB4FF6-CF55-4125-8AB7-D424BFFD373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08DC28F9-E959-48F0-BD3F-54D8B34AA6C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650B049B-BF6E-4093-BA84-EDEFF6FD9259}"/>
              </a:ext>
            </a:extLst>
          </p:cNvPr>
          <p:cNvGrpSpPr/>
          <p:nvPr/>
        </p:nvGrpSpPr>
        <p:grpSpPr>
          <a:xfrm rot="2540802">
            <a:off x="4221399" y="6524625"/>
            <a:ext cx="544580" cy="346135"/>
            <a:chOff x="1459148" y="544749"/>
            <a:chExt cx="7412477" cy="5661498"/>
          </a:xfrm>
        </p:grpSpPr>
        <p:sp>
          <p:nvSpPr>
            <p:cNvPr id="805" name="Arc 804">
              <a:extLst>
                <a:ext uri="{FF2B5EF4-FFF2-40B4-BE49-F238E27FC236}">
                  <a16:creationId xmlns:a16="http://schemas.microsoft.com/office/drawing/2014/main" id="{1B3126E9-40FA-4CE1-9401-9C49DE95C42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84E2AD52-4BA7-4B74-8D71-6C9F07FE6AD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B58C31DC-EF96-4501-866D-B1928D343E4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FEFA9218-3E72-4CCF-A117-D6FE32332ED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A3D54591-7202-4C2B-85D5-05B1DDF737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B50339C7-8689-4724-BA55-B43145C643A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B5C4DE36-349A-4D7C-80CA-65DA1FBB807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7B52C675-FCF9-45EA-9CF4-1171E505119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5B119F4E-0FEA-46B5-B64E-DD5DBBBDCE2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8857EA2F-29E6-4A2C-BA39-BE7C5590DE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FE24646-A444-49ED-AD55-817656E9B8E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FDAFFDF9-3869-40F4-A35A-65C4779C587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CC75E647-B031-4F38-841F-81C8AEBF057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579C28CC-A277-48D6-B9ED-4DFCEB5E5C52}"/>
              </a:ext>
            </a:extLst>
          </p:cNvPr>
          <p:cNvGrpSpPr/>
          <p:nvPr/>
        </p:nvGrpSpPr>
        <p:grpSpPr>
          <a:xfrm rot="2540802">
            <a:off x="4535724" y="6524625"/>
            <a:ext cx="544580" cy="346135"/>
            <a:chOff x="1459148" y="544749"/>
            <a:chExt cx="7412477" cy="5661498"/>
          </a:xfrm>
        </p:grpSpPr>
        <p:sp>
          <p:nvSpPr>
            <p:cNvPr id="819" name="Arc 818">
              <a:extLst>
                <a:ext uri="{FF2B5EF4-FFF2-40B4-BE49-F238E27FC236}">
                  <a16:creationId xmlns:a16="http://schemas.microsoft.com/office/drawing/2014/main" id="{4FD108B6-B452-4726-8A55-D50C9F6FCFE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EAD25575-4DE9-423C-8822-4DA7575BB3B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0E6AE64D-EF0D-43CA-9F38-4AAC12AC31E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C7901585-413E-4B12-A2F9-1F6DC942582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DD32FF4F-6977-4A22-A561-51D42F1B72A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414E05DC-CF73-4211-92B6-9E12A9B1320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2EE831BA-3535-46D3-80C4-9390594C1DE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1CB4B8AB-D835-46E3-A9D1-FA4E41C7227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2E4CC342-3F85-4ECE-B68E-C5845A4D424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1F00EC73-64A2-401F-AB73-C10CD1CC424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00DB80BB-69A5-4878-A33F-850A6B6A8D8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D675118-B04A-4EED-BC61-464B8049AB6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0026B07-DBF5-4740-9E6C-43DBB2DBB7E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EA0C6148-F14D-41FB-B66C-228581C5D3C6}"/>
              </a:ext>
            </a:extLst>
          </p:cNvPr>
          <p:cNvGrpSpPr/>
          <p:nvPr/>
        </p:nvGrpSpPr>
        <p:grpSpPr>
          <a:xfrm rot="2540802">
            <a:off x="4850049" y="6524625"/>
            <a:ext cx="544580" cy="346135"/>
            <a:chOff x="1459148" y="544749"/>
            <a:chExt cx="7412477" cy="5661498"/>
          </a:xfrm>
        </p:grpSpPr>
        <p:sp>
          <p:nvSpPr>
            <p:cNvPr id="833" name="Arc 832">
              <a:extLst>
                <a:ext uri="{FF2B5EF4-FFF2-40B4-BE49-F238E27FC236}">
                  <a16:creationId xmlns:a16="http://schemas.microsoft.com/office/drawing/2014/main" id="{C32111C5-44D5-4CFF-A098-9DE94235B40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7974628E-A467-4A9F-B17A-7D5F4C80F8B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438640A3-2DDB-4ECB-BE6A-0E09925C8F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3FC18DDC-7720-4446-BE95-8F74AF836C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AE2A2A24-4AC1-42F2-8261-F46A9AB514D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28D06316-3401-4A8E-AACA-A0CD3C4F56B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5397D8B6-AFD5-48CB-8E8E-0564BE27EDA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015975C6-D19E-43D7-BDEA-B080BA70D04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482E95C7-1EDC-485C-B0B3-BEE8CF13094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2D36D9B9-46E3-451E-8148-27FD0E9B07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A5C0C75-0016-4441-A223-82BA7A518F8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F532C4B2-9A61-4756-85C9-C6DD4B57C89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96F73376-9374-4B83-A758-D7891C22539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880F5CCE-0E4A-461E-8D07-2E2D5E02E498}"/>
              </a:ext>
            </a:extLst>
          </p:cNvPr>
          <p:cNvGrpSpPr/>
          <p:nvPr/>
        </p:nvGrpSpPr>
        <p:grpSpPr>
          <a:xfrm rot="2540802">
            <a:off x="5164374" y="6524625"/>
            <a:ext cx="544580" cy="346135"/>
            <a:chOff x="1459148" y="544749"/>
            <a:chExt cx="7412477" cy="5661498"/>
          </a:xfrm>
        </p:grpSpPr>
        <p:sp>
          <p:nvSpPr>
            <p:cNvPr id="847" name="Arc 846">
              <a:extLst>
                <a:ext uri="{FF2B5EF4-FFF2-40B4-BE49-F238E27FC236}">
                  <a16:creationId xmlns:a16="http://schemas.microsoft.com/office/drawing/2014/main" id="{BFFD4F5C-1926-4492-BC78-3DA704BFCC1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F766DC29-4B8C-4F18-A358-F0E6120755F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143A7F53-795A-473B-A610-1B38958DC9D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27B039BB-5754-4041-97E2-C04054D1A47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12E98EB6-671B-45F4-8D05-CE9CC9790C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C7FD8C5-9853-4CA0-A941-1EF85F28003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8B8B512B-6BFD-45B1-AC28-6E33AAAB60C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B4310641-97FD-437D-908E-BD4604B9362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15514345-98D0-476A-B468-38210CD1629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55CA59DB-FAA3-40CD-A1C9-FF841FA47D8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C74F09FF-346A-495C-B23A-56F27701784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A09C2950-E1F5-4930-A98A-66BA160E475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574A213A-6E73-4C06-A07A-1ED0B226BE6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810D148F-4ADF-4BCD-B4AB-5E4112386721}"/>
              </a:ext>
            </a:extLst>
          </p:cNvPr>
          <p:cNvGrpSpPr/>
          <p:nvPr/>
        </p:nvGrpSpPr>
        <p:grpSpPr>
          <a:xfrm rot="2540802">
            <a:off x="5478699" y="6524625"/>
            <a:ext cx="544580" cy="346135"/>
            <a:chOff x="1459148" y="544749"/>
            <a:chExt cx="7412477" cy="5661498"/>
          </a:xfrm>
        </p:grpSpPr>
        <p:sp>
          <p:nvSpPr>
            <p:cNvPr id="861" name="Arc 860">
              <a:extLst>
                <a:ext uri="{FF2B5EF4-FFF2-40B4-BE49-F238E27FC236}">
                  <a16:creationId xmlns:a16="http://schemas.microsoft.com/office/drawing/2014/main" id="{FED7EC05-2F5D-4836-A645-CB5AD432F1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85F7BB9F-4DE8-4BF5-9281-BB2D8061566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C98EAF1E-DCF4-4C87-B5FA-2C1BBE7592D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57F764D5-0EBB-4990-8364-4A32C280054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D48C0C91-0B94-4922-A1F8-D7596D55472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AE8CD1DA-7AB9-4B7D-BFD2-56BF339FAB3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32125C78-26D7-430F-9C3D-1D61DD9ED0D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6BB2DBC5-F576-4984-9C8A-A6702769DA6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E639C7E4-095F-4DE7-A5D6-ED68241D45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C88609A8-04F4-4110-9EDF-4F6C3ADA25E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DA97D2C1-1795-49F1-9CB2-65B664A993E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69CD4B3E-9835-4813-B69D-3D035B08723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1F520892-4076-4E80-8A33-3532D1148A8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691293D5-6EC1-437B-A6B8-71B13E78C1EA}"/>
              </a:ext>
            </a:extLst>
          </p:cNvPr>
          <p:cNvGrpSpPr/>
          <p:nvPr/>
        </p:nvGrpSpPr>
        <p:grpSpPr>
          <a:xfrm rot="2540802">
            <a:off x="5793024" y="6524625"/>
            <a:ext cx="544580" cy="346135"/>
            <a:chOff x="1459148" y="544749"/>
            <a:chExt cx="7412477" cy="5661498"/>
          </a:xfrm>
        </p:grpSpPr>
        <p:sp>
          <p:nvSpPr>
            <p:cNvPr id="875" name="Arc 874">
              <a:extLst>
                <a:ext uri="{FF2B5EF4-FFF2-40B4-BE49-F238E27FC236}">
                  <a16:creationId xmlns:a16="http://schemas.microsoft.com/office/drawing/2014/main" id="{02C1C570-293A-4766-B547-8F1A27B6929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3B69EEC2-1CB3-447A-872E-605CD560E5A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1713E233-5D42-44FD-8FDA-3D95ABB469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CA7960EE-837A-4776-A0A6-195D1CFD453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55D7A3DB-D3A5-4E8E-8C3C-FAC2E0A7A4E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38E27C08-50E9-4747-B277-68E2C68EC6A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EBFFCA5A-E278-4BBA-A84A-7441CF4FFA1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31A88659-A300-4312-9077-0ED98422A2E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3850F1F5-9C7E-4392-8B33-90637D98241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4B5E5992-D563-4679-825D-88CB4B06884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2357B34D-1E89-48BE-839B-9C6C4DABFDB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25B9B597-7C23-4271-8865-17E64A2F056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8CABE42A-62C7-464B-9CC2-88099666926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0A9DFE51-CA93-4E7F-A253-87E8DC311BFE}"/>
              </a:ext>
            </a:extLst>
          </p:cNvPr>
          <p:cNvGrpSpPr/>
          <p:nvPr/>
        </p:nvGrpSpPr>
        <p:grpSpPr>
          <a:xfrm rot="2540802">
            <a:off x="6107349" y="6524625"/>
            <a:ext cx="544580" cy="346135"/>
            <a:chOff x="1459148" y="544749"/>
            <a:chExt cx="7412477" cy="5661498"/>
          </a:xfrm>
        </p:grpSpPr>
        <p:sp>
          <p:nvSpPr>
            <p:cNvPr id="889" name="Arc 888">
              <a:extLst>
                <a:ext uri="{FF2B5EF4-FFF2-40B4-BE49-F238E27FC236}">
                  <a16:creationId xmlns:a16="http://schemas.microsoft.com/office/drawing/2014/main" id="{6BE59C1A-A446-4055-9FE3-8F2FE69963B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524CB2B2-A1B9-465D-A77E-12A10E3F413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E38015CD-0A99-4F83-B358-214EACE5CBF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93CF2834-EEBC-4580-ABD6-24D5180277B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70BC61B8-D6C5-4E94-906E-893624326E8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286C9D16-0E1F-4D85-9B0D-6C63911390F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8B679160-F16F-4BF3-AB19-61FD96EC011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FCE112CD-FE49-4148-841F-857C6C2AE89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798B8BFF-B2DE-4CA3-B9CB-C9FDBB07C21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37CB3F09-B9DC-4539-9D13-C2B518E2321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A093D638-3E69-43DC-8974-38DBB1D9F26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3D05E789-2A1C-477C-8C04-8F45BA8181C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20662BDF-3AE3-4801-8906-EDA4CD21407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DC653BA8-0FE5-4436-AA45-72F0AA1D720F}"/>
              </a:ext>
            </a:extLst>
          </p:cNvPr>
          <p:cNvGrpSpPr/>
          <p:nvPr/>
        </p:nvGrpSpPr>
        <p:grpSpPr>
          <a:xfrm rot="2540802">
            <a:off x="6421674" y="6524625"/>
            <a:ext cx="544580" cy="346135"/>
            <a:chOff x="1459148" y="544749"/>
            <a:chExt cx="7412477" cy="5661498"/>
          </a:xfrm>
        </p:grpSpPr>
        <p:sp>
          <p:nvSpPr>
            <p:cNvPr id="903" name="Arc 902">
              <a:extLst>
                <a:ext uri="{FF2B5EF4-FFF2-40B4-BE49-F238E27FC236}">
                  <a16:creationId xmlns:a16="http://schemas.microsoft.com/office/drawing/2014/main" id="{3B782FCA-A309-41FA-9118-E08BAE077D3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ACE31E29-55AD-43B4-A040-943A731B6F1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5C03580C-7B0E-41EC-B821-51D1B4E3A73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CD73073A-2F9F-4B23-B0DF-2C4F89C50C3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12DE527A-F44B-4FF7-BED0-D1D6E1D22B2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72F500B2-A2EA-4FEE-8596-29540EAA5B9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B246F98B-6141-4887-848C-ADA2DD8B740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0839DE8B-30DE-4686-9BEE-C9CCF4767E8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A3466565-92BB-49BB-9130-774A8569284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F4EFAA8D-A826-4673-A1EB-A20F129B417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E0DA1BF1-B887-4F35-B519-BBEA0489364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E19D8DBA-6EF6-40E0-85B1-744AE8F9985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EF515F05-B036-425D-A73D-F04C211940D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BC96F844-11E0-40CD-8358-AC9045AF6817}"/>
              </a:ext>
            </a:extLst>
          </p:cNvPr>
          <p:cNvGrpSpPr/>
          <p:nvPr/>
        </p:nvGrpSpPr>
        <p:grpSpPr>
          <a:xfrm rot="2540802">
            <a:off x="6735999" y="6524625"/>
            <a:ext cx="544580" cy="346135"/>
            <a:chOff x="1459148" y="544749"/>
            <a:chExt cx="7412477" cy="5661498"/>
          </a:xfrm>
        </p:grpSpPr>
        <p:sp>
          <p:nvSpPr>
            <p:cNvPr id="917" name="Arc 916">
              <a:extLst>
                <a:ext uri="{FF2B5EF4-FFF2-40B4-BE49-F238E27FC236}">
                  <a16:creationId xmlns:a16="http://schemas.microsoft.com/office/drawing/2014/main" id="{8A8E729C-6ABD-41F2-A69F-867ADA334F1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6A559CCF-5FBB-4881-8E46-C7F3830AFEF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878FB87A-CD63-4A2A-8965-6C8E1D082B2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235CAC29-CD84-470E-87BD-55AE83ADBF0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8A87F79-6CB0-47A1-8BC9-B98AE00EB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3A37AF8C-5A87-4864-A89B-7CEE3F1A3CE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E6C61308-9331-441E-8199-4A4B1CFB7E5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917ADBB0-4BD7-4F6C-B6D6-3D3A58042A5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EAE45777-D4AD-4048-ACE0-70176E5BB9E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E7F53AD5-06D1-4211-969C-A242296C193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B9F386EB-3322-49AE-81F2-F650CAA29DA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632F9673-7843-4BEE-91BC-76A5480BE91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698124D6-5522-478E-8833-276EAFFAC77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21687824-A456-40F1-A2D3-785547855FCB}"/>
              </a:ext>
            </a:extLst>
          </p:cNvPr>
          <p:cNvGrpSpPr/>
          <p:nvPr/>
        </p:nvGrpSpPr>
        <p:grpSpPr>
          <a:xfrm rot="2540802">
            <a:off x="7050324" y="6524625"/>
            <a:ext cx="544580" cy="346135"/>
            <a:chOff x="1459148" y="544749"/>
            <a:chExt cx="7412477" cy="5661498"/>
          </a:xfrm>
        </p:grpSpPr>
        <p:sp>
          <p:nvSpPr>
            <p:cNvPr id="931" name="Arc 930">
              <a:extLst>
                <a:ext uri="{FF2B5EF4-FFF2-40B4-BE49-F238E27FC236}">
                  <a16:creationId xmlns:a16="http://schemas.microsoft.com/office/drawing/2014/main" id="{1457F1F0-E9C7-4806-A823-5A88700BDD0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1F1E743E-8B42-485B-800C-115946E93BB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D143CD25-9189-4182-8B90-7F05FCFD247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664B903A-5C94-4044-AD84-C6D77FF5641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EFFB891A-3CBE-4F27-9742-E80C4465AC0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6CD545B4-AB96-426E-8881-77571F754CD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9406E10A-7471-46F2-8D5A-E0F01C8D808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A12CC1A3-0A88-4BD7-B4C8-3355F209FC6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6D9338A1-1A8F-4E13-A84B-0AE1EF82510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F97883B3-5ADC-4245-AD53-35C565CE81D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1E84C70F-2799-4745-B899-809323F0FBF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384C3741-DEA5-4A8C-A17B-43E7F1F811D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49EFB52F-AA98-44D4-B700-F625C51C1E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4D857A01-8B8A-457B-9596-518C8E9EF760}"/>
              </a:ext>
            </a:extLst>
          </p:cNvPr>
          <p:cNvGrpSpPr/>
          <p:nvPr/>
        </p:nvGrpSpPr>
        <p:grpSpPr>
          <a:xfrm rot="2540802">
            <a:off x="7364649" y="6524625"/>
            <a:ext cx="544580" cy="346135"/>
            <a:chOff x="1459148" y="544749"/>
            <a:chExt cx="7412477" cy="5661498"/>
          </a:xfrm>
        </p:grpSpPr>
        <p:sp>
          <p:nvSpPr>
            <p:cNvPr id="945" name="Arc 944">
              <a:extLst>
                <a:ext uri="{FF2B5EF4-FFF2-40B4-BE49-F238E27FC236}">
                  <a16:creationId xmlns:a16="http://schemas.microsoft.com/office/drawing/2014/main" id="{F2128D6C-B7DF-49A9-BAAF-BCD5E268EEC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07482BEC-B447-4F25-A093-4508F9FEBD4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D64999A0-6087-47B6-B777-7BA39F9AE36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1A196E6-9D54-428C-B277-7A811FDC5DB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9CB966B1-EF9B-4322-B1FA-B5ABBB7C62E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3995B554-FCF4-4F3F-B80C-D36D61E256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BB356187-49AC-4B44-8B9A-723971EC26F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97479C90-6CC1-4FBA-9D88-FA17651B800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A9D37276-6FB2-489C-BEFB-93478D93D68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3F7E3D9C-6AA4-4AFE-A924-3E8D13615CE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951FDBC7-8074-4AF1-9AE4-A2A7E119DB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AFD1151E-66DE-44F9-9BCB-9B4532FAFA9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83C0677E-E396-48C3-8053-342BA5CBEF3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63B3C8B6-B83B-412C-BEB7-7393CE1E8012}"/>
              </a:ext>
            </a:extLst>
          </p:cNvPr>
          <p:cNvGrpSpPr/>
          <p:nvPr/>
        </p:nvGrpSpPr>
        <p:grpSpPr>
          <a:xfrm rot="2540802">
            <a:off x="7678974" y="6524625"/>
            <a:ext cx="544580" cy="346135"/>
            <a:chOff x="1459148" y="544749"/>
            <a:chExt cx="7412477" cy="5661498"/>
          </a:xfrm>
        </p:grpSpPr>
        <p:sp>
          <p:nvSpPr>
            <p:cNvPr id="959" name="Arc 958">
              <a:extLst>
                <a:ext uri="{FF2B5EF4-FFF2-40B4-BE49-F238E27FC236}">
                  <a16:creationId xmlns:a16="http://schemas.microsoft.com/office/drawing/2014/main" id="{1E5DB0E1-5870-4436-8662-206CF3B9BB9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9AF668F7-AEB0-415C-A4D8-CF4BF7FDC24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92B38365-E07E-4ACD-BA16-70E133BBAD9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80CA8E11-B81D-4BB8-8E39-0FADB10F5CC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A3B65721-6053-435C-AD30-6CDF8EAF671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1E8B67DC-CD94-4797-AB08-0CEEE2C1AD7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0A6E97DD-7798-4B77-89D1-DA5E73F532A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483FC04E-1967-4041-812F-C1BE53ACB5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EE46991F-7DE8-4BC6-820C-01C79F506B6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405FAAF0-4A20-4494-A76F-D097D3568CE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BB98C2B2-3E77-4F8E-9341-79B5E2B0217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F7AD21A5-7505-46D2-BE12-7252EB85BE1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8C0D22EE-3B1F-4F7C-A820-AFFB5ED8C22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291DD040-6C49-446B-B133-F76DD0543D05}"/>
              </a:ext>
            </a:extLst>
          </p:cNvPr>
          <p:cNvGrpSpPr/>
          <p:nvPr/>
        </p:nvGrpSpPr>
        <p:grpSpPr>
          <a:xfrm rot="2540802">
            <a:off x="7993299" y="6524625"/>
            <a:ext cx="544580" cy="346135"/>
            <a:chOff x="1459148" y="544749"/>
            <a:chExt cx="7412477" cy="5661498"/>
          </a:xfrm>
        </p:grpSpPr>
        <p:sp>
          <p:nvSpPr>
            <p:cNvPr id="973" name="Arc 972">
              <a:extLst>
                <a:ext uri="{FF2B5EF4-FFF2-40B4-BE49-F238E27FC236}">
                  <a16:creationId xmlns:a16="http://schemas.microsoft.com/office/drawing/2014/main" id="{7DA8D44C-92B5-4450-98D0-800F075D467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4EECAD3D-DB71-4BBC-9419-4EECFEBD9F6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5ABEC158-5508-4B45-A86D-40D8B53E6F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A5BF1175-BEA9-4554-A324-3312F22C6D6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8F7FF3FF-1288-4EBB-A21F-5E9C86CF2F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4AE9A43A-BB93-43E1-9374-CBE5152E597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39B61E73-2950-4ED8-B0D4-E2BD5945024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05138D8A-5BF3-47EF-84C2-E63F46551C4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DC6AD541-C5F1-463A-B267-74C8C6002CB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44891519-8088-472A-89E8-F123D6D8A45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141F34F8-AA6D-469A-BB63-03C9E0B7EBF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2FB85E36-1435-4506-9BD8-D8A2EE9C8A8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3C5CC204-D1A9-44CD-8E7A-1A183CAA910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56A1D358-D467-4785-AB49-B965FD8B662F}"/>
              </a:ext>
            </a:extLst>
          </p:cNvPr>
          <p:cNvGrpSpPr/>
          <p:nvPr/>
        </p:nvGrpSpPr>
        <p:grpSpPr>
          <a:xfrm rot="2540802">
            <a:off x="8307624" y="6524625"/>
            <a:ext cx="544580" cy="346135"/>
            <a:chOff x="1459148" y="544749"/>
            <a:chExt cx="7412477" cy="5661498"/>
          </a:xfrm>
        </p:grpSpPr>
        <p:sp>
          <p:nvSpPr>
            <p:cNvPr id="987" name="Arc 986">
              <a:extLst>
                <a:ext uri="{FF2B5EF4-FFF2-40B4-BE49-F238E27FC236}">
                  <a16:creationId xmlns:a16="http://schemas.microsoft.com/office/drawing/2014/main" id="{22C653A5-1298-45C6-809E-45FB2027D3F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F090E2E-E62B-4F79-88B8-C3EB3BA6BDA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12495215-65EC-4D02-BB64-B3357CD4186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4BAF4953-F160-48CF-913E-19FB14A828A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3DB070F7-F78C-4405-A91B-AD458FD9F42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5F00D600-C60B-403E-8871-7A8FDF34BE7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168F45C3-F3DE-492F-9FE0-01BC117EF20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F6AF6DAF-3E55-4BDA-811B-A8C6BDEE134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A523BF77-905F-48BD-95A1-067732E0D8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AE940E20-2048-4253-B375-65ECC622A2A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D4CD7FEB-A1EF-4BD1-AAE4-A75A09289C1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D6B2AA59-A350-40EA-A45E-EB82DF9417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793645BB-A341-48C6-99D6-116DEB77CC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E58DDAE9-0B5E-4DAA-B30E-392D7C68081F}"/>
              </a:ext>
            </a:extLst>
          </p:cNvPr>
          <p:cNvGrpSpPr/>
          <p:nvPr/>
        </p:nvGrpSpPr>
        <p:grpSpPr>
          <a:xfrm rot="2540802">
            <a:off x="8621949" y="6524625"/>
            <a:ext cx="544580" cy="346135"/>
            <a:chOff x="1459148" y="544749"/>
            <a:chExt cx="7412477" cy="5661498"/>
          </a:xfrm>
        </p:grpSpPr>
        <p:sp>
          <p:nvSpPr>
            <p:cNvPr id="1001" name="Arc 1000">
              <a:extLst>
                <a:ext uri="{FF2B5EF4-FFF2-40B4-BE49-F238E27FC236}">
                  <a16:creationId xmlns:a16="http://schemas.microsoft.com/office/drawing/2014/main" id="{6A04EDE4-1474-4AC1-B6BD-996E344A9F8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09175AB1-AD17-4480-9F4F-42967F7E271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9B6E54CF-FB7E-4C23-8A8C-3A27CCC218F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5AF1CD3D-D772-42B0-8012-39FF04D95C7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3B42B669-F96B-42C9-BAC0-B072C25D707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C60EC398-D523-4499-BDAF-032275622BC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1ED6FEC8-EAB6-4C70-94A9-476B37F7271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AA0D1371-F881-4C27-87F9-150AC4F2560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BCBFDB06-7F57-436B-B1C3-C153E4394F9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DFF93906-3F0E-4D08-A702-4AD45A2C333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B1838854-D20B-488C-B10C-024F12999DA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4FCBDAB7-6632-40E7-B292-08EF416DA9F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2EA50E94-E891-470E-A531-2CD65B60BE5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CFBE7E85-365D-4308-9A79-AACAB92F8B58}"/>
              </a:ext>
            </a:extLst>
          </p:cNvPr>
          <p:cNvGrpSpPr/>
          <p:nvPr/>
        </p:nvGrpSpPr>
        <p:grpSpPr>
          <a:xfrm rot="2540802">
            <a:off x="8936274" y="6524625"/>
            <a:ext cx="544580" cy="346135"/>
            <a:chOff x="1459148" y="544749"/>
            <a:chExt cx="7412477" cy="5661498"/>
          </a:xfrm>
        </p:grpSpPr>
        <p:sp>
          <p:nvSpPr>
            <p:cNvPr id="1015" name="Arc 1014">
              <a:extLst>
                <a:ext uri="{FF2B5EF4-FFF2-40B4-BE49-F238E27FC236}">
                  <a16:creationId xmlns:a16="http://schemas.microsoft.com/office/drawing/2014/main" id="{B25E862F-92D0-464F-888B-E13761FEAA8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1E21A429-2A0C-4C28-A1F3-709DC958B30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F7C2EBA9-C146-486C-8705-85193AEADE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21F8EF28-80C9-47CA-B4FE-8F3709E150D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C5BE94E0-6AF1-4C70-9F2A-13A01382ABF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179CFDD5-0247-45C2-8575-D3BFA4CDE09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328875E-57F5-468A-AD1D-ED6018D530D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5E2FE62A-8F8A-48D1-BFED-400CA180F9A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5A889776-08B5-4EEB-A14D-660C8C2B873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25213305-9F1A-43F8-A9F5-7D48E8F09E0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9D10600F-6A3B-461F-AA30-37DD1266BC9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F5FC51A0-42C2-4549-AFD8-E1CA58D89BF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65B64977-7137-4414-A96D-1C5BB2F300E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0802EF92-E962-4C43-BA70-B3A0F2A94D8F}"/>
              </a:ext>
            </a:extLst>
          </p:cNvPr>
          <p:cNvGrpSpPr/>
          <p:nvPr/>
        </p:nvGrpSpPr>
        <p:grpSpPr>
          <a:xfrm rot="2540802">
            <a:off x="9250599" y="6524625"/>
            <a:ext cx="544580" cy="346135"/>
            <a:chOff x="1459148" y="544749"/>
            <a:chExt cx="7412477" cy="5661498"/>
          </a:xfrm>
        </p:grpSpPr>
        <p:sp>
          <p:nvSpPr>
            <p:cNvPr id="1029" name="Arc 1028">
              <a:extLst>
                <a:ext uri="{FF2B5EF4-FFF2-40B4-BE49-F238E27FC236}">
                  <a16:creationId xmlns:a16="http://schemas.microsoft.com/office/drawing/2014/main" id="{1929DBE0-2145-445F-9141-F751423FF6B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B2FCB2F2-8B99-4471-8C3F-E3EEB66456A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30FF2A7A-58F9-48F5-9075-C51340D6007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D717DF3-4FB7-4F33-9F40-0FED74FD152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6FE65F5E-AF6C-42DA-9EDF-54D1D783E88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B2B2274F-C9FF-41BD-89DE-F00250B76AF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2DA01CAC-2269-4132-9D77-104675A7909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56EB1CED-D1F6-486E-97B3-933855C5121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466B40C1-4312-49C5-AB31-00F1975278A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3DF4A5E1-3947-40CB-AA5B-AFBFD46A605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A56342EB-B7A9-4BDD-A836-0783DE3B256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BD66E4D-BED5-4960-9F41-E63D9FD775D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6B0D6FEF-C954-48E1-B8F6-9341789D4C3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B6CAF30B-E3A2-41D7-A7A6-A8AA372F280E}"/>
              </a:ext>
            </a:extLst>
          </p:cNvPr>
          <p:cNvGrpSpPr/>
          <p:nvPr/>
        </p:nvGrpSpPr>
        <p:grpSpPr>
          <a:xfrm rot="2540802">
            <a:off x="9564924" y="6524625"/>
            <a:ext cx="544580" cy="346135"/>
            <a:chOff x="1459148" y="544749"/>
            <a:chExt cx="7412477" cy="5661498"/>
          </a:xfrm>
        </p:grpSpPr>
        <p:sp>
          <p:nvSpPr>
            <p:cNvPr id="1043" name="Arc 1042">
              <a:extLst>
                <a:ext uri="{FF2B5EF4-FFF2-40B4-BE49-F238E27FC236}">
                  <a16:creationId xmlns:a16="http://schemas.microsoft.com/office/drawing/2014/main" id="{FAF49B71-9924-4346-B656-64EDCD25DDA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B18DCD31-E6DC-41DB-8A17-AEFFB880788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CC1B5DEE-8087-43E5-AC19-271577246F5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51F0B084-F3B0-431E-A912-C612A32BA9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37550035-EAEC-42FF-A665-8451E5AB02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47F4CF54-20AE-43BA-AD4E-F76B6ACF235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EBDD48D8-3397-4F34-8CAD-F53CF447BF7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20FC7BF5-3602-415F-9754-6BFC1CEF826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392CFC5A-2F26-4E7B-A92F-0F4CC3C2717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BAADD7FE-8C5F-43CA-9564-1D43A67BC6F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8EEEB2DE-BEB2-4842-83D0-BC370EA31AF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28C6D213-10E7-4ED8-8CE8-2AE19D76006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86BC0F06-505F-4D1E-BE60-CE455BE6165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7192E918-1374-4A58-9A64-65579EC6E282}"/>
              </a:ext>
            </a:extLst>
          </p:cNvPr>
          <p:cNvGrpSpPr/>
          <p:nvPr/>
        </p:nvGrpSpPr>
        <p:grpSpPr>
          <a:xfrm rot="2540802">
            <a:off x="9879249" y="6524625"/>
            <a:ext cx="544580" cy="346135"/>
            <a:chOff x="1459148" y="544749"/>
            <a:chExt cx="7412477" cy="5661498"/>
          </a:xfrm>
        </p:grpSpPr>
        <p:sp>
          <p:nvSpPr>
            <p:cNvPr id="1057" name="Arc 1056">
              <a:extLst>
                <a:ext uri="{FF2B5EF4-FFF2-40B4-BE49-F238E27FC236}">
                  <a16:creationId xmlns:a16="http://schemas.microsoft.com/office/drawing/2014/main" id="{D54B72CF-AF4C-47C2-B018-475B9BD2CF4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981F316F-E36E-492A-A9D2-99BCCE250E8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12C081A9-762F-4BB6-BAC9-231702E1AC0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CE17CD0C-9C4D-45F2-8C66-21C5C4BF0B9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B3A8ED41-F0FA-4B80-B363-BF3D1CCBCCC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012D12AA-BB14-4F29-BB9E-096939DC3BF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916AE8E9-0EDB-4066-BD1A-EBAA6744851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C9B4336E-691E-40F7-9DBF-DF1446C68DB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C6D5A59F-0E2E-415F-8B91-FBDB3A9318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BD6E8CF5-059C-4A2C-81D5-7B481EC5A23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9C89A65D-775B-4D3C-B3AA-F36F2A4C482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88E5840A-FD4C-4A26-AEE6-83893E9A05F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46F07A91-E459-4B17-8815-F3F97ABD1F9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1A66935B-9705-498E-95CF-A0BBAD0EF3D5}"/>
              </a:ext>
            </a:extLst>
          </p:cNvPr>
          <p:cNvGrpSpPr/>
          <p:nvPr/>
        </p:nvGrpSpPr>
        <p:grpSpPr>
          <a:xfrm rot="2540802">
            <a:off x="10193574" y="6524625"/>
            <a:ext cx="544580" cy="346135"/>
            <a:chOff x="1459148" y="544749"/>
            <a:chExt cx="7412477" cy="5661498"/>
          </a:xfrm>
        </p:grpSpPr>
        <p:sp>
          <p:nvSpPr>
            <p:cNvPr id="1071" name="Arc 1070">
              <a:extLst>
                <a:ext uri="{FF2B5EF4-FFF2-40B4-BE49-F238E27FC236}">
                  <a16:creationId xmlns:a16="http://schemas.microsoft.com/office/drawing/2014/main" id="{3A5B69F1-8EC2-4E00-93D2-F6DFB7D058B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60E4172E-9A2B-4D73-AE86-370F4B1940D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89348271-D8E6-48EA-86ED-1402384F1C9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2F5BB45B-52C4-4C4D-9174-2DB4F192197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7543B5E9-F645-49DA-A56A-C7B285123B6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5C1AF736-4753-43F7-B99D-75947F45F32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AE2AD5BB-FCCE-4B2B-89CD-CD85D8FBAD5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E4224613-1A6C-41D6-9FB3-8B9B4AE0FC5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2FE58DCD-F0B6-4827-A876-C70C97DE32B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FBEA1027-3944-4563-8D4C-7692499AC8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BE090007-917F-407C-8BFC-5EF13B4BD02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D30D36E8-9E88-4314-B2C3-43ACD527946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20C22767-DF19-41EC-A7B3-38352AB19C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3B5C943A-6618-489E-A50A-11D93D9B81CE}"/>
              </a:ext>
            </a:extLst>
          </p:cNvPr>
          <p:cNvGrpSpPr/>
          <p:nvPr/>
        </p:nvGrpSpPr>
        <p:grpSpPr>
          <a:xfrm rot="2540802">
            <a:off x="10507899" y="6524625"/>
            <a:ext cx="544580" cy="346135"/>
            <a:chOff x="1459148" y="544749"/>
            <a:chExt cx="7412477" cy="5661498"/>
          </a:xfrm>
        </p:grpSpPr>
        <p:sp>
          <p:nvSpPr>
            <p:cNvPr id="1085" name="Arc 1084">
              <a:extLst>
                <a:ext uri="{FF2B5EF4-FFF2-40B4-BE49-F238E27FC236}">
                  <a16:creationId xmlns:a16="http://schemas.microsoft.com/office/drawing/2014/main" id="{8C160C11-E4A5-413E-A3CB-A70F544E22C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D1426284-7768-4105-9834-DAD543D5A82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05E143F5-A18D-45FB-9E38-8FBDDB7A07C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F408C175-8022-46D9-B7A5-98011458728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60112F85-34F0-4E88-B95A-B8C1AA7DD45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C8897189-B197-43B6-AEA8-33F5F479B3C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554840FE-F3EB-4896-BD1C-29526A3EB81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F50A1DB8-80F1-4177-B776-3F3BF2851C9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32B7BACC-6BD8-4A34-801A-A9DC273C96D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4F29F9BD-1B95-4305-9872-CFD495F7C59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E476A4F1-FF10-4B66-B628-FE6AE952E73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73909BF0-AD03-4362-8B4B-B57F32DAF69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BF230989-6BBE-40C3-A45E-C2B1B3EBB38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61CB6E49-55A4-4BF9-9B1B-3D2635BE954B}"/>
              </a:ext>
            </a:extLst>
          </p:cNvPr>
          <p:cNvGrpSpPr/>
          <p:nvPr/>
        </p:nvGrpSpPr>
        <p:grpSpPr>
          <a:xfrm rot="2540802">
            <a:off x="10822224" y="6524625"/>
            <a:ext cx="544580" cy="346135"/>
            <a:chOff x="1459148" y="544749"/>
            <a:chExt cx="7412477" cy="5661498"/>
          </a:xfrm>
        </p:grpSpPr>
        <p:sp>
          <p:nvSpPr>
            <p:cNvPr id="1099" name="Arc 1098">
              <a:extLst>
                <a:ext uri="{FF2B5EF4-FFF2-40B4-BE49-F238E27FC236}">
                  <a16:creationId xmlns:a16="http://schemas.microsoft.com/office/drawing/2014/main" id="{874ADAD5-1E6C-4246-81A7-58F17CC58B9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0373AA7B-0DB8-451A-99FB-C87F56CED8F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158CFBD0-57D0-49A9-A33E-BD14ABF349F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BD71330C-A6FB-4114-8213-EDF7A00C5D2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42F1B1EC-B418-45F1-A09C-88CE1E5D9E7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7217D947-F4AF-4996-8C34-F524F2FD586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4FE8B6B9-28BE-4A35-8AF6-0168E3D5266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FCE520FF-67C8-4AC5-9653-9977B9CA451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ED32845D-77BB-4893-9673-3BD2D925B6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8CF44031-F9C1-413B-8DB9-77B117B4305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FB030BBA-2F90-489B-8DE8-32AC22050FA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26248DD6-9E47-4ADB-B95F-ED0488025B1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5364C29D-B067-4B94-BF12-ACCD4BD7285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C86C8157-A102-4826-BBC5-02311FC11FEF}"/>
              </a:ext>
            </a:extLst>
          </p:cNvPr>
          <p:cNvGrpSpPr/>
          <p:nvPr/>
        </p:nvGrpSpPr>
        <p:grpSpPr>
          <a:xfrm rot="2540802">
            <a:off x="11136549" y="6524625"/>
            <a:ext cx="544580" cy="346135"/>
            <a:chOff x="1459148" y="544749"/>
            <a:chExt cx="7412477" cy="5661498"/>
          </a:xfrm>
        </p:grpSpPr>
        <p:sp>
          <p:nvSpPr>
            <p:cNvPr id="1113" name="Arc 1112">
              <a:extLst>
                <a:ext uri="{FF2B5EF4-FFF2-40B4-BE49-F238E27FC236}">
                  <a16:creationId xmlns:a16="http://schemas.microsoft.com/office/drawing/2014/main" id="{E9C154BE-40B0-4334-8819-91B69D72BEA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978A50C4-F6CB-45B1-B45C-845E74B41EA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6D1D4CC1-0F1C-4282-8352-D412BA9925C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E8D2F1CA-D1A6-4B72-A9D7-533EA840158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7654766D-3B8A-48C3-B4FC-FA328292CEA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FC3EF3EA-5DFB-4B77-831D-BA01222A8A8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A4EF797D-7A37-49F0-AF77-534D90065B8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E0129EE8-FF80-451F-8D3F-76BC119CC99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B57D7F32-6AF0-43FD-9033-0DE8B9425A2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29E6E87-9189-40D3-BC4E-2E6B8906093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CF55A39C-98B4-4DB9-80C7-B2E89F193DF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0BD31390-779F-44D2-9D9C-76358ACFF00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E4F4D857-D8FE-4FDE-A7D7-B75EECC068F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8DE26D65-C216-4EFF-BF2F-8361C63F0350}"/>
              </a:ext>
            </a:extLst>
          </p:cNvPr>
          <p:cNvGrpSpPr/>
          <p:nvPr/>
        </p:nvGrpSpPr>
        <p:grpSpPr>
          <a:xfrm rot="2540802">
            <a:off x="11450874" y="6524625"/>
            <a:ext cx="544580" cy="346135"/>
            <a:chOff x="1459148" y="544749"/>
            <a:chExt cx="7412477" cy="5661498"/>
          </a:xfrm>
        </p:grpSpPr>
        <p:sp>
          <p:nvSpPr>
            <p:cNvPr id="1127" name="Arc 1126">
              <a:extLst>
                <a:ext uri="{FF2B5EF4-FFF2-40B4-BE49-F238E27FC236}">
                  <a16:creationId xmlns:a16="http://schemas.microsoft.com/office/drawing/2014/main" id="{EA318DB6-C085-4F62-AEA2-D925BBF0F5D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7254836B-CE3B-476A-A104-191BD429EE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2A7D64CF-1BDE-498F-AF18-97C24B816C3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A0836559-1121-44D2-A0F1-E94B63EC885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043242CE-8297-421E-AB9C-D0D44058F10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58426C5A-BAA8-4D8E-AC25-485239C1DC6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53111984-0256-41A7-AD4F-C18E19D853B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3B35D442-0E90-4CAB-9DA8-FC48B3C63C2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2801E681-4F7A-4B9E-AE67-AC56E34D674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B2CD406A-EA2E-40BC-A074-C9E48E48D9A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0EEF08A4-86B0-41FC-A56C-A4873D4859F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CCE0F0E8-8268-4D60-A05D-6AFE5DF36C2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101BC278-2B71-4F2C-9B1C-7FDE227DA72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11088DA5-8188-4E87-9D02-AC52F7105C2E}"/>
              </a:ext>
            </a:extLst>
          </p:cNvPr>
          <p:cNvGrpSpPr/>
          <p:nvPr/>
        </p:nvGrpSpPr>
        <p:grpSpPr>
          <a:xfrm rot="2540802">
            <a:off x="11736624" y="6524625"/>
            <a:ext cx="544580" cy="346135"/>
            <a:chOff x="1459148" y="544749"/>
            <a:chExt cx="7412477" cy="5661498"/>
          </a:xfrm>
        </p:grpSpPr>
        <p:sp>
          <p:nvSpPr>
            <p:cNvPr id="1141" name="Arc 1140">
              <a:extLst>
                <a:ext uri="{FF2B5EF4-FFF2-40B4-BE49-F238E27FC236}">
                  <a16:creationId xmlns:a16="http://schemas.microsoft.com/office/drawing/2014/main" id="{D206AE16-A557-46CB-988D-8852764B65A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6E165FDE-207A-4217-9C91-BFE6A5CCCE7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5F61CAF5-8FB8-4F48-8F77-0F37A17D92D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F47126AE-764A-45C1-A087-D56D7D3EBC7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8D1F9132-A00C-487D-9B26-4B7A27DC0A9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175D8D28-561E-4B00-ADFB-6CFBDC64CF8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B87700A9-61AF-49BE-A280-98BA299EFCE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A5BC188E-7B79-4044-8378-30EA697D82D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29EDF983-C1D3-4593-ADFB-1B6309BE889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0E9A11A6-AC82-4A72-AC81-9D86FFDCAF4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8841DBC7-FE02-4C4E-AF26-214A3E73014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50EAAF0D-2181-4B00-A496-6B3EBC2F28E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4F9B4064-4EBB-4749-8B5E-01E23767D04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2F58AAF9-B248-4DB9-87FF-861F65C72489}"/>
              </a:ext>
            </a:extLst>
          </p:cNvPr>
          <p:cNvGrpSpPr/>
          <p:nvPr/>
        </p:nvGrpSpPr>
        <p:grpSpPr>
          <a:xfrm rot="2540802">
            <a:off x="-169626" y="314325"/>
            <a:ext cx="544580" cy="346135"/>
            <a:chOff x="1459148" y="544749"/>
            <a:chExt cx="7412477" cy="5661498"/>
          </a:xfrm>
        </p:grpSpPr>
        <p:sp>
          <p:nvSpPr>
            <p:cNvPr id="1155" name="Arc 1154">
              <a:extLst>
                <a:ext uri="{FF2B5EF4-FFF2-40B4-BE49-F238E27FC236}">
                  <a16:creationId xmlns:a16="http://schemas.microsoft.com/office/drawing/2014/main" id="{C399B1A2-F231-4250-9C2C-82484130BD7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F0AC4079-A6D1-4049-BE2E-A3F568DD9BF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BE7A8223-29FE-4117-A53A-2683BBD33F0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C81E1B6D-1B4C-44CF-AD1A-433CF59FC26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BF6553B0-9380-4F1E-8A8A-97049CA1A89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5C41B138-7D63-432C-B3BB-3E24F28A74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C1BC1109-9770-4AD6-A3BE-C1692FFFC62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E38D045-74F2-4870-8C42-15E9B52BA7B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A58F3751-94CA-431D-8DC3-33722581342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D4587D70-15C9-4791-9D21-20C9D82EFD3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F948FC6D-369F-475E-A759-D6159FBCAD2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EEE3FBB7-9CB0-4D08-9D86-E95E62B5B86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6F0E8FA-1488-455F-9A93-D101FC487DD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25A64ABF-D29F-4560-9ABE-C83FEA869B2C}"/>
              </a:ext>
            </a:extLst>
          </p:cNvPr>
          <p:cNvGrpSpPr/>
          <p:nvPr/>
        </p:nvGrpSpPr>
        <p:grpSpPr>
          <a:xfrm rot="2540802">
            <a:off x="-169626" y="609600"/>
            <a:ext cx="544580" cy="346135"/>
            <a:chOff x="1459148" y="544749"/>
            <a:chExt cx="7412477" cy="5661498"/>
          </a:xfrm>
        </p:grpSpPr>
        <p:sp>
          <p:nvSpPr>
            <p:cNvPr id="1169" name="Arc 1168">
              <a:extLst>
                <a:ext uri="{FF2B5EF4-FFF2-40B4-BE49-F238E27FC236}">
                  <a16:creationId xmlns:a16="http://schemas.microsoft.com/office/drawing/2014/main" id="{A0E77F62-E1F4-49B5-86B4-3F1F21F79BD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478402FC-2DAB-4E1A-8076-95396116212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E988152C-40E8-43DF-8C53-84A88A16588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BFA25E1-CCE6-4582-A014-5F2D7F5117D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9FFF22EB-3517-4A5B-A444-D780A685F0E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EE36840B-F8BA-494F-9FD0-65C24E0E080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6B8FA737-226C-4E2D-818F-9DF3E818FC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868D7546-209E-420D-A1B9-63F0E3AA500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946E1B3C-DB0C-4032-A8B0-E85B26F05CB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B076EA2F-EAE9-46E1-9283-75D212D1875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13676E07-D6D1-4274-B8C0-C4D32C764B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B074FA4F-9EF2-4A8C-A9BD-F7950DAA4D8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10624CD8-3C4E-4C6A-BA45-FE3D6743A22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C2C482B9-FA37-44B4-87AF-4631BF94F061}"/>
              </a:ext>
            </a:extLst>
          </p:cNvPr>
          <p:cNvGrpSpPr/>
          <p:nvPr/>
        </p:nvGrpSpPr>
        <p:grpSpPr>
          <a:xfrm rot="2540802">
            <a:off x="-169626" y="904875"/>
            <a:ext cx="544580" cy="346135"/>
            <a:chOff x="1459148" y="544749"/>
            <a:chExt cx="7412477" cy="5661498"/>
          </a:xfrm>
        </p:grpSpPr>
        <p:sp>
          <p:nvSpPr>
            <p:cNvPr id="1183" name="Arc 1182">
              <a:extLst>
                <a:ext uri="{FF2B5EF4-FFF2-40B4-BE49-F238E27FC236}">
                  <a16:creationId xmlns:a16="http://schemas.microsoft.com/office/drawing/2014/main" id="{50986A4B-9943-4693-BB78-EE92AFAE1D7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4ADC2F52-E52D-4E3F-9AA4-61876AAB5D0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2B8EC7D-4B1E-47A9-862C-9921DD2A113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2A3F822D-499D-4D11-9D6C-13BC829CABA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A84A5230-E6E4-47F4-A2A3-CD8B0DF4BFF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65250872-A14A-496D-97EB-09B344EE4BF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29DAEBD6-6B25-4765-A426-2A10B1C0052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D9CB1769-4672-44B3-AC39-4675FFC4123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2FE7B33F-13CF-4EDA-A08F-66390519C81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3C0C4E9-A5E4-4B40-A1D4-CA840452D8A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44BAC6F2-2219-4A94-9F3E-A63C4905AF1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89680E65-87FF-4FC3-AD17-753443FDE3A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1FDDFFD1-DB73-4F32-8757-63CBABA69DE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E85D2E45-004E-4D38-8A29-FCDD4F2077E4}"/>
              </a:ext>
            </a:extLst>
          </p:cNvPr>
          <p:cNvGrpSpPr/>
          <p:nvPr/>
        </p:nvGrpSpPr>
        <p:grpSpPr>
          <a:xfrm rot="2540802">
            <a:off x="-169626" y="1200150"/>
            <a:ext cx="544580" cy="346135"/>
            <a:chOff x="1459148" y="544749"/>
            <a:chExt cx="7412477" cy="5661498"/>
          </a:xfrm>
        </p:grpSpPr>
        <p:sp>
          <p:nvSpPr>
            <p:cNvPr id="1197" name="Arc 1196">
              <a:extLst>
                <a:ext uri="{FF2B5EF4-FFF2-40B4-BE49-F238E27FC236}">
                  <a16:creationId xmlns:a16="http://schemas.microsoft.com/office/drawing/2014/main" id="{07BB2FEC-1EC9-4D59-8C3B-3C769DB9CC9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AB410615-59D0-4D3E-B026-DD58B1B8B9C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F253BE50-6342-4809-82D2-3F8A7D64F7D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35AC22FC-D4DA-4FFA-AF1E-10B1B64764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2B2D0A20-B681-4B5F-AAB8-ECE3CE8A2CF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D894BEC5-B93A-4E1C-8C02-2C1151C4D7D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C9A35CB3-3E30-494C-AFED-ED2AF9D95BA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C5058C0-0A56-4D90-B8D4-4D81F6D6901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EAFC478F-FB31-403B-A8A0-CA813FDAD63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B8751F88-C8F5-4729-BC45-0B3AE98CBDF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FCEE8D11-0502-43F9-A2D4-BC5558C39BE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B2F591B0-78DB-4791-9B23-F9AE019EDB1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7701C93-1A26-486B-BE73-64E6DEA7974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B9FAFC1D-D783-43B7-85B3-0ADC068F2A75}"/>
              </a:ext>
            </a:extLst>
          </p:cNvPr>
          <p:cNvGrpSpPr/>
          <p:nvPr/>
        </p:nvGrpSpPr>
        <p:grpSpPr>
          <a:xfrm rot="2540802">
            <a:off x="-169626" y="1495425"/>
            <a:ext cx="544580" cy="346135"/>
            <a:chOff x="1459148" y="544749"/>
            <a:chExt cx="7412477" cy="5661498"/>
          </a:xfrm>
        </p:grpSpPr>
        <p:sp>
          <p:nvSpPr>
            <p:cNvPr id="1211" name="Arc 1210">
              <a:extLst>
                <a:ext uri="{FF2B5EF4-FFF2-40B4-BE49-F238E27FC236}">
                  <a16:creationId xmlns:a16="http://schemas.microsoft.com/office/drawing/2014/main" id="{87A5B2FD-424E-4A48-91A6-E36CD3EEEE6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59B11454-3700-4759-9578-C94A418BABF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5B79C881-D037-46B4-B858-721277E0D58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E3B17080-3FBD-4353-963D-76949451C8D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D3439B1D-B15A-45C0-8059-64C07992173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EC2040D4-E61A-400D-9233-1A5783A74D4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988B06C5-09C5-4729-89AF-7D38ED01ECB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7DA91126-BAA7-4F31-A615-5F7E3290AA9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81813526-87F3-4832-B778-0577ABC6D49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91BD3B6A-6C0D-49EA-82E2-6354A2289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2D98664F-9ED7-4E94-8AC8-5995F56A132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3C1B0B1A-61A6-4286-90DB-8811FA5212E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3D47051A-D8AB-4119-B8E7-B57DAF8C4F6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167CFE2D-5311-43C8-85BC-80E3740732DB}"/>
              </a:ext>
            </a:extLst>
          </p:cNvPr>
          <p:cNvGrpSpPr/>
          <p:nvPr/>
        </p:nvGrpSpPr>
        <p:grpSpPr>
          <a:xfrm rot="2540802">
            <a:off x="-169626" y="1790700"/>
            <a:ext cx="544580" cy="346135"/>
            <a:chOff x="1459148" y="544749"/>
            <a:chExt cx="7412477" cy="5661498"/>
          </a:xfrm>
        </p:grpSpPr>
        <p:sp>
          <p:nvSpPr>
            <p:cNvPr id="1225" name="Arc 1224">
              <a:extLst>
                <a:ext uri="{FF2B5EF4-FFF2-40B4-BE49-F238E27FC236}">
                  <a16:creationId xmlns:a16="http://schemas.microsoft.com/office/drawing/2014/main" id="{B3068BAE-2B90-46E5-8580-53DD344F40F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71AE97C6-1432-47EA-821C-75DC95B2BA8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2B7219CD-1227-4845-834D-A40737BD59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92C5798E-2E62-41B9-B8BD-0C8E2498368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F98F8845-C5EB-482B-AB72-067B643A4A4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10F885D5-2C5F-4557-9DEE-D23DE63DF54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F38DBB70-6F32-4965-8BB2-6816CE5C03E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13D89710-27B2-4936-97EB-C96FBE854F4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8DBB6A17-A77D-4605-AD74-DB4ED38B643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2C739D40-747E-45DE-BA66-E701EA7D3B2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FC80620-B750-4175-864A-661FDD9DD64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FAF9D340-5ED4-4A3C-809B-8378B5C161D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0BC5E5BA-C9D1-47F1-BD42-0A4E8746994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8E932A5C-7890-43E2-B6E3-8D5B0247166D}"/>
              </a:ext>
            </a:extLst>
          </p:cNvPr>
          <p:cNvGrpSpPr/>
          <p:nvPr/>
        </p:nvGrpSpPr>
        <p:grpSpPr>
          <a:xfrm rot="2540802">
            <a:off x="-169626" y="2085975"/>
            <a:ext cx="544580" cy="346135"/>
            <a:chOff x="1459148" y="544749"/>
            <a:chExt cx="7412477" cy="5661498"/>
          </a:xfrm>
        </p:grpSpPr>
        <p:sp>
          <p:nvSpPr>
            <p:cNvPr id="1239" name="Arc 1238">
              <a:extLst>
                <a:ext uri="{FF2B5EF4-FFF2-40B4-BE49-F238E27FC236}">
                  <a16:creationId xmlns:a16="http://schemas.microsoft.com/office/drawing/2014/main" id="{270FA485-1CD0-4CEB-A965-C74CEA4AAB6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C6518C49-DC18-4D6E-9589-D1E19197A0C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13081A41-5FEC-4DCD-9307-22BF134C7E8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4E2EE98F-E752-4F8E-8F48-0105A80C99D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34C8C8AD-A8E5-4F75-952E-6BE24A9E06B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75DC08EF-FB40-4A8D-BB4E-D419255E0E6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75A9D26D-5E55-46E9-AD0E-8B7DFC7150D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A3FC37F8-D676-48E0-9B7A-68BAC8A842B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ECBF3260-62A0-4B07-9B68-D17D96102B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ED53A66A-D403-4043-8D69-712697FA7CB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6ECD3631-E387-4D5C-9BD1-0155F2361EA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2FFF2E33-07F7-4E06-8CF3-D846BD16EA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022AC60A-E94A-4E5D-A46D-F5FAB5621F9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5D043D7E-483B-4C03-8150-77CBFCA25B3D}"/>
              </a:ext>
            </a:extLst>
          </p:cNvPr>
          <p:cNvGrpSpPr/>
          <p:nvPr/>
        </p:nvGrpSpPr>
        <p:grpSpPr>
          <a:xfrm rot="2540802">
            <a:off x="-169626" y="2381250"/>
            <a:ext cx="544580" cy="346135"/>
            <a:chOff x="1459148" y="544749"/>
            <a:chExt cx="7412477" cy="5661498"/>
          </a:xfrm>
        </p:grpSpPr>
        <p:sp>
          <p:nvSpPr>
            <p:cNvPr id="1253" name="Arc 1252">
              <a:extLst>
                <a:ext uri="{FF2B5EF4-FFF2-40B4-BE49-F238E27FC236}">
                  <a16:creationId xmlns:a16="http://schemas.microsoft.com/office/drawing/2014/main" id="{2E64CC2A-3C61-4F9B-A906-E07B7DF8396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360876B2-9CB7-4DEC-97BC-BDDB83D6AD5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3E9C89-D34D-45BA-8E0F-F9BBF6AB045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85143918-E0DE-43B0-8772-5FB68187BDA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443BDA0-AE9E-4F86-8B21-0A32D65E673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36D9EED6-7779-4C43-8A90-0FDD2B9E6DA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E47EB6FB-69A1-4FF8-A0FF-2BF3A87D783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93CED31F-9F06-4479-8391-7744F217F7B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9E7445E3-9E41-491E-AE23-1FF028FDBAD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4CA42936-72A4-45D5-9060-DB194D4D301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F8AF2A96-4DD0-4744-AA53-35C8CA13ED8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D464FE20-ED31-4BD3-B9A0-78014CACCA9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CEF963BF-7A52-48B5-99B5-4DFF58EFD69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A5F79EA2-BE83-429D-8B2A-3C5A639AB56A}"/>
              </a:ext>
            </a:extLst>
          </p:cNvPr>
          <p:cNvGrpSpPr/>
          <p:nvPr/>
        </p:nvGrpSpPr>
        <p:grpSpPr>
          <a:xfrm rot="2540802">
            <a:off x="-169626" y="2676525"/>
            <a:ext cx="544580" cy="346135"/>
            <a:chOff x="1459148" y="544749"/>
            <a:chExt cx="7412477" cy="5661498"/>
          </a:xfrm>
        </p:grpSpPr>
        <p:sp>
          <p:nvSpPr>
            <p:cNvPr id="1267" name="Arc 1266">
              <a:extLst>
                <a:ext uri="{FF2B5EF4-FFF2-40B4-BE49-F238E27FC236}">
                  <a16:creationId xmlns:a16="http://schemas.microsoft.com/office/drawing/2014/main" id="{F31196B8-EA12-4FB8-B9DD-C32DF9C0F37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B70AFEAC-35C1-4539-84B6-76D0983F8C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7820C2D0-2A6A-48A9-B781-EBB2D86B0DD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75A1B1C7-21FC-4373-B14A-DB4B03EF014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8937E5DE-B838-406C-B1B0-7C10C40AC2A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3BA205E7-FEB6-4683-82C9-3CE36F9F9DC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E11B62A5-C880-46AE-A88B-E52C7193CC9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58F2D09A-E01B-41E7-91AA-A20D26DA7D5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34D7CDFA-1CA7-4B92-8EE5-4C985E4C388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AC8478DF-49B8-4FD1-894A-6D922F3F996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F8C9D80-2CF6-4176-8247-4871E64C405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E4F631C7-B388-45FE-B9F2-51C4D32F872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CF13D8DB-7143-4683-A251-3F3DF49B968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7525D2B2-9DED-4A72-9C6C-8FBC5495AA6B}"/>
              </a:ext>
            </a:extLst>
          </p:cNvPr>
          <p:cNvGrpSpPr/>
          <p:nvPr/>
        </p:nvGrpSpPr>
        <p:grpSpPr>
          <a:xfrm rot="2540802">
            <a:off x="-169626" y="2971800"/>
            <a:ext cx="544580" cy="346135"/>
            <a:chOff x="1459148" y="544749"/>
            <a:chExt cx="7412477" cy="5661498"/>
          </a:xfrm>
        </p:grpSpPr>
        <p:sp>
          <p:nvSpPr>
            <p:cNvPr id="1281" name="Arc 1280">
              <a:extLst>
                <a:ext uri="{FF2B5EF4-FFF2-40B4-BE49-F238E27FC236}">
                  <a16:creationId xmlns:a16="http://schemas.microsoft.com/office/drawing/2014/main" id="{75D91E86-FFFC-4135-8803-2C28FD5614C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FD3AFA0D-0366-42DD-83A0-E867FAD978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140A8C3-E12C-44F6-B896-99863BF4DE5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71A382F1-556D-4C2A-AD69-F60034DE498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5B9FD825-50BA-4CC9-929A-15D7352E34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9AF454BE-E38F-4C4D-9F16-DA702B2F615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DC51D6BE-0F7E-4CE4-88DE-72907A79315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F2C555EC-B3F1-4006-8B0D-3A56025D100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6B849DB9-B4A0-46E8-AA44-63FE34EDFBC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A337713A-99D9-4D69-928B-8C694B80050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5AACDCFD-C84D-45F7-908C-2922204B748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DE7BAED5-5ED4-41B2-94D7-6556E566342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3120A60E-BA7E-4E25-B142-6C4A6E600A7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2DB15D21-741A-4DB7-8BE4-7F328BAC4606}"/>
              </a:ext>
            </a:extLst>
          </p:cNvPr>
          <p:cNvGrpSpPr/>
          <p:nvPr/>
        </p:nvGrpSpPr>
        <p:grpSpPr>
          <a:xfrm rot="2540802">
            <a:off x="-169626" y="3267075"/>
            <a:ext cx="544580" cy="346135"/>
            <a:chOff x="1459148" y="544749"/>
            <a:chExt cx="7412477" cy="5661498"/>
          </a:xfrm>
        </p:grpSpPr>
        <p:sp>
          <p:nvSpPr>
            <p:cNvPr id="1295" name="Arc 1294">
              <a:extLst>
                <a:ext uri="{FF2B5EF4-FFF2-40B4-BE49-F238E27FC236}">
                  <a16:creationId xmlns:a16="http://schemas.microsoft.com/office/drawing/2014/main" id="{4251CD9B-9DB2-40F0-A3FB-C64A6E7DDD5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B50FA20A-A0DD-4D77-8531-CB4C21CCBD3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5C7E294-6E5E-4B6F-A8C1-3E4BF4CD3A9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F571A1DC-D317-4989-8C54-B45976DAAFB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FDD207BA-DE72-4081-8632-B03716E9264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A9FC7F40-79DB-410C-82B0-624DB124DF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D0D8735D-C44B-4E08-B189-DD114FA00C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367BB238-71A4-4BC4-82A7-3132030B0E3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9774D9F-CAA8-4F90-9F62-90468C32CE0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3D335F14-B192-494B-965A-AD52D45E02C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D8A8CB54-D000-47EE-8C47-4C9B8392324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F804586B-952D-4514-99FA-40B3EA3B9CC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A6C71B0A-1438-4E32-A648-EAEEA5CBBD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0CB26482-BEC6-4771-A920-13FBD23FE2AB}"/>
              </a:ext>
            </a:extLst>
          </p:cNvPr>
          <p:cNvGrpSpPr/>
          <p:nvPr/>
        </p:nvGrpSpPr>
        <p:grpSpPr>
          <a:xfrm rot="2540802">
            <a:off x="-169626" y="3562350"/>
            <a:ext cx="544580" cy="346135"/>
            <a:chOff x="1459148" y="544749"/>
            <a:chExt cx="7412477" cy="5661498"/>
          </a:xfrm>
        </p:grpSpPr>
        <p:sp>
          <p:nvSpPr>
            <p:cNvPr id="1309" name="Arc 1308">
              <a:extLst>
                <a:ext uri="{FF2B5EF4-FFF2-40B4-BE49-F238E27FC236}">
                  <a16:creationId xmlns:a16="http://schemas.microsoft.com/office/drawing/2014/main" id="{61F671E6-F277-482A-81FB-8F9547DB721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0CB3F03E-7B79-4215-94F9-5CBB9B6EB98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513B34D3-140D-4AD8-A7F7-9364E2067ED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EA477AB0-7810-44AA-AFB9-DD9E2C781D2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DCBBD2F9-630E-4B45-BFB3-23F4CEDB598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15EC94CD-4DF3-4411-9E19-05A21D4F9EE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4F4DB759-F0A4-419C-BBD0-94E088136D0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9A5DAAFC-1DAE-4C0F-A5E4-308C4C8FBAA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A59FA66B-E4E5-4F61-87AC-9350C55E760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E067F85-A6C6-4984-A330-ACD05F3421D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E69A5180-17B4-44F5-B701-223E997968A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2E5CC97C-E18A-44F9-A973-83CE92F4BC7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657C8B12-F895-4809-B2AE-A25C16E223C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60044541-E42B-4DAF-9F73-E04164A7B2FC}"/>
              </a:ext>
            </a:extLst>
          </p:cNvPr>
          <p:cNvGrpSpPr/>
          <p:nvPr/>
        </p:nvGrpSpPr>
        <p:grpSpPr>
          <a:xfrm rot="2540802">
            <a:off x="-169626" y="3857625"/>
            <a:ext cx="544580" cy="346135"/>
            <a:chOff x="1459148" y="544749"/>
            <a:chExt cx="7412477" cy="5661498"/>
          </a:xfrm>
        </p:grpSpPr>
        <p:sp>
          <p:nvSpPr>
            <p:cNvPr id="1323" name="Arc 1322">
              <a:extLst>
                <a:ext uri="{FF2B5EF4-FFF2-40B4-BE49-F238E27FC236}">
                  <a16:creationId xmlns:a16="http://schemas.microsoft.com/office/drawing/2014/main" id="{2FEF7C7D-E374-4889-91DA-7311EA73D2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19966D0B-600A-4C77-A86F-A53E32975A5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B3017AFD-AE05-4FE8-A03A-C739AE69559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3698DAEC-C988-4DA8-A545-72A55279E50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EED6075A-1E6F-4D17-96D3-BD6F4D7A9B2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21C1601B-D71F-46A9-BB18-925A3687FC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001E51D6-F22B-4085-AFE2-E186F041533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A052FDDB-C0D9-4DE0-9DE2-B5518F811E4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795417B0-6BC3-4F94-8E42-127A9DB3353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687ADBAC-C213-4C85-A8C1-693927D7807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B800F61E-4868-4C36-848F-9503D1E4048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884640B0-FB8D-4724-952F-26F64843E2D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57957495-4BC9-4A23-8CF7-9EC58BD6769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868359EB-B01E-4890-B2BA-F7C7F92BEC47}"/>
              </a:ext>
            </a:extLst>
          </p:cNvPr>
          <p:cNvGrpSpPr/>
          <p:nvPr/>
        </p:nvGrpSpPr>
        <p:grpSpPr>
          <a:xfrm rot="2540802">
            <a:off x="-169626" y="4152900"/>
            <a:ext cx="544580" cy="346135"/>
            <a:chOff x="1459148" y="544749"/>
            <a:chExt cx="7412477" cy="5661498"/>
          </a:xfrm>
        </p:grpSpPr>
        <p:sp>
          <p:nvSpPr>
            <p:cNvPr id="1337" name="Arc 1336">
              <a:extLst>
                <a:ext uri="{FF2B5EF4-FFF2-40B4-BE49-F238E27FC236}">
                  <a16:creationId xmlns:a16="http://schemas.microsoft.com/office/drawing/2014/main" id="{9C134E35-E329-4B15-8813-2EB353EA39E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E365E5EC-35A6-4BF1-898B-887E7846A42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A024780C-8403-44A5-AB89-11851B5CBA9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E054AAAF-3B60-4D45-ABB8-DDC022BC6BD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64A0C3F6-F8A0-496D-8245-EA461D3D5AD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DA5584AC-473C-4A90-91E1-0CB03C4002C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8F424C2-DBE0-4910-B6C0-C9E0FD10EDB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293F631D-4C69-47D3-A9C8-995A5966185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2B2056B1-99F9-4BEE-9EEB-148ECCBF940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7BB6BE57-A9D4-40FC-B6A9-FB90097C580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14E031E9-4634-47D8-BC2B-A6F58703C5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5811F28F-4078-4D5C-A295-A915F46BBDB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CB4E3BAF-E767-462B-B231-C3C33C47045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FDDF5E27-19B3-4D13-8036-298E15813F26}"/>
              </a:ext>
            </a:extLst>
          </p:cNvPr>
          <p:cNvGrpSpPr/>
          <p:nvPr/>
        </p:nvGrpSpPr>
        <p:grpSpPr>
          <a:xfrm rot="2540802">
            <a:off x="-169626" y="4448175"/>
            <a:ext cx="544580" cy="346135"/>
            <a:chOff x="1459148" y="544749"/>
            <a:chExt cx="7412477" cy="5661498"/>
          </a:xfrm>
        </p:grpSpPr>
        <p:sp>
          <p:nvSpPr>
            <p:cNvPr id="1351" name="Arc 1350">
              <a:extLst>
                <a:ext uri="{FF2B5EF4-FFF2-40B4-BE49-F238E27FC236}">
                  <a16:creationId xmlns:a16="http://schemas.microsoft.com/office/drawing/2014/main" id="{8DB870E5-42CF-4AEB-BC6C-8842E4F7D54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D1A64A02-555F-484D-8AE8-D9EA52AB26F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8469C0C1-3DEB-4788-B196-CDF8193B383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921F9EEA-64C3-48FF-AD42-B84567F149D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46CF6AD3-D95F-4E51-9003-518F70995F1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F9FE93AE-9DAF-4501-BC6D-C4F3EFA51D4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43A242C1-66E3-4122-9531-984BC855269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1D226FFD-017B-4D98-8B66-2AAE65DE9F5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E2A6F425-A91B-4312-9547-1B9F8C943C0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E54EC7C8-0291-4F84-8113-C96C2E139A3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EFE0D0B-BB58-44C3-B084-F021F0A2C8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2385347C-2E5E-4BDC-BDE1-476813807AE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8DC6EACD-D3FB-40CA-932E-F5D37B5A712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5D0D17DE-E0A2-4520-8435-BE462A4134D6}"/>
              </a:ext>
            </a:extLst>
          </p:cNvPr>
          <p:cNvGrpSpPr/>
          <p:nvPr/>
        </p:nvGrpSpPr>
        <p:grpSpPr>
          <a:xfrm rot="2540802">
            <a:off x="-169626" y="4743450"/>
            <a:ext cx="544580" cy="346135"/>
            <a:chOff x="1459148" y="544749"/>
            <a:chExt cx="7412477" cy="5661498"/>
          </a:xfrm>
        </p:grpSpPr>
        <p:sp>
          <p:nvSpPr>
            <p:cNvPr id="1365" name="Arc 1364">
              <a:extLst>
                <a:ext uri="{FF2B5EF4-FFF2-40B4-BE49-F238E27FC236}">
                  <a16:creationId xmlns:a16="http://schemas.microsoft.com/office/drawing/2014/main" id="{8E19E8D8-242E-49C7-9EE0-4A65A817D50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4A246D4E-F82F-4608-99B6-05C2AE0E286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EAE926A7-B2A9-42A3-95A8-CD0E478F6A2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7D8F9B7D-58EA-4F60-8D23-ACA1CFD45BD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6060BF3F-7B49-49F4-A775-140C1DCB79C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2C454DA6-453E-4844-A23D-F8E55DFDF5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BEF15204-2D16-4506-B0D7-1B28234AE5E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E61BA55B-FE61-4856-BB80-85F668D2E6D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B2F0F7D-03ED-4DBD-8093-DD3B7CAB5A2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57ABABE7-1AE7-4157-92AC-79D4AC1EC66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4C3DF973-2239-4EC8-840A-B41B7BF73B7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F74E7C1D-395B-4ECE-9902-4D7FD66B4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B5CCEC2B-F4B4-413A-8ED4-179E43E1C8B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3159FCF9-360A-4B98-AD15-60FFDDB970BE}"/>
              </a:ext>
            </a:extLst>
          </p:cNvPr>
          <p:cNvGrpSpPr/>
          <p:nvPr/>
        </p:nvGrpSpPr>
        <p:grpSpPr>
          <a:xfrm rot="2540802">
            <a:off x="-169626" y="5038725"/>
            <a:ext cx="544580" cy="346135"/>
            <a:chOff x="1459148" y="544749"/>
            <a:chExt cx="7412477" cy="5661498"/>
          </a:xfrm>
        </p:grpSpPr>
        <p:sp>
          <p:nvSpPr>
            <p:cNvPr id="1379" name="Arc 1378">
              <a:extLst>
                <a:ext uri="{FF2B5EF4-FFF2-40B4-BE49-F238E27FC236}">
                  <a16:creationId xmlns:a16="http://schemas.microsoft.com/office/drawing/2014/main" id="{394DEF37-350F-4468-8671-C0578C706E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46F975E4-43A6-4E4A-B74D-EBBB1451A36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AE292EDF-C662-41AF-B056-2365B1E5F1F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16BA639F-58AD-4462-BFEB-7A94B06BAB9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562921C-A1CE-4BBE-A28A-CD59A585A2F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97EF1C34-07B9-4E5D-A698-15A79B3C805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9A8069EF-A126-416C-A0AA-8D31BD6CF26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1C5B3ADB-52B6-455F-8CBC-AC0CA794014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DAC867A4-66F6-488E-AC21-8006F99BD78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1A034A24-CB73-46F8-82C4-9766E91A266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2EE5A620-5218-495C-9A67-4C99CEAD907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008DD894-C5AC-437B-B687-64E6645913C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C78DDF0-5061-4720-B861-ADE64ED6B1D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7CFAC62E-4499-4CF0-B4AD-ABEF38BB49F9}"/>
              </a:ext>
            </a:extLst>
          </p:cNvPr>
          <p:cNvGrpSpPr/>
          <p:nvPr/>
        </p:nvGrpSpPr>
        <p:grpSpPr>
          <a:xfrm rot="2540802">
            <a:off x="-169626" y="5334000"/>
            <a:ext cx="544580" cy="346135"/>
            <a:chOff x="1459148" y="544749"/>
            <a:chExt cx="7412477" cy="5661498"/>
          </a:xfrm>
        </p:grpSpPr>
        <p:sp>
          <p:nvSpPr>
            <p:cNvPr id="1393" name="Arc 1392">
              <a:extLst>
                <a:ext uri="{FF2B5EF4-FFF2-40B4-BE49-F238E27FC236}">
                  <a16:creationId xmlns:a16="http://schemas.microsoft.com/office/drawing/2014/main" id="{0188ABCF-FEDE-4B9F-82A3-11D723AE47A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B93C0136-8B2A-4492-A8F0-BA1E8D2DD74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7D3C0B6A-1884-4AA5-B917-AACD0E840CD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6D01D591-009D-4BBB-B98A-B8382CF8D74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D94B6513-FDD5-48D3-B3DD-0732AA86386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F90D9D69-6435-4E5B-8173-458291EEFCB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6905E749-2D7D-4F24-AD36-E506F155E0A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AA183DB-201A-42B2-8CD6-A2B64D246E2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74CF2478-5BF6-4463-86AB-1740D0CA244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4D558B47-9EE4-4FC4-988E-0A07F8A96C3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186622A7-59C1-4C24-A9B0-82FBB1E4CEC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88A45F10-A980-4C1B-82F6-F04CDA31B04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E0FA7819-CC12-40E3-AEEA-50FB01CC67C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40DB843A-BB72-4EAF-98F2-F0DF139CC7C5}"/>
              </a:ext>
            </a:extLst>
          </p:cNvPr>
          <p:cNvGrpSpPr/>
          <p:nvPr/>
        </p:nvGrpSpPr>
        <p:grpSpPr>
          <a:xfrm rot="2540802">
            <a:off x="-169626" y="5629275"/>
            <a:ext cx="544580" cy="346135"/>
            <a:chOff x="1459148" y="544749"/>
            <a:chExt cx="7412477" cy="5661498"/>
          </a:xfrm>
        </p:grpSpPr>
        <p:sp>
          <p:nvSpPr>
            <p:cNvPr id="1407" name="Arc 1406">
              <a:extLst>
                <a:ext uri="{FF2B5EF4-FFF2-40B4-BE49-F238E27FC236}">
                  <a16:creationId xmlns:a16="http://schemas.microsoft.com/office/drawing/2014/main" id="{63EBCDFA-6AE8-40CA-9C02-91AB33A011B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D09ED3B0-96E7-4880-9CE5-2213B189752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1E8E7315-1591-45AD-96AD-A1658BE5102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7B172582-AA68-4608-A4C2-D3FCBA53D7A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19956AA3-60E1-4D74-BA15-D7F98EF98D5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8484FEC2-3436-4345-AB47-56DCE6B210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D42122E9-CD1B-46E5-90B4-AD8A85A9DA8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9D4629EA-9504-4FEC-8FF2-59B9943371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6F5EC2FF-7E59-490C-A1AC-D207D5C8D36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E2C1B18A-1348-4233-96FF-A9BA3782841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4D79530E-C578-4F5C-98BC-6B966061E3F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7697F659-62F5-4446-B1D6-C7A092DE03A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8A351E8-7461-41AF-B284-F65D39A4477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D55CF5F2-DA4B-498D-8627-910178F6B2B8}"/>
              </a:ext>
            </a:extLst>
          </p:cNvPr>
          <p:cNvGrpSpPr/>
          <p:nvPr/>
        </p:nvGrpSpPr>
        <p:grpSpPr>
          <a:xfrm rot="2540802">
            <a:off x="-169626" y="5924550"/>
            <a:ext cx="544580" cy="346135"/>
            <a:chOff x="1459148" y="544749"/>
            <a:chExt cx="7412477" cy="5661498"/>
          </a:xfrm>
        </p:grpSpPr>
        <p:sp>
          <p:nvSpPr>
            <p:cNvPr id="1421" name="Arc 1420">
              <a:extLst>
                <a:ext uri="{FF2B5EF4-FFF2-40B4-BE49-F238E27FC236}">
                  <a16:creationId xmlns:a16="http://schemas.microsoft.com/office/drawing/2014/main" id="{2EAB6CED-A7EE-4AA1-A799-CE6730C2025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27756F40-97B7-4E2D-A054-4F9E8546A8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38980C11-738A-4C8F-8A16-DA0145F0C1B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2623F81-0E3D-46BC-8C81-61BF5E84FDA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6F64E473-3A22-43BA-8FD1-BC8634068FE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DBB28E3-AA70-42D8-9ED3-48EFEAECFD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6FE26D3A-A1E9-43F9-BB65-B35105D4DBC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D0E483D8-FF67-4CF1-B548-B0236E2BF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0FA9AABA-A79E-49CC-8610-34739E140BE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9242C1F4-C448-4393-8C39-EB1307E0ACE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CAB590C6-0666-4F8C-86A6-39FC2A6422A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A04141F0-9FA6-4FAB-8E76-6F7E80C12D7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856EE01C-1ACD-4937-96B0-D77CFA203CA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5216EB5F-AF70-4DC4-B324-D7F82BB0A65C}"/>
              </a:ext>
            </a:extLst>
          </p:cNvPr>
          <p:cNvGrpSpPr/>
          <p:nvPr/>
        </p:nvGrpSpPr>
        <p:grpSpPr>
          <a:xfrm rot="2540802">
            <a:off x="-169626" y="6219825"/>
            <a:ext cx="544580" cy="346135"/>
            <a:chOff x="1459148" y="544749"/>
            <a:chExt cx="7412477" cy="5661498"/>
          </a:xfrm>
        </p:grpSpPr>
        <p:sp>
          <p:nvSpPr>
            <p:cNvPr id="1435" name="Arc 1434">
              <a:extLst>
                <a:ext uri="{FF2B5EF4-FFF2-40B4-BE49-F238E27FC236}">
                  <a16:creationId xmlns:a16="http://schemas.microsoft.com/office/drawing/2014/main" id="{1DB77FE5-6A61-4E7D-A276-64BF56528E9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2CC9813A-DE9B-4EA8-AA81-EF156E57E95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435A81B0-78E0-46A3-90A9-748BC8CB15C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D3E2880A-6C89-4CE5-9A1A-F43DADB476E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3BFE2A06-2CAB-4268-9137-412333B8070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F751506-46D1-4F58-89E8-BDF88D7D58C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02F88504-CF6F-4A14-9A6C-7D3311FACB7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C1ED4AF2-1BE0-4023-A8D3-5D51A4AE201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6F2B88A4-861A-49D7-B020-09B2E791F19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D89318E-A985-4D3B-B622-E1906788D25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8B1A83E0-B51A-4106-8634-7A613C3F0AB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9830B88F-DEFF-42BD-BA22-F3864E0CBD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3053914F-99FC-4181-A64F-F9B48BCFA75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019A21EE-7441-470E-B5C8-E9E106523A52}"/>
              </a:ext>
            </a:extLst>
          </p:cNvPr>
          <p:cNvGrpSpPr/>
          <p:nvPr/>
        </p:nvGrpSpPr>
        <p:grpSpPr>
          <a:xfrm rot="2540802">
            <a:off x="11727099" y="304800"/>
            <a:ext cx="544580" cy="346135"/>
            <a:chOff x="1459148" y="544749"/>
            <a:chExt cx="7412477" cy="5661498"/>
          </a:xfrm>
        </p:grpSpPr>
        <p:sp>
          <p:nvSpPr>
            <p:cNvPr id="1449" name="Arc 1448">
              <a:extLst>
                <a:ext uri="{FF2B5EF4-FFF2-40B4-BE49-F238E27FC236}">
                  <a16:creationId xmlns:a16="http://schemas.microsoft.com/office/drawing/2014/main" id="{C92126DC-E523-4DA0-9CC1-75C45741AF9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F5ED401C-BDC3-4A2A-A3CE-31695D562D6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CD6A6622-2F46-4E7E-BAD3-5A55D019EF4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612B72DE-A24A-451D-BD42-21D3AEA3F49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0B30FE8-F085-4A88-991D-64A8573132A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0563B549-79E5-4A2E-94E0-CA617E261C2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FBA248A4-9691-4F11-AD83-F638E645C4B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9A772860-F247-45B0-8813-52AD0E84BC1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4E9614BB-AE93-4EE2-A585-EB3BCA8A923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7C511796-0B6B-4E19-BCFD-60F898AB8D3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4DBBFC8C-50BE-4A78-BF6C-5DED524A5E2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CE7096D5-4350-4AC8-B4CD-E3C13C98280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32AEDF1F-42DD-4699-A08D-20B6B43D48D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0D3C9EA4-6BCF-4107-A58C-17D994B85DC8}"/>
              </a:ext>
            </a:extLst>
          </p:cNvPr>
          <p:cNvGrpSpPr/>
          <p:nvPr/>
        </p:nvGrpSpPr>
        <p:grpSpPr>
          <a:xfrm rot="2540802">
            <a:off x="11727099" y="600075"/>
            <a:ext cx="544580" cy="346135"/>
            <a:chOff x="1459148" y="544749"/>
            <a:chExt cx="7412477" cy="5661498"/>
          </a:xfrm>
        </p:grpSpPr>
        <p:sp>
          <p:nvSpPr>
            <p:cNvPr id="1463" name="Arc 1462">
              <a:extLst>
                <a:ext uri="{FF2B5EF4-FFF2-40B4-BE49-F238E27FC236}">
                  <a16:creationId xmlns:a16="http://schemas.microsoft.com/office/drawing/2014/main" id="{BFDC5F5C-554D-489C-A73B-F785483B4EB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28FEA47-EF41-443F-AF64-7664B1CB9E3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62D73BAE-361F-4F94-8DB3-96A2D5B0007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F408743E-4965-4BC2-9DC5-3CE1B3016D4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BE42B67F-414C-42F1-9234-08581558955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FF86EA55-D481-40AC-A1E1-1BE61D23CE4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8267DA49-524C-45AF-8CAC-67396030308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70BD0DDA-E8A6-43F4-BF99-BC4EBDFD5AF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96DC131F-0963-4F51-841E-2243C668C03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E4ED438A-6247-45DE-9902-1B6D7FDCBA9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E6E7469C-55DD-4307-861E-740861CC35D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9D2AE6FD-6F51-4943-8C1B-A0B803B7151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3573CB27-12D5-481A-BCCF-A966CC425E7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F48D05D0-5E2A-4DBE-B2F3-5A1C2394D439}"/>
              </a:ext>
            </a:extLst>
          </p:cNvPr>
          <p:cNvGrpSpPr/>
          <p:nvPr/>
        </p:nvGrpSpPr>
        <p:grpSpPr>
          <a:xfrm rot="2540802">
            <a:off x="11727099" y="895350"/>
            <a:ext cx="544580" cy="346135"/>
            <a:chOff x="1459148" y="544749"/>
            <a:chExt cx="7412477" cy="5661498"/>
          </a:xfrm>
        </p:grpSpPr>
        <p:sp>
          <p:nvSpPr>
            <p:cNvPr id="1477" name="Arc 1476">
              <a:extLst>
                <a:ext uri="{FF2B5EF4-FFF2-40B4-BE49-F238E27FC236}">
                  <a16:creationId xmlns:a16="http://schemas.microsoft.com/office/drawing/2014/main" id="{C5B21223-2F17-4F09-932A-48716451F34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F6ABF403-E392-466D-9870-5E7003D8036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D68D7670-7627-4BDF-A03A-1828B4C8DD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8BBDF2C6-5C6C-4767-84DF-7A5BF5F42C7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F10988D1-296B-45AB-B25A-485E8E27EBA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7B8E7E9A-4CCF-45B1-B738-8D4D6DC32BD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A52441E5-868B-477E-8ED9-4E675F63507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4CD1B257-BE7B-4941-8F85-BEF97D329F6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14BC806B-A8C2-4F8E-874B-878D24E3746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62792571-B20D-4327-9CAF-5016E262871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FE88CE68-6EE9-4876-BC44-87A7CDD214E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277D6AC3-31CC-4414-B113-EB9EDEE050D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A750ED3F-9AFB-40D9-BB79-1F4CC61A649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C3DC5894-79DF-472B-B00E-12724CBBFAE4}"/>
              </a:ext>
            </a:extLst>
          </p:cNvPr>
          <p:cNvGrpSpPr/>
          <p:nvPr/>
        </p:nvGrpSpPr>
        <p:grpSpPr>
          <a:xfrm rot="2540802">
            <a:off x="11727099" y="1190625"/>
            <a:ext cx="544580" cy="346135"/>
            <a:chOff x="1459148" y="544749"/>
            <a:chExt cx="7412477" cy="5661498"/>
          </a:xfrm>
        </p:grpSpPr>
        <p:sp>
          <p:nvSpPr>
            <p:cNvPr id="1491" name="Arc 1490">
              <a:extLst>
                <a:ext uri="{FF2B5EF4-FFF2-40B4-BE49-F238E27FC236}">
                  <a16:creationId xmlns:a16="http://schemas.microsoft.com/office/drawing/2014/main" id="{2BC3BDC3-026F-44E6-872F-4B87402B6F6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94947281-1EDD-4BF4-B7E7-0BE2669B5B7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845B9C65-7EDB-466B-A555-CF1AF8E4A7E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E9CD9B09-497A-4347-B1CD-86DF3A3E998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089E5801-2E47-4E4C-8F40-93BE79E682F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CB9E5F-85BC-4F6B-91BE-3351445A631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DB23FB44-90A4-4461-AE03-5653607D439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B7F1FADB-606E-4145-85AE-189EABF2935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AF4FA78-F5E2-41D3-AC4F-F30F8BE5DEB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35A7C07F-87D7-4B61-9F10-A9A807D0621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3BEB648D-382E-463B-8FDD-DAF98C4FB0B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ECFDD943-2AA8-4030-9D59-6D0C009184C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23058B3-BB60-4224-AF8B-D7C0517FD2C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60FFC6CD-861A-44FD-A47E-9FF51361CB45}"/>
              </a:ext>
            </a:extLst>
          </p:cNvPr>
          <p:cNvGrpSpPr/>
          <p:nvPr/>
        </p:nvGrpSpPr>
        <p:grpSpPr>
          <a:xfrm rot="2540802">
            <a:off x="11727099" y="1485900"/>
            <a:ext cx="544580" cy="346135"/>
            <a:chOff x="1459148" y="544749"/>
            <a:chExt cx="7412477" cy="5661498"/>
          </a:xfrm>
        </p:grpSpPr>
        <p:sp>
          <p:nvSpPr>
            <p:cNvPr id="1505" name="Arc 1504">
              <a:extLst>
                <a:ext uri="{FF2B5EF4-FFF2-40B4-BE49-F238E27FC236}">
                  <a16:creationId xmlns:a16="http://schemas.microsoft.com/office/drawing/2014/main" id="{0664FCC1-B389-445C-A151-E981CE9E045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EB0AB138-54AB-4DE7-89FF-1E797305B39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EC377E1B-18CF-421E-AD08-E3C1B77AE5C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E8FA5F1A-EF83-41C0-9333-7E75BA8E64E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7A4ACDAC-9A71-4B40-BB07-020AF2ED752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20C53A6C-DE7E-49A1-92C4-83CC43AA2B9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C0A5C160-4B8F-4763-94F9-41201825B0A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D002A017-E1AF-46DE-9FB1-CD542F4D5ED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420E909A-9B9E-43A0-A333-46E4A13674E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257BB27C-1098-4197-A4BE-5C133F67F0F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6EF4D67A-AFA0-4A7A-84E4-3686C5F3FC1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D232BFFC-ACBB-477E-8A80-0F4189C4A4C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4FDC2251-5338-4D2A-A260-A07E3EA9E04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C01AC761-6D6B-4716-9AFA-7843F552C1A1}"/>
              </a:ext>
            </a:extLst>
          </p:cNvPr>
          <p:cNvGrpSpPr/>
          <p:nvPr/>
        </p:nvGrpSpPr>
        <p:grpSpPr>
          <a:xfrm rot="2540802">
            <a:off x="11727099" y="1781175"/>
            <a:ext cx="544580" cy="346135"/>
            <a:chOff x="1459148" y="544749"/>
            <a:chExt cx="7412477" cy="5661498"/>
          </a:xfrm>
        </p:grpSpPr>
        <p:sp>
          <p:nvSpPr>
            <p:cNvPr id="1519" name="Arc 1518">
              <a:extLst>
                <a:ext uri="{FF2B5EF4-FFF2-40B4-BE49-F238E27FC236}">
                  <a16:creationId xmlns:a16="http://schemas.microsoft.com/office/drawing/2014/main" id="{D71DD588-D720-4CC8-9758-1FF51BD779A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E2D43448-DD33-4F67-A817-9541447D62E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0BB6A64D-7131-4ACD-8956-98FD2E5C5DF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04CE9C50-F7D6-42FC-9292-B9076655140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233418E0-F0C3-4796-A330-6CB7910B41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8BAADEE0-AB0D-4EE5-AAD6-5F917627417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58E01872-5A0C-4D89-9758-0390CCB34AE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0D455932-F9EF-43A1-829E-58265F476CD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070EE80A-123A-40BE-9455-72183D20B1F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F0064E49-F22C-4E6E-B2ED-DA3372E5EC3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CF1D50D5-486A-4850-AD6E-85BB617E534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1AF0A485-5247-4095-811B-B1F5DA8FC05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C422BF37-0E51-4C47-9487-96E2611EBB9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CBDEE47C-177F-49E1-A50D-BB837DE60632}"/>
              </a:ext>
            </a:extLst>
          </p:cNvPr>
          <p:cNvGrpSpPr/>
          <p:nvPr/>
        </p:nvGrpSpPr>
        <p:grpSpPr>
          <a:xfrm rot="2540802">
            <a:off x="11727099" y="2076450"/>
            <a:ext cx="544580" cy="346135"/>
            <a:chOff x="1459148" y="544749"/>
            <a:chExt cx="7412477" cy="5661498"/>
          </a:xfrm>
        </p:grpSpPr>
        <p:sp>
          <p:nvSpPr>
            <p:cNvPr id="1533" name="Arc 1532">
              <a:extLst>
                <a:ext uri="{FF2B5EF4-FFF2-40B4-BE49-F238E27FC236}">
                  <a16:creationId xmlns:a16="http://schemas.microsoft.com/office/drawing/2014/main" id="{A4676D1A-347B-4CAE-8A74-6682DB1CBD1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EFCD521E-366C-4720-A309-D924878698C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D78FF039-0449-409D-A433-6F3C284EA86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289513FD-637C-4B29-A2C1-5897CABA51D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707FEA50-4F8A-4A53-A95F-81B70793DB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9402A520-644A-483A-9393-7A27F1F4C7B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0618543-6B3D-4258-918E-69B3C03B03D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A6E98AEE-D457-4D0C-8190-3E134C5CEF0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CE808F3C-D571-4988-8729-86B0EA6B498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9E5CFADC-61B3-4D3E-81DD-3D95CAF36CA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5821E41A-8279-4CF6-BABE-52483508BEB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9E6478BE-A384-48F6-BBAC-24407115475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DF28133A-2D9F-4E4F-8582-1FFE0F28C56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158D729F-A42E-482A-B57C-B7B3636C434A}"/>
              </a:ext>
            </a:extLst>
          </p:cNvPr>
          <p:cNvGrpSpPr/>
          <p:nvPr/>
        </p:nvGrpSpPr>
        <p:grpSpPr>
          <a:xfrm rot="2540802">
            <a:off x="11727099" y="2371725"/>
            <a:ext cx="544580" cy="346135"/>
            <a:chOff x="1459148" y="544749"/>
            <a:chExt cx="7412477" cy="5661498"/>
          </a:xfrm>
        </p:grpSpPr>
        <p:sp>
          <p:nvSpPr>
            <p:cNvPr id="1547" name="Arc 1546">
              <a:extLst>
                <a:ext uri="{FF2B5EF4-FFF2-40B4-BE49-F238E27FC236}">
                  <a16:creationId xmlns:a16="http://schemas.microsoft.com/office/drawing/2014/main" id="{31E0C640-6E3B-4CFE-997B-AE55D77B2DE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6795D68D-216E-4B0F-B59E-72012D6C935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0B0FF051-3C27-4E48-9C09-23A561581D9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8A66270C-17A1-4310-8C6D-104B5A3C9D9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395F1F43-959D-4BDE-863E-30CFFAB976A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FD5F5AE0-4826-4613-A39B-5F6FFFE7784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A7A2B52A-F4F0-47C4-8CE2-62BCDEEF1B6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2F1B138F-BB76-4598-8BDC-028AA4EC407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65A487A6-ACF3-4E2A-A435-F2B4E248DAF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9D24F473-20EE-4755-9D4B-B418DB3895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811EAB0C-8C41-40F3-A130-19607DD8FE0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62DE20C5-B831-4BEA-8EA0-65ABE952A0F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03BC7EC5-5F6D-473C-8D60-54E4D67A2A6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90A89A38-6059-410C-BC1D-264FBCC53918}"/>
              </a:ext>
            </a:extLst>
          </p:cNvPr>
          <p:cNvGrpSpPr/>
          <p:nvPr/>
        </p:nvGrpSpPr>
        <p:grpSpPr>
          <a:xfrm rot="2540802">
            <a:off x="11727099" y="2667000"/>
            <a:ext cx="544580" cy="346135"/>
            <a:chOff x="1459148" y="544749"/>
            <a:chExt cx="7412477" cy="5661498"/>
          </a:xfrm>
        </p:grpSpPr>
        <p:sp>
          <p:nvSpPr>
            <p:cNvPr id="1561" name="Arc 1560">
              <a:extLst>
                <a:ext uri="{FF2B5EF4-FFF2-40B4-BE49-F238E27FC236}">
                  <a16:creationId xmlns:a16="http://schemas.microsoft.com/office/drawing/2014/main" id="{F6CACFFB-1B56-428D-A185-8C7DB808788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9FFDCF0E-84AD-4D06-9A03-A2C5BCBC8B6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5377C7AD-B466-4F5B-9503-2ECB41C7560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6B9C8531-CE31-48AD-9D5C-4DE230ACA6D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6C5BB229-5FB5-4ABB-8373-1090F077542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913B22BB-F6EA-41D7-A5BC-023FCA14500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708CD2BC-2889-44ED-9ABE-29CE028F2BC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1094D459-96BE-4BC9-A57B-5A6D7C512FC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FDEB21FF-1F81-4BFA-A486-4C82037A269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976D2AFC-294F-45C2-8E4E-3EAE245954E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9035C72E-6F1D-4BB3-900D-DF06786C4C6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024802BC-598B-4FE5-A980-EB12076E24C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EECA687E-AC19-471E-A04E-12656D9A65F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523EA023-E2F7-47A8-804D-53DF53259164}"/>
              </a:ext>
            </a:extLst>
          </p:cNvPr>
          <p:cNvGrpSpPr/>
          <p:nvPr/>
        </p:nvGrpSpPr>
        <p:grpSpPr>
          <a:xfrm rot="2540802">
            <a:off x="11727099" y="2962275"/>
            <a:ext cx="544580" cy="346135"/>
            <a:chOff x="1459148" y="544749"/>
            <a:chExt cx="7412477" cy="5661498"/>
          </a:xfrm>
        </p:grpSpPr>
        <p:sp>
          <p:nvSpPr>
            <p:cNvPr id="1575" name="Arc 1574">
              <a:extLst>
                <a:ext uri="{FF2B5EF4-FFF2-40B4-BE49-F238E27FC236}">
                  <a16:creationId xmlns:a16="http://schemas.microsoft.com/office/drawing/2014/main" id="{D858CF09-D011-4F23-8283-B8A96ACADEF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B0299BF9-95C2-40B3-B469-905DF61997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EF2C3365-7610-49E6-945E-D7258385EC9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3713FB8-4EDC-469B-A0BF-1FB92EE6303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D2AE594C-2F0D-49CF-8DFD-4201AC8CC3E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C727B7D7-F850-443A-B6A3-13DFB871D7B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C2E7B2C6-19CC-450F-A930-C1B43D86E39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3BA28B77-2E6A-4AAA-9D25-7C866A087EC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3FF76CE-96F0-417A-93DF-442D360CFD9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9CC50BF9-370C-4512-8B7A-5313650EC70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659DB4D3-E17C-4807-9661-09A71A95206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E16AE681-743D-4596-BBF6-B36B9EFA2CE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267F9444-ED1D-40FA-8B4D-8804389773D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DAFA7143-27DE-4A17-A535-83157C2DEAFB}"/>
              </a:ext>
            </a:extLst>
          </p:cNvPr>
          <p:cNvGrpSpPr/>
          <p:nvPr/>
        </p:nvGrpSpPr>
        <p:grpSpPr>
          <a:xfrm rot="2540802">
            <a:off x="11727099" y="3257550"/>
            <a:ext cx="544580" cy="346135"/>
            <a:chOff x="1459148" y="544749"/>
            <a:chExt cx="7412477" cy="5661498"/>
          </a:xfrm>
        </p:grpSpPr>
        <p:sp>
          <p:nvSpPr>
            <p:cNvPr id="1589" name="Arc 1588">
              <a:extLst>
                <a:ext uri="{FF2B5EF4-FFF2-40B4-BE49-F238E27FC236}">
                  <a16:creationId xmlns:a16="http://schemas.microsoft.com/office/drawing/2014/main" id="{1ADF3FD2-3E03-489A-97CE-21C15F6DCFE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FE907C1A-B71A-4CED-BBA2-6C995B78E2A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7902095B-19C3-460B-BF45-238AE4808A2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B338999D-3FDF-4A9F-B190-556BEBED5A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0A019F2E-B284-4CA9-B2B5-25FCCE563F7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5BD9C08-A536-4787-B136-69C92BC25B8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929BB090-FAC8-4EE8-B56F-D83DD412B3C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7C65334D-3DB4-4FAD-B583-E2858E11B62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03FE7215-DA78-44BC-93BB-21262A58DCE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F06DDF42-78C5-4412-8380-5AFB1BA70D4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2FFCCF92-D049-46DC-9F50-9094274E512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9AD2720C-83E1-4014-8D45-69DE07F82E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EC48BD0E-BD12-40FA-B5EC-7F55776676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462541C0-16C2-44B7-8F94-7E6F25C145FE}"/>
              </a:ext>
            </a:extLst>
          </p:cNvPr>
          <p:cNvGrpSpPr/>
          <p:nvPr/>
        </p:nvGrpSpPr>
        <p:grpSpPr>
          <a:xfrm rot="2540802">
            <a:off x="11727099" y="3552825"/>
            <a:ext cx="544580" cy="346135"/>
            <a:chOff x="1459148" y="544749"/>
            <a:chExt cx="7412477" cy="5661498"/>
          </a:xfrm>
        </p:grpSpPr>
        <p:sp>
          <p:nvSpPr>
            <p:cNvPr id="1603" name="Arc 1602">
              <a:extLst>
                <a:ext uri="{FF2B5EF4-FFF2-40B4-BE49-F238E27FC236}">
                  <a16:creationId xmlns:a16="http://schemas.microsoft.com/office/drawing/2014/main" id="{3AF8BBAD-3BC3-41E1-86FA-B5093DA56C9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F97F81F4-AF4F-4E10-A5BE-A0BCE6CC848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D33FEA97-58B2-4DEE-9ADB-F6BD0F0529B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BFAC4789-CF82-41D0-82F3-1460E7A9246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3B00032C-E432-487C-8D71-BC5B747B5ED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9032A9D5-BD7D-440E-A89E-8F69384A3AF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FB0AA001-4637-4DF9-B311-D8F46EE629A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A68FC074-99F3-4F66-A1C3-2C29B768A06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4EFA7AF0-7E1E-42C9-B3AB-574090805FD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B9863A35-4907-448F-BDE2-A7E002AED4D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91ADA2FE-3C09-41CD-99B5-1FD48DFCDAC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6A464E87-D9C9-4F28-B15E-2E49789669D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5493BBC3-E1E2-4381-A124-77B1155D7DC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29098D5C-1945-495D-8923-BFB4444352AE}"/>
              </a:ext>
            </a:extLst>
          </p:cNvPr>
          <p:cNvGrpSpPr/>
          <p:nvPr/>
        </p:nvGrpSpPr>
        <p:grpSpPr>
          <a:xfrm rot="2540802">
            <a:off x="11727099" y="3848100"/>
            <a:ext cx="544580" cy="346135"/>
            <a:chOff x="1459148" y="544749"/>
            <a:chExt cx="7412477" cy="5661498"/>
          </a:xfrm>
        </p:grpSpPr>
        <p:sp>
          <p:nvSpPr>
            <p:cNvPr id="1617" name="Arc 1616">
              <a:extLst>
                <a:ext uri="{FF2B5EF4-FFF2-40B4-BE49-F238E27FC236}">
                  <a16:creationId xmlns:a16="http://schemas.microsoft.com/office/drawing/2014/main" id="{53D03C9B-DFC2-4B1C-B355-99BF8EFD8F4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5F8FAD57-919C-40F6-9906-91AABDDA3C9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0BE2372A-835F-4533-9468-82A6DF8AF57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A6DECD7D-D819-45B3-AB89-E27D0C78EAB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F790C411-5DFD-44A5-BD31-2D218E14AB5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BD780EC4-0674-4E5C-B18C-E8AEF75C8BB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768F721A-9A09-43F9-A924-B7A1DE1AB62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2BC7CE4A-CF1A-4A75-9930-55B67BEEF09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9E254429-0587-4285-ADCC-0387125C74B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6B80544F-A138-4B53-87C3-BAD80308723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1DFE1F84-198A-4E04-982D-3709DCA6645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13C8D8F7-6F3F-4332-AE60-1157D114448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44D2991-DA26-4B01-991F-8EA6B22A8C7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5BF84C42-4338-4E6C-B4F1-28F0A71D422F}"/>
              </a:ext>
            </a:extLst>
          </p:cNvPr>
          <p:cNvGrpSpPr/>
          <p:nvPr/>
        </p:nvGrpSpPr>
        <p:grpSpPr>
          <a:xfrm rot="2540802">
            <a:off x="11727099" y="4143375"/>
            <a:ext cx="544580" cy="346135"/>
            <a:chOff x="1459148" y="544749"/>
            <a:chExt cx="7412477" cy="5661498"/>
          </a:xfrm>
        </p:grpSpPr>
        <p:sp>
          <p:nvSpPr>
            <p:cNvPr id="1631" name="Arc 1630">
              <a:extLst>
                <a:ext uri="{FF2B5EF4-FFF2-40B4-BE49-F238E27FC236}">
                  <a16:creationId xmlns:a16="http://schemas.microsoft.com/office/drawing/2014/main" id="{18BF7BE0-94D8-4CEE-8C63-4EB3E5BD8AB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BFE3EEEB-6176-4073-9FFB-64514E1D5C8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A9D9E479-FFB9-4690-93FF-E6ED83AA760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ED1B66C2-DEA1-4533-A38A-84F0BBC9EF2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75C14101-34E4-49F6-8DAB-7066D139511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7C1DC28E-EA9A-45FE-80BA-05038B0EE93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2BFCF422-5FBD-4C6E-8DD3-5D85343BA20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71F0B2ED-0AD7-43B6-8750-D8B42B7D798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8B3C6458-8FA5-46B6-B876-E0735E4089C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DF5503E6-979E-4103-BB75-2D18B7D6780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879F2C43-5AD0-4AA3-BA1A-9D666134D20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28ADAE10-42C6-4BF1-9071-E5838E9EC71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E54BF3F6-3F81-499D-ACA7-B8294E44691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C83B1C2F-E584-4506-A920-E21F886FB52F}"/>
              </a:ext>
            </a:extLst>
          </p:cNvPr>
          <p:cNvGrpSpPr/>
          <p:nvPr/>
        </p:nvGrpSpPr>
        <p:grpSpPr>
          <a:xfrm rot="2540802">
            <a:off x="11727099" y="4438650"/>
            <a:ext cx="544580" cy="346135"/>
            <a:chOff x="1459148" y="544749"/>
            <a:chExt cx="7412477" cy="5661498"/>
          </a:xfrm>
        </p:grpSpPr>
        <p:sp>
          <p:nvSpPr>
            <p:cNvPr id="1645" name="Arc 1644">
              <a:extLst>
                <a:ext uri="{FF2B5EF4-FFF2-40B4-BE49-F238E27FC236}">
                  <a16:creationId xmlns:a16="http://schemas.microsoft.com/office/drawing/2014/main" id="{ED5985A5-88A3-426F-82E9-92EB25FB294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ADA45E9A-A1E2-4796-8339-E0A84DAF98A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17C9A74A-4CFF-4B5C-9D00-DE8C3B1212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50B70A1F-5179-4AD9-8BD8-77F7181F4EC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6AA62882-C6FA-4207-B297-A31AF790308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75FD956D-B78E-4AEB-B3B1-79654C54675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670758B2-2404-4025-AB3B-773A38BAE59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B7E1087D-C0CF-424A-A638-46F3D897D95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3B9F3A0F-8138-4C09-954F-5AB4367DAB7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087A126A-4A5E-415C-B5F3-9973C1C6409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28281726-44F8-452E-85E9-EDDC4B41872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8E4ECB6F-D55E-4DCE-ABEB-E243141CA1D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53977803-8D9F-487F-99F6-43DA0F4580E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57F4F39F-5726-497E-A539-3AC4D7269604}"/>
              </a:ext>
            </a:extLst>
          </p:cNvPr>
          <p:cNvGrpSpPr/>
          <p:nvPr/>
        </p:nvGrpSpPr>
        <p:grpSpPr>
          <a:xfrm rot="2540802">
            <a:off x="11727099" y="4733925"/>
            <a:ext cx="544580" cy="346135"/>
            <a:chOff x="1459148" y="544749"/>
            <a:chExt cx="7412477" cy="5661498"/>
          </a:xfrm>
        </p:grpSpPr>
        <p:sp>
          <p:nvSpPr>
            <p:cNvPr id="1659" name="Arc 1658">
              <a:extLst>
                <a:ext uri="{FF2B5EF4-FFF2-40B4-BE49-F238E27FC236}">
                  <a16:creationId xmlns:a16="http://schemas.microsoft.com/office/drawing/2014/main" id="{970CC944-C393-4DB0-83C1-EB717E0E13B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900A20B5-81E4-4698-9C23-B3CBED3FABC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D8F06EFA-F9B2-4FB3-BF3F-DFF3F77D94B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F4E3FDC4-1A77-4447-9402-C50ED86BBD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C94F723-C218-4643-A50B-A9CE1577F8B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29E0A8A5-AAEB-4567-A924-919C36DE7AC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CCC908A-8441-4D49-A1E7-EE2ADFB4EF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DA8A75EE-910B-4B34-91E3-D9D858ACEBE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7C2D197D-AC7E-4AFB-9E89-7B2B8B6B214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F550F662-DAB6-4671-92BE-0C6051CE41C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381E7E49-27F9-4692-B0D4-3C83651AD4A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D9ACED5B-7882-41C1-88DA-E2CED841F64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BCA7219B-2703-4C53-AD05-A47BF8DDB97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5D790CD4-03E1-463D-B2AD-C6987C4BF056}"/>
              </a:ext>
            </a:extLst>
          </p:cNvPr>
          <p:cNvGrpSpPr/>
          <p:nvPr/>
        </p:nvGrpSpPr>
        <p:grpSpPr>
          <a:xfrm rot="2540802">
            <a:off x="11727099" y="5029200"/>
            <a:ext cx="544580" cy="346135"/>
            <a:chOff x="1459148" y="544749"/>
            <a:chExt cx="7412477" cy="5661498"/>
          </a:xfrm>
        </p:grpSpPr>
        <p:sp>
          <p:nvSpPr>
            <p:cNvPr id="1673" name="Arc 1672">
              <a:extLst>
                <a:ext uri="{FF2B5EF4-FFF2-40B4-BE49-F238E27FC236}">
                  <a16:creationId xmlns:a16="http://schemas.microsoft.com/office/drawing/2014/main" id="{0B5FC32C-179B-403B-9ABF-1C62FB55BF5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D5DA8E7E-5E31-4857-9670-A1698186BC2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B0540F77-11F7-48BE-AD0B-6409ED06758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F1AD3C7B-91AC-4210-B683-5C97AC81160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57CB043C-BE62-4E99-A14C-E0344A45E9C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7D683D65-D64A-448B-9D2B-0E88D2F6AE7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EB20C919-4581-47CB-82C8-4013E7EA65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40C7BDF8-212C-4BA2-8FE7-A710621449C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F02E1150-8CE0-4C0D-94DD-50619D4ACD7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58A3F83B-C8E5-4319-BC24-7D0D94CCE4C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F35E1BBF-2436-49C6-9FC7-6A8E3FD72E1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FB73A990-7316-41D4-BEA7-25EBA88ACCA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626A62E0-9638-4BB5-B969-6F2659C4014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DDD8699E-219D-4784-8233-89F58990B0BB}"/>
              </a:ext>
            </a:extLst>
          </p:cNvPr>
          <p:cNvGrpSpPr/>
          <p:nvPr/>
        </p:nvGrpSpPr>
        <p:grpSpPr>
          <a:xfrm rot="2540802">
            <a:off x="11727099" y="5324475"/>
            <a:ext cx="544580" cy="346135"/>
            <a:chOff x="1459148" y="544749"/>
            <a:chExt cx="7412477" cy="5661498"/>
          </a:xfrm>
        </p:grpSpPr>
        <p:sp>
          <p:nvSpPr>
            <p:cNvPr id="1687" name="Arc 1686">
              <a:extLst>
                <a:ext uri="{FF2B5EF4-FFF2-40B4-BE49-F238E27FC236}">
                  <a16:creationId xmlns:a16="http://schemas.microsoft.com/office/drawing/2014/main" id="{9AEC5DF1-EF7E-477D-83E4-CD8AB5FDDE6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753E12C2-7790-422A-A80C-11EC0A48208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8630D3C4-CEC0-4036-ADBD-839B4C6B9EA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EEB25BC1-A67F-4D21-A9BC-1E4B3C4020A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2FA08C68-1437-42C9-A140-3E344497B72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01BAB71D-8238-4668-89C9-29D7641DE97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E2C71939-014C-438A-B391-AB90426F46A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031FA2B-F966-49CE-AE0A-BB922F3F0A0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D92158FE-0E25-475B-99A9-3B41DBB1522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FE065BDF-ADBA-41C9-B17A-311DD04F616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D17C8EEB-ABC2-460D-958E-797AB9E71B7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AC830A63-14EF-4F19-B671-82E130A854C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A7F3F52E-610F-4261-98E4-42913C0F472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0F4DAD90-1496-433B-9EA3-60E89B11F2BB}"/>
              </a:ext>
            </a:extLst>
          </p:cNvPr>
          <p:cNvGrpSpPr/>
          <p:nvPr/>
        </p:nvGrpSpPr>
        <p:grpSpPr>
          <a:xfrm rot="2540802">
            <a:off x="11727099" y="5619750"/>
            <a:ext cx="544580" cy="346135"/>
            <a:chOff x="1459148" y="544749"/>
            <a:chExt cx="7412477" cy="5661498"/>
          </a:xfrm>
        </p:grpSpPr>
        <p:sp>
          <p:nvSpPr>
            <p:cNvPr id="1701" name="Arc 1700">
              <a:extLst>
                <a:ext uri="{FF2B5EF4-FFF2-40B4-BE49-F238E27FC236}">
                  <a16:creationId xmlns:a16="http://schemas.microsoft.com/office/drawing/2014/main" id="{B3F69989-8B2B-49F1-A8F9-0A3361400F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C3924AEC-6416-4D3D-AF18-4900006BF26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8A03A3C-4C93-4506-89E8-13AACC739F3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3E8CAA90-15E9-4380-94DC-4BD4E9ED04B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94D78618-563D-4709-B215-AB7808CBCFE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AD07BFF2-FD69-4C41-B99D-07654E18715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9BE51390-8772-43C1-8E86-B003F281312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D1C400B9-46A1-4479-A2A9-AD36F99BEEF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AD85C554-FA41-4F94-A207-F8FF6E2012D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D518258C-B78C-4B71-8F6F-13E6C1B0BC5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FB376A69-1924-4BF5-BA23-C6E372BC73F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7B8BF405-B0C9-4ED7-8F42-7244A24E857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0321AFCE-2B16-4EF4-9997-7F7E178943C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68D8BCB3-A6EB-46C6-BB6C-01F4A0711CE7}"/>
              </a:ext>
            </a:extLst>
          </p:cNvPr>
          <p:cNvGrpSpPr/>
          <p:nvPr/>
        </p:nvGrpSpPr>
        <p:grpSpPr>
          <a:xfrm rot="2540802">
            <a:off x="11727099" y="5915025"/>
            <a:ext cx="544580" cy="346135"/>
            <a:chOff x="1459148" y="544749"/>
            <a:chExt cx="7412477" cy="5661498"/>
          </a:xfrm>
        </p:grpSpPr>
        <p:sp>
          <p:nvSpPr>
            <p:cNvPr id="1715" name="Arc 1714">
              <a:extLst>
                <a:ext uri="{FF2B5EF4-FFF2-40B4-BE49-F238E27FC236}">
                  <a16:creationId xmlns:a16="http://schemas.microsoft.com/office/drawing/2014/main" id="{15D250DB-9550-4D58-9B36-8BAA410CD4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38A7819D-9E93-4C9B-A992-628F74880EE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975FEB0E-B09D-417E-A742-267A30C1078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AA237B1D-CC2C-43C1-BD3C-AF47C0C7897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6D1D45BB-AA8D-40C6-9643-5AC63B291F1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81C7A936-0ADB-43CC-A5F2-E21327B7727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4C91BCD-C300-4896-A23F-6B190871800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FEFF7A84-1520-4AC7-A267-16E87C27C26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EA2525C5-A9C2-4CCC-B70D-2E4482C41AB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150E03AE-1F2F-4B38-8EA1-DC79C6EADA8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63977511-933B-4FB6-85AF-761F5EF8D5A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709BF973-E270-4966-8D60-314AE2DD84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EA0C8440-E3D2-4EB9-A31A-DFAE53D2039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1B320BC7-4266-492D-BEE4-849F07013CC9}"/>
              </a:ext>
            </a:extLst>
          </p:cNvPr>
          <p:cNvGrpSpPr/>
          <p:nvPr/>
        </p:nvGrpSpPr>
        <p:grpSpPr>
          <a:xfrm rot="2540802">
            <a:off x="11727099" y="6210300"/>
            <a:ext cx="544580" cy="346135"/>
            <a:chOff x="1459148" y="544749"/>
            <a:chExt cx="7412477" cy="5661498"/>
          </a:xfrm>
        </p:grpSpPr>
        <p:sp>
          <p:nvSpPr>
            <p:cNvPr id="1729" name="Arc 1728">
              <a:extLst>
                <a:ext uri="{FF2B5EF4-FFF2-40B4-BE49-F238E27FC236}">
                  <a16:creationId xmlns:a16="http://schemas.microsoft.com/office/drawing/2014/main" id="{E958DE54-3E81-4019-8D8F-3716333EB16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0FCFB5F9-5A58-4DC4-9684-B17E92C4722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29E887E6-DF75-476E-8940-3294563BDB2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3DA72B23-D13C-433C-B2CD-D6F7C454467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EBAA8D9-7304-4BBA-950B-39161F6312F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76C70307-9B97-4C9D-A48A-8A5B711320E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E9359D7F-8B40-4A4D-B99F-3BEDB224B15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0F14A706-5E73-4DD2-97DF-556D1D961F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177CA23D-345E-4BC6-ABB2-277A1C8EA33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A46D6B13-3624-4161-B961-8DCA6D999B0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E714B913-702E-4F9E-8279-491559DA337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79C1C756-C7AB-4DD1-A639-A24754326C8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DFE2B9EC-7624-4A11-9B56-2016949BDD0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0473978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4"/>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childTnLst>
              </p:cTn>
              <p:nextCondLst>
                <p:cond evt="onClick" delay="0">
                  <p:tgtEl>
                    <p:spTgt spid="44"/>
                  </p:tgtEl>
                </p:cond>
              </p:nextCondLst>
            </p:seq>
            <p:seq concurrent="1" nextAc="seek">
              <p:cTn id="7" restart="whenNotActive" fill="hold" evtFilter="cancelBubble" nodeType="interactiveSeq">
                <p:stCondLst>
                  <p:cond evt="onClick" delay="0">
                    <p:tgtEl>
                      <p:spTgt spid="45"/>
                    </p:tgtEl>
                  </p:cond>
                </p:stCondLst>
                <p:endSync evt="end" delay="0">
                  <p:rtn val="all"/>
                </p:endSync>
                <p:childTnLst>
                  <p:par>
                    <p:cTn id="8" fill="hold">
                      <p:stCondLst>
                        <p:cond delay="0"/>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49"/>
                                        </p:tgtEl>
                                        <p:attrNameLst>
                                          <p:attrName>style.visibility</p:attrName>
                                        </p:attrNameLst>
                                      </p:cBhvr>
                                      <p:to>
                                        <p:strVal val="visible"/>
                                      </p:to>
                                    </p:set>
                                  </p:childTnLst>
                                </p:cTn>
                              </p:par>
                            </p:childTnLst>
                          </p:cTn>
                        </p:par>
                      </p:childTnLst>
                    </p:cTn>
                  </p:par>
                </p:childTnLst>
              </p:cTn>
              <p:nextCondLst>
                <p:cond evt="onClick" delay="0">
                  <p:tgtEl>
                    <p:spTgt spid="45"/>
                  </p:tgtEl>
                </p:cond>
              </p:nextCondLst>
            </p:seq>
            <p:seq concurrent="1" nextAc="seek">
              <p:cTn id="12" restart="whenNotActive" fill="hold" evtFilter="cancelBubble" nodeType="interactiveSeq">
                <p:stCondLst>
                  <p:cond evt="onClick" delay="0">
                    <p:tgtEl>
                      <p:spTgt spid="46"/>
                    </p:tgtEl>
                  </p:cond>
                </p:stCondLst>
                <p:endSync evt="end" delay="0">
                  <p:rtn val="all"/>
                </p:endSync>
                <p:childTnLst>
                  <p:par>
                    <p:cTn id="13" fill="hold">
                      <p:stCondLst>
                        <p:cond delay="0"/>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0"/>
                                        </p:tgtEl>
                                        <p:attrNameLst>
                                          <p:attrName>style.visibility</p:attrName>
                                        </p:attrNameLst>
                                      </p:cBhvr>
                                      <p:to>
                                        <p:strVal val="visible"/>
                                      </p:to>
                                    </p:set>
                                  </p:childTnLst>
                                </p:cTn>
                              </p:par>
                            </p:childTnLst>
                          </p:cTn>
                        </p:par>
                      </p:childTnLst>
                    </p:cTn>
                  </p:par>
                </p:childTnLst>
              </p:cTn>
              <p:nextCondLst>
                <p:cond evt="onClick" delay="0">
                  <p:tgtEl>
                    <p:spTgt spid="46"/>
                  </p:tgtEl>
                </p:cond>
              </p:nextCondLst>
            </p:seq>
            <p:seq concurrent="1" nextAc="seek">
              <p:cTn id="17" restart="whenNotActive" fill="hold" evtFilter="cancelBubble" nodeType="interactiveSeq">
                <p:stCondLst>
                  <p:cond evt="onClick" delay="0">
                    <p:tgtEl>
                      <p:spTgt spid="47"/>
                    </p:tgtEl>
                  </p:cond>
                </p:stCondLst>
                <p:endSync evt="end" delay="0">
                  <p:rtn val="all"/>
                </p:endSync>
                <p:childTnLst>
                  <p:par>
                    <p:cTn id="18" fill="hold">
                      <p:stCondLst>
                        <p:cond delay="0"/>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1"/>
                                        </p:tgtEl>
                                        <p:attrNameLst>
                                          <p:attrName>style.visibility</p:attrName>
                                        </p:attrNameLst>
                                      </p:cBhvr>
                                      <p:to>
                                        <p:strVal val="visible"/>
                                      </p:to>
                                    </p:set>
                                  </p:childTnLst>
                                </p:cTn>
                              </p:par>
                            </p:childTnLst>
                          </p:cTn>
                        </p:par>
                      </p:childTnLst>
                    </p:cTn>
                  </p:par>
                </p:childTnLst>
              </p:cTn>
              <p:nextCondLst>
                <p:cond evt="onClick" delay="0">
                  <p:tgtEl>
                    <p:spTgt spid="47"/>
                  </p:tgtEl>
                </p:cond>
              </p:nextCondLst>
            </p:seq>
          </p:childTnLst>
        </p:cTn>
      </p:par>
    </p:tnLst>
    <p:bldLst>
      <p:bldP spid="48" grpId="0" animBg="1"/>
      <p:bldP spid="49" grpId="0" animBg="1"/>
      <p:bldP spid="50" grpId="0" animBg="1"/>
      <p:bldP spid="5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7A62440-C75E-4391-9A6A-E6A7414B0F1D}"/>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cxnSp>
        <p:nvCxnSpPr>
          <p:cNvPr id="6" name="Straight Connector 5">
            <a:extLst>
              <a:ext uri="{FF2B5EF4-FFF2-40B4-BE49-F238E27FC236}">
                <a16:creationId xmlns:a16="http://schemas.microsoft.com/office/drawing/2014/main" id="{C1C17D6C-EF2D-4421-AC07-EFB18095AA9F}"/>
              </a:ext>
            </a:extLst>
          </p:cNvPr>
          <p:cNvCxnSpPr>
            <a:cxnSpLocks/>
          </p:cNvCxnSpPr>
          <p:nvPr/>
        </p:nvCxnSpPr>
        <p:spPr>
          <a:xfrm flipH="1">
            <a:off x="10434320" y="883920"/>
            <a:ext cx="365760" cy="3810000"/>
          </a:xfrm>
          <a:prstGeom prst="line">
            <a:avLst/>
          </a:prstGeom>
          <a:ln w="28575">
            <a:solidFill>
              <a:srgbClr val="FF00FF"/>
            </a:solidFill>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ED372F67-7AF8-489A-B240-AC9CFFB2C4AE}"/>
              </a:ext>
            </a:extLst>
          </p:cNvPr>
          <p:cNvGrpSpPr/>
          <p:nvPr/>
        </p:nvGrpSpPr>
        <p:grpSpPr>
          <a:xfrm>
            <a:off x="4866640" y="828040"/>
            <a:ext cx="2743200" cy="2743200"/>
            <a:chOff x="4724400" y="2057400"/>
            <a:chExt cx="2743200" cy="2743200"/>
          </a:xfrm>
        </p:grpSpPr>
        <p:sp>
          <p:nvSpPr>
            <p:cNvPr id="3" name="Oval 2">
              <a:extLst>
                <a:ext uri="{FF2B5EF4-FFF2-40B4-BE49-F238E27FC236}">
                  <a16:creationId xmlns:a16="http://schemas.microsoft.com/office/drawing/2014/main" id="{AB9B25A2-F84D-495A-B97A-D28BF1A134A2}"/>
                </a:ext>
              </a:extLst>
            </p:cNvPr>
            <p:cNvSpPr/>
            <p:nvPr/>
          </p:nvSpPr>
          <p:spPr>
            <a:xfrm>
              <a:off x="4724400" y="2057400"/>
              <a:ext cx="2743200" cy="27432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BD5E30BD-C3E9-487B-96EC-76020B1E902A}"/>
                </a:ext>
              </a:extLst>
            </p:cNvPr>
            <p:cNvSpPr/>
            <p:nvPr/>
          </p:nvSpPr>
          <p:spPr>
            <a:xfrm>
              <a:off x="6050280" y="3383280"/>
              <a:ext cx="91440" cy="9144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1" name="Straight Connector 10">
            <a:extLst>
              <a:ext uri="{FF2B5EF4-FFF2-40B4-BE49-F238E27FC236}">
                <a16:creationId xmlns:a16="http://schemas.microsoft.com/office/drawing/2014/main" id="{0902BA7C-3FA4-4E8E-B226-E116EA242C11}"/>
              </a:ext>
            </a:extLst>
          </p:cNvPr>
          <p:cNvCxnSpPr>
            <a:cxnSpLocks/>
          </p:cNvCxnSpPr>
          <p:nvPr/>
        </p:nvCxnSpPr>
        <p:spPr>
          <a:xfrm>
            <a:off x="4500880" y="4744720"/>
            <a:ext cx="37693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727D5F7-9BC2-4BFE-994D-B1C81B0DF3BE}"/>
              </a:ext>
            </a:extLst>
          </p:cNvPr>
          <p:cNvCxnSpPr>
            <a:cxnSpLocks/>
            <a:endCxn id="3" idx="4"/>
          </p:cNvCxnSpPr>
          <p:nvPr/>
        </p:nvCxnSpPr>
        <p:spPr>
          <a:xfrm flipH="1">
            <a:off x="6238240" y="2197791"/>
            <a:ext cx="1852" cy="137344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 name="Group 30">
            <a:extLst>
              <a:ext uri="{FF2B5EF4-FFF2-40B4-BE49-F238E27FC236}">
                <a16:creationId xmlns:a16="http://schemas.microsoft.com/office/drawing/2014/main" id="{52C413B7-473E-4717-B952-28CC286876A5}"/>
              </a:ext>
            </a:extLst>
          </p:cNvPr>
          <p:cNvGrpSpPr/>
          <p:nvPr/>
        </p:nvGrpSpPr>
        <p:grpSpPr>
          <a:xfrm rot="5400000">
            <a:off x="5938520" y="3327400"/>
            <a:ext cx="294640" cy="264160"/>
            <a:chOff x="1910080" y="2316480"/>
            <a:chExt cx="304800" cy="325120"/>
          </a:xfrm>
        </p:grpSpPr>
        <p:cxnSp>
          <p:nvCxnSpPr>
            <p:cNvPr id="32" name="Straight Connector 31">
              <a:extLst>
                <a:ext uri="{FF2B5EF4-FFF2-40B4-BE49-F238E27FC236}">
                  <a16:creationId xmlns:a16="http://schemas.microsoft.com/office/drawing/2014/main" id="{856F1D90-FB08-4126-BF81-26811D699D9D}"/>
                </a:ext>
              </a:extLst>
            </p:cNvPr>
            <p:cNvCxnSpPr>
              <a:cxnSpLocks/>
            </p:cNvCxnSpPr>
            <p:nvPr/>
          </p:nvCxnSpPr>
          <p:spPr>
            <a:xfrm>
              <a:off x="1910080" y="2631440"/>
              <a:ext cx="3048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767AA21-DC2F-4CFD-B748-AB49228E427A}"/>
                </a:ext>
              </a:extLst>
            </p:cNvPr>
            <p:cNvCxnSpPr>
              <a:cxnSpLocks/>
            </p:cNvCxnSpPr>
            <p:nvPr/>
          </p:nvCxnSpPr>
          <p:spPr>
            <a:xfrm flipV="1">
              <a:off x="1920240" y="2316480"/>
              <a:ext cx="0" cy="32512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3EB8E9D8-1A9C-4CA3-A7F3-28247FDA48DE}"/>
              </a:ext>
            </a:extLst>
          </p:cNvPr>
          <p:cNvGrpSpPr/>
          <p:nvPr/>
        </p:nvGrpSpPr>
        <p:grpSpPr>
          <a:xfrm rot="10800000">
            <a:off x="6228080" y="3271520"/>
            <a:ext cx="345440" cy="325120"/>
            <a:chOff x="1910080" y="2316480"/>
            <a:chExt cx="304800" cy="325120"/>
          </a:xfrm>
        </p:grpSpPr>
        <p:cxnSp>
          <p:nvCxnSpPr>
            <p:cNvPr id="35" name="Straight Connector 34">
              <a:extLst>
                <a:ext uri="{FF2B5EF4-FFF2-40B4-BE49-F238E27FC236}">
                  <a16:creationId xmlns:a16="http://schemas.microsoft.com/office/drawing/2014/main" id="{31D2ACAA-4650-410D-B09B-CC2FAFD0162C}"/>
                </a:ext>
              </a:extLst>
            </p:cNvPr>
            <p:cNvCxnSpPr>
              <a:cxnSpLocks/>
            </p:cNvCxnSpPr>
            <p:nvPr/>
          </p:nvCxnSpPr>
          <p:spPr>
            <a:xfrm>
              <a:off x="1910080" y="2631440"/>
              <a:ext cx="3048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4E233A0A-0B22-4699-B109-EDC77B509977}"/>
                </a:ext>
              </a:extLst>
            </p:cNvPr>
            <p:cNvCxnSpPr>
              <a:cxnSpLocks/>
            </p:cNvCxnSpPr>
            <p:nvPr/>
          </p:nvCxnSpPr>
          <p:spPr>
            <a:xfrm flipV="1">
              <a:off x="1920240" y="2316480"/>
              <a:ext cx="0" cy="32512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9F3AB001-F055-41E3-8A18-1C4E03AB2AED}"/>
              </a:ext>
            </a:extLst>
          </p:cNvPr>
          <p:cNvGrpSpPr/>
          <p:nvPr/>
        </p:nvGrpSpPr>
        <p:grpSpPr>
          <a:xfrm rot="316169">
            <a:off x="7231639" y="2286001"/>
            <a:ext cx="382140" cy="417389"/>
            <a:chOff x="1910080" y="2316480"/>
            <a:chExt cx="304800" cy="325120"/>
          </a:xfrm>
        </p:grpSpPr>
        <p:cxnSp>
          <p:nvCxnSpPr>
            <p:cNvPr id="22" name="Straight Connector 21">
              <a:extLst>
                <a:ext uri="{FF2B5EF4-FFF2-40B4-BE49-F238E27FC236}">
                  <a16:creationId xmlns:a16="http://schemas.microsoft.com/office/drawing/2014/main" id="{DA14F9C1-DD5B-4E2A-9224-28F9172509B8}"/>
                </a:ext>
              </a:extLst>
            </p:cNvPr>
            <p:cNvCxnSpPr>
              <a:cxnSpLocks/>
            </p:cNvCxnSpPr>
            <p:nvPr/>
          </p:nvCxnSpPr>
          <p:spPr>
            <a:xfrm>
              <a:off x="1910080" y="2631440"/>
              <a:ext cx="304800" cy="0"/>
            </a:xfrm>
            <a:prstGeom prst="line">
              <a:avLst/>
            </a:prstGeom>
            <a:ln w="28575">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BE1C431-5C8E-4CAB-BE67-9DBA0A1E3243}"/>
                </a:ext>
              </a:extLst>
            </p:cNvPr>
            <p:cNvCxnSpPr>
              <a:cxnSpLocks/>
            </p:cNvCxnSpPr>
            <p:nvPr/>
          </p:nvCxnSpPr>
          <p:spPr>
            <a:xfrm flipV="1">
              <a:off x="1920240" y="2316480"/>
              <a:ext cx="0" cy="325120"/>
            </a:xfrm>
            <a:prstGeom prst="line">
              <a:avLst/>
            </a:prstGeom>
            <a:ln w="28575">
              <a:solidFill>
                <a:srgbClr val="FF00FF"/>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A2701797-5DBA-49CA-ABA9-8403B0D5554E}"/>
              </a:ext>
            </a:extLst>
          </p:cNvPr>
          <p:cNvGrpSpPr/>
          <p:nvPr/>
        </p:nvGrpSpPr>
        <p:grpSpPr>
          <a:xfrm rot="5684237">
            <a:off x="7393368" y="2097931"/>
            <a:ext cx="233679" cy="254000"/>
            <a:chOff x="1910080" y="2316484"/>
            <a:chExt cx="304800" cy="325120"/>
          </a:xfrm>
        </p:grpSpPr>
        <p:cxnSp>
          <p:nvCxnSpPr>
            <p:cNvPr id="27" name="Straight Connector 26">
              <a:extLst>
                <a:ext uri="{FF2B5EF4-FFF2-40B4-BE49-F238E27FC236}">
                  <a16:creationId xmlns:a16="http://schemas.microsoft.com/office/drawing/2014/main" id="{4596C84B-58E0-40DD-A7F2-DEF3EC18E0EB}"/>
                </a:ext>
              </a:extLst>
            </p:cNvPr>
            <p:cNvCxnSpPr>
              <a:cxnSpLocks/>
            </p:cNvCxnSpPr>
            <p:nvPr/>
          </p:nvCxnSpPr>
          <p:spPr>
            <a:xfrm>
              <a:off x="1910080" y="2631440"/>
              <a:ext cx="304800" cy="0"/>
            </a:xfrm>
            <a:prstGeom prst="line">
              <a:avLst/>
            </a:prstGeom>
            <a:ln w="28575">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BA28F76-69E2-471B-81BD-76EE46320C42}"/>
                </a:ext>
              </a:extLst>
            </p:cNvPr>
            <p:cNvCxnSpPr>
              <a:cxnSpLocks/>
            </p:cNvCxnSpPr>
            <p:nvPr/>
          </p:nvCxnSpPr>
          <p:spPr>
            <a:xfrm flipV="1">
              <a:off x="1920240" y="2316480"/>
              <a:ext cx="0" cy="325120"/>
            </a:xfrm>
            <a:prstGeom prst="line">
              <a:avLst/>
            </a:prstGeom>
            <a:ln w="28575">
              <a:solidFill>
                <a:srgbClr val="FF00FF"/>
              </a:solidFill>
            </a:ln>
          </p:spPr>
          <p:style>
            <a:lnRef idx="1">
              <a:schemeClr val="accent1"/>
            </a:lnRef>
            <a:fillRef idx="0">
              <a:schemeClr val="accent1"/>
            </a:fillRef>
            <a:effectRef idx="0">
              <a:schemeClr val="accent1"/>
            </a:effectRef>
            <a:fontRef idx="minor">
              <a:schemeClr val="tx1"/>
            </a:fontRef>
          </p:style>
        </p:cxnSp>
      </p:grpSp>
      <p:cxnSp>
        <p:nvCxnSpPr>
          <p:cNvPr id="5" name="Straight Connector 4">
            <a:extLst>
              <a:ext uri="{FF2B5EF4-FFF2-40B4-BE49-F238E27FC236}">
                <a16:creationId xmlns:a16="http://schemas.microsoft.com/office/drawing/2014/main" id="{63791C27-F9F4-4170-8470-728EDAA7C1E2}"/>
              </a:ext>
            </a:extLst>
          </p:cNvPr>
          <p:cNvCxnSpPr>
            <a:cxnSpLocks/>
          </p:cNvCxnSpPr>
          <p:nvPr/>
        </p:nvCxnSpPr>
        <p:spPr>
          <a:xfrm>
            <a:off x="6243235" y="2204635"/>
            <a:ext cx="1342553" cy="118687"/>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8B59B599-3E3D-4958-A545-1688CAC63187}"/>
              </a:ext>
            </a:extLst>
          </p:cNvPr>
          <p:cNvSpPr txBox="1"/>
          <p:nvPr/>
        </p:nvSpPr>
        <p:spPr>
          <a:xfrm>
            <a:off x="467519" y="4647676"/>
            <a:ext cx="11257280" cy="1200329"/>
          </a:xfrm>
          <a:prstGeom prst="rect">
            <a:avLst/>
          </a:prstGeom>
          <a:noFill/>
        </p:spPr>
        <p:txBody>
          <a:bodyPr wrap="square" rtlCol="0">
            <a:spAutoFit/>
          </a:bodyPr>
          <a:lstStyle/>
          <a:p>
            <a:r>
              <a:rPr lang="bn-IN" sz="2400" b="0" i="0" dirty="0">
                <a:solidFill>
                  <a:srgbClr val="7030A0"/>
                </a:solidFill>
                <a:effectLst/>
                <a:latin typeface="NikoshBAN" panose="02000000000000000000" pitchFamily="2" charset="0"/>
                <a:cs typeface="NikoshBAN" panose="02000000000000000000" pitchFamily="2" charset="0"/>
              </a:rPr>
              <a:t>বৃত্তের একটি অনন্য বিন্দুতে স্পর্শকারী, ব্যাসের উপর লম্ব সরলরেখাকে বৃত্তের স্পর্শক বলে। অতএব, বৃত্তের স্পর্শক বৃত্তের একটি একক বিন্দুতে স্পর্শ করে। স্পর্শক সবসময়ই বৃত্তের ব্যাস বা ব্যাসার্ধর উপর লম্ব এবং বৃত্তের পরিধির উপর একটি মাত্র বিন্দু দি</a:t>
            </a:r>
            <a:r>
              <a:rPr lang="bn-IN" sz="2400" dirty="0">
                <a:solidFill>
                  <a:srgbClr val="7030A0"/>
                </a:solidFill>
                <a:latin typeface="NikoshBAN" panose="02000000000000000000" pitchFamily="2" charset="0"/>
                <a:cs typeface="NikoshBAN" panose="02000000000000000000" pitchFamily="2" charset="0"/>
              </a:rPr>
              <a:t>য়ে</a:t>
            </a:r>
            <a:r>
              <a:rPr lang="bn-IN" sz="2400" b="0" i="0" dirty="0">
                <a:solidFill>
                  <a:srgbClr val="7030A0"/>
                </a:solidFill>
                <a:effectLst/>
                <a:latin typeface="NikoshBAN" panose="02000000000000000000" pitchFamily="2" charset="0"/>
                <a:cs typeface="NikoshBAN" panose="02000000000000000000" pitchFamily="2" charset="0"/>
              </a:rPr>
              <a:t> অতিক্রম করে।</a:t>
            </a:r>
            <a:endParaRPr lang="en-US" sz="2400" dirty="0">
              <a:solidFill>
                <a:srgbClr val="7030A0"/>
              </a:solidFill>
              <a:latin typeface="NikoshBAN" panose="02000000000000000000" pitchFamily="2" charset="0"/>
              <a:cs typeface="NikoshBAN" panose="02000000000000000000" pitchFamily="2" charset="0"/>
            </a:endParaRPr>
          </a:p>
        </p:txBody>
      </p:sp>
      <p:sp>
        <p:nvSpPr>
          <p:cNvPr id="29" name="TextBox 28">
            <a:extLst>
              <a:ext uri="{FF2B5EF4-FFF2-40B4-BE49-F238E27FC236}">
                <a16:creationId xmlns:a16="http://schemas.microsoft.com/office/drawing/2014/main" id="{9245D944-614A-4576-84EC-64B1C49013E7}"/>
              </a:ext>
            </a:extLst>
          </p:cNvPr>
          <p:cNvSpPr txBox="1"/>
          <p:nvPr/>
        </p:nvSpPr>
        <p:spPr>
          <a:xfrm>
            <a:off x="475654" y="5730651"/>
            <a:ext cx="11247120" cy="830997"/>
          </a:xfrm>
          <a:prstGeom prst="rect">
            <a:avLst/>
          </a:prstGeom>
          <a:noFill/>
        </p:spPr>
        <p:txBody>
          <a:bodyPr wrap="square" rtlCol="0">
            <a:spAutoFit/>
          </a:bodyPr>
          <a:lstStyle/>
          <a:p>
            <a:r>
              <a:rPr lang="bn-IN" sz="2400" dirty="0">
                <a:solidFill>
                  <a:srgbClr val="0070C0"/>
                </a:solidFill>
                <a:latin typeface="NikoshBAN" panose="02000000000000000000" pitchFamily="2" charset="0"/>
                <a:cs typeface="NikoshBAN" panose="02000000000000000000" pitchFamily="2" charset="0"/>
              </a:rPr>
              <a:t>অথবা,</a:t>
            </a:r>
          </a:p>
          <a:p>
            <a:r>
              <a:rPr lang="bn-IN" sz="2400" i="0" dirty="0">
                <a:solidFill>
                  <a:srgbClr val="0070C0"/>
                </a:solidFill>
                <a:effectLst/>
                <a:latin typeface="NikoshBAN" panose="02000000000000000000" pitchFamily="2" charset="0"/>
                <a:cs typeface="NikoshBAN" panose="02000000000000000000" pitchFamily="2" charset="0"/>
              </a:rPr>
              <a:t>একটি বৃত্ত ও একটি সরলরেখার যদি একটি ও কেবল ছেদবিন্দু থাকে তবে রেখাটিকে বৃত্তটির একটি স্পর্শক বলা হয়। </a:t>
            </a:r>
            <a:endParaRPr lang="en-US" sz="2400" dirty="0">
              <a:solidFill>
                <a:srgbClr val="0070C0"/>
              </a:solidFill>
              <a:latin typeface="NikoshBAN" panose="02000000000000000000" pitchFamily="2" charset="0"/>
              <a:cs typeface="NikoshBAN" panose="02000000000000000000" pitchFamily="2" charset="0"/>
            </a:endParaRPr>
          </a:p>
        </p:txBody>
      </p:sp>
      <p:grpSp>
        <p:nvGrpSpPr>
          <p:cNvPr id="25" name="Group 24">
            <a:extLst>
              <a:ext uri="{FF2B5EF4-FFF2-40B4-BE49-F238E27FC236}">
                <a16:creationId xmlns:a16="http://schemas.microsoft.com/office/drawing/2014/main" id="{6408884D-D40A-4395-ABC0-062135D3D58F}"/>
              </a:ext>
            </a:extLst>
          </p:cNvPr>
          <p:cNvGrpSpPr/>
          <p:nvPr/>
        </p:nvGrpSpPr>
        <p:grpSpPr>
          <a:xfrm rot="2540802">
            <a:off x="-179151" y="9525"/>
            <a:ext cx="544580" cy="346135"/>
            <a:chOff x="1459148" y="544749"/>
            <a:chExt cx="7412477" cy="5661498"/>
          </a:xfrm>
        </p:grpSpPr>
        <p:sp>
          <p:nvSpPr>
            <p:cNvPr id="26" name="Arc 25">
              <a:extLst>
                <a:ext uri="{FF2B5EF4-FFF2-40B4-BE49-F238E27FC236}">
                  <a16:creationId xmlns:a16="http://schemas.microsoft.com/office/drawing/2014/main" id="{EB86F7FF-6851-4F9D-B03D-348B8445ABD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 name="Straight Connector 29">
              <a:extLst>
                <a:ext uri="{FF2B5EF4-FFF2-40B4-BE49-F238E27FC236}">
                  <a16:creationId xmlns:a16="http://schemas.microsoft.com/office/drawing/2014/main" id="{0B180090-4020-402F-A6C1-31EB83ED1CE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8" name="Arc 37">
              <a:extLst>
                <a:ext uri="{FF2B5EF4-FFF2-40B4-BE49-F238E27FC236}">
                  <a16:creationId xmlns:a16="http://schemas.microsoft.com/office/drawing/2014/main" id="{F4D30C30-1A25-48C4-BFAA-82E84956B2A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 name="Straight Connector 38">
              <a:extLst>
                <a:ext uri="{FF2B5EF4-FFF2-40B4-BE49-F238E27FC236}">
                  <a16:creationId xmlns:a16="http://schemas.microsoft.com/office/drawing/2014/main" id="{A2D0FA90-0F3B-4AFA-97CE-A3B1AF317EF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03E80A16-2AB3-4333-B281-8BDC8EF18CE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 name="Oval 40">
              <a:extLst>
                <a:ext uri="{FF2B5EF4-FFF2-40B4-BE49-F238E27FC236}">
                  <a16:creationId xmlns:a16="http://schemas.microsoft.com/office/drawing/2014/main" id="{087FEEAA-DF4B-4FCD-94F6-76BF32B06BC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Arc 41">
              <a:extLst>
                <a:ext uri="{FF2B5EF4-FFF2-40B4-BE49-F238E27FC236}">
                  <a16:creationId xmlns:a16="http://schemas.microsoft.com/office/drawing/2014/main" id="{BB7BFD42-38BF-4D26-9537-BCDBC684DC7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Arc 42">
              <a:extLst>
                <a:ext uri="{FF2B5EF4-FFF2-40B4-BE49-F238E27FC236}">
                  <a16:creationId xmlns:a16="http://schemas.microsoft.com/office/drawing/2014/main" id="{9A3C82E7-FE1B-42AD-8B18-917D11384FC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Arc 43">
              <a:extLst>
                <a:ext uri="{FF2B5EF4-FFF2-40B4-BE49-F238E27FC236}">
                  <a16:creationId xmlns:a16="http://schemas.microsoft.com/office/drawing/2014/main" id="{93CFA10E-662C-4F5F-83D1-8100E5F65C6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 name="Arc 44">
              <a:extLst>
                <a:ext uri="{FF2B5EF4-FFF2-40B4-BE49-F238E27FC236}">
                  <a16:creationId xmlns:a16="http://schemas.microsoft.com/office/drawing/2014/main" id="{092DBB9A-E5F7-4527-8EEE-3E54ABECE41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 name="Straight Connector 45">
              <a:extLst>
                <a:ext uri="{FF2B5EF4-FFF2-40B4-BE49-F238E27FC236}">
                  <a16:creationId xmlns:a16="http://schemas.microsoft.com/office/drawing/2014/main" id="{99B51A2C-57F0-4316-B0DC-2E65299B7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C7776538-2673-43DE-AA69-3148FF424F5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9B478E7-E431-42D1-96FE-6F3FFB43DBF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A19952B7-CF83-45F3-9191-4771D6EAD2EC}"/>
              </a:ext>
            </a:extLst>
          </p:cNvPr>
          <p:cNvGrpSpPr/>
          <p:nvPr/>
        </p:nvGrpSpPr>
        <p:grpSpPr>
          <a:xfrm rot="2540802">
            <a:off x="135174" y="9525"/>
            <a:ext cx="544580" cy="346135"/>
            <a:chOff x="1459148" y="544749"/>
            <a:chExt cx="7412477" cy="5661498"/>
          </a:xfrm>
        </p:grpSpPr>
        <p:sp>
          <p:nvSpPr>
            <p:cNvPr id="50" name="Arc 49">
              <a:extLst>
                <a:ext uri="{FF2B5EF4-FFF2-40B4-BE49-F238E27FC236}">
                  <a16:creationId xmlns:a16="http://schemas.microsoft.com/office/drawing/2014/main" id="{9D5433C2-5BB6-4EF0-85AE-32C17304974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 name="Straight Connector 50">
              <a:extLst>
                <a:ext uri="{FF2B5EF4-FFF2-40B4-BE49-F238E27FC236}">
                  <a16:creationId xmlns:a16="http://schemas.microsoft.com/office/drawing/2014/main" id="{8D323457-F0C7-4FAB-A0A0-2EE83535A9C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2" name="Arc 51">
              <a:extLst>
                <a:ext uri="{FF2B5EF4-FFF2-40B4-BE49-F238E27FC236}">
                  <a16:creationId xmlns:a16="http://schemas.microsoft.com/office/drawing/2014/main" id="{D548E761-8633-4F04-8DCA-F59878BE5E1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 name="Straight Connector 52">
              <a:extLst>
                <a:ext uri="{FF2B5EF4-FFF2-40B4-BE49-F238E27FC236}">
                  <a16:creationId xmlns:a16="http://schemas.microsoft.com/office/drawing/2014/main" id="{B7C37E29-E41B-44B8-A1AC-E08FC10BE8E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B47B1700-CDED-4AA3-B62A-9F3D69850B4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5" name="Oval 54">
              <a:extLst>
                <a:ext uri="{FF2B5EF4-FFF2-40B4-BE49-F238E27FC236}">
                  <a16:creationId xmlns:a16="http://schemas.microsoft.com/office/drawing/2014/main" id="{6722A1FE-728A-4BD1-868F-D5D8ABF303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Arc 55">
              <a:extLst>
                <a:ext uri="{FF2B5EF4-FFF2-40B4-BE49-F238E27FC236}">
                  <a16:creationId xmlns:a16="http://schemas.microsoft.com/office/drawing/2014/main" id="{21FF8889-8541-44CC-A02B-D63AA0D17F5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Arc 56">
              <a:extLst>
                <a:ext uri="{FF2B5EF4-FFF2-40B4-BE49-F238E27FC236}">
                  <a16:creationId xmlns:a16="http://schemas.microsoft.com/office/drawing/2014/main" id="{F5948491-4A18-4BE4-9950-C3335C8EA06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 name="Arc 57">
              <a:extLst>
                <a:ext uri="{FF2B5EF4-FFF2-40B4-BE49-F238E27FC236}">
                  <a16:creationId xmlns:a16="http://schemas.microsoft.com/office/drawing/2014/main" id="{68C1BA4E-310F-490C-BFE2-4C2C08FD2B7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 name="Arc 58">
              <a:extLst>
                <a:ext uri="{FF2B5EF4-FFF2-40B4-BE49-F238E27FC236}">
                  <a16:creationId xmlns:a16="http://schemas.microsoft.com/office/drawing/2014/main" id="{E15A9FC9-0849-4DC2-AF80-C320FC5A29B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 name="Straight Connector 59">
              <a:extLst>
                <a:ext uri="{FF2B5EF4-FFF2-40B4-BE49-F238E27FC236}">
                  <a16:creationId xmlns:a16="http://schemas.microsoft.com/office/drawing/2014/main" id="{504E5CD5-D7E0-4A55-8A30-9C0BA5AEB1B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6DB8BEBF-410F-4EEC-8FBC-73FC8E1483E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FD7018B-2508-4C9B-8891-797256865DB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CE862BB5-7B56-4B5B-902E-9FF4476662E9}"/>
              </a:ext>
            </a:extLst>
          </p:cNvPr>
          <p:cNvGrpSpPr/>
          <p:nvPr/>
        </p:nvGrpSpPr>
        <p:grpSpPr>
          <a:xfrm rot="2540802">
            <a:off x="449499" y="9525"/>
            <a:ext cx="544580" cy="346135"/>
            <a:chOff x="1459148" y="544749"/>
            <a:chExt cx="7412477" cy="5661498"/>
          </a:xfrm>
        </p:grpSpPr>
        <p:sp>
          <p:nvSpPr>
            <p:cNvPr id="64" name="Arc 63">
              <a:extLst>
                <a:ext uri="{FF2B5EF4-FFF2-40B4-BE49-F238E27FC236}">
                  <a16:creationId xmlns:a16="http://schemas.microsoft.com/office/drawing/2014/main" id="{274F10E2-F94D-490D-9527-431E153DB3E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 name="Straight Connector 64">
              <a:extLst>
                <a:ext uri="{FF2B5EF4-FFF2-40B4-BE49-F238E27FC236}">
                  <a16:creationId xmlns:a16="http://schemas.microsoft.com/office/drawing/2014/main" id="{29367D37-1CBF-4546-AA86-6466C9756B8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6" name="Arc 65">
              <a:extLst>
                <a:ext uri="{FF2B5EF4-FFF2-40B4-BE49-F238E27FC236}">
                  <a16:creationId xmlns:a16="http://schemas.microsoft.com/office/drawing/2014/main" id="{7AE94863-B443-4048-9499-87E4741724F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 name="Straight Connector 66">
              <a:extLst>
                <a:ext uri="{FF2B5EF4-FFF2-40B4-BE49-F238E27FC236}">
                  <a16:creationId xmlns:a16="http://schemas.microsoft.com/office/drawing/2014/main" id="{85FF8202-279A-4B50-87EA-D33D42104B2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6926770-E874-4942-AE5F-4B9B3718AF9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 name="Oval 68">
              <a:extLst>
                <a:ext uri="{FF2B5EF4-FFF2-40B4-BE49-F238E27FC236}">
                  <a16:creationId xmlns:a16="http://schemas.microsoft.com/office/drawing/2014/main" id="{E2E69341-6FCD-4927-838C-4467DCEBDF5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Arc 69">
              <a:extLst>
                <a:ext uri="{FF2B5EF4-FFF2-40B4-BE49-F238E27FC236}">
                  <a16:creationId xmlns:a16="http://schemas.microsoft.com/office/drawing/2014/main" id="{0E37CAF9-5A1C-4C8B-9B52-00E58B328BA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 name="Arc 70">
              <a:extLst>
                <a:ext uri="{FF2B5EF4-FFF2-40B4-BE49-F238E27FC236}">
                  <a16:creationId xmlns:a16="http://schemas.microsoft.com/office/drawing/2014/main" id="{8C6EAA61-446A-464B-B296-558437CF1C7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 name="Arc 71">
              <a:extLst>
                <a:ext uri="{FF2B5EF4-FFF2-40B4-BE49-F238E27FC236}">
                  <a16:creationId xmlns:a16="http://schemas.microsoft.com/office/drawing/2014/main" id="{27C7999A-2E33-4027-B3FD-47AA1603C82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 name="Arc 72">
              <a:extLst>
                <a:ext uri="{FF2B5EF4-FFF2-40B4-BE49-F238E27FC236}">
                  <a16:creationId xmlns:a16="http://schemas.microsoft.com/office/drawing/2014/main" id="{1594ECF3-A3EE-44D9-9056-ECF95CE6FDE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 name="Straight Connector 73">
              <a:extLst>
                <a:ext uri="{FF2B5EF4-FFF2-40B4-BE49-F238E27FC236}">
                  <a16:creationId xmlns:a16="http://schemas.microsoft.com/office/drawing/2014/main" id="{00B37B6B-7CB8-40C2-AFC1-CE37F4A0A71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BBE096BC-8AEA-44AF-98D3-118E8E289C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212A352A-ECC6-4DC0-9697-2AE66509C9A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29803DC8-2E84-4B12-A303-43EC3EF3FC71}"/>
              </a:ext>
            </a:extLst>
          </p:cNvPr>
          <p:cNvGrpSpPr/>
          <p:nvPr/>
        </p:nvGrpSpPr>
        <p:grpSpPr>
          <a:xfrm rot="2540802">
            <a:off x="763824" y="9525"/>
            <a:ext cx="544580" cy="346135"/>
            <a:chOff x="1459148" y="544749"/>
            <a:chExt cx="7412477" cy="5661498"/>
          </a:xfrm>
        </p:grpSpPr>
        <p:sp>
          <p:nvSpPr>
            <p:cNvPr id="78" name="Arc 77">
              <a:extLst>
                <a:ext uri="{FF2B5EF4-FFF2-40B4-BE49-F238E27FC236}">
                  <a16:creationId xmlns:a16="http://schemas.microsoft.com/office/drawing/2014/main" id="{48C1D3DA-5FEE-4048-9C48-9F07E56DBA5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 name="Straight Connector 78">
              <a:extLst>
                <a:ext uri="{FF2B5EF4-FFF2-40B4-BE49-F238E27FC236}">
                  <a16:creationId xmlns:a16="http://schemas.microsoft.com/office/drawing/2014/main" id="{C88C7F98-505C-4E33-B603-2C2864D781F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0" name="Arc 79">
              <a:extLst>
                <a:ext uri="{FF2B5EF4-FFF2-40B4-BE49-F238E27FC236}">
                  <a16:creationId xmlns:a16="http://schemas.microsoft.com/office/drawing/2014/main" id="{F24FCBC4-5506-4EBA-AFBF-A58A56191CF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 name="Straight Connector 80">
              <a:extLst>
                <a:ext uri="{FF2B5EF4-FFF2-40B4-BE49-F238E27FC236}">
                  <a16:creationId xmlns:a16="http://schemas.microsoft.com/office/drawing/2014/main" id="{45880E82-04F5-423F-88FB-02AA6C63A35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9C823B3C-25A3-41BD-A630-3066E217552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3" name="Oval 82">
              <a:extLst>
                <a:ext uri="{FF2B5EF4-FFF2-40B4-BE49-F238E27FC236}">
                  <a16:creationId xmlns:a16="http://schemas.microsoft.com/office/drawing/2014/main" id="{FDDDC88A-2B58-423F-901D-19188D1FC39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rc 83">
              <a:extLst>
                <a:ext uri="{FF2B5EF4-FFF2-40B4-BE49-F238E27FC236}">
                  <a16:creationId xmlns:a16="http://schemas.microsoft.com/office/drawing/2014/main" id="{D3FA3D7A-921F-436B-BE47-794B6C8B903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 name="Arc 84">
              <a:extLst>
                <a:ext uri="{FF2B5EF4-FFF2-40B4-BE49-F238E27FC236}">
                  <a16:creationId xmlns:a16="http://schemas.microsoft.com/office/drawing/2014/main" id="{A53957DD-FB45-4AE9-BBC9-86DF2E373E6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Arc 85">
              <a:extLst>
                <a:ext uri="{FF2B5EF4-FFF2-40B4-BE49-F238E27FC236}">
                  <a16:creationId xmlns:a16="http://schemas.microsoft.com/office/drawing/2014/main" id="{CE4828D0-1FE0-4F80-8CDE-5985E780422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 name="Arc 86">
              <a:extLst>
                <a:ext uri="{FF2B5EF4-FFF2-40B4-BE49-F238E27FC236}">
                  <a16:creationId xmlns:a16="http://schemas.microsoft.com/office/drawing/2014/main" id="{4E322626-F89A-43AA-80C0-C729A5E87BB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 name="Straight Connector 87">
              <a:extLst>
                <a:ext uri="{FF2B5EF4-FFF2-40B4-BE49-F238E27FC236}">
                  <a16:creationId xmlns:a16="http://schemas.microsoft.com/office/drawing/2014/main" id="{933466EE-E972-46E5-B953-26991413DD2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CFE2FE28-B547-4908-9F6C-004ACABCFFC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A74DC47C-1115-4698-8AA8-8B9DE812A1E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7F5D4330-734D-4F07-B722-C12AA3E6B10E}"/>
              </a:ext>
            </a:extLst>
          </p:cNvPr>
          <p:cNvGrpSpPr/>
          <p:nvPr/>
        </p:nvGrpSpPr>
        <p:grpSpPr>
          <a:xfrm rot="2540802">
            <a:off x="1078149" y="9525"/>
            <a:ext cx="544580" cy="346135"/>
            <a:chOff x="1459148" y="544749"/>
            <a:chExt cx="7412477" cy="5661498"/>
          </a:xfrm>
        </p:grpSpPr>
        <p:sp>
          <p:nvSpPr>
            <p:cNvPr id="92" name="Arc 91">
              <a:extLst>
                <a:ext uri="{FF2B5EF4-FFF2-40B4-BE49-F238E27FC236}">
                  <a16:creationId xmlns:a16="http://schemas.microsoft.com/office/drawing/2014/main" id="{9BC80503-A7B2-4239-8FD2-32E0425E34E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 name="Straight Connector 92">
              <a:extLst>
                <a:ext uri="{FF2B5EF4-FFF2-40B4-BE49-F238E27FC236}">
                  <a16:creationId xmlns:a16="http://schemas.microsoft.com/office/drawing/2014/main" id="{7F63B48B-5BEA-425A-8D8D-DD867B16153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 name="Arc 93">
              <a:extLst>
                <a:ext uri="{FF2B5EF4-FFF2-40B4-BE49-F238E27FC236}">
                  <a16:creationId xmlns:a16="http://schemas.microsoft.com/office/drawing/2014/main" id="{88D1D7F0-40E8-4BE0-A144-B47451CBA21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 name="Straight Connector 94">
              <a:extLst>
                <a:ext uri="{FF2B5EF4-FFF2-40B4-BE49-F238E27FC236}">
                  <a16:creationId xmlns:a16="http://schemas.microsoft.com/office/drawing/2014/main" id="{CBBAD1F3-3B3B-4BFB-BAD5-F1ECF1EE64F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E8A6729-EE3E-4062-B976-5EA745EC92B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7" name="Oval 96">
              <a:extLst>
                <a:ext uri="{FF2B5EF4-FFF2-40B4-BE49-F238E27FC236}">
                  <a16:creationId xmlns:a16="http://schemas.microsoft.com/office/drawing/2014/main" id="{D352D85B-D4C5-4CAD-BD4D-992B5BC1EE3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Arc 97">
              <a:extLst>
                <a:ext uri="{FF2B5EF4-FFF2-40B4-BE49-F238E27FC236}">
                  <a16:creationId xmlns:a16="http://schemas.microsoft.com/office/drawing/2014/main" id="{1F2B89A9-BC9E-412F-9BD2-A1B96068380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 name="Arc 98">
              <a:extLst>
                <a:ext uri="{FF2B5EF4-FFF2-40B4-BE49-F238E27FC236}">
                  <a16:creationId xmlns:a16="http://schemas.microsoft.com/office/drawing/2014/main" id="{CA4F83C1-4761-497D-988E-929A08B7091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 name="Arc 99">
              <a:extLst>
                <a:ext uri="{FF2B5EF4-FFF2-40B4-BE49-F238E27FC236}">
                  <a16:creationId xmlns:a16="http://schemas.microsoft.com/office/drawing/2014/main" id="{3A16CAE6-AB1A-4FD8-993B-1AEDE8AC63B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 name="Arc 100">
              <a:extLst>
                <a:ext uri="{FF2B5EF4-FFF2-40B4-BE49-F238E27FC236}">
                  <a16:creationId xmlns:a16="http://schemas.microsoft.com/office/drawing/2014/main" id="{B32D0DD0-E9F2-40F5-B3F5-4CF6AD4B64F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 name="Straight Connector 101">
              <a:extLst>
                <a:ext uri="{FF2B5EF4-FFF2-40B4-BE49-F238E27FC236}">
                  <a16:creationId xmlns:a16="http://schemas.microsoft.com/office/drawing/2014/main" id="{C1FDF3D2-DA7C-4FE7-895D-E198C52B694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78850E9-4E86-44E3-9A33-442563A983E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946C225A-A13E-498B-B1E2-DEC6E700F87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BDB005A9-F2D7-4446-BA30-BDD00BEDAF05}"/>
              </a:ext>
            </a:extLst>
          </p:cNvPr>
          <p:cNvGrpSpPr/>
          <p:nvPr/>
        </p:nvGrpSpPr>
        <p:grpSpPr>
          <a:xfrm rot="2540802">
            <a:off x="1392474" y="9525"/>
            <a:ext cx="544580" cy="346135"/>
            <a:chOff x="1459148" y="544749"/>
            <a:chExt cx="7412477" cy="5661498"/>
          </a:xfrm>
        </p:grpSpPr>
        <p:sp>
          <p:nvSpPr>
            <p:cNvPr id="106" name="Arc 105">
              <a:extLst>
                <a:ext uri="{FF2B5EF4-FFF2-40B4-BE49-F238E27FC236}">
                  <a16:creationId xmlns:a16="http://schemas.microsoft.com/office/drawing/2014/main" id="{0D16A500-F721-42BB-890A-68CF02AD6AF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 name="Straight Connector 106">
              <a:extLst>
                <a:ext uri="{FF2B5EF4-FFF2-40B4-BE49-F238E27FC236}">
                  <a16:creationId xmlns:a16="http://schemas.microsoft.com/office/drawing/2014/main" id="{69AB2D0D-9FC3-4600-B773-BD447C54F3B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8" name="Arc 107">
              <a:extLst>
                <a:ext uri="{FF2B5EF4-FFF2-40B4-BE49-F238E27FC236}">
                  <a16:creationId xmlns:a16="http://schemas.microsoft.com/office/drawing/2014/main" id="{C8E7C7CD-1CDD-4B55-A462-684640E5151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 name="Straight Connector 108">
              <a:extLst>
                <a:ext uri="{FF2B5EF4-FFF2-40B4-BE49-F238E27FC236}">
                  <a16:creationId xmlns:a16="http://schemas.microsoft.com/office/drawing/2014/main" id="{1FE5261B-4683-4546-A357-935886C10EF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59671906-5755-4E7A-AB25-F6EAEE60E4E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1" name="Oval 110">
              <a:extLst>
                <a:ext uri="{FF2B5EF4-FFF2-40B4-BE49-F238E27FC236}">
                  <a16:creationId xmlns:a16="http://schemas.microsoft.com/office/drawing/2014/main" id="{726BCB75-29E0-4FB0-93E7-1F693B5B2DE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Arc 111">
              <a:extLst>
                <a:ext uri="{FF2B5EF4-FFF2-40B4-BE49-F238E27FC236}">
                  <a16:creationId xmlns:a16="http://schemas.microsoft.com/office/drawing/2014/main" id="{9643E958-6A9A-475D-8831-C55A6F173D5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 name="Arc 112">
              <a:extLst>
                <a:ext uri="{FF2B5EF4-FFF2-40B4-BE49-F238E27FC236}">
                  <a16:creationId xmlns:a16="http://schemas.microsoft.com/office/drawing/2014/main" id="{7AE10E48-7427-4C13-BD27-1F22C9C7AA7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 name="Arc 113">
              <a:extLst>
                <a:ext uri="{FF2B5EF4-FFF2-40B4-BE49-F238E27FC236}">
                  <a16:creationId xmlns:a16="http://schemas.microsoft.com/office/drawing/2014/main" id="{134F0C93-3A72-4EE7-868C-EBEE73042E9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 name="Arc 114">
              <a:extLst>
                <a:ext uri="{FF2B5EF4-FFF2-40B4-BE49-F238E27FC236}">
                  <a16:creationId xmlns:a16="http://schemas.microsoft.com/office/drawing/2014/main" id="{C095C583-B76B-4C58-9C61-151463562C4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 name="Straight Connector 115">
              <a:extLst>
                <a:ext uri="{FF2B5EF4-FFF2-40B4-BE49-F238E27FC236}">
                  <a16:creationId xmlns:a16="http://schemas.microsoft.com/office/drawing/2014/main" id="{45E71312-8432-4856-AC19-93152B91F11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44A547E4-FC87-4AB1-9DC3-B97E370C838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01C9CB3E-256C-4CEF-B4EC-30F2D0ADA0A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DEEE7231-0B29-4AD2-A19A-EB6683924A92}"/>
              </a:ext>
            </a:extLst>
          </p:cNvPr>
          <p:cNvGrpSpPr/>
          <p:nvPr/>
        </p:nvGrpSpPr>
        <p:grpSpPr>
          <a:xfrm rot="2540802">
            <a:off x="1706799" y="9525"/>
            <a:ext cx="544580" cy="346135"/>
            <a:chOff x="1459148" y="544749"/>
            <a:chExt cx="7412477" cy="5661498"/>
          </a:xfrm>
        </p:grpSpPr>
        <p:sp>
          <p:nvSpPr>
            <p:cNvPr id="120" name="Arc 119">
              <a:extLst>
                <a:ext uri="{FF2B5EF4-FFF2-40B4-BE49-F238E27FC236}">
                  <a16:creationId xmlns:a16="http://schemas.microsoft.com/office/drawing/2014/main" id="{9723BA78-A194-423C-9D10-3FFD794B3ED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 name="Straight Connector 120">
              <a:extLst>
                <a:ext uri="{FF2B5EF4-FFF2-40B4-BE49-F238E27FC236}">
                  <a16:creationId xmlns:a16="http://schemas.microsoft.com/office/drawing/2014/main" id="{859CB8A7-30C6-4716-AD96-E274B563597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2" name="Arc 121">
              <a:extLst>
                <a:ext uri="{FF2B5EF4-FFF2-40B4-BE49-F238E27FC236}">
                  <a16:creationId xmlns:a16="http://schemas.microsoft.com/office/drawing/2014/main" id="{66B6A850-F3B6-49D0-AA55-98EF8B45804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 name="Straight Connector 122">
              <a:extLst>
                <a:ext uri="{FF2B5EF4-FFF2-40B4-BE49-F238E27FC236}">
                  <a16:creationId xmlns:a16="http://schemas.microsoft.com/office/drawing/2014/main" id="{C8A1AC8D-9C10-4BA5-B93E-9DCF62C05DA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E7B402D-39D4-4088-9D48-3F936666EF6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5" name="Oval 124">
              <a:extLst>
                <a:ext uri="{FF2B5EF4-FFF2-40B4-BE49-F238E27FC236}">
                  <a16:creationId xmlns:a16="http://schemas.microsoft.com/office/drawing/2014/main" id="{DCA8721F-9EFF-46AD-8936-086997C5BBA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Arc 125">
              <a:extLst>
                <a:ext uri="{FF2B5EF4-FFF2-40B4-BE49-F238E27FC236}">
                  <a16:creationId xmlns:a16="http://schemas.microsoft.com/office/drawing/2014/main" id="{C99C1CF0-135E-435A-87DF-F18FCC07CEA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 name="Arc 126">
              <a:extLst>
                <a:ext uri="{FF2B5EF4-FFF2-40B4-BE49-F238E27FC236}">
                  <a16:creationId xmlns:a16="http://schemas.microsoft.com/office/drawing/2014/main" id="{08A17DB6-D703-4BB0-A5E2-13FCBB81C8B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Arc 127">
              <a:extLst>
                <a:ext uri="{FF2B5EF4-FFF2-40B4-BE49-F238E27FC236}">
                  <a16:creationId xmlns:a16="http://schemas.microsoft.com/office/drawing/2014/main" id="{C67FE317-EF2E-4113-8C74-138E7D27AB9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 name="Arc 128">
              <a:extLst>
                <a:ext uri="{FF2B5EF4-FFF2-40B4-BE49-F238E27FC236}">
                  <a16:creationId xmlns:a16="http://schemas.microsoft.com/office/drawing/2014/main" id="{63414CC8-A0FB-4B58-91CE-8817A6FBBCC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 name="Straight Connector 129">
              <a:extLst>
                <a:ext uri="{FF2B5EF4-FFF2-40B4-BE49-F238E27FC236}">
                  <a16:creationId xmlns:a16="http://schemas.microsoft.com/office/drawing/2014/main" id="{71EBC603-3DCA-410E-BA18-C12976CFDC0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C874DEB-199B-42CE-B2B5-38F0510F9D9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AA4CB013-BBC9-4DDC-BA5B-5AC97DDD950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3" name="Group 132">
            <a:extLst>
              <a:ext uri="{FF2B5EF4-FFF2-40B4-BE49-F238E27FC236}">
                <a16:creationId xmlns:a16="http://schemas.microsoft.com/office/drawing/2014/main" id="{EE149258-AC18-44FB-83C7-52789840BE8C}"/>
              </a:ext>
            </a:extLst>
          </p:cNvPr>
          <p:cNvGrpSpPr/>
          <p:nvPr/>
        </p:nvGrpSpPr>
        <p:grpSpPr>
          <a:xfrm rot="2540802">
            <a:off x="2021124" y="9525"/>
            <a:ext cx="544580" cy="346135"/>
            <a:chOff x="1459148" y="544749"/>
            <a:chExt cx="7412477" cy="5661498"/>
          </a:xfrm>
        </p:grpSpPr>
        <p:sp>
          <p:nvSpPr>
            <p:cNvPr id="134" name="Arc 133">
              <a:extLst>
                <a:ext uri="{FF2B5EF4-FFF2-40B4-BE49-F238E27FC236}">
                  <a16:creationId xmlns:a16="http://schemas.microsoft.com/office/drawing/2014/main" id="{6C947BE9-5987-4CBD-988D-EA678A93319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 name="Straight Connector 134">
              <a:extLst>
                <a:ext uri="{FF2B5EF4-FFF2-40B4-BE49-F238E27FC236}">
                  <a16:creationId xmlns:a16="http://schemas.microsoft.com/office/drawing/2014/main" id="{1F15E14E-6B60-4D84-AEC5-04D2B46D2E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6" name="Arc 135">
              <a:extLst>
                <a:ext uri="{FF2B5EF4-FFF2-40B4-BE49-F238E27FC236}">
                  <a16:creationId xmlns:a16="http://schemas.microsoft.com/office/drawing/2014/main" id="{E1445A1B-1244-4220-A2E7-4BFCBAE46C2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 name="Straight Connector 136">
              <a:extLst>
                <a:ext uri="{FF2B5EF4-FFF2-40B4-BE49-F238E27FC236}">
                  <a16:creationId xmlns:a16="http://schemas.microsoft.com/office/drawing/2014/main" id="{716D4289-8422-4AA8-8C48-A80BCC6F722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DF85AB7-1539-482A-B1A4-A27A738BCE4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 name="Oval 138">
              <a:extLst>
                <a:ext uri="{FF2B5EF4-FFF2-40B4-BE49-F238E27FC236}">
                  <a16:creationId xmlns:a16="http://schemas.microsoft.com/office/drawing/2014/main" id="{B1DF56DC-B6D8-47A0-9C06-914AEFA5802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Arc 139">
              <a:extLst>
                <a:ext uri="{FF2B5EF4-FFF2-40B4-BE49-F238E27FC236}">
                  <a16:creationId xmlns:a16="http://schemas.microsoft.com/office/drawing/2014/main" id="{40612643-732D-4DBD-A7B7-0B42EB93336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 name="Arc 140">
              <a:extLst>
                <a:ext uri="{FF2B5EF4-FFF2-40B4-BE49-F238E27FC236}">
                  <a16:creationId xmlns:a16="http://schemas.microsoft.com/office/drawing/2014/main" id="{73F3637D-EB22-40EF-86FA-0129F338E83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Arc 141">
              <a:extLst>
                <a:ext uri="{FF2B5EF4-FFF2-40B4-BE49-F238E27FC236}">
                  <a16:creationId xmlns:a16="http://schemas.microsoft.com/office/drawing/2014/main" id="{836C72FA-7DB2-4DC5-B4C3-62F9322C0F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 name="Arc 142">
              <a:extLst>
                <a:ext uri="{FF2B5EF4-FFF2-40B4-BE49-F238E27FC236}">
                  <a16:creationId xmlns:a16="http://schemas.microsoft.com/office/drawing/2014/main" id="{7E0508D4-5962-4D9E-A686-BB69613C4DE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 name="Straight Connector 143">
              <a:extLst>
                <a:ext uri="{FF2B5EF4-FFF2-40B4-BE49-F238E27FC236}">
                  <a16:creationId xmlns:a16="http://schemas.microsoft.com/office/drawing/2014/main" id="{FF1AB9D6-AFE0-44D3-A170-D53AB8C0AFC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7EA4FE0C-834B-4E39-A7C3-81254130AB4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362C62E-46AC-4B0A-B875-0C4CA53C556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300399D6-CBED-47E4-8E17-C913DC0FB2C9}"/>
              </a:ext>
            </a:extLst>
          </p:cNvPr>
          <p:cNvGrpSpPr/>
          <p:nvPr/>
        </p:nvGrpSpPr>
        <p:grpSpPr>
          <a:xfrm rot="2540802">
            <a:off x="2335449" y="9525"/>
            <a:ext cx="544580" cy="346135"/>
            <a:chOff x="1459148" y="544749"/>
            <a:chExt cx="7412477" cy="5661498"/>
          </a:xfrm>
        </p:grpSpPr>
        <p:sp>
          <p:nvSpPr>
            <p:cNvPr id="148" name="Arc 147">
              <a:extLst>
                <a:ext uri="{FF2B5EF4-FFF2-40B4-BE49-F238E27FC236}">
                  <a16:creationId xmlns:a16="http://schemas.microsoft.com/office/drawing/2014/main" id="{0C71FAAA-36AE-46F7-B259-89D0D7E1896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 name="Straight Connector 148">
              <a:extLst>
                <a:ext uri="{FF2B5EF4-FFF2-40B4-BE49-F238E27FC236}">
                  <a16:creationId xmlns:a16="http://schemas.microsoft.com/office/drawing/2014/main" id="{15A5EFEC-3583-444F-8033-92EAC37C82E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0" name="Arc 149">
              <a:extLst>
                <a:ext uri="{FF2B5EF4-FFF2-40B4-BE49-F238E27FC236}">
                  <a16:creationId xmlns:a16="http://schemas.microsoft.com/office/drawing/2014/main" id="{2804AC7A-2296-4FC7-A969-0C01CDD9221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 name="Straight Connector 150">
              <a:extLst>
                <a:ext uri="{FF2B5EF4-FFF2-40B4-BE49-F238E27FC236}">
                  <a16:creationId xmlns:a16="http://schemas.microsoft.com/office/drawing/2014/main" id="{42B11C4C-6D33-4266-AEE4-F2EFA35C85E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723E2F34-7DE4-42A5-A26F-FB8D975A676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3" name="Oval 152">
              <a:extLst>
                <a:ext uri="{FF2B5EF4-FFF2-40B4-BE49-F238E27FC236}">
                  <a16:creationId xmlns:a16="http://schemas.microsoft.com/office/drawing/2014/main" id="{1CCF1EC5-288E-465C-BD29-6BA948CFAFC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Arc 153">
              <a:extLst>
                <a:ext uri="{FF2B5EF4-FFF2-40B4-BE49-F238E27FC236}">
                  <a16:creationId xmlns:a16="http://schemas.microsoft.com/office/drawing/2014/main" id="{41097C22-2E75-4A12-BA46-C67B98E0C97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 name="Arc 154">
              <a:extLst>
                <a:ext uri="{FF2B5EF4-FFF2-40B4-BE49-F238E27FC236}">
                  <a16:creationId xmlns:a16="http://schemas.microsoft.com/office/drawing/2014/main" id="{5A3CE450-047C-42CE-BA9E-926664A2A65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Arc 155">
              <a:extLst>
                <a:ext uri="{FF2B5EF4-FFF2-40B4-BE49-F238E27FC236}">
                  <a16:creationId xmlns:a16="http://schemas.microsoft.com/office/drawing/2014/main" id="{876C2273-27BE-4C6C-9F93-17E587F8BEA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 name="Arc 156">
              <a:extLst>
                <a:ext uri="{FF2B5EF4-FFF2-40B4-BE49-F238E27FC236}">
                  <a16:creationId xmlns:a16="http://schemas.microsoft.com/office/drawing/2014/main" id="{B8495D40-83B7-4606-AD39-ABE09C736E1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 name="Straight Connector 157">
              <a:extLst>
                <a:ext uri="{FF2B5EF4-FFF2-40B4-BE49-F238E27FC236}">
                  <a16:creationId xmlns:a16="http://schemas.microsoft.com/office/drawing/2014/main" id="{A3149FAD-A1E7-4E16-B315-6E6F8BBE60C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AED61BD3-6974-4079-A3B1-7D501BED62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1C7EC74B-AF36-4548-8382-E5C2BA3F18A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89CA8566-2DB5-4D48-8CEC-E16DF10CECD8}"/>
              </a:ext>
            </a:extLst>
          </p:cNvPr>
          <p:cNvGrpSpPr/>
          <p:nvPr/>
        </p:nvGrpSpPr>
        <p:grpSpPr>
          <a:xfrm rot="2540802">
            <a:off x="2649774" y="9525"/>
            <a:ext cx="544580" cy="346135"/>
            <a:chOff x="1459148" y="544749"/>
            <a:chExt cx="7412477" cy="5661498"/>
          </a:xfrm>
        </p:grpSpPr>
        <p:sp>
          <p:nvSpPr>
            <p:cNvPr id="162" name="Arc 161">
              <a:extLst>
                <a:ext uri="{FF2B5EF4-FFF2-40B4-BE49-F238E27FC236}">
                  <a16:creationId xmlns:a16="http://schemas.microsoft.com/office/drawing/2014/main" id="{15BA462A-6C62-4B6A-9269-A197CA3E777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 name="Straight Connector 162">
              <a:extLst>
                <a:ext uri="{FF2B5EF4-FFF2-40B4-BE49-F238E27FC236}">
                  <a16:creationId xmlns:a16="http://schemas.microsoft.com/office/drawing/2014/main" id="{87DAE8A0-20FF-4D84-90BB-F927DE27DF7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4" name="Arc 163">
              <a:extLst>
                <a:ext uri="{FF2B5EF4-FFF2-40B4-BE49-F238E27FC236}">
                  <a16:creationId xmlns:a16="http://schemas.microsoft.com/office/drawing/2014/main" id="{6FD12E59-28C4-4B35-9AE3-BABEECC2F2B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 name="Straight Connector 164">
              <a:extLst>
                <a:ext uri="{FF2B5EF4-FFF2-40B4-BE49-F238E27FC236}">
                  <a16:creationId xmlns:a16="http://schemas.microsoft.com/office/drawing/2014/main" id="{79F9546D-37F5-4F58-9741-7B827878AC1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13CCB1F0-F8E4-4F69-AC2A-91E3C3E786F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7" name="Oval 166">
              <a:extLst>
                <a:ext uri="{FF2B5EF4-FFF2-40B4-BE49-F238E27FC236}">
                  <a16:creationId xmlns:a16="http://schemas.microsoft.com/office/drawing/2014/main" id="{C0357992-461F-498A-B2D6-73F07E39FFD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Arc 167">
              <a:extLst>
                <a:ext uri="{FF2B5EF4-FFF2-40B4-BE49-F238E27FC236}">
                  <a16:creationId xmlns:a16="http://schemas.microsoft.com/office/drawing/2014/main" id="{CB35A503-FFE3-4597-AB9C-3F23C2FA599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 name="Arc 168">
              <a:extLst>
                <a:ext uri="{FF2B5EF4-FFF2-40B4-BE49-F238E27FC236}">
                  <a16:creationId xmlns:a16="http://schemas.microsoft.com/office/drawing/2014/main" id="{4ED99920-0A34-4D49-9EBC-5B155CD6FE1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 name="Arc 169">
              <a:extLst>
                <a:ext uri="{FF2B5EF4-FFF2-40B4-BE49-F238E27FC236}">
                  <a16:creationId xmlns:a16="http://schemas.microsoft.com/office/drawing/2014/main" id="{0655CDE3-6D55-4E4B-867E-8144DAA1DAE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 name="Arc 170">
              <a:extLst>
                <a:ext uri="{FF2B5EF4-FFF2-40B4-BE49-F238E27FC236}">
                  <a16:creationId xmlns:a16="http://schemas.microsoft.com/office/drawing/2014/main" id="{08349255-6B3C-400D-84B0-8D28EC8141B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 name="Straight Connector 171">
              <a:extLst>
                <a:ext uri="{FF2B5EF4-FFF2-40B4-BE49-F238E27FC236}">
                  <a16:creationId xmlns:a16="http://schemas.microsoft.com/office/drawing/2014/main" id="{2567ACA6-C1FA-4AEF-B424-AC32C0743CA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55F45B30-7623-4EF4-B74B-3ACAE1D0831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8DC59FB-9775-49AD-AFDD-9D41AC9B4E0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5" name="Group 174">
            <a:extLst>
              <a:ext uri="{FF2B5EF4-FFF2-40B4-BE49-F238E27FC236}">
                <a16:creationId xmlns:a16="http://schemas.microsoft.com/office/drawing/2014/main" id="{A863D391-D268-4B04-A784-4F9932C0602D}"/>
              </a:ext>
            </a:extLst>
          </p:cNvPr>
          <p:cNvGrpSpPr/>
          <p:nvPr/>
        </p:nvGrpSpPr>
        <p:grpSpPr>
          <a:xfrm rot="2540802">
            <a:off x="2964099" y="0"/>
            <a:ext cx="544580" cy="346135"/>
            <a:chOff x="1459148" y="544749"/>
            <a:chExt cx="7412477" cy="5661498"/>
          </a:xfrm>
        </p:grpSpPr>
        <p:sp>
          <p:nvSpPr>
            <p:cNvPr id="176" name="Arc 175">
              <a:extLst>
                <a:ext uri="{FF2B5EF4-FFF2-40B4-BE49-F238E27FC236}">
                  <a16:creationId xmlns:a16="http://schemas.microsoft.com/office/drawing/2014/main" id="{E588F0CB-391B-48FD-B272-94017098C11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 name="Straight Connector 176">
              <a:extLst>
                <a:ext uri="{FF2B5EF4-FFF2-40B4-BE49-F238E27FC236}">
                  <a16:creationId xmlns:a16="http://schemas.microsoft.com/office/drawing/2014/main" id="{517B52FC-8699-4B0D-8734-18914701571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8" name="Arc 177">
              <a:extLst>
                <a:ext uri="{FF2B5EF4-FFF2-40B4-BE49-F238E27FC236}">
                  <a16:creationId xmlns:a16="http://schemas.microsoft.com/office/drawing/2014/main" id="{0A5F6BB4-33C5-4F2D-B1A8-9C3BEA35EEB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9" name="Straight Connector 178">
              <a:extLst>
                <a:ext uri="{FF2B5EF4-FFF2-40B4-BE49-F238E27FC236}">
                  <a16:creationId xmlns:a16="http://schemas.microsoft.com/office/drawing/2014/main" id="{F39218D8-CD81-4600-B872-0EE362109CC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5FF92E5C-21D4-4D03-9ED3-26FF1A1EA3C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CD564EE0-92C9-473B-9387-FF752DB16E6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Arc 181">
              <a:extLst>
                <a:ext uri="{FF2B5EF4-FFF2-40B4-BE49-F238E27FC236}">
                  <a16:creationId xmlns:a16="http://schemas.microsoft.com/office/drawing/2014/main" id="{ECEEC3B2-783C-4706-8FC1-94FB3EC4DC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3" name="Arc 182">
              <a:extLst>
                <a:ext uri="{FF2B5EF4-FFF2-40B4-BE49-F238E27FC236}">
                  <a16:creationId xmlns:a16="http://schemas.microsoft.com/office/drawing/2014/main" id="{867B5E6D-47AE-4AC2-B30D-31B9C8935CC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 name="Arc 183">
              <a:extLst>
                <a:ext uri="{FF2B5EF4-FFF2-40B4-BE49-F238E27FC236}">
                  <a16:creationId xmlns:a16="http://schemas.microsoft.com/office/drawing/2014/main" id="{A89BA297-AD28-4D36-9885-F3E9BA61EEF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 name="Arc 184">
              <a:extLst>
                <a:ext uri="{FF2B5EF4-FFF2-40B4-BE49-F238E27FC236}">
                  <a16:creationId xmlns:a16="http://schemas.microsoft.com/office/drawing/2014/main" id="{AB878070-B5FB-4E42-B58A-DA1F9CB1887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6" name="Straight Connector 185">
              <a:extLst>
                <a:ext uri="{FF2B5EF4-FFF2-40B4-BE49-F238E27FC236}">
                  <a16:creationId xmlns:a16="http://schemas.microsoft.com/office/drawing/2014/main" id="{5C779A03-099D-42B4-8FD3-64B7A4B3981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865BBC9-12BA-4AE8-96DC-87C5D8AC75C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C371C6D6-34CF-4D44-A453-BFC4636E4D0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52ECCC4-C309-4007-A98C-D1D1755F0E0D}"/>
              </a:ext>
            </a:extLst>
          </p:cNvPr>
          <p:cNvGrpSpPr/>
          <p:nvPr/>
        </p:nvGrpSpPr>
        <p:grpSpPr>
          <a:xfrm rot="2540802">
            <a:off x="3278424" y="9525"/>
            <a:ext cx="544580" cy="346135"/>
            <a:chOff x="1459148" y="544749"/>
            <a:chExt cx="7412477" cy="5661498"/>
          </a:xfrm>
        </p:grpSpPr>
        <p:sp>
          <p:nvSpPr>
            <p:cNvPr id="190" name="Arc 189">
              <a:extLst>
                <a:ext uri="{FF2B5EF4-FFF2-40B4-BE49-F238E27FC236}">
                  <a16:creationId xmlns:a16="http://schemas.microsoft.com/office/drawing/2014/main" id="{AFA8DBA4-454C-445F-A1F7-52212034C1C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1" name="Straight Connector 190">
              <a:extLst>
                <a:ext uri="{FF2B5EF4-FFF2-40B4-BE49-F238E27FC236}">
                  <a16:creationId xmlns:a16="http://schemas.microsoft.com/office/drawing/2014/main" id="{FC6BFF20-2416-4B82-99BD-E92991DCC9F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92" name="Arc 191">
              <a:extLst>
                <a:ext uri="{FF2B5EF4-FFF2-40B4-BE49-F238E27FC236}">
                  <a16:creationId xmlns:a16="http://schemas.microsoft.com/office/drawing/2014/main" id="{783128D0-D2F2-46E3-8558-8A4374995C3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3" name="Straight Connector 192">
              <a:extLst>
                <a:ext uri="{FF2B5EF4-FFF2-40B4-BE49-F238E27FC236}">
                  <a16:creationId xmlns:a16="http://schemas.microsoft.com/office/drawing/2014/main" id="{87E57C26-9B7B-4601-8DDB-32B9235C69F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D4ED1F17-F9A2-4772-B08E-205C9F15F8F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95" name="Oval 194">
              <a:extLst>
                <a:ext uri="{FF2B5EF4-FFF2-40B4-BE49-F238E27FC236}">
                  <a16:creationId xmlns:a16="http://schemas.microsoft.com/office/drawing/2014/main" id="{E9B426CC-EB19-4C4F-BFD1-3704D3C59FC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Arc 195">
              <a:extLst>
                <a:ext uri="{FF2B5EF4-FFF2-40B4-BE49-F238E27FC236}">
                  <a16:creationId xmlns:a16="http://schemas.microsoft.com/office/drawing/2014/main" id="{2064215C-BFBB-4F1A-9E31-0A96218D819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7" name="Arc 196">
              <a:extLst>
                <a:ext uri="{FF2B5EF4-FFF2-40B4-BE49-F238E27FC236}">
                  <a16:creationId xmlns:a16="http://schemas.microsoft.com/office/drawing/2014/main" id="{74D94E44-F757-47E3-84D1-F21A909445B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 name="Arc 197">
              <a:extLst>
                <a:ext uri="{FF2B5EF4-FFF2-40B4-BE49-F238E27FC236}">
                  <a16:creationId xmlns:a16="http://schemas.microsoft.com/office/drawing/2014/main" id="{1CF05E7E-0FF8-41F7-BAB5-36DC863C8A8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9" name="Arc 198">
              <a:extLst>
                <a:ext uri="{FF2B5EF4-FFF2-40B4-BE49-F238E27FC236}">
                  <a16:creationId xmlns:a16="http://schemas.microsoft.com/office/drawing/2014/main" id="{953F1853-0078-4BB5-97C9-0833898898D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0" name="Straight Connector 199">
              <a:extLst>
                <a:ext uri="{FF2B5EF4-FFF2-40B4-BE49-F238E27FC236}">
                  <a16:creationId xmlns:a16="http://schemas.microsoft.com/office/drawing/2014/main" id="{EC691A66-87E3-44DE-A51C-E4C8ED91B96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E8AAD63-675E-45CA-9347-0450E6EFD37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847D13EE-A2B9-445D-97D5-99FC87E0C0B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03" name="Group 202">
            <a:extLst>
              <a:ext uri="{FF2B5EF4-FFF2-40B4-BE49-F238E27FC236}">
                <a16:creationId xmlns:a16="http://schemas.microsoft.com/office/drawing/2014/main" id="{C4F37832-E41C-4CDD-B5E0-568660400A58}"/>
              </a:ext>
            </a:extLst>
          </p:cNvPr>
          <p:cNvGrpSpPr/>
          <p:nvPr/>
        </p:nvGrpSpPr>
        <p:grpSpPr>
          <a:xfrm rot="2540802">
            <a:off x="3592749" y="9525"/>
            <a:ext cx="544580" cy="346135"/>
            <a:chOff x="1459148" y="544749"/>
            <a:chExt cx="7412477" cy="5661498"/>
          </a:xfrm>
        </p:grpSpPr>
        <p:sp>
          <p:nvSpPr>
            <p:cNvPr id="204" name="Arc 203">
              <a:extLst>
                <a:ext uri="{FF2B5EF4-FFF2-40B4-BE49-F238E27FC236}">
                  <a16:creationId xmlns:a16="http://schemas.microsoft.com/office/drawing/2014/main" id="{365C5F22-79D2-4835-BBFE-491ABA155FB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5" name="Straight Connector 204">
              <a:extLst>
                <a:ext uri="{FF2B5EF4-FFF2-40B4-BE49-F238E27FC236}">
                  <a16:creationId xmlns:a16="http://schemas.microsoft.com/office/drawing/2014/main" id="{24B3CB88-7E38-432D-85D5-28464DBBDEE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06" name="Arc 205">
              <a:extLst>
                <a:ext uri="{FF2B5EF4-FFF2-40B4-BE49-F238E27FC236}">
                  <a16:creationId xmlns:a16="http://schemas.microsoft.com/office/drawing/2014/main" id="{15B79BBA-BC42-4AC9-81B5-4BA7CAFAB98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7" name="Straight Connector 206">
              <a:extLst>
                <a:ext uri="{FF2B5EF4-FFF2-40B4-BE49-F238E27FC236}">
                  <a16:creationId xmlns:a16="http://schemas.microsoft.com/office/drawing/2014/main" id="{F8FF7B46-15B2-4628-8FF9-6974E4F1BA7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25DFC729-C6A2-4D1C-8207-C9B482BF8CE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09" name="Oval 208">
              <a:extLst>
                <a:ext uri="{FF2B5EF4-FFF2-40B4-BE49-F238E27FC236}">
                  <a16:creationId xmlns:a16="http://schemas.microsoft.com/office/drawing/2014/main" id="{9F52425F-5836-43BB-8C9D-B8D1C4AD17F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Arc 209">
              <a:extLst>
                <a:ext uri="{FF2B5EF4-FFF2-40B4-BE49-F238E27FC236}">
                  <a16:creationId xmlns:a16="http://schemas.microsoft.com/office/drawing/2014/main" id="{99143E05-6809-4CAE-9A53-AE97B682CA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1" name="Arc 210">
              <a:extLst>
                <a:ext uri="{FF2B5EF4-FFF2-40B4-BE49-F238E27FC236}">
                  <a16:creationId xmlns:a16="http://schemas.microsoft.com/office/drawing/2014/main" id="{ED55372A-5C0B-4BDE-882E-05722F7131C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 name="Arc 211">
              <a:extLst>
                <a:ext uri="{FF2B5EF4-FFF2-40B4-BE49-F238E27FC236}">
                  <a16:creationId xmlns:a16="http://schemas.microsoft.com/office/drawing/2014/main" id="{5C013DCB-5848-48BE-AAC7-457EAD1EB39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3" name="Arc 212">
              <a:extLst>
                <a:ext uri="{FF2B5EF4-FFF2-40B4-BE49-F238E27FC236}">
                  <a16:creationId xmlns:a16="http://schemas.microsoft.com/office/drawing/2014/main" id="{895C3216-126C-4661-A0D6-69566A42A64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4" name="Straight Connector 213">
              <a:extLst>
                <a:ext uri="{FF2B5EF4-FFF2-40B4-BE49-F238E27FC236}">
                  <a16:creationId xmlns:a16="http://schemas.microsoft.com/office/drawing/2014/main" id="{4E60C9DD-C780-4F59-87E6-073C02F9989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672360-A276-4DE3-BA77-8F1499DE7E1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60A29ACF-5F79-49F6-99E4-F42572A7E4F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17" name="Group 216">
            <a:extLst>
              <a:ext uri="{FF2B5EF4-FFF2-40B4-BE49-F238E27FC236}">
                <a16:creationId xmlns:a16="http://schemas.microsoft.com/office/drawing/2014/main" id="{94117DB0-15E7-430F-A3F0-F8641B86646A}"/>
              </a:ext>
            </a:extLst>
          </p:cNvPr>
          <p:cNvGrpSpPr/>
          <p:nvPr/>
        </p:nvGrpSpPr>
        <p:grpSpPr>
          <a:xfrm rot="2540802">
            <a:off x="3907074" y="0"/>
            <a:ext cx="544580" cy="346135"/>
            <a:chOff x="1459148" y="544749"/>
            <a:chExt cx="7412477" cy="5661498"/>
          </a:xfrm>
        </p:grpSpPr>
        <p:sp>
          <p:nvSpPr>
            <p:cNvPr id="218" name="Arc 217">
              <a:extLst>
                <a:ext uri="{FF2B5EF4-FFF2-40B4-BE49-F238E27FC236}">
                  <a16:creationId xmlns:a16="http://schemas.microsoft.com/office/drawing/2014/main" id="{6BCAB2B7-6961-47D1-AC72-5C9C5C45EA2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9" name="Straight Connector 218">
              <a:extLst>
                <a:ext uri="{FF2B5EF4-FFF2-40B4-BE49-F238E27FC236}">
                  <a16:creationId xmlns:a16="http://schemas.microsoft.com/office/drawing/2014/main" id="{E99C6EE8-BB77-4C00-A856-64ABA843536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20" name="Arc 219">
              <a:extLst>
                <a:ext uri="{FF2B5EF4-FFF2-40B4-BE49-F238E27FC236}">
                  <a16:creationId xmlns:a16="http://schemas.microsoft.com/office/drawing/2014/main" id="{DA0E07D5-3687-45E0-A128-BDEC294CE44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1" name="Straight Connector 220">
              <a:extLst>
                <a:ext uri="{FF2B5EF4-FFF2-40B4-BE49-F238E27FC236}">
                  <a16:creationId xmlns:a16="http://schemas.microsoft.com/office/drawing/2014/main" id="{35FBECDE-61CD-431A-B260-98DC015D3C4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B692C460-B37F-4FFB-A8CF-8626A760D01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23" name="Oval 222">
              <a:extLst>
                <a:ext uri="{FF2B5EF4-FFF2-40B4-BE49-F238E27FC236}">
                  <a16:creationId xmlns:a16="http://schemas.microsoft.com/office/drawing/2014/main" id="{A8859F60-7D72-456A-A855-EDEB16BC022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Arc 223">
              <a:extLst>
                <a:ext uri="{FF2B5EF4-FFF2-40B4-BE49-F238E27FC236}">
                  <a16:creationId xmlns:a16="http://schemas.microsoft.com/office/drawing/2014/main" id="{77A4DACD-3FD3-4CDB-8C6F-F7CE7CBA44A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5" name="Arc 224">
              <a:extLst>
                <a:ext uri="{FF2B5EF4-FFF2-40B4-BE49-F238E27FC236}">
                  <a16:creationId xmlns:a16="http://schemas.microsoft.com/office/drawing/2014/main" id="{0DD9E00A-6082-4B11-A64D-E9FA7D5AC3C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 name="Arc 225">
              <a:extLst>
                <a:ext uri="{FF2B5EF4-FFF2-40B4-BE49-F238E27FC236}">
                  <a16:creationId xmlns:a16="http://schemas.microsoft.com/office/drawing/2014/main" id="{673163C9-74CA-47FD-83E3-17E23A52EF4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7" name="Arc 226">
              <a:extLst>
                <a:ext uri="{FF2B5EF4-FFF2-40B4-BE49-F238E27FC236}">
                  <a16:creationId xmlns:a16="http://schemas.microsoft.com/office/drawing/2014/main" id="{3484B662-261C-4304-AC8E-BCB024504C6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8" name="Straight Connector 227">
              <a:extLst>
                <a:ext uri="{FF2B5EF4-FFF2-40B4-BE49-F238E27FC236}">
                  <a16:creationId xmlns:a16="http://schemas.microsoft.com/office/drawing/2014/main" id="{5E9A446C-7CBA-4F8D-A968-B229E584B95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BA9C4243-5565-43AE-BFA9-13F9C57ADB2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E0CEE49A-CEF0-420B-BCE0-ED2978FD836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31" name="Group 230">
            <a:extLst>
              <a:ext uri="{FF2B5EF4-FFF2-40B4-BE49-F238E27FC236}">
                <a16:creationId xmlns:a16="http://schemas.microsoft.com/office/drawing/2014/main" id="{27B09E84-6ED8-46F5-A6A4-91957DA41319}"/>
              </a:ext>
            </a:extLst>
          </p:cNvPr>
          <p:cNvGrpSpPr/>
          <p:nvPr/>
        </p:nvGrpSpPr>
        <p:grpSpPr>
          <a:xfrm rot="2540802">
            <a:off x="4221399" y="0"/>
            <a:ext cx="544580" cy="346135"/>
            <a:chOff x="1459148" y="544749"/>
            <a:chExt cx="7412477" cy="5661498"/>
          </a:xfrm>
        </p:grpSpPr>
        <p:sp>
          <p:nvSpPr>
            <p:cNvPr id="232" name="Arc 231">
              <a:extLst>
                <a:ext uri="{FF2B5EF4-FFF2-40B4-BE49-F238E27FC236}">
                  <a16:creationId xmlns:a16="http://schemas.microsoft.com/office/drawing/2014/main" id="{6F342A05-B75D-4C4C-9D28-424F45382DA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3" name="Straight Connector 232">
              <a:extLst>
                <a:ext uri="{FF2B5EF4-FFF2-40B4-BE49-F238E27FC236}">
                  <a16:creationId xmlns:a16="http://schemas.microsoft.com/office/drawing/2014/main" id="{D416205A-57F5-4ECE-A04B-1CF653A6088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34" name="Arc 233">
              <a:extLst>
                <a:ext uri="{FF2B5EF4-FFF2-40B4-BE49-F238E27FC236}">
                  <a16:creationId xmlns:a16="http://schemas.microsoft.com/office/drawing/2014/main" id="{4E38E539-8EB1-4A97-814C-4EE905C94EF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5" name="Straight Connector 234">
              <a:extLst>
                <a:ext uri="{FF2B5EF4-FFF2-40B4-BE49-F238E27FC236}">
                  <a16:creationId xmlns:a16="http://schemas.microsoft.com/office/drawing/2014/main" id="{AFD69FB2-660D-4630-982C-98412FD6C20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CF595421-11EE-46F7-87A8-D4AABABE8EE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37" name="Oval 236">
              <a:extLst>
                <a:ext uri="{FF2B5EF4-FFF2-40B4-BE49-F238E27FC236}">
                  <a16:creationId xmlns:a16="http://schemas.microsoft.com/office/drawing/2014/main" id="{25691ECC-EA75-4D12-BA0F-56C1D722BDD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Arc 237">
              <a:extLst>
                <a:ext uri="{FF2B5EF4-FFF2-40B4-BE49-F238E27FC236}">
                  <a16:creationId xmlns:a16="http://schemas.microsoft.com/office/drawing/2014/main" id="{08E61EDA-1681-4466-ACC8-61646D67546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9" name="Arc 238">
              <a:extLst>
                <a:ext uri="{FF2B5EF4-FFF2-40B4-BE49-F238E27FC236}">
                  <a16:creationId xmlns:a16="http://schemas.microsoft.com/office/drawing/2014/main" id="{5267F2D0-F08E-440A-9CDA-86CB129D5FC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0" name="Arc 239">
              <a:extLst>
                <a:ext uri="{FF2B5EF4-FFF2-40B4-BE49-F238E27FC236}">
                  <a16:creationId xmlns:a16="http://schemas.microsoft.com/office/drawing/2014/main" id="{40F4E94B-9907-4C8E-8916-4EAA19255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1" name="Arc 240">
              <a:extLst>
                <a:ext uri="{FF2B5EF4-FFF2-40B4-BE49-F238E27FC236}">
                  <a16:creationId xmlns:a16="http://schemas.microsoft.com/office/drawing/2014/main" id="{B014EC4E-7C55-456C-AFAD-3245365E4C2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2" name="Straight Connector 241">
              <a:extLst>
                <a:ext uri="{FF2B5EF4-FFF2-40B4-BE49-F238E27FC236}">
                  <a16:creationId xmlns:a16="http://schemas.microsoft.com/office/drawing/2014/main" id="{C63752AA-D916-432C-BC63-C92F8BE94D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702C5503-7D7E-4A0C-A15C-C5B56C7DA7D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511FBB6D-5ECE-454E-B3E4-DBFF3805035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45" name="Group 244">
            <a:extLst>
              <a:ext uri="{FF2B5EF4-FFF2-40B4-BE49-F238E27FC236}">
                <a16:creationId xmlns:a16="http://schemas.microsoft.com/office/drawing/2014/main" id="{44A66AB0-D4E2-4BDB-9E08-ECFBBA74D420}"/>
              </a:ext>
            </a:extLst>
          </p:cNvPr>
          <p:cNvGrpSpPr/>
          <p:nvPr/>
        </p:nvGrpSpPr>
        <p:grpSpPr>
          <a:xfrm rot="2540802">
            <a:off x="4535724" y="9525"/>
            <a:ext cx="544580" cy="346135"/>
            <a:chOff x="1459148" y="544749"/>
            <a:chExt cx="7412477" cy="5661498"/>
          </a:xfrm>
        </p:grpSpPr>
        <p:sp>
          <p:nvSpPr>
            <p:cNvPr id="246" name="Arc 245">
              <a:extLst>
                <a:ext uri="{FF2B5EF4-FFF2-40B4-BE49-F238E27FC236}">
                  <a16:creationId xmlns:a16="http://schemas.microsoft.com/office/drawing/2014/main" id="{9F3D8DD7-8855-4160-9EAC-94F01E589D7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7" name="Straight Connector 246">
              <a:extLst>
                <a:ext uri="{FF2B5EF4-FFF2-40B4-BE49-F238E27FC236}">
                  <a16:creationId xmlns:a16="http://schemas.microsoft.com/office/drawing/2014/main" id="{CFBCE250-1625-4276-AAB6-DCC7D2B1397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48" name="Arc 247">
              <a:extLst>
                <a:ext uri="{FF2B5EF4-FFF2-40B4-BE49-F238E27FC236}">
                  <a16:creationId xmlns:a16="http://schemas.microsoft.com/office/drawing/2014/main" id="{5F679670-6478-484B-AF50-AD1B0D5115D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9" name="Straight Connector 248">
              <a:extLst>
                <a:ext uri="{FF2B5EF4-FFF2-40B4-BE49-F238E27FC236}">
                  <a16:creationId xmlns:a16="http://schemas.microsoft.com/office/drawing/2014/main" id="{D5877E93-1418-4799-8AC3-80F0DA6DFC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1FB9BF81-2525-4BE8-B4BD-D603BAC7D7A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51" name="Oval 250">
              <a:extLst>
                <a:ext uri="{FF2B5EF4-FFF2-40B4-BE49-F238E27FC236}">
                  <a16:creationId xmlns:a16="http://schemas.microsoft.com/office/drawing/2014/main" id="{EB4C8FB0-58B9-45B8-B69E-5B2B1D8DF9A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Arc 251">
              <a:extLst>
                <a:ext uri="{FF2B5EF4-FFF2-40B4-BE49-F238E27FC236}">
                  <a16:creationId xmlns:a16="http://schemas.microsoft.com/office/drawing/2014/main" id="{738BC1BC-93AF-4936-B761-D66758161C7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3" name="Arc 252">
              <a:extLst>
                <a:ext uri="{FF2B5EF4-FFF2-40B4-BE49-F238E27FC236}">
                  <a16:creationId xmlns:a16="http://schemas.microsoft.com/office/drawing/2014/main" id="{A1B5CC90-816D-49E9-8BEE-51C77C9971C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 name="Arc 253">
              <a:extLst>
                <a:ext uri="{FF2B5EF4-FFF2-40B4-BE49-F238E27FC236}">
                  <a16:creationId xmlns:a16="http://schemas.microsoft.com/office/drawing/2014/main" id="{FF5A1E65-27E1-4B28-97FE-4112A82853F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5" name="Arc 254">
              <a:extLst>
                <a:ext uri="{FF2B5EF4-FFF2-40B4-BE49-F238E27FC236}">
                  <a16:creationId xmlns:a16="http://schemas.microsoft.com/office/drawing/2014/main" id="{0DC2AA0C-0670-406C-BEBA-C19D446D7C4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6" name="Straight Connector 255">
              <a:extLst>
                <a:ext uri="{FF2B5EF4-FFF2-40B4-BE49-F238E27FC236}">
                  <a16:creationId xmlns:a16="http://schemas.microsoft.com/office/drawing/2014/main" id="{865D419B-FE33-4C06-BF26-5FF53CC1651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88B13F60-9A32-44AA-8D70-773D7AABE49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2E241A87-5619-403B-901A-401D53BC38F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59" name="Group 258">
            <a:extLst>
              <a:ext uri="{FF2B5EF4-FFF2-40B4-BE49-F238E27FC236}">
                <a16:creationId xmlns:a16="http://schemas.microsoft.com/office/drawing/2014/main" id="{5DC26FEA-BD0D-430B-B40E-4F32CA8EABA3}"/>
              </a:ext>
            </a:extLst>
          </p:cNvPr>
          <p:cNvGrpSpPr/>
          <p:nvPr/>
        </p:nvGrpSpPr>
        <p:grpSpPr>
          <a:xfrm rot="2540802">
            <a:off x="4850049" y="9525"/>
            <a:ext cx="544580" cy="346135"/>
            <a:chOff x="1459148" y="544749"/>
            <a:chExt cx="7412477" cy="5661498"/>
          </a:xfrm>
        </p:grpSpPr>
        <p:sp>
          <p:nvSpPr>
            <p:cNvPr id="260" name="Arc 259">
              <a:extLst>
                <a:ext uri="{FF2B5EF4-FFF2-40B4-BE49-F238E27FC236}">
                  <a16:creationId xmlns:a16="http://schemas.microsoft.com/office/drawing/2014/main" id="{13806E14-02B0-44DA-A99F-4AD2E50F05D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1" name="Straight Connector 260">
              <a:extLst>
                <a:ext uri="{FF2B5EF4-FFF2-40B4-BE49-F238E27FC236}">
                  <a16:creationId xmlns:a16="http://schemas.microsoft.com/office/drawing/2014/main" id="{B87612D6-8799-4394-A418-837076EB695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62" name="Arc 261">
              <a:extLst>
                <a:ext uri="{FF2B5EF4-FFF2-40B4-BE49-F238E27FC236}">
                  <a16:creationId xmlns:a16="http://schemas.microsoft.com/office/drawing/2014/main" id="{3C309809-6CA1-4C62-86DF-7A9783E3F32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3" name="Straight Connector 262">
              <a:extLst>
                <a:ext uri="{FF2B5EF4-FFF2-40B4-BE49-F238E27FC236}">
                  <a16:creationId xmlns:a16="http://schemas.microsoft.com/office/drawing/2014/main" id="{15ECCD06-9EE0-497E-9CC3-823CEC4B390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F29C9866-B56E-416B-8814-8D7A892C3ED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65" name="Oval 264">
              <a:extLst>
                <a:ext uri="{FF2B5EF4-FFF2-40B4-BE49-F238E27FC236}">
                  <a16:creationId xmlns:a16="http://schemas.microsoft.com/office/drawing/2014/main" id="{38E5D144-9817-4361-B2A1-A7E00BE0C8D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Arc 265">
              <a:extLst>
                <a:ext uri="{FF2B5EF4-FFF2-40B4-BE49-F238E27FC236}">
                  <a16:creationId xmlns:a16="http://schemas.microsoft.com/office/drawing/2014/main" id="{D0C56737-8D89-4DC3-8EFA-891BDC4665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7" name="Arc 266">
              <a:extLst>
                <a:ext uri="{FF2B5EF4-FFF2-40B4-BE49-F238E27FC236}">
                  <a16:creationId xmlns:a16="http://schemas.microsoft.com/office/drawing/2014/main" id="{CD0CE144-5AE3-4F68-A9DE-FDFF37633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8" name="Arc 267">
              <a:extLst>
                <a:ext uri="{FF2B5EF4-FFF2-40B4-BE49-F238E27FC236}">
                  <a16:creationId xmlns:a16="http://schemas.microsoft.com/office/drawing/2014/main" id="{4FBD4D72-ED7E-468A-9301-FCD0BF01A6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9" name="Arc 268">
              <a:extLst>
                <a:ext uri="{FF2B5EF4-FFF2-40B4-BE49-F238E27FC236}">
                  <a16:creationId xmlns:a16="http://schemas.microsoft.com/office/drawing/2014/main" id="{081AC62A-0536-4102-A38C-56248AFD5B9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0" name="Straight Connector 269">
              <a:extLst>
                <a:ext uri="{FF2B5EF4-FFF2-40B4-BE49-F238E27FC236}">
                  <a16:creationId xmlns:a16="http://schemas.microsoft.com/office/drawing/2014/main" id="{998DD720-5D3D-4C9E-9594-E849E0F5A8F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6644BF4-408E-417C-A75D-71A5A336611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240C1AF1-1FD8-4BF5-B95D-5EC2F0F7F25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73" name="Group 272">
            <a:extLst>
              <a:ext uri="{FF2B5EF4-FFF2-40B4-BE49-F238E27FC236}">
                <a16:creationId xmlns:a16="http://schemas.microsoft.com/office/drawing/2014/main" id="{33CEA1DC-E754-476F-B5DB-E8C97F3E2D3D}"/>
              </a:ext>
            </a:extLst>
          </p:cNvPr>
          <p:cNvGrpSpPr/>
          <p:nvPr/>
        </p:nvGrpSpPr>
        <p:grpSpPr>
          <a:xfrm rot="2540802">
            <a:off x="5164374" y="0"/>
            <a:ext cx="544580" cy="346135"/>
            <a:chOff x="1459148" y="544749"/>
            <a:chExt cx="7412477" cy="5661498"/>
          </a:xfrm>
        </p:grpSpPr>
        <p:sp>
          <p:nvSpPr>
            <p:cNvPr id="274" name="Arc 273">
              <a:extLst>
                <a:ext uri="{FF2B5EF4-FFF2-40B4-BE49-F238E27FC236}">
                  <a16:creationId xmlns:a16="http://schemas.microsoft.com/office/drawing/2014/main" id="{BC54EC00-E6A6-4EE5-BC72-D1E9F2A1F57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5" name="Straight Connector 274">
              <a:extLst>
                <a:ext uri="{FF2B5EF4-FFF2-40B4-BE49-F238E27FC236}">
                  <a16:creationId xmlns:a16="http://schemas.microsoft.com/office/drawing/2014/main" id="{9BD7E794-6C7E-42D5-B0E6-6A8BA48849B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76" name="Arc 275">
              <a:extLst>
                <a:ext uri="{FF2B5EF4-FFF2-40B4-BE49-F238E27FC236}">
                  <a16:creationId xmlns:a16="http://schemas.microsoft.com/office/drawing/2014/main" id="{FBFB483A-AA2E-44F2-9D7B-8FCEDE056E7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7" name="Straight Connector 276">
              <a:extLst>
                <a:ext uri="{FF2B5EF4-FFF2-40B4-BE49-F238E27FC236}">
                  <a16:creationId xmlns:a16="http://schemas.microsoft.com/office/drawing/2014/main" id="{B758582D-7FFD-4EDF-BF62-F9181152A6A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id="{CB1989A3-F62F-46C3-B9F3-49F7D9E260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79" name="Oval 278">
              <a:extLst>
                <a:ext uri="{FF2B5EF4-FFF2-40B4-BE49-F238E27FC236}">
                  <a16:creationId xmlns:a16="http://schemas.microsoft.com/office/drawing/2014/main" id="{B52D7A85-DCD4-4710-9BF4-4000AA2856D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Arc 279">
              <a:extLst>
                <a:ext uri="{FF2B5EF4-FFF2-40B4-BE49-F238E27FC236}">
                  <a16:creationId xmlns:a16="http://schemas.microsoft.com/office/drawing/2014/main" id="{D5E49568-2721-4B5A-BC30-91D6ABBC94C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1" name="Arc 280">
              <a:extLst>
                <a:ext uri="{FF2B5EF4-FFF2-40B4-BE49-F238E27FC236}">
                  <a16:creationId xmlns:a16="http://schemas.microsoft.com/office/drawing/2014/main" id="{8AD45BDB-4B34-4D9B-8D39-07D834C7498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2" name="Arc 281">
              <a:extLst>
                <a:ext uri="{FF2B5EF4-FFF2-40B4-BE49-F238E27FC236}">
                  <a16:creationId xmlns:a16="http://schemas.microsoft.com/office/drawing/2014/main" id="{BE2AB682-ADC4-43CB-B9A9-4EA0E8CC59A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3" name="Arc 282">
              <a:extLst>
                <a:ext uri="{FF2B5EF4-FFF2-40B4-BE49-F238E27FC236}">
                  <a16:creationId xmlns:a16="http://schemas.microsoft.com/office/drawing/2014/main" id="{EC946DCD-23B2-44B1-8F26-41DD870C6E5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4" name="Straight Connector 283">
              <a:extLst>
                <a:ext uri="{FF2B5EF4-FFF2-40B4-BE49-F238E27FC236}">
                  <a16:creationId xmlns:a16="http://schemas.microsoft.com/office/drawing/2014/main" id="{7AF6BE11-56BA-4E1F-B9C1-DEF5B71296E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033CFCA6-EE3A-4C1D-BE66-CBD96A312A0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31E51BDF-9E5C-44FC-B80B-CC3424BD1CC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87" name="Group 286">
            <a:extLst>
              <a:ext uri="{FF2B5EF4-FFF2-40B4-BE49-F238E27FC236}">
                <a16:creationId xmlns:a16="http://schemas.microsoft.com/office/drawing/2014/main" id="{9B451C4E-EA10-4ACD-9241-A16A9BCA2A73}"/>
              </a:ext>
            </a:extLst>
          </p:cNvPr>
          <p:cNvGrpSpPr/>
          <p:nvPr/>
        </p:nvGrpSpPr>
        <p:grpSpPr>
          <a:xfrm rot="2540802">
            <a:off x="5478699" y="0"/>
            <a:ext cx="544580" cy="346135"/>
            <a:chOff x="1459148" y="544749"/>
            <a:chExt cx="7412477" cy="5661498"/>
          </a:xfrm>
        </p:grpSpPr>
        <p:sp>
          <p:nvSpPr>
            <p:cNvPr id="288" name="Arc 287">
              <a:extLst>
                <a:ext uri="{FF2B5EF4-FFF2-40B4-BE49-F238E27FC236}">
                  <a16:creationId xmlns:a16="http://schemas.microsoft.com/office/drawing/2014/main" id="{C93BD9E6-268D-44B3-83FC-DCB1CD1ECA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9" name="Straight Connector 288">
              <a:extLst>
                <a:ext uri="{FF2B5EF4-FFF2-40B4-BE49-F238E27FC236}">
                  <a16:creationId xmlns:a16="http://schemas.microsoft.com/office/drawing/2014/main" id="{A5AD0BFC-19D5-40AF-A063-2144C96653E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90" name="Arc 289">
              <a:extLst>
                <a:ext uri="{FF2B5EF4-FFF2-40B4-BE49-F238E27FC236}">
                  <a16:creationId xmlns:a16="http://schemas.microsoft.com/office/drawing/2014/main" id="{2F05C90D-D628-4366-B6D2-83CC4488139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1" name="Straight Connector 290">
              <a:extLst>
                <a:ext uri="{FF2B5EF4-FFF2-40B4-BE49-F238E27FC236}">
                  <a16:creationId xmlns:a16="http://schemas.microsoft.com/office/drawing/2014/main" id="{F960DE39-D1E8-4B5C-98FB-1AC5D56BAEC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76DF2CB6-A325-43AE-8B45-6FD76780C66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93" name="Oval 292">
              <a:extLst>
                <a:ext uri="{FF2B5EF4-FFF2-40B4-BE49-F238E27FC236}">
                  <a16:creationId xmlns:a16="http://schemas.microsoft.com/office/drawing/2014/main" id="{8B2C3883-674F-4E91-9E35-AEBA2B8D260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Arc 293">
              <a:extLst>
                <a:ext uri="{FF2B5EF4-FFF2-40B4-BE49-F238E27FC236}">
                  <a16:creationId xmlns:a16="http://schemas.microsoft.com/office/drawing/2014/main" id="{72DA7D9A-D557-488B-BE81-A13554262F0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5" name="Arc 294">
              <a:extLst>
                <a:ext uri="{FF2B5EF4-FFF2-40B4-BE49-F238E27FC236}">
                  <a16:creationId xmlns:a16="http://schemas.microsoft.com/office/drawing/2014/main" id="{FFF485BD-969F-41D7-9A20-639526CF500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 name="Arc 295">
              <a:extLst>
                <a:ext uri="{FF2B5EF4-FFF2-40B4-BE49-F238E27FC236}">
                  <a16:creationId xmlns:a16="http://schemas.microsoft.com/office/drawing/2014/main" id="{0471D344-23E4-43E6-BDC7-8CE4260BAF6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7" name="Arc 296">
              <a:extLst>
                <a:ext uri="{FF2B5EF4-FFF2-40B4-BE49-F238E27FC236}">
                  <a16:creationId xmlns:a16="http://schemas.microsoft.com/office/drawing/2014/main" id="{5DCE2989-712A-42D4-9B97-E1CBB2AD91A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8" name="Straight Connector 297">
              <a:extLst>
                <a:ext uri="{FF2B5EF4-FFF2-40B4-BE49-F238E27FC236}">
                  <a16:creationId xmlns:a16="http://schemas.microsoft.com/office/drawing/2014/main" id="{E8F9918E-21E6-458D-B1A1-3CA55B62C4A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791DFB34-34C0-4FBA-885E-3D3D59518DF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id="{44D408C5-D3D4-49B8-A911-89C50B52759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01" name="Group 300">
            <a:extLst>
              <a:ext uri="{FF2B5EF4-FFF2-40B4-BE49-F238E27FC236}">
                <a16:creationId xmlns:a16="http://schemas.microsoft.com/office/drawing/2014/main" id="{C731FB8F-1219-417F-B785-2CEC846969F8}"/>
              </a:ext>
            </a:extLst>
          </p:cNvPr>
          <p:cNvGrpSpPr/>
          <p:nvPr/>
        </p:nvGrpSpPr>
        <p:grpSpPr>
          <a:xfrm rot="2540802">
            <a:off x="5793024" y="0"/>
            <a:ext cx="544580" cy="346135"/>
            <a:chOff x="1459148" y="544749"/>
            <a:chExt cx="7412477" cy="5661498"/>
          </a:xfrm>
        </p:grpSpPr>
        <p:sp>
          <p:nvSpPr>
            <p:cNvPr id="302" name="Arc 301">
              <a:extLst>
                <a:ext uri="{FF2B5EF4-FFF2-40B4-BE49-F238E27FC236}">
                  <a16:creationId xmlns:a16="http://schemas.microsoft.com/office/drawing/2014/main" id="{767FFAC2-F6A8-459A-AEE7-41AA1A963F9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3" name="Straight Connector 302">
              <a:extLst>
                <a:ext uri="{FF2B5EF4-FFF2-40B4-BE49-F238E27FC236}">
                  <a16:creationId xmlns:a16="http://schemas.microsoft.com/office/drawing/2014/main" id="{2AF496B3-5909-41E8-A326-B889B0C7FAD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04" name="Arc 303">
              <a:extLst>
                <a:ext uri="{FF2B5EF4-FFF2-40B4-BE49-F238E27FC236}">
                  <a16:creationId xmlns:a16="http://schemas.microsoft.com/office/drawing/2014/main" id="{B8314BF2-F946-4703-9655-08ECC1F4F7B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5" name="Straight Connector 304">
              <a:extLst>
                <a:ext uri="{FF2B5EF4-FFF2-40B4-BE49-F238E27FC236}">
                  <a16:creationId xmlns:a16="http://schemas.microsoft.com/office/drawing/2014/main" id="{9D762619-8615-4633-A699-1FDCA5D8727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8C6E9D74-AB9B-4F31-ACD7-D57466A2045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07" name="Oval 306">
              <a:extLst>
                <a:ext uri="{FF2B5EF4-FFF2-40B4-BE49-F238E27FC236}">
                  <a16:creationId xmlns:a16="http://schemas.microsoft.com/office/drawing/2014/main" id="{12A2A2BC-9354-4615-980F-BC8E785088D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Arc 307">
              <a:extLst>
                <a:ext uri="{FF2B5EF4-FFF2-40B4-BE49-F238E27FC236}">
                  <a16:creationId xmlns:a16="http://schemas.microsoft.com/office/drawing/2014/main" id="{E43D8F5E-6623-4C0D-939D-D4F8F2E6CA5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9" name="Arc 308">
              <a:extLst>
                <a:ext uri="{FF2B5EF4-FFF2-40B4-BE49-F238E27FC236}">
                  <a16:creationId xmlns:a16="http://schemas.microsoft.com/office/drawing/2014/main" id="{62B7217C-9314-40AF-8F99-D4D1831C8F1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0" name="Arc 309">
              <a:extLst>
                <a:ext uri="{FF2B5EF4-FFF2-40B4-BE49-F238E27FC236}">
                  <a16:creationId xmlns:a16="http://schemas.microsoft.com/office/drawing/2014/main" id="{58082D09-EF41-4301-BB97-35C35719372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1" name="Arc 310">
              <a:extLst>
                <a:ext uri="{FF2B5EF4-FFF2-40B4-BE49-F238E27FC236}">
                  <a16:creationId xmlns:a16="http://schemas.microsoft.com/office/drawing/2014/main" id="{C544C947-F7D4-473D-B0F0-0E437EFAD3E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2" name="Straight Connector 311">
              <a:extLst>
                <a:ext uri="{FF2B5EF4-FFF2-40B4-BE49-F238E27FC236}">
                  <a16:creationId xmlns:a16="http://schemas.microsoft.com/office/drawing/2014/main" id="{D82248E4-9666-4DB7-A676-4DF9AFE294F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6E33029-ABD4-461B-987D-16DFD3070C5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F5DCE03F-AB79-4B11-9083-87475689882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15" name="Group 314">
            <a:extLst>
              <a:ext uri="{FF2B5EF4-FFF2-40B4-BE49-F238E27FC236}">
                <a16:creationId xmlns:a16="http://schemas.microsoft.com/office/drawing/2014/main" id="{5A71B974-7B7C-4CC3-A13E-A811A28B9361}"/>
              </a:ext>
            </a:extLst>
          </p:cNvPr>
          <p:cNvGrpSpPr/>
          <p:nvPr/>
        </p:nvGrpSpPr>
        <p:grpSpPr>
          <a:xfrm rot="2540802">
            <a:off x="6107349" y="0"/>
            <a:ext cx="544580" cy="346135"/>
            <a:chOff x="1459148" y="544749"/>
            <a:chExt cx="7412477" cy="5661498"/>
          </a:xfrm>
        </p:grpSpPr>
        <p:sp>
          <p:nvSpPr>
            <p:cNvPr id="316" name="Arc 315">
              <a:extLst>
                <a:ext uri="{FF2B5EF4-FFF2-40B4-BE49-F238E27FC236}">
                  <a16:creationId xmlns:a16="http://schemas.microsoft.com/office/drawing/2014/main" id="{DB3AA569-A52E-45EB-9737-38735B85A76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7" name="Straight Connector 316">
              <a:extLst>
                <a:ext uri="{FF2B5EF4-FFF2-40B4-BE49-F238E27FC236}">
                  <a16:creationId xmlns:a16="http://schemas.microsoft.com/office/drawing/2014/main" id="{5166758D-5DA2-4B84-9D53-106D032030A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18" name="Arc 317">
              <a:extLst>
                <a:ext uri="{FF2B5EF4-FFF2-40B4-BE49-F238E27FC236}">
                  <a16:creationId xmlns:a16="http://schemas.microsoft.com/office/drawing/2014/main" id="{8DF5B481-45FC-4C12-8E11-96B5F4AE510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9" name="Straight Connector 318">
              <a:extLst>
                <a:ext uri="{FF2B5EF4-FFF2-40B4-BE49-F238E27FC236}">
                  <a16:creationId xmlns:a16="http://schemas.microsoft.com/office/drawing/2014/main" id="{C3366D7C-F921-42ED-A7BA-6FF681DCD0B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D4F4CD2-8070-40A4-9762-E16E862D1C0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21" name="Oval 320">
              <a:extLst>
                <a:ext uri="{FF2B5EF4-FFF2-40B4-BE49-F238E27FC236}">
                  <a16:creationId xmlns:a16="http://schemas.microsoft.com/office/drawing/2014/main" id="{03C93405-1E5B-4FD1-9940-BF55FFC9313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Arc 321">
              <a:extLst>
                <a:ext uri="{FF2B5EF4-FFF2-40B4-BE49-F238E27FC236}">
                  <a16:creationId xmlns:a16="http://schemas.microsoft.com/office/drawing/2014/main" id="{62B76F5B-49CD-4D23-BA78-26E842C2BC9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3" name="Arc 322">
              <a:extLst>
                <a:ext uri="{FF2B5EF4-FFF2-40B4-BE49-F238E27FC236}">
                  <a16:creationId xmlns:a16="http://schemas.microsoft.com/office/drawing/2014/main" id="{4FA4F1C9-16D1-4E47-A724-7F5A30F6737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Arc 323">
              <a:extLst>
                <a:ext uri="{FF2B5EF4-FFF2-40B4-BE49-F238E27FC236}">
                  <a16:creationId xmlns:a16="http://schemas.microsoft.com/office/drawing/2014/main" id="{1EDCA425-4113-4BBD-9D9A-6859B1DDC9E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5" name="Arc 324">
              <a:extLst>
                <a:ext uri="{FF2B5EF4-FFF2-40B4-BE49-F238E27FC236}">
                  <a16:creationId xmlns:a16="http://schemas.microsoft.com/office/drawing/2014/main" id="{3BC04BD2-59EB-4A18-A282-F2BA990E9A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6" name="Straight Connector 325">
              <a:extLst>
                <a:ext uri="{FF2B5EF4-FFF2-40B4-BE49-F238E27FC236}">
                  <a16:creationId xmlns:a16="http://schemas.microsoft.com/office/drawing/2014/main" id="{FEDCA1C8-1918-440C-8E12-712FA3BC233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022CE41F-7BCF-4DA7-8D1D-650FB546D2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29A373A-5410-4E6A-A43D-BE70B44C83C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69C238C8-1A01-4C47-B69F-F36904462151}"/>
              </a:ext>
            </a:extLst>
          </p:cNvPr>
          <p:cNvGrpSpPr/>
          <p:nvPr/>
        </p:nvGrpSpPr>
        <p:grpSpPr>
          <a:xfrm rot="2540802">
            <a:off x="6421674" y="9525"/>
            <a:ext cx="544580" cy="346135"/>
            <a:chOff x="1459148" y="544749"/>
            <a:chExt cx="7412477" cy="5661498"/>
          </a:xfrm>
        </p:grpSpPr>
        <p:sp>
          <p:nvSpPr>
            <p:cNvPr id="330" name="Arc 329">
              <a:extLst>
                <a:ext uri="{FF2B5EF4-FFF2-40B4-BE49-F238E27FC236}">
                  <a16:creationId xmlns:a16="http://schemas.microsoft.com/office/drawing/2014/main" id="{9F6D87C8-638C-41F2-89D4-7DF088640FB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1" name="Straight Connector 330">
              <a:extLst>
                <a:ext uri="{FF2B5EF4-FFF2-40B4-BE49-F238E27FC236}">
                  <a16:creationId xmlns:a16="http://schemas.microsoft.com/office/drawing/2014/main" id="{9C92C56C-3784-46A3-B8F8-CE9445101C6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32" name="Arc 331">
              <a:extLst>
                <a:ext uri="{FF2B5EF4-FFF2-40B4-BE49-F238E27FC236}">
                  <a16:creationId xmlns:a16="http://schemas.microsoft.com/office/drawing/2014/main" id="{D40946CC-E3B2-4474-91B7-C14D74854A9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3" name="Straight Connector 332">
              <a:extLst>
                <a:ext uri="{FF2B5EF4-FFF2-40B4-BE49-F238E27FC236}">
                  <a16:creationId xmlns:a16="http://schemas.microsoft.com/office/drawing/2014/main" id="{A6EE2DB7-5910-479B-937A-F7708AEE8A3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1B4952E4-A5D9-451F-B559-3276518D96A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35" name="Oval 334">
              <a:extLst>
                <a:ext uri="{FF2B5EF4-FFF2-40B4-BE49-F238E27FC236}">
                  <a16:creationId xmlns:a16="http://schemas.microsoft.com/office/drawing/2014/main" id="{F47BDE68-7E93-41DC-B9CA-7C6AAF08B7C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Arc 335">
              <a:extLst>
                <a:ext uri="{FF2B5EF4-FFF2-40B4-BE49-F238E27FC236}">
                  <a16:creationId xmlns:a16="http://schemas.microsoft.com/office/drawing/2014/main" id="{D543DCAA-CFF2-4CC2-86E9-2BBAF3ABEE6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7" name="Arc 336">
              <a:extLst>
                <a:ext uri="{FF2B5EF4-FFF2-40B4-BE49-F238E27FC236}">
                  <a16:creationId xmlns:a16="http://schemas.microsoft.com/office/drawing/2014/main" id="{4CC759D3-E4B3-4758-A2D8-FE06C900318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Arc 337">
              <a:extLst>
                <a:ext uri="{FF2B5EF4-FFF2-40B4-BE49-F238E27FC236}">
                  <a16:creationId xmlns:a16="http://schemas.microsoft.com/office/drawing/2014/main" id="{6CF49246-54DB-4D03-8396-AD6A7D825CB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9" name="Arc 338">
              <a:extLst>
                <a:ext uri="{FF2B5EF4-FFF2-40B4-BE49-F238E27FC236}">
                  <a16:creationId xmlns:a16="http://schemas.microsoft.com/office/drawing/2014/main" id="{F162FB38-3011-4583-8143-BF8C38A0C0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0" name="Straight Connector 339">
              <a:extLst>
                <a:ext uri="{FF2B5EF4-FFF2-40B4-BE49-F238E27FC236}">
                  <a16:creationId xmlns:a16="http://schemas.microsoft.com/office/drawing/2014/main" id="{842C573B-78A8-4748-9331-987301DD173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C8022915-AE1B-4D4A-805B-A1BDBE99065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4B03F314-60F5-485A-B316-40C19B8EDF6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43" name="Group 342">
            <a:extLst>
              <a:ext uri="{FF2B5EF4-FFF2-40B4-BE49-F238E27FC236}">
                <a16:creationId xmlns:a16="http://schemas.microsoft.com/office/drawing/2014/main" id="{4A6F804D-B32F-4CF9-B234-AEA0E3A3D788}"/>
              </a:ext>
            </a:extLst>
          </p:cNvPr>
          <p:cNvGrpSpPr/>
          <p:nvPr/>
        </p:nvGrpSpPr>
        <p:grpSpPr>
          <a:xfrm rot="2540802">
            <a:off x="6735999" y="9525"/>
            <a:ext cx="544580" cy="346135"/>
            <a:chOff x="1459148" y="544749"/>
            <a:chExt cx="7412477" cy="5661498"/>
          </a:xfrm>
        </p:grpSpPr>
        <p:sp>
          <p:nvSpPr>
            <p:cNvPr id="344" name="Arc 343">
              <a:extLst>
                <a:ext uri="{FF2B5EF4-FFF2-40B4-BE49-F238E27FC236}">
                  <a16:creationId xmlns:a16="http://schemas.microsoft.com/office/drawing/2014/main" id="{23DA9106-B102-4A94-A6D6-04AFED6BF09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5" name="Straight Connector 344">
              <a:extLst>
                <a:ext uri="{FF2B5EF4-FFF2-40B4-BE49-F238E27FC236}">
                  <a16:creationId xmlns:a16="http://schemas.microsoft.com/office/drawing/2014/main" id="{35B069A4-3374-4C59-9025-2D30B28E828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46" name="Arc 345">
              <a:extLst>
                <a:ext uri="{FF2B5EF4-FFF2-40B4-BE49-F238E27FC236}">
                  <a16:creationId xmlns:a16="http://schemas.microsoft.com/office/drawing/2014/main" id="{A7D8C193-434E-459B-8E3B-2AF6A3CA5B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7" name="Straight Connector 346">
              <a:extLst>
                <a:ext uri="{FF2B5EF4-FFF2-40B4-BE49-F238E27FC236}">
                  <a16:creationId xmlns:a16="http://schemas.microsoft.com/office/drawing/2014/main" id="{F8FA5ECA-CAED-475C-B0AF-D92D7033929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5C0D4064-F720-4E69-9649-C6AAF5A7460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49" name="Oval 348">
              <a:extLst>
                <a:ext uri="{FF2B5EF4-FFF2-40B4-BE49-F238E27FC236}">
                  <a16:creationId xmlns:a16="http://schemas.microsoft.com/office/drawing/2014/main" id="{E5C2D91C-A038-4C35-B170-ABFB29934B2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Arc 349">
              <a:extLst>
                <a:ext uri="{FF2B5EF4-FFF2-40B4-BE49-F238E27FC236}">
                  <a16:creationId xmlns:a16="http://schemas.microsoft.com/office/drawing/2014/main" id="{65BAC23F-322A-425A-8C94-2A24504C174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1" name="Arc 350">
              <a:extLst>
                <a:ext uri="{FF2B5EF4-FFF2-40B4-BE49-F238E27FC236}">
                  <a16:creationId xmlns:a16="http://schemas.microsoft.com/office/drawing/2014/main" id="{1209F7A8-F079-44C1-B66C-CB66489C412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Arc 351">
              <a:extLst>
                <a:ext uri="{FF2B5EF4-FFF2-40B4-BE49-F238E27FC236}">
                  <a16:creationId xmlns:a16="http://schemas.microsoft.com/office/drawing/2014/main" id="{01121E95-D8E9-4234-A64B-0F88A19AD81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3" name="Arc 352">
              <a:extLst>
                <a:ext uri="{FF2B5EF4-FFF2-40B4-BE49-F238E27FC236}">
                  <a16:creationId xmlns:a16="http://schemas.microsoft.com/office/drawing/2014/main" id="{B544B72B-6374-46B4-BFB3-81350F6BC25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4" name="Straight Connector 353">
              <a:extLst>
                <a:ext uri="{FF2B5EF4-FFF2-40B4-BE49-F238E27FC236}">
                  <a16:creationId xmlns:a16="http://schemas.microsoft.com/office/drawing/2014/main" id="{5304DE4B-7810-436C-ACA1-65C2B5DAF60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FE134A2-EFA1-474A-A4F6-65A7745B7E8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B4E9D52D-B8E0-427B-B3A0-9393868BC42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57" name="Group 356">
            <a:extLst>
              <a:ext uri="{FF2B5EF4-FFF2-40B4-BE49-F238E27FC236}">
                <a16:creationId xmlns:a16="http://schemas.microsoft.com/office/drawing/2014/main" id="{301F6AF2-9A9D-4E5F-8E8A-D2313401F9AF}"/>
              </a:ext>
            </a:extLst>
          </p:cNvPr>
          <p:cNvGrpSpPr/>
          <p:nvPr/>
        </p:nvGrpSpPr>
        <p:grpSpPr>
          <a:xfrm rot="2540802">
            <a:off x="7050324" y="9525"/>
            <a:ext cx="544580" cy="346135"/>
            <a:chOff x="1459148" y="544749"/>
            <a:chExt cx="7412477" cy="5661498"/>
          </a:xfrm>
        </p:grpSpPr>
        <p:sp>
          <p:nvSpPr>
            <p:cNvPr id="358" name="Arc 357">
              <a:extLst>
                <a:ext uri="{FF2B5EF4-FFF2-40B4-BE49-F238E27FC236}">
                  <a16:creationId xmlns:a16="http://schemas.microsoft.com/office/drawing/2014/main" id="{05BDB3FF-12F0-4346-84BB-467D2C3DB60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9" name="Straight Connector 358">
              <a:extLst>
                <a:ext uri="{FF2B5EF4-FFF2-40B4-BE49-F238E27FC236}">
                  <a16:creationId xmlns:a16="http://schemas.microsoft.com/office/drawing/2014/main" id="{28A4D10B-B313-478F-A13F-162B1F28EEA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60" name="Arc 359">
              <a:extLst>
                <a:ext uri="{FF2B5EF4-FFF2-40B4-BE49-F238E27FC236}">
                  <a16:creationId xmlns:a16="http://schemas.microsoft.com/office/drawing/2014/main" id="{934E71AC-B64C-4278-A956-18DC1B690CA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1" name="Straight Connector 360">
              <a:extLst>
                <a:ext uri="{FF2B5EF4-FFF2-40B4-BE49-F238E27FC236}">
                  <a16:creationId xmlns:a16="http://schemas.microsoft.com/office/drawing/2014/main" id="{BE6E29DA-35BA-451C-9AB9-51056A28F11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A070A11C-9247-4216-B8F9-4E56EBB699A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63" name="Oval 362">
              <a:extLst>
                <a:ext uri="{FF2B5EF4-FFF2-40B4-BE49-F238E27FC236}">
                  <a16:creationId xmlns:a16="http://schemas.microsoft.com/office/drawing/2014/main" id="{33644CD4-F072-44B7-8F28-C48972318A7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Arc 363">
              <a:extLst>
                <a:ext uri="{FF2B5EF4-FFF2-40B4-BE49-F238E27FC236}">
                  <a16:creationId xmlns:a16="http://schemas.microsoft.com/office/drawing/2014/main" id="{02AB3B0F-4CD1-4F30-B3AB-B0F52766F70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5" name="Arc 364">
              <a:extLst>
                <a:ext uri="{FF2B5EF4-FFF2-40B4-BE49-F238E27FC236}">
                  <a16:creationId xmlns:a16="http://schemas.microsoft.com/office/drawing/2014/main" id="{C7A9A73A-805F-4ABC-A50A-AB9BEAE63DE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Arc 365">
              <a:extLst>
                <a:ext uri="{FF2B5EF4-FFF2-40B4-BE49-F238E27FC236}">
                  <a16:creationId xmlns:a16="http://schemas.microsoft.com/office/drawing/2014/main" id="{EDB7B0A1-B424-4901-A404-AE8ADDF316D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7" name="Arc 366">
              <a:extLst>
                <a:ext uri="{FF2B5EF4-FFF2-40B4-BE49-F238E27FC236}">
                  <a16:creationId xmlns:a16="http://schemas.microsoft.com/office/drawing/2014/main" id="{8D72DE46-955C-4864-BEE9-5F77D0A7ACC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8" name="Straight Connector 367">
              <a:extLst>
                <a:ext uri="{FF2B5EF4-FFF2-40B4-BE49-F238E27FC236}">
                  <a16:creationId xmlns:a16="http://schemas.microsoft.com/office/drawing/2014/main" id="{9DE2155A-9106-4948-86AC-8D115C97A2B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9D301EFF-3F6A-4541-A222-4D855F8CF5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7F832CD8-F6B6-4840-A990-7D03D50E470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71" name="Group 370">
            <a:extLst>
              <a:ext uri="{FF2B5EF4-FFF2-40B4-BE49-F238E27FC236}">
                <a16:creationId xmlns:a16="http://schemas.microsoft.com/office/drawing/2014/main" id="{81D14A73-DACD-4364-8E2D-C9025BD08168}"/>
              </a:ext>
            </a:extLst>
          </p:cNvPr>
          <p:cNvGrpSpPr/>
          <p:nvPr/>
        </p:nvGrpSpPr>
        <p:grpSpPr>
          <a:xfrm rot="2540802">
            <a:off x="7364649" y="9525"/>
            <a:ext cx="544580" cy="346135"/>
            <a:chOff x="1459148" y="544749"/>
            <a:chExt cx="7412477" cy="5661498"/>
          </a:xfrm>
        </p:grpSpPr>
        <p:sp>
          <p:nvSpPr>
            <p:cNvPr id="372" name="Arc 371">
              <a:extLst>
                <a:ext uri="{FF2B5EF4-FFF2-40B4-BE49-F238E27FC236}">
                  <a16:creationId xmlns:a16="http://schemas.microsoft.com/office/drawing/2014/main" id="{667766BC-9F87-4B66-A09A-6D9BB4D0C33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3" name="Straight Connector 372">
              <a:extLst>
                <a:ext uri="{FF2B5EF4-FFF2-40B4-BE49-F238E27FC236}">
                  <a16:creationId xmlns:a16="http://schemas.microsoft.com/office/drawing/2014/main" id="{5F14208D-A650-4A38-8097-F7B3459793F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74" name="Arc 373">
              <a:extLst>
                <a:ext uri="{FF2B5EF4-FFF2-40B4-BE49-F238E27FC236}">
                  <a16:creationId xmlns:a16="http://schemas.microsoft.com/office/drawing/2014/main" id="{92C924D1-1042-4FB4-B5D5-620ED210D03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5" name="Straight Connector 374">
              <a:extLst>
                <a:ext uri="{FF2B5EF4-FFF2-40B4-BE49-F238E27FC236}">
                  <a16:creationId xmlns:a16="http://schemas.microsoft.com/office/drawing/2014/main" id="{AFA4138E-6114-44DB-B368-EAC8F975C0B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F69082D5-0FD6-4DDE-A2A9-07B435086D3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77" name="Oval 376">
              <a:extLst>
                <a:ext uri="{FF2B5EF4-FFF2-40B4-BE49-F238E27FC236}">
                  <a16:creationId xmlns:a16="http://schemas.microsoft.com/office/drawing/2014/main" id="{434CC01E-81F8-47A3-A54B-FA73833EF0C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Arc 377">
              <a:extLst>
                <a:ext uri="{FF2B5EF4-FFF2-40B4-BE49-F238E27FC236}">
                  <a16:creationId xmlns:a16="http://schemas.microsoft.com/office/drawing/2014/main" id="{F042128E-1123-4EF3-A3E7-F468B2B808B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9" name="Arc 378">
              <a:extLst>
                <a:ext uri="{FF2B5EF4-FFF2-40B4-BE49-F238E27FC236}">
                  <a16:creationId xmlns:a16="http://schemas.microsoft.com/office/drawing/2014/main" id="{AC9E4CFD-0652-46E9-8368-2E91FF78276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0" name="Arc 379">
              <a:extLst>
                <a:ext uri="{FF2B5EF4-FFF2-40B4-BE49-F238E27FC236}">
                  <a16:creationId xmlns:a16="http://schemas.microsoft.com/office/drawing/2014/main" id="{0423BB90-3DF6-4928-9DC0-956B1A16DDD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1" name="Arc 380">
              <a:extLst>
                <a:ext uri="{FF2B5EF4-FFF2-40B4-BE49-F238E27FC236}">
                  <a16:creationId xmlns:a16="http://schemas.microsoft.com/office/drawing/2014/main" id="{75FF2253-E2F5-4D4E-BA65-595E7FBF28F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2" name="Straight Connector 381">
              <a:extLst>
                <a:ext uri="{FF2B5EF4-FFF2-40B4-BE49-F238E27FC236}">
                  <a16:creationId xmlns:a16="http://schemas.microsoft.com/office/drawing/2014/main" id="{A5898D58-32C7-40DD-8BB3-F8562B10C93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66023571-A67B-4A66-BD75-BF85F562FD1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a16="http://schemas.microsoft.com/office/drawing/2014/main" id="{5B692543-F1B3-4995-A758-21560A3F144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85" name="Group 384">
            <a:extLst>
              <a:ext uri="{FF2B5EF4-FFF2-40B4-BE49-F238E27FC236}">
                <a16:creationId xmlns:a16="http://schemas.microsoft.com/office/drawing/2014/main" id="{C7721CA7-8DAE-435A-ABB2-A112AE3735A5}"/>
              </a:ext>
            </a:extLst>
          </p:cNvPr>
          <p:cNvGrpSpPr/>
          <p:nvPr/>
        </p:nvGrpSpPr>
        <p:grpSpPr>
          <a:xfrm rot="2540802">
            <a:off x="7678974" y="9525"/>
            <a:ext cx="544580" cy="346135"/>
            <a:chOff x="1459148" y="544749"/>
            <a:chExt cx="7412477" cy="5661498"/>
          </a:xfrm>
        </p:grpSpPr>
        <p:sp>
          <p:nvSpPr>
            <p:cNvPr id="386" name="Arc 385">
              <a:extLst>
                <a:ext uri="{FF2B5EF4-FFF2-40B4-BE49-F238E27FC236}">
                  <a16:creationId xmlns:a16="http://schemas.microsoft.com/office/drawing/2014/main" id="{2CE344CC-DA22-4962-9726-1D52D7014A7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7" name="Straight Connector 386">
              <a:extLst>
                <a:ext uri="{FF2B5EF4-FFF2-40B4-BE49-F238E27FC236}">
                  <a16:creationId xmlns:a16="http://schemas.microsoft.com/office/drawing/2014/main" id="{DA1786E5-CD14-4C03-82A5-C53A5764A30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88" name="Arc 387">
              <a:extLst>
                <a:ext uri="{FF2B5EF4-FFF2-40B4-BE49-F238E27FC236}">
                  <a16:creationId xmlns:a16="http://schemas.microsoft.com/office/drawing/2014/main" id="{EC6E1AD3-5999-48CD-B684-EDF7F8830FA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9" name="Straight Connector 388">
              <a:extLst>
                <a:ext uri="{FF2B5EF4-FFF2-40B4-BE49-F238E27FC236}">
                  <a16:creationId xmlns:a16="http://schemas.microsoft.com/office/drawing/2014/main" id="{4EC6709B-6DE8-44C7-8976-4328F77B3E4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7A91D8E8-0872-4DCE-8FC8-22BE15F4181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91" name="Oval 390">
              <a:extLst>
                <a:ext uri="{FF2B5EF4-FFF2-40B4-BE49-F238E27FC236}">
                  <a16:creationId xmlns:a16="http://schemas.microsoft.com/office/drawing/2014/main" id="{EC5545B1-EBEE-4844-B65C-40CB120F45C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Arc 391">
              <a:extLst>
                <a:ext uri="{FF2B5EF4-FFF2-40B4-BE49-F238E27FC236}">
                  <a16:creationId xmlns:a16="http://schemas.microsoft.com/office/drawing/2014/main" id="{65AD8A1D-0CCC-48A9-9B35-5B1D2BAA55D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3" name="Arc 392">
              <a:extLst>
                <a:ext uri="{FF2B5EF4-FFF2-40B4-BE49-F238E27FC236}">
                  <a16:creationId xmlns:a16="http://schemas.microsoft.com/office/drawing/2014/main" id="{103BC17B-2D0C-4932-A759-649D38197ED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Arc 393">
              <a:extLst>
                <a:ext uri="{FF2B5EF4-FFF2-40B4-BE49-F238E27FC236}">
                  <a16:creationId xmlns:a16="http://schemas.microsoft.com/office/drawing/2014/main" id="{CF8E866D-D6D3-4007-BD81-C9AC7780B62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5" name="Arc 394">
              <a:extLst>
                <a:ext uri="{FF2B5EF4-FFF2-40B4-BE49-F238E27FC236}">
                  <a16:creationId xmlns:a16="http://schemas.microsoft.com/office/drawing/2014/main" id="{1B34D8E1-E6A7-4E67-863C-756A154ECBA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6" name="Straight Connector 395">
              <a:extLst>
                <a:ext uri="{FF2B5EF4-FFF2-40B4-BE49-F238E27FC236}">
                  <a16:creationId xmlns:a16="http://schemas.microsoft.com/office/drawing/2014/main" id="{A2A99523-8A09-44F9-8234-4504BE6CC34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A9F0DCEE-D475-4EE5-883E-12C70551C83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D81889CD-8C2C-48FB-8EAD-E7E5ED68242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99" name="Group 398">
            <a:extLst>
              <a:ext uri="{FF2B5EF4-FFF2-40B4-BE49-F238E27FC236}">
                <a16:creationId xmlns:a16="http://schemas.microsoft.com/office/drawing/2014/main" id="{D2696737-3DCD-4B6C-9899-B8AAC108199C}"/>
              </a:ext>
            </a:extLst>
          </p:cNvPr>
          <p:cNvGrpSpPr/>
          <p:nvPr/>
        </p:nvGrpSpPr>
        <p:grpSpPr>
          <a:xfrm rot="2540802">
            <a:off x="7993299" y="9525"/>
            <a:ext cx="544580" cy="346135"/>
            <a:chOff x="1459148" y="544749"/>
            <a:chExt cx="7412477" cy="5661498"/>
          </a:xfrm>
        </p:grpSpPr>
        <p:sp>
          <p:nvSpPr>
            <p:cNvPr id="400" name="Arc 399">
              <a:extLst>
                <a:ext uri="{FF2B5EF4-FFF2-40B4-BE49-F238E27FC236}">
                  <a16:creationId xmlns:a16="http://schemas.microsoft.com/office/drawing/2014/main" id="{0C2F5EA5-F6FD-4590-8CAC-2ED1083CD46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1" name="Straight Connector 400">
              <a:extLst>
                <a:ext uri="{FF2B5EF4-FFF2-40B4-BE49-F238E27FC236}">
                  <a16:creationId xmlns:a16="http://schemas.microsoft.com/office/drawing/2014/main" id="{2853A6BA-7D07-4663-9E6E-3F3F301E243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02" name="Arc 401">
              <a:extLst>
                <a:ext uri="{FF2B5EF4-FFF2-40B4-BE49-F238E27FC236}">
                  <a16:creationId xmlns:a16="http://schemas.microsoft.com/office/drawing/2014/main" id="{85B0E1A4-7A9D-494E-8033-17F86B81FAC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3" name="Straight Connector 402">
              <a:extLst>
                <a:ext uri="{FF2B5EF4-FFF2-40B4-BE49-F238E27FC236}">
                  <a16:creationId xmlns:a16="http://schemas.microsoft.com/office/drawing/2014/main" id="{26D0423F-71EA-4F8A-BA8F-A0D5EB404A8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3EA208F9-79D7-4BFB-9EDE-614A7F9BBED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05" name="Oval 404">
              <a:extLst>
                <a:ext uri="{FF2B5EF4-FFF2-40B4-BE49-F238E27FC236}">
                  <a16:creationId xmlns:a16="http://schemas.microsoft.com/office/drawing/2014/main" id="{D1D413E6-29E8-4079-BABD-803A6F92A18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Arc 405">
              <a:extLst>
                <a:ext uri="{FF2B5EF4-FFF2-40B4-BE49-F238E27FC236}">
                  <a16:creationId xmlns:a16="http://schemas.microsoft.com/office/drawing/2014/main" id="{70CA444C-FBFB-46DB-BE66-A75DC6CCA6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7" name="Arc 406">
              <a:extLst>
                <a:ext uri="{FF2B5EF4-FFF2-40B4-BE49-F238E27FC236}">
                  <a16:creationId xmlns:a16="http://schemas.microsoft.com/office/drawing/2014/main" id="{CB314AB2-BB14-4899-98DA-395236D2EB6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8" name="Arc 407">
              <a:extLst>
                <a:ext uri="{FF2B5EF4-FFF2-40B4-BE49-F238E27FC236}">
                  <a16:creationId xmlns:a16="http://schemas.microsoft.com/office/drawing/2014/main" id="{48E4A764-178C-4FF5-BD17-0D587799344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9" name="Arc 408">
              <a:extLst>
                <a:ext uri="{FF2B5EF4-FFF2-40B4-BE49-F238E27FC236}">
                  <a16:creationId xmlns:a16="http://schemas.microsoft.com/office/drawing/2014/main" id="{F79B409A-FEEF-43B1-B365-48401C67B48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0" name="Straight Connector 409">
              <a:extLst>
                <a:ext uri="{FF2B5EF4-FFF2-40B4-BE49-F238E27FC236}">
                  <a16:creationId xmlns:a16="http://schemas.microsoft.com/office/drawing/2014/main" id="{C480EA86-D3E8-4BFA-8C89-F5AE1DB8F1C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024B7AAF-25A8-459B-BBA1-AFF0F4D44A3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0A40E783-FE2C-4260-BE9D-F6167D7DE1D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13" name="Group 412">
            <a:extLst>
              <a:ext uri="{FF2B5EF4-FFF2-40B4-BE49-F238E27FC236}">
                <a16:creationId xmlns:a16="http://schemas.microsoft.com/office/drawing/2014/main" id="{233EDD47-1969-436C-9B9E-59D85996BBE2}"/>
              </a:ext>
            </a:extLst>
          </p:cNvPr>
          <p:cNvGrpSpPr/>
          <p:nvPr/>
        </p:nvGrpSpPr>
        <p:grpSpPr>
          <a:xfrm rot="2540802">
            <a:off x="8307624" y="9525"/>
            <a:ext cx="544580" cy="346135"/>
            <a:chOff x="1459148" y="544749"/>
            <a:chExt cx="7412477" cy="5661498"/>
          </a:xfrm>
        </p:grpSpPr>
        <p:sp>
          <p:nvSpPr>
            <p:cNvPr id="414" name="Arc 413">
              <a:extLst>
                <a:ext uri="{FF2B5EF4-FFF2-40B4-BE49-F238E27FC236}">
                  <a16:creationId xmlns:a16="http://schemas.microsoft.com/office/drawing/2014/main" id="{F845DF55-62CA-4965-862C-E30B561039A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5" name="Straight Connector 414">
              <a:extLst>
                <a:ext uri="{FF2B5EF4-FFF2-40B4-BE49-F238E27FC236}">
                  <a16:creationId xmlns:a16="http://schemas.microsoft.com/office/drawing/2014/main" id="{5DB70A31-4E78-4C36-AFDE-FA42E4D7DF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16" name="Arc 415">
              <a:extLst>
                <a:ext uri="{FF2B5EF4-FFF2-40B4-BE49-F238E27FC236}">
                  <a16:creationId xmlns:a16="http://schemas.microsoft.com/office/drawing/2014/main" id="{BD9BC7CA-6995-47B7-A765-8BAE149DAC3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7" name="Straight Connector 416">
              <a:extLst>
                <a:ext uri="{FF2B5EF4-FFF2-40B4-BE49-F238E27FC236}">
                  <a16:creationId xmlns:a16="http://schemas.microsoft.com/office/drawing/2014/main" id="{D53211E9-6875-49E3-812E-45C8B555666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AA183083-17F1-4C25-B138-2F354EFDF32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19" name="Oval 418">
              <a:extLst>
                <a:ext uri="{FF2B5EF4-FFF2-40B4-BE49-F238E27FC236}">
                  <a16:creationId xmlns:a16="http://schemas.microsoft.com/office/drawing/2014/main" id="{188FC895-9955-4676-AB77-47B7D21CFEB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Arc 419">
              <a:extLst>
                <a:ext uri="{FF2B5EF4-FFF2-40B4-BE49-F238E27FC236}">
                  <a16:creationId xmlns:a16="http://schemas.microsoft.com/office/drawing/2014/main" id="{D3C98029-CDC5-4AE8-B19E-8B9E0E688A8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1" name="Arc 420">
              <a:extLst>
                <a:ext uri="{FF2B5EF4-FFF2-40B4-BE49-F238E27FC236}">
                  <a16:creationId xmlns:a16="http://schemas.microsoft.com/office/drawing/2014/main" id="{E2E612ED-6647-48A6-B96E-1EF3AB5A972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2" name="Arc 421">
              <a:extLst>
                <a:ext uri="{FF2B5EF4-FFF2-40B4-BE49-F238E27FC236}">
                  <a16:creationId xmlns:a16="http://schemas.microsoft.com/office/drawing/2014/main" id="{098085E6-758F-4E6F-BB11-09C7BEDE77F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3" name="Arc 422">
              <a:extLst>
                <a:ext uri="{FF2B5EF4-FFF2-40B4-BE49-F238E27FC236}">
                  <a16:creationId xmlns:a16="http://schemas.microsoft.com/office/drawing/2014/main" id="{B7571817-B102-4A62-9B54-BDE4DBD7940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4" name="Straight Connector 423">
              <a:extLst>
                <a:ext uri="{FF2B5EF4-FFF2-40B4-BE49-F238E27FC236}">
                  <a16:creationId xmlns:a16="http://schemas.microsoft.com/office/drawing/2014/main" id="{2A23AC04-ED92-421D-9E8F-21DBCED2BF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8BC2F41-2A8E-4948-AA1B-A42575E46A4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06C7C574-F725-48AE-B7A1-767BF6A77EB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27" name="Group 426">
            <a:extLst>
              <a:ext uri="{FF2B5EF4-FFF2-40B4-BE49-F238E27FC236}">
                <a16:creationId xmlns:a16="http://schemas.microsoft.com/office/drawing/2014/main" id="{3E01AE02-4041-4809-9965-B42EEBB613B3}"/>
              </a:ext>
            </a:extLst>
          </p:cNvPr>
          <p:cNvGrpSpPr/>
          <p:nvPr/>
        </p:nvGrpSpPr>
        <p:grpSpPr>
          <a:xfrm rot="2540802">
            <a:off x="8621949" y="9525"/>
            <a:ext cx="544580" cy="346135"/>
            <a:chOff x="1459148" y="544749"/>
            <a:chExt cx="7412477" cy="5661498"/>
          </a:xfrm>
        </p:grpSpPr>
        <p:sp>
          <p:nvSpPr>
            <p:cNvPr id="428" name="Arc 427">
              <a:extLst>
                <a:ext uri="{FF2B5EF4-FFF2-40B4-BE49-F238E27FC236}">
                  <a16:creationId xmlns:a16="http://schemas.microsoft.com/office/drawing/2014/main" id="{B143BBFC-01B9-4CEB-8706-F540C9565BB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9" name="Straight Connector 428">
              <a:extLst>
                <a:ext uri="{FF2B5EF4-FFF2-40B4-BE49-F238E27FC236}">
                  <a16:creationId xmlns:a16="http://schemas.microsoft.com/office/drawing/2014/main" id="{1B3A64F6-BBC9-41E8-91D4-73AC973E5CD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30" name="Arc 429">
              <a:extLst>
                <a:ext uri="{FF2B5EF4-FFF2-40B4-BE49-F238E27FC236}">
                  <a16:creationId xmlns:a16="http://schemas.microsoft.com/office/drawing/2014/main" id="{36F6B3FF-4842-499A-8DDB-88A6F5B17BC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1" name="Straight Connector 430">
              <a:extLst>
                <a:ext uri="{FF2B5EF4-FFF2-40B4-BE49-F238E27FC236}">
                  <a16:creationId xmlns:a16="http://schemas.microsoft.com/office/drawing/2014/main" id="{B86C41CC-E85D-4A65-9BA2-F9B0B43DAD6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4045C940-4D16-44CE-972F-6E908D5E0BA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33" name="Oval 432">
              <a:extLst>
                <a:ext uri="{FF2B5EF4-FFF2-40B4-BE49-F238E27FC236}">
                  <a16:creationId xmlns:a16="http://schemas.microsoft.com/office/drawing/2014/main" id="{0FDD28A7-6B1A-49FD-8BF3-BC743CD2663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Arc 433">
              <a:extLst>
                <a:ext uri="{FF2B5EF4-FFF2-40B4-BE49-F238E27FC236}">
                  <a16:creationId xmlns:a16="http://schemas.microsoft.com/office/drawing/2014/main" id="{66096EEF-9F84-448B-B90E-B30E45FBD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5" name="Arc 434">
              <a:extLst>
                <a:ext uri="{FF2B5EF4-FFF2-40B4-BE49-F238E27FC236}">
                  <a16:creationId xmlns:a16="http://schemas.microsoft.com/office/drawing/2014/main" id="{3965A820-D998-4C80-8B22-7C14756CB61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6" name="Arc 435">
              <a:extLst>
                <a:ext uri="{FF2B5EF4-FFF2-40B4-BE49-F238E27FC236}">
                  <a16:creationId xmlns:a16="http://schemas.microsoft.com/office/drawing/2014/main" id="{4B7B3ACD-9589-4C8A-968B-B963B79A2EF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7" name="Arc 436">
              <a:extLst>
                <a:ext uri="{FF2B5EF4-FFF2-40B4-BE49-F238E27FC236}">
                  <a16:creationId xmlns:a16="http://schemas.microsoft.com/office/drawing/2014/main" id="{64D6EFB9-2CE9-44FA-B535-F505DC989FE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8" name="Straight Connector 437">
              <a:extLst>
                <a:ext uri="{FF2B5EF4-FFF2-40B4-BE49-F238E27FC236}">
                  <a16:creationId xmlns:a16="http://schemas.microsoft.com/office/drawing/2014/main" id="{40F1D0D3-C713-4808-8E5D-B9FC9F70932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8A38DA7-0B8C-48AF-92A5-1B1DD819487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80483129-0FC2-41D2-8371-E300E1E1FE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41" name="Group 440">
            <a:extLst>
              <a:ext uri="{FF2B5EF4-FFF2-40B4-BE49-F238E27FC236}">
                <a16:creationId xmlns:a16="http://schemas.microsoft.com/office/drawing/2014/main" id="{A24AE82D-5131-4FE9-B174-B9EF08B8F700}"/>
              </a:ext>
            </a:extLst>
          </p:cNvPr>
          <p:cNvGrpSpPr/>
          <p:nvPr/>
        </p:nvGrpSpPr>
        <p:grpSpPr>
          <a:xfrm rot="2540802">
            <a:off x="8936274" y="9525"/>
            <a:ext cx="544580" cy="346135"/>
            <a:chOff x="1459148" y="544749"/>
            <a:chExt cx="7412477" cy="5661498"/>
          </a:xfrm>
        </p:grpSpPr>
        <p:sp>
          <p:nvSpPr>
            <p:cNvPr id="442" name="Arc 441">
              <a:extLst>
                <a:ext uri="{FF2B5EF4-FFF2-40B4-BE49-F238E27FC236}">
                  <a16:creationId xmlns:a16="http://schemas.microsoft.com/office/drawing/2014/main" id="{C058878B-0034-4A65-91A2-CEFD5E1AB88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3" name="Straight Connector 442">
              <a:extLst>
                <a:ext uri="{FF2B5EF4-FFF2-40B4-BE49-F238E27FC236}">
                  <a16:creationId xmlns:a16="http://schemas.microsoft.com/office/drawing/2014/main" id="{57F0E98D-E94F-408C-9567-6DB91822264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44" name="Arc 443">
              <a:extLst>
                <a:ext uri="{FF2B5EF4-FFF2-40B4-BE49-F238E27FC236}">
                  <a16:creationId xmlns:a16="http://schemas.microsoft.com/office/drawing/2014/main" id="{B589CFD4-BF1E-4264-AF38-CDD30A952F1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5" name="Straight Connector 444">
              <a:extLst>
                <a:ext uri="{FF2B5EF4-FFF2-40B4-BE49-F238E27FC236}">
                  <a16:creationId xmlns:a16="http://schemas.microsoft.com/office/drawing/2014/main" id="{152D075F-8F0C-4A3D-9584-57477FA8434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A22F7701-432C-485F-8136-0D68343C124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47" name="Oval 446">
              <a:extLst>
                <a:ext uri="{FF2B5EF4-FFF2-40B4-BE49-F238E27FC236}">
                  <a16:creationId xmlns:a16="http://schemas.microsoft.com/office/drawing/2014/main" id="{B457F675-DFEF-459F-B84F-3F4F0562EBB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Arc 447">
              <a:extLst>
                <a:ext uri="{FF2B5EF4-FFF2-40B4-BE49-F238E27FC236}">
                  <a16:creationId xmlns:a16="http://schemas.microsoft.com/office/drawing/2014/main" id="{ED9DE49A-5F0A-43A0-91DF-6072B66E604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9" name="Arc 448">
              <a:extLst>
                <a:ext uri="{FF2B5EF4-FFF2-40B4-BE49-F238E27FC236}">
                  <a16:creationId xmlns:a16="http://schemas.microsoft.com/office/drawing/2014/main" id="{4B67A9EA-2CE9-462E-B74E-931D508F91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0" name="Arc 449">
              <a:extLst>
                <a:ext uri="{FF2B5EF4-FFF2-40B4-BE49-F238E27FC236}">
                  <a16:creationId xmlns:a16="http://schemas.microsoft.com/office/drawing/2014/main" id="{EC070A5A-D54A-4B48-89B6-656EAE87A6C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1" name="Arc 450">
              <a:extLst>
                <a:ext uri="{FF2B5EF4-FFF2-40B4-BE49-F238E27FC236}">
                  <a16:creationId xmlns:a16="http://schemas.microsoft.com/office/drawing/2014/main" id="{AF593D4A-08BD-420A-863C-0C4A0A36BF6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2" name="Straight Connector 451">
              <a:extLst>
                <a:ext uri="{FF2B5EF4-FFF2-40B4-BE49-F238E27FC236}">
                  <a16:creationId xmlns:a16="http://schemas.microsoft.com/office/drawing/2014/main" id="{7BBD678B-98E9-453E-8EC1-1625B473E09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C27F6D-07FA-451F-A4B8-1B765AD1B72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54" name="Straight Connector 453">
              <a:extLst>
                <a:ext uri="{FF2B5EF4-FFF2-40B4-BE49-F238E27FC236}">
                  <a16:creationId xmlns:a16="http://schemas.microsoft.com/office/drawing/2014/main" id="{6E3E98EA-6C08-487D-AFE9-6BFA9E392AC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55" name="Group 454">
            <a:extLst>
              <a:ext uri="{FF2B5EF4-FFF2-40B4-BE49-F238E27FC236}">
                <a16:creationId xmlns:a16="http://schemas.microsoft.com/office/drawing/2014/main" id="{FA59DE4D-F2BA-4254-A0C6-386D37D52AC2}"/>
              </a:ext>
            </a:extLst>
          </p:cNvPr>
          <p:cNvGrpSpPr/>
          <p:nvPr/>
        </p:nvGrpSpPr>
        <p:grpSpPr>
          <a:xfrm rot="2540802">
            <a:off x="9250599" y="9525"/>
            <a:ext cx="544580" cy="346135"/>
            <a:chOff x="1459148" y="544749"/>
            <a:chExt cx="7412477" cy="5661498"/>
          </a:xfrm>
        </p:grpSpPr>
        <p:sp>
          <p:nvSpPr>
            <p:cNvPr id="456" name="Arc 455">
              <a:extLst>
                <a:ext uri="{FF2B5EF4-FFF2-40B4-BE49-F238E27FC236}">
                  <a16:creationId xmlns:a16="http://schemas.microsoft.com/office/drawing/2014/main" id="{F02ABD96-1B2C-4DDB-BDB7-91F3D80E08B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7" name="Straight Connector 456">
              <a:extLst>
                <a:ext uri="{FF2B5EF4-FFF2-40B4-BE49-F238E27FC236}">
                  <a16:creationId xmlns:a16="http://schemas.microsoft.com/office/drawing/2014/main" id="{A39F6544-2057-4A7E-945D-9ED30E34C57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58" name="Arc 457">
              <a:extLst>
                <a:ext uri="{FF2B5EF4-FFF2-40B4-BE49-F238E27FC236}">
                  <a16:creationId xmlns:a16="http://schemas.microsoft.com/office/drawing/2014/main" id="{FB31BE9A-64AB-4A88-B704-D206F3D0574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9" name="Straight Connector 458">
              <a:extLst>
                <a:ext uri="{FF2B5EF4-FFF2-40B4-BE49-F238E27FC236}">
                  <a16:creationId xmlns:a16="http://schemas.microsoft.com/office/drawing/2014/main" id="{3B0E0B07-9DFB-44C4-A3FF-E93E3F7CACB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003790EE-FC07-4494-B14B-B2809FBBC2E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61" name="Oval 460">
              <a:extLst>
                <a:ext uri="{FF2B5EF4-FFF2-40B4-BE49-F238E27FC236}">
                  <a16:creationId xmlns:a16="http://schemas.microsoft.com/office/drawing/2014/main" id="{8476AABD-C438-4605-A9F0-C3A000D65F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Arc 461">
              <a:extLst>
                <a:ext uri="{FF2B5EF4-FFF2-40B4-BE49-F238E27FC236}">
                  <a16:creationId xmlns:a16="http://schemas.microsoft.com/office/drawing/2014/main" id="{1441E7E0-0D9A-4D1B-8C56-C42B7173B43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3" name="Arc 462">
              <a:extLst>
                <a:ext uri="{FF2B5EF4-FFF2-40B4-BE49-F238E27FC236}">
                  <a16:creationId xmlns:a16="http://schemas.microsoft.com/office/drawing/2014/main" id="{E72DBE9F-A173-4887-907B-F19868C4D23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4" name="Arc 463">
              <a:extLst>
                <a:ext uri="{FF2B5EF4-FFF2-40B4-BE49-F238E27FC236}">
                  <a16:creationId xmlns:a16="http://schemas.microsoft.com/office/drawing/2014/main" id="{7B18476B-FFDE-4EC6-B2E7-1728A0F9EB7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5" name="Arc 464">
              <a:extLst>
                <a:ext uri="{FF2B5EF4-FFF2-40B4-BE49-F238E27FC236}">
                  <a16:creationId xmlns:a16="http://schemas.microsoft.com/office/drawing/2014/main" id="{56BF2B35-F01A-491C-9B69-F500A786080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6" name="Straight Connector 465">
              <a:extLst>
                <a:ext uri="{FF2B5EF4-FFF2-40B4-BE49-F238E27FC236}">
                  <a16:creationId xmlns:a16="http://schemas.microsoft.com/office/drawing/2014/main" id="{E94C6583-C80A-4CCD-85AB-AADEE07645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00112BC5-5D7C-44A6-AB84-CF6E2654337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97EB6BFF-CA48-4249-9347-E2BE32F3231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69" name="Group 468">
            <a:extLst>
              <a:ext uri="{FF2B5EF4-FFF2-40B4-BE49-F238E27FC236}">
                <a16:creationId xmlns:a16="http://schemas.microsoft.com/office/drawing/2014/main" id="{3B12DFCF-DC53-42C1-A93B-20CFB85F841B}"/>
              </a:ext>
            </a:extLst>
          </p:cNvPr>
          <p:cNvGrpSpPr/>
          <p:nvPr/>
        </p:nvGrpSpPr>
        <p:grpSpPr>
          <a:xfrm rot="2540802">
            <a:off x="9564924" y="9525"/>
            <a:ext cx="544580" cy="346135"/>
            <a:chOff x="1459148" y="544749"/>
            <a:chExt cx="7412477" cy="5661498"/>
          </a:xfrm>
        </p:grpSpPr>
        <p:sp>
          <p:nvSpPr>
            <p:cNvPr id="470" name="Arc 469">
              <a:extLst>
                <a:ext uri="{FF2B5EF4-FFF2-40B4-BE49-F238E27FC236}">
                  <a16:creationId xmlns:a16="http://schemas.microsoft.com/office/drawing/2014/main" id="{AA93D789-011B-4887-BF37-710DD5E7FDB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1" name="Straight Connector 470">
              <a:extLst>
                <a:ext uri="{FF2B5EF4-FFF2-40B4-BE49-F238E27FC236}">
                  <a16:creationId xmlns:a16="http://schemas.microsoft.com/office/drawing/2014/main" id="{9D07CF64-192E-4D6E-83C7-81F576B0F8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72" name="Arc 471">
              <a:extLst>
                <a:ext uri="{FF2B5EF4-FFF2-40B4-BE49-F238E27FC236}">
                  <a16:creationId xmlns:a16="http://schemas.microsoft.com/office/drawing/2014/main" id="{622D155B-C7F4-4BE9-B617-7E4C25CD9C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3" name="Straight Connector 472">
              <a:extLst>
                <a:ext uri="{FF2B5EF4-FFF2-40B4-BE49-F238E27FC236}">
                  <a16:creationId xmlns:a16="http://schemas.microsoft.com/office/drawing/2014/main" id="{697A9CF6-35F0-4356-A8B0-C597A39B251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3A9E6904-DAF8-4D3F-B1A6-AA70DCD2AD3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75" name="Oval 474">
              <a:extLst>
                <a:ext uri="{FF2B5EF4-FFF2-40B4-BE49-F238E27FC236}">
                  <a16:creationId xmlns:a16="http://schemas.microsoft.com/office/drawing/2014/main" id="{3F518DAC-F803-4DB6-9017-086F1918E12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Arc 475">
              <a:extLst>
                <a:ext uri="{FF2B5EF4-FFF2-40B4-BE49-F238E27FC236}">
                  <a16:creationId xmlns:a16="http://schemas.microsoft.com/office/drawing/2014/main" id="{7C3C2F0B-9C14-4C70-99CA-61F7FFDE616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7" name="Arc 476">
              <a:extLst>
                <a:ext uri="{FF2B5EF4-FFF2-40B4-BE49-F238E27FC236}">
                  <a16:creationId xmlns:a16="http://schemas.microsoft.com/office/drawing/2014/main" id="{F40F546C-28A8-4913-9629-3F556A4414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8" name="Arc 477">
              <a:extLst>
                <a:ext uri="{FF2B5EF4-FFF2-40B4-BE49-F238E27FC236}">
                  <a16:creationId xmlns:a16="http://schemas.microsoft.com/office/drawing/2014/main" id="{517EA709-08AD-4D1B-9859-C521BAD35E6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9" name="Arc 478">
              <a:extLst>
                <a:ext uri="{FF2B5EF4-FFF2-40B4-BE49-F238E27FC236}">
                  <a16:creationId xmlns:a16="http://schemas.microsoft.com/office/drawing/2014/main" id="{DDEB48E8-0FCE-418C-A4AC-59236E9F74E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0" name="Straight Connector 479">
              <a:extLst>
                <a:ext uri="{FF2B5EF4-FFF2-40B4-BE49-F238E27FC236}">
                  <a16:creationId xmlns:a16="http://schemas.microsoft.com/office/drawing/2014/main" id="{B3A5F261-6EA1-4C79-B937-A374EF14C17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C90BF5C4-26FA-4F21-B643-F15F8D4EBAF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2198A6C4-9CA9-407C-AA01-29B11EA49B2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83" name="Group 482">
            <a:extLst>
              <a:ext uri="{FF2B5EF4-FFF2-40B4-BE49-F238E27FC236}">
                <a16:creationId xmlns:a16="http://schemas.microsoft.com/office/drawing/2014/main" id="{D4D08B3B-A690-4E70-BF95-D7ED1BE130A4}"/>
              </a:ext>
            </a:extLst>
          </p:cNvPr>
          <p:cNvGrpSpPr/>
          <p:nvPr/>
        </p:nvGrpSpPr>
        <p:grpSpPr>
          <a:xfrm rot="2540802">
            <a:off x="9879249" y="9525"/>
            <a:ext cx="544580" cy="346135"/>
            <a:chOff x="1459148" y="544749"/>
            <a:chExt cx="7412477" cy="5661498"/>
          </a:xfrm>
        </p:grpSpPr>
        <p:sp>
          <p:nvSpPr>
            <p:cNvPr id="484" name="Arc 483">
              <a:extLst>
                <a:ext uri="{FF2B5EF4-FFF2-40B4-BE49-F238E27FC236}">
                  <a16:creationId xmlns:a16="http://schemas.microsoft.com/office/drawing/2014/main" id="{F3E2FF07-295D-43B0-8D4E-4B5A977BAD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5" name="Straight Connector 484">
              <a:extLst>
                <a:ext uri="{FF2B5EF4-FFF2-40B4-BE49-F238E27FC236}">
                  <a16:creationId xmlns:a16="http://schemas.microsoft.com/office/drawing/2014/main" id="{42FFF8FF-DAF3-457E-8F01-19C830EF69E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86" name="Arc 485">
              <a:extLst>
                <a:ext uri="{FF2B5EF4-FFF2-40B4-BE49-F238E27FC236}">
                  <a16:creationId xmlns:a16="http://schemas.microsoft.com/office/drawing/2014/main" id="{3F06C507-C025-4461-B9B4-DD6484F1866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7" name="Straight Connector 486">
              <a:extLst>
                <a:ext uri="{FF2B5EF4-FFF2-40B4-BE49-F238E27FC236}">
                  <a16:creationId xmlns:a16="http://schemas.microsoft.com/office/drawing/2014/main" id="{93CC561E-FCFD-401B-BCBC-695E623625F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AFFFF4A9-0510-415F-99E1-89078294787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89" name="Oval 488">
              <a:extLst>
                <a:ext uri="{FF2B5EF4-FFF2-40B4-BE49-F238E27FC236}">
                  <a16:creationId xmlns:a16="http://schemas.microsoft.com/office/drawing/2014/main" id="{1719D441-A5DB-4A4C-B082-3222C463652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Arc 489">
              <a:extLst>
                <a:ext uri="{FF2B5EF4-FFF2-40B4-BE49-F238E27FC236}">
                  <a16:creationId xmlns:a16="http://schemas.microsoft.com/office/drawing/2014/main" id="{78A0F7B3-7C20-45B5-B5F9-3D6927FA4A4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1" name="Arc 490">
              <a:extLst>
                <a:ext uri="{FF2B5EF4-FFF2-40B4-BE49-F238E27FC236}">
                  <a16:creationId xmlns:a16="http://schemas.microsoft.com/office/drawing/2014/main" id="{8B6E1EF2-B992-4979-A690-E85FD2C7133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2" name="Arc 491">
              <a:extLst>
                <a:ext uri="{FF2B5EF4-FFF2-40B4-BE49-F238E27FC236}">
                  <a16:creationId xmlns:a16="http://schemas.microsoft.com/office/drawing/2014/main" id="{23A61B3E-0019-4383-9194-FECBE2BA6C5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3" name="Arc 492">
              <a:extLst>
                <a:ext uri="{FF2B5EF4-FFF2-40B4-BE49-F238E27FC236}">
                  <a16:creationId xmlns:a16="http://schemas.microsoft.com/office/drawing/2014/main" id="{E16FB95F-0AFE-43B1-808A-C74B9D100DD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4" name="Straight Connector 493">
              <a:extLst>
                <a:ext uri="{FF2B5EF4-FFF2-40B4-BE49-F238E27FC236}">
                  <a16:creationId xmlns:a16="http://schemas.microsoft.com/office/drawing/2014/main" id="{C14C86C1-42B6-4FEB-B231-23292D541D3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2F9E5C0E-E19A-4F59-AF70-05319E3BD99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38D5BECE-9174-473C-882C-6AB90DF6AFB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0B198BA-6B5B-44A0-A179-064E7B794879}"/>
              </a:ext>
            </a:extLst>
          </p:cNvPr>
          <p:cNvGrpSpPr/>
          <p:nvPr/>
        </p:nvGrpSpPr>
        <p:grpSpPr>
          <a:xfrm rot="2540802">
            <a:off x="10193574" y="9525"/>
            <a:ext cx="544580" cy="346135"/>
            <a:chOff x="1459148" y="544749"/>
            <a:chExt cx="7412477" cy="5661498"/>
          </a:xfrm>
        </p:grpSpPr>
        <p:sp>
          <p:nvSpPr>
            <p:cNvPr id="498" name="Arc 497">
              <a:extLst>
                <a:ext uri="{FF2B5EF4-FFF2-40B4-BE49-F238E27FC236}">
                  <a16:creationId xmlns:a16="http://schemas.microsoft.com/office/drawing/2014/main" id="{D59399E6-3A43-4ED9-A3BE-AC92C5CBA6A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9" name="Straight Connector 498">
              <a:extLst>
                <a:ext uri="{FF2B5EF4-FFF2-40B4-BE49-F238E27FC236}">
                  <a16:creationId xmlns:a16="http://schemas.microsoft.com/office/drawing/2014/main" id="{082F7433-74A1-4D7C-B46B-C723A4BD9B7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00" name="Arc 499">
              <a:extLst>
                <a:ext uri="{FF2B5EF4-FFF2-40B4-BE49-F238E27FC236}">
                  <a16:creationId xmlns:a16="http://schemas.microsoft.com/office/drawing/2014/main" id="{20ED4838-976D-4273-A137-57D8EF64AA1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1" name="Straight Connector 500">
              <a:extLst>
                <a:ext uri="{FF2B5EF4-FFF2-40B4-BE49-F238E27FC236}">
                  <a16:creationId xmlns:a16="http://schemas.microsoft.com/office/drawing/2014/main" id="{9A727EF7-C933-4C4D-B53F-F75F87AF57B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07E2B067-36B9-4DDD-B2E5-F9422D6109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03" name="Oval 502">
              <a:extLst>
                <a:ext uri="{FF2B5EF4-FFF2-40B4-BE49-F238E27FC236}">
                  <a16:creationId xmlns:a16="http://schemas.microsoft.com/office/drawing/2014/main" id="{FBAA3839-5FE2-4C91-8178-97BF3191604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Arc 503">
              <a:extLst>
                <a:ext uri="{FF2B5EF4-FFF2-40B4-BE49-F238E27FC236}">
                  <a16:creationId xmlns:a16="http://schemas.microsoft.com/office/drawing/2014/main" id="{5F4939C9-3E43-4CE6-B07F-7F85287BF9C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5" name="Arc 504">
              <a:extLst>
                <a:ext uri="{FF2B5EF4-FFF2-40B4-BE49-F238E27FC236}">
                  <a16:creationId xmlns:a16="http://schemas.microsoft.com/office/drawing/2014/main" id="{54B244E2-3844-4D84-A8E5-2DE1FC7E98B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6" name="Arc 505">
              <a:extLst>
                <a:ext uri="{FF2B5EF4-FFF2-40B4-BE49-F238E27FC236}">
                  <a16:creationId xmlns:a16="http://schemas.microsoft.com/office/drawing/2014/main" id="{A82B627C-FC6F-40BE-95DE-3602C825B33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7" name="Arc 506">
              <a:extLst>
                <a:ext uri="{FF2B5EF4-FFF2-40B4-BE49-F238E27FC236}">
                  <a16:creationId xmlns:a16="http://schemas.microsoft.com/office/drawing/2014/main" id="{462FD1B5-9788-4793-B880-96762879BD1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8" name="Straight Connector 507">
              <a:extLst>
                <a:ext uri="{FF2B5EF4-FFF2-40B4-BE49-F238E27FC236}">
                  <a16:creationId xmlns:a16="http://schemas.microsoft.com/office/drawing/2014/main" id="{75E57047-D621-40AC-89D6-D7300313F0E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AA5E4ED2-5191-47A1-BE33-98C22DF6BFD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174659DF-05EE-4A43-B58E-644D7E666E7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11" name="Group 510">
            <a:extLst>
              <a:ext uri="{FF2B5EF4-FFF2-40B4-BE49-F238E27FC236}">
                <a16:creationId xmlns:a16="http://schemas.microsoft.com/office/drawing/2014/main" id="{0DE47864-3DA7-464B-B2BE-4086F0289E4B}"/>
              </a:ext>
            </a:extLst>
          </p:cNvPr>
          <p:cNvGrpSpPr/>
          <p:nvPr/>
        </p:nvGrpSpPr>
        <p:grpSpPr>
          <a:xfrm rot="2540802">
            <a:off x="10507899" y="9525"/>
            <a:ext cx="544580" cy="346135"/>
            <a:chOff x="1459148" y="544749"/>
            <a:chExt cx="7412477" cy="5661498"/>
          </a:xfrm>
        </p:grpSpPr>
        <p:sp>
          <p:nvSpPr>
            <p:cNvPr id="512" name="Arc 511">
              <a:extLst>
                <a:ext uri="{FF2B5EF4-FFF2-40B4-BE49-F238E27FC236}">
                  <a16:creationId xmlns:a16="http://schemas.microsoft.com/office/drawing/2014/main" id="{EEAE253E-60D5-4146-AEE3-23F92B43938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3" name="Straight Connector 512">
              <a:extLst>
                <a:ext uri="{FF2B5EF4-FFF2-40B4-BE49-F238E27FC236}">
                  <a16:creationId xmlns:a16="http://schemas.microsoft.com/office/drawing/2014/main" id="{7058182E-5855-46AA-9452-ACD0EC724A0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14" name="Arc 513">
              <a:extLst>
                <a:ext uri="{FF2B5EF4-FFF2-40B4-BE49-F238E27FC236}">
                  <a16:creationId xmlns:a16="http://schemas.microsoft.com/office/drawing/2014/main" id="{431768F9-2172-464B-B4B4-5EDC83822D1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5" name="Straight Connector 514">
              <a:extLst>
                <a:ext uri="{FF2B5EF4-FFF2-40B4-BE49-F238E27FC236}">
                  <a16:creationId xmlns:a16="http://schemas.microsoft.com/office/drawing/2014/main" id="{3A9A5F86-1D7B-4F6E-B3CE-09C83D5F130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16" name="Straight Connector 515">
              <a:extLst>
                <a:ext uri="{FF2B5EF4-FFF2-40B4-BE49-F238E27FC236}">
                  <a16:creationId xmlns:a16="http://schemas.microsoft.com/office/drawing/2014/main" id="{1567BB7A-5FC7-4CC9-B04F-C9196DC0E45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17" name="Oval 516">
              <a:extLst>
                <a:ext uri="{FF2B5EF4-FFF2-40B4-BE49-F238E27FC236}">
                  <a16:creationId xmlns:a16="http://schemas.microsoft.com/office/drawing/2014/main" id="{D571BD7B-6BD5-4C72-9F32-11FACD2A5C6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Arc 517">
              <a:extLst>
                <a:ext uri="{FF2B5EF4-FFF2-40B4-BE49-F238E27FC236}">
                  <a16:creationId xmlns:a16="http://schemas.microsoft.com/office/drawing/2014/main" id="{914B5A4C-4F01-4D30-93B5-384F5B92B1E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9" name="Arc 518">
              <a:extLst>
                <a:ext uri="{FF2B5EF4-FFF2-40B4-BE49-F238E27FC236}">
                  <a16:creationId xmlns:a16="http://schemas.microsoft.com/office/drawing/2014/main" id="{8FD76A99-1D98-47C3-8325-B7D229F427A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0" name="Arc 519">
              <a:extLst>
                <a:ext uri="{FF2B5EF4-FFF2-40B4-BE49-F238E27FC236}">
                  <a16:creationId xmlns:a16="http://schemas.microsoft.com/office/drawing/2014/main" id="{D7F6E379-085D-4967-A4A8-5AA2FCE884A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1" name="Arc 520">
              <a:extLst>
                <a:ext uri="{FF2B5EF4-FFF2-40B4-BE49-F238E27FC236}">
                  <a16:creationId xmlns:a16="http://schemas.microsoft.com/office/drawing/2014/main" id="{7CE4BF4B-F8A3-4BD2-92FF-41CA0C58262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2" name="Straight Connector 521">
              <a:extLst>
                <a:ext uri="{FF2B5EF4-FFF2-40B4-BE49-F238E27FC236}">
                  <a16:creationId xmlns:a16="http://schemas.microsoft.com/office/drawing/2014/main" id="{C57BFADF-C1D5-4CD2-9EFA-8109EF75999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1BC96CE6-0CF4-4415-8484-A28D289FC86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24" name="Straight Connector 523">
              <a:extLst>
                <a:ext uri="{FF2B5EF4-FFF2-40B4-BE49-F238E27FC236}">
                  <a16:creationId xmlns:a16="http://schemas.microsoft.com/office/drawing/2014/main" id="{B91C2637-F73D-46D3-B747-D4D4978F125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25" name="Group 524">
            <a:extLst>
              <a:ext uri="{FF2B5EF4-FFF2-40B4-BE49-F238E27FC236}">
                <a16:creationId xmlns:a16="http://schemas.microsoft.com/office/drawing/2014/main" id="{C8FF7684-9DA2-4B37-887C-A47FA32CE742}"/>
              </a:ext>
            </a:extLst>
          </p:cNvPr>
          <p:cNvGrpSpPr/>
          <p:nvPr/>
        </p:nvGrpSpPr>
        <p:grpSpPr>
          <a:xfrm rot="2540802">
            <a:off x="10822224" y="9525"/>
            <a:ext cx="544580" cy="346135"/>
            <a:chOff x="1459148" y="544749"/>
            <a:chExt cx="7412477" cy="5661498"/>
          </a:xfrm>
        </p:grpSpPr>
        <p:sp>
          <p:nvSpPr>
            <p:cNvPr id="526" name="Arc 525">
              <a:extLst>
                <a:ext uri="{FF2B5EF4-FFF2-40B4-BE49-F238E27FC236}">
                  <a16:creationId xmlns:a16="http://schemas.microsoft.com/office/drawing/2014/main" id="{F95E7612-93C1-47F4-9209-390447D8ABF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7" name="Straight Connector 526">
              <a:extLst>
                <a:ext uri="{FF2B5EF4-FFF2-40B4-BE49-F238E27FC236}">
                  <a16:creationId xmlns:a16="http://schemas.microsoft.com/office/drawing/2014/main" id="{D07B027F-3AE1-4FDA-8ED9-6E3B0E96460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28" name="Arc 527">
              <a:extLst>
                <a:ext uri="{FF2B5EF4-FFF2-40B4-BE49-F238E27FC236}">
                  <a16:creationId xmlns:a16="http://schemas.microsoft.com/office/drawing/2014/main" id="{ACC85CF7-21D5-4641-8193-B86002F77DD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9" name="Straight Connector 528">
              <a:extLst>
                <a:ext uri="{FF2B5EF4-FFF2-40B4-BE49-F238E27FC236}">
                  <a16:creationId xmlns:a16="http://schemas.microsoft.com/office/drawing/2014/main" id="{28E44F43-2692-49D6-A6D6-20434F5A58C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DCE55521-D0D0-4ED7-A761-5D83F404620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31" name="Oval 530">
              <a:extLst>
                <a:ext uri="{FF2B5EF4-FFF2-40B4-BE49-F238E27FC236}">
                  <a16:creationId xmlns:a16="http://schemas.microsoft.com/office/drawing/2014/main" id="{3D5F1E55-5ADD-446D-8F0C-596A0D73FF8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Arc 531">
              <a:extLst>
                <a:ext uri="{FF2B5EF4-FFF2-40B4-BE49-F238E27FC236}">
                  <a16:creationId xmlns:a16="http://schemas.microsoft.com/office/drawing/2014/main" id="{7C087EA7-1FCE-4E06-A989-B361ACFEB57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3" name="Arc 532">
              <a:extLst>
                <a:ext uri="{FF2B5EF4-FFF2-40B4-BE49-F238E27FC236}">
                  <a16:creationId xmlns:a16="http://schemas.microsoft.com/office/drawing/2014/main" id="{F5DF982F-79D8-4F52-9917-A10E1328BCD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4" name="Arc 533">
              <a:extLst>
                <a:ext uri="{FF2B5EF4-FFF2-40B4-BE49-F238E27FC236}">
                  <a16:creationId xmlns:a16="http://schemas.microsoft.com/office/drawing/2014/main" id="{00ABF237-B76C-4A00-A7DE-29C96357019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5" name="Arc 534">
              <a:extLst>
                <a:ext uri="{FF2B5EF4-FFF2-40B4-BE49-F238E27FC236}">
                  <a16:creationId xmlns:a16="http://schemas.microsoft.com/office/drawing/2014/main" id="{8BA2CEC3-5FF2-4CDD-A62C-CBF235EDF6D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6" name="Straight Connector 535">
              <a:extLst>
                <a:ext uri="{FF2B5EF4-FFF2-40B4-BE49-F238E27FC236}">
                  <a16:creationId xmlns:a16="http://schemas.microsoft.com/office/drawing/2014/main" id="{6EA01F65-C23C-46CD-AF2D-C24D0E3BD0D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CB3EA07A-013E-489A-B999-13899310D64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1D2D3235-207E-4262-B28F-986A8164ADA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39" name="Group 538">
            <a:extLst>
              <a:ext uri="{FF2B5EF4-FFF2-40B4-BE49-F238E27FC236}">
                <a16:creationId xmlns:a16="http://schemas.microsoft.com/office/drawing/2014/main" id="{57F95364-C314-471F-8EFC-370615B6BE2E}"/>
              </a:ext>
            </a:extLst>
          </p:cNvPr>
          <p:cNvGrpSpPr/>
          <p:nvPr/>
        </p:nvGrpSpPr>
        <p:grpSpPr>
          <a:xfrm rot="2540802">
            <a:off x="11136549" y="9525"/>
            <a:ext cx="544580" cy="346135"/>
            <a:chOff x="1459148" y="544749"/>
            <a:chExt cx="7412477" cy="5661498"/>
          </a:xfrm>
        </p:grpSpPr>
        <p:sp>
          <p:nvSpPr>
            <p:cNvPr id="540" name="Arc 539">
              <a:extLst>
                <a:ext uri="{FF2B5EF4-FFF2-40B4-BE49-F238E27FC236}">
                  <a16:creationId xmlns:a16="http://schemas.microsoft.com/office/drawing/2014/main" id="{186C77D5-6BDE-4348-84A5-A98952B562C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1" name="Straight Connector 540">
              <a:extLst>
                <a:ext uri="{FF2B5EF4-FFF2-40B4-BE49-F238E27FC236}">
                  <a16:creationId xmlns:a16="http://schemas.microsoft.com/office/drawing/2014/main" id="{D0C4F46E-BD4A-4EDA-97AF-1735A73C4D8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42" name="Arc 541">
              <a:extLst>
                <a:ext uri="{FF2B5EF4-FFF2-40B4-BE49-F238E27FC236}">
                  <a16:creationId xmlns:a16="http://schemas.microsoft.com/office/drawing/2014/main" id="{9FFE78F9-FCA0-4692-9499-BF503DA6F22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3" name="Straight Connector 542">
              <a:extLst>
                <a:ext uri="{FF2B5EF4-FFF2-40B4-BE49-F238E27FC236}">
                  <a16:creationId xmlns:a16="http://schemas.microsoft.com/office/drawing/2014/main" id="{FE0F5F59-9072-4922-BBC0-E208B0911FE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44" name="Straight Connector 543">
              <a:extLst>
                <a:ext uri="{FF2B5EF4-FFF2-40B4-BE49-F238E27FC236}">
                  <a16:creationId xmlns:a16="http://schemas.microsoft.com/office/drawing/2014/main" id="{EF1E2FD9-05C9-4C48-9284-0FE1473957F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B773963C-ADFC-4DC9-960C-42C276B2B11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Arc 545">
              <a:extLst>
                <a:ext uri="{FF2B5EF4-FFF2-40B4-BE49-F238E27FC236}">
                  <a16:creationId xmlns:a16="http://schemas.microsoft.com/office/drawing/2014/main" id="{0936EAD3-2E80-4003-BE03-AEC39CED77C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7" name="Arc 546">
              <a:extLst>
                <a:ext uri="{FF2B5EF4-FFF2-40B4-BE49-F238E27FC236}">
                  <a16:creationId xmlns:a16="http://schemas.microsoft.com/office/drawing/2014/main" id="{EC5BC98B-AB2A-4EF9-B61A-3B866AD7AAD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8" name="Arc 547">
              <a:extLst>
                <a:ext uri="{FF2B5EF4-FFF2-40B4-BE49-F238E27FC236}">
                  <a16:creationId xmlns:a16="http://schemas.microsoft.com/office/drawing/2014/main" id="{B53589E2-050E-4D48-B84A-FB18463CF0D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9" name="Arc 548">
              <a:extLst>
                <a:ext uri="{FF2B5EF4-FFF2-40B4-BE49-F238E27FC236}">
                  <a16:creationId xmlns:a16="http://schemas.microsoft.com/office/drawing/2014/main" id="{9C463265-E8AC-4100-A468-7474E8D752F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0" name="Straight Connector 549">
              <a:extLst>
                <a:ext uri="{FF2B5EF4-FFF2-40B4-BE49-F238E27FC236}">
                  <a16:creationId xmlns:a16="http://schemas.microsoft.com/office/drawing/2014/main" id="{AA5C2B03-BBF1-45F2-A635-D90C7D7B8C5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392EFF7-6B9C-4632-9245-B844C1A2AC0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A46C80C8-1145-44F5-A805-D8760056F91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53" name="Group 552">
            <a:extLst>
              <a:ext uri="{FF2B5EF4-FFF2-40B4-BE49-F238E27FC236}">
                <a16:creationId xmlns:a16="http://schemas.microsoft.com/office/drawing/2014/main" id="{CE891482-698F-4A03-9186-D8F2E801CB52}"/>
              </a:ext>
            </a:extLst>
          </p:cNvPr>
          <p:cNvGrpSpPr/>
          <p:nvPr/>
        </p:nvGrpSpPr>
        <p:grpSpPr>
          <a:xfrm rot="2540802">
            <a:off x="11450874" y="9525"/>
            <a:ext cx="544580" cy="346135"/>
            <a:chOff x="1459148" y="544749"/>
            <a:chExt cx="7412477" cy="5661498"/>
          </a:xfrm>
        </p:grpSpPr>
        <p:sp>
          <p:nvSpPr>
            <p:cNvPr id="554" name="Arc 553">
              <a:extLst>
                <a:ext uri="{FF2B5EF4-FFF2-40B4-BE49-F238E27FC236}">
                  <a16:creationId xmlns:a16="http://schemas.microsoft.com/office/drawing/2014/main" id="{CEBC90A5-529D-4B86-A652-1FF2A3FC6B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5" name="Straight Connector 554">
              <a:extLst>
                <a:ext uri="{FF2B5EF4-FFF2-40B4-BE49-F238E27FC236}">
                  <a16:creationId xmlns:a16="http://schemas.microsoft.com/office/drawing/2014/main" id="{F7DC559A-56AD-462C-A886-4E7B886F870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56" name="Arc 555">
              <a:extLst>
                <a:ext uri="{FF2B5EF4-FFF2-40B4-BE49-F238E27FC236}">
                  <a16:creationId xmlns:a16="http://schemas.microsoft.com/office/drawing/2014/main" id="{3C4C7B10-0629-4C5F-B658-D252C6E17E5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7" name="Straight Connector 556">
              <a:extLst>
                <a:ext uri="{FF2B5EF4-FFF2-40B4-BE49-F238E27FC236}">
                  <a16:creationId xmlns:a16="http://schemas.microsoft.com/office/drawing/2014/main" id="{E9BE83FC-0AF1-45B0-BD57-DB1AC6A28C7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58" name="Straight Connector 557">
              <a:extLst>
                <a:ext uri="{FF2B5EF4-FFF2-40B4-BE49-F238E27FC236}">
                  <a16:creationId xmlns:a16="http://schemas.microsoft.com/office/drawing/2014/main" id="{D2794848-1FA9-4130-9458-EFE161F5A4F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59" name="Oval 558">
              <a:extLst>
                <a:ext uri="{FF2B5EF4-FFF2-40B4-BE49-F238E27FC236}">
                  <a16:creationId xmlns:a16="http://schemas.microsoft.com/office/drawing/2014/main" id="{76D59F70-06F2-4F3F-88CB-27038896490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Arc 559">
              <a:extLst>
                <a:ext uri="{FF2B5EF4-FFF2-40B4-BE49-F238E27FC236}">
                  <a16:creationId xmlns:a16="http://schemas.microsoft.com/office/drawing/2014/main" id="{88A59642-B26F-4C12-8421-0F2AE9AD434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1" name="Arc 560">
              <a:extLst>
                <a:ext uri="{FF2B5EF4-FFF2-40B4-BE49-F238E27FC236}">
                  <a16:creationId xmlns:a16="http://schemas.microsoft.com/office/drawing/2014/main" id="{356B0219-B399-45AD-AB5A-0D92A00D64B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2" name="Arc 561">
              <a:extLst>
                <a:ext uri="{FF2B5EF4-FFF2-40B4-BE49-F238E27FC236}">
                  <a16:creationId xmlns:a16="http://schemas.microsoft.com/office/drawing/2014/main" id="{E68BECD1-0ABD-4F09-9E8B-A898936F916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3" name="Arc 562">
              <a:extLst>
                <a:ext uri="{FF2B5EF4-FFF2-40B4-BE49-F238E27FC236}">
                  <a16:creationId xmlns:a16="http://schemas.microsoft.com/office/drawing/2014/main" id="{DF8D2C3C-E5A6-4B24-8BE3-875857A4436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4" name="Straight Connector 563">
              <a:extLst>
                <a:ext uri="{FF2B5EF4-FFF2-40B4-BE49-F238E27FC236}">
                  <a16:creationId xmlns:a16="http://schemas.microsoft.com/office/drawing/2014/main" id="{561141B5-AE12-4DDA-8498-7C6F7D24A7E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FB8A15ED-2A1F-488E-812B-51B4E5BAFA9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CB906E5C-6B45-414F-9E39-B8DCC455548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67" name="Group 566">
            <a:extLst>
              <a:ext uri="{FF2B5EF4-FFF2-40B4-BE49-F238E27FC236}">
                <a16:creationId xmlns:a16="http://schemas.microsoft.com/office/drawing/2014/main" id="{5CA785E7-1318-40E4-8DE0-DB54E7D49217}"/>
              </a:ext>
            </a:extLst>
          </p:cNvPr>
          <p:cNvGrpSpPr/>
          <p:nvPr/>
        </p:nvGrpSpPr>
        <p:grpSpPr>
          <a:xfrm rot="2540802">
            <a:off x="11736624" y="9525"/>
            <a:ext cx="544580" cy="346135"/>
            <a:chOff x="1459148" y="544749"/>
            <a:chExt cx="7412477" cy="5661498"/>
          </a:xfrm>
        </p:grpSpPr>
        <p:sp>
          <p:nvSpPr>
            <p:cNvPr id="568" name="Arc 567">
              <a:extLst>
                <a:ext uri="{FF2B5EF4-FFF2-40B4-BE49-F238E27FC236}">
                  <a16:creationId xmlns:a16="http://schemas.microsoft.com/office/drawing/2014/main" id="{09B3F65B-A58D-4295-A1E2-B2AE0EC76CF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9" name="Straight Connector 568">
              <a:extLst>
                <a:ext uri="{FF2B5EF4-FFF2-40B4-BE49-F238E27FC236}">
                  <a16:creationId xmlns:a16="http://schemas.microsoft.com/office/drawing/2014/main" id="{5C6CEDA9-33F9-4906-B20D-D0ACABBA54B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70" name="Arc 569">
              <a:extLst>
                <a:ext uri="{FF2B5EF4-FFF2-40B4-BE49-F238E27FC236}">
                  <a16:creationId xmlns:a16="http://schemas.microsoft.com/office/drawing/2014/main" id="{673CBC8F-068E-4A2D-8F51-6F581DB34E1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1" name="Straight Connector 570">
              <a:extLst>
                <a:ext uri="{FF2B5EF4-FFF2-40B4-BE49-F238E27FC236}">
                  <a16:creationId xmlns:a16="http://schemas.microsoft.com/office/drawing/2014/main" id="{21CE6214-7CAF-4146-9E6C-5025186EFB2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BC42A26B-78D9-495F-B403-A3F5576B5EC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73" name="Oval 572">
              <a:extLst>
                <a:ext uri="{FF2B5EF4-FFF2-40B4-BE49-F238E27FC236}">
                  <a16:creationId xmlns:a16="http://schemas.microsoft.com/office/drawing/2014/main" id="{8F42BBF5-BAD7-4E2C-BED8-9D2CA21E26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Arc 573">
              <a:extLst>
                <a:ext uri="{FF2B5EF4-FFF2-40B4-BE49-F238E27FC236}">
                  <a16:creationId xmlns:a16="http://schemas.microsoft.com/office/drawing/2014/main" id="{0EA961BF-E8E4-49DC-B5CD-4D34F251B63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5" name="Arc 574">
              <a:extLst>
                <a:ext uri="{FF2B5EF4-FFF2-40B4-BE49-F238E27FC236}">
                  <a16:creationId xmlns:a16="http://schemas.microsoft.com/office/drawing/2014/main" id="{D94B03B9-B2EE-47AB-A419-A62A1914611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6" name="Arc 575">
              <a:extLst>
                <a:ext uri="{FF2B5EF4-FFF2-40B4-BE49-F238E27FC236}">
                  <a16:creationId xmlns:a16="http://schemas.microsoft.com/office/drawing/2014/main" id="{16B60763-8A7C-4527-8288-3D2355717E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7" name="Arc 576">
              <a:extLst>
                <a:ext uri="{FF2B5EF4-FFF2-40B4-BE49-F238E27FC236}">
                  <a16:creationId xmlns:a16="http://schemas.microsoft.com/office/drawing/2014/main" id="{943A5B47-5217-4845-8263-0E73B50BE57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8" name="Straight Connector 577">
              <a:extLst>
                <a:ext uri="{FF2B5EF4-FFF2-40B4-BE49-F238E27FC236}">
                  <a16:creationId xmlns:a16="http://schemas.microsoft.com/office/drawing/2014/main" id="{E9A95396-4553-4353-A3B6-3C511C0AFD4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9E0F3B2-F4D3-4CAE-96E1-19F19764C6B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00E0A8DC-5CDD-48E9-8B13-CC564E3947A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81" name="Group 580">
            <a:extLst>
              <a:ext uri="{FF2B5EF4-FFF2-40B4-BE49-F238E27FC236}">
                <a16:creationId xmlns:a16="http://schemas.microsoft.com/office/drawing/2014/main" id="{A51D459D-2BBD-4A98-8BB8-4B7740CB6171}"/>
              </a:ext>
            </a:extLst>
          </p:cNvPr>
          <p:cNvGrpSpPr/>
          <p:nvPr/>
        </p:nvGrpSpPr>
        <p:grpSpPr>
          <a:xfrm rot="2540802">
            <a:off x="-179151" y="6524625"/>
            <a:ext cx="544580" cy="346135"/>
            <a:chOff x="1459148" y="544749"/>
            <a:chExt cx="7412477" cy="5661498"/>
          </a:xfrm>
        </p:grpSpPr>
        <p:sp>
          <p:nvSpPr>
            <p:cNvPr id="582" name="Arc 581">
              <a:extLst>
                <a:ext uri="{FF2B5EF4-FFF2-40B4-BE49-F238E27FC236}">
                  <a16:creationId xmlns:a16="http://schemas.microsoft.com/office/drawing/2014/main" id="{9B593C45-FF7D-48C1-BBA2-8D0F9074CB3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3" name="Straight Connector 582">
              <a:extLst>
                <a:ext uri="{FF2B5EF4-FFF2-40B4-BE49-F238E27FC236}">
                  <a16:creationId xmlns:a16="http://schemas.microsoft.com/office/drawing/2014/main" id="{DFDC93EE-7892-4A8F-B581-183B9DC0719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84" name="Arc 583">
              <a:extLst>
                <a:ext uri="{FF2B5EF4-FFF2-40B4-BE49-F238E27FC236}">
                  <a16:creationId xmlns:a16="http://schemas.microsoft.com/office/drawing/2014/main" id="{6C594C72-7E73-4658-9AC4-1CD7BA084CA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5" name="Straight Connector 584">
              <a:extLst>
                <a:ext uri="{FF2B5EF4-FFF2-40B4-BE49-F238E27FC236}">
                  <a16:creationId xmlns:a16="http://schemas.microsoft.com/office/drawing/2014/main" id="{AB950017-5844-4FE7-9A49-2F2FDFC7EB7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86" name="Straight Connector 585">
              <a:extLst>
                <a:ext uri="{FF2B5EF4-FFF2-40B4-BE49-F238E27FC236}">
                  <a16:creationId xmlns:a16="http://schemas.microsoft.com/office/drawing/2014/main" id="{886B8982-D745-4752-91FD-F34FEA53E9C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87" name="Oval 586">
              <a:extLst>
                <a:ext uri="{FF2B5EF4-FFF2-40B4-BE49-F238E27FC236}">
                  <a16:creationId xmlns:a16="http://schemas.microsoft.com/office/drawing/2014/main" id="{07F152A1-5F79-43EB-AE85-0FC96BD18CE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Arc 587">
              <a:extLst>
                <a:ext uri="{FF2B5EF4-FFF2-40B4-BE49-F238E27FC236}">
                  <a16:creationId xmlns:a16="http://schemas.microsoft.com/office/drawing/2014/main" id="{1EC4C357-9E54-4031-8137-DCB79E7E090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9" name="Arc 588">
              <a:extLst>
                <a:ext uri="{FF2B5EF4-FFF2-40B4-BE49-F238E27FC236}">
                  <a16:creationId xmlns:a16="http://schemas.microsoft.com/office/drawing/2014/main" id="{814DBA13-8A0A-4B5C-A2DA-BD3A4C46FE5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0" name="Arc 589">
              <a:extLst>
                <a:ext uri="{FF2B5EF4-FFF2-40B4-BE49-F238E27FC236}">
                  <a16:creationId xmlns:a16="http://schemas.microsoft.com/office/drawing/2014/main" id="{F2517A4E-1031-465C-B96B-48C60F20ED7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1" name="Arc 590">
              <a:extLst>
                <a:ext uri="{FF2B5EF4-FFF2-40B4-BE49-F238E27FC236}">
                  <a16:creationId xmlns:a16="http://schemas.microsoft.com/office/drawing/2014/main" id="{22680711-A403-4877-A6A4-D49C26C643E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2" name="Straight Connector 591">
              <a:extLst>
                <a:ext uri="{FF2B5EF4-FFF2-40B4-BE49-F238E27FC236}">
                  <a16:creationId xmlns:a16="http://schemas.microsoft.com/office/drawing/2014/main" id="{75F7C70E-CA98-4013-81E8-B751EFDE4C5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9285CB02-B9F0-4A39-ACAE-7B5379972FA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F1868E03-1050-42B7-A90E-2E30A935C74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95" name="Group 594">
            <a:extLst>
              <a:ext uri="{FF2B5EF4-FFF2-40B4-BE49-F238E27FC236}">
                <a16:creationId xmlns:a16="http://schemas.microsoft.com/office/drawing/2014/main" id="{8ED6C156-E462-4ACC-8257-3E918911C330}"/>
              </a:ext>
            </a:extLst>
          </p:cNvPr>
          <p:cNvGrpSpPr/>
          <p:nvPr/>
        </p:nvGrpSpPr>
        <p:grpSpPr>
          <a:xfrm rot="2540802">
            <a:off x="135174" y="6524625"/>
            <a:ext cx="544580" cy="346135"/>
            <a:chOff x="1459148" y="544749"/>
            <a:chExt cx="7412477" cy="5661498"/>
          </a:xfrm>
        </p:grpSpPr>
        <p:sp>
          <p:nvSpPr>
            <p:cNvPr id="596" name="Arc 595">
              <a:extLst>
                <a:ext uri="{FF2B5EF4-FFF2-40B4-BE49-F238E27FC236}">
                  <a16:creationId xmlns:a16="http://schemas.microsoft.com/office/drawing/2014/main" id="{8C7D52ED-0B36-4987-8F5B-93A9D44F568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7" name="Straight Connector 596">
              <a:extLst>
                <a:ext uri="{FF2B5EF4-FFF2-40B4-BE49-F238E27FC236}">
                  <a16:creationId xmlns:a16="http://schemas.microsoft.com/office/drawing/2014/main" id="{94D7F345-67FC-4CC1-BC26-A940CC61789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98" name="Arc 597">
              <a:extLst>
                <a:ext uri="{FF2B5EF4-FFF2-40B4-BE49-F238E27FC236}">
                  <a16:creationId xmlns:a16="http://schemas.microsoft.com/office/drawing/2014/main" id="{B626A01A-8224-4B73-9A3E-3C477D020A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9" name="Straight Connector 598">
              <a:extLst>
                <a:ext uri="{FF2B5EF4-FFF2-40B4-BE49-F238E27FC236}">
                  <a16:creationId xmlns:a16="http://schemas.microsoft.com/office/drawing/2014/main" id="{589C53F1-5678-4938-AE6E-9BF75AAF1E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828A2AB7-B0A6-41B6-BE28-EE357363BA2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01" name="Oval 600">
              <a:extLst>
                <a:ext uri="{FF2B5EF4-FFF2-40B4-BE49-F238E27FC236}">
                  <a16:creationId xmlns:a16="http://schemas.microsoft.com/office/drawing/2014/main" id="{77A2A187-DF64-4C20-86CF-1B3E308D0D6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Arc 601">
              <a:extLst>
                <a:ext uri="{FF2B5EF4-FFF2-40B4-BE49-F238E27FC236}">
                  <a16:creationId xmlns:a16="http://schemas.microsoft.com/office/drawing/2014/main" id="{B4697B20-5D78-4984-B267-E05DD22FECC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3" name="Arc 602">
              <a:extLst>
                <a:ext uri="{FF2B5EF4-FFF2-40B4-BE49-F238E27FC236}">
                  <a16:creationId xmlns:a16="http://schemas.microsoft.com/office/drawing/2014/main" id="{9BF33EE4-1D1D-482A-A962-D030990935E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4" name="Arc 603">
              <a:extLst>
                <a:ext uri="{FF2B5EF4-FFF2-40B4-BE49-F238E27FC236}">
                  <a16:creationId xmlns:a16="http://schemas.microsoft.com/office/drawing/2014/main" id="{6ECB7356-B62B-4096-9C57-BF7A71EF2E3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5" name="Arc 604">
              <a:extLst>
                <a:ext uri="{FF2B5EF4-FFF2-40B4-BE49-F238E27FC236}">
                  <a16:creationId xmlns:a16="http://schemas.microsoft.com/office/drawing/2014/main" id="{36844AA7-621B-4648-9104-4F13E3A19B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6" name="Straight Connector 605">
              <a:extLst>
                <a:ext uri="{FF2B5EF4-FFF2-40B4-BE49-F238E27FC236}">
                  <a16:creationId xmlns:a16="http://schemas.microsoft.com/office/drawing/2014/main" id="{C13A90E9-C887-40C0-A339-05373F37F78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9220E52C-A203-49A8-B9D3-4D94C92A1CA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a:extLst>
                <a:ext uri="{FF2B5EF4-FFF2-40B4-BE49-F238E27FC236}">
                  <a16:creationId xmlns:a16="http://schemas.microsoft.com/office/drawing/2014/main" id="{091F05F1-E67A-479D-9ADF-D29E9BA8195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09" name="Group 608">
            <a:extLst>
              <a:ext uri="{FF2B5EF4-FFF2-40B4-BE49-F238E27FC236}">
                <a16:creationId xmlns:a16="http://schemas.microsoft.com/office/drawing/2014/main" id="{9C60573D-FAD2-4840-B815-7CA5470FCBD3}"/>
              </a:ext>
            </a:extLst>
          </p:cNvPr>
          <p:cNvGrpSpPr/>
          <p:nvPr/>
        </p:nvGrpSpPr>
        <p:grpSpPr>
          <a:xfrm rot="2540802">
            <a:off x="449499" y="6524625"/>
            <a:ext cx="544580" cy="346135"/>
            <a:chOff x="1459148" y="544749"/>
            <a:chExt cx="7412477" cy="5661498"/>
          </a:xfrm>
        </p:grpSpPr>
        <p:sp>
          <p:nvSpPr>
            <p:cNvPr id="610" name="Arc 609">
              <a:extLst>
                <a:ext uri="{FF2B5EF4-FFF2-40B4-BE49-F238E27FC236}">
                  <a16:creationId xmlns:a16="http://schemas.microsoft.com/office/drawing/2014/main" id="{84E905A4-9671-4FC9-A1BC-338A41FE1EA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1" name="Straight Connector 610">
              <a:extLst>
                <a:ext uri="{FF2B5EF4-FFF2-40B4-BE49-F238E27FC236}">
                  <a16:creationId xmlns:a16="http://schemas.microsoft.com/office/drawing/2014/main" id="{A2102753-D61E-468E-9204-3A2D3B83F2F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12" name="Arc 611">
              <a:extLst>
                <a:ext uri="{FF2B5EF4-FFF2-40B4-BE49-F238E27FC236}">
                  <a16:creationId xmlns:a16="http://schemas.microsoft.com/office/drawing/2014/main" id="{C8C23A26-D29E-4FE7-B67A-E991EADE25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3" name="Straight Connector 612">
              <a:extLst>
                <a:ext uri="{FF2B5EF4-FFF2-40B4-BE49-F238E27FC236}">
                  <a16:creationId xmlns:a16="http://schemas.microsoft.com/office/drawing/2014/main" id="{A51DF96B-CED7-4076-A4F9-B6302E990EF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30F1C25C-5358-42B5-8113-CB0EF217E76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1BCDA131-AD48-4B77-9C43-D7A0CC9353E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Arc 615">
              <a:extLst>
                <a:ext uri="{FF2B5EF4-FFF2-40B4-BE49-F238E27FC236}">
                  <a16:creationId xmlns:a16="http://schemas.microsoft.com/office/drawing/2014/main" id="{54A9803E-3F02-4C9F-80EF-8E41A7F05ED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7" name="Arc 616">
              <a:extLst>
                <a:ext uri="{FF2B5EF4-FFF2-40B4-BE49-F238E27FC236}">
                  <a16:creationId xmlns:a16="http://schemas.microsoft.com/office/drawing/2014/main" id="{59C902D2-7722-412E-99A9-39EC4CD52F4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8" name="Arc 617">
              <a:extLst>
                <a:ext uri="{FF2B5EF4-FFF2-40B4-BE49-F238E27FC236}">
                  <a16:creationId xmlns:a16="http://schemas.microsoft.com/office/drawing/2014/main" id="{82E22CAC-4FF3-4F6F-A53F-5463EB42A7B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9" name="Arc 618">
              <a:extLst>
                <a:ext uri="{FF2B5EF4-FFF2-40B4-BE49-F238E27FC236}">
                  <a16:creationId xmlns:a16="http://schemas.microsoft.com/office/drawing/2014/main" id="{99C4B8F5-F385-4A9C-B97F-DF2328FA6D1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0" name="Straight Connector 619">
              <a:extLst>
                <a:ext uri="{FF2B5EF4-FFF2-40B4-BE49-F238E27FC236}">
                  <a16:creationId xmlns:a16="http://schemas.microsoft.com/office/drawing/2014/main" id="{FAF96D00-F6F5-402E-B232-0F33587FE53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434226CC-D2C9-423E-8048-A292364930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a:extLst>
                <a:ext uri="{FF2B5EF4-FFF2-40B4-BE49-F238E27FC236}">
                  <a16:creationId xmlns:a16="http://schemas.microsoft.com/office/drawing/2014/main" id="{0991614E-2DAE-4B4C-8EC3-3715E6EBBE7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EFA81253-ED58-4482-8921-933F0935F8C1}"/>
              </a:ext>
            </a:extLst>
          </p:cNvPr>
          <p:cNvGrpSpPr/>
          <p:nvPr/>
        </p:nvGrpSpPr>
        <p:grpSpPr>
          <a:xfrm rot="2540802">
            <a:off x="763824" y="6524625"/>
            <a:ext cx="544580" cy="346135"/>
            <a:chOff x="1459148" y="544749"/>
            <a:chExt cx="7412477" cy="5661498"/>
          </a:xfrm>
        </p:grpSpPr>
        <p:sp>
          <p:nvSpPr>
            <p:cNvPr id="624" name="Arc 623">
              <a:extLst>
                <a:ext uri="{FF2B5EF4-FFF2-40B4-BE49-F238E27FC236}">
                  <a16:creationId xmlns:a16="http://schemas.microsoft.com/office/drawing/2014/main" id="{4E2185AE-3AAB-4CD2-B732-B2B365DC74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5" name="Straight Connector 624">
              <a:extLst>
                <a:ext uri="{FF2B5EF4-FFF2-40B4-BE49-F238E27FC236}">
                  <a16:creationId xmlns:a16="http://schemas.microsoft.com/office/drawing/2014/main" id="{D85C265F-6758-430B-9CE8-BD7D2A2468E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6" name="Arc 625">
              <a:extLst>
                <a:ext uri="{FF2B5EF4-FFF2-40B4-BE49-F238E27FC236}">
                  <a16:creationId xmlns:a16="http://schemas.microsoft.com/office/drawing/2014/main" id="{9A90DF80-3CBE-4564-B7E3-9C8C5690ED7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7" name="Straight Connector 626">
              <a:extLst>
                <a:ext uri="{FF2B5EF4-FFF2-40B4-BE49-F238E27FC236}">
                  <a16:creationId xmlns:a16="http://schemas.microsoft.com/office/drawing/2014/main" id="{79AB2277-4138-44C8-9970-EE6CB152872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8" name="Straight Connector 627">
              <a:extLst>
                <a:ext uri="{FF2B5EF4-FFF2-40B4-BE49-F238E27FC236}">
                  <a16:creationId xmlns:a16="http://schemas.microsoft.com/office/drawing/2014/main" id="{0772FA60-46E4-43F7-857B-2FF8A52470F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9" name="Oval 628">
              <a:extLst>
                <a:ext uri="{FF2B5EF4-FFF2-40B4-BE49-F238E27FC236}">
                  <a16:creationId xmlns:a16="http://schemas.microsoft.com/office/drawing/2014/main" id="{236FCE70-A4F4-4ACA-96B3-AB1D5E7E918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Arc 629">
              <a:extLst>
                <a:ext uri="{FF2B5EF4-FFF2-40B4-BE49-F238E27FC236}">
                  <a16:creationId xmlns:a16="http://schemas.microsoft.com/office/drawing/2014/main" id="{CF7C12A5-668B-4348-ABF3-E65F2AC083C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1" name="Arc 630">
              <a:extLst>
                <a:ext uri="{FF2B5EF4-FFF2-40B4-BE49-F238E27FC236}">
                  <a16:creationId xmlns:a16="http://schemas.microsoft.com/office/drawing/2014/main" id="{7A8A5F18-4155-4DBC-A05C-E12B5DFFCA8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2" name="Arc 631">
              <a:extLst>
                <a:ext uri="{FF2B5EF4-FFF2-40B4-BE49-F238E27FC236}">
                  <a16:creationId xmlns:a16="http://schemas.microsoft.com/office/drawing/2014/main" id="{B7AABC47-8BC4-4DA6-B5C5-695881BEB27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3" name="Arc 632">
              <a:extLst>
                <a:ext uri="{FF2B5EF4-FFF2-40B4-BE49-F238E27FC236}">
                  <a16:creationId xmlns:a16="http://schemas.microsoft.com/office/drawing/2014/main" id="{FE703672-D88F-4DBA-A926-92240C5B903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4" name="Straight Connector 633">
              <a:extLst>
                <a:ext uri="{FF2B5EF4-FFF2-40B4-BE49-F238E27FC236}">
                  <a16:creationId xmlns:a16="http://schemas.microsoft.com/office/drawing/2014/main" id="{6BAD0FDA-0F89-4EA6-91FE-6AE4416B6F6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BE337C58-C5FC-4CE8-940E-AB0EBF3FD40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a:extLst>
                <a:ext uri="{FF2B5EF4-FFF2-40B4-BE49-F238E27FC236}">
                  <a16:creationId xmlns:a16="http://schemas.microsoft.com/office/drawing/2014/main" id="{26153CAD-0BE1-4120-A2AB-80B6A50E5EB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7" name="Group 636">
            <a:extLst>
              <a:ext uri="{FF2B5EF4-FFF2-40B4-BE49-F238E27FC236}">
                <a16:creationId xmlns:a16="http://schemas.microsoft.com/office/drawing/2014/main" id="{EF1A4D43-6565-4561-8E69-1100058FFCA0}"/>
              </a:ext>
            </a:extLst>
          </p:cNvPr>
          <p:cNvGrpSpPr/>
          <p:nvPr/>
        </p:nvGrpSpPr>
        <p:grpSpPr>
          <a:xfrm rot="2540802">
            <a:off x="1078149" y="6524625"/>
            <a:ext cx="544580" cy="346135"/>
            <a:chOff x="1459148" y="544749"/>
            <a:chExt cx="7412477" cy="5661498"/>
          </a:xfrm>
        </p:grpSpPr>
        <p:sp>
          <p:nvSpPr>
            <p:cNvPr id="638" name="Arc 637">
              <a:extLst>
                <a:ext uri="{FF2B5EF4-FFF2-40B4-BE49-F238E27FC236}">
                  <a16:creationId xmlns:a16="http://schemas.microsoft.com/office/drawing/2014/main" id="{43B0886D-744A-4104-9ABB-B4FBF342FF2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9" name="Straight Connector 638">
              <a:extLst>
                <a:ext uri="{FF2B5EF4-FFF2-40B4-BE49-F238E27FC236}">
                  <a16:creationId xmlns:a16="http://schemas.microsoft.com/office/drawing/2014/main" id="{BCB78BA0-6DBA-4714-A760-C350F647B5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40" name="Arc 639">
              <a:extLst>
                <a:ext uri="{FF2B5EF4-FFF2-40B4-BE49-F238E27FC236}">
                  <a16:creationId xmlns:a16="http://schemas.microsoft.com/office/drawing/2014/main" id="{049FAC5A-B56A-4440-AB41-F04EBBB2BCD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1" name="Straight Connector 640">
              <a:extLst>
                <a:ext uri="{FF2B5EF4-FFF2-40B4-BE49-F238E27FC236}">
                  <a16:creationId xmlns:a16="http://schemas.microsoft.com/office/drawing/2014/main" id="{5C4A71AA-0823-4247-AD67-FEDD98F7382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42" name="Straight Connector 641">
              <a:extLst>
                <a:ext uri="{FF2B5EF4-FFF2-40B4-BE49-F238E27FC236}">
                  <a16:creationId xmlns:a16="http://schemas.microsoft.com/office/drawing/2014/main" id="{AE1CE8E5-A77E-4E19-80A5-883785111B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43" name="Oval 642">
              <a:extLst>
                <a:ext uri="{FF2B5EF4-FFF2-40B4-BE49-F238E27FC236}">
                  <a16:creationId xmlns:a16="http://schemas.microsoft.com/office/drawing/2014/main" id="{BF5D88A8-FA49-4D21-8789-5D06FE7FB53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4" name="Arc 643">
              <a:extLst>
                <a:ext uri="{FF2B5EF4-FFF2-40B4-BE49-F238E27FC236}">
                  <a16:creationId xmlns:a16="http://schemas.microsoft.com/office/drawing/2014/main" id="{358907D5-2801-43D1-9413-72098711F87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5" name="Arc 644">
              <a:extLst>
                <a:ext uri="{FF2B5EF4-FFF2-40B4-BE49-F238E27FC236}">
                  <a16:creationId xmlns:a16="http://schemas.microsoft.com/office/drawing/2014/main" id="{D5780A05-70FE-4F7A-B0B8-4E35BB25019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6" name="Arc 645">
              <a:extLst>
                <a:ext uri="{FF2B5EF4-FFF2-40B4-BE49-F238E27FC236}">
                  <a16:creationId xmlns:a16="http://schemas.microsoft.com/office/drawing/2014/main" id="{E9C6C190-2502-4BEC-A638-FFC8BD6238A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7" name="Arc 646">
              <a:extLst>
                <a:ext uri="{FF2B5EF4-FFF2-40B4-BE49-F238E27FC236}">
                  <a16:creationId xmlns:a16="http://schemas.microsoft.com/office/drawing/2014/main" id="{69B9992D-16F6-480C-9DC2-A45633BD1AA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8" name="Straight Connector 647">
              <a:extLst>
                <a:ext uri="{FF2B5EF4-FFF2-40B4-BE49-F238E27FC236}">
                  <a16:creationId xmlns:a16="http://schemas.microsoft.com/office/drawing/2014/main" id="{D9DC6C73-F738-48E7-AD23-72D5BF100A8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6AAC1DD0-4A9C-4FE9-8E72-D41F329B4D6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50" name="Straight Connector 649">
              <a:extLst>
                <a:ext uri="{FF2B5EF4-FFF2-40B4-BE49-F238E27FC236}">
                  <a16:creationId xmlns:a16="http://schemas.microsoft.com/office/drawing/2014/main" id="{1BC056A4-36AC-476D-A18F-34FD37C8F39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51" name="Group 650">
            <a:extLst>
              <a:ext uri="{FF2B5EF4-FFF2-40B4-BE49-F238E27FC236}">
                <a16:creationId xmlns:a16="http://schemas.microsoft.com/office/drawing/2014/main" id="{823DF8E5-959E-48AC-A719-C23BA0C1AEC7}"/>
              </a:ext>
            </a:extLst>
          </p:cNvPr>
          <p:cNvGrpSpPr/>
          <p:nvPr/>
        </p:nvGrpSpPr>
        <p:grpSpPr>
          <a:xfrm rot="2540802">
            <a:off x="1392474" y="6524625"/>
            <a:ext cx="544580" cy="346135"/>
            <a:chOff x="1459148" y="544749"/>
            <a:chExt cx="7412477" cy="5661498"/>
          </a:xfrm>
        </p:grpSpPr>
        <p:sp>
          <p:nvSpPr>
            <p:cNvPr id="652" name="Arc 651">
              <a:extLst>
                <a:ext uri="{FF2B5EF4-FFF2-40B4-BE49-F238E27FC236}">
                  <a16:creationId xmlns:a16="http://schemas.microsoft.com/office/drawing/2014/main" id="{A0785207-18F0-4426-8003-762A8DFE0E0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3" name="Straight Connector 652">
              <a:extLst>
                <a:ext uri="{FF2B5EF4-FFF2-40B4-BE49-F238E27FC236}">
                  <a16:creationId xmlns:a16="http://schemas.microsoft.com/office/drawing/2014/main" id="{34D7A6F8-995E-430B-BB39-526AC7DC328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54" name="Arc 653">
              <a:extLst>
                <a:ext uri="{FF2B5EF4-FFF2-40B4-BE49-F238E27FC236}">
                  <a16:creationId xmlns:a16="http://schemas.microsoft.com/office/drawing/2014/main" id="{E31CE283-9B03-4E93-86BB-98BECEE58F7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5" name="Straight Connector 654">
              <a:extLst>
                <a:ext uri="{FF2B5EF4-FFF2-40B4-BE49-F238E27FC236}">
                  <a16:creationId xmlns:a16="http://schemas.microsoft.com/office/drawing/2014/main" id="{5DD413A4-D88E-4868-9078-A3B9BBD4110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A3CD1786-63DE-4C0D-A95F-D16B0678934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57" name="Oval 656">
              <a:extLst>
                <a:ext uri="{FF2B5EF4-FFF2-40B4-BE49-F238E27FC236}">
                  <a16:creationId xmlns:a16="http://schemas.microsoft.com/office/drawing/2014/main" id="{43411F1D-11E8-43FA-937E-5B3D8E1FFF7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Arc 657">
              <a:extLst>
                <a:ext uri="{FF2B5EF4-FFF2-40B4-BE49-F238E27FC236}">
                  <a16:creationId xmlns:a16="http://schemas.microsoft.com/office/drawing/2014/main" id="{6089C84D-E57E-4B13-B162-9D485EE3BBD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9" name="Arc 658">
              <a:extLst>
                <a:ext uri="{FF2B5EF4-FFF2-40B4-BE49-F238E27FC236}">
                  <a16:creationId xmlns:a16="http://schemas.microsoft.com/office/drawing/2014/main" id="{15CA0E70-C293-43E1-8734-576F2605D4D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0" name="Arc 659">
              <a:extLst>
                <a:ext uri="{FF2B5EF4-FFF2-40B4-BE49-F238E27FC236}">
                  <a16:creationId xmlns:a16="http://schemas.microsoft.com/office/drawing/2014/main" id="{7B8A7664-D9F8-4B4B-885B-13E36629B10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1" name="Arc 660">
              <a:extLst>
                <a:ext uri="{FF2B5EF4-FFF2-40B4-BE49-F238E27FC236}">
                  <a16:creationId xmlns:a16="http://schemas.microsoft.com/office/drawing/2014/main" id="{395A6434-6B24-4AF6-B66E-F022D9915F8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2" name="Straight Connector 661">
              <a:extLst>
                <a:ext uri="{FF2B5EF4-FFF2-40B4-BE49-F238E27FC236}">
                  <a16:creationId xmlns:a16="http://schemas.microsoft.com/office/drawing/2014/main" id="{7C9BD07F-F73E-4598-B6E5-FBA3E570DA1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8158680-42C0-4C7F-9CC8-521DB58C012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D27CDC09-7592-456F-A163-38E575ECD01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65" name="Group 664">
            <a:extLst>
              <a:ext uri="{FF2B5EF4-FFF2-40B4-BE49-F238E27FC236}">
                <a16:creationId xmlns:a16="http://schemas.microsoft.com/office/drawing/2014/main" id="{8E2266A4-1B31-43B2-9D3F-9E03A18384EC}"/>
              </a:ext>
            </a:extLst>
          </p:cNvPr>
          <p:cNvGrpSpPr/>
          <p:nvPr/>
        </p:nvGrpSpPr>
        <p:grpSpPr>
          <a:xfrm rot="2540802">
            <a:off x="1706799" y="6524625"/>
            <a:ext cx="544580" cy="346135"/>
            <a:chOff x="1459148" y="544749"/>
            <a:chExt cx="7412477" cy="5661498"/>
          </a:xfrm>
        </p:grpSpPr>
        <p:sp>
          <p:nvSpPr>
            <p:cNvPr id="666" name="Arc 665">
              <a:extLst>
                <a:ext uri="{FF2B5EF4-FFF2-40B4-BE49-F238E27FC236}">
                  <a16:creationId xmlns:a16="http://schemas.microsoft.com/office/drawing/2014/main" id="{3E91CCD3-A021-4B80-AE57-FEE9B3A1553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7" name="Straight Connector 666">
              <a:extLst>
                <a:ext uri="{FF2B5EF4-FFF2-40B4-BE49-F238E27FC236}">
                  <a16:creationId xmlns:a16="http://schemas.microsoft.com/office/drawing/2014/main" id="{F6A1E0E8-08E1-478C-9734-013C93A343F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68" name="Arc 667">
              <a:extLst>
                <a:ext uri="{FF2B5EF4-FFF2-40B4-BE49-F238E27FC236}">
                  <a16:creationId xmlns:a16="http://schemas.microsoft.com/office/drawing/2014/main" id="{BCF652C3-7DF8-444D-B2D8-307EC5D21BE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9" name="Straight Connector 668">
              <a:extLst>
                <a:ext uri="{FF2B5EF4-FFF2-40B4-BE49-F238E27FC236}">
                  <a16:creationId xmlns:a16="http://schemas.microsoft.com/office/drawing/2014/main" id="{B7F3694E-E58C-4665-B0F7-EC7CD7AD23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1B87B470-058D-4743-BC1E-7400D9F348C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71" name="Oval 670">
              <a:extLst>
                <a:ext uri="{FF2B5EF4-FFF2-40B4-BE49-F238E27FC236}">
                  <a16:creationId xmlns:a16="http://schemas.microsoft.com/office/drawing/2014/main" id="{E2BFBB3F-A008-4459-A027-DFDB97787E6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Arc 671">
              <a:extLst>
                <a:ext uri="{FF2B5EF4-FFF2-40B4-BE49-F238E27FC236}">
                  <a16:creationId xmlns:a16="http://schemas.microsoft.com/office/drawing/2014/main" id="{8E30B054-433F-46DB-96D1-478EA9B6498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3" name="Arc 672">
              <a:extLst>
                <a:ext uri="{FF2B5EF4-FFF2-40B4-BE49-F238E27FC236}">
                  <a16:creationId xmlns:a16="http://schemas.microsoft.com/office/drawing/2014/main" id="{D8DBDC92-8F6B-405B-A702-705BB418DE3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4" name="Arc 673">
              <a:extLst>
                <a:ext uri="{FF2B5EF4-FFF2-40B4-BE49-F238E27FC236}">
                  <a16:creationId xmlns:a16="http://schemas.microsoft.com/office/drawing/2014/main" id="{A0927A5C-B27B-4F0E-A4D9-98C0D44D0F6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5" name="Arc 674">
              <a:extLst>
                <a:ext uri="{FF2B5EF4-FFF2-40B4-BE49-F238E27FC236}">
                  <a16:creationId xmlns:a16="http://schemas.microsoft.com/office/drawing/2014/main" id="{4C612BBA-2C97-4D69-A5AD-42E71C40AA4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6" name="Straight Connector 675">
              <a:extLst>
                <a:ext uri="{FF2B5EF4-FFF2-40B4-BE49-F238E27FC236}">
                  <a16:creationId xmlns:a16="http://schemas.microsoft.com/office/drawing/2014/main" id="{4D10493E-439D-4DBB-AC16-4684801D596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06529F26-E868-4152-8725-2FE5FAE502D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93A6D5E4-F76D-4EB0-83AE-CF2C58066E0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79" name="Group 678">
            <a:extLst>
              <a:ext uri="{FF2B5EF4-FFF2-40B4-BE49-F238E27FC236}">
                <a16:creationId xmlns:a16="http://schemas.microsoft.com/office/drawing/2014/main" id="{BBCA6363-296A-4DDF-B446-E8157766522E}"/>
              </a:ext>
            </a:extLst>
          </p:cNvPr>
          <p:cNvGrpSpPr/>
          <p:nvPr/>
        </p:nvGrpSpPr>
        <p:grpSpPr>
          <a:xfrm rot="2540802">
            <a:off x="2021124" y="6524625"/>
            <a:ext cx="544580" cy="346135"/>
            <a:chOff x="1459148" y="544749"/>
            <a:chExt cx="7412477" cy="5661498"/>
          </a:xfrm>
        </p:grpSpPr>
        <p:sp>
          <p:nvSpPr>
            <p:cNvPr id="680" name="Arc 679">
              <a:extLst>
                <a:ext uri="{FF2B5EF4-FFF2-40B4-BE49-F238E27FC236}">
                  <a16:creationId xmlns:a16="http://schemas.microsoft.com/office/drawing/2014/main" id="{3454FB0D-BF32-4A6E-B54A-E6A4FA86F37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1" name="Straight Connector 680">
              <a:extLst>
                <a:ext uri="{FF2B5EF4-FFF2-40B4-BE49-F238E27FC236}">
                  <a16:creationId xmlns:a16="http://schemas.microsoft.com/office/drawing/2014/main" id="{BC39CDB7-9E8C-49E6-B615-6841A84B9E0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82" name="Arc 681">
              <a:extLst>
                <a:ext uri="{FF2B5EF4-FFF2-40B4-BE49-F238E27FC236}">
                  <a16:creationId xmlns:a16="http://schemas.microsoft.com/office/drawing/2014/main" id="{6510C7DC-C4B5-4A7E-811E-7B94708C665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3" name="Straight Connector 682">
              <a:extLst>
                <a:ext uri="{FF2B5EF4-FFF2-40B4-BE49-F238E27FC236}">
                  <a16:creationId xmlns:a16="http://schemas.microsoft.com/office/drawing/2014/main" id="{7FAB26B8-A168-49C3-9341-FBFB640AE49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84" name="Straight Connector 683">
              <a:extLst>
                <a:ext uri="{FF2B5EF4-FFF2-40B4-BE49-F238E27FC236}">
                  <a16:creationId xmlns:a16="http://schemas.microsoft.com/office/drawing/2014/main" id="{5656CB7F-28F5-4F97-BD4A-563CA853D2F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85" name="Oval 684">
              <a:extLst>
                <a:ext uri="{FF2B5EF4-FFF2-40B4-BE49-F238E27FC236}">
                  <a16:creationId xmlns:a16="http://schemas.microsoft.com/office/drawing/2014/main" id="{98805179-F4A9-4AB7-ABC0-6706D8C7DE1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Arc 685">
              <a:extLst>
                <a:ext uri="{FF2B5EF4-FFF2-40B4-BE49-F238E27FC236}">
                  <a16:creationId xmlns:a16="http://schemas.microsoft.com/office/drawing/2014/main" id="{CEC79FFE-F1E0-491F-A983-2A8966BD051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7" name="Arc 686">
              <a:extLst>
                <a:ext uri="{FF2B5EF4-FFF2-40B4-BE49-F238E27FC236}">
                  <a16:creationId xmlns:a16="http://schemas.microsoft.com/office/drawing/2014/main" id="{2E3955A7-5FAD-4352-96ED-046313D522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8" name="Arc 687">
              <a:extLst>
                <a:ext uri="{FF2B5EF4-FFF2-40B4-BE49-F238E27FC236}">
                  <a16:creationId xmlns:a16="http://schemas.microsoft.com/office/drawing/2014/main" id="{EC9BBC67-28FD-4A9E-8A95-F2F4B8A9A66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9" name="Arc 688">
              <a:extLst>
                <a:ext uri="{FF2B5EF4-FFF2-40B4-BE49-F238E27FC236}">
                  <a16:creationId xmlns:a16="http://schemas.microsoft.com/office/drawing/2014/main" id="{E0DDAE7C-B280-4CCB-9A5B-373BDE62B0E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0" name="Straight Connector 689">
              <a:extLst>
                <a:ext uri="{FF2B5EF4-FFF2-40B4-BE49-F238E27FC236}">
                  <a16:creationId xmlns:a16="http://schemas.microsoft.com/office/drawing/2014/main" id="{A89C4E14-A568-497E-BC96-8F6C009B82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21F2223B-13FA-4532-AB51-CDA7A62A035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92" name="Straight Connector 691">
              <a:extLst>
                <a:ext uri="{FF2B5EF4-FFF2-40B4-BE49-F238E27FC236}">
                  <a16:creationId xmlns:a16="http://schemas.microsoft.com/office/drawing/2014/main" id="{F9A40334-76A5-46C1-888F-343CB341DC0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62460AF4-5D4F-4C51-8CCE-74B140233BA5}"/>
              </a:ext>
            </a:extLst>
          </p:cNvPr>
          <p:cNvGrpSpPr/>
          <p:nvPr/>
        </p:nvGrpSpPr>
        <p:grpSpPr>
          <a:xfrm rot="2540802">
            <a:off x="2335449" y="6524625"/>
            <a:ext cx="544580" cy="346135"/>
            <a:chOff x="1459148" y="544749"/>
            <a:chExt cx="7412477" cy="5661498"/>
          </a:xfrm>
        </p:grpSpPr>
        <p:sp>
          <p:nvSpPr>
            <p:cNvPr id="694" name="Arc 693">
              <a:extLst>
                <a:ext uri="{FF2B5EF4-FFF2-40B4-BE49-F238E27FC236}">
                  <a16:creationId xmlns:a16="http://schemas.microsoft.com/office/drawing/2014/main" id="{1BB19E36-C866-4B30-A321-97A22CA8B42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5" name="Straight Connector 694">
              <a:extLst>
                <a:ext uri="{FF2B5EF4-FFF2-40B4-BE49-F238E27FC236}">
                  <a16:creationId xmlns:a16="http://schemas.microsoft.com/office/drawing/2014/main" id="{4544BC2C-2D8F-40BE-BACB-E57124EF7B9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96" name="Arc 695">
              <a:extLst>
                <a:ext uri="{FF2B5EF4-FFF2-40B4-BE49-F238E27FC236}">
                  <a16:creationId xmlns:a16="http://schemas.microsoft.com/office/drawing/2014/main" id="{FA466B46-C20B-492B-BF60-C45B05D475D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7" name="Straight Connector 696">
              <a:extLst>
                <a:ext uri="{FF2B5EF4-FFF2-40B4-BE49-F238E27FC236}">
                  <a16:creationId xmlns:a16="http://schemas.microsoft.com/office/drawing/2014/main" id="{C51CD26E-D4E0-41AA-9278-CFC726C32AF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98" name="Straight Connector 697">
              <a:extLst>
                <a:ext uri="{FF2B5EF4-FFF2-40B4-BE49-F238E27FC236}">
                  <a16:creationId xmlns:a16="http://schemas.microsoft.com/office/drawing/2014/main" id="{0220D9EE-156B-49F7-B1B4-C0531A497E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99" name="Oval 698">
              <a:extLst>
                <a:ext uri="{FF2B5EF4-FFF2-40B4-BE49-F238E27FC236}">
                  <a16:creationId xmlns:a16="http://schemas.microsoft.com/office/drawing/2014/main" id="{0881BE39-E40F-4338-81FC-B496DB0A9DF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0" name="Arc 699">
              <a:extLst>
                <a:ext uri="{FF2B5EF4-FFF2-40B4-BE49-F238E27FC236}">
                  <a16:creationId xmlns:a16="http://schemas.microsoft.com/office/drawing/2014/main" id="{D35010E6-9AA6-4AE6-9592-6C980BCA38C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1" name="Arc 700">
              <a:extLst>
                <a:ext uri="{FF2B5EF4-FFF2-40B4-BE49-F238E27FC236}">
                  <a16:creationId xmlns:a16="http://schemas.microsoft.com/office/drawing/2014/main" id="{C7828A99-6E4A-46B6-902D-2EC4D107E26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2" name="Arc 701">
              <a:extLst>
                <a:ext uri="{FF2B5EF4-FFF2-40B4-BE49-F238E27FC236}">
                  <a16:creationId xmlns:a16="http://schemas.microsoft.com/office/drawing/2014/main" id="{65ACBFDA-E304-4A5A-A685-84458F32107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3" name="Arc 702">
              <a:extLst>
                <a:ext uri="{FF2B5EF4-FFF2-40B4-BE49-F238E27FC236}">
                  <a16:creationId xmlns:a16="http://schemas.microsoft.com/office/drawing/2014/main" id="{3F0B9729-3198-4C3F-88F6-45EDD0CE9B9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4" name="Straight Connector 703">
              <a:extLst>
                <a:ext uri="{FF2B5EF4-FFF2-40B4-BE49-F238E27FC236}">
                  <a16:creationId xmlns:a16="http://schemas.microsoft.com/office/drawing/2014/main" id="{3C7757F5-39AE-4782-8079-98FB201300F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FB66603A-2AE0-4A4A-91F8-F2557BFFDAE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F61B3082-A30B-4F71-AD29-5075165BA8A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07" name="Group 706">
            <a:extLst>
              <a:ext uri="{FF2B5EF4-FFF2-40B4-BE49-F238E27FC236}">
                <a16:creationId xmlns:a16="http://schemas.microsoft.com/office/drawing/2014/main" id="{5E67CA8F-C06D-4E00-9505-DE52FD5AA1C0}"/>
              </a:ext>
            </a:extLst>
          </p:cNvPr>
          <p:cNvGrpSpPr/>
          <p:nvPr/>
        </p:nvGrpSpPr>
        <p:grpSpPr>
          <a:xfrm rot="2540802">
            <a:off x="2649774" y="6524625"/>
            <a:ext cx="544580" cy="346135"/>
            <a:chOff x="1459148" y="544749"/>
            <a:chExt cx="7412477" cy="5661498"/>
          </a:xfrm>
        </p:grpSpPr>
        <p:sp>
          <p:nvSpPr>
            <p:cNvPr id="708" name="Arc 707">
              <a:extLst>
                <a:ext uri="{FF2B5EF4-FFF2-40B4-BE49-F238E27FC236}">
                  <a16:creationId xmlns:a16="http://schemas.microsoft.com/office/drawing/2014/main" id="{11FA6D86-E5C9-4A10-86BC-850D107C7A2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9" name="Straight Connector 708">
              <a:extLst>
                <a:ext uri="{FF2B5EF4-FFF2-40B4-BE49-F238E27FC236}">
                  <a16:creationId xmlns:a16="http://schemas.microsoft.com/office/drawing/2014/main" id="{3B9D1A88-4648-49E3-B6B3-B1B52242125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10" name="Arc 709">
              <a:extLst>
                <a:ext uri="{FF2B5EF4-FFF2-40B4-BE49-F238E27FC236}">
                  <a16:creationId xmlns:a16="http://schemas.microsoft.com/office/drawing/2014/main" id="{3338B64B-1A0A-40A3-996C-D9F832D6E4A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1" name="Straight Connector 710">
              <a:extLst>
                <a:ext uri="{FF2B5EF4-FFF2-40B4-BE49-F238E27FC236}">
                  <a16:creationId xmlns:a16="http://schemas.microsoft.com/office/drawing/2014/main" id="{B8EFC2FE-24C2-4668-9B3A-AAD0CF9FA25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9A76EA44-EB97-457E-9BC8-F71A7707B56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13" name="Oval 712">
              <a:extLst>
                <a:ext uri="{FF2B5EF4-FFF2-40B4-BE49-F238E27FC236}">
                  <a16:creationId xmlns:a16="http://schemas.microsoft.com/office/drawing/2014/main" id="{A9A78595-17FC-41CB-A66B-A0252EB34A2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Arc 713">
              <a:extLst>
                <a:ext uri="{FF2B5EF4-FFF2-40B4-BE49-F238E27FC236}">
                  <a16:creationId xmlns:a16="http://schemas.microsoft.com/office/drawing/2014/main" id="{3CEA58BB-6242-40FF-9D80-9E47D25A4D1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5" name="Arc 714">
              <a:extLst>
                <a:ext uri="{FF2B5EF4-FFF2-40B4-BE49-F238E27FC236}">
                  <a16:creationId xmlns:a16="http://schemas.microsoft.com/office/drawing/2014/main" id="{7E1A5F4F-08CD-4E05-A9FB-596C096A348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6" name="Arc 715">
              <a:extLst>
                <a:ext uri="{FF2B5EF4-FFF2-40B4-BE49-F238E27FC236}">
                  <a16:creationId xmlns:a16="http://schemas.microsoft.com/office/drawing/2014/main" id="{154663E2-0940-4957-B741-16EC81C3EAA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7" name="Arc 716">
              <a:extLst>
                <a:ext uri="{FF2B5EF4-FFF2-40B4-BE49-F238E27FC236}">
                  <a16:creationId xmlns:a16="http://schemas.microsoft.com/office/drawing/2014/main" id="{D0873887-0007-4C7C-9757-A8FD1655108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8" name="Straight Connector 717">
              <a:extLst>
                <a:ext uri="{FF2B5EF4-FFF2-40B4-BE49-F238E27FC236}">
                  <a16:creationId xmlns:a16="http://schemas.microsoft.com/office/drawing/2014/main" id="{65BD10D6-D450-4AC4-B94D-9AEB5F75958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DC6DE3D2-3567-4E5B-AAFF-645243A33FD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53DF4073-9692-43D2-89CE-018F7AE2E3F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21" name="Group 720">
            <a:extLst>
              <a:ext uri="{FF2B5EF4-FFF2-40B4-BE49-F238E27FC236}">
                <a16:creationId xmlns:a16="http://schemas.microsoft.com/office/drawing/2014/main" id="{F635BE7C-4943-4885-BC07-A9CC278BE02F}"/>
              </a:ext>
            </a:extLst>
          </p:cNvPr>
          <p:cNvGrpSpPr/>
          <p:nvPr/>
        </p:nvGrpSpPr>
        <p:grpSpPr>
          <a:xfrm rot="2540802">
            <a:off x="2964099" y="6524625"/>
            <a:ext cx="544580" cy="346135"/>
            <a:chOff x="1459148" y="544749"/>
            <a:chExt cx="7412477" cy="5661498"/>
          </a:xfrm>
        </p:grpSpPr>
        <p:sp>
          <p:nvSpPr>
            <p:cNvPr id="722" name="Arc 721">
              <a:extLst>
                <a:ext uri="{FF2B5EF4-FFF2-40B4-BE49-F238E27FC236}">
                  <a16:creationId xmlns:a16="http://schemas.microsoft.com/office/drawing/2014/main" id="{0BE6E10B-388D-4A44-BC97-1215413F102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3" name="Straight Connector 722">
              <a:extLst>
                <a:ext uri="{FF2B5EF4-FFF2-40B4-BE49-F238E27FC236}">
                  <a16:creationId xmlns:a16="http://schemas.microsoft.com/office/drawing/2014/main" id="{5B6EF9CA-9939-4E08-B2F8-6CC622A6F07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24" name="Arc 723">
              <a:extLst>
                <a:ext uri="{FF2B5EF4-FFF2-40B4-BE49-F238E27FC236}">
                  <a16:creationId xmlns:a16="http://schemas.microsoft.com/office/drawing/2014/main" id="{AC735939-9175-445A-A239-431C5C371B6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5" name="Straight Connector 724">
              <a:extLst>
                <a:ext uri="{FF2B5EF4-FFF2-40B4-BE49-F238E27FC236}">
                  <a16:creationId xmlns:a16="http://schemas.microsoft.com/office/drawing/2014/main" id="{7D6F2B26-7857-4B3C-8542-9D459FB0FC2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8A59B1A0-73C5-45E3-84DB-9149DF3026A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27" name="Oval 726">
              <a:extLst>
                <a:ext uri="{FF2B5EF4-FFF2-40B4-BE49-F238E27FC236}">
                  <a16:creationId xmlns:a16="http://schemas.microsoft.com/office/drawing/2014/main" id="{60A43DB9-E0E1-42AD-876B-DFA9335A8C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Arc 727">
              <a:extLst>
                <a:ext uri="{FF2B5EF4-FFF2-40B4-BE49-F238E27FC236}">
                  <a16:creationId xmlns:a16="http://schemas.microsoft.com/office/drawing/2014/main" id="{7982834A-F6E2-42CD-B9B1-E3740602DBF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9" name="Arc 728">
              <a:extLst>
                <a:ext uri="{FF2B5EF4-FFF2-40B4-BE49-F238E27FC236}">
                  <a16:creationId xmlns:a16="http://schemas.microsoft.com/office/drawing/2014/main" id="{5DA5444E-B001-46DE-A289-B7AD82BF32A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0" name="Arc 729">
              <a:extLst>
                <a:ext uri="{FF2B5EF4-FFF2-40B4-BE49-F238E27FC236}">
                  <a16:creationId xmlns:a16="http://schemas.microsoft.com/office/drawing/2014/main" id="{67D832F8-0667-4EF2-855D-E3102AF5432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1" name="Arc 730">
              <a:extLst>
                <a:ext uri="{FF2B5EF4-FFF2-40B4-BE49-F238E27FC236}">
                  <a16:creationId xmlns:a16="http://schemas.microsoft.com/office/drawing/2014/main" id="{E3A46A18-96B0-48AE-B103-6F263C60596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2" name="Straight Connector 731">
              <a:extLst>
                <a:ext uri="{FF2B5EF4-FFF2-40B4-BE49-F238E27FC236}">
                  <a16:creationId xmlns:a16="http://schemas.microsoft.com/office/drawing/2014/main" id="{41680E86-774C-484F-8F0F-E29B0F67B2B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D257E39A-90EB-42C3-88C4-35C58A9147B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F8B9A900-63FD-41E6-BA16-517027E36E0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35" name="Group 734">
            <a:extLst>
              <a:ext uri="{FF2B5EF4-FFF2-40B4-BE49-F238E27FC236}">
                <a16:creationId xmlns:a16="http://schemas.microsoft.com/office/drawing/2014/main" id="{5D297173-EFD2-426B-9696-2C1C52DA2A1E}"/>
              </a:ext>
            </a:extLst>
          </p:cNvPr>
          <p:cNvGrpSpPr/>
          <p:nvPr/>
        </p:nvGrpSpPr>
        <p:grpSpPr>
          <a:xfrm rot="2540802">
            <a:off x="3278424" y="6524625"/>
            <a:ext cx="544580" cy="346135"/>
            <a:chOff x="1459148" y="544749"/>
            <a:chExt cx="7412477" cy="5661498"/>
          </a:xfrm>
        </p:grpSpPr>
        <p:sp>
          <p:nvSpPr>
            <p:cNvPr id="736" name="Arc 735">
              <a:extLst>
                <a:ext uri="{FF2B5EF4-FFF2-40B4-BE49-F238E27FC236}">
                  <a16:creationId xmlns:a16="http://schemas.microsoft.com/office/drawing/2014/main" id="{8179BA76-EE69-43DE-B63B-6D8274CA7F4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7" name="Straight Connector 736">
              <a:extLst>
                <a:ext uri="{FF2B5EF4-FFF2-40B4-BE49-F238E27FC236}">
                  <a16:creationId xmlns:a16="http://schemas.microsoft.com/office/drawing/2014/main" id="{DB3EF427-3643-4D83-81B9-82B6C020590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38" name="Arc 737">
              <a:extLst>
                <a:ext uri="{FF2B5EF4-FFF2-40B4-BE49-F238E27FC236}">
                  <a16:creationId xmlns:a16="http://schemas.microsoft.com/office/drawing/2014/main" id="{B75E3D0D-A969-46E1-8257-EAEC60F28BF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9" name="Straight Connector 738">
              <a:extLst>
                <a:ext uri="{FF2B5EF4-FFF2-40B4-BE49-F238E27FC236}">
                  <a16:creationId xmlns:a16="http://schemas.microsoft.com/office/drawing/2014/main" id="{9EC667EF-2013-43CF-8928-C17D04CBE09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40" name="Straight Connector 739">
              <a:extLst>
                <a:ext uri="{FF2B5EF4-FFF2-40B4-BE49-F238E27FC236}">
                  <a16:creationId xmlns:a16="http://schemas.microsoft.com/office/drawing/2014/main" id="{45F67E28-0F18-4E46-ACA2-D5B0CE7B2CE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41" name="Oval 740">
              <a:extLst>
                <a:ext uri="{FF2B5EF4-FFF2-40B4-BE49-F238E27FC236}">
                  <a16:creationId xmlns:a16="http://schemas.microsoft.com/office/drawing/2014/main" id="{38E59F42-43AF-40F9-8180-9D064AAA019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2" name="Arc 741">
              <a:extLst>
                <a:ext uri="{FF2B5EF4-FFF2-40B4-BE49-F238E27FC236}">
                  <a16:creationId xmlns:a16="http://schemas.microsoft.com/office/drawing/2014/main" id="{6A2961C5-7660-41A8-9A91-942A766D110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3" name="Arc 742">
              <a:extLst>
                <a:ext uri="{FF2B5EF4-FFF2-40B4-BE49-F238E27FC236}">
                  <a16:creationId xmlns:a16="http://schemas.microsoft.com/office/drawing/2014/main" id="{779556DB-62B0-4982-90A8-646D09270DC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4" name="Arc 743">
              <a:extLst>
                <a:ext uri="{FF2B5EF4-FFF2-40B4-BE49-F238E27FC236}">
                  <a16:creationId xmlns:a16="http://schemas.microsoft.com/office/drawing/2014/main" id="{3C0B3E35-3619-46CA-8CFA-E49EE9679ED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5" name="Arc 744">
              <a:extLst>
                <a:ext uri="{FF2B5EF4-FFF2-40B4-BE49-F238E27FC236}">
                  <a16:creationId xmlns:a16="http://schemas.microsoft.com/office/drawing/2014/main" id="{ABB43D41-622F-48B3-BF0B-BEBBE98E665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6" name="Straight Connector 745">
              <a:extLst>
                <a:ext uri="{FF2B5EF4-FFF2-40B4-BE49-F238E27FC236}">
                  <a16:creationId xmlns:a16="http://schemas.microsoft.com/office/drawing/2014/main" id="{C5D6E42E-60A3-4DB3-8542-900B9F52C1F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CD7671EA-ED82-4484-8C0C-60A627AB24C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4737B5BA-268D-468C-B660-7D402AD06DE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49" name="Group 748">
            <a:extLst>
              <a:ext uri="{FF2B5EF4-FFF2-40B4-BE49-F238E27FC236}">
                <a16:creationId xmlns:a16="http://schemas.microsoft.com/office/drawing/2014/main" id="{08C6C33F-B6D2-4C5F-A1BA-CDA77B741FE3}"/>
              </a:ext>
            </a:extLst>
          </p:cNvPr>
          <p:cNvGrpSpPr/>
          <p:nvPr/>
        </p:nvGrpSpPr>
        <p:grpSpPr>
          <a:xfrm rot="2540802">
            <a:off x="3592749" y="6524625"/>
            <a:ext cx="544580" cy="346135"/>
            <a:chOff x="1459148" y="544749"/>
            <a:chExt cx="7412477" cy="5661498"/>
          </a:xfrm>
        </p:grpSpPr>
        <p:sp>
          <p:nvSpPr>
            <p:cNvPr id="750" name="Arc 749">
              <a:extLst>
                <a:ext uri="{FF2B5EF4-FFF2-40B4-BE49-F238E27FC236}">
                  <a16:creationId xmlns:a16="http://schemas.microsoft.com/office/drawing/2014/main" id="{68365715-C746-4985-BD93-BECFCD76518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1" name="Straight Connector 750">
              <a:extLst>
                <a:ext uri="{FF2B5EF4-FFF2-40B4-BE49-F238E27FC236}">
                  <a16:creationId xmlns:a16="http://schemas.microsoft.com/office/drawing/2014/main" id="{3AAC7372-8250-447D-B6DD-CE961274BB5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52" name="Arc 751">
              <a:extLst>
                <a:ext uri="{FF2B5EF4-FFF2-40B4-BE49-F238E27FC236}">
                  <a16:creationId xmlns:a16="http://schemas.microsoft.com/office/drawing/2014/main" id="{7EB09A9C-EB78-4670-AF47-AEBA817710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3" name="Straight Connector 752">
              <a:extLst>
                <a:ext uri="{FF2B5EF4-FFF2-40B4-BE49-F238E27FC236}">
                  <a16:creationId xmlns:a16="http://schemas.microsoft.com/office/drawing/2014/main" id="{4DD98D70-C010-4F5A-B40E-73D108C5D1F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54" name="Straight Connector 753">
              <a:extLst>
                <a:ext uri="{FF2B5EF4-FFF2-40B4-BE49-F238E27FC236}">
                  <a16:creationId xmlns:a16="http://schemas.microsoft.com/office/drawing/2014/main" id="{A431A84B-59A5-4D4E-AEE7-3D4CB20695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55" name="Oval 754">
              <a:extLst>
                <a:ext uri="{FF2B5EF4-FFF2-40B4-BE49-F238E27FC236}">
                  <a16:creationId xmlns:a16="http://schemas.microsoft.com/office/drawing/2014/main" id="{79C03447-E877-4892-92F6-2A48F82A049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Arc 755">
              <a:extLst>
                <a:ext uri="{FF2B5EF4-FFF2-40B4-BE49-F238E27FC236}">
                  <a16:creationId xmlns:a16="http://schemas.microsoft.com/office/drawing/2014/main" id="{F532C2F1-3109-4C2E-B12E-226ECDE124C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7" name="Arc 756">
              <a:extLst>
                <a:ext uri="{FF2B5EF4-FFF2-40B4-BE49-F238E27FC236}">
                  <a16:creationId xmlns:a16="http://schemas.microsoft.com/office/drawing/2014/main" id="{6923DB92-D25F-4953-9E99-354D27A1EE1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8" name="Arc 757">
              <a:extLst>
                <a:ext uri="{FF2B5EF4-FFF2-40B4-BE49-F238E27FC236}">
                  <a16:creationId xmlns:a16="http://schemas.microsoft.com/office/drawing/2014/main" id="{5DCAEB28-35F1-4E9D-8E64-07D2ADC4AD1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9" name="Arc 758">
              <a:extLst>
                <a:ext uri="{FF2B5EF4-FFF2-40B4-BE49-F238E27FC236}">
                  <a16:creationId xmlns:a16="http://schemas.microsoft.com/office/drawing/2014/main" id="{B0755BE6-0493-4710-9C52-01BC5C09CBA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0" name="Straight Connector 759">
              <a:extLst>
                <a:ext uri="{FF2B5EF4-FFF2-40B4-BE49-F238E27FC236}">
                  <a16:creationId xmlns:a16="http://schemas.microsoft.com/office/drawing/2014/main" id="{83A4D2B4-136A-4C39-9776-65B953AD5BE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6B8FB044-21DB-43C0-9734-9563B09170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a:extLst>
                <a:ext uri="{FF2B5EF4-FFF2-40B4-BE49-F238E27FC236}">
                  <a16:creationId xmlns:a16="http://schemas.microsoft.com/office/drawing/2014/main" id="{DC2B1B42-0A1A-45CF-A8DE-8BA1CD08FB5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63" name="Group 762">
            <a:extLst>
              <a:ext uri="{FF2B5EF4-FFF2-40B4-BE49-F238E27FC236}">
                <a16:creationId xmlns:a16="http://schemas.microsoft.com/office/drawing/2014/main" id="{41960DD0-BFE1-4C67-B9A3-FCCEE5265FD4}"/>
              </a:ext>
            </a:extLst>
          </p:cNvPr>
          <p:cNvGrpSpPr/>
          <p:nvPr/>
        </p:nvGrpSpPr>
        <p:grpSpPr>
          <a:xfrm rot="2540802">
            <a:off x="3907074" y="6524625"/>
            <a:ext cx="544580" cy="346135"/>
            <a:chOff x="1459148" y="544749"/>
            <a:chExt cx="7412477" cy="5661498"/>
          </a:xfrm>
        </p:grpSpPr>
        <p:sp>
          <p:nvSpPr>
            <p:cNvPr id="764" name="Arc 763">
              <a:extLst>
                <a:ext uri="{FF2B5EF4-FFF2-40B4-BE49-F238E27FC236}">
                  <a16:creationId xmlns:a16="http://schemas.microsoft.com/office/drawing/2014/main" id="{29C40990-B95C-4B13-BC95-168E26D870A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5" name="Straight Connector 764">
              <a:extLst>
                <a:ext uri="{FF2B5EF4-FFF2-40B4-BE49-F238E27FC236}">
                  <a16:creationId xmlns:a16="http://schemas.microsoft.com/office/drawing/2014/main" id="{74903EC5-0BEB-4B03-848A-6DFFD93839C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66" name="Arc 765">
              <a:extLst>
                <a:ext uri="{FF2B5EF4-FFF2-40B4-BE49-F238E27FC236}">
                  <a16:creationId xmlns:a16="http://schemas.microsoft.com/office/drawing/2014/main" id="{C883022E-261E-4699-8740-7930CC39F00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7" name="Straight Connector 766">
              <a:extLst>
                <a:ext uri="{FF2B5EF4-FFF2-40B4-BE49-F238E27FC236}">
                  <a16:creationId xmlns:a16="http://schemas.microsoft.com/office/drawing/2014/main" id="{126FA7B2-92FA-46B6-9374-528343D47FF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68" name="Straight Connector 767">
              <a:extLst>
                <a:ext uri="{FF2B5EF4-FFF2-40B4-BE49-F238E27FC236}">
                  <a16:creationId xmlns:a16="http://schemas.microsoft.com/office/drawing/2014/main" id="{922C9023-09AC-4DD0-A0E4-1F218115A38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69" name="Oval 768">
              <a:extLst>
                <a:ext uri="{FF2B5EF4-FFF2-40B4-BE49-F238E27FC236}">
                  <a16:creationId xmlns:a16="http://schemas.microsoft.com/office/drawing/2014/main" id="{6CD4FC47-9B24-4DBA-9456-10856D9BB3E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0" name="Arc 769">
              <a:extLst>
                <a:ext uri="{FF2B5EF4-FFF2-40B4-BE49-F238E27FC236}">
                  <a16:creationId xmlns:a16="http://schemas.microsoft.com/office/drawing/2014/main" id="{53593CBA-1BA1-4A19-942F-16A5ED1A2DF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1" name="Arc 770">
              <a:extLst>
                <a:ext uri="{FF2B5EF4-FFF2-40B4-BE49-F238E27FC236}">
                  <a16:creationId xmlns:a16="http://schemas.microsoft.com/office/drawing/2014/main" id="{76D258CF-3962-49BA-AC12-5B832011895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2" name="Arc 771">
              <a:extLst>
                <a:ext uri="{FF2B5EF4-FFF2-40B4-BE49-F238E27FC236}">
                  <a16:creationId xmlns:a16="http://schemas.microsoft.com/office/drawing/2014/main" id="{A578F6AF-04A2-43DD-B52B-34C5DC20B03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3" name="Arc 772">
              <a:extLst>
                <a:ext uri="{FF2B5EF4-FFF2-40B4-BE49-F238E27FC236}">
                  <a16:creationId xmlns:a16="http://schemas.microsoft.com/office/drawing/2014/main" id="{BE2C9794-FC51-4446-BB8F-E0A23B70A04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4" name="Straight Connector 773">
              <a:extLst>
                <a:ext uri="{FF2B5EF4-FFF2-40B4-BE49-F238E27FC236}">
                  <a16:creationId xmlns:a16="http://schemas.microsoft.com/office/drawing/2014/main" id="{F4C0EC15-F99A-492D-891D-2E292138BF8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C87A5C7B-980A-406D-80DE-259688535DD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76" name="Straight Connector 775">
              <a:extLst>
                <a:ext uri="{FF2B5EF4-FFF2-40B4-BE49-F238E27FC236}">
                  <a16:creationId xmlns:a16="http://schemas.microsoft.com/office/drawing/2014/main" id="{6A9463DE-C49A-481D-9D5D-84B5D1969C7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77" name="Group 776">
            <a:extLst>
              <a:ext uri="{FF2B5EF4-FFF2-40B4-BE49-F238E27FC236}">
                <a16:creationId xmlns:a16="http://schemas.microsoft.com/office/drawing/2014/main" id="{9E8B4F17-19CB-475C-A1BC-AE89E5F7446E}"/>
              </a:ext>
            </a:extLst>
          </p:cNvPr>
          <p:cNvGrpSpPr/>
          <p:nvPr/>
        </p:nvGrpSpPr>
        <p:grpSpPr>
          <a:xfrm rot="2540802">
            <a:off x="4221399" y="6524625"/>
            <a:ext cx="544580" cy="346135"/>
            <a:chOff x="1459148" y="544749"/>
            <a:chExt cx="7412477" cy="5661498"/>
          </a:xfrm>
        </p:grpSpPr>
        <p:sp>
          <p:nvSpPr>
            <p:cNvPr id="778" name="Arc 777">
              <a:extLst>
                <a:ext uri="{FF2B5EF4-FFF2-40B4-BE49-F238E27FC236}">
                  <a16:creationId xmlns:a16="http://schemas.microsoft.com/office/drawing/2014/main" id="{CC7833A2-3786-430C-BA35-95D2FB0F8E8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9" name="Straight Connector 778">
              <a:extLst>
                <a:ext uri="{FF2B5EF4-FFF2-40B4-BE49-F238E27FC236}">
                  <a16:creationId xmlns:a16="http://schemas.microsoft.com/office/drawing/2014/main" id="{142B1881-F41A-404C-951E-61ABDADBAAD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80" name="Arc 779">
              <a:extLst>
                <a:ext uri="{FF2B5EF4-FFF2-40B4-BE49-F238E27FC236}">
                  <a16:creationId xmlns:a16="http://schemas.microsoft.com/office/drawing/2014/main" id="{8E17E6A6-863F-4A43-9819-3FD1FBA1C15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1" name="Straight Connector 780">
              <a:extLst>
                <a:ext uri="{FF2B5EF4-FFF2-40B4-BE49-F238E27FC236}">
                  <a16:creationId xmlns:a16="http://schemas.microsoft.com/office/drawing/2014/main" id="{CFEC7876-D30C-4556-8B54-29B8AE5061A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47F37A3E-FD16-484B-80F4-B4A5844F2E7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83" name="Oval 782">
              <a:extLst>
                <a:ext uri="{FF2B5EF4-FFF2-40B4-BE49-F238E27FC236}">
                  <a16:creationId xmlns:a16="http://schemas.microsoft.com/office/drawing/2014/main" id="{EA4DF1F7-79F9-4C8F-BAF8-B0B1DD72476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4" name="Arc 783">
              <a:extLst>
                <a:ext uri="{FF2B5EF4-FFF2-40B4-BE49-F238E27FC236}">
                  <a16:creationId xmlns:a16="http://schemas.microsoft.com/office/drawing/2014/main" id="{80E9DFD1-0BCA-458A-A729-CF9790146D6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5" name="Arc 784">
              <a:extLst>
                <a:ext uri="{FF2B5EF4-FFF2-40B4-BE49-F238E27FC236}">
                  <a16:creationId xmlns:a16="http://schemas.microsoft.com/office/drawing/2014/main" id="{4B80205A-8B90-42FC-8858-02A558572FC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6" name="Arc 785">
              <a:extLst>
                <a:ext uri="{FF2B5EF4-FFF2-40B4-BE49-F238E27FC236}">
                  <a16:creationId xmlns:a16="http://schemas.microsoft.com/office/drawing/2014/main" id="{752B2E91-E212-4CE2-A716-AD4572A6474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7" name="Arc 786">
              <a:extLst>
                <a:ext uri="{FF2B5EF4-FFF2-40B4-BE49-F238E27FC236}">
                  <a16:creationId xmlns:a16="http://schemas.microsoft.com/office/drawing/2014/main" id="{7AED5C47-4A49-40D3-8040-9C9D5D821EF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8" name="Straight Connector 787">
              <a:extLst>
                <a:ext uri="{FF2B5EF4-FFF2-40B4-BE49-F238E27FC236}">
                  <a16:creationId xmlns:a16="http://schemas.microsoft.com/office/drawing/2014/main" id="{8EEE0C8F-61CE-442E-A45F-25EDBCAD8BB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EC06F451-15EB-4783-9BB7-022A745F1AE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90" name="Straight Connector 789">
              <a:extLst>
                <a:ext uri="{FF2B5EF4-FFF2-40B4-BE49-F238E27FC236}">
                  <a16:creationId xmlns:a16="http://schemas.microsoft.com/office/drawing/2014/main" id="{9F957CE7-8381-4D85-98C7-952E2423ED1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91" name="Group 790">
            <a:extLst>
              <a:ext uri="{FF2B5EF4-FFF2-40B4-BE49-F238E27FC236}">
                <a16:creationId xmlns:a16="http://schemas.microsoft.com/office/drawing/2014/main" id="{507AB439-E0DE-4D90-86A4-678F96F1386E}"/>
              </a:ext>
            </a:extLst>
          </p:cNvPr>
          <p:cNvGrpSpPr/>
          <p:nvPr/>
        </p:nvGrpSpPr>
        <p:grpSpPr>
          <a:xfrm rot="2540802">
            <a:off x="4535724" y="6524625"/>
            <a:ext cx="544580" cy="346135"/>
            <a:chOff x="1459148" y="544749"/>
            <a:chExt cx="7412477" cy="5661498"/>
          </a:xfrm>
        </p:grpSpPr>
        <p:sp>
          <p:nvSpPr>
            <p:cNvPr id="792" name="Arc 791">
              <a:extLst>
                <a:ext uri="{FF2B5EF4-FFF2-40B4-BE49-F238E27FC236}">
                  <a16:creationId xmlns:a16="http://schemas.microsoft.com/office/drawing/2014/main" id="{1EB569CA-FE68-466A-AC63-F2B15F9442C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3" name="Straight Connector 792">
              <a:extLst>
                <a:ext uri="{FF2B5EF4-FFF2-40B4-BE49-F238E27FC236}">
                  <a16:creationId xmlns:a16="http://schemas.microsoft.com/office/drawing/2014/main" id="{7591BCDE-BC0F-4A28-953D-1F695549B70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94" name="Arc 793">
              <a:extLst>
                <a:ext uri="{FF2B5EF4-FFF2-40B4-BE49-F238E27FC236}">
                  <a16:creationId xmlns:a16="http://schemas.microsoft.com/office/drawing/2014/main" id="{F55B457D-4E06-471E-8FE4-28FA85CAFB8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5" name="Straight Connector 794">
              <a:extLst>
                <a:ext uri="{FF2B5EF4-FFF2-40B4-BE49-F238E27FC236}">
                  <a16:creationId xmlns:a16="http://schemas.microsoft.com/office/drawing/2014/main" id="{9FD4BAFA-ACC4-4EF4-8B2A-8097380A3B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8E004D1B-21BD-46CF-828E-9C91D0FFB26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97" name="Oval 796">
              <a:extLst>
                <a:ext uri="{FF2B5EF4-FFF2-40B4-BE49-F238E27FC236}">
                  <a16:creationId xmlns:a16="http://schemas.microsoft.com/office/drawing/2014/main" id="{653F7394-DFA5-4254-B85A-5C3A87A6056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8" name="Arc 797">
              <a:extLst>
                <a:ext uri="{FF2B5EF4-FFF2-40B4-BE49-F238E27FC236}">
                  <a16:creationId xmlns:a16="http://schemas.microsoft.com/office/drawing/2014/main" id="{610A0C80-AD86-4E59-B467-EE5A7ED6213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9" name="Arc 798">
              <a:extLst>
                <a:ext uri="{FF2B5EF4-FFF2-40B4-BE49-F238E27FC236}">
                  <a16:creationId xmlns:a16="http://schemas.microsoft.com/office/drawing/2014/main" id="{DAD50E6B-6964-413D-B132-1996B138A75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0" name="Arc 799">
              <a:extLst>
                <a:ext uri="{FF2B5EF4-FFF2-40B4-BE49-F238E27FC236}">
                  <a16:creationId xmlns:a16="http://schemas.microsoft.com/office/drawing/2014/main" id="{8611C743-1875-4F8B-8FEE-ADADB18E9F4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1" name="Arc 800">
              <a:extLst>
                <a:ext uri="{FF2B5EF4-FFF2-40B4-BE49-F238E27FC236}">
                  <a16:creationId xmlns:a16="http://schemas.microsoft.com/office/drawing/2014/main" id="{EF818ECB-C435-4E0C-B8AA-5E10F354B85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2" name="Straight Connector 801">
              <a:extLst>
                <a:ext uri="{FF2B5EF4-FFF2-40B4-BE49-F238E27FC236}">
                  <a16:creationId xmlns:a16="http://schemas.microsoft.com/office/drawing/2014/main" id="{69D43437-53D7-44D1-85F6-1D62BA6A35F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F368BEAF-A6AB-459E-9B71-5143FE0F3F2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04" name="Straight Connector 803">
              <a:extLst>
                <a:ext uri="{FF2B5EF4-FFF2-40B4-BE49-F238E27FC236}">
                  <a16:creationId xmlns:a16="http://schemas.microsoft.com/office/drawing/2014/main" id="{1BA7122B-BF44-42F2-93F5-C8EB0FE7F4C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05" name="Group 804">
            <a:extLst>
              <a:ext uri="{FF2B5EF4-FFF2-40B4-BE49-F238E27FC236}">
                <a16:creationId xmlns:a16="http://schemas.microsoft.com/office/drawing/2014/main" id="{35238AFD-E25C-4909-B7BD-57F2BF941D62}"/>
              </a:ext>
            </a:extLst>
          </p:cNvPr>
          <p:cNvGrpSpPr/>
          <p:nvPr/>
        </p:nvGrpSpPr>
        <p:grpSpPr>
          <a:xfrm rot="2540802">
            <a:off x="4850049" y="6524625"/>
            <a:ext cx="544580" cy="346135"/>
            <a:chOff x="1459148" y="544749"/>
            <a:chExt cx="7412477" cy="5661498"/>
          </a:xfrm>
        </p:grpSpPr>
        <p:sp>
          <p:nvSpPr>
            <p:cNvPr id="806" name="Arc 805">
              <a:extLst>
                <a:ext uri="{FF2B5EF4-FFF2-40B4-BE49-F238E27FC236}">
                  <a16:creationId xmlns:a16="http://schemas.microsoft.com/office/drawing/2014/main" id="{0C70E7EB-9581-453D-B64D-2B2BC083A19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7" name="Straight Connector 806">
              <a:extLst>
                <a:ext uri="{FF2B5EF4-FFF2-40B4-BE49-F238E27FC236}">
                  <a16:creationId xmlns:a16="http://schemas.microsoft.com/office/drawing/2014/main" id="{7F7BCCAD-D25B-47FD-8E47-D080F7FABAB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08" name="Arc 807">
              <a:extLst>
                <a:ext uri="{FF2B5EF4-FFF2-40B4-BE49-F238E27FC236}">
                  <a16:creationId xmlns:a16="http://schemas.microsoft.com/office/drawing/2014/main" id="{F1A46291-92DD-4CE6-8EF8-109BDFB84D3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9" name="Straight Connector 808">
              <a:extLst>
                <a:ext uri="{FF2B5EF4-FFF2-40B4-BE49-F238E27FC236}">
                  <a16:creationId xmlns:a16="http://schemas.microsoft.com/office/drawing/2014/main" id="{210EBE0B-F058-40C3-81AB-F48AEC346B2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10" name="Straight Connector 809">
              <a:extLst>
                <a:ext uri="{FF2B5EF4-FFF2-40B4-BE49-F238E27FC236}">
                  <a16:creationId xmlns:a16="http://schemas.microsoft.com/office/drawing/2014/main" id="{2ECC09C4-6D9A-494E-B7B7-4291105B3A8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11" name="Oval 810">
              <a:extLst>
                <a:ext uri="{FF2B5EF4-FFF2-40B4-BE49-F238E27FC236}">
                  <a16:creationId xmlns:a16="http://schemas.microsoft.com/office/drawing/2014/main" id="{0705EE95-6C26-4E32-9E1D-A89C78DFD71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Arc 811">
              <a:extLst>
                <a:ext uri="{FF2B5EF4-FFF2-40B4-BE49-F238E27FC236}">
                  <a16:creationId xmlns:a16="http://schemas.microsoft.com/office/drawing/2014/main" id="{F149FBBF-4282-458A-A538-DE458942C27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3" name="Arc 812">
              <a:extLst>
                <a:ext uri="{FF2B5EF4-FFF2-40B4-BE49-F238E27FC236}">
                  <a16:creationId xmlns:a16="http://schemas.microsoft.com/office/drawing/2014/main" id="{15CB9E3A-66B2-46B0-BB90-E499FA1C28F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4" name="Arc 813">
              <a:extLst>
                <a:ext uri="{FF2B5EF4-FFF2-40B4-BE49-F238E27FC236}">
                  <a16:creationId xmlns:a16="http://schemas.microsoft.com/office/drawing/2014/main" id="{4E5B7C55-CC5B-4024-A53E-C607E942371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5" name="Arc 814">
              <a:extLst>
                <a:ext uri="{FF2B5EF4-FFF2-40B4-BE49-F238E27FC236}">
                  <a16:creationId xmlns:a16="http://schemas.microsoft.com/office/drawing/2014/main" id="{924A76EB-D8B2-45DB-8F7F-178DA2FC46E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6" name="Straight Connector 815">
              <a:extLst>
                <a:ext uri="{FF2B5EF4-FFF2-40B4-BE49-F238E27FC236}">
                  <a16:creationId xmlns:a16="http://schemas.microsoft.com/office/drawing/2014/main" id="{FFD0FE67-D0C9-4520-8AAE-15B2665397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1E5DA92C-BBEA-4876-8B4F-6D8B3AE53BA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894F09C6-9677-46C5-BD49-4B471AED9ED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19" name="Group 818">
            <a:extLst>
              <a:ext uri="{FF2B5EF4-FFF2-40B4-BE49-F238E27FC236}">
                <a16:creationId xmlns:a16="http://schemas.microsoft.com/office/drawing/2014/main" id="{A3B38C93-6FBB-4D7F-8C0D-065DDCD0F10C}"/>
              </a:ext>
            </a:extLst>
          </p:cNvPr>
          <p:cNvGrpSpPr/>
          <p:nvPr/>
        </p:nvGrpSpPr>
        <p:grpSpPr>
          <a:xfrm rot="2540802">
            <a:off x="5164374" y="6524625"/>
            <a:ext cx="544580" cy="346135"/>
            <a:chOff x="1459148" y="544749"/>
            <a:chExt cx="7412477" cy="5661498"/>
          </a:xfrm>
        </p:grpSpPr>
        <p:sp>
          <p:nvSpPr>
            <p:cNvPr id="820" name="Arc 819">
              <a:extLst>
                <a:ext uri="{FF2B5EF4-FFF2-40B4-BE49-F238E27FC236}">
                  <a16:creationId xmlns:a16="http://schemas.microsoft.com/office/drawing/2014/main" id="{3B6DB4AE-8FEF-43CD-9D90-4749602B49E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1" name="Straight Connector 820">
              <a:extLst>
                <a:ext uri="{FF2B5EF4-FFF2-40B4-BE49-F238E27FC236}">
                  <a16:creationId xmlns:a16="http://schemas.microsoft.com/office/drawing/2014/main" id="{BD7D58DD-F645-4D31-A0D6-3D5BC66C7D0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22" name="Arc 821">
              <a:extLst>
                <a:ext uri="{FF2B5EF4-FFF2-40B4-BE49-F238E27FC236}">
                  <a16:creationId xmlns:a16="http://schemas.microsoft.com/office/drawing/2014/main" id="{237AB937-43DD-45E9-82D3-E4B294727EF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3" name="Straight Connector 822">
              <a:extLst>
                <a:ext uri="{FF2B5EF4-FFF2-40B4-BE49-F238E27FC236}">
                  <a16:creationId xmlns:a16="http://schemas.microsoft.com/office/drawing/2014/main" id="{6EE566A1-3183-4D80-86B8-DB3C2DED637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24" name="Straight Connector 823">
              <a:extLst>
                <a:ext uri="{FF2B5EF4-FFF2-40B4-BE49-F238E27FC236}">
                  <a16:creationId xmlns:a16="http://schemas.microsoft.com/office/drawing/2014/main" id="{49469108-2630-43B1-A057-E9FD05922A4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25" name="Oval 824">
              <a:extLst>
                <a:ext uri="{FF2B5EF4-FFF2-40B4-BE49-F238E27FC236}">
                  <a16:creationId xmlns:a16="http://schemas.microsoft.com/office/drawing/2014/main" id="{885E173A-BA7E-48E4-9E00-2A94793350A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6" name="Arc 825">
              <a:extLst>
                <a:ext uri="{FF2B5EF4-FFF2-40B4-BE49-F238E27FC236}">
                  <a16:creationId xmlns:a16="http://schemas.microsoft.com/office/drawing/2014/main" id="{783BA66C-DEB4-4C17-A2C9-5FA96C6DEEA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7" name="Arc 826">
              <a:extLst>
                <a:ext uri="{FF2B5EF4-FFF2-40B4-BE49-F238E27FC236}">
                  <a16:creationId xmlns:a16="http://schemas.microsoft.com/office/drawing/2014/main" id="{26CA7972-0E22-4C7B-B157-B240A7C90CE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8" name="Arc 827">
              <a:extLst>
                <a:ext uri="{FF2B5EF4-FFF2-40B4-BE49-F238E27FC236}">
                  <a16:creationId xmlns:a16="http://schemas.microsoft.com/office/drawing/2014/main" id="{30F5D4DF-4C9C-487B-BF07-3B244DB7C0E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9" name="Arc 828">
              <a:extLst>
                <a:ext uri="{FF2B5EF4-FFF2-40B4-BE49-F238E27FC236}">
                  <a16:creationId xmlns:a16="http://schemas.microsoft.com/office/drawing/2014/main" id="{DF258776-116A-4D9C-B074-349554F980E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0" name="Straight Connector 829">
              <a:extLst>
                <a:ext uri="{FF2B5EF4-FFF2-40B4-BE49-F238E27FC236}">
                  <a16:creationId xmlns:a16="http://schemas.microsoft.com/office/drawing/2014/main" id="{DC71B9FD-5959-4D83-A517-EF366BC8DD1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43BF067A-A92C-4639-9C14-8B54A4EAB91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32" name="Straight Connector 831">
              <a:extLst>
                <a:ext uri="{FF2B5EF4-FFF2-40B4-BE49-F238E27FC236}">
                  <a16:creationId xmlns:a16="http://schemas.microsoft.com/office/drawing/2014/main" id="{9232641D-19A2-4DBC-8418-1DE2A76E235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33" name="Group 832">
            <a:extLst>
              <a:ext uri="{FF2B5EF4-FFF2-40B4-BE49-F238E27FC236}">
                <a16:creationId xmlns:a16="http://schemas.microsoft.com/office/drawing/2014/main" id="{D11C6BEB-8F5E-4467-814E-C046439F55D6}"/>
              </a:ext>
            </a:extLst>
          </p:cNvPr>
          <p:cNvGrpSpPr/>
          <p:nvPr/>
        </p:nvGrpSpPr>
        <p:grpSpPr>
          <a:xfrm rot="2540802">
            <a:off x="5478699" y="6524625"/>
            <a:ext cx="544580" cy="346135"/>
            <a:chOff x="1459148" y="544749"/>
            <a:chExt cx="7412477" cy="5661498"/>
          </a:xfrm>
        </p:grpSpPr>
        <p:sp>
          <p:nvSpPr>
            <p:cNvPr id="834" name="Arc 833">
              <a:extLst>
                <a:ext uri="{FF2B5EF4-FFF2-40B4-BE49-F238E27FC236}">
                  <a16:creationId xmlns:a16="http://schemas.microsoft.com/office/drawing/2014/main" id="{84524EA4-5674-4365-90C1-412E41FEA40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5" name="Straight Connector 834">
              <a:extLst>
                <a:ext uri="{FF2B5EF4-FFF2-40B4-BE49-F238E27FC236}">
                  <a16:creationId xmlns:a16="http://schemas.microsoft.com/office/drawing/2014/main" id="{D305BF42-F8DF-4823-BCA9-E9C5DCAACEA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36" name="Arc 835">
              <a:extLst>
                <a:ext uri="{FF2B5EF4-FFF2-40B4-BE49-F238E27FC236}">
                  <a16:creationId xmlns:a16="http://schemas.microsoft.com/office/drawing/2014/main" id="{2A132623-6B5B-4ED2-87A5-7445812454D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7" name="Straight Connector 836">
              <a:extLst>
                <a:ext uri="{FF2B5EF4-FFF2-40B4-BE49-F238E27FC236}">
                  <a16:creationId xmlns:a16="http://schemas.microsoft.com/office/drawing/2014/main" id="{12502DA7-AA6A-4E9E-B296-D4185B3D8B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38" name="Straight Connector 837">
              <a:extLst>
                <a:ext uri="{FF2B5EF4-FFF2-40B4-BE49-F238E27FC236}">
                  <a16:creationId xmlns:a16="http://schemas.microsoft.com/office/drawing/2014/main" id="{E72AD2C0-6AEF-4EDE-AF93-90EA9012325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39" name="Oval 838">
              <a:extLst>
                <a:ext uri="{FF2B5EF4-FFF2-40B4-BE49-F238E27FC236}">
                  <a16:creationId xmlns:a16="http://schemas.microsoft.com/office/drawing/2014/main" id="{061F1447-48EB-4829-A466-103EB4130B2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Arc 839">
              <a:extLst>
                <a:ext uri="{FF2B5EF4-FFF2-40B4-BE49-F238E27FC236}">
                  <a16:creationId xmlns:a16="http://schemas.microsoft.com/office/drawing/2014/main" id="{AED6F056-1157-48F3-B7CA-1E9A7E17006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1" name="Arc 840">
              <a:extLst>
                <a:ext uri="{FF2B5EF4-FFF2-40B4-BE49-F238E27FC236}">
                  <a16:creationId xmlns:a16="http://schemas.microsoft.com/office/drawing/2014/main" id="{68F96B73-A816-4FE5-8B1E-7020147F16F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2" name="Arc 841">
              <a:extLst>
                <a:ext uri="{FF2B5EF4-FFF2-40B4-BE49-F238E27FC236}">
                  <a16:creationId xmlns:a16="http://schemas.microsoft.com/office/drawing/2014/main" id="{9ED0A459-BE1A-4A4B-997D-2EE8F6A01E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3" name="Arc 842">
              <a:extLst>
                <a:ext uri="{FF2B5EF4-FFF2-40B4-BE49-F238E27FC236}">
                  <a16:creationId xmlns:a16="http://schemas.microsoft.com/office/drawing/2014/main" id="{8AC0BB29-7923-4F10-A99D-8E386362B7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4" name="Straight Connector 843">
              <a:extLst>
                <a:ext uri="{FF2B5EF4-FFF2-40B4-BE49-F238E27FC236}">
                  <a16:creationId xmlns:a16="http://schemas.microsoft.com/office/drawing/2014/main" id="{1A1C687D-8952-4373-8B87-3EF2F7DBF92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A2D4101C-3D1D-4C32-8BD0-F47A33BE7CD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46" name="Straight Connector 845">
              <a:extLst>
                <a:ext uri="{FF2B5EF4-FFF2-40B4-BE49-F238E27FC236}">
                  <a16:creationId xmlns:a16="http://schemas.microsoft.com/office/drawing/2014/main" id="{09FE2DEE-E26A-4F39-B245-DB18D0C52AB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47" name="Group 846">
            <a:extLst>
              <a:ext uri="{FF2B5EF4-FFF2-40B4-BE49-F238E27FC236}">
                <a16:creationId xmlns:a16="http://schemas.microsoft.com/office/drawing/2014/main" id="{F0E7B210-6E35-4647-892D-63E57C758DF2}"/>
              </a:ext>
            </a:extLst>
          </p:cNvPr>
          <p:cNvGrpSpPr/>
          <p:nvPr/>
        </p:nvGrpSpPr>
        <p:grpSpPr>
          <a:xfrm rot="2540802">
            <a:off x="5793024" y="6524625"/>
            <a:ext cx="544580" cy="346135"/>
            <a:chOff x="1459148" y="544749"/>
            <a:chExt cx="7412477" cy="5661498"/>
          </a:xfrm>
        </p:grpSpPr>
        <p:sp>
          <p:nvSpPr>
            <p:cNvPr id="848" name="Arc 847">
              <a:extLst>
                <a:ext uri="{FF2B5EF4-FFF2-40B4-BE49-F238E27FC236}">
                  <a16:creationId xmlns:a16="http://schemas.microsoft.com/office/drawing/2014/main" id="{14DF4E58-DD47-4E23-9151-B0D99F10771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9" name="Straight Connector 848">
              <a:extLst>
                <a:ext uri="{FF2B5EF4-FFF2-40B4-BE49-F238E27FC236}">
                  <a16:creationId xmlns:a16="http://schemas.microsoft.com/office/drawing/2014/main" id="{7C6C2F61-64B3-4CFB-A2AF-28CEDF904AA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50" name="Arc 849">
              <a:extLst>
                <a:ext uri="{FF2B5EF4-FFF2-40B4-BE49-F238E27FC236}">
                  <a16:creationId xmlns:a16="http://schemas.microsoft.com/office/drawing/2014/main" id="{DDEF5A6C-C4FC-478C-AE76-085485DE97A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1" name="Straight Connector 850">
              <a:extLst>
                <a:ext uri="{FF2B5EF4-FFF2-40B4-BE49-F238E27FC236}">
                  <a16:creationId xmlns:a16="http://schemas.microsoft.com/office/drawing/2014/main" id="{DEB6190A-B787-4F11-B537-82996D11F4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52" name="Straight Connector 851">
              <a:extLst>
                <a:ext uri="{FF2B5EF4-FFF2-40B4-BE49-F238E27FC236}">
                  <a16:creationId xmlns:a16="http://schemas.microsoft.com/office/drawing/2014/main" id="{BC2DC8D7-A154-495E-9243-7E316F48DD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53" name="Oval 852">
              <a:extLst>
                <a:ext uri="{FF2B5EF4-FFF2-40B4-BE49-F238E27FC236}">
                  <a16:creationId xmlns:a16="http://schemas.microsoft.com/office/drawing/2014/main" id="{D14E257C-222A-46DE-B3B9-13073BF7BF8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4" name="Arc 853">
              <a:extLst>
                <a:ext uri="{FF2B5EF4-FFF2-40B4-BE49-F238E27FC236}">
                  <a16:creationId xmlns:a16="http://schemas.microsoft.com/office/drawing/2014/main" id="{708774ED-29B4-44B6-8C9F-2A9FE5B3D81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5" name="Arc 854">
              <a:extLst>
                <a:ext uri="{FF2B5EF4-FFF2-40B4-BE49-F238E27FC236}">
                  <a16:creationId xmlns:a16="http://schemas.microsoft.com/office/drawing/2014/main" id="{342AB68B-A454-4B7C-9852-85F6B3DA64A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6" name="Arc 855">
              <a:extLst>
                <a:ext uri="{FF2B5EF4-FFF2-40B4-BE49-F238E27FC236}">
                  <a16:creationId xmlns:a16="http://schemas.microsoft.com/office/drawing/2014/main" id="{F0C38532-9396-4909-A2BD-07BE36FE401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7" name="Arc 856">
              <a:extLst>
                <a:ext uri="{FF2B5EF4-FFF2-40B4-BE49-F238E27FC236}">
                  <a16:creationId xmlns:a16="http://schemas.microsoft.com/office/drawing/2014/main" id="{499AC391-ADA7-43A9-943D-122C2591600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8" name="Straight Connector 857">
              <a:extLst>
                <a:ext uri="{FF2B5EF4-FFF2-40B4-BE49-F238E27FC236}">
                  <a16:creationId xmlns:a16="http://schemas.microsoft.com/office/drawing/2014/main" id="{0BCC5B8A-A531-4D0E-9802-897DD92640D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C1B57960-DC90-4ED8-B5B6-AEFA1BB3FD9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60" name="Straight Connector 859">
              <a:extLst>
                <a:ext uri="{FF2B5EF4-FFF2-40B4-BE49-F238E27FC236}">
                  <a16:creationId xmlns:a16="http://schemas.microsoft.com/office/drawing/2014/main" id="{6BB50813-686B-4729-8971-E5DF23214D8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61" name="Group 860">
            <a:extLst>
              <a:ext uri="{FF2B5EF4-FFF2-40B4-BE49-F238E27FC236}">
                <a16:creationId xmlns:a16="http://schemas.microsoft.com/office/drawing/2014/main" id="{E0CCC80F-AA00-494F-B6D6-399C5EC55C0E}"/>
              </a:ext>
            </a:extLst>
          </p:cNvPr>
          <p:cNvGrpSpPr/>
          <p:nvPr/>
        </p:nvGrpSpPr>
        <p:grpSpPr>
          <a:xfrm rot="2540802">
            <a:off x="6107349" y="6524625"/>
            <a:ext cx="544580" cy="346135"/>
            <a:chOff x="1459148" y="544749"/>
            <a:chExt cx="7412477" cy="5661498"/>
          </a:xfrm>
        </p:grpSpPr>
        <p:sp>
          <p:nvSpPr>
            <p:cNvPr id="862" name="Arc 861">
              <a:extLst>
                <a:ext uri="{FF2B5EF4-FFF2-40B4-BE49-F238E27FC236}">
                  <a16:creationId xmlns:a16="http://schemas.microsoft.com/office/drawing/2014/main" id="{E9E859E6-59CB-41C5-BC89-CF2306434EB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3" name="Straight Connector 862">
              <a:extLst>
                <a:ext uri="{FF2B5EF4-FFF2-40B4-BE49-F238E27FC236}">
                  <a16:creationId xmlns:a16="http://schemas.microsoft.com/office/drawing/2014/main" id="{70718876-3205-404D-AEBB-A336BD688DA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64" name="Arc 863">
              <a:extLst>
                <a:ext uri="{FF2B5EF4-FFF2-40B4-BE49-F238E27FC236}">
                  <a16:creationId xmlns:a16="http://schemas.microsoft.com/office/drawing/2014/main" id="{16716CBE-8D4C-4F2B-878A-DF9BEE28486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5" name="Straight Connector 864">
              <a:extLst>
                <a:ext uri="{FF2B5EF4-FFF2-40B4-BE49-F238E27FC236}">
                  <a16:creationId xmlns:a16="http://schemas.microsoft.com/office/drawing/2014/main" id="{EB7BF77B-DE91-4E64-A001-0B6579B4366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66" name="Straight Connector 865">
              <a:extLst>
                <a:ext uri="{FF2B5EF4-FFF2-40B4-BE49-F238E27FC236}">
                  <a16:creationId xmlns:a16="http://schemas.microsoft.com/office/drawing/2014/main" id="{7A1F0662-44DE-4480-A254-8DC14B34614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67" name="Oval 866">
              <a:extLst>
                <a:ext uri="{FF2B5EF4-FFF2-40B4-BE49-F238E27FC236}">
                  <a16:creationId xmlns:a16="http://schemas.microsoft.com/office/drawing/2014/main" id="{8EC443CF-E401-4DD8-A310-4A72B6BF75C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Arc 867">
              <a:extLst>
                <a:ext uri="{FF2B5EF4-FFF2-40B4-BE49-F238E27FC236}">
                  <a16:creationId xmlns:a16="http://schemas.microsoft.com/office/drawing/2014/main" id="{3DB1082F-2D8C-4BBE-A9A4-AA6756916A5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9" name="Arc 868">
              <a:extLst>
                <a:ext uri="{FF2B5EF4-FFF2-40B4-BE49-F238E27FC236}">
                  <a16:creationId xmlns:a16="http://schemas.microsoft.com/office/drawing/2014/main" id="{294A448D-135D-44AC-A1E7-2BA4D5A33A7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0" name="Arc 869">
              <a:extLst>
                <a:ext uri="{FF2B5EF4-FFF2-40B4-BE49-F238E27FC236}">
                  <a16:creationId xmlns:a16="http://schemas.microsoft.com/office/drawing/2014/main" id="{1FCDA6F4-73D6-448E-B49F-49A2F5D03B4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1" name="Arc 870">
              <a:extLst>
                <a:ext uri="{FF2B5EF4-FFF2-40B4-BE49-F238E27FC236}">
                  <a16:creationId xmlns:a16="http://schemas.microsoft.com/office/drawing/2014/main" id="{BF63D9F0-D4E2-4EC1-9047-64DD803E27A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2" name="Straight Connector 871">
              <a:extLst>
                <a:ext uri="{FF2B5EF4-FFF2-40B4-BE49-F238E27FC236}">
                  <a16:creationId xmlns:a16="http://schemas.microsoft.com/office/drawing/2014/main" id="{3D8B4CAF-550E-4F34-AA1C-0DFF63862BD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CABC496E-6CF8-4667-A6EA-138333F61EA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74" name="Straight Connector 873">
              <a:extLst>
                <a:ext uri="{FF2B5EF4-FFF2-40B4-BE49-F238E27FC236}">
                  <a16:creationId xmlns:a16="http://schemas.microsoft.com/office/drawing/2014/main" id="{40F4CB7A-8774-4B3C-8614-7573D7E627E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75" name="Group 874">
            <a:extLst>
              <a:ext uri="{FF2B5EF4-FFF2-40B4-BE49-F238E27FC236}">
                <a16:creationId xmlns:a16="http://schemas.microsoft.com/office/drawing/2014/main" id="{693DD679-71F6-45CE-A369-2E92E7B0143D}"/>
              </a:ext>
            </a:extLst>
          </p:cNvPr>
          <p:cNvGrpSpPr/>
          <p:nvPr/>
        </p:nvGrpSpPr>
        <p:grpSpPr>
          <a:xfrm rot="2540802">
            <a:off x="6421674" y="6524625"/>
            <a:ext cx="544580" cy="346135"/>
            <a:chOff x="1459148" y="544749"/>
            <a:chExt cx="7412477" cy="5661498"/>
          </a:xfrm>
        </p:grpSpPr>
        <p:sp>
          <p:nvSpPr>
            <p:cNvPr id="876" name="Arc 875">
              <a:extLst>
                <a:ext uri="{FF2B5EF4-FFF2-40B4-BE49-F238E27FC236}">
                  <a16:creationId xmlns:a16="http://schemas.microsoft.com/office/drawing/2014/main" id="{70D8D824-EC3F-4496-B527-D0B10DDB33F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7" name="Straight Connector 876">
              <a:extLst>
                <a:ext uri="{FF2B5EF4-FFF2-40B4-BE49-F238E27FC236}">
                  <a16:creationId xmlns:a16="http://schemas.microsoft.com/office/drawing/2014/main" id="{BD36E29B-DE67-4EEC-9286-905F39FDD11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78" name="Arc 877">
              <a:extLst>
                <a:ext uri="{FF2B5EF4-FFF2-40B4-BE49-F238E27FC236}">
                  <a16:creationId xmlns:a16="http://schemas.microsoft.com/office/drawing/2014/main" id="{D460570F-97A8-437B-BBAB-BEED7906DC6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9" name="Straight Connector 878">
              <a:extLst>
                <a:ext uri="{FF2B5EF4-FFF2-40B4-BE49-F238E27FC236}">
                  <a16:creationId xmlns:a16="http://schemas.microsoft.com/office/drawing/2014/main" id="{8466C0E3-D5A9-45FC-A447-DBC0D9BDC4F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80" name="Straight Connector 879">
              <a:extLst>
                <a:ext uri="{FF2B5EF4-FFF2-40B4-BE49-F238E27FC236}">
                  <a16:creationId xmlns:a16="http://schemas.microsoft.com/office/drawing/2014/main" id="{4CFCACFE-2017-40F8-AE62-277AD4D116E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81" name="Oval 880">
              <a:extLst>
                <a:ext uri="{FF2B5EF4-FFF2-40B4-BE49-F238E27FC236}">
                  <a16:creationId xmlns:a16="http://schemas.microsoft.com/office/drawing/2014/main" id="{C993950B-6196-4DB3-BC61-F601670A6A9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Arc 881">
              <a:extLst>
                <a:ext uri="{FF2B5EF4-FFF2-40B4-BE49-F238E27FC236}">
                  <a16:creationId xmlns:a16="http://schemas.microsoft.com/office/drawing/2014/main" id="{404AFACB-65CD-46D5-B425-020DA9DC664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3" name="Arc 882">
              <a:extLst>
                <a:ext uri="{FF2B5EF4-FFF2-40B4-BE49-F238E27FC236}">
                  <a16:creationId xmlns:a16="http://schemas.microsoft.com/office/drawing/2014/main" id="{D11F5159-58E0-426C-A009-9E3EBBDBB62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4" name="Arc 883">
              <a:extLst>
                <a:ext uri="{FF2B5EF4-FFF2-40B4-BE49-F238E27FC236}">
                  <a16:creationId xmlns:a16="http://schemas.microsoft.com/office/drawing/2014/main" id="{CF0D659C-DA9C-481C-AA04-E778ECDDE11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5" name="Arc 884">
              <a:extLst>
                <a:ext uri="{FF2B5EF4-FFF2-40B4-BE49-F238E27FC236}">
                  <a16:creationId xmlns:a16="http://schemas.microsoft.com/office/drawing/2014/main" id="{671D1C93-EFE8-432D-BD5C-CB75620401F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6" name="Straight Connector 885">
              <a:extLst>
                <a:ext uri="{FF2B5EF4-FFF2-40B4-BE49-F238E27FC236}">
                  <a16:creationId xmlns:a16="http://schemas.microsoft.com/office/drawing/2014/main" id="{67D433D0-B18D-4EF3-A034-77C2FDEB7DF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B1BA0397-6B68-491D-A7FF-052BDDC241E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a:extLst>
                <a:ext uri="{FF2B5EF4-FFF2-40B4-BE49-F238E27FC236}">
                  <a16:creationId xmlns:a16="http://schemas.microsoft.com/office/drawing/2014/main" id="{1DFF3F62-6801-4181-B1C5-CB1CD3753B7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89" name="Group 888">
            <a:extLst>
              <a:ext uri="{FF2B5EF4-FFF2-40B4-BE49-F238E27FC236}">
                <a16:creationId xmlns:a16="http://schemas.microsoft.com/office/drawing/2014/main" id="{FED7B2F5-6937-4C71-B848-59584DD1DF2B}"/>
              </a:ext>
            </a:extLst>
          </p:cNvPr>
          <p:cNvGrpSpPr/>
          <p:nvPr/>
        </p:nvGrpSpPr>
        <p:grpSpPr>
          <a:xfrm rot="2540802">
            <a:off x="6735999" y="6524625"/>
            <a:ext cx="544580" cy="346135"/>
            <a:chOff x="1459148" y="544749"/>
            <a:chExt cx="7412477" cy="5661498"/>
          </a:xfrm>
        </p:grpSpPr>
        <p:sp>
          <p:nvSpPr>
            <p:cNvPr id="890" name="Arc 889">
              <a:extLst>
                <a:ext uri="{FF2B5EF4-FFF2-40B4-BE49-F238E27FC236}">
                  <a16:creationId xmlns:a16="http://schemas.microsoft.com/office/drawing/2014/main" id="{68D7A6A6-1E17-46B9-B55E-A75C26B419A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1" name="Straight Connector 890">
              <a:extLst>
                <a:ext uri="{FF2B5EF4-FFF2-40B4-BE49-F238E27FC236}">
                  <a16:creationId xmlns:a16="http://schemas.microsoft.com/office/drawing/2014/main" id="{2B87F91A-C12D-4C0E-B001-067E1CEF4D7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92" name="Arc 891">
              <a:extLst>
                <a:ext uri="{FF2B5EF4-FFF2-40B4-BE49-F238E27FC236}">
                  <a16:creationId xmlns:a16="http://schemas.microsoft.com/office/drawing/2014/main" id="{FC2EA1C0-2C3E-4DBD-85CA-7B53A760141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3" name="Straight Connector 892">
              <a:extLst>
                <a:ext uri="{FF2B5EF4-FFF2-40B4-BE49-F238E27FC236}">
                  <a16:creationId xmlns:a16="http://schemas.microsoft.com/office/drawing/2014/main" id="{F3675369-8A88-475C-A298-DFF06D66C63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94" name="Straight Connector 893">
              <a:extLst>
                <a:ext uri="{FF2B5EF4-FFF2-40B4-BE49-F238E27FC236}">
                  <a16:creationId xmlns:a16="http://schemas.microsoft.com/office/drawing/2014/main" id="{8D742E55-5D74-49D6-9DD2-580BCEDCD68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95" name="Oval 894">
              <a:extLst>
                <a:ext uri="{FF2B5EF4-FFF2-40B4-BE49-F238E27FC236}">
                  <a16:creationId xmlns:a16="http://schemas.microsoft.com/office/drawing/2014/main" id="{2B3A069C-8699-4272-978A-800FC16F8E5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Arc 895">
              <a:extLst>
                <a:ext uri="{FF2B5EF4-FFF2-40B4-BE49-F238E27FC236}">
                  <a16:creationId xmlns:a16="http://schemas.microsoft.com/office/drawing/2014/main" id="{9CE5339B-4E5D-431C-B261-A6A75C65648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7" name="Arc 896">
              <a:extLst>
                <a:ext uri="{FF2B5EF4-FFF2-40B4-BE49-F238E27FC236}">
                  <a16:creationId xmlns:a16="http://schemas.microsoft.com/office/drawing/2014/main" id="{9800E838-84A0-431C-9551-B490B5DB9C7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8" name="Arc 897">
              <a:extLst>
                <a:ext uri="{FF2B5EF4-FFF2-40B4-BE49-F238E27FC236}">
                  <a16:creationId xmlns:a16="http://schemas.microsoft.com/office/drawing/2014/main" id="{978D7295-EDF2-4796-B837-18759A2FF23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9" name="Arc 898">
              <a:extLst>
                <a:ext uri="{FF2B5EF4-FFF2-40B4-BE49-F238E27FC236}">
                  <a16:creationId xmlns:a16="http://schemas.microsoft.com/office/drawing/2014/main" id="{0CA7CE29-EBC1-47DB-83A8-CC64726162F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0" name="Straight Connector 899">
              <a:extLst>
                <a:ext uri="{FF2B5EF4-FFF2-40B4-BE49-F238E27FC236}">
                  <a16:creationId xmlns:a16="http://schemas.microsoft.com/office/drawing/2014/main" id="{EDE5DD06-2139-4CFB-ACAA-F8CFE233AB6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7A272BA3-EE7F-4129-9151-35184C7F428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02" name="Straight Connector 901">
              <a:extLst>
                <a:ext uri="{FF2B5EF4-FFF2-40B4-BE49-F238E27FC236}">
                  <a16:creationId xmlns:a16="http://schemas.microsoft.com/office/drawing/2014/main" id="{BB8B170D-5247-4592-B8FD-93F6D9A1C57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03" name="Group 902">
            <a:extLst>
              <a:ext uri="{FF2B5EF4-FFF2-40B4-BE49-F238E27FC236}">
                <a16:creationId xmlns:a16="http://schemas.microsoft.com/office/drawing/2014/main" id="{047ECC2E-1E30-4244-904D-02E7A7F1D4BD}"/>
              </a:ext>
            </a:extLst>
          </p:cNvPr>
          <p:cNvGrpSpPr/>
          <p:nvPr/>
        </p:nvGrpSpPr>
        <p:grpSpPr>
          <a:xfrm rot="2540802">
            <a:off x="7050324" y="6524625"/>
            <a:ext cx="544580" cy="346135"/>
            <a:chOff x="1459148" y="544749"/>
            <a:chExt cx="7412477" cy="5661498"/>
          </a:xfrm>
        </p:grpSpPr>
        <p:sp>
          <p:nvSpPr>
            <p:cNvPr id="904" name="Arc 903">
              <a:extLst>
                <a:ext uri="{FF2B5EF4-FFF2-40B4-BE49-F238E27FC236}">
                  <a16:creationId xmlns:a16="http://schemas.microsoft.com/office/drawing/2014/main" id="{FF8694FD-F892-47AF-A7CE-E408797E762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5" name="Straight Connector 904">
              <a:extLst>
                <a:ext uri="{FF2B5EF4-FFF2-40B4-BE49-F238E27FC236}">
                  <a16:creationId xmlns:a16="http://schemas.microsoft.com/office/drawing/2014/main" id="{31209816-5E55-4B91-9530-18099F2DA8F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06" name="Arc 905">
              <a:extLst>
                <a:ext uri="{FF2B5EF4-FFF2-40B4-BE49-F238E27FC236}">
                  <a16:creationId xmlns:a16="http://schemas.microsoft.com/office/drawing/2014/main" id="{F16158D4-89FB-4608-8167-9B2987C1A20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7" name="Straight Connector 906">
              <a:extLst>
                <a:ext uri="{FF2B5EF4-FFF2-40B4-BE49-F238E27FC236}">
                  <a16:creationId xmlns:a16="http://schemas.microsoft.com/office/drawing/2014/main" id="{8E200BE5-CC97-4357-806F-69E10012223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08" name="Straight Connector 907">
              <a:extLst>
                <a:ext uri="{FF2B5EF4-FFF2-40B4-BE49-F238E27FC236}">
                  <a16:creationId xmlns:a16="http://schemas.microsoft.com/office/drawing/2014/main" id="{A80D0F9F-83E9-4F86-BE7E-26E44258479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09" name="Oval 908">
              <a:extLst>
                <a:ext uri="{FF2B5EF4-FFF2-40B4-BE49-F238E27FC236}">
                  <a16:creationId xmlns:a16="http://schemas.microsoft.com/office/drawing/2014/main" id="{308B8D36-10E2-4DA9-B538-D1FCBF9BC7D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Arc 909">
              <a:extLst>
                <a:ext uri="{FF2B5EF4-FFF2-40B4-BE49-F238E27FC236}">
                  <a16:creationId xmlns:a16="http://schemas.microsoft.com/office/drawing/2014/main" id="{FB709CDB-FD78-4FB3-81E6-4D3A103A89F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1" name="Arc 910">
              <a:extLst>
                <a:ext uri="{FF2B5EF4-FFF2-40B4-BE49-F238E27FC236}">
                  <a16:creationId xmlns:a16="http://schemas.microsoft.com/office/drawing/2014/main" id="{E17607A9-593F-46F9-A104-C42BC75390A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2" name="Arc 911">
              <a:extLst>
                <a:ext uri="{FF2B5EF4-FFF2-40B4-BE49-F238E27FC236}">
                  <a16:creationId xmlns:a16="http://schemas.microsoft.com/office/drawing/2014/main" id="{AEA74903-26DD-4689-9745-7AC9E2BEF8E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3" name="Arc 912">
              <a:extLst>
                <a:ext uri="{FF2B5EF4-FFF2-40B4-BE49-F238E27FC236}">
                  <a16:creationId xmlns:a16="http://schemas.microsoft.com/office/drawing/2014/main" id="{C6E27979-E474-4A35-8779-22DADF04E44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4" name="Straight Connector 913">
              <a:extLst>
                <a:ext uri="{FF2B5EF4-FFF2-40B4-BE49-F238E27FC236}">
                  <a16:creationId xmlns:a16="http://schemas.microsoft.com/office/drawing/2014/main" id="{07E7F9FD-1072-4DD0-8FAC-BB24384148A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9BEF3531-E7D7-42B5-861E-93D30A110A6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a:extLst>
                <a:ext uri="{FF2B5EF4-FFF2-40B4-BE49-F238E27FC236}">
                  <a16:creationId xmlns:a16="http://schemas.microsoft.com/office/drawing/2014/main" id="{12F4A73B-5FC1-4AE7-AB1D-A65A08F4385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17" name="Group 916">
            <a:extLst>
              <a:ext uri="{FF2B5EF4-FFF2-40B4-BE49-F238E27FC236}">
                <a16:creationId xmlns:a16="http://schemas.microsoft.com/office/drawing/2014/main" id="{8054B1E8-01D2-4717-B1F3-7E8C18581739}"/>
              </a:ext>
            </a:extLst>
          </p:cNvPr>
          <p:cNvGrpSpPr/>
          <p:nvPr/>
        </p:nvGrpSpPr>
        <p:grpSpPr>
          <a:xfrm rot="2540802">
            <a:off x="7364649" y="6524625"/>
            <a:ext cx="544580" cy="346135"/>
            <a:chOff x="1459148" y="544749"/>
            <a:chExt cx="7412477" cy="5661498"/>
          </a:xfrm>
        </p:grpSpPr>
        <p:sp>
          <p:nvSpPr>
            <p:cNvPr id="918" name="Arc 917">
              <a:extLst>
                <a:ext uri="{FF2B5EF4-FFF2-40B4-BE49-F238E27FC236}">
                  <a16:creationId xmlns:a16="http://schemas.microsoft.com/office/drawing/2014/main" id="{691E0C01-70BD-408B-8B07-77FD9E00CE7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9" name="Straight Connector 918">
              <a:extLst>
                <a:ext uri="{FF2B5EF4-FFF2-40B4-BE49-F238E27FC236}">
                  <a16:creationId xmlns:a16="http://schemas.microsoft.com/office/drawing/2014/main" id="{1E7A18EF-205A-4714-A62E-4FBBF9AAC03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20" name="Arc 919">
              <a:extLst>
                <a:ext uri="{FF2B5EF4-FFF2-40B4-BE49-F238E27FC236}">
                  <a16:creationId xmlns:a16="http://schemas.microsoft.com/office/drawing/2014/main" id="{14D514AC-34E5-4B80-9F2B-16282AA6FD6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1" name="Straight Connector 920">
              <a:extLst>
                <a:ext uri="{FF2B5EF4-FFF2-40B4-BE49-F238E27FC236}">
                  <a16:creationId xmlns:a16="http://schemas.microsoft.com/office/drawing/2014/main" id="{E7713A4F-B0CC-45A0-9ABC-77B49A5EFB7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22" name="Straight Connector 921">
              <a:extLst>
                <a:ext uri="{FF2B5EF4-FFF2-40B4-BE49-F238E27FC236}">
                  <a16:creationId xmlns:a16="http://schemas.microsoft.com/office/drawing/2014/main" id="{F4CDE620-E879-40B5-8179-5ED158F91FA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23" name="Oval 922">
              <a:extLst>
                <a:ext uri="{FF2B5EF4-FFF2-40B4-BE49-F238E27FC236}">
                  <a16:creationId xmlns:a16="http://schemas.microsoft.com/office/drawing/2014/main" id="{12FC0A27-A451-4831-A186-01BD0D01235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4" name="Arc 923">
              <a:extLst>
                <a:ext uri="{FF2B5EF4-FFF2-40B4-BE49-F238E27FC236}">
                  <a16:creationId xmlns:a16="http://schemas.microsoft.com/office/drawing/2014/main" id="{C53FB2B9-F420-4B8C-A4CC-5EAEAE0DD4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5" name="Arc 924">
              <a:extLst>
                <a:ext uri="{FF2B5EF4-FFF2-40B4-BE49-F238E27FC236}">
                  <a16:creationId xmlns:a16="http://schemas.microsoft.com/office/drawing/2014/main" id="{6E78A30D-34C2-4995-81AC-9973E65DDA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6" name="Arc 925">
              <a:extLst>
                <a:ext uri="{FF2B5EF4-FFF2-40B4-BE49-F238E27FC236}">
                  <a16:creationId xmlns:a16="http://schemas.microsoft.com/office/drawing/2014/main" id="{1801736F-CA14-40EA-8A5D-B22FE93AB0B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7" name="Arc 926">
              <a:extLst>
                <a:ext uri="{FF2B5EF4-FFF2-40B4-BE49-F238E27FC236}">
                  <a16:creationId xmlns:a16="http://schemas.microsoft.com/office/drawing/2014/main" id="{E70B43DF-FA59-434B-991A-6E30749F096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8" name="Straight Connector 927">
              <a:extLst>
                <a:ext uri="{FF2B5EF4-FFF2-40B4-BE49-F238E27FC236}">
                  <a16:creationId xmlns:a16="http://schemas.microsoft.com/office/drawing/2014/main" id="{257DDA95-9C36-4A8F-B514-64762F5B5F4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4EB0AE63-A43C-407E-BA75-598EAEFEB84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a:extLst>
                <a:ext uri="{FF2B5EF4-FFF2-40B4-BE49-F238E27FC236}">
                  <a16:creationId xmlns:a16="http://schemas.microsoft.com/office/drawing/2014/main" id="{B8613381-A6BB-4364-9CCA-C7530E5FC8A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31" name="Group 930">
            <a:extLst>
              <a:ext uri="{FF2B5EF4-FFF2-40B4-BE49-F238E27FC236}">
                <a16:creationId xmlns:a16="http://schemas.microsoft.com/office/drawing/2014/main" id="{7FB944CA-27E4-469C-852F-D6D52FACD16F}"/>
              </a:ext>
            </a:extLst>
          </p:cNvPr>
          <p:cNvGrpSpPr/>
          <p:nvPr/>
        </p:nvGrpSpPr>
        <p:grpSpPr>
          <a:xfrm rot="2540802">
            <a:off x="7678974" y="6524625"/>
            <a:ext cx="544580" cy="346135"/>
            <a:chOff x="1459148" y="544749"/>
            <a:chExt cx="7412477" cy="5661498"/>
          </a:xfrm>
        </p:grpSpPr>
        <p:sp>
          <p:nvSpPr>
            <p:cNvPr id="932" name="Arc 931">
              <a:extLst>
                <a:ext uri="{FF2B5EF4-FFF2-40B4-BE49-F238E27FC236}">
                  <a16:creationId xmlns:a16="http://schemas.microsoft.com/office/drawing/2014/main" id="{0636C47C-9FFA-426E-BD63-BFB1CDE1B17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3" name="Straight Connector 932">
              <a:extLst>
                <a:ext uri="{FF2B5EF4-FFF2-40B4-BE49-F238E27FC236}">
                  <a16:creationId xmlns:a16="http://schemas.microsoft.com/office/drawing/2014/main" id="{74590FBD-8FCD-48AD-83D0-098CCE056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34" name="Arc 933">
              <a:extLst>
                <a:ext uri="{FF2B5EF4-FFF2-40B4-BE49-F238E27FC236}">
                  <a16:creationId xmlns:a16="http://schemas.microsoft.com/office/drawing/2014/main" id="{F79E2C13-54B3-4527-BE19-FC3C29BBE05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5" name="Straight Connector 934">
              <a:extLst>
                <a:ext uri="{FF2B5EF4-FFF2-40B4-BE49-F238E27FC236}">
                  <a16:creationId xmlns:a16="http://schemas.microsoft.com/office/drawing/2014/main" id="{4348F741-7A40-48A4-94F0-5FF525D3ABC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1D228F74-798E-4BE0-9D2D-2D3C3E59B13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37" name="Oval 936">
              <a:extLst>
                <a:ext uri="{FF2B5EF4-FFF2-40B4-BE49-F238E27FC236}">
                  <a16:creationId xmlns:a16="http://schemas.microsoft.com/office/drawing/2014/main" id="{F0F5AF77-C5E2-47F6-BCB0-FC98D4DE5DE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Arc 937">
              <a:extLst>
                <a:ext uri="{FF2B5EF4-FFF2-40B4-BE49-F238E27FC236}">
                  <a16:creationId xmlns:a16="http://schemas.microsoft.com/office/drawing/2014/main" id="{E5F002B8-A9B3-4110-9134-9EDB41B0C69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9" name="Arc 938">
              <a:extLst>
                <a:ext uri="{FF2B5EF4-FFF2-40B4-BE49-F238E27FC236}">
                  <a16:creationId xmlns:a16="http://schemas.microsoft.com/office/drawing/2014/main" id="{E8DA8649-62D4-4A9F-A483-CEE13A4F92E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0" name="Arc 939">
              <a:extLst>
                <a:ext uri="{FF2B5EF4-FFF2-40B4-BE49-F238E27FC236}">
                  <a16:creationId xmlns:a16="http://schemas.microsoft.com/office/drawing/2014/main" id="{42D63049-79DE-4696-BEF7-CECAB986D67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1" name="Arc 940">
              <a:extLst>
                <a:ext uri="{FF2B5EF4-FFF2-40B4-BE49-F238E27FC236}">
                  <a16:creationId xmlns:a16="http://schemas.microsoft.com/office/drawing/2014/main" id="{9822BADF-7A55-4887-9234-D19B5AD65CA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2" name="Straight Connector 941">
              <a:extLst>
                <a:ext uri="{FF2B5EF4-FFF2-40B4-BE49-F238E27FC236}">
                  <a16:creationId xmlns:a16="http://schemas.microsoft.com/office/drawing/2014/main" id="{9C9268F1-728A-4F58-8CC7-B5154F784AA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CA2714E0-2B7B-48FE-967B-29C1D7A588A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08E7BA58-559B-463A-ABBB-5ABB8F95F3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45" name="Group 944">
            <a:extLst>
              <a:ext uri="{FF2B5EF4-FFF2-40B4-BE49-F238E27FC236}">
                <a16:creationId xmlns:a16="http://schemas.microsoft.com/office/drawing/2014/main" id="{C2EE0B34-FDE5-432E-B0B2-CC53147736D3}"/>
              </a:ext>
            </a:extLst>
          </p:cNvPr>
          <p:cNvGrpSpPr/>
          <p:nvPr/>
        </p:nvGrpSpPr>
        <p:grpSpPr>
          <a:xfrm rot="2540802">
            <a:off x="7993299" y="6524625"/>
            <a:ext cx="544580" cy="346135"/>
            <a:chOff x="1459148" y="544749"/>
            <a:chExt cx="7412477" cy="5661498"/>
          </a:xfrm>
        </p:grpSpPr>
        <p:sp>
          <p:nvSpPr>
            <p:cNvPr id="946" name="Arc 945">
              <a:extLst>
                <a:ext uri="{FF2B5EF4-FFF2-40B4-BE49-F238E27FC236}">
                  <a16:creationId xmlns:a16="http://schemas.microsoft.com/office/drawing/2014/main" id="{A7D2C0EA-70E8-437D-99C5-B7EB6A5BA52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7" name="Straight Connector 946">
              <a:extLst>
                <a:ext uri="{FF2B5EF4-FFF2-40B4-BE49-F238E27FC236}">
                  <a16:creationId xmlns:a16="http://schemas.microsoft.com/office/drawing/2014/main" id="{491A2D6A-2961-4532-9A13-10924D62614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48" name="Arc 947">
              <a:extLst>
                <a:ext uri="{FF2B5EF4-FFF2-40B4-BE49-F238E27FC236}">
                  <a16:creationId xmlns:a16="http://schemas.microsoft.com/office/drawing/2014/main" id="{FB8C5947-0B99-4729-954C-92AAEE84CD8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9" name="Straight Connector 948">
              <a:extLst>
                <a:ext uri="{FF2B5EF4-FFF2-40B4-BE49-F238E27FC236}">
                  <a16:creationId xmlns:a16="http://schemas.microsoft.com/office/drawing/2014/main" id="{BE6A2CC4-D111-4DEA-87E7-1BBAFB33DB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50" name="Straight Connector 949">
              <a:extLst>
                <a:ext uri="{FF2B5EF4-FFF2-40B4-BE49-F238E27FC236}">
                  <a16:creationId xmlns:a16="http://schemas.microsoft.com/office/drawing/2014/main" id="{D057D96B-1EFC-4596-81C3-C078BF84019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51" name="Oval 950">
              <a:extLst>
                <a:ext uri="{FF2B5EF4-FFF2-40B4-BE49-F238E27FC236}">
                  <a16:creationId xmlns:a16="http://schemas.microsoft.com/office/drawing/2014/main" id="{FDF15BB4-65C4-46A2-B08E-92A2E21F05A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Arc 951">
              <a:extLst>
                <a:ext uri="{FF2B5EF4-FFF2-40B4-BE49-F238E27FC236}">
                  <a16:creationId xmlns:a16="http://schemas.microsoft.com/office/drawing/2014/main" id="{56D595D1-123D-47B6-A8B5-29CA9CE44E1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3" name="Arc 952">
              <a:extLst>
                <a:ext uri="{FF2B5EF4-FFF2-40B4-BE49-F238E27FC236}">
                  <a16:creationId xmlns:a16="http://schemas.microsoft.com/office/drawing/2014/main" id="{D86E20EE-1299-407E-814D-A8982A1796D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4" name="Arc 953">
              <a:extLst>
                <a:ext uri="{FF2B5EF4-FFF2-40B4-BE49-F238E27FC236}">
                  <a16:creationId xmlns:a16="http://schemas.microsoft.com/office/drawing/2014/main" id="{86B0EF94-54F5-48DD-AF0A-AE90F6A65EC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5" name="Arc 954">
              <a:extLst>
                <a:ext uri="{FF2B5EF4-FFF2-40B4-BE49-F238E27FC236}">
                  <a16:creationId xmlns:a16="http://schemas.microsoft.com/office/drawing/2014/main" id="{776E8E46-9110-4831-9A2F-D32D61D9F38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6" name="Straight Connector 955">
              <a:extLst>
                <a:ext uri="{FF2B5EF4-FFF2-40B4-BE49-F238E27FC236}">
                  <a16:creationId xmlns:a16="http://schemas.microsoft.com/office/drawing/2014/main" id="{0C4C15C7-4FFC-4BDE-9C71-A6F2ED0DC22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304E14E-594B-4BA8-8B86-16800D8674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54C2CA30-C897-4AE7-8699-3ADEB456929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59" name="Group 958">
            <a:extLst>
              <a:ext uri="{FF2B5EF4-FFF2-40B4-BE49-F238E27FC236}">
                <a16:creationId xmlns:a16="http://schemas.microsoft.com/office/drawing/2014/main" id="{BFCFE126-5E28-48D1-A479-E5ADC36AE6CA}"/>
              </a:ext>
            </a:extLst>
          </p:cNvPr>
          <p:cNvGrpSpPr/>
          <p:nvPr/>
        </p:nvGrpSpPr>
        <p:grpSpPr>
          <a:xfrm rot="2540802">
            <a:off x="8307624" y="6524625"/>
            <a:ext cx="544580" cy="346135"/>
            <a:chOff x="1459148" y="544749"/>
            <a:chExt cx="7412477" cy="5661498"/>
          </a:xfrm>
        </p:grpSpPr>
        <p:sp>
          <p:nvSpPr>
            <p:cNvPr id="960" name="Arc 959">
              <a:extLst>
                <a:ext uri="{FF2B5EF4-FFF2-40B4-BE49-F238E27FC236}">
                  <a16:creationId xmlns:a16="http://schemas.microsoft.com/office/drawing/2014/main" id="{7575E72B-3A1A-49B3-BB78-F298393FA44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1" name="Straight Connector 960">
              <a:extLst>
                <a:ext uri="{FF2B5EF4-FFF2-40B4-BE49-F238E27FC236}">
                  <a16:creationId xmlns:a16="http://schemas.microsoft.com/office/drawing/2014/main" id="{BE1053A4-827D-49A9-AD1B-D3A7A2093E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62" name="Arc 961">
              <a:extLst>
                <a:ext uri="{FF2B5EF4-FFF2-40B4-BE49-F238E27FC236}">
                  <a16:creationId xmlns:a16="http://schemas.microsoft.com/office/drawing/2014/main" id="{7560263F-51ED-4A8B-9B57-9B6B9E558C4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3" name="Straight Connector 962">
              <a:extLst>
                <a:ext uri="{FF2B5EF4-FFF2-40B4-BE49-F238E27FC236}">
                  <a16:creationId xmlns:a16="http://schemas.microsoft.com/office/drawing/2014/main" id="{F3DA1AD9-8F45-4519-B5AB-DCFDA13F075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64" name="Straight Connector 963">
              <a:extLst>
                <a:ext uri="{FF2B5EF4-FFF2-40B4-BE49-F238E27FC236}">
                  <a16:creationId xmlns:a16="http://schemas.microsoft.com/office/drawing/2014/main" id="{ED88F1C4-C73D-4F73-8D9E-6059516ACA7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65" name="Oval 964">
              <a:extLst>
                <a:ext uri="{FF2B5EF4-FFF2-40B4-BE49-F238E27FC236}">
                  <a16:creationId xmlns:a16="http://schemas.microsoft.com/office/drawing/2014/main" id="{5093054E-3A26-405E-A9AA-095E07CD917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6" name="Arc 965">
              <a:extLst>
                <a:ext uri="{FF2B5EF4-FFF2-40B4-BE49-F238E27FC236}">
                  <a16:creationId xmlns:a16="http://schemas.microsoft.com/office/drawing/2014/main" id="{8F0C0C01-E00E-400C-8EB0-8D022686E8A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7" name="Arc 966">
              <a:extLst>
                <a:ext uri="{FF2B5EF4-FFF2-40B4-BE49-F238E27FC236}">
                  <a16:creationId xmlns:a16="http://schemas.microsoft.com/office/drawing/2014/main" id="{749AE11D-3F5A-4ED8-88A4-E362C0EDF96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8" name="Arc 967">
              <a:extLst>
                <a:ext uri="{FF2B5EF4-FFF2-40B4-BE49-F238E27FC236}">
                  <a16:creationId xmlns:a16="http://schemas.microsoft.com/office/drawing/2014/main" id="{24253FE1-F796-4FFF-A93B-42379F3B29A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9" name="Arc 968">
              <a:extLst>
                <a:ext uri="{FF2B5EF4-FFF2-40B4-BE49-F238E27FC236}">
                  <a16:creationId xmlns:a16="http://schemas.microsoft.com/office/drawing/2014/main" id="{C18981C9-E439-427D-9942-316E4CD8DB4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0" name="Straight Connector 969">
              <a:extLst>
                <a:ext uri="{FF2B5EF4-FFF2-40B4-BE49-F238E27FC236}">
                  <a16:creationId xmlns:a16="http://schemas.microsoft.com/office/drawing/2014/main" id="{B76E99AC-2B58-4DB7-914D-AD894B01450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811E70B7-B452-43FB-9523-8174FEEDAE2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a:extLst>
                <a:ext uri="{FF2B5EF4-FFF2-40B4-BE49-F238E27FC236}">
                  <a16:creationId xmlns:a16="http://schemas.microsoft.com/office/drawing/2014/main" id="{5958D8CB-BEF9-4B13-AEBF-DE73793F57B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73" name="Group 972">
            <a:extLst>
              <a:ext uri="{FF2B5EF4-FFF2-40B4-BE49-F238E27FC236}">
                <a16:creationId xmlns:a16="http://schemas.microsoft.com/office/drawing/2014/main" id="{67BB6D13-6E55-42FD-B02B-3433C88EE602}"/>
              </a:ext>
            </a:extLst>
          </p:cNvPr>
          <p:cNvGrpSpPr/>
          <p:nvPr/>
        </p:nvGrpSpPr>
        <p:grpSpPr>
          <a:xfrm rot="2540802">
            <a:off x="8621949" y="6524625"/>
            <a:ext cx="544580" cy="346135"/>
            <a:chOff x="1459148" y="544749"/>
            <a:chExt cx="7412477" cy="5661498"/>
          </a:xfrm>
        </p:grpSpPr>
        <p:sp>
          <p:nvSpPr>
            <p:cNvPr id="974" name="Arc 973">
              <a:extLst>
                <a:ext uri="{FF2B5EF4-FFF2-40B4-BE49-F238E27FC236}">
                  <a16:creationId xmlns:a16="http://schemas.microsoft.com/office/drawing/2014/main" id="{8FC51C13-4A1C-4495-AF45-407109B289F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5" name="Straight Connector 974">
              <a:extLst>
                <a:ext uri="{FF2B5EF4-FFF2-40B4-BE49-F238E27FC236}">
                  <a16:creationId xmlns:a16="http://schemas.microsoft.com/office/drawing/2014/main" id="{8FC61936-4D5F-4E22-9C4F-8995591103B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76" name="Arc 975">
              <a:extLst>
                <a:ext uri="{FF2B5EF4-FFF2-40B4-BE49-F238E27FC236}">
                  <a16:creationId xmlns:a16="http://schemas.microsoft.com/office/drawing/2014/main" id="{8E73CF47-CDC2-47DA-A838-6B94FFB0727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7" name="Straight Connector 976">
              <a:extLst>
                <a:ext uri="{FF2B5EF4-FFF2-40B4-BE49-F238E27FC236}">
                  <a16:creationId xmlns:a16="http://schemas.microsoft.com/office/drawing/2014/main" id="{79F29C6C-E84D-4E75-BC88-B946A078043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78" name="Straight Connector 977">
              <a:extLst>
                <a:ext uri="{FF2B5EF4-FFF2-40B4-BE49-F238E27FC236}">
                  <a16:creationId xmlns:a16="http://schemas.microsoft.com/office/drawing/2014/main" id="{3995FC0F-C04C-4EF4-AF4A-DFBBF826135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79" name="Oval 978">
              <a:extLst>
                <a:ext uri="{FF2B5EF4-FFF2-40B4-BE49-F238E27FC236}">
                  <a16:creationId xmlns:a16="http://schemas.microsoft.com/office/drawing/2014/main" id="{87E692A7-E9C8-42AC-8D8A-A4DAF8477FD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0" name="Arc 979">
              <a:extLst>
                <a:ext uri="{FF2B5EF4-FFF2-40B4-BE49-F238E27FC236}">
                  <a16:creationId xmlns:a16="http://schemas.microsoft.com/office/drawing/2014/main" id="{995CFC2E-D291-43C3-BED9-388FC6AEA05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1" name="Arc 980">
              <a:extLst>
                <a:ext uri="{FF2B5EF4-FFF2-40B4-BE49-F238E27FC236}">
                  <a16:creationId xmlns:a16="http://schemas.microsoft.com/office/drawing/2014/main" id="{CC9EC3B2-A242-475B-885D-26CEB4E6502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2" name="Arc 981">
              <a:extLst>
                <a:ext uri="{FF2B5EF4-FFF2-40B4-BE49-F238E27FC236}">
                  <a16:creationId xmlns:a16="http://schemas.microsoft.com/office/drawing/2014/main" id="{7736672A-7154-446B-8C29-AC097970B40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3" name="Arc 982">
              <a:extLst>
                <a:ext uri="{FF2B5EF4-FFF2-40B4-BE49-F238E27FC236}">
                  <a16:creationId xmlns:a16="http://schemas.microsoft.com/office/drawing/2014/main" id="{F8152BCC-17B2-497C-B585-6FAC79AFF8D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4" name="Straight Connector 983">
              <a:extLst>
                <a:ext uri="{FF2B5EF4-FFF2-40B4-BE49-F238E27FC236}">
                  <a16:creationId xmlns:a16="http://schemas.microsoft.com/office/drawing/2014/main" id="{949A4104-0B17-4D43-808F-094E52F5A45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061192C3-DBD4-4011-956B-494E7A5F67C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a:extLst>
                <a:ext uri="{FF2B5EF4-FFF2-40B4-BE49-F238E27FC236}">
                  <a16:creationId xmlns:a16="http://schemas.microsoft.com/office/drawing/2014/main" id="{44B7BCFE-377B-49BF-BB84-579DC8573F6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87" name="Group 986">
            <a:extLst>
              <a:ext uri="{FF2B5EF4-FFF2-40B4-BE49-F238E27FC236}">
                <a16:creationId xmlns:a16="http://schemas.microsoft.com/office/drawing/2014/main" id="{C3572281-313B-494F-9F43-98129C383550}"/>
              </a:ext>
            </a:extLst>
          </p:cNvPr>
          <p:cNvGrpSpPr/>
          <p:nvPr/>
        </p:nvGrpSpPr>
        <p:grpSpPr>
          <a:xfrm rot="2540802">
            <a:off x="8936274" y="6524625"/>
            <a:ext cx="544580" cy="346135"/>
            <a:chOff x="1459148" y="544749"/>
            <a:chExt cx="7412477" cy="5661498"/>
          </a:xfrm>
        </p:grpSpPr>
        <p:sp>
          <p:nvSpPr>
            <p:cNvPr id="988" name="Arc 987">
              <a:extLst>
                <a:ext uri="{FF2B5EF4-FFF2-40B4-BE49-F238E27FC236}">
                  <a16:creationId xmlns:a16="http://schemas.microsoft.com/office/drawing/2014/main" id="{079F27CE-BFEA-4579-B9A2-0D376D1E9A2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9" name="Straight Connector 988">
              <a:extLst>
                <a:ext uri="{FF2B5EF4-FFF2-40B4-BE49-F238E27FC236}">
                  <a16:creationId xmlns:a16="http://schemas.microsoft.com/office/drawing/2014/main" id="{ECDEEEF7-BF3F-4835-A14B-296B9F31C37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90" name="Arc 989">
              <a:extLst>
                <a:ext uri="{FF2B5EF4-FFF2-40B4-BE49-F238E27FC236}">
                  <a16:creationId xmlns:a16="http://schemas.microsoft.com/office/drawing/2014/main" id="{6760B0D5-1726-48A7-BD99-CE22F1B369E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1" name="Straight Connector 990">
              <a:extLst>
                <a:ext uri="{FF2B5EF4-FFF2-40B4-BE49-F238E27FC236}">
                  <a16:creationId xmlns:a16="http://schemas.microsoft.com/office/drawing/2014/main" id="{9F9E0382-75E8-477B-B19A-F381320D8E5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E410BCA5-7789-498A-80CC-B84500A6E99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93" name="Oval 992">
              <a:extLst>
                <a:ext uri="{FF2B5EF4-FFF2-40B4-BE49-F238E27FC236}">
                  <a16:creationId xmlns:a16="http://schemas.microsoft.com/office/drawing/2014/main" id="{9AA825A0-84C1-4848-ABB2-E0140BB11C7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4" name="Arc 993">
              <a:extLst>
                <a:ext uri="{FF2B5EF4-FFF2-40B4-BE49-F238E27FC236}">
                  <a16:creationId xmlns:a16="http://schemas.microsoft.com/office/drawing/2014/main" id="{7C6E8ECB-1598-4711-913C-968AAEA9B3A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5" name="Arc 994">
              <a:extLst>
                <a:ext uri="{FF2B5EF4-FFF2-40B4-BE49-F238E27FC236}">
                  <a16:creationId xmlns:a16="http://schemas.microsoft.com/office/drawing/2014/main" id="{83E20A8C-87CA-49B2-B33C-8D98D621234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6" name="Arc 995">
              <a:extLst>
                <a:ext uri="{FF2B5EF4-FFF2-40B4-BE49-F238E27FC236}">
                  <a16:creationId xmlns:a16="http://schemas.microsoft.com/office/drawing/2014/main" id="{137ABEEB-98B9-4D57-95C1-3799F5FF2A2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7" name="Arc 996">
              <a:extLst>
                <a:ext uri="{FF2B5EF4-FFF2-40B4-BE49-F238E27FC236}">
                  <a16:creationId xmlns:a16="http://schemas.microsoft.com/office/drawing/2014/main" id="{912515FE-14B6-407A-9445-B2D90CBDDCA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8" name="Straight Connector 997">
              <a:extLst>
                <a:ext uri="{FF2B5EF4-FFF2-40B4-BE49-F238E27FC236}">
                  <a16:creationId xmlns:a16="http://schemas.microsoft.com/office/drawing/2014/main" id="{C3DB7333-9F88-46E9-9350-8DBA58485A6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D0372999-D072-45A7-A33D-86A4C0D7ABE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a:extLst>
                <a:ext uri="{FF2B5EF4-FFF2-40B4-BE49-F238E27FC236}">
                  <a16:creationId xmlns:a16="http://schemas.microsoft.com/office/drawing/2014/main" id="{5B8E2C78-2933-4F58-B6F7-AAEF7A42C9A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01" name="Group 1000">
            <a:extLst>
              <a:ext uri="{FF2B5EF4-FFF2-40B4-BE49-F238E27FC236}">
                <a16:creationId xmlns:a16="http://schemas.microsoft.com/office/drawing/2014/main" id="{72CCA8DA-285A-4FB5-A9CE-FDC432CA5BA7}"/>
              </a:ext>
            </a:extLst>
          </p:cNvPr>
          <p:cNvGrpSpPr/>
          <p:nvPr/>
        </p:nvGrpSpPr>
        <p:grpSpPr>
          <a:xfrm rot="2540802">
            <a:off x="9250599" y="6524625"/>
            <a:ext cx="544580" cy="346135"/>
            <a:chOff x="1459148" y="544749"/>
            <a:chExt cx="7412477" cy="5661498"/>
          </a:xfrm>
        </p:grpSpPr>
        <p:sp>
          <p:nvSpPr>
            <p:cNvPr id="1002" name="Arc 1001">
              <a:extLst>
                <a:ext uri="{FF2B5EF4-FFF2-40B4-BE49-F238E27FC236}">
                  <a16:creationId xmlns:a16="http://schemas.microsoft.com/office/drawing/2014/main" id="{3B33A969-A089-4FC8-8F16-EBD430D8D8B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3" name="Straight Connector 1002">
              <a:extLst>
                <a:ext uri="{FF2B5EF4-FFF2-40B4-BE49-F238E27FC236}">
                  <a16:creationId xmlns:a16="http://schemas.microsoft.com/office/drawing/2014/main" id="{A70CDADE-046D-4534-B1D1-0D52401E77C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04" name="Arc 1003">
              <a:extLst>
                <a:ext uri="{FF2B5EF4-FFF2-40B4-BE49-F238E27FC236}">
                  <a16:creationId xmlns:a16="http://schemas.microsoft.com/office/drawing/2014/main" id="{EB6FCF17-AF23-402D-8BE9-727B46EE80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5" name="Straight Connector 1004">
              <a:extLst>
                <a:ext uri="{FF2B5EF4-FFF2-40B4-BE49-F238E27FC236}">
                  <a16:creationId xmlns:a16="http://schemas.microsoft.com/office/drawing/2014/main" id="{7E0C2855-7071-4611-BD49-7C9074D7099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06" name="Straight Connector 1005">
              <a:extLst>
                <a:ext uri="{FF2B5EF4-FFF2-40B4-BE49-F238E27FC236}">
                  <a16:creationId xmlns:a16="http://schemas.microsoft.com/office/drawing/2014/main" id="{F779822E-D003-404E-9746-0F607E0C5CF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07" name="Oval 1006">
              <a:extLst>
                <a:ext uri="{FF2B5EF4-FFF2-40B4-BE49-F238E27FC236}">
                  <a16:creationId xmlns:a16="http://schemas.microsoft.com/office/drawing/2014/main" id="{BABF24F3-B711-4EEB-8423-536B55E9BD4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8" name="Arc 1007">
              <a:extLst>
                <a:ext uri="{FF2B5EF4-FFF2-40B4-BE49-F238E27FC236}">
                  <a16:creationId xmlns:a16="http://schemas.microsoft.com/office/drawing/2014/main" id="{60F54F23-0A89-4512-9A4C-935B07DFC35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9" name="Arc 1008">
              <a:extLst>
                <a:ext uri="{FF2B5EF4-FFF2-40B4-BE49-F238E27FC236}">
                  <a16:creationId xmlns:a16="http://schemas.microsoft.com/office/drawing/2014/main" id="{4F9ED427-4C7A-4790-9170-62A6EDF9864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0" name="Arc 1009">
              <a:extLst>
                <a:ext uri="{FF2B5EF4-FFF2-40B4-BE49-F238E27FC236}">
                  <a16:creationId xmlns:a16="http://schemas.microsoft.com/office/drawing/2014/main" id="{610FE52D-868A-432F-BAA6-17A7AAA10F3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1" name="Arc 1010">
              <a:extLst>
                <a:ext uri="{FF2B5EF4-FFF2-40B4-BE49-F238E27FC236}">
                  <a16:creationId xmlns:a16="http://schemas.microsoft.com/office/drawing/2014/main" id="{8D65D7EB-A02F-4116-BBE1-2356B46DA50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2" name="Straight Connector 1011">
              <a:extLst>
                <a:ext uri="{FF2B5EF4-FFF2-40B4-BE49-F238E27FC236}">
                  <a16:creationId xmlns:a16="http://schemas.microsoft.com/office/drawing/2014/main" id="{6A4FED38-577D-461E-B2A8-6CC314362DA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EE5BCF20-BD4C-46E1-9974-6374BCCE9FB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a:extLst>
                <a:ext uri="{FF2B5EF4-FFF2-40B4-BE49-F238E27FC236}">
                  <a16:creationId xmlns:a16="http://schemas.microsoft.com/office/drawing/2014/main" id="{032B6D32-0880-4C89-B7AE-187D1D4F65E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15" name="Group 1014">
            <a:extLst>
              <a:ext uri="{FF2B5EF4-FFF2-40B4-BE49-F238E27FC236}">
                <a16:creationId xmlns:a16="http://schemas.microsoft.com/office/drawing/2014/main" id="{0A7AC064-8FB6-4056-913B-DF72220BA6B8}"/>
              </a:ext>
            </a:extLst>
          </p:cNvPr>
          <p:cNvGrpSpPr/>
          <p:nvPr/>
        </p:nvGrpSpPr>
        <p:grpSpPr>
          <a:xfrm rot="2540802">
            <a:off x="9564924" y="6524625"/>
            <a:ext cx="544580" cy="346135"/>
            <a:chOff x="1459148" y="544749"/>
            <a:chExt cx="7412477" cy="5661498"/>
          </a:xfrm>
        </p:grpSpPr>
        <p:sp>
          <p:nvSpPr>
            <p:cNvPr id="1016" name="Arc 1015">
              <a:extLst>
                <a:ext uri="{FF2B5EF4-FFF2-40B4-BE49-F238E27FC236}">
                  <a16:creationId xmlns:a16="http://schemas.microsoft.com/office/drawing/2014/main" id="{D20A7533-478D-47E4-923A-2CBC5AE02C1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7" name="Straight Connector 1016">
              <a:extLst>
                <a:ext uri="{FF2B5EF4-FFF2-40B4-BE49-F238E27FC236}">
                  <a16:creationId xmlns:a16="http://schemas.microsoft.com/office/drawing/2014/main" id="{0A3E16DA-D4F2-4729-A022-44D50EA3F7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18" name="Arc 1017">
              <a:extLst>
                <a:ext uri="{FF2B5EF4-FFF2-40B4-BE49-F238E27FC236}">
                  <a16:creationId xmlns:a16="http://schemas.microsoft.com/office/drawing/2014/main" id="{0EBE47E2-9144-42EC-9ABF-795DC51BAFD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9" name="Straight Connector 1018">
              <a:extLst>
                <a:ext uri="{FF2B5EF4-FFF2-40B4-BE49-F238E27FC236}">
                  <a16:creationId xmlns:a16="http://schemas.microsoft.com/office/drawing/2014/main" id="{685E34EE-80ED-4B18-9F1E-AD7212B0C66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20" name="Straight Connector 1019">
              <a:extLst>
                <a:ext uri="{FF2B5EF4-FFF2-40B4-BE49-F238E27FC236}">
                  <a16:creationId xmlns:a16="http://schemas.microsoft.com/office/drawing/2014/main" id="{7F2BD387-C91B-4DAB-90BA-A90F1AB6578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21" name="Oval 1020">
              <a:extLst>
                <a:ext uri="{FF2B5EF4-FFF2-40B4-BE49-F238E27FC236}">
                  <a16:creationId xmlns:a16="http://schemas.microsoft.com/office/drawing/2014/main" id="{AE75D652-4E9C-4B88-B368-D3D9E2877C2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2" name="Arc 1021">
              <a:extLst>
                <a:ext uri="{FF2B5EF4-FFF2-40B4-BE49-F238E27FC236}">
                  <a16:creationId xmlns:a16="http://schemas.microsoft.com/office/drawing/2014/main" id="{7F7E7335-CC3E-4CD8-A058-FF58B9BFC90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3" name="Arc 1022">
              <a:extLst>
                <a:ext uri="{FF2B5EF4-FFF2-40B4-BE49-F238E27FC236}">
                  <a16:creationId xmlns:a16="http://schemas.microsoft.com/office/drawing/2014/main" id="{A9733DCD-3975-44D1-B424-6E781573E68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4" name="Arc 1023">
              <a:extLst>
                <a:ext uri="{FF2B5EF4-FFF2-40B4-BE49-F238E27FC236}">
                  <a16:creationId xmlns:a16="http://schemas.microsoft.com/office/drawing/2014/main" id="{AA2D6FAD-0988-4169-A6DB-8A70B072A7A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5" name="Arc 1024">
              <a:extLst>
                <a:ext uri="{FF2B5EF4-FFF2-40B4-BE49-F238E27FC236}">
                  <a16:creationId xmlns:a16="http://schemas.microsoft.com/office/drawing/2014/main" id="{81517AE1-87A4-47B0-8B3C-0433B40F597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6" name="Straight Connector 1025">
              <a:extLst>
                <a:ext uri="{FF2B5EF4-FFF2-40B4-BE49-F238E27FC236}">
                  <a16:creationId xmlns:a16="http://schemas.microsoft.com/office/drawing/2014/main" id="{1CEDA335-39A2-4B75-8025-585DA5C63E9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695CC93C-ABA0-4DCD-831A-57CE63C2AE8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a:extLst>
                <a:ext uri="{FF2B5EF4-FFF2-40B4-BE49-F238E27FC236}">
                  <a16:creationId xmlns:a16="http://schemas.microsoft.com/office/drawing/2014/main" id="{4DDF9E17-201D-4A1B-9A19-FFA801455CA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29" name="Group 1028">
            <a:extLst>
              <a:ext uri="{FF2B5EF4-FFF2-40B4-BE49-F238E27FC236}">
                <a16:creationId xmlns:a16="http://schemas.microsoft.com/office/drawing/2014/main" id="{78138B33-2AC4-4E37-A5BF-A72D77B91F77}"/>
              </a:ext>
            </a:extLst>
          </p:cNvPr>
          <p:cNvGrpSpPr/>
          <p:nvPr/>
        </p:nvGrpSpPr>
        <p:grpSpPr>
          <a:xfrm rot="2540802">
            <a:off x="9879249" y="6524625"/>
            <a:ext cx="544580" cy="346135"/>
            <a:chOff x="1459148" y="544749"/>
            <a:chExt cx="7412477" cy="5661498"/>
          </a:xfrm>
        </p:grpSpPr>
        <p:sp>
          <p:nvSpPr>
            <p:cNvPr id="1030" name="Arc 1029">
              <a:extLst>
                <a:ext uri="{FF2B5EF4-FFF2-40B4-BE49-F238E27FC236}">
                  <a16:creationId xmlns:a16="http://schemas.microsoft.com/office/drawing/2014/main" id="{005680A4-C1C0-4CFC-895E-C3727675406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1" name="Straight Connector 1030">
              <a:extLst>
                <a:ext uri="{FF2B5EF4-FFF2-40B4-BE49-F238E27FC236}">
                  <a16:creationId xmlns:a16="http://schemas.microsoft.com/office/drawing/2014/main" id="{1DD14812-77F9-4A83-B43B-0D5D10FDF09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32" name="Arc 1031">
              <a:extLst>
                <a:ext uri="{FF2B5EF4-FFF2-40B4-BE49-F238E27FC236}">
                  <a16:creationId xmlns:a16="http://schemas.microsoft.com/office/drawing/2014/main" id="{ABE1D50F-5539-46D2-92B7-3F1B0AF9CAC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3" name="Straight Connector 1032">
              <a:extLst>
                <a:ext uri="{FF2B5EF4-FFF2-40B4-BE49-F238E27FC236}">
                  <a16:creationId xmlns:a16="http://schemas.microsoft.com/office/drawing/2014/main" id="{A348EFBB-A40C-4A45-BDD5-39F8435AD6F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34" name="Straight Connector 1033">
              <a:extLst>
                <a:ext uri="{FF2B5EF4-FFF2-40B4-BE49-F238E27FC236}">
                  <a16:creationId xmlns:a16="http://schemas.microsoft.com/office/drawing/2014/main" id="{F2CB962E-0D18-4BD4-9A98-D868E1AAC53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35" name="Oval 1034">
              <a:extLst>
                <a:ext uri="{FF2B5EF4-FFF2-40B4-BE49-F238E27FC236}">
                  <a16:creationId xmlns:a16="http://schemas.microsoft.com/office/drawing/2014/main" id="{4F6E1F81-75AB-4D98-884A-AA801BAA2D2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Arc 1035">
              <a:extLst>
                <a:ext uri="{FF2B5EF4-FFF2-40B4-BE49-F238E27FC236}">
                  <a16:creationId xmlns:a16="http://schemas.microsoft.com/office/drawing/2014/main" id="{33C2D080-2E37-4536-A70B-268367CA56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7" name="Arc 1036">
              <a:extLst>
                <a:ext uri="{FF2B5EF4-FFF2-40B4-BE49-F238E27FC236}">
                  <a16:creationId xmlns:a16="http://schemas.microsoft.com/office/drawing/2014/main" id="{56388CA3-64BF-40B5-B000-6F8D73B9110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8" name="Arc 1037">
              <a:extLst>
                <a:ext uri="{FF2B5EF4-FFF2-40B4-BE49-F238E27FC236}">
                  <a16:creationId xmlns:a16="http://schemas.microsoft.com/office/drawing/2014/main" id="{7BF12B38-0D61-4CAC-A196-2B5C3ED93A3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9" name="Arc 1038">
              <a:extLst>
                <a:ext uri="{FF2B5EF4-FFF2-40B4-BE49-F238E27FC236}">
                  <a16:creationId xmlns:a16="http://schemas.microsoft.com/office/drawing/2014/main" id="{5DA6D9F2-9EE5-4287-83DA-DE976D96DE8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0" name="Straight Connector 1039">
              <a:extLst>
                <a:ext uri="{FF2B5EF4-FFF2-40B4-BE49-F238E27FC236}">
                  <a16:creationId xmlns:a16="http://schemas.microsoft.com/office/drawing/2014/main" id="{F3D7E751-DB7B-4E78-AF93-B46AFF43B29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C4E7E9ED-55DC-4ED0-AE87-BCA361AC639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a:extLst>
                <a:ext uri="{FF2B5EF4-FFF2-40B4-BE49-F238E27FC236}">
                  <a16:creationId xmlns:a16="http://schemas.microsoft.com/office/drawing/2014/main" id="{E4852279-FEEE-4F65-A230-028A06CF95C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43" name="Group 1042">
            <a:extLst>
              <a:ext uri="{FF2B5EF4-FFF2-40B4-BE49-F238E27FC236}">
                <a16:creationId xmlns:a16="http://schemas.microsoft.com/office/drawing/2014/main" id="{FDCBBB9F-DFB9-41AB-9675-8673B9DE8F03}"/>
              </a:ext>
            </a:extLst>
          </p:cNvPr>
          <p:cNvGrpSpPr/>
          <p:nvPr/>
        </p:nvGrpSpPr>
        <p:grpSpPr>
          <a:xfrm rot="2540802">
            <a:off x="10193574" y="6524625"/>
            <a:ext cx="544580" cy="346135"/>
            <a:chOff x="1459148" y="544749"/>
            <a:chExt cx="7412477" cy="5661498"/>
          </a:xfrm>
        </p:grpSpPr>
        <p:sp>
          <p:nvSpPr>
            <p:cNvPr id="1044" name="Arc 1043">
              <a:extLst>
                <a:ext uri="{FF2B5EF4-FFF2-40B4-BE49-F238E27FC236}">
                  <a16:creationId xmlns:a16="http://schemas.microsoft.com/office/drawing/2014/main" id="{24978D01-E6FC-413C-A1E5-777AFD705D2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5" name="Straight Connector 1044">
              <a:extLst>
                <a:ext uri="{FF2B5EF4-FFF2-40B4-BE49-F238E27FC236}">
                  <a16:creationId xmlns:a16="http://schemas.microsoft.com/office/drawing/2014/main" id="{AD4DCC52-EBF1-4764-9811-DE2B1594DB6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46" name="Arc 1045">
              <a:extLst>
                <a:ext uri="{FF2B5EF4-FFF2-40B4-BE49-F238E27FC236}">
                  <a16:creationId xmlns:a16="http://schemas.microsoft.com/office/drawing/2014/main" id="{72DC5711-8F06-4DB7-AD74-5BED3EB02B8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7" name="Straight Connector 1046">
              <a:extLst>
                <a:ext uri="{FF2B5EF4-FFF2-40B4-BE49-F238E27FC236}">
                  <a16:creationId xmlns:a16="http://schemas.microsoft.com/office/drawing/2014/main" id="{B3660644-836A-4F8B-BEF9-74C37A9808B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48" name="Straight Connector 1047">
              <a:extLst>
                <a:ext uri="{FF2B5EF4-FFF2-40B4-BE49-F238E27FC236}">
                  <a16:creationId xmlns:a16="http://schemas.microsoft.com/office/drawing/2014/main" id="{B48CF612-FA9E-4243-BB05-9A26A9E4682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49" name="Oval 1048">
              <a:extLst>
                <a:ext uri="{FF2B5EF4-FFF2-40B4-BE49-F238E27FC236}">
                  <a16:creationId xmlns:a16="http://schemas.microsoft.com/office/drawing/2014/main" id="{F6368A30-1E00-4C70-B421-1E2CA9D3126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0" name="Arc 1049">
              <a:extLst>
                <a:ext uri="{FF2B5EF4-FFF2-40B4-BE49-F238E27FC236}">
                  <a16:creationId xmlns:a16="http://schemas.microsoft.com/office/drawing/2014/main" id="{9350F722-C258-4551-81F0-5E47D4D0BC4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1" name="Arc 1050">
              <a:extLst>
                <a:ext uri="{FF2B5EF4-FFF2-40B4-BE49-F238E27FC236}">
                  <a16:creationId xmlns:a16="http://schemas.microsoft.com/office/drawing/2014/main" id="{126FE2DF-A109-4714-A241-FE480FAA325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2" name="Arc 1051">
              <a:extLst>
                <a:ext uri="{FF2B5EF4-FFF2-40B4-BE49-F238E27FC236}">
                  <a16:creationId xmlns:a16="http://schemas.microsoft.com/office/drawing/2014/main" id="{C42DF960-DD1F-4323-A1D0-A78474CFFF7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3" name="Arc 1052">
              <a:extLst>
                <a:ext uri="{FF2B5EF4-FFF2-40B4-BE49-F238E27FC236}">
                  <a16:creationId xmlns:a16="http://schemas.microsoft.com/office/drawing/2014/main" id="{D543B69A-D3C0-4E0D-8BC7-6117F891E5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4" name="Straight Connector 1053">
              <a:extLst>
                <a:ext uri="{FF2B5EF4-FFF2-40B4-BE49-F238E27FC236}">
                  <a16:creationId xmlns:a16="http://schemas.microsoft.com/office/drawing/2014/main" id="{B90BDA25-B386-4342-9DE0-6138A2BFB5B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028E587E-CB0D-4507-9314-2CEBBEB8A8E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a:extLst>
                <a:ext uri="{FF2B5EF4-FFF2-40B4-BE49-F238E27FC236}">
                  <a16:creationId xmlns:a16="http://schemas.microsoft.com/office/drawing/2014/main" id="{139935AE-063A-4273-8BBC-002B6A0BDC4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57" name="Group 1056">
            <a:extLst>
              <a:ext uri="{FF2B5EF4-FFF2-40B4-BE49-F238E27FC236}">
                <a16:creationId xmlns:a16="http://schemas.microsoft.com/office/drawing/2014/main" id="{0F2335A4-2742-444F-A7A7-83AA0479D2DB}"/>
              </a:ext>
            </a:extLst>
          </p:cNvPr>
          <p:cNvGrpSpPr/>
          <p:nvPr/>
        </p:nvGrpSpPr>
        <p:grpSpPr>
          <a:xfrm rot="2540802">
            <a:off x="10507899" y="6524625"/>
            <a:ext cx="544580" cy="346135"/>
            <a:chOff x="1459148" y="544749"/>
            <a:chExt cx="7412477" cy="5661498"/>
          </a:xfrm>
        </p:grpSpPr>
        <p:sp>
          <p:nvSpPr>
            <p:cNvPr id="1058" name="Arc 1057">
              <a:extLst>
                <a:ext uri="{FF2B5EF4-FFF2-40B4-BE49-F238E27FC236}">
                  <a16:creationId xmlns:a16="http://schemas.microsoft.com/office/drawing/2014/main" id="{B041DB4B-DA68-4DE2-B3EF-B278272B68C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9" name="Straight Connector 1058">
              <a:extLst>
                <a:ext uri="{FF2B5EF4-FFF2-40B4-BE49-F238E27FC236}">
                  <a16:creationId xmlns:a16="http://schemas.microsoft.com/office/drawing/2014/main" id="{80734B32-74FA-4344-950F-43F427C6079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60" name="Arc 1059">
              <a:extLst>
                <a:ext uri="{FF2B5EF4-FFF2-40B4-BE49-F238E27FC236}">
                  <a16:creationId xmlns:a16="http://schemas.microsoft.com/office/drawing/2014/main" id="{D2A66F83-39C0-4879-96E1-290FD13AE0A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1" name="Straight Connector 1060">
              <a:extLst>
                <a:ext uri="{FF2B5EF4-FFF2-40B4-BE49-F238E27FC236}">
                  <a16:creationId xmlns:a16="http://schemas.microsoft.com/office/drawing/2014/main" id="{9DD77589-184B-417F-BE6D-A34ED81329D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62" name="Straight Connector 1061">
              <a:extLst>
                <a:ext uri="{FF2B5EF4-FFF2-40B4-BE49-F238E27FC236}">
                  <a16:creationId xmlns:a16="http://schemas.microsoft.com/office/drawing/2014/main" id="{023BE2C2-FB93-45CD-847A-2785CD2BE42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63" name="Oval 1062">
              <a:extLst>
                <a:ext uri="{FF2B5EF4-FFF2-40B4-BE49-F238E27FC236}">
                  <a16:creationId xmlns:a16="http://schemas.microsoft.com/office/drawing/2014/main" id="{48AF724A-349C-4C73-9DD3-B7338C287BE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 name="Arc 1063">
              <a:extLst>
                <a:ext uri="{FF2B5EF4-FFF2-40B4-BE49-F238E27FC236}">
                  <a16:creationId xmlns:a16="http://schemas.microsoft.com/office/drawing/2014/main" id="{E4216E92-B487-4AF7-91C1-F36EB2DC314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5" name="Arc 1064">
              <a:extLst>
                <a:ext uri="{FF2B5EF4-FFF2-40B4-BE49-F238E27FC236}">
                  <a16:creationId xmlns:a16="http://schemas.microsoft.com/office/drawing/2014/main" id="{C34FDF45-AE04-4C98-8A92-0D62867F9D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6" name="Arc 1065">
              <a:extLst>
                <a:ext uri="{FF2B5EF4-FFF2-40B4-BE49-F238E27FC236}">
                  <a16:creationId xmlns:a16="http://schemas.microsoft.com/office/drawing/2014/main" id="{6DBE817A-4E3A-4E0F-9DCF-C3C8B758331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7" name="Arc 1066">
              <a:extLst>
                <a:ext uri="{FF2B5EF4-FFF2-40B4-BE49-F238E27FC236}">
                  <a16:creationId xmlns:a16="http://schemas.microsoft.com/office/drawing/2014/main" id="{9904B0AC-42A1-4F8B-96BD-2726256DAAA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8" name="Straight Connector 1067">
              <a:extLst>
                <a:ext uri="{FF2B5EF4-FFF2-40B4-BE49-F238E27FC236}">
                  <a16:creationId xmlns:a16="http://schemas.microsoft.com/office/drawing/2014/main" id="{0A76227E-A601-40BE-8F48-1BDC5320408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44134034-FC60-449F-ABAB-74A1F547F82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a:extLst>
                <a:ext uri="{FF2B5EF4-FFF2-40B4-BE49-F238E27FC236}">
                  <a16:creationId xmlns:a16="http://schemas.microsoft.com/office/drawing/2014/main" id="{3AE4D485-2409-45D2-B4C0-253328C9030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71" name="Group 1070">
            <a:extLst>
              <a:ext uri="{FF2B5EF4-FFF2-40B4-BE49-F238E27FC236}">
                <a16:creationId xmlns:a16="http://schemas.microsoft.com/office/drawing/2014/main" id="{44A71EA7-FC27-4D27-AB2C-C45FEFBAF715}"/>
              </a:ext>
            </a:extLst>
          </p:cNvPr>
          <p:cNvGrpSpPr/>
          <p:nvPr/>
        </p:nvGrpSpPr>
        <p:grpSpPr>
          <a:xfrm rot="2540802">
            <a:off x="10822224" y="6524625"/>
            <a:ext cx="544580" cy="346135"/>
            <a:chOff x="1459148" y="544749"/>
            <a:chExt cx="7412477" cy="5661498"/>
          </a:xfrm>
        </p:grpSpPr>
        <p:sp>
          <p:nvSpPr>
            <p:cNvPr id="1072" name="Arc 1071">
              <a:extLst>
                <a:ext uri="{FF2B5EF4-FFF2-40B4-BE49-F238E27FC236}">
                  <a16:creationId xmlns:a16="http://schemas.microsoft.com/office/drawing/2014/main" id="{EE85C7EC-E721-4885-8D6B-479778820CF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3" name="Straight Connector 1072">
              <a:extLst>
                <a:ext uri="{FF2B5EF4-FFF2-40B4-BE49-F238E27FC236}">
                  <a16:creationId xmlns:a16="http://schemas.microsoft.com/office/drawing/2014/main" id="{1DF100D2-EA7B-465B-A6C9-D4FF0B89C37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74" name="Arc 1073">
              <a:extLst>
                <a:ext uri="{FF2B5EF4-FFF2-40B4-BE49-F238E27FC236}">
                  <a16:creationId xmlns:a16="http://schemas.microsoft.com/office/drawing/2014/main" id="{AFB85CE5-DC8A-48A9-92EC-1B1E4DC50CF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5" name="Straight Connector 1074">
              <a:extLst>
                <a:ext uri="{FF2B5EF4-FFF2-40B4-BE49-F238E27FC236}">
                  <a16:creationId xmlns:a16="http://schemas.microsoft.com/office/drawing/2014/main" id="{4E36362F-0B3E-4E55-B8F9-7992DB78BF3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76" name="Straight Connector 1075">
              <a:extLst>
                <a:ext uri="{FF2B5EF4-FFF2-40B4-BE49-F238E27FC236}">
                  <a16:creationId xmlns:a16="http://schemas.microsoft.com/office/drawing/2014/main" id="{30041931-440D-4FE3-ACDC-60991A70F65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77" name="Oval 1076">
              <a:extLst>
                <a:ext uri="{FF2B5EF4-FFF2-40B4-BE49-F238E27FC236}">
                  <a16:creationId xmlns:a16="http://schemas.microsoft.com/office/drawing/2014/main" id="{CF078849-5FCF-4971-9A63-4F80D51746F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Arc 1077">
              <a:extLst>
                <a:ext uri="{FF2B5EF4-FFF2-40B4-BE49-F238E27FC236}">
                  <a16:creationId xmlns:a16="http://schemas.microsoft.com/office/drawing/2014/main" id="{3C8F24C4-7174-4946-8F2A-E39F4FABA12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9" name="Arc 1078">
              <a:extLst>
                <a:ext uri="{FF2B5EF4-FFF2-40B4-BE49-F238E27FC236}">
                  <a16:creationId xmlns:a16="http://schemas.microsoft.com/office/drawing/2014/main" id="{D388CADF-7864-44A7-A6B9-FE2057B3D35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0" name="Arc 1079">
              <a:extLst>
                <a:ext uri="{FF2B5EF4-FFF2-40B4-BE49-F238E27FC236}">
                  <a16:creationId xmlns:a16="http://schemas.microsoft.com/office/drawing/2014/main" id="{3EF1CDB5-D5B9-4887-8D9D-F66CFB483DB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1" name="Arc 1080">
              <a:extLst>
                <a:ext uri="{FF2B5EF4-FFF2-40B4-BE49-F238E27FC236}">
                  <a16:creationId xmlns:a16="http://schemas.microsoft.com/office/drawing/2014/main" id="{312DA263-1E9E-46C1-9D6C-D4D35EC41DB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2" name="Straight Connector 1081">
              <a:extLst>
                <a:ext uri="{FF2B5EF4-FFF2-40B4-BE49-F238E27FC236}">
                  <a16:creationId xmlns:a16="http://schemas.microsoft.com/office/drawing/2014/main" id="{177823EF-EB7D-4E2D-AF9E-09C9DE11D99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56FB92FE-40F6-46B0-9B2B-61D926EAB0C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a:extLst>
                <a:ext uri="{FF2B5EF4-FFF2-40B4-BE49-F238E27FC236}">
                  <a16:creationId xmlns:a16="http://schemas.microsoft.com/office/drawing/2014/main" id="{7AE3AB36-AC75-42B6-833B-C26B4165BAF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85" name="Group 1084">
            <a:extLst>
              <a:ext uri="{FF2B5EF4-FFF2-40B4-BE49-F238E27FC236}">
                <a16:creationId xmlns:a16="http://schemas.microsoft.com/office/drawing/2014/main" id="{E17CF9D5-3FD4-4909-B37B-A73097CF3638}"/>
              </a:ext>
            </a:extLst>
          </p:cNvPr>
          <p:cNvGrpSpPr/>
          <p:nvPr/>
        </p:nvGrpSpPr>
        <p:grpSpPr>
          <a:xfrm rot="2540802">
            <a:off x="11136549" y="6524625"/>
            <a:ext cx="544580" cy="346135"/>
            <a:chOff x="1459148" y="544749"/>
            <a:chExt cx="7412477" cy="5661498"/>
          </a:xfrm>
        </p:grpSpPr>
        <p:sp>
          <p:nvSpPr>
            <p:cNvPr id="1086" name="Arc 1085">
              <a:extLst>
                <a:ext uri="{FF2B5EF4-FFF2-40B4-BE49-F238E27FC236}">
                  <a16:creationId xmlns:a16="http://schemas.microsoft.com/office/drawing/2014/main" id="{6A08C52C-6A2D-4BA7-840E-270D2A78D5A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7" name="Straight Connector 1086">
              <a:extLst>
                <a:ext uri="{FF2B5EF4-FFF2-40B4-BE49-F238E27FC236}">
                  <a16:creationId xmlns:a16="http://schemas.microsoft.com/office/drawing/2014/main" id="{A6A0951F-A105-41C5-9000-BEAAE3D38CD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88" name="Arc 1087">
              <a:extLst>
                <a:ext uri="{FF2B5EF4-FFF2-40B4-BE49-F238E27FC236}">
                  <a16:creationId xmlns:a16="http://schemas.microsoft.com/office/drawing/2014/main" id="{CA4952F2-F4BD-4771-BE43-FA789A2B7A7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9" name="Straight Connector 1088">
              <a:extLst>
                <a:ext uri="{FF2B5EF4-FFF2-40B4-BE49-F238E27FC236}">
                  <a16:creationId xmlns:a16="http://schemas.microsoft.com/office/drawing/2014/main" id="{1D62EBED-55FD-4F47-BCFC-80A25FF6A10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90" name="Straight Connector 1089">
              <a:extLst>
                <a:ext uri="{FF2B5EF4-FFF2-40B4-BE49-F238E27FC236}">
                  <a16:creationId xmlns:a16="http://schemas.microsoft.com/office/drawing/2014/main" id="{D0E0988C-00C8-4A05-8C84-A814D214EDF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91" name="Oval 1090">
              <a:extLst>
                <a:ext uri="{FF2B5EF4-FFF2-40B4-BE49-F238E27FC236}">
                  <a16:creationId xmlns:a16="http://schemas.microsoft.com/office/drawing/2014/main" id="{17FEBA55-9B4F-4A98-B2EC-8535DE99338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2" name="Arc 1091">
              <a:extLst>
                <a:ext uri="{FF2B5EF4-FFF2-40B4-BE49-F238E27FC236}">
                  <a16:creationId xmlns:a16="http://schemas.microsoft.com/office/drawing/2014/main" id="{57B05300-CEA1-4FF7-823A-8EF1F7DE254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3" name="Arc 1092">
              <a:extLst>
                <a:ext uri="{FF2B5EF4-FFF2-40B4-BE49-F238E27FC236}">
                  <a16:creationId xmlns:a16="http://schemas.microsoft.com/office/drawing/2014/main" id="{5C68AB8F-C50F-4DF7-945B-A1C203AF338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4" name="Arc 1093">
              <a:extLst>
                <a:ext uri="{FF2B5EF4-FFF2-40B4-BE49-F238E27FC236}">
                  <a16:creationId xmlns:a16="http://schemas.microsoft.com/office/drawing/2014/main" id="{17E47E80-C045-4606-88D3-3E089C6AACE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5" name="Arc 1094">
              <a:extLst>
                <a:ext uri="{FF2B5EF4-FFF2-40B4-BE49-F238E27FC236}">
                  <a16:creationId xmlns:a16="http://schemas.microsoft.com/office/drawing/2014/main" id="{81E906F2-3919-4AF2-AC17-5CBB8E1BF9B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6" name="Straight Connector 1095">
              <a:extLst>
                <a:ext uri="{FF2B5EF4-FFF2-40B4-BE49-F238E27FC236}">
                  <a16:creationId xmlns:a16="http://schemas.microsoft.com/office/drawing/2014/main" id="{51315D8F-9BA2-4297-B8ED-CA4881DDE4B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BD4A2E3D-4ECC-4C5A-8E65-4E63370DFB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a:extLst>
                <a:ext uri="{FF2B5EF4-FFF2-40B4-BE49-F238E27FC236}">
                  <a16:creationId xmlns:a16="http://schemas.microsoft.com/office/drawing/2014/main" id="{FEBB4B2A-95E9-4580-ACF2-F026F72A14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99" name="Group 1098">
            <a:extLst>
              <a:ext uri="{FF2B5EF4-FFF2-40B4-BE49-F238E27FC236}">
                <a16:creationId xmlns:a16="http://schemas.microsoft.com/office/drawing/2014/main" id="{B68A0EEC-E789-45FC-A801-E034A75A36EA}"/>
              </a:ext>
            </a:extLst>
          </p:cNvPr>
          <p:cNvGrpSpPr/>
          <p:nvPr/>
        </p:nvGrpSpPr>
        <p:grpSpPr>
          <a:xfrm rot="2540802">
            <a:off x="11450874" y="6524625"/>
            <a:ext cx="544580" cy="346135"/>
            <a:chOff x="1459148" y="544749"/>
            <a:chExt cx="7412477" cy="5661498"/>
          </a:xfrm>
        </p:grpSpPr>
        <p:sp>
          <p:nvSpPr>
            <p:cNvPr id="1100" name="Arc 1099">
              <a:extLst>
                <a:ext uri="{FF2B5EF4-FFF2-40B4-BE49-F238E27FC236}">
                  <a16:creationId xmlns:a16="http://schemas.microsoft.com/office/drawing/2014/main" id="{689CE58C-7A65-47D6-9CCC-DF3BB3FC6ED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1" name="Straight Connector 1100">
              <a:extLst>
                <a:ext uri="{FF2B5EF4-FFF2-40B4-BE49-F238E27FC236}">
                  <a16:creationId xmlns:a16="http://schemas.microsoft.com/office/drawing/2014/main" id="{1C006621-0907-47C9-9BD9-90A479E79C1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02" name="Arc 1101">
              <a:extLst>
                <a:ext uri="{FF2B5EF4-FFF2-40B4-BE49-F238E27FC236}">
                  <a16:creationId xmlns:a16="http://schemas.microsoft.com/office/drawing/2014/main" id="{08344419-FDF0-4B6B-BD4E-05B64CDCD4D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3" name="Straight Connector 1102">
              <a:extLst>
                <a:ext uri="{FF2B5EF4-FFF2-40B4-BE49-F238E27FC236}">
                  <a16:creationId xmlns:a16="http://schemas.microsoft.com/office/drawing/2014/main" id="{CBD3A96E-D3DE-4B92-9666-1FFD6C85C0D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04" name="Straight Connector 1103">
              <a:extLst>
                <a:ext uri="{FF2B5EF4-FFF2-40B4-BE49-F238E27FC236}">
                  <a16:creationId xmlns:a16="http://schemas.microsoft.com/office/drawing/2014/main" id="{6872708F-D683-44D0-9B69-BFD66C9B733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05" name="Oval 1104">
              <a:extLst>
                <a:ext uri="{FF2B5EF4-FFF2-40B4-BE49-F238E27FC236}">
                  <a16:creationId xmlns:a16="http://schemas.microsoft.com/office/drawing/2014/main" id="{9E01C2E4-7CB6-42CA-9975-5691D565145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6" name="Arc 1105">
              <a:extLst>
                <a:ext uri="{FF2B5EF4-FFF2-40B4-BE49-F238E27FC236}">
                  <a16:creationId xmlns:a16="http://schemas.microsoft.com/office/drawing/2014/main" id="{31C3D386-6CC9-4651-808C-9215B5B2890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7" name="Arc 1106">
              <a:extLst>
                <a:ext uri="{FF2B5EF4-FFF2-40B4-BE49-F238E27FC236}">
                  <a16:creationId xmlns:a16="http://schemas.microsoft.com/office/drawing/2014/main" id="{7530E0B0-142D-4D4F-8FB3-04DA52C055F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8" name="Arc 1107">
              <a:extLst>
                <a:ext uri="{FF2B5EF4-FFF2-40B4-BE49-F238E27FC236}">
                  <a16:creationId xmlns:a16="http://schemas.microsoft.com/office/drawing/2014/main" id="{9768E821-F636-4550-9F04-4486B1D864E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9" name="Arc 1108">
              <a:extLst>
                <a:ext uri="{FF2B5EF4-FFF2-40B4-BE49-F238E27FC236}">
                  <a16:creationId xmlns:a16="http://schemas.microsoft.com/office/drawing/2014/main" id="{00D1EEAB-F163-4926-AE1F-57E6FFA8D26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0" name="Straight Connector 1109">
              <a:extLst>
                <a:ext uri="{FF2B5EF4-FFF2-40B4-BE49-F238E27FC236}">
                  <a16:creationId xmlns:a16="http://schemas.microsoft.com/office/drawing/2014/main" id="{1CAED5E2-9FA0-48FD-82A0-B2E19A5BA3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9B44A4E-42AD-4449-A717-ED7C0A4B109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a:extLst>
                <a:ext uri="{FF2B5EF4-FFF2-40B4-BE49-F238E27FC236}">
                  <a16:creationId xmlns:a16="http://schemas.microsoft.com/office/drawing/2014/main" id="{7CD76D8A-9EE7-43A3-A5F9-A3344594C2C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13" name="Group 1112">
            <a:extLst>
              <a:ext uri="{FF2B5EF4-FFF2-40B4-BE49-F238E27FC236}">
                <a16:creationId xmlns:a16="http://schemas.microsoft.com/office/drawing/2014/main" id="{EB6299E8-AE8F-4921-97B4-A3A4EBAA72C0}"/>
              </a:ext>
            </a:extLst>
          </p:cNvPr>
          <p:cNvGrpSpPr/>
          <p:nvPr/>
        </p:nvGrpSpPr>
        <p:grpSpPr>
          <a:xfrm rot="2540802">
            <a:off x="11736624" y="6524625"/>
            <a:ext cx="544580" cy="346135"/>
            <a:chOff x="1459148" y="544749"/>
            <a:chExt cx="7412477" cy="5661498"/>
          </a:xfrm>
        </p:grpSpPr>
        <p:sp>
          <p:nvSpPr>
            <p:cNvPr id="1114" name="Arc 1113">
              <a:extLst>
                <a:ext uri="{FF2B5EF4-FFF2-40B4-BE49-F238E27FC236}">
                  <a16:creationId xmlns:a16="http://schemas.microsoft.com/office/drawing/2014/main" id="{2462335A-59E4-4F97-9186-A8BDA19DFB3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5" name="Straight Connector 1114">
              <a:extLst>
                <a:ext uri="{FF2B5EF4-FFF2-40B4-BE49-F238E27FC236}">
                  <a16:creationId xmlns:a16="http://schemas.microsoft.com/office/drawing/2014/main" id="{05F0BE39-4192-4A5C-9B83-A9041809607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16" name="Arc 1115">
              <a:extLst>
                <a:ext uri="{FF2B5EF4-FFF2-40B4-BE49-F238E27FC236}">
                  <a16:creationId xmlns:a16="http://schemas.microsoft.com/office/drawing/2014/main" id="{FD0665E6-EDAE-40AD-ACE7-7E774D4687B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7" name="Straight Connector 1116">
              <a:extLst>
                <a:ext uri="{FF2B5EF4-FFF2-40B4-BE49-F238E27FC236}">
                  <a16:creationId xmlns:a16="http://schemas.microsoft.com/office/drawing/2014/main" id="{3B37DCC3-D243-42F2-8339-65B91FA5393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18" name="Straight Connector 1117">
              <a:extLst>
                <a:ext uri="{FF2B5EF4-FFF2-40B4-BE49-F238E27FC236}">
                  <a16:creationId xmlns:a16="http://schemas.microsoft.com/office/drawing/2014/main" id="{93983A4D-88DD-45CF-84CF-8414F7EA08C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19" name="Oval 1118">
              <a:extLst>
                <a:ext uri="{FF2B5EF4-FFF2-40B4-BE49-F238E27FC236}">
                  <a16:creationId xmlns:a16="http://schemas.microsoft.com/office/drawing/2014/main" id="{73968B1C-3B08-4E45-B170-573BBA22F86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0" name="Arc 1119">
              <a:extLst>
                <a:ext uri="{FF2B5EF4-FFF2-40B4-BE49-F238E27FC236}">
                  <a16:creationId xmlns:a16="http://schemas.microsoft.com/office/drawing/2014/main" id="{46BCDF01-33F6-4FBE-AB45-3237108C7CD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1" name="Arc 1120">
              <a:extLst>
                <a:ext uri="{FF2B5EF4-FFF2-40B4-BE49-F238E27FC236}">
                  <a16:creationId xmlns:a16="http://schemas.microsoft.com/office/drawing/2014/main" id="{9BA738D8-EC45-4F38-A5CC-13CCA019E83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2" name="Arc 1121">
              <a:extLst>
                <a:ext uri="{FF2B5EF4-FFF2-40B4-BE49-F238E27FC236}">
                  <a16:creationId xmlns:a16="http://schemas.microsoft.com/office/drawing/2014/main" id="{C65BFE27-874A-4752-9299-F13E78D74FB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3" name="Arc 1122">
              <a:extLst>
                <a:ext uri="{FF2B5EF4-FFF2-40B4-BE49-F238E27FC236}">
                  <a16:creationId xmlns:a16="http://schemas.microsoft.com/office/drawing/2014/main" id="{A6B36B22-73D7-4B6B-A6F1-9D9D7D594EB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4" name="Straight Connector 1123">
              <a:extLst>
                <a:ext uri="{FF2B5EF4-FFF2-40B4-BE49-F238E27FC236}">
                  <a16:creationId xmlns:a16="http://schemas.microsoft.com/office/drawing/2014/main" id="{66877822-FE42-483B-91A6-163B2B6363B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EE204BDD-A383-4E83-8947-0E4AAEF4740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a:extLst>
                <a:ext uri="{FF2B5EF4-FFF2-40B4-BE49-F238E27FC236}">
                  <a16:creationId xmlns:a16="http://schemas.microsoft.com/office/drawing/2014/main" id="{43BA0139-11D9-49D3-B84E-138EFE1AD37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27" name="Group 1126">
            <a:extLst>
              <a:ext uri="{FF2B5EF4-FFF2-40B4-BE49-F238E27FC236}">
                <a16:creationId xmlns:a16="http://schemas.microsoft.com/office/drawing/2014/main" id="{C5EDE741-4077-4E21-998B-3610AA14E1FD}"/>
              </a:ext>
            </a:extLst>
          </p:cNvPr>
          <p:cNvGrpSpPr/>
          <p:nvPr/>
        </p:nvGrpSpPr>
        <p:grpSpPr>
          <a:xfrm rot="2540802">
            <a:off x="-169626" y="314325"/>
            <a:ext cx="544580" cy="346135"/>
            <a:chOff x="1459148" y="544749"/>
            <a:chExt cx="7412477" cy="5661498"/>
          </a:xfrm>
        </p:grpSpPr>
        <p:sp>
          <p:nvSpPr>
            <p:cNvPr id="1128" name="Arc 1127">
              <a:extLst>
                <a:ext uri="{FF2B5EF4-FFF2-40B4-BE49-F238E27FC236}">
                  <a16:creationId xmlns:a16="http://schemas.microsoft.com/office/drawing/2014/main" id="{ECAA3A77-7B4A-4764-B2C5-8230D04CD96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9" name="Straight Connector 1128">
              <a:extLst>
                <a:ext uri="{FF2B5EF4-FFF2-40B4-BE49-F238E27FC236}">
                  <a16:creationId xmlns:a16="http://schemas.microsoft.com/office/drawing/2014/main" id="{1B1E82A9-B197-4262-9EE7-59233BC7E1D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30" name="Arc 1129">
              <a:extLst>
                <a:ext uri="{FF2B5EF4-FFF2-40B4-BE49-F238E27FC236}">
                  <a16:creationId xmlns:a16="http://schemas.microsoft.com/office/drawing/2014/main" id="{74C294F8-4D1D-403D-AACE-F93BE9A8746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1" name="Straight Connector 1130">
              <a:extLst>
                <a:ext uri="{FF2B5EF4-FFF2-40B4-BE49-F238E27FC236}">
                  <a16:creationId xmlns:a16="http://schemas.microsoft.com/office/drawing/2014/main" id="{55162FA7-30BD-4010-86F3-2358EA49EE7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32" name="Straight Connector 1131">
              <a:extLst>
                <a:ext uri="{FF2B5EF4-FFF2-40B4-BE49-F238E27FC236}">
                  <a16:creationId xmlns:a16="http://schemas.microsoft.com/office/drawing/2014/main" id="{4799D749-31F1-4DC0-8E0E-C792844938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33" name="Oval 1132">
              <a:extLst>
                <a:ext uri="{FF2B5EF4-FFF2-40B4-BE49-F238E27FC236}">
                  <a16:creationId xmlns:a16="http://schemas.microsoft.com/office/drawing/2014/main" id="{7481B087-CBB6-4FE9-A01A-49FC977835F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Arc 1133">
              <a:extLst>
                <a:ext uri="{FF2B5EF4-FFF2-40B4-BE49-F238E27FC236}">
                  <a16:creationId xmlns:a16="http://schemas.microsoft.com/office/drawing/2014/main" id="{72ECBB06-C8B4-420F-873F-FBC50BE05C4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5" name="Arc 1134">
              <a:extLst>
                <a:ext uri="{FF2B5EF4-FFF2-40B4-BE49-F238E27FC236}">
                  <a16:creationId xmlns:a16="http://schemas.microsoft.com/office/drawing/2014/main" id="{69A32043-3027-46B0-A389-F80DAB6294C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6" name="Arc 1135">
              <a:extLst>
                <a:ext uri="{FF2B5EF4-FFF2-40B4-BE49-F238E27FC236}">
                  <a16:creationId xmlns:a16="http://schemas.microsoft.com/office/drawing/2014/main" id="{521F9862-2EDC-4002-97FF-C2DBAECF55A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7" name="Arc 1136">
              <a:extLst>
                <a:ext uri="{FF2B5EF4-FFF2-40B4-BE49-F238E27FC236}">
                  <a16:creationId xmlns:a16="http://schemas.microsoft.com/office/drawing/2014/main" id="{4DCB42E6-B518-44AF-ABF9-D668742A825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8" name="Straight Connector 1137">
              <a:extLst>
                <a:ext uri="{FF2B5EF4-FFF2-40B4-BE49-F238E27FC236}">
                  <a16:creationId xmlns:a16="http://schemas.microsoft.com/office/drawing/2014/main" id="{FE05292F-EDD6-4465-91B5-8BE7336A6C7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34D515B4-FC1A-4278-9646-996FBD59780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a:extLst>
                <a:ext uri="{FF2B5EF4-FFF2-40B4-BE49-F238E27FC236}">
                  <a16:creationId xmlns:a16="http://schemas.microsoft.com/office/drawing/2014/main" id="{07E4EAB4-B9CA-45AD-AB9B-EAB7A59B8D2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41" name="Group 1140">
            <a:extLst>
              <a:ext uri="{FF2B5EF4-FFF2-40B4-BE49-F238E27FC236}">
                <a16:creationId xmlns:a16="http://schemas.microsoft.com/office/drawing/2014/main" id="{66D63727-244E-42A1-A6D8-70504E2B5C29}"/>
              </a:ext>
            </a:extLst>
          </p:cNvPr>
          <p:cNvGrpSpPr/>
          <p:nvPr/>
        </p:nvGrpSpPr>
        <p:grpSpPr>
          <a:xfrm rot="2540802">
            <a:off x="-169626" y="609600"/>
            <a:ext cx="544580" cy="346135"/>
            <a:chOff x="1459148" y="544749"/>
            <a:chExt cx="7412477" cy="5661498"/>
          </a:xfrm>
        </p:grpSpPr>
        <p:sp>
          <p:nvSpPr>
            <p:cNvPr id="1142" name="Arc 1141">
              <a:extLst>
                <a:ext uri="{FF2B5EF4-FFF2-40B4-BE49-F238E27FC236}">
                  <a16:creationId xmlns:a16="http://schemas.microsoft.com/office/drawing/2014/main" id="{671C2710-254F-4365-89F2-03AE6F2380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3" name="Straight Connector 1142">
              <a:extLst>
                <a:ext uri="{FF2B5EF4-FFF2-40B4-BE49-F238E27FC236}">
                  <a16:creationId xmlns:a16="http://schemas.microsoft.com/office/drawing/2014/main" id="{6E1A7DAC-AADE-4374-BC3E-CE7210CC86B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44" name="Arc 1143">
              <a:extLst>
                <a:ext uri="{FF2B5EF4-FFF2-40B4-BE49-F238E27FC236}">
                  <a16:creationId xmlns:a16="http://schemas.microsoft.com/office/drawing/2014/main" id="{58AD580C-B1AE-4F56-B463-253B5FE5677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5" name="Straight Connector 1144">
              <a:extLst>
                <a:ext uri="{FF2B5EF4-FFF2-40B4-BE49-F238E27FC236}">
                  <a16:creationId xmlns:a16="http://schemas.microsoft.com/office/drawing/2014/main" id="{11EF0186-1FAD-47C8-80FF-0D18AC85C0F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46" name="Straight Connector 1145">
              <a:extLst>
                <a:ext uri="{FF2B5EF4-FFF2-40B4-BE49-F238E27FC236}">
                  <a16:creationId xmlns:a16="http://schemas.microsoft.com/office/drawing/2014/main" id="{E8668013-7386-4C88-9FE7-456888A6DCD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47" name="Oval 1146">
              <a:extLst>
                <a:ext uri="{FF2B5EF4-FFF2-40B4-BE49-F238E27FC236}">
                  <a16:creationId xmlns:a16="http://schemas.microsoft.com/office/drawing/2014/main" id="{AE43716F-5D6B-4026-B254-4E2321C4F41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Arc 1147">
              <a:extLst>
                <a:ext uri="{FF2B5EF4-FFF2-40B4-BE49-F238E27FC236}">
                  <a16:creationId xmlns:a16="http://schemas.microsoft.com/office/drawing/2014/main" id="{97E34244-F2CE-4F7C-938A-2D605510447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9" name="Arc 1148">
              <a:extLst>
                <a:ext uri="{FF2B5EF4-FFF2-40B4-BE49-F238E27FC236}">
                  <a16:creationId xmlns:a16="http://schemas.microsoft.com/office/drawing/2014/main" id="{E75A465A-300B-4497-B235-B3C7E870089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0" name="Arc 1149">
              <a:extLst>
                <a:ext uri="{FF2B5EF4-FFF2-40B4-BE49-F238E27FC236}">
                  <a16:creationId xmlns:a16="http://schemas.microsoft.com/office/drawing/2014/main" id="{1A2B3720-690D-4267-B0EA-967B31E3BCE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1" name="Arc 1150">
              <a:extLst>
                <a:ext uri="{FF2B5EF4-FFF2-40B4-BE49-F238E27FC236}">
                  <a16:creationId xmlns:a16="http://schemas.microsoft.com/office/drawing/2014/main" id="{47FFDEC9-3E6B-4A23-A974-B3AE789DDB5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2" name="Straight Connector 1151">
              <a:extLst>
                <a:ext uri="{FF2B5EF4-FFF2-40B4-BE49-F238E27FC236}">
                  <a16:creationId xmlns:a16="http://schemas.microsoft.com/office/drawing/2014/main" id="{BE29F567-05C3-423F-A1DB-01DC94C1A09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3151BB2E-7451-450D-9A1B-46B59832817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a:extLst>
                <a:ext uri="{FF2B5EF4-FFF2-40B4-BE49-F238E27FC236}">
                  <a16:creationId xmlns:a16="http://schemas.microsoft.com/office/drawing/2014/main" id="{071EF27C-B38C-4478-87AA-66E246B917A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55" name="Group 1154">
            <a:extLst>
              <a:ext uri="{FF2B5EF4-FFF2-40B4-BE49-F238E27FC236}">
                <a16:creationId xmlns:a16="http://schemas.microsoft.com/office/drawing/2014/main" id="{0DA1465E-623A-4407-930B-832EAAFB7F8B}"/>
              </a:ext>
            </a:extLst>
          </p:cNvPr>
          <p:cNvGrpSpPr/>
          <p:nvPr/>
        </p:nvGrpSpPr>
        <p:grpSpPr>
          <a:xfrm rot="2540802">
            <a:off x="-169626" y="904875"/>
            <a:ext cx="544580" cy="346135"/>
            <a:chOff x="1459148" y="544749"/>
            <a:chExt cx="7412477" cy="5661498"/>
          </a:xfrm>
        </p:grpSpPr>
        <p:sp>
          <p:nvSpPr>
            <p:cNvPr id="1156" name="Arc 1155">
              <a:extLst>
                <a:ext uri="{FF2B5EF4-FFF2-40B4-BE49-F238E27FC236}">
                  <a16:creationId xmlns:a16="http://schemas.microsoft.com/office/drawing/2014/main" id="{76B59BCB-0C57-4050-9E69-6F1AE3A05BE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7" name="Straight Connector 1156">
              <a:extLst>
                <a:ext uri="{FF2B5EF4-FFF2-40B4-BE49-F238E27FC236}">
                  <a16:creationId xmlns:a16="http://schemas.microsoft.com/office/drawing/2014/main" id="{7A5F1296-D8CE-4527-80CF-C4B9AD278FA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58" name="Arc 1157">
              <a:extLst>
                <a:ext uri="{FF2B5EF4-FFF2-40B4-BE49-F238E27FC236}">
                  <a16:creationId xmlns:a16="http://schemas.microsoft.com/office/drawing/2014/main" id="{3C5EF45A-FD32-4260-8576-4BB5FB9216F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9" name="Straight Connector 1158">
              <a:extLst>
                <a:ext uri="{FF2B5EF4-FFF2-40B4-BE49-F238E27FC236}">
                  <a16:creationId xmlns:a16="http://schemas.microsoft.com/office/drawing/2014/main" id="{F742853E-B4C2-47F7-B100-F8FFFEAE759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60" name="Straight Connector 1159">
              <a:extLst>
                <a:ext uri="{FF2B5EF4-FFF2-40B4-BE49-F238E27FC236}">
                  <a16:creationId xmlns:a16="http://schemas.microsoft.com/office/drawing/2014/main" id="{D33905B2-148B-4EF0-B7E6-F61336D0487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61" name="Oval 1160">
              <a:extLst>
                <a:ext uri="{FF2B5EF4-FFF2-40B4-BE49-F238E27FC236}">
                  <a16:creationId xmlns:a16="http://schemas.microsoft.com/office/drawing/2014/main" id="{BF7EEE71-1729-4367-A781-92617DE48ED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Arc 1161">
              <a:extLst>
                <a:ext uri="{FF2B5EF4-FFF2-40B4-BE49-F238E27FC236}">
                  <a16:creationId xmlns:a16="http://schemas.microsoft.com/office/drawing/2014/main" id="{FF257EBB-49E0-43E9-9817-A82279A21F9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3" name="Arc 1162">
              <a:extLst>
                <a:ext uri="{FF2B5EF4-FFF2-40B4-BE49-F238E27FC236}">
                  <a16:creationId xmlns:a16="http://schemas.microsoft.com/office/drawing/2014/main" id="{A3432E8A-F556-4EEA-8210-F92B7F58B04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4" name="Arc 1163">
              <a:extLst>
                <a:ext uri="{FF2B5EF4-FFF2-40B4-BE49-F238E27FC236}">
                  <a16:creationId xmlns:a16="http://schemas.microsoft.com/office/drawing/2014/main" id="{2509A259-3393-45FE-82DE-A9E382A2A61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5" name="Arc 1164">
              <a:extLst>
                <a:ext uri="{FF2B5EF4-FFF2-40B4-BE49-F238E27FC236}">
                  <a16:creationId xmlns:a16="http://schemas.microsoft.com/office/drawing/2014/main" id="{133D7E37-E973-42C3-BD81-0FDCA43D30A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6" name="Straight Connector 1165">
              <a:extLst>
                <a:ext uri="{FF2B5EF4-FFF2-40B4-BE49-F238E27FC236}">
                  <a16:creationId xmlns:a16="http://schemas.microsoft.com/office/drawing/2014/main" id="{C789D7C0-7578-4562-A60B-1040A5A5A96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51D8BF7B-C498-482A-BE71-3D93082717E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a:extLst>
                <a:ext uri="{FF2B5EF4-FFF2-40B4-BE49-F238E27FC236}">
                  <a16:creationId xmlns:a16="http://schemas.microsoft.com/office/drawing/2014/main" id="{AB4D4D78-321A-49C3-9342-0C18E5D0EE2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69" name="Group 1168">
            <a:extLst>
              <a:ext uri="{FF2B5EF4-FFF2-40B4-BE49-F238E27FC236}">
                <a16:creationId xmlns:a16="http://schemas.microsoft.com/office/drawing/2014/main" id="{F91335A4-7B5B-459E-8012-C3777601EB43}"/>
              </a:ext>
            </a:extLst>
          </p:cNvPr>
          <p:cNvGrpSpPr/>
          <p:nvPr/>
        </p:nvGrpSpPr>
        <p:grpSpPr>
          <a:xfrm rot="2540802">
            <a:off x="-169626" y="1200150"/>
            <a:ext cx="544580" cy="346135"/>
            <a:chOff x="1459148" y="544749"/>
            <a:chExt cx="7412477" cy="5661498"/>
          </a:xfrm>
        </p:grpSpPr>
        <p:sp>
          <p:nvSpPr>
            <p:cNvPr id="1170" name="Arc 1169">
              <a:extLst>
                <a:ext uri="{FF2B5EF4-FFF2-40B4-BE49-F238E27FC236}">
                  <a16:creationId xmlns:a16="http://schemas.microsoft.com/office/drawing/2014/main" id="{6A1241AA-5700-449A-B447-6B99532DC8C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1" name="Straight Connector 1170">
              <a:extLst>
                <a:ext uri="{FF2B5EF4-FFF2-40B4-BE49-F238E27FC236}">
                  <a16:creationId xmlns:a16="http://schemas.microsoft.com/office/drawing/2014/main" id="{D326533A-90B7-4478-8244-DCF91E05C4D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72" name="Arc 1171">
              <a:extLst>
                <a:ext uri="{FF2B5EF4-FFF2-40B4-BE49-F238E27FC236}">
                  <a16:creationId xmlns:a16="http://schemas.microsoft.com/office/drawing/2014/main" id="{901287BC-97A0-4D9B-BAB5-2A66B63A45A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3" name="Straight Connector 1172">
              <a:extLst>
                <a:ext uri="{FF2B5EF4-FFF2-40B4-BE49-F238E27FC236}">
                  <a16:creationId xmlns:a16="http://schemas.microsoft.com/office/drawing/2014/main" id="{497FFCB9-ADDC-475B-8B48-57D052AB84C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74" name="Straight Connector 1173">
              <a:extLst>
                <a:ext uri="{FF2B5EF4-FFF2-40B4-BE49-F238E27FC236}">
                  <a16:creationId xmlns:a16="http://schemas.microsoft.com/office/drawing/2014/main" id="{85110526-A9A8-4F4D-AC53-350475A9EAF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75" name="Oval 1174">
              <a:extLst>
                <a:ext uri="{FF2B5EF4-FFF2-40B4-BE49-F238E27FC236}">
                  <a16:creationId xmlns:a16="http://schemas.microsoft.com/office/drawing/2014/main" id="{C59889A4-232E-4AE6-8286-D093AFECDEE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6" name="Arc 1175">
              <a:extLst>
                <a:ext uri="{FF2B5EF4-FFF2-40B4-BE49-F238E27FC236}">
                  <a16:creationId xmlns:a16="http://schemas.microsoft.com/office/drawing/2014/main" id="{C87680DB-0F85-4EEE-AF46-599C3CE2F93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7" name="Arc 1176">
              <a:extLst>
                <a:ext uri="{FF2B5EF4-FFF2-40B4-BE49-F238E27FC236}">
                  <a16:creationId xmlns:a16="http://schemas.microsoft.com/office/drawing/2014/main" id="{2D5FE3F3-7E06-48B7-A6A8-723A6B9DEA8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8" name="Arc 1177">
              <a:extLst>
                <a:ext uri="{FF2B5EF4-FFF2-40B4-BE49-F238E27FC236}">
                  <a16:creationId xmlns:a16="http://schemas.microsoft.com/office/drawing/2014/main" id="{273ACC54-6640-4CDE-A9A8-633A980C5BB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9" name="Arc 1178">
              <a:extLst>
                <a:ext uri="{FF2B5EF4-FFF2-40B4-BE49-F238E27FC236}">
                  <a16:creationId xmlns:a16="http://schemas.microsoft.com/office/drawing/2014/main" id="{384F8A5D-1210-4332-9D8F-0BDD63A6F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0" name="Straight Connector 1179">
              <a:extLst>
                <a:ext uri="{FF2B5EF4-FFF2-40B4-BE49-F238E27FC236}">
                  <a16:creationId xmlns:a16="http://schemas.microsoft.com/office/drawing/2014/main" id="{7C1E0D7B-C9EF-4FDE-931A-85CAD93C939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947EC3DE-A64F-4211-B893-3BE16943962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82" name="Straight Connector 1181">
              <a:extLst>
                <a:ext uri="{FF2B5EF4-FFF2-40B4-BE49-F238E27FC236}">
                  <a16:creationId xmlns:a16="http://schemas.microsoft.com/office/drawing/2014/main" id="{FDE8D35D-C928-47AB-B6EF-9559872F457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83" name="Group 1182">
            <a:extLst>
              <a:ext uri="{FF2B5EF4-FFF2-40B4-BE49-F238E27FC236}">
                <a16:creationId xmlns:a16="http://schemas.microsoft.com/office/drawing/2014/main" id="{59754EDF-3944-42A6-9BCB-0243D480A4B0}"/>
              </a:ext>
            </a:extLst>
          </p:cNvPr>
          <p:cNvGrpSpPr/>
          <p:nvPr/>
        </p:nvGrpSpPr>
        <p:grpSpPr>
          <a:xfrm rot="2540802">
            <a:off x="-169626" y="1495425"/>
            <a:ext cx="544580" cy="346135"/>
            <a:chOff x="1459148" y="544749"/>
            <a:chExt cx="7412477" cy="5661498"/>
          </a:xfrm>
        </p:grpSpPr>
        <p:sp>
          <p:nvSpPr>
            <p:cNvPr id="1184" name="Arc 1183">
              <a:extLst>
                <a:ext uri="{FF2B5EF4-FFF2-40B4-BE49-F238E27FC236}">
                  <a16:creationId xmlns:a16="http://schemas.microsoft.com/office/drawing/2014/main" id="{77B94972-D280-46F6-AE51-E95811CA428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5" name="Straight Connector 1184">
              <a:extLst>
                <a:ext uri="{FF2B5EF4-FFF2-40B4-BE49-F238E27FC236}">
                  <a16:creationId xmlns:a16="http://schemas.microsoft.com/office/drawing/2014/main" id="{FA225100-699F-407A-8720-60EB806BDE2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86" name="Arc 1185">
              <a:extLst>
                <a:ext uri="{FF2B5EF4-FFF2-40B4-BE49-F238E27FC236}">
                  <a16:creationId xmlns:a16="http://schemas.microsoft.com/office/drawing/2014/main" id="{75C395AA-8080-4A58-9E2A-7A9AA16979C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7" name="Straight Connector 1186">
              <a:extLst>
                <a:ext uri="{FF2B5EF4-FFF2-40B4-BE49-F238E27FC236}">
                  <a16:creationId xmlns:a16="http://schemas.microsoft.com/office/drawing/2014/main" id="{79A92455-EFC8-4D86-9DB2-11AF882B8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88" name="Straight Connector 1187">
              <a:extLst>
                <a:ext uri="{FF2B5EF4-FFF2-40B4-BE49-F238E27FC236}">
                  <a16:creationId xmlns:a16="http://schemas.microsoft.com/office/drawing/2014/main" id="{DB07E905-E0BB-418F-A1FC-0155E1BD326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89" name="Oval 1188">
              <a:extLst>
                <a:ext uri="{FF2B5EF4-FFF2-40B4-BE49-F238E27FC236}">
                  <a16:creationId xmlns:a16="http://schemas.microsoft.com/office/drawing/2014/main" id="{F9FF3EB3-00A5-4CE5-8619-749F60CE057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0" name="Arc 1189">
              <a:extLst>
                <a:ext uri="{FF2B5EF4-FFF2-40B4-BE49-F238E27FC236}">
                  <a16:creationId xmlns:a16="http://schemas.microsoft.com/office/drawing/2014/main" id="{9BB9EEC2-EAEF-4BAA-96E5-09D31880598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1" name="Arc 1190">
              <a:extLst>
                <a:ext uri="{FF2B5EF4-FFF2-40B4-BE49-F238E27FC236}">
                  <a16:creationId xmlns:a16="http://schemas.microsoft.com/office/drawing/2014/main" id="{5051EE86-D26C-477B-B9A8-18FB35AE018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2" name="Arc 1191">
              <a:extLst>
                <a:ext uri="{FF2B5EF4-FFF2-40B4-BE49-F238E27FC236}">
                  <a16:creationId xmlns:a16="http://schemas.microsoft.com/office/drawing/2014/main" id="{A4091EDD-142D-40AC-9B58-C3FB64BFD3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3" name="Arc 1192">
              <a:extLst>
                <a:ext uri="{FF2B5EF4-FFF2-40B4-BE49-F238E27FC236}">
                  <a16:creationId xmlns:a16="http://schemas.microsoft.com/office/drawing/2014/main" id="{E71CAAEE-BCB0-43C9-8B02-976C1F7EABD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4" name="Straight Connector 1193">
              <a:extLst>
                <a:ext uri="{FF2B5EF4-FFF2-40B4-BE49-F238E27FC236}">
                  <a16:creationId xmlns:a16="http://schemas.microsoft.com/office/drawing/2014/main" id="{43A4FBC2-72E0-4EFC-ADC8-12E75A3BE2D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5AC3E115-1B34-4AD8-B88C-F2B69ABA805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a:extLst>
                <a:ext uri="{FF2B5EF4-FFF2-40B4-BE49-F238E27FC236}">
                  <a16:creationId xmlns:a16="http://schemas.microsoft.com/office/drawing/2014/main" id="{72DEE97F-0D66-4BD3-964F-C3FE3B8FEC3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97" name="Group 1196">
            <a:extLst>
              <a:ext uri="{FF2B5EF4-FFF2-40B4-BE49-F238E27FC236}">
                <a16:creationId xmlns:a16="http://schemas.microsoft.com/office/drawing/2014/main" id="{59378E78-6909-4CD1-90F6-48B19C8A912F}"/>
              </a:ext>
            </a:extLst>
          </p:cNvPr>
          <p:cNvGrpSpPr/>
          <p:nvPr/>
        </p:nvGrpSpPr>
        <p:grpSpPr>
          <a:xfrm rot="2540802">
            <a:off x="-169626" y="1790700"/>
            <a:ext cx="544580" cy="346135"/>
            <a:chOff x="1459148" y="544749"/>
            <a:chExt cx="7412477" cy="5661498"/>
          </a:xfrm>
        </p:grpSpPr>
        <p:sp>
          <p:nvSpPr>
            <p:cNvPr id="1198" name="Arc 1197">
              <a:extLst>
                <a:ext uri="{FF2B5EF4-FFF2-40B4-BE49-F238E27FC236}">
                  <a16:creationId xmlns:a16="http://schemas.microsoft.com/office/drawing/2014/main" id="{F53041BF-56BF-4721-87E8-C6E71550FA2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9" name="Straight Connector 1198">
              <a:extLst>
                <a:ext uri="{FF2B5EF4-FFF2-40B4-BE49-F238E27FC236}">
                  <a16:creationId xmlns:a16="http://schemas.microsoft.com/office/drawing/2014/main" id="{6C28E3CA-7E8E-4607-AF4B-E9835A9AEDB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00" name="Arc 1199">
              <a:extLst>
                <a:ext uri="{FF2B5EF4-FFF2-40B4-BE49-F238E27FC236}">
                  <a16:creationId xmlns:a16="http://schemas.microsoft.com/office/drawing/2014/main" id="{9548C876-AFB3-470A-AE4F-19B20FEC299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1" name="Straight Connector 1200">
              <a:extLst>
                <a:ext uri="{FF2B5EF4-FFF2-40B4-BE49-F238E27FC236}">
                  <a16:creationId xmlns:a16="http://schemas.microsoft.com/office/drawing/2014/main" id="{6119EC12-5050-4BBA-AC86-CAE19161C4D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02" name="Straight Connector 1201">
              <a:extLst>
                <a:ext uri="{FF2B5EF4-FFF2-40B4-BE49-F238E27FC236}">
                  <a16:creationId xmlns:a16="http://schemas.microsoft.com/office/drawing/2014/main" id="{D1688593-56F8-487A-99C5-D8B177A5D32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03" name="Oval 1202">
              <a:extLst>
                <a:ext uri="{FF2B5EF4-FFF2-40B4-BE49-F238E27FC236}">
                  <a16:creationId xmlns:a16="http://schemas.microsoft.com/office/drawing/2014/main" id="{10AE5C92-65B2-4798-AB97-BD9D9480C8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4" name="Arc 1203">
              <a:extLst>
                <a:ext uri="{FF2B5EF4-FFF2-40B4-BE49-F238E27FC236}">
                  <a16:creationId xmlns:a16="http://schemas.microsoft.com/office/drawing/2014/main" id="{C72AA031-CFE5-4333-9948-6149DC394E5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5" name="Arc 1204">
              <a:extLst>
                <a:ext uri="{FF2B5EF4-FFF2-40B4-BE49-F238E27FC236}">
                  <a16:creationId xmlns:a16="http://schemas.microsoft.com/office/drawing/2014/main" id="{9477ACE2-1480-4037-9CF1-D6897BFE5C9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6" name="Arc 1205">
              <a:extLst>
                <a:ext uri="{FF2B5EF4-FFF2-40B4-BE49-F238E27FC236}">
                  <a16:creationId xmlns:a16="http://schemas.microsoft.com/office/drawing/2014/main" id="{E89FB641-ACC0-49BD-B3AC-0A628FDA341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7" name="Arc 1206">
              <a:extLst>
                <a:ext uri="{FF2B5EF4-FFF2-40B4-BE49-F238E27FC236}">
                  <a16:creationId xmlns:a16="http://schemas.microsoft.com/office/drawing/2014/main" id="{CFA21E0C-F9D8-418F-966B-9257EE62703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8" name="Straight Connector 1207">
              <a:extLst>
                <a:ext uri="{FF2B5EF4-FFF2-40B4-BE49-F238E27FC236}">
                  <a16:creationId xmlns:a16="http://schemas.microsoft.com/office/drawing/2014/main" id="{E5189D8B-A8C8-4D03-A908-91DB824846F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37CDE432-9B6F-474B-847E-C686369C2B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a:extLst>
                <a:ext uri="{FF2B5EF4-FFF2-40B4-BE49-F238E27FC236}">
                  <a16:creationId xmlns:a16="http://schemas.microsoft.com/office/drawing/2014/main" id="{C77CCCB4-E099-4D34-9720-E3081667ADC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11" name="Group 1210">
            <a:extLst>
              <a:ext uri="{FF2B5EF4-FFF2-40B4-BE49-F238E27FC236}">
                <a16:creationId xmlns:a16="http://schemas.microsoft.com/office/drawing/2014/main" id="{26A76081-7530-47DE-BE7D-08A834BBA1B8}"/>
              </a:ext>
            </a:extLst>
          </p:cNvPr>
          <p:cNvGrpSpPr/>
          <p:nvPr/>
        </p:nvGrpSpPr>
        <p:grpSpPr>
          <a:xfrm rot="2540802">
            <a:off x="-169626" y="2085975"/>
            <a:ext cx="544580" cy="346135"/>
            <a:chOff x="1459148" y="544749"/>
            <a:chExt cx="7412477" cy="5661498"/>
          </a:xfrm>
        </p:grpSpPr>
        <p:sp>
          <p:nvSpPr>
            <p:cNvPr id="1212" name="Arc 1211">
              <a:extLst>
                <a:ext uri="{FF2B5EF4-FFF2-40B4-BE49-F238E27FC236}">
                  <a16:creationId xmlns:a16="http://schemas.microsoft.com/office/drawing/2014/main" id="{8724C403-7DFC-4D14-9C3D-218DB483E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3" name="Straight Connector 1212">
              <a:extLst>
                <a:ext uri="{FF2B5EF4-FFF2-40B4-BE49-F238E27FC236}">
                  <a16:creationId xmlns:a16="http://schemas.microsoft.com/office/drawing/2014/main" id="{FB5B1606-1233-4101-A478-AF9D1C5B287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14" name="Arc 1213">
              <a:extLst>
                <a:ext uri="{FF2B5EF4-FFF2-40B4-BE49-F238E27FC236}">
                  <a16:creationId xmlns:a16="http://schemas.microsoft.com/office/drawing/2014/main" id="{15D7AD76-26C5-4B94-B0E4-B2AB990E39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5" name="Straight Connector 1214">
              <a:extLst>
                <a:ext uri="{FF2B5EF4-FFF2-40B4-BE49-F238E27FC236}">
                  <a16:creationId xmlns:a16="http://schemas.microsoft.com/office/drawing/2014/main" id="{86C8CA5E-59B7-4856-913B-7E854FFFC20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16" name="Straight Connector 1215">
              <a:extLst>
                <a:ext uri="{FF2B5EF4-FFF2-40B4-BE49-F238E27FC236}">
                  <a16:creationId xmlns:a16="http://schemas.microsoft.com/office/drawing/2014/main" id="{5C493A23-1144-4634-A243-4A3A0729C4C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17" name="Oval 1216">
              <a:extLst>
                <a:ext uri="{FF2B5EF4-FFF2-40B4-BE49-F238E27FC236}">
                  <a16:creationId xmlns:a16="http://schemas.microsoft.com/office/drawing/2014/main" id="{64BF4F2A-57E5-4B03-8107-F56B9ECFA24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8" name="Arc 1217">
              <a:extLst>
                <a:ext uri="{FF2B5EF4-FFF2-40B4-BE49-F238E27FC236}">
                  <a16:creationId xmlns:a16="http://schemas.microsoft.com/office/drawing/2014/main" id="{666923A6-BA04-4BFA-B82F-92EE28E8B04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9" name="Arc 1218">
              <a:extLst>
                <a:ext uri="{FF2B5EF4-FFF2-40B4-BE49-F238E27FC236}">
                  <a16:creationId xmlns:a16="http://schemas.microsoft.com/office/drawing/2014/main" id="{9D70F23F-6CFE-4855-820D-38DDA1827B4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0" name="Arc 1219">
              <a:extLst>
                <a:ext uri="{FF2B5EF4-FFF2-40B4-BE49-F238E27FC236}">
                  <a16:creationId xmlns:a16="http://schemas.microsoft.com/office/drawing/2014/main" id="{E162643F-4D15-49C7-A388-FD51E401EC9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1" name="Arc 1220">
              <a:extLst>
                <a:ext uri="{FF2B5EF4-FFF2-40B4-BE49-F238E27FC236}">
                  <a16:creationId xmlns:a16="http://schemas.microsoft.com/office/drawing/2014/main" id="{2E1A3981-369A-4AB2-929B-9D95F171947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2" name="Straight Connector 1221">
              <a:extLst>
                <a:ext uri="{FF2B5EF4-FFF2-40B4-BE49-F238E27FC236}">
                  <a16:creationId xmlns:a16="http://schemas.microsoft.com/office/drawing/2014/main" id="{CE31631A-9C2D-4149-B615-32DA536C7DF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CD1E0ABB-9EAF-4557-82BE-D09008AF4B0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24" name="Straight Connector 1223">
              <a:extLst>
                <a:ext uri="{FF2B5EF4-FFF2-40B4-BE49-F238E27FC236}">
                  <a16:creationId xmlns:a16="http://schemas.microsoft.com/office/drawing/2014/main" id="{04E851D3-8E3A-4C92-99A4-1B54D8E2951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25" name="Group 1224">
            <a:extLst>
              <a:ext uri="{FF2B5EF4-FFF2-40B4-BE49-F238E27FC236}">
                <a16:creationId xmlns:a16="http://schemas.microsoft.com/office/drawing/2014/main" id="{AAAFCE10-26B3-4AD4-BB55-337627A7B0FB}"/>
              </a:ext>
            </a:extLst>
          </p:cNvPr>
          <p:cNvGrpSpPr/>
          <p:nvPr/>
        </p:nvGrpSpPr>
        <p:grpSpPr>
          <a:xfrm rot="2540802">
            <a:off x="-169626" y="2381250"/>
            <a:ext cx="544580" cy="346135"/>
            <a:chOff x="1459148" y="544749"/>
            <a:chExt cx="7412477" cy="5661498"/>
          </a:xfrm>
        </p:grpSpPr>
        <p:sp>
          <p:nvSpPr>
            <p:cNvPr id="1226" name="Arc 1225">
              <a:extLst>
                <a:ext uri="{FF2B5EF4-FFF2-40B4-BE49-F238E27FC236}">
                  <a16:creationId xmlns:a16="http://schemas.microsoft.com/office/drawing/2014/main" id="{DD8AA6BD-4866-4036-8143-2334338385D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7" name="Straight Connector 1226">
              <a:extLst>
                <a:ext uri="{FF2B5EF4-FFF2-40B4-BE49-F238E27FC236}">
                  <a16:creationId xmlns:a16="http://schemas.microsoft.com/office/drawing/2014/main" id="{1D2B6C9C-91E6-4004-9331-25252359794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28" name="Arc 1227">
              <a:extLst>
                <a:ext uri="{FF2B5EF4-FFF2-40B4-BE49-F238E27FC236}">
                  <a16:creationId xmlns:a16="http://schemas.microsoft.com/office/drawing/2014/main" id="{E0A0F97A-7084-46FA-BDD3-009725FE94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9" name="Straight Connector 1228">
              <a:extLst>
                <a:ext uri="{FF2B5EF4-FFF2-40B4-BE49-F238E27FC236}">
                  <a16:creationId xmlns:a16="http://schemas.microsoft.com/office/drawing/2014/main" id="{923A633A-B5EE-4D8D-BB8A-B832F4E1F79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30" name="Straight Connector 1229">
              <a:extLst>
                <a:ext uri="{FF2B5EF4-FFF2-40B4-BE49-F238E27FC236}">
                  <a16:creationId xmlns:a16="http://schemas.microsoft.com/office/drawing/2014/main" id="{E567B2F5-CA65-4FFD-824F-84D7C3E0E5D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31" name="Oval 1230">
              <a:extLst>
                <a:ext uri="{FF2B5EF4-FFF2-40B4-BE49-F238E27FC236}">
                  <a16:creationId xmlns:a16="http://schemas.microsoft.com/office/drawing/2014/main" id="{FA01EEE5-AABA-4EBC-BBDE-CED63587A58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2" name="Arc 1231">
              <a:extLst>
                <a:ext uri="{FF2B5EF4-FFF2-40B4-BE49-F238E27FC236}">
                  <a16:creationId xmlns:a16="http://schemas.microsoft.com/office/drawing/2014/main" id="{A6215F60-8BB5-4020-814E-B1A04F6E693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3" name="Arc 1232">
              <a:extLst>
                <a:ext uri="{FF2B5EF4-FFF2-40B4-BE49-F238E27FC236}">
                  <a16:creationId xmlns:a16="http://schemas.microsoft.com/office/drawing/2014/main" id="{AF04D488-1CD8-4B2A-9544-A342CB599E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4" name="Arc 1233">
              <a:extLst>
                <a:ext uri="{FF2B5EF4-FFF2-40B4-BE49-F238E27FC236}">
                  <a16:creationId xmlns:a16="http://schemas.microsoft.com/office/drawing/2014/main" id="{47C7DE39-9807-431C-90FB-9479E4017D0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5" name="Arc 1234">
              <a:extLst>
                <a:ext uri="{FF2B5EF4-FFF2-40B4-BE49-F238E27FC236}">
                  <a16:creationId xmlns:a16="http://schemas.microsoft.com/office/drawing/2014/main" id="{9175BE25-0578-4E62-A979-6E1F6150D1E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6" name="Straight Connector 1235">
              <a:extLst>
                <a:ext uri="{FF2B5EF4-FFF2-40B4-BE49-F238E27FC236}">
                  <a16:creationId xmlns:a16="http://schemas.microsoft.com/office/drawing/2014/main" id="{254D1BEC-5E4E-4224-9636-50F2B6526DB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42090D7A-6917-4661-AF48-81E6F4FAFB8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a:extLst>
                <a:ext uri="{FF2B5EF4-FFF2-40B4-BE49-F238E27FC236}">
                  <a16:creationId xmlns:a16="http://schemas.microsoft.com/office/drawing/2014/main" id="{566BFDBA-B8D7-4A83-9218-00BBF83283E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39" name="Group 1238">
            <a:extLst>
              <a:ext uri="{FF2B5EF4-FFF2-40B4-BE49-F238E27FC236}">
                <a16:creationId xmlns:a16="http://schemas.microsoft.com/office/drawing/2014/main" id="{B8FDDEE8-CBC7-4247-9FC5-0DEDC97F0847}"/>
              </a:ext>
            </a:extLst>
          </p:cNvPr>
          <p:cNvGrpSpPr/>
          <p:nvPr/>
        </p:nvGrpSpPr>
        <p:grpSpPr>
          <a:xfrm rot="2540802">
            <a:off x="-169626" y="2676525"/>
            <a:ext cx="544580" cy="346135"/>
            <a:chOff x="1459148" y="544749"/>
            <a:chExt cx="7412477" cy="5661498"/>
          </a:xfrm>
        </p:grpSpPr>
        <p:sp>
          <p:nvSpPr>
            <p:cNvPr id="1240" name="Arc 1239">
              <a:extLst>
                <a:ext uri="{FF2B5EF4-FFF2-40B4-BE49-F238E27FC236}">
                  <a16:creationId xmlns:a16="http://schemas.microsoft.com/office/drawing/2014/main" id="{84586D1E-EFF9-42D9-B213-4391A8AB4E5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1" name="Straight Connector 1240">
              <a:extLst>
                <a:ext uri="{FF2B5EF4-FFF2-40B4-BE49-F238E27FC236}">
                  <a16:creationId xmlns:a16="http://schemas.microsoft.com/office/drawing/2014/main" id="{A79991E6-465A-454F-8382-CEECDA9145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42" name="Arc 1241">
              <a:extLst>
                <a:ext uri="{FF2B5EF4-FFF2-40B4-BE49-F238E27FC236}">
                  <a16:creationId xmlns:a16="http://schemas.microsoft.com/office/drawing/2014/main" id="{B2F75D3A-71B0-4690-A91F-4FFEB732ED3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3" name="Straight Connector 1242">
              <a:extLst>
                <a:ext uri="{FF2B5EF4-FFF2-40B4-BE49-F238E27FC236}">
                  <a16:creationId xmlns:a16="http://schemas.microsoft.com/office/drawing/2014/main" id="{3C3DEA8B-562D-4C35-AD46-75D243B9ABA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95290464-4741-4CD8-96CE-C72CDD2316F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45" name="Oval 1244">
              <a:extLst>
                <a:ext uri="{FF2B5EF4-FFF2-40B4-BE49-F238E27FC236}">
                  <a16:creationId xmlns:a16="http://schemas.microsoft.com/office/drawing/2014/main" id="{57E512B3-CD60-45D9-ADD0-A0E33CF1C03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6" name="Arc 1245">
              <a:extLst>
                <a:ext uri="{FF2B5EF4-FFF2-40B4-BE49-F238E27FC236}">
                  <a16:creationId xmlns:a16="http://schemas.microsoft.com/office/drawing/2014/main" id="{DEF94B4B-DE44-45FF-99C4-3EF86B728E4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7" name="Arc 1246">
              <a:extLst>
                <a:ext uri="{FF2B5EF4-FFF2-40B4-BE49-F238E27FC236}">
                  <a16:creationId xmlns:a16="http://schemas.microsoft.com/office/drawing/2014/main" id="{D2469BB7-4600-4590-ACD3-B201EFFCF5B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8" name="Arc 1247">
              <a:extLst>
                <a:ext uri="{FF2B5EF4-FFF2-40B4-BE49-F238E27FC236}">
                  <a16:creationId xmlns:a16="http://schemas.microsoft.com/office/drawing/2014/main" id="{E548ED19-08E9-4CBC-A013-F4088A60B2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9" name="Arc 1248">
              <a:extLst>
                <a:ext uri="{FF2B5EF4-FFF2-40B4-BE49-F238E27FC236}">
                  <a16:creationId xmlns:a16="http://schemas.microsoft.com/office/drawing/2014/main" id="{11759053-1493-454A-B7CC-8CDEA515C99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0" name="Straight Connector 1249">
              <a:extLst>
                <a:ext uri="{FF2B5EF4-FFF2-40B4-BE49-F238E27FC236}">
                  <a16:creationId xmlns:a16="http://schemas.microsoft.com/office/drawing/2014/main" id="{7258B4F3-20D2-4E80-93B9-187587914D4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C586EB33-239E-4D9C-94A0-D92E0E1E21B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52" name="Straight Connector 1251">
              <a:extLst>
                <a:ext uri="{FF2B5EF4-FFF2-40B4-BE49-F238E27FC236}">
                  <a16:creationId xmlns:a16="http://schemas.microsoft.com/office/drawing/2014/main" id="{C1555B38-F3A7-4E2F-813F-D98B46AC47A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53" name="Group 1252">
            <a:extLst>
              <a:ext uri="{FF2B5EF4-FFF2-40B4-BE49-F238E27FC236}">
                <a16:creationId xmlns:a16="http://schemas.microsoft.com/office/drawing/2014/main" id="{BE2F25D9-2E6E-4F47-874D-D9CD132CAFF8}"/>
              </a:ext>
            </a:extLst>
          </p:cNvPr>
          <p:cNvGrpSpPr/>
          <p:nvPr/>
        </p:nvGrpSpPr>
        <p:grpSpPr>
          <a:xfrm rot="2540802">
            <a:off x="-169626" y="2971800"/>
            <a:ext cx="544580" cy="346135"/>
            <a:chOff x="1459148" y="544749"/>
            <a:chExt cx="7412477" cy="5661498"/>
          </a:xfrm>
        </p:grpSpPr>
        <p:sp>
          <p:nvSpPr>
            <p:cNvPr id="1254" name="Arc 1253">
              <a:extLst>
                <a:ext uri="{FF2B5EF4-FFF2-40B4-BE49-F238E27FC236}">
                  <a16:creationId xmlns:a16="http://schemas.microsoft.com/office/drawing/2014/main" id="{C5FF16A4-00F5-4CF0-AB65-0587E9F468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5" name="Straight Connector 1254">
              <a:extLst>
                <a:ext uri="{FF2B5EF4-FFF2-40B4-BE49-F238E27FC236}">
                  <a16:creationId xmlns:a16="http://schemas.microsoft.com/office/drawing/2014/main" id="{56B1A736-5978-425E-9A2E-00349A55D29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56" name="Arc 1255">
              <a:extLst>
                <a:ext uri="{FF2B5EF4-FFF2-40B4-BE49-F238E27FC236}">
                  <a16:creationId xmlns:a16="http://schemas.microsoft.com/office/drawing/2014/main" id="{9583ACD6-706E-4528-8293-0757D4B4909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7" name="Straight Connector 1256">
              <a:extLst>
                <a:ext uri="{FF2B5EF4-FFF2-40B4-BE49-F238E27FC236}">
                  <a16:creationId xmlns:a16="http://schemas.microsoft.com/office/drawing/2014/main" id="{E5E83331-B521-456F-A3AF-BA740287331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58" name="Straight Connector 1257">
              <a:extLst>
                <a:ext uri="{FF2B5EF4-FFF2-40B4-BE49-F238E27FC236}">
                  <a16:creationId xmlns:a16="http://schemas.microsoft.com/office/drawing/2014/main" id="{28F41C5E-C659-49DF-959B-167D06C8BFB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59" name="Oval 1258">
              <a:extLst>
                <a:ext uri="{FF2B5EF4-FFF2-40B4-BE49-F238E27FC236}">
                  <a16:creationId xmlns:a16="http://schemas.microsoft.com/office/drawing/2014/main" id="{D1559FB3-4DAA-4832-B767-0FDE8E06A0B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0" name="Arc 1259">
              <a:extLst>
                <a:ext uri="{FF2B5EF4-FFF2-40B4-BE49-F238E27FC236}">
                  <a16:creationId xmlns:a16="http://schemas.microsoft.com/office/drawing/2014/main" id="{8069A3CC-DC6A-42D8-A7BB-61145B46F9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1" name="Arc 1260">
              <a:extLst>
                <a:ext uri="{FF2B5EF4-FFF2-40B4-BE49-F238E27FC236}">
                  <a16:creationId xmlns:a16="http://schemas.microsoft.com/office/drawing/2014/main" id="{27C5F150-9119-4A43-AD9E-E91A2CF8860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2" name="Arc 1261">
              <a:extLst>
                <a:ext uri="{FF2B5EF4-FFF2-40B4-BE49-F238E27FC236}">
                  <a16:creationId xmlns:a16="http://schemas.microsoft.com/office/drawing/2014/main" id="{DC988148-074C-4081-B6A2-C243D2468E9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3" name="Arc 1262">
              <a:extLst>
                <a:ext uri="{FF2B5EF4-FFF2-40B4-BE49-F238E27FC236}">
                  <a16:creationId xmlns:a16="http://schemas.microsoft.com/office/drawing/2014/main" id="{BBD7E7A4-791C-40B8-A8AA-5C7A9B2D650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4" name="Straight Connector 1263">
              <a:extLst>
                <a:ext uri="{FF2B5EF4-FFF2-40B4-BE49-F238E27FC236}">
                  <a16:creationId xmlns:a16="http://schemas.microsoft.com/office/drawing/2014/main" id="{E24D5D92-DE39-498B-B068-B693DC63208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F1FE1881-EFAD-46D3-8561-CF30E7F41BF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a:extLst>
                <a:ext uri="{FF2B5EF4-FFF2-40B4-BE49-F238E27FC236}">
                  <a16:creationId xmlns:a16="http://schemas.microsoft.com/office/drawing/2014/main" id="{CC6F5321-C976-4543-B13A-F6D0059C2A6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67" name="Group 1266">
            <a:extLst>
              <a:ext uri="{FF2B5EF4-FFF2-40B4-BE49-F238E27FC236}">
                <a16:creationId xmlns:a16="http://schemas.microsoft.com/office/drawing/2014/main" id="{1B81295D-9C81-4004-A2E7-C5B2476DE47D}"/>
              </a:ext>
            </a:extLst>
          </p:cNvPr>
          <p:cNvGrpSpPr/>
          <p:nvPr/>
        </p:nvGrpSpPr>
        <p:grpSpPr>
          <a:xfrm rot="2540802">
            <a:off x="-169626" y="3267075"/>
            <a:ext cx="544580" cy="346135"/>
            <a:chOff x="1459148" y="544749"/>
            <a:chExt cx="7412477" cy="5661498"/>
          </a:xfrm>
        </p:grpSpPr>
        <p:sp>
          <p:nvSpPr>
            <p:cNvPr id="1268" name="Arc 1267">
              <a:extLst>
                <a:ext uri="{FF2B5EF4-FFF2-40B4-BE49-F238E27FC236}">
                  <a16:creationId xmlns:a16="http://schemas.microsoft.com/office/drawing/2014/main" id="{7F59217C-2059-45A9-A557-30FE914C787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9" name="Straight Connector 1268">
              <a:extLst>
                <a:ext uri="{FF2B5EF4-FFF2-40B4-BE49-F238E27FC236}">
                  <a16:creationId xmlns:a16="http://schemas.microsoft.com/office/drawing/2014/main" id="{D0B5B959-6061-49BF-BAE2-53564286F1C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70" name="Arc 1269">
              <a:extLst>
                <a:ext uri="{FF2B5EF4-FFF2-40B4-BE49-F238E27FC236}">
                  <a16:creationId xmlns:a16="http://schemas.microsoft.com/office/drawing/2014/main" id="{8454DA38-661F-40B3-95AA-0D6B882D8F4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1" name="Straight Connector 1270">
              <a:extLst>
                <a:ext uri="{FF2B5EF4-FFF2-40B4-BE49-F238E27FC236}">
                  <a16:creationId xmlns:a16="http://schemas.microsoft.com/office/drawing/2014/main" id="{CCFDD383-76F4-4AD5-A0AA-AA5A0DDB3AC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72" name="Straight Connector 1271">
              <a:extLst>
                <a:ext uri="{FF2B5EF4-FFF2-40B4-BE49-F238E27FC236}">
                  <a16:creationId xmlns:a16="http://schemas.microsoft.com/office/drawing/2014/main" id="{6A8E3A83-BB9A-4F7B-AA2C-F042EB15A80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73" name="Oval 1272">
              <a:extLst>
                <a:ext uri="{FF2B5EF4-FFF2-40B4-BE49-F238E27FC236}">
                  <a16:creationId xmlns:a16="http://schemas.microsoft.com/office/drawing/2014/main" id="{8688754F-F15D-430B-8C4B-33979B7B3C7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4" name="Arc 1273">
              <a:extLst>
                <a:ext uri="{FF2B5EF4-FFF2-40B4-BE49-F238E27FC236}">
                  <a16:creationId xmlns:a16="http://schemas.microsoft.com/office/drawing/2014/main" id="{312721BD-2786-4556-9AC9-04F92AAA79F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5" name="Arc 1274">
              <a:extLst>
                <a:ext uri="{FF2B5EF4-FFF2-40B4-BE49-F238E27FC236}">
                  <a16:creationId xmlns:a16="http://schemas.microsoft.com/office/drawing/2014/main" id="{3C9734C7-BCDA-4004-8D5E-0A9AC33B2DA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6" name="Arc 1275">
              <a:extLst>
                <a:ext uri="{FF2B5EF4-FFF2-40B4-BE49-F238E27FC236}">
                  <a16:creationId xmlns:a16="http://schemas.microsoft.com/office/drawing/2014/main" id="{021E159C-C068-4E85-B552-2BBCE1B790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7" name="Arc 1276">
              <a:extLst>
                <a:ext uri="{FF2B5EF4-FFF2-40B4-BE49-F238E27FC236}">
                  <a16:creationId xmlns:a16="http://schemas.microsoft.com/office/drawing/2014/main" id="{1AE28F04-7391-49E2-9005-79115458B81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8" name="Straight Connector 1277">
              <a:extLst>
                <a:ext uri="{FF2B5EF4-FFF2-40B4-BE49-F238E27FC236}">
                  <a16:creationId xmlns:a16="http://schemas.microsoft.com/office/drawing/2014/main" id="{E1121926-4172-42E7-83C3-85D8B4D3525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22BFD28A-45B7-4FF3-A240-5F081A7A93D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a:extLst>
                <a:ext uri="{FF2B5EF4-FFF2-40B4-BE49-F238E27FC236}">
                  <a16:creationId xmlns:a16="http://schemas.microsoft.com/office/drawing/2014/main" id="{E8CD8B26-D1E5-409A-8CF2-8CDF3936B00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81" name="Group 1280">
            <a:extLst>
              <a:ext uri="{FF2B5EF4-FFF2-40B4-BE49-F238E27FC236}">
                <a16:creationId xmlns:a16="http://schemas.microsoft.com/office/drawing/2014/main" id="{7F079EA2-D6F5-4ECA-871B-401D84F39515}"/>
              </a:ext>
            </a:extLst>
          </p:cNvPr>
          <p:cNvGrpSpPr/>
          <p:nvPr/>
        </p:nvGrpSpPr>
        <p:grpSpPr>
          <a:xfrm rot="2540802">
            <a:off x="-169626" y="3562350"/>
            <a:ext cx="544580" cy="346135"/>
            <a:chOff x="1459148" y="544749"/>
            <a:chExt cx="7412477" cy="5661498"/>
          </a:xfrm>
        </p:grpSpPr>
        <p:sp>
          <p:nvSpPr>
            <p:cNvPr id="1282" name="Arc 1281">
              <a:extLst>
                <a:ext uri="{FF2B5EF4-FFF2-40B4-BE49-F238E27FC236}">
                  <a16:creationId xmlns:a16="http://schemas.microsoft.com/office/drawing/2014/main" id="{452D19CE-548E-4B31-B4D5-E430C736DCA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3" name="Straight Connector 1282">
              <a:extLst>
                <a:ext uri="{FF2B5EF4-FFF2-40B4-BE49-F238E27FC236}">
                  <a16:creationId xmlns:a16="http://schemas.microsoft.com/office/drawing/2014/main" id="{BE2F5606-129E-48DB-9C25-3CA3CE830F7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84" name="Arc 1283">
              <a:extLst>
                <a:ext uri="{FF2B5EF4-FFF2-40B4-BE49-F238E27FC236}">
                  <a16:creationId xmlns:a16="http://schemas.microsoft.com/office/drawing/2014/main" id="{351CC19B-1902-4EF1-BC32-9C3F53F95A2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5" name="Straight Connector 1284">
              <a:extLst>
                <a:ext uri="{FF2B5EF4-FFF2-40B4-BE49-F238E27FC236}">
                  <a16:creationId xmlns:a16="http://schemas.microsoft.com/office/drawing/2014/main" id="{E9B6F986-F13D-4867-8E42-C67111FA061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86" name="Straight Connector 1285">
              <a:extLst>
                <a:ext uri="{FF2B5EF4-FFF2-40B4-BE49-F238E27FC236}">
                  <a16:creationId xmlns:a16="http://schemas.microsoft.com/office/drawing/2014/main" id="{321904E3-1355-4F24-91A6-0D490260273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87" name="Oval 1286">
              <a:extLst>
                <a:ext uri="{FF2B5EF4-FFF2-40B4-BE49-F238E27FC236}">
                  <a16:creationId xmlns:a16="http://schemas.microsoft.com/office/drawing/2014/main" id="{12B9B447-DFDB-4084-AE56-DC98B9FF130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8" name="Arc 1287">
              <a:extLst>
                <a:ext uri="{FF2B5EF4-FFF2-40B4-BE49-F238E27FC236}">
                  <a16:creationId xmlns:a16="http://schemas.microsoft.com/office/drawing/2014/main" id="{F4A6568F-4BD2-4541-BD67-260738FA630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9" name="Arc 1288">
              <a:extLst>
                <a:ext uri="{FF2B5EF4-FFF2-40B4-BE49-F238E27FC236}">
                  <a16:creationId xmlns:a16="http://schemas.microsoft.com/office/drawing/2014/main" id="{21125F6F-B072-48C5-B330-B3C2DA04DCA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0" name="Arc 1289">
              <a:extLst>
                <a:ext uri="{FF2B5EF4-FFF2-40B4-BE49-F238E27FC236}">
                  <a16:creationId xmlns:a16="http://schemas.microsoft.com/office/drawing/2014/main" id="{A94FA9F7-913B-4124-9381-3D716313CF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1" name="Arc 1290">
              <a:extLst>
                <a:ext uri="{FF2B5EF4-FFF2-40B4-BE49-F238E27FC236}">
                  <a16:creationId xmlns:a16="http://schemas.microsoft.com/office/drawing/2014/main" id="{6FDAFAE5-41BD-4157-B223-D9E246A88CC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2" name="Straight Connector 1291">
              <a:extLst>
                <a:ext uri="{FF2B5EF4-FFF2-40B4-BE49-F238E27FC236}">
                  <a16:creationId xmlns:a16="http://schemas.microsoft.com/office/drawing/2014/main" id="{00C29DE2-1472-4A18-BFE3-DFF81FC2A36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8AD44A17-2F29-4D51-B280-6E7733A976E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a:extLst>
                <a:ext uri="{FF2B5EF4-FFF2-40B4-BE49-F238E27FC236}">
                  <a16:creationId xmlns:a16="http://schemas.microsoft.com/office/drawing/2014/main" id="{4A3553FC-58D7-4224-B820-F5E046E21C5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95" name="Group 1294">
            <a:extLst>
              <a:ext uri="{FF2B5EF4-FFF2-40B4-BE49-F238E27FC236}">
                <a16:creationId xmlns:a16="http://schemas.microsoft.com/office/drawing/2014/main" id="{074785BE-624A-4291-A7E2-4474726AB006}"/>
              </a:ext>
            </a:extLst>
          </p:cNvPr>
          <p:cNvGrpSpPr/>
          <p:nvPr/>
        </p:nvGrpSpPr>
        <p:grpSpPr>
          <a:xfrm rot="2540802">
            <a:off x="-169626" y="3857625"/>
            <a:ext cx="544580" cy="346135"/>
            <a:chOff x="1459148" y="544749"/>
            <a:chExt cx="7412477" cy="5661498"/>
          </a:xfrm>
        </p:grpSpPr>
        <p:sp>
          <p:nvSpPr>
            <p:cNvPr id="1296" name="Arc 1295">
              <a:extLst>
                <a:ext uri="{FF2B5EF4-FFF2-40B4-BE49-F238E27FC236}">
                  <a16:creationId xmlns:a16="http://schemas.microsoft.com/office/drawing/2014/main" id="{74113183-EC96-4C8E-A8C6-7992A3B1CB1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7" name="Straight Connector 1296">
              <a:extLst>
                <a:ext uri="{FF2B5EF4-FFF2-40B4-BE49-F238E27FC236}">
                  <a16:creationId xmlns:a16="http://schemas.microsoft.com/office/drawing/2014/main" id="{4C82A433-1484-4C57-BD6D-2155B3EAE62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98" name="Arc 1297">
              <a:extLst>
                <a:ext uri="{FF2B5EF4-FFF2-40B4-BE49-F238E27FC236}">
                  <a16:creationId xmlns:a16="http://schemas.microsoft.com/office/drawing/2014/main" id="{31CB5DB6-764F-42C3-BC47-96B3749EA4F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9" name="Straight Connector 1298">
              <a:extLst>
                <a:ext uri="{FF2B5EF4-FFF2-40B4-BE49-F238E27FC236}">
                  <a16:creationId xmlns:a16="http://schemas.microsoft.com/office/drawing/2014/main" id="{76907801-3197-4231-9517-38C0AD7F131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00" name="Straight Connector 1299">
              <a:extLst>
                <a:ext uri="{FF2B5EF4-FFF2-40B4-BE49-F238E27FC236}">
                  <a16:creationId xmlns:a16="http://schemas.microsoft.com/office/drawing/2014/main" id="{8A2A15C8-26E9-4CF2-981C-7FEB7EF6701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01" name="Oval 1300">
              <a:extLst>
                <a:ext uri="{FF2B5EF4-FFF2-40B4-BE49-F238E27FC236}">
                  <a16:creationId xmlns:a16="http://schemas.microsoft.com/office/drawing/2014/main" id="{C624D85B-1DDD-4DB0-90A8-727357775D8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2" name="Arc 1301">
              <a:extLst>
                <a:ext uri="{FF2B5EF4-FFF2-40B4-BE49-F238E27FC236}">
                  <a16:creationId xmlns:a16="http://schemas.microsoft.com/office/drawing/2014/main" id="{8421CB93-9C7D-42A9-833A-78E4171994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3" name="Arc 1302">
              <a:extLst>
                <a:ext uri="{FF2B5EF4-FFF2-40B4-BE49-F238E27FC236}">
                  <a16:creationId xmlns:a16="http://schemas.microsoft.com/office/drawing/2014/main" id="{D2BDDBE0-3C65-40B1-BA21-073BEB768A0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4" name="Arc 1303">
              <a:extLst>
                <a:ext uri="{FF2B5EF4-FFF2-40B4-BE49-F238E27FC236}">
                  <a16:creationId xmlns:a16="http://schemas.microsoft.com/office/drawing/2014/main" id="{78E02C18-863E-4423-A6D7-180450B83F9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5" name="Arc 1304">
              <a:extLst>
                <a:ext uri="{FF2B5EF4-FFF2-40B4-BE49-F238E27FC236}">
                  <a16:creationId xmlns:a16="http://schemas.microsoft.com/office/drawing/2014/main" id="{97804BAA-E8A5-4380-86B1-587C4282599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6" name="Straight Connector 1305">
              <a:extLst>
                <a:ext uri="{FF2B5EF4-FFF2-40B4-BE49-F238E27FC236}">
                  <a16:creationId xmlns:a16="http://schemas.microsoft.com/office/drawing/2014/main" id="{3391584A-ECE0-409F-8A54-5AAEA461804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4591EA9D-79CD-441A-AFE4-B58E6BFE896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a:extLst>
                <a:ext uri="{FF2B5EF4-FFF2-40B4-BE49-F238E27FC236}">
                  <a16:creationId xmlns:a16="http://schemas.microsoft.com/office/drawing/2014/main" id="{CC91C0CD-D055-434E-98BB-1FB972D0EB8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09" name="Group 1308">
            <a:extLst>
              <a:ext uri="{FF2B5EF4-FFF2-40B4-BE49-F238E27FC236}">
                <a16:creationId xmlns:a16="http://schemas.microsoft.com/office/drawing/2014/main" id="{6C3AE21D-9B3C-4E29-A271-155415989790}"/>
              </a:ext>
            </a:extLst>
          </p:cNvPr>
          <p:cNvGrpSpPr/>
          <p:nvPr/>
        </p:nvGrpSpPr>
        <p:grpSpPr>
          <a:xfrm rot="2540802">
            <a:off x="-169626" y="4152900"/>
            <a:ext cx="544580" cy="346135"/>
            <a:chOff x="1459148" y="544749"/>
            <a:chExt cx="7412477" cy="5661498"/>
          </a:xfrm>
        </p:grpSpPr>
        <p:sp>
          <p:nvSpPr>
            <p:cNvPr id="1310" name="Arc 1309">
              <a:extLst>
                <a:ext uri="{FF2B5EF4-FFF2-40B4-BE49-F238E27FC236}">
                  <a16:creationId xmlns:a16="http://schemas.microsoft.com/office/drawing/2014/main" id="{A9549DD2-E5D2-41CC-9949-A266DCFBA79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1" name="Straight Connector 1310">
              <a:extLst>
                <a:ext uri="{FF2B5EF4-FFF2-40B4-BE49-F238E27FC236}">
                  <a16:creationId xmlns:a16="http://schemas.microsoft.com/office/drawing/2014/main" id="{1F330BA1-B270-4300-B14D-C8543568AEB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12" name="Arc 1311">
              <a:extLst>
                <a:ext uri="{FF2B5EF4-FFF2-40B4-BE49-F238E27FC236}">
                  <a16:creationId xmlns:a16="http://schemas.microsoft.com/office/drawing/2014/main" id="{A19C1AFB-8689-4CB6-B477-8B8A76B3C57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3" name="Straight Connector 1312">
              <a:extLst>
                <a:ext uri="{FF2B5EF4-FFF2-40B4-BE49-F238E27FC236}">
                  <a16:creationId xmlns:a16="http://schemas.microsoft.com/office/drawing/2014/main" id="{BC24A9B7-E887-4664-80B8-C39A8DC6CA4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6E4513F3-7E9B-4D29-BA5C-024C88A3C41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15" name="Oval 1314">
              <a:extLst>
                <a:ext uri="{FF2B5EF4-FFF2-40B4-BE49-F238E27FC236}">
                  <a16:creationId xmlns:a16="http://schemas.microsoft.com/office/drawing/2014/main" id="{D9F63DA8-BE93-4D79-AF88-5F0DF571A8A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6" name="Arc 1315">
              <a:extLst>
                <a:ext uri="{FF2B5EF4-FFF2-40B4-BE49-F238E27FC236}">
                  <a16:creationId xmlns:a16="http://schemas.microsoft.com/office/drawing/2014/main" id="{AACA05C5-2DEE-40D5-B7E9-A7EB5F845E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7" name="Arc 1316">
              <a:extLst>
                <a:ext uri="{FF2B5EF4-FFF2-40B4-BE49-F238E27FC236}">
                  <a16:creationId xmlns:a16="http://schemas.microsoft.com/office/drawing/2014/main" id="{C0C5BE3A-0D5F-4969-B13E-58780BF5315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8" name="Arc 1317">
              <a:extLst>
                <a:ext uri="{FF2B5EF4-FFF2-40B4-BE49-F238E27FC236}">
                  <a16:creationId xmlns:a16="http://schemas.microsoft.com/office/drawing/2014/main" id="{D2264995-B7D4-472D-93D4-2EC0552BDF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9" name="Arc 1318">
              <a:extLst>
                <a:ext uri="{FF2B5EF4-FFF2-40B4-BE49-F238E27FC236}">
                  <a16:creationId xmlns:a16="http://schemas.microsoft.com/office/drawing/2014/main" id="{50070502-02C7-41BB-AE3E-3FCC86AB5F5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0" name="Straight Connector 1319">
              <a:extLst>
                <a:ext uri="{FF2B5EF4-FFF2-40B4-BE49-F238E27FC236}">
                  <a16:creationId xmlns:a16="http://schemas.microsoft.com/office/drawing/2014/main" id="{03502AF3-0886-4CA0-9F51-F4F0684F323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CBD0083D-81D6-47D9-B52E-C84E00EAC9D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8D60DD0E-089A-49E1-9C81-7ACFB90D58E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23" name="Group 1322">
            <a:extLst>
              <a:ext uri="{FF2B5EF4-FFF2-40B4-BE49-F238E27FC236}">
                <a16:creationId xmlns:a16="http://schemas.microsoft.com/office/drawing/2014/main" id="{30F64A90-B051-490C-951B-30E5C5DE19FD}"/>
              </a:ext>
            </a:extLst>
          </p:cNvPr>
          <p:cNvGrpSpPr/>
          <p:nvPr/>
        </p:nvGrpSpPr>
        <p:grpSpPr>
          <a:xfrm rot="2540802">
            <a:off x="-169626" y="4448175"/>
            <a:ext cx="544580" cy="346135"/>
            <a:chOff x="1459148" y="544749"/>
            <a:chExt cx="7412477" cy="5661498"/>
          </a:xfrm>
        </p:grpSpPr>
        <p:sp>
          <p:nvSpPr>
            <p:cNvPr id="1324" name="Arc 1323">
              <a:extLst>
                <a:ext uri="{FF2B5EF4-FFF2-40B4-BE49-F238E27FC236}">
                  <a16:creationId xmlns:a16="http://schemas.microsoft.com/office/drawing/2014/main" id="{A849321B-B8B3-4D81-8F53-5211D90BD5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5" name="Straight Connector 1324">
              <a:extLst>
                <a:ext uri="{FF2B5EF4-FFF2-40B4-BE49-F238E27FC236}">
                  <a16:creationId xmlns:a16="http://schemas.microsoft.com/office/drawing/2014/main" id="{F814D284-7601-4E47-8D40-5A9B4C84911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26" name="Arc 1325">
              <a:extLst>
                <a:ext uri="{FF2B5EF4-FFF2-40B4-BE49-F238E27FC236}">
                  <a16:creationId xmlns:a16="http://schemas.microsoft.com/office/drawing/2014/main" id="{8934D118-9249-4AA2-8106-D339E77E2A9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7" name="Straight Connector 1326">
              <a:extLst>
                <a:ext uri="{FF2B5EF4-FFF2-40B4-BE49-F238E27FC236}">
                  <a16:creationId xmlns:a16="http://schemas.microsoft.com/office/drawing/2014/main" id="{465D70E5-8266-4564-8B2C-56340A275BA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9096FF8A-E988-49EF-9F7C-D5C44985B12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29" name="Oval 1328">
              <a:extLst>
                <a:ext uri="{FF2B5EF4-FFF2-40B4-BE49-F238E27FC236}">
                  <a16:creationId xmlns:a16="http://schemas.microsoft.com/office/drawing/2014/main" id="{C21B8814-74A9-47D0-ADD4-5781D20CB03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0" name="Arc 1329">
              <a:extLst>
                <a:ext uri="{FF2B5EF4-FFF2-40B4-BE49-F238E27FC236}">
                  <a16:creationId xmlns:a16="http://schemas.microsoft.com/office/drawing/2014/main" id="{301C9D2A-D48C-439B-A48B-79E9C1A681A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1" name="Arc 1330">
              <a:extLst>
                <a:ext uri="{FF2B5EF4-FFF2-40B4-BE49-F238E27FC236}">
                  <a16:creationId xmlns:a16="http://schemas.microsoft.com/office/drawing/2014/main" id="{DB568652-DAAF-49B6-94DE-1FBC0B70F7E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2" name="Arc 1331">
              <a:extLst>
                <a:ext uri="{FF2B5EF4-FFF2-40B4-BE49-F238E27FC236}">
                  <a16:creationId xmlns:a16="http://schemas.microsoft.com/office/drawing/2014/main" id="{1A0A0489-7736-4F9B-94C8-2AC8EA39834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3" name="Arc 1332">
              <a:extLst>
                <a:ext uri="{FF2B5EF4-FFF2-40B4-BE49-F238E27FC236}">
                  <a16:creationId xmlns:a16="http://schemas.microsoft.com/office/drawing/2014/main" id="{B88ABEEF-4770-42A5-82E1-1D276F32769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4" name="Straight Connector 1333">
              <a:extLst>
                <a:ext uri="{FF2B5EF4-FFF2-40B4-BE49-F238E27FC236}">
                  <a16:creationId xmlns:a16="http://schemas.microsoft.com/office/drawing/2014/main" id="{7977BA2A-1AC2-4050-A349-0613091853B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3E452D47-492D-4F6A-87B3-F02912FCE60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D5B98E9E-23B0-4069-8A5A-1A7CDD6D0BD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37" name="Group 1336">
            <a:extLst>
              <a:ext uri="{FF2B5EF4-FFF2-40B4-BE49-F238E27FC236}">
                <a16:creationId xmlns:a16="http://schemas.microsoft.com/office/drawing/2014/main" id="{7D3AC532-DBCD-4D64-8BEE-CBBABB5C19F5}"/>
              </a:ext>
            </a:extLst>
          </p:cNvPr>
          <p:cNvGrpSpPr/>
          <p:nvPr/>
        </p:nvGrpSpPr>
        <p:grpSpPr>
          <a:xfrm rot="2540802">
            <a:off x="-169626" y="4743450"/>
            <a:ext cx="544580" cy="346135"/>
            <a:chOff x="1459148" y="544749"/>
            <a:chExt cx="7412477" cy="5661498"/>
          </a:xfrm>
        </p:grpSpPr>
        <p:sp>
          <p:nvSpPr>
            <p:cNvPr id="1338" name="Arc 1337">
              <a:extLst>
                <a:ext uri="{FF2B5EF4-FFF2-40B4-BE49-F238E27FC236}">
                  <a16:creationId xmlns:a16="http://schemas.microsoft.com/office/drawing/2014/main" id="{0759C999-8D1E-4DA1-91D0-681BCC8DCC4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9" name="Straight Connector 1338">
              <a:extLst>
                <a:ext uri="{FF2B5EF4-FFF2-40B4-BE49-F238E27FC236}">
                  <a16:creationId xmlns:a16="http://schemas.microsoft.com/office/drawing/2014/main" id="{9E509978-5C30-404E-8311-E42E53D7901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40" name="Arc 1339">
              <a:extLst>
                <a:ext uri="{FF2B5EF4-FFF2-40B4-BE49-F238E27FC236}">
                  <a16:creationId xmlns:a16="http://schemas.microsoft.com/office/drawing/2014/main" id="{6B0657F0-1F98-4AF4-8B7B-0C7FD97327B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1" name="Straight Connector 1340">
              <a:extLst>
                <a:ext uri="{FF2B5EF4-FFF2-40B4-BE49-F238E27FC236}">
                  <a16:creationId xmlns:a16="http://schemas.microsoft.com/office/drawing/2014/main" id="{DEC9D516-F757-4A4A-8648-70F760557A9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07F352A0-D95B-4708-81C7-0B394106B02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43" name="Oval 1342">
              <a:extLst>
                <a:ext uri="{FF2B5EF4-FFF2-40B4-BE49-F238E27FC236}">
                  <a16:creationId xmlns:a16="http://schemas.microsoft.com/office/drawing/2014/main" id="{074CA88C-849C-45A8-97E3-10DDF4A799F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4" name="Arc 1343">
              <a:extLst>
                <a:ext uri="{FF2B5EF4-FFF2-40B4-BE49-F238E27FC236}">
                  <a16:creationId xmlns:a16="http://schemas.microsoft.com/office/drawing/2014/main" id="{8CF9EAC3-91E4-48A2-8DC9-99E9DF8B954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5" name="Arc 1344">
              <a:extLst>
                <a:ext uri="{FF2B5EF4-FFF2-40B4-BE49-F238E27FC236}">
                  <a16:creationId xmlns:a16="http://schemas.microsoft.com/office/drawing/2014/main" id="{21C3F7CF-E9B7-44F1-A34B-5DEB237270F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6" name="Arc 1345">
              <a:extLst>
                <a:ext uri="{FF2B5EF4-FFF2-40B4-BE49-F238E27FC236}">
                  <a16:creationId xmlns:a16="http://schemas.microsoft.com/office/drawing/2014/main" id="{A05D2869-9AAA-423B-B6C4-ECE97263AE6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7" name="Arc 1346">
              <a:extLst>
                <a:ext uri="{FF2B5EF4-FFF2-40B4-BE49-F238E27FC236}">
                  <a16:creationId xmlns:a16="http://schemas.microsoft.com/office/drawing/2014/main" id="{460FC6B8-1EA7-415F-AB1B-112037931AA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8" name="Straight Connector 1347">
              <a:extLst>
                <a:ext uri="{FF2B5EF4-FFF2-40B4-BE49-F238E27FC236}">
                  <a16:creationId xmlns:a16="http://schemas.microsoft.com/office/drawing/2014/main" id="{E296BB32-CF8C-4721-83E9-4370F0466AC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212ED2CB-D42C-410C-BD08-ACA2FB10F34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a:extLst>
                <a:ext uri="{FF2B5EF4-FFF2-40B4-BE49-F238E27FC236}">
                  <a16:creationId xmlns:a16="http://schemas.microsoft.com/office/drawing/2014/main" id="{8799CE1D-DA38-497C-AD88-A93F309B7FC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51" name="Group 1350">
            <a:extLst>
              <a:ext uri="{FF2B5EF4-FFF2-40B4-BE49-F238E27FC236}">
                <a16:creationId xmlns:a16="http://schemas.microsoft.com/office/drawing/2014/main" id="{B32A73D1-C57D-4777-A13F-ADD0F218F339}"/>
              </a:ext>
            </a:extLst>
          </p:cNvPr>
          <p:cNvGrpSpPr/>
          <p:nvPr/>
        </p:nvGrpSpPr>
        <p:grpSpPr>
          <a:xfrm rot="2540802">
            <a:off x="-169626" y="5038725"/>
            <a:ext cx="544580" cy="346135"/>
            <a:chOff x="1459148" y="544749"/>
            <a:chExt cx="7412477" cy="5661498"/>
          </a:xfrm>
        </p:grpSpPr>
        <p:sp>
          <p:nvSpPr>
            <p:cNvPr id="1352" name="Arc 1351">
              <a:extLst>
                <a:ext uri="{FF2B5EF4-FFF2-40B4-BE49-F238E27FC236}">
                  <a16:creationId xmlns:a16="http://schemas.microsoft.com/office/drawing/2014/main" id="{61BE3201-8739-4EF8-B3A0-32111123038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3" name="Straight Connector 1352">
              <a:extLst>
                <a:ext uri="{FF2B5EF4-FFF2-40B4-BE49-F238E27FC236}">
                  <a16:creationId xmlns:a16="http://schemas.microsoft.com/office/drawing/2014/main" id="{993AECB6-A500-4979-BF5F-795307F689A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54" name="Arc 1353">
              <a:extLst>
                <a:ext uri="{FF2B5EF4-FFF2-40B4-BE49-F238E27FC236}">
                  <a16:creationId xmlns:a16="http://schemas.microsoft.com/office/drawing/2014/main" id="{4A75373E-28B0-4A3C-9E2D-3B4071E1FFF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5" name="Straight Connector 1354">
              <a:extLst>
                <a:ext uri="{FF2B5EF4-FFF2-40B4-BE49-F238E27FC236}">
                  <a16:creationId xmlns:a16="http://schemas.microsoft.com/office/drawing/2014/main" id="{49FB1B33-CFFF-4E70-86F6-45BB0079F37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56" name="Straight Connector 1355">
              <a:extLst>
                <a:ext uri="{FF2B5EF4-FFF2-40B4-BE49-F238E27FC236}">
                  <a16:creationId xmlns:a16="http://schemas.microsoft.com/office/drawing/2014/main" id="{A2FE6E5C-4603-40A3-953C-41772F476FC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57" name="Oval 1356">
              <a:extLst>
                <a:ext uri="{FF2B5EF4-FFF2-40B4-BE49-F238E27FC236}">
                  <a16:creationId xmlns:a16="http://schemas.microsoft.com/office/drawing/2014/main" id="{666DCBC7-1274-4DC5-A70B-571906B9866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8" name="Arc 1357">
              <a:extLst>
                <a:ext uri="{FF2B5EF4-FFF2-40B4-BE49-F238E27FC236}">
                  <a16:creationId xmlns:a16="http://schemas.microsoft.com/office/drawing/2014/main" id="{FB0E4926-8F7A-4C53-AAEE-1245D0AC089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9" name="Arc 1358">
              <a:extLst>
                <a:ext uri="{FF2B5EF4-FFF2-40B4-BE49-F238E27FC236}">
                  <a16:creationId xmlns:a16="http://schemas.microsoft.com/office/drawing/2014/main" id="{4A353DF4-5D64-4111-9A7A-F9CD945929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0" name="Arc 1359">
              <a:extLst>
                <a:ext uri="{FF2B5EF4-FFF2-40B4-BE49-F238E27FC236}">
                  <a16:creationId xmlns:a16="http://schemas.microsoft.com/office/drawing/2014/main" id="{D385018F-7E44-4F8B-B20A-BB8B872F690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1" name="Arc 1360">
              <a:extLst>
                <a:ext uri="{FF2B5EF4-FFF2-40B4-BE49-F238E27FC236}">
                  <a16:creationId xmlns:a16="http://schemas.microsoft.com/office/drawing/2014/main" id="{61492384-544B-4319-96D8-30B5BE425CC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2" name="Straight Connector 1361">
              <a:extLst>
                <a:ext uri="{FF2B5EF4-FFF2-40B4-BE49-F238E27FC236}">
                  <a16:creationId xmlns:a16="http://schemas.microsoft.com/office/drawing/2014/main" id="{4B904DD5-7104-46A1-8BA2-5B1F4385D48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9974886C-F956-4117-A4A5-A3B68BC0879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64" name="Straight Connector 1363">
              <a:extLst>
                <a:ext uri="{FF2B5EF4-FFF2-40B4-BE49-F238E27FC236}">
                  <a16:creationId xmlns:a16="http://schemas.microsoft.com/office/drawing/2014/main" id="{A380C04F-1D8C-4DFE-B87A-CF3C56C6B62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65" name="Group 1364">
            <a:extLst>
              <a:ext uri="{FF2B5EF4-FFF2-40B4-BE49-F238E27FC236}">
                <a16:creationId xmlns:a16="http://schemas.microsoft.com/office/drawing/2014/main" id="{2B761227-BD12-4D84-B62E-CEA355623CDB}"/>
              </a:ext>
            </a:extLst>
          </p:cNvPr>
          <p:cNvGrpSpPr/>
          <p:nvPr/>
        </p:nvGrpSpPr>
        <p:grpSpPr>
          <a:xfrm rot="2540802">
            <a:off x="-169626" y="5334000"/>
            <a:ext cx="544580" cy="346135"/>
            <a:chOff x="1459148" y="544749"/>
            <a:chExt cx="7412477" cy="5661498"/>
          </a:xfrm>
        </p:grpSpPr>
        <p:sp>
          <p:nvSpPr>
            <p:cNvPr id="1366" name="Arc 1365">
              <a:extLst>
                <a:ext uri="{FF2B5EF4-FFF2-40B4-BE49-F238E27FC236}">
                  <a16:creationId xmlns:a16="http://schemas.microsoft.com/office/drawing/2014/main" id="{0816DFA4-FED8-4E6E-81B3-49E465D6EB1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7" name="Straight Connector 1366">
              <a:extLst>
                <a:ext uri="{FF2B5EF4-FFF2-40B4-BE49-F238E27FC236}">
                  <a16:creationId xmlns:a16="http://schemas.microsoft.com/office/drawing/2014/main" id="{279E603E-5381-4DD8-B4AA-4312C8AF6B6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68" name="Arc 1367">
              <a:extLst>
                <a:ext uri="{FF2B5EF4-FFF2-40B4-BE49-F238E27FC236}">
                  <a16:creationId xmlns:a16="http://schemas.microsoft.com/office/drawing/2014/main" id="{FB18847B-8004-4CD0-A5C7-7D0062F0B31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9" name="Straight Connector 1368">
              <a:extLst>
                <a:ext uri="{FF2B5EF4-FFF2-40B4-BE49-F238E27FC236}">
                  <a16:creationId xmlns:a16="http://schemas.microsoft.com/office/drawing/2014/main" id="{DD56B1A1-920B-4E17-A85B-8222437B4E9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70" name="Straight Connector 1369">
              <a:extLst>
                <a:ext uri="{FF2B5EF4-FFF2-40B4-BE49-F238E27FC236}">
                  <a16:creationId xmlns:a16="http://schemas.microsoft.com/office/drawing/2014/main" id="{AC395AAF-1C17-41A7-BC4C-1A5BA824B84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71" name="Oval 1370">
              <a:extLst>
                <a:ext uri="{FF2B5EF4-FFF2-40B4-BE49-F238E27FC236}">
                  <a16:creationId xmlns:a16="http://schemas.microsoft.com/office/drawing/2014/main" id="{C1960C78-7EDE-4391-A056-85046E41997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Arc 1371">
              <a:extLst>
                <a:ext uri="{FF2B5EF4-FFF2-40B4-BE49-F238E27FC236}">
                  <a16:creationId xmlns:a16="http://schemas.microsoft.com/office/drawing/2014/main" id="{E79EB326-B2AC-4ED4-B9CE-8296DEC8336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3" name="Arc 1372">
              <a:extLst>
                <a:ext uri="{FF2B5EF4-FFF2-40B4-BE49-F238E27FC236}">
                  <a16:creationId xmlns:a16="http://schemas.microsoft.com/office/drawing/2014/main" id="{DB08C3DC-4607-4578-BF73-9820A49A5FD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4" name="Arc 1373">
              <a:extLst>
                <a:ext uri="{FF2B5EF4-FFF2-40B4-BE49-F238E27FC236}">
                  <a16:creationId xmlns:a16="http://schemas.microsoft.com/office/drawing/2014/main" id="{CE89238C-38E8-401C-90D8-4CC38E24C60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5" name="Arc 1374">
              <a:extLst>
                <a:ext uri="{FF2B5EF4-FFF2-40B4-BE49-F238E27FC236}">
                  <a16:creationId xmlns:a16="http://schemas.microsoft.com/office/drawing/2014/main" id="{99485653-BEBC-4AF0-97FF-DE7C0F73ADD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6" name="Straight Connector 1375">
              <a:extLst>
                <a:ext uri="{FF2B5EF4-FFF2-40B4-BE49-F238E27FC236}">
                  <a16:creationId xmlns:a16="http://schemas.microsoft.com/office/drawing/2014/main" id="{834DC898-951E-4A3E-BCDF-BAB7AEA1867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E85131F7-A571-4B06-B3E4-3A47864445E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78" name="Straight Connector 1377">
              <a:extLst>
                <a:ext uri="{FF2B5EF4-FFF2-40B4-BE49-F238E27FC236}">
                  <a16:creationId xmlns:a16="http://schemas.microsoft.com/office/drawing/2014/main" id="{703B777D-9EE4-419F-B1F3-6FAFAE503F6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79" name="Group 1378">
            <a:extLst>
              <a:ext uri="{FF2B5EF4-FFF2-40B4-BE49-F238E27FC236}">
                <a16:creationId xmlns:a16="http://schemas.microsoft.com/office/drawing/2014/main" id="{56352315-317B-4098-B8F4-C8441F034973}"/>
              </a:ext>
            </a:extLst>
          </p:cNvPr>
          <p:cNvGrpSpPr/>
          <p:nvPr/>
        </p:nvGrpSpPr>
        <p:grpSpPr>
          <a:xfrm rot="2540802">
            <a:off x="-169626" y="5629275"/>
            <a:ext cx="544580" cy="346135"/>
            <a:chOff x="1459148" y="544749"/>
            <a:chExt cx="7412477" cy="5661498"/>
          </a:xfrm>
        </p:grpSpPr>
        <p:sp>
          <p:nvSpPr>
            <p:cNvPr id="1380" name="Arc 1379">
              <a:extLst>
                <a:ext uri="{FF2B5EF4-FFF2-40B4-BE49-F238E27FC236}">
                  <a16:creationId xmlns:a16="http://schemas.microsoft.com/office/drawing/2014/main" id="{4A8A371C-E8CD-41B7-AC21-DE6F0180850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1" name="Straight Connector 1380">
              <a:extLst>
                <a:ext uri="{FF2B5EF4-FFF2-40B4-BE49-F238E27FC236}">
                  <a16:creationId xmlns:a16="http://schemas.microsoft.com/office/drawing/2014/main" id="{7BE095D2-DAD9-4802-B90C-93ECC7C4698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82" name="Arc 1381">
              <a:extLst>
                <a:ext uri="{FF2B5EF4-FFF2-40B4-BE49-F238E27FC236}">
                  <a16:creationId xmlns:a16="http://schemas.microsoft.com/office/drawing/2014/main" id="{D3CBEE57-3669-4739-AE3E-2204F30463D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3" name="Straight Connector 1382">
              <a:extLst>
                <a:ext uri="{FF2B5EF4-FFF2-40B4-BE49-F238E27FC236}">
                  <a16:creationId xmlns:a16="http://schemas.microsoft.com/office/drawing/2014/main" id="{980DC7B9-7967-4EBF-A0FF-5EBDBE2352E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84" name="Straight Connector 1383">
              <a:extLst>
                <a:ext uri="{FF2B5EF4-FFF2-40B4-BE49-F238E27FC236}">
                  <a16:creationId xmlns:a16="http://schemas.microsoft.com/office/drawing/2014/main" id="{7208E13A-DD17-4EA7-94DC-31D11089D30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85" name="Oval 1384">
              <a:extLst>
                <a:ext uri="{FF2B5EF4-FFF2-40B4-BE49-F238E27FC236}">
                  <a16:creationId xmlns:a16="http://schemas.microsoft.com/office/drawing/2014/main" id="{BBCBC881-4321-44C3-86CE-311EDA7E39B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6" name="Arc 1385">
              <a:extLst>
                <a:ext uri="{FF2B5EF4-FFF2-40B4-BE49-F238E27FC236}">
                  <a16:creationId xmlns:a16="http://schemas.microsoft.com/office/drawing/2014/main" id="{2ACD80B2-C539-4689-BE6E-3AA4C5B0CD1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7" name="Arc 1386">
              <a:extLst>
                <a:ext uri="{FF2B5EF4-FFF2-40B4-BE49-F238E27FC236}">
                  <a16:creationId xmlns:a16="http://schemas.microsoft.com/office/drawing/2014/main" id="{3E6C2E6D-68A5-41F4-92A4-70D27F6F0BD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8" name="Arc 1387">
              <a:extLst>
                <a:ext uri="{FF2B5EF4-FFF2-40B4-BE49-F238E27FC236}">
                  <a16:creationId xmlns:a16="http://schemas.microsoft.com/office/drawing/2014/main" id="{5D798495-0FC1-44C6-83BB-D0868AEDEDF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9" name="Arc 1388">
              <a:extLst>
                <a:ext uri="{FF2B5EF4-FFF2-40B4-BE49-F238E27FC236}">
                  <a16:creationId xmlns:a16="http://schemas.microsoft.com/office/drawing/2014/main" id="{AE03E69C-B724-4F0E-A74A-06D42B88C87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0" name="Straight Connector 1389">
              <a:extLst>
                <a:ext uri="{FF2B5EF4-FFF2-40B4-BE49-F238E27FC236}">
                  <a16:creationId xmlns:a16="http://schemas.microsoft.com/office/drawing/2014/main" id="{42161983-25DB-49DA-A6B1-F2BA36F646F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CA467302-A99C-4922-916F-501EAEBE0EC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92" name="Straight Connector 1391">
              <a:extLst>
                <a:ext uri="{FF2B5EF4-FFF2-40B4-BE49-F238E27FC236}">
                  <a16:creationId xmlns:a16="http://schemas.microsoft.com/office/drawing/2014/main" id="{E5525DF6-AB46-44F7-99F3-575C2AE09C1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93" name="Group 1392">
            <a:extLst>
              <a:ext uri="{FF2B5EF4-FFF2-40B4-BE49-F238E27FC236}">
                <a16:creationId xmlns:a16="http://schemas.microsoft.com/office/drawing/2014/main" id="{9437421B-8E33-49AC-B29B-08902EECA397}"/>
              </a:ext>
            </a:extLst>
          </p:cNvPr>
          <p:cNvGrpSpPr/>
          <p:nvPr/>
        </p:nvGrpSpPr>
        <p:grpSpPr>
          <a:xfrm rot="2540802">
            <a:off x="-169626" y="5924550"/>
            <a:ext cx="544580" cy="346135"/>
            <a:chOff x="1459148" y="544749"/>
            <a:chExt cx="7412477" cy="5661498"/>
          </a:xfrm>
        </p:grpSpPr>
        <p:sp>
          <p:nvSpPr>
            <p:cNvPr id="1394" name="Arc 1393">
              <a:extLst>
                <a:ext uri="{FF2B5EF4-FFF2-40B4-BE49-F238E27FC236}">
                  <a16:creationId xmlns:a16="http://schemas.microsoft.com/office/drawing/2014/main" id="{3D69292C-F0F6-464F-9AB8-5697E71CCF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5" name="Straight Connector 1394">
              <a:extLst>
                <a:ext uri="{FF2B5EF4-FFF2-40B4-BE49-F238E27FC236}">
                  <a16:creationId xmlns:a16="http://schemas.microsoft.com/office/drawing/2014/main" id="{01E49C60-1F71-4F9B-8475-B8FB05B7D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96" name="Arc 1395">
              <a:extLst>
                <a:ext uri="{FF2B5EF4-FFF2-40B4-BE49-F238E27FC236}">
                  <a16:creationId xmlns:a16="http://schemas.microsoft.com/office/drawing/2014/main" id="{D3B42BED-0C45-408A-829E-34C96E9DEA7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7" name="Straight Connector 1396">
              <a:extLst>
                <a:ext uri="{FF2B5EF4-FFF2-40B4-BE49-F238E27FC236}">
                  <a16:creationId xmlns:a16="http://schemas.microsoft.com/office/drawing/2014/main" id="{3719A833-8D88-4D41-818C-5BA8D13E4E4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852FD16D-72FD-405E-ABEA-2463AD84C1F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99" name="Oval 1398">
              <a:extLst>
                <a:ext uri="{FF2B5EF4-FFF2-40B4-BE49-F238E27FC236}">
                  <a16:creationId xmlns:a16="http://schemas.microsoft.com/office/drawing/2014/main" id="{C983EEF8-BEEB-47EC-96DD-C8FA23062C9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0" name="Arc 1399">
              <a:extLst>
                <a:ext uri="{FF2B5EF4-FFF2-40B4-BE49-F238E27FC236}">
                  <a16:creationId xmlns:a16="http://schemas.microsoft.com/office/drawing/2014/main" id="{7F0B651B-AC91-4F34-BDB8-490E9EE01D5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1" name="Arc 1400">
              <a:extLst>
                <a:ext uri="{FF2B5EF4-FFF2-40B4-BE49-F238E27FC236}">
                  <a16:creationId xmlns:a16="http://schemas.microsoft.com/office/drawing/2014/main" id="{6931A22B-A1B9-435C-B5F1-1102DDE11CE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2" name="Arc 1401">
              <a:extLst>
                <a:ext uri="{FF2B5EF4-FFF2-40B4-BE49-F238E27FC236}">
                  <a16:creationId xmlns:a16="http://schemas.microsoft.com/office/drawing/2014/main" id="{A6B9128B-0502-4146-9005-DE264655B00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3" name="Arc 1402">
              <a:extLst>
                <a:ext uri="{FF2B5EF4-FFF2-40B4-BE49-F238E27FC236}">
                  <a16:creationId xmlns:a16="http://schemas.microsoft.com/office/drawing/2014/main" id="{29FAB908-3D6F-4021-9E79-5A51B7E2763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4" name="Straight Connector 1403">
              <a:extLst>
                <a:ext uri="{FF2B5EF4-FFF2-40B4-BE49-F238E27FC236}">
                  <a16:creationId xmlns:a16="http://schemas.microsoft.com/office/drawing/2014/main" id="{99A44A4E-4907-415E-9B78-119BEC36A1F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B86FD483-6A49-4834-B102-9F111D4163D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06" name="Straight Connector 1405">
              <a:extLst>
                <a:ext uri="{FF2B5EF4-FFF2-40B4-BE49-F238E27FC236}">
                  <a16:creationId xmlns:a16="http://schemas.microsoft.com/office/drawing/2014/main" id="{6A6D4380-659B-48E7-AC64-892C84E63D1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07" name="Group 1406">
            <a:extLst>
              <a:ext uri="{FF2B5EF4-FFF2-40B4-BE49-F238E27FC236}">
                <a16:creationId xmlns:a16="http://schemas.microsoft.com/office/drawing/2014/main" id="{F2731467-E1FB-407A-A999-35BCD5571232}"/>
              </a:ext>
            </a:extLst>
          </p:cNvPr>
          <p:cNvGrpSpPr/>
          <p:nvPr/>
        </p:nvGrpSpPr>
        <p:grpSpPr>
          <a:xfrm rot="2540802">
            <a:off x="-169626" y="6219825"/>
            <a:ext cx="544580" cy="346135"/>
            <a:chOff x="1459148" y="544749"/>
            <a:chExt cx="7412477" cy="5661498"/>
          </a:xfrm>
        </p:grpSpPr>
        <p:sp>
          <p:nvSpPr>
            <p:cNvPr id="1408" name="Arc 1407">
              <a:extLst>
                <a:ext uri="{FF2B5EF4-FFF2-40B4-BE49-F238E27FC236}">
                  <a16:creationId xmlns:a16="http://schemas.microsoft.com/office/drawing/2014/main" id="{77F66980-EA7C-4D7B-9953-4D20874C7EF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9" name="Straight Connector 1408">
              <a:extLst>
                <a:ext uri="{FF2B5EF4-FFF2-40B4-BE49-F238E27FC236}">
                  <a16:creationId xmlns:a16="http://schemas.microsoft.com/office/drawing/2014/main" id="{E843D7DC-0643-4C75-BD52-3D622C7117F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10" name="Arc 1409">
              <a:extLst>
                <a:ext uri="{FF2B5EF4-FFF2-40B4-BE49-F238E27FC236}">
                  <a16:creationId xmlns:a16="http://schemas.microsoft.com/office/drawing/2014/main" id="{E0D759CA-9B39-4FAF-AE59-B5EBD5FADF8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1" name="Straight Connector 1410">
              <a:extLst>
                <a:ext uri="{FF2B5EF4-FFF2-40B4-BE49-F238E27FC236}">
                  <a16:creationId xmlns:a16="http://schemas.microsoft.com/office/drawing/2014/main" id="{DB44CC1D-5AE2-4D18-B0A0-92C9A7FE179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12" name="Straight Connector 1411">
              <a:extLst>
                <a:ext uri="{FF2B5EF4-FFF2-40B4-BE49-F238E27FC236}">
                  <a16:creationId xmlns:a16="http://schemas.microsoft.com/office/drawing/2014/main" id="{8453F525-5245-4BA7-859C-F60458CAD53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13" name="Oval 1412">
              <a:extLst>
                <a:ext uri="{FF2B5EF4-FFF2-40B4-BE49-F238E27FC236}">
                  <a16:creationId xmlns:a16="http://schemas.microsoft.com/office/drawing/2014/main" id="{C78BC2DB-840A-4B2D-BF65-0954A4C5A31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4" name="Arc 1413">
              <a:extLst>
                <a:ext uri="{FF2B5EF4-FFF2-40B4-BE49-F238E27FC236}">
                  <a16:creationId xmlns:a16="http://schemas.microsoft.com/office/drawing/2014/main" id="{834CDF72-305B-461F-A9B4-C7320D4D062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5" name="Arc 1414">
              <a:extLst>
                <a:ext uri="{FF2B5EF4-FFF2-40B4-BE49-F238E27FC236}">
                  <a16:creationId xmlns:a16="http://schemas.microsoft.com/office/drawing/2014/main" id="{4D471925-5582-4DBE-B913-D69D5785913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6" name="Arc 1415">
              <a:extLst>
                <a:ext uri="{FF2B5EF4-FFF2-40B4-BE49-F238E27FC236}">
                  <a16:creationId xmlns:a16="http://schemas.microsoft.com/office/drawing/2014/main" id="{7E24B303-EBBD-4DBC-8F42-9F860447C27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7" name="Arc 1416">
              <a:extLst>
                <a:ext uri="{FF2B5EF4-FFF2-40B4-BE49-F238E27FC236}">
                  <a16:creationId xmlns:a16="http://schemas.microsoft.com/office/drawing/2014/main" id="{A48017CC-EF26-40CA-B881-21AFFC94EDE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8" name="Straight Connector 1417">
              <a:extLst>
                <a:ext uri="{FF2B5EF4-FFF2-40B4-BE49-F238E27FC236}">
                  <a16:creationId xmlns:a16="http://schemas.microsoft.com/office/drawing/2014/main" id="{657C3333-2378-40F5-8DC6-742EF5771BA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A657A5A4-4D6F-424C-8569-9E908F83222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a:extLst>
                <a:ext uri="{FF2B5EF4-FFF2-40B4-BE49-F238E27FC236}">
                  <a16:creationId xmlns:a16="http://schemas.microsoft.com/office/drawing/2014/main" id="{AE7E895B-DA94-4D82-A514-494C37969E0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21" name="Group 1420">
            <a:extLst>
              <a:ext uri="{FF2B5EF4-FFF2-40B4-BE49-F238E27FC236}">
                <a16:creationId xmlns:a16="http://schemas.microsoft.com/office/drawing/2014/main" id="{D199D57B-E58A-483A-B07D-2631BF95E07A}"/>
              </a:ext>
            </a:extLst>
          </p:cNvPr>
          <p:cNvGrpSpPr/>
          <p:nvPr/>
        </p:nvGrpSpPr>
        <p:grpSpPr>
          <a:xfrm rot="2540802">
            <a:off x="11727099" y="304800"/>
            <a:ext cx="544580" cy="346135"/>
            <a:chOff x="1459148" y="544749"/>
            <a:chExt cx="7412477" cy="5661498"/>
          </a:xfrm>
        </p:grpSpPr>
        <p:sp>
          <p:nvSpPr>
            <p:cNvPr id="1422" name="Arc 1421">
              <a:extLst>
                <a:ext uri="{FF2B5EF4-FFF2-40B4-BE49-F238E27FC236}">
                  <a16:creationId xmlns:a16="http://schemas.microsoft.com/office/drawing/2014/main" id="{D47E18C4-3ABE-4B5F-A69D-AA83D3DB2F6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3" name="Straight Connector 1422">
              <a:extLst>
                <a:ext uri="{FF2B5EF4-FFF2-40B4-BE49-F238E27FC236}">
                  <a16:creationId xmlns:a16="http://schemas.microsoft.com/office/drawing/2014/main" id="{42BD49E8-7375-4124-8366-3AB16D00C2E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24" name="Arc 1423">
              <a:extLst>
                <a:ext uri="{FF2B5EF4-FFF2-40B4-BE49-F238E27FC236}">
                  <a16:creationId xmlns:a16="http://schemas.microsoft.com/office/drawing/2014/main" id="{1F77EB5C-CE49-413B-AB06-8887CD38582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5" name="Straight Connector 1424">
              <a:extLst>
                <a:ext uri="{FF2B5EF4-FFF2-40B4-BE49-F238E27FC236}">
                  <a16:creationId xmlns:a16="http://schemas.microsoft.com/office/drawing/2014/main" id="{24DC8589-BD8E-4DC8-900D-1D6A8BAE776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26" name="Straight Connector 1425">
              <a:extLst>
                <a:ext uri="{FF2B5EF4-FFF2-40B4-BE49-F238E27FC236}">
                  <a16:creationId xmlns:a16="http://schemas.microsoft.com/office/drawing/2014/main" id="{56D937A2-BB7A-4AE1-B9D6-2158B1786BB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27" name="Oval 1426">
              <a:extLst>
                <a:ext uri="{FF2B5EF4-FFF2-40B4-BE49-F238E27FC236}">
                  <a16:creationId xmlns:a16="http://schemas.microsoft.com/office/drawing/2014/main" id="{799D6E31-5C12-4B07-916C-2C0BDE96749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8" name="Arc 1427">
              <a:extLst>
                <a:ext uri="{FF2B5EF4-FFF2-40B4-BE49-F238E27FC236}">
                  <a16:creationId xmlns:a16="http://schemas.microsoft.com/office/drawing/2014/main" id="{D366EB6A-5A0B-47D9-AA14-EF88D8FE7C2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9" name="Arc 1428">
              <a:extLst>
                <a:ext uri="{FF2B5EF4-FFF2-40B4-BE49-F238E27FC236}">
                  <a16:creationId xmlns:a16="http://schemas.microsoft.com/office/drawing/2014/main" id="{2D849FEB-AD27-4E09-9C4F-0B65741296A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0" name="Arc 1429">
              <a:extLst>
                <a:ext uri="{FF2B5EF4-FFF2-40B4-BE49-F238E27FC236}">
                  <a16:creationId xmlns:a16="http://schemas.microsoft.com/office/drawing/2014/main" id="{9F946DEA-73C2-4B12-B0E0-80918D9A12C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1" name="Arc 1430">
              <a:extLst>
                <a:ext uri="{FF2B5EF4-FFF2-40B4-BE49-F238E27FC236}">
                  <a16:creationId xmlns:a16="http://schemas.microsoft.com/office/drawing/2014/main" id="{FE46F5E0-D92C-4FEE-A6C6-550AEA9FBBF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2" name="Straight Connector 1431">
              <a:extLst>
                <a:ext uri="{FF2B5EF4-FFF2-40B4-BE49-F238E27FC236}">
                  <a16:creationId xmlns:a16="http://schemas.microsoft.com/office/drawing/2014/main" id="{C3B2215B-B845-45D9-B1E8-4528014A61C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73863E1F-26A7-42BA-8F7D-47FD620861F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A8A320E1-0C26-47D4-ACF7-39191CB5D2C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35" name="Group 1434">
            <a:extLst>
              <a:ext uri="{FF2B5EF4-FFF2-40B4-BE49-F238E27FC236}">
                <a16:creationId xmlns:a16="http://schemas.microsoft.com/office/drawing/2014/main" id="{443B331A-9653-4758-8211-0222F52A05DD}"/>
              </a:ext>
            </a:extLst>
          </p:cNvPr>
          <p:cNvGrpSpPr/>
          <p:nvPr/>
        </p:nvGrpSpPr>
        <p:grpSpPr>
          <a:xfrm rot="2540802">
            <a:off x="11727099" y="600075"/>
            <a:ext cx="544580" cy="346135"/>
            <a:chOff x="1459148" y="544749"/>
            <a:chExt cx="7412477" cy="5661498"/>
          </a:xfrm>
        </p:grpSpPr>
        <p:sp>
          <p:nvSpPr>
            <p:cNvPr id="1436" name="Arc 1435">
              <a:extLst>
                <a:ext uri="{FF2B5EF4-FFF2-40B4-BE49-F238E27FC236}">
                  <a16:creationId xmlns:a16="http://schemas.microsoft.com/office/drawing/2014/main" id="{A90FC31D-F4F0-44D6-92DA-438C58FB17E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7" name="Straight Connector 1436">
              <a:extLst>
                <a:ext uri="{FF2B5EF4-FFF2-40B4-BE49-F238E27FC236}">
                  <a16:creationId xmlns:a16="http://schemas.microsoft.com/office/drawing/2014/main" id="{4BDA9A55-1E5F-4172-B2B9-E487E7100A6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38" name="Arc 1437">
              <a:extLst>
                <a:ext uri="{FF2B5EF4-FFF2-40B4-BE49-F238E27FC236}">
                  <a16:creationId xmlns:a16="http://schemas.microsoft.com/office/drawing/2014/main" id="{140DB8E3-29E4-4F23-97A8-BF7FD155D38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9" name="Straight Connector 1438">
              <a:extLst>
                <a:ext uri="{FF2B5EF4-FFF2-40B4-BE49-F238E27FC236}">
                  <a16:creationId xmlns:a16="http://schemas.microsoft.com/office/drawing/2014/main" id="{D5CE0584-96C6-4D6D-AA90-022064367CF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C1E5D75A-7A96-42DA-ACE8-F15F6F0BECA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41" name="Oval 1440">
              <a:extLst>
                <a:ext uri="{FF2B5EF4-FFF2-40B4-BE49-F238E27FC236}">
                  <a16:creationId xmlns:a16="http://schemas.microsoft.com/office/drawing/2014/main" id="{610A6A13-E604-46DA-A808-D1C4B96C0A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2" name="Arc 1441">
              <a:extLst>
                <a:ext uri="{FF2B5EF4-FFF2-40B4-BE49-F238E27FC236}">
                  <a16:creationId xmlns:a16="http://schemas.microsoft.com/office/drawing/2014/main" id="{4EC10B05-FDC2-4B5E-9F56-ADF34B8D06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3" name="Arc 1442">
              <a:extLst>
                <a:ext uri="{FF2B5EF4-FFF2-40B4-BE49-F238E27FC236}">
                  <a16:creationId xmlns:a16="http://schemas.microsoft.com/office/drawing/2014/main" id="{6A7D55B0-C2F1-47E9-A80E-50F6C5770F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4" name="Arc 1443">
              <a:extLst>
                <a:ext uri="{FF2B5EF4-FFF2-40B4-BE49-F238E27FC236}">
                  <a16:creationId xmlns:a16="http://schemas.microsoft.com/office/drawing/2014/main" id="{5B0548DC-93FC-4B57-9BCC-2CE635727C1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5" name="Arc 1444">
              <a:extLst>
                <a:ext uri="{FF2B5EF4-FFF2-40B4-BE49-F238E27FC236}">
                  <a16:creationId xmlns:a16="http://schemas.microsoft.com/office/drawing/2014/main" id="{DE67E691-3220-4D09-A09B-60BA2A45808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6" name="Straight Connector 1445">
              <a:extLst>
                <a:ext uri="{FF2B5EF4-FFF2-40B4-BE49-F238E27FC236}">
                  <a16:creationId xmlns:a16="http://schemas.microsoft.com/office/drawing/2014/main" id="{DB482CE9-4ECA-4C1E-A992-7AB97B89FC6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21936AF8-1C54-4934-AE85-67C01DDE568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ECFDFF9F-D656-4440-ADE2-A1A5241ACA5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49" name="Group 1448">
            <a:extLst>
              <a:ext uri="{FF2B5EF4-FFF2-40B4-BE49-F238E27FC236}">
                <a16:creationId xmlns:a16="http://schemas.microsoft.com/office/drawing/2014/main" id="{BAF31F16-CD7B-4EA2-9307-F07B629E9707}"/>
              </a:ext>
            </a:extLst>
          </p:cNvPr>
          <p:cNvGrpSpPr/>
          <p:nvPr/>
        </p:nvGrpSpPr>
        <p:grpSpPr>
          <a:xfrm rot="2540802">
            <a:off x="11727099" y="895350"/>
            <a:ext cx="544580" cy="346135"/>
            <a:chOff x="1459148" y="544749"/>
            <a:chExt cx="7412477" cy="5661498"/>
          </a:xfrm>
        </p:grpSpPr>
        <p:sp>
          <p:nvSpPr>
            <p:cNvPr id="1450" name="Arc 1449">
              <a:extLst>
                <a:ext uri="{FF2B5EF4-FFF2-40B4-BE49-F238E27FC236}">
                  <a16:creationId xmlns:a16="http://schemas.microsoft.com/office/drawing/2014/main" id="{E402E0CA-5D21-4F14-B147-35D239CA1E2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1" name="Straight Connector 1450">
              <a:extLst>
                <a:ext uri="{FF2B5EF4-FFF2-40B4-BE49-F238E27FC236}">
                  <a16:creationId xmlns:a16="http://schemas.microsoft.com/office/drawing/2014/main" id="{330DCD4C-3975-4D87-AFD7-25E0258B3E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52" name="Arc 1451">
              <a:extLst>
                <a:ext uri="{FF2B5EF4-FFF2-40B4-BE49-F238E27FC236}">
                  <a16:creationId xmlns:a16="http://schemas.microsoft.com/office/drawing/2014/main" id="{6997BD2C-F42E-49C6-BF0C-3F90A79641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3" name="Straight Connector 1452">
              <a:extLst>
                <a:ext uri="{FF2B5EF4-FFF2-40B4-BE49-F238E27FC236}">
                  <a16:creationId xmlns:a16="http://schemas.microsoft.com/office/drawing/2014/main" id="{B6B4E66B-A61A-4D81-9135-4CDA92D6A81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6643B159-447A-47B5-A738-3909CEC832C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55" name="Oval 1454">
              <a:extLst>
                <a:ext uri="{FF2B5EF4-FFF2-40B4-BE49-F238E27FC236}">
                  <a16:creationId xmlns:a16="http://schemas.microsoft.com/office/drawing/2014/main" id="{77B7FE64-AC77-4546-B330-D156D939316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6" name="Arc 1455">
              <a:extLst>
                <a:ext uri="{FF2B5EF4-FFF2-40B4-BE49-F238E27FC236}">
                  <a16:creationId xmlns:a16="http://schemas.microsoft.com/office/drawing/2014/main" id="{1DF7AB28-2932-485B-A6DE-752D657E2C2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7" name="Arc 1456">
              <a:extLst>
                <a:ext uri="{FF2B5EF4-FFF2-40B4-BE49-F238E27FC236}">
                  <a16:creationId xmlns:a16="http://schemas.microsoft.com/office/drawing/2014/main" id="{3D47ED0D-E91E-422F-BB81-FF8D88CE969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8" name="Arc 1457">
              <a:extLst>
                <a:ext uri="{FF2B5EF4-FFF2-40B4-BE49-F238E27FC236}">
                  <a16:creationId xmlns:a16="http://schemas.microsoft.com/office/drawing/2014/main" id="{84A86866-5F99-44FC-B99F-04D37798731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9" name="Arc 1458">
              <a:extLst>
                <a:ext uri="{FF2B5EF4-FFF2-40B4-BE49-F238E27FC236}">
                  <a16:creationId xmlns:a16="http://schemas.microsoft.com/office/drawing/2014/main" id="{A5723E17-DE1D-4C11-908F-E1671D2065B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0" name="Straight Connector 1459">
              <a:extLst>
                <a:ext uri="{FF2B5EF4-FFF2-40B4-BE49-F238E27FC236}">
                  <a16:creationId xmlns:a16="http://schemas.microsoft.com/office/drawing/2014/main" id="{4E716291-34FB-4852-8D55-AD604D2953C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092C9C6B-CF0A-405B-A71D-6528E058DBF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796C40C6-A61E-4B88-9143-C718BF53A12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63" name="Group 1462">
            <a:extLst>
              <a:ext uri="{FF2B5EF4-FFF2-40B4-BE49-F238E27FC236}">
                <a16:creationId xmlns:a16="http://schemas.microsoft.com/office/drawing/2014/main" id="{CFC018FB-B6E3-474D-A905-59955F1064D8}"/>
              </a:ext>
            </a:extLst>
          </p:cNvPr>
          <p:cNvGrpSpPr/>
          <p:nvPr/>
        </p:nvGrpSpPr>
        <p:grpSpPr>
          <a:xfrm rot="2540802">
            <a:off x="11727099" y="1190625"/>
            <a:ext cx="544580" cy="346135"/>
            <a:chOff x="1459148" y="544749"/>
            <a:chExt cx="7412477" cy="5661498"/>
          </a:xfrm>
        </p:grpSpPr>
        <p:sp>
          <p:nvSpPr>
            <p:cNvPr id="1464" name="Arc 1463">
              <a:extLst>
                <a:ext uri="{FF2B5EF4-FFF2-40B4-BE49-F238E27FC236}">
                  <a16:creationId xmlns:a16="http://schemas.microsoft.com/office/drawing/2014/main" id="{C70E7A0B-988B-43F3-96C3-D8F9B8C9D9C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5" name="Straight Connector 1464">
              <a:extLst>
                <a:ext uri="{FF2B5EF4-FFF2-40B4-BE49-F238E27FC236}">
                  <a16:creationId xmlns:a16="http://schemas.microsoft.com/office/drawing/2014/main" id="{660BCD3B-50E4-4DEE-94C9-2F26EC4AAC2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6" name="Arc 1465">
              <a:extLst>
                <a:ext uri="{FF2B5EF4-FFF2-40B4-BE49-F238E27FC236}">
                  <a16:creationId xmlns:a16="http://schemas.microsoft.com/office/drawing/2014/main" id="{1C541E28-4FAA-4948-9CA2-6C5B0A74081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7" name="Straight Connector 1466">
              <a:extLst>
                <a:ext uri="{FF2B5EF4-FFF2-40B4-BE49-F238E27FC236}">
                  <a16:creationId xmlns:a16="http://schemas.microsoft.com/office/drawing/2014/main" id="{ECCA006B-09AD-46D1-A7D9-F71ED484622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8" name="Straight Connector 1467">
              <a:extLst>
                <a:ext uri="{FF2B5EF4-FFF2-40B4-BE49-F238E27FC236}">
                  <a16:creationId xmlns:a16="http://schemas.microsoft.com/office/drawing/2014/main" id="{4B9036FE-28BD-41EC-BBBC-8212FD10C57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9" name="Oval 1468">
              <a:extLst>
                <a:ext uri="{FF2B5EF4-FFF2-40B4-BE49-F238E27FC236}">
                  <a16:creationId xmlns:a16="http://schemas.microsoft.com/office/drawing/2014/main" id="{240F955A-50D4-49EF-A173-6E049BE3171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0" name="Arc 1469">
              <a:extLst>
                <a:ext uri="{FF2B5EF4-FFF2-40B4-BE49-F238E27FC236}">
                  <a16:creationId xmlns:a16="http://schemas.microsoft.com/office/drawing/2014/main" id="{4381F306-9755-41F3-8D88-B830EE4CA18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1" name="Arc 1470">
              <a:extLst>
                <a:ext uri="{FF2B5EF4-FFF2-40B4-BE49-F238E27FC236}">
                  <a16:creationId xmlns:a16="http://schemas.microsoft.com/office/drawing/2014/main" id="{88007AB4-B1EC-45FC-93E3-C3D2E4EC34B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2" name="Arc 1471">
              <a:extLst>
                <a:ext uri="{FF2B5EF4-FFF2-40B4-BE49-F238E27FC236}">
                  <a16:creationId xmlns:a16="http://schemas.microsoft.com/office/drawing/2014/main" id="{999695A0-639F-433A-B35A-272544635B1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3" name="Arc 1472">
              <a:extLst>
                <a:ext uri="{FF2B5EF4-FFF2-40B4-BE49-F238E27FC236}">
                  <a16:creationId xmlns:a16="http://schemas.microsoft.com/office/drawing/2014/main" id="{546AFCDE-A19C-4365-94BD-E4400B14B4D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4" name="Straight Connector 1473">
              <a:extLst>
                <a:ext uri="{FF2B5EF4-FFF2-40B4-BE49-F238E27FC236}">
                  <a16:creationId xmlns:a16="http://schemas.microsoft.com/office/drawing/2014/main" id="{E96A0BB4-BB51-4644-87E9-B2184836F7F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D8B8F0AD-6E81-46C9-BC9B-DCF70601097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6" name="Straight Connector 1475">
              <a:extLst>
                <a:ext uri="{FF2B5EF4-FFF2-40B4-BE49-F238E27FC236}">
                  <a16:creationId xmlns:a16="http://schemas.microsoft.com/office/drawing/2014/main" id="{2B70FB37-89B5-42F2-8CA7-C4A89F8FF56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7" name="Group 1476">
            <a:extLst>
              <a:ext uri="{FF2B5EF4-FFF2-40B4-BE49-F238E27FC236}">
                <a16:creationId xmlns:a16="http://schemas.microsoft.com/office/drawing/2014/main" id="{CE717314-B8A6-4B3A-B08D-653E351B4ACD}"/>
              </a:ext>
            </a:extLst>
          </p:cNvPr>
          <p:cNvGrpSpPr/>
          <p:nvPr/>
        </p:nvGrpSpPr>
        <p:grpSpPr>
          <a:xfrm rot="2540802">
            <a:off x="11727099" y="1485900"/>
            <a:ext cx="544580" cy="346135"/>
            <a:chOff x="1459148" y="544749"/>
            <a:chExt cx="7412477" cy="5661498"/>
          </a:xfrm>
        </p:grpSpPr>
        <p:sp>
          <p:nvSpPr>
            <p:cNvPr id="1478" name="Arc 1477">
              <a:extLst>
                <a:ext uri="{FF2B5EF4-FFF2-40B4-BE49-F238E27FC236}">
                  <a16:creationId xmlns:a16="http://schemas.microsoft.com/office/drawing/2014/main" id="{211AA363-09C4-435B-8EEE-3F8424F6EA9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9" name="Straight Connector 1478">
              <a:extLst>
                <a:ext uri="{FF2B5EF4-FFF2-40B4-BE49-F238E27FC236}">
                  <a16:creationId xmlns:a16="http://schemas.microsoft.com/office/drawing/2014/main" id="{D39FA130-9C20-4FD5-9AD7-D347E05A2EA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80" name="Arc 1479">
              <a:extLst>
                <a:ext uri="{FF2B5EF4-FFF2-40B4-BE49-F238E27FC236}">
                  <a16:creationId xmlns:a16="http://schemas.microsoft.com/office/drawing/2014/main" id="{52BA8244-40B0-4CD9-B60A-F7B5E93625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1" name="Straight Connector 1480">
              <a:extLst>
                <a:ext uri="{FF2B5EF4-FFF2-40B4-BE49-F238E27FC236}">
                  <a16:creationId xmlns:a16="http://schemas.microsoft.com/office/drawing/2014/main" id="{B03EE73E-4439-41DD-91FE-678489E28E6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82" name="Straight Connector 1481">
              <a:extLst>
                <a:ext uri="{FF2B5EF4-FFF2-40B4-BE49-F238E27FC236}">
                  <a16:creationId xmlns:a16="http://schemas.microsoft.com/office/drawing/2014/main" id="{79859AEC-1626-466A-9E6C-C236A4EA30D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83" name="Oval 1482">
              <a:extLst>
                <a:ext uri="{FF2B5EF4-FFF2-40B4-BE49-F238E27FC236}">
                  <a16:creationId xmlns:a16="http://schemas.microsoft.com/office/drawing/2014/main" id="{3BEB83B1-CAFB-422D-BF1D-EB16B282D39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4" name="Arc 1483">
              <a:extLst>
                <a:ext uri="{FF2B5EF4-FFF2-40B4-BE49-F238E27FC236}">
                  <a16:creationId xmlns:a16="http://schemas.microsoft.com/office/drawing/2014/main" id="{CD32C576-B671-4231-8605-286FFE7AB76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5" name="Arc 1484">
              <a:extLst>
                <a:ext uri="{FF2B5EF4-FFF2-40B4-BE49-F238E27FC236}">
                  <a16:creationId xmlns:a16="http://schemas.microsoft.com/office/drawing/2014/main" id="{A7333069-C92E-4EE5-9EC5-1B296823413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6" name="Arc 1485">
              <a:extLst>
                <a:ext uri="{FF2B5EF4-FFF2-40B4-BE49-F238E27FC236}">
                  <a16:creationId xmlns:a16="http://schemas.microsoft.com/office/drawing/2014/main" id="{AD8AC012-1738-404A-ABAD-8531C5777CF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7" name="Arc 1486">
              <a:extLst>
                <a:ext uri="{FF2B5EF4-FFF2-40B4-BE49-F238E27FC236}">
                  <a16:creationId xmlns:a16="http://schemas.microsoft.com/office/drawing/2014/main" id="{8B565957-17AB-4A3A-BB62-11A96DCC8F7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8" name="Straight Connector 1487">
              <a:extLst>
                <a:ext uri="{FF2B5EF4-FFF2-40B4-BE49-F238E27FC236}">
                  <a16:creationId xmlns:a16="http://schemas.microsoft.com/office/drawing/2014/main" id="{BED9E117-BCF6-4BC6-9D92-2E2250C219B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8F549CC1-FAAE-4871-A63C-169ABF5C066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90" name="Straight Connector 1489">
              <a:extLst>
                <a:ext uri="{FF2B5EF4-FFF2-40B4-BE49-F238E27FC236}">
                  <a16:creationId xmlns:a16="http://schemas.microsoft.com/office/drawing/2014/main" id="{41FFEBE2-520C-4144-B5ED-8C3B10E227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91" name="Group 1490">
            <a:extLst>
              <a:ext uri="{FF2B5EF4-FFF2-40B4-BE49-F238E27FC236}">
                <a16:creationId xmlns:a16="http://schemas.microsoft.com/office/drawing/2014/main" id="{EF73AAD6-F6E2-4AFD-BB49-35EB40ACD919}"/>
              </a:ext>
            </a:extLst>
          </p:cNvPr>
          <p:cNvGrpSpPr/>
          <p:nvPr/>
        </p:nvGrpSpPr>
        <p:grpSpPr>
          <a:xfrm rot="2540802">
            <a:off x="11727099" y="1781175"/>
            <a:ext cx="544580" cy="346135"/>
            <a:chOff x="1459148" y="544749"/>
            <a:chExt cx="7412477" cy="5661498"/>
          </a:xfrm>
        </p:grpSpPr>
        <p:sp>
          <p:nvSpPr>
            <p:cNvPr id="1492" name="Arc 1491">
              <a:extLst>
                <a:ext uri="{FF2B5EF4-FFF2-40B4-BE49-F238E27FC236}">
                  <a16:creationId xmlns:a16="http://schemas.microsoft.com/office/drawing/2014/main" id="{11E4F113-1A37-4017-8C50-4E767857936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3" name="Straight Connector 1492">
              <a:extLst>
                <a:ext uri="{FF2B5EF4-FFF2-40B4-BE49-F238E27FC236}">
                  <a16:creationId xmlns:a16="http://schemas.microsoft.com/office/drawing/2014/main" id="{518BAB54-79D7-43DF-8B25-8B7B804FFDE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94" name="Arc 1493">
              <a:extLst>
                <a:ext uri="{FF2B5EF4-FFF2-40B4-BE49-F238E27FC236}">
                  <a16:creationId xmlns:a16="http://schemas.microsoft.com/office/drawing/2014/main" id="{F4293E81-7814-4887-96DC-0B66AB0A7D9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5" name="Straight Connector 1494">
              <a:extLst>
                <a:ext uri="{FF2B5EF4-FFF2-40B4-BE49-F238E27FC236}">
                  <a16:creationId xmlns:a16="http://schemas.microsoft.com/office/drawing/2014/main" id="{B8ABB0CE-FFD0-4AA4-8137-02EA93084D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96" name="Straight Connector 1495">
              <a:extLst>
                <a:ext uri="{FF2B5EF4-FFF2-40B4-BE49-F238E27FC236}">
                  <a16:creationId xmlns:a16="http://schemas.microsoft.com/office/drawing/2014/main" id="{9F7E58AA-F782-4B75-BEF8-476081FE14C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97" name="Oval 1496">
              <a:extLst>
                <a:ext uri="{FF2B5EF4-FFF2-40B4-BE49-F238E27FC236}">
                  <a16:creationId xmlns:a16="http://schemas.microsoft.com/office/drawing/2014/main" id="{79ABE7B6-0775-4057-897F-1E1092E14CF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8" name="Arc 1497">
              <a:extLst>
                <a:ext uri="{FF2B5EF4-FFF2-40B4-BE49-F238E27FC236}">
                  <a16:creationId xmlns:a16="http://schemas.microsoft.com/office/drawing/2014/main" id="{850C7798-2560-4BDA-B2C5-FD9579C2005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9" name="Arc 1498">
              <a:extLst>
                <a:ext uri="{FF2B5EF4-FFF2-40B4-BE49-F238E27FC236}">
                  <a16:creationId xmlns:a16="http://schemas.microsoft.com/office/drawing/2014/main" id="{C5D71E7A-F2B5-4AF7-A28F-364888FCAD5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0" name="Arc 1499">
              <a:extLst>
                <a:ext uri="{FF2B5EF4-FFF2-40B4-BE49-F238E27FC236}">
                  <a16:creationId xmlns:a16="http://schemas.microsoft.com/office/drawing/2014/main" id="{B8D51C8D-D775-4785-959D-74EE6D827C3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1" name="Arc 1500">
              <a:extLst>
                <a:ext uri="{FF2B5EF4-FFF2-40B4-BE49-F238E27FC236}">
                  <a16:creationId xmlns:a16="http://schemas.microsoft.com/office/drawing/2014/main" id="{8EBCEFFE-CDCA-4B31-AF8C-D9CEF608F6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2" name="Straight Connector 1501">
              <a:extLst>
                <a:ext uri="{FF2B5EF4-FFF2-40B4-BE49-F238E27FC236}">
                  <a16:creationId xmlns:a16="http://schemas.microsoft.com/office/drawing/2014/main" id="{C14F29A9-D424-4C53-801F-51CB3148B2D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F0E5E161-60A3-4CC4-A677-F776550FEC1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04" name="Straight Connector 1503">
              <a:extLst>
                <a:ext uri="{FF2B5EF4-FFF2-40B4-BE49-F238E27FC236}">
                  <a16:creationId xmlns:a16="http://schemas.microsoft.com/office/drawing/2014/main" id="{C2401273-1277-4D8D-829D-80A0C69C009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05" name="Group 1504">
            <a:extLst>
              <a:ext uri="{FF2B5EF4-FFF2-40B4-BE49-F238E27FC236}">
                <a16:creationId xmlns:a16="http://schemas.microsoft.com/office/drawing/2014/main" id="{EE6B0998-ADE3-48DC-9264-838777236A09}"/>
              </a:ext>
            </a:extLst>
          </p:cNvPr>
          <p:cNvGrpSpPr/>
          <p:nvPr/>
        </p:nvGrpSpPr>
        <p:grpSpPr>
          <a:xfrm rot="2540802">
            <a:off x="11727099" y="2076450"/>
            <a:ext cx="544580" cy="346135"/>
            <a:chOff x="1459148" y="544749"/>
            <a:chExt cx="7412477" cy="5661498"/>
          </a:xfrm>
        </p:grpSpPr>
        <p:sp>
          <p:nvSpPr>
            <p:cNvPr id="1506" name="Arc 1505">
              <a:extLst>
                <a:ext uri="{FF2B5EF4-FFF2-40B4-BE49-F238E27FC236}">
                  <a16:creationId xmlns:a16="http://schemas.microsoft.com/office/drawing/2014/main" id="{C02ADCAA-F372-40BF-AF63-1F590799439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7" name="Straight Connector 1506">
              <a:extLst>
                <a:ext uri="{FF2B5EF4-FFF2-40B4-BE49-F238E27FC236}">
                  <a16:creationId xmlns:a16="http://schemas.microsoft.com/office/drawing/2014/main" id="{910302BA-C6FF-4CEF-88B9-C10B70818C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08" name="Arc 1507">
              <a:extLst>
                <a:ext uri="{FF2B5EF4-FFF2-40B4-BE49-F238E27FC236}">
                  <a16:creationId xmlns:a16="http://schemas.microsoft.com/office/drawing/2014/main" id="{AE6F2913-A2A7-46BC-BC73-B40E976253C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9" name="Straight Connector 1508">
              <a:extLst>
                <a:ext uri="{FF2B5EF4-FFF2-40B4-BE49-F238E27FC236}">
                  <a16:creationId xmlns:a16="http://schemas.microsoft.com/office/drawing/2014/main" id="{06FC263C-EBB5-41DA-9423-3C941D26802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10" name="Straight Connector 1509">
              <a:extLst>
                <a:ext uri="{FF2B5EF4-FFF2-40B4-BE49-F238E27FC236}">
                  <a16:creationId xmlns:a16="http://schemas.microsoft.com/office/drawing/2014/main" id="{A1256AA6-9611-45B7-B3DF-B6C4FA78D8B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11" name="Oval 1510">
              <a:extLst>
                <a:ext uri="{FF2B5EF4-FFF2-40B4-BE49-F238E27FC236}">
                  <a16:creationId xmlns:a16="http://schemas.microsoft.com/office/drawing/2014/main" id="{46255BBB-4EDE-48D2-8511-EB145D38659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2" name="Arc 1511">
              <a:extLst>
                <a:ext uri="{FF2B5EF4-FFF2-40B4-BE49-F238E27FC236}">
                  <a16:creationId xmlns:a16="http://schemas.microsoft.com/office/drawing/2014/main" id="{DC5AB224-00C0-48F4-8E85-03714B044CA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3" name="Arc 1512">
              <a:extLst>
                <a:ext uri="{FF2B5EF4-FFF2-40B4-BE49-F238E27FC236}">
                  <a16:creationId xmlns:a16="http://schemas.microsoft.com/office/drawing/2014/main" id="{E0D89955-58C3-4C8A-8BC7-667EE24B88B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4" name="Arc 1513">
              <a:extLst>
                <a:ext uri="{FF2B5EF4-FFF2-40B4-BE49-F238E27FC236}">
                  <a16:creationId xmlns:a16="http://schemas.microsoft.com/office/drawing/2014/main" id="{2688CDB3-7C1E-436B-A7D6-C0DDB07787A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5" name="Arc 1514">
              <a:extLst>
                <a:ext uri="{FF2B5EF4-FFF2-40B4-BE49-F238E27FC236}">
                  <a16:creationId xmlns:a16="http://schemas.microsoft.com/office/drawing/2014/main" id="{3CF0E337-71A2-4327-B1B5-7509F4B3121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6" name="Straight Connector 1515">
              <a:extLst>
                <a:ext uri="{FF2B5EF4-FFF2-40B4-BE49-F238E27FC236}">
                  <a16:creationId xmlns:a16="http://schemas.microsoft.com/office/drawing/2014/main" id="{BA68B2D1-983C-4D7D-8ABF-B4947FCA795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B19D43D4-8FC6-4BE9-AA02-45DFB388184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18" name="Straight Connector 1517">
              <a:extLst>
                <a:ext uri="{FF2B5EF4-FFF2-40B4-BE49-F238E27FC236}">
                  <a16:creationId xmlns:a16="http://schemas.microsoft.com/office/drawing/2014/main" id="{FA72F75F-9251-4850-AD05-4D4B26A5062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19" name="Group 1518">
            <a:extLst>
              <a:ext uri="{FF2B5EF4-FFF2-40B4-BE49-F238E27FC236}">
                <a16:creationId xmlns:a16="http://schemas.microsoft.com/office/drawing/2014/main" id="{FB63CD91-B3F1-4D23-9AD1-9697B51187C8}"/>
              </a:ext>
            </a:extLst>
          </p:cNvPr>
          <p:cNvGrpSpPr/>
          <p:nvPr/>
        </p:nvGrpSpPr>
        <p:grpSpPr>
          <a:xfrm rot="2540802">
            <a:off x="11727099" y="2371725"/>
            <a:ext cx="544580" cy="346135"/>
            <a:chOff x="1459148" y="544749"/>
            <a:chExt cx="7412477" cy="5661498"/>
          </a:xfrm>
        </p:grpSpPr>
        <p:sp>
          <p:nvSpPr>
            <p:cNvPr id="1520" name="Arc 1519">
              <a:extLst>
                <a:ext uri="{FF2B5EF4-FFF2-40B4-BE49-F238E27FC236}">
                  <a16:creationId xmlns:a16="http://schemas.microsoft.com/office/drawing/2014/main" id="{697CCA17-D9B3-41FC-AB4C-6B7E22C4A1D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1" name="Straight Connector 1520">
              <a:extLst>
                <a:ext uri="{FF2B5EF4-FFF2-40B4-BE49-F238E27FC236}">
                  <a16:creationId xmlns:a16="http://schemas.microsoft.com/office/drawing/2014/main" id="{DDCE05E6-13CE-4C7E-8E97-A6A451F34CD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22" name="Arc 1521">
              <a:extLst>
                <a:ext uri="{FF2B5EF4-FFF2-40B4-BE49-F238E27FC236}">
                  <a16:creationId xmlns:a16="http://schemas.microsoft.com/office/drawing/2014/main" id="{0FCB209F-671B-488F-9422-BC82591907B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3" name="Straight Connector 1522">
              <a:extLst>
                <a:ext uri="{FF2B5EF4-FFF2-40B4-BE49-F238E27FC236}">
                  <a16:creationId xmlns:a16="http://schemas.microsoft.com/office/drawing/2014/main" id="{9B2821E9-D65D-49AD-8FE3-26AF08428D9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D83A4482-FD22-4E26-ABA3-1F56FAAC143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5" name="Oval 1524">
              <a:extLst>
                <a:ext uri="{FF2B5EF4-FFF2-40B4-BE49-F238E27FC236}">
                  <a16:creationId xmlns:a16="http://schemas.microsoft.com/office/drawing/2014/main" id="{34D9D6DC-F162-4A7F-996A-2D8DA8FBA04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6" name="Arc 1525">
              <a:extLst>
                <a:ext uri="{FF2B5EF4-FFF2-40B4-BE49-F238E27FC236}">
                  <a16:creationId xmlns:a16="http://schemas.microsoft.com/office/drawing/2014/main" id="{3DA7EDDE-7B29-4F3F-823A-2F87A7F7849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7" name="Arc 1526">
              <a:extLst>
                <a:ext uri="{FF2B5EF4-FFF2-40B4-BE49-F238E27FC236}">
                  <a16:creationId xmlns:a16="http://schemas.microsoft.com/office/drawing/2014/main" id="{6C23FCA3-D96D-46EC-B4AD-E957F773EB9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8" name="Arc 1527">
              <a:extLst>
                <a:ext uri="{FF2B5EF4-FFF2-40B4-BE49-F238E27FC236}">
                  <a16:creationId xmlns:a16="http://schemas.microsoft.com/office/drawing/2014/main" id="{93C698AE-8455-4B6D-B218-FFF7FC20632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9" name="Arc 1528">
              <a:extLst>
                <a:ext uri="{FF2B5EF4-FFF2-40B4-BE49-F238E27FC236}">
                  <a16:creationId xmlns:a16="http://schemas.microsoft.com/office/drawing/2014/main" id="{524AC4DE-AF36-4C1A-9A91-5E0E64E4F06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0" name="Straight Connector 1529">
              <a:extLst>
                <a:ext uri="{FF2B5EF4-FFF2-40B4-BE49-F238E27FC236}">
                  <a16:creationId xmlns:a16="http://schemas.microsoft.com/office/drawing/2014/main" id="{249EA5DA-3961-45EA-8625-95AFBAEE0B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9D36E8C6-117B-4C2F-B126-45E5E621D0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CB7EAC14-340E-473D-9EDF-83C700EE92F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33" name="Group 1532">
            <a:extLst>
              <a:ext uri="{FF2B5EF4-FFF2-40B4-BE49-F238E27FC236}">
                <a16:creationId xmlns:a16="http://schemas.microsoft.com/office/drawing/2014/main" id="{FCFCA122-B6D1-4A5B-BCB4-9143F2D0E9E9}"/>
              </a:ext>
            </a:extLst>
          </p:cNvPr>
          <p:cNvGrpSpPr/>
          <p:nvPr/>
        </p:nvGrpSpPr>
        <p:grpSpPr>
          <a:xfrm rot="2540802">
            <a:off x="11727099" y="2667000"/>
            <a:ext cx="544580" cy="346135"/>
            <a:chOff x="1459148" y="544749"/>
            <a:chExt cx="7412477" cy="5661498"/>
          </a:xfrm>
        </p:grpSpPr>
        <p:sp>
          <p:nvSpPr>
            <p:cNvPr id="1534" name="Arc 1533">
              <a:extLst>
                <a:ext uri="{FF2B5EF4-FFF2-40B4-BE49-F238E27FC236}">
                  <a16:creationId xmlns:a16="http://schemas.microsoft.com/office/drawing/2014/main" id="{C0965F6E-15C7-4F9F-9A27-69A50F6392B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5" name="Straight Connector 1534">
              <a:extLst>
                <a:ext uri="{FF2B5EF4-FFF2-40B4-BE49-F238E27FC236}">
                  <a16:creationId xmlns:a16="http://schemas.microsoft.com/office/drawing/2014/main" id="{4F36CC62-029E-4A01-B5AE-C3A49B4B07F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36" name="Arc 1535">
              <a:extLst>
                <a:ext uri="{FF2B5EF4-FFF2-40B4-BE49-F238E27FC236}">
                  <a16:creationId xmlns:a16="http://schemas.microsoft.com/office/drawing/2014/main" id="{284D37AD-3BEF-4474-A162-88323E3E0AA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7" name="Straight Connector 1536">
              <a:extLst>
                <a:ext uri="{FF2B5EF4-FFF2-40B4-BE49-F238E27FC236}">
                  <a16:creationId xmlns:a16="http://schemas.microsoft.com/office/drawing/2014/main" id="{D617629A-8512-48CE-BB35-E996B8F412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38" name="Straight Connector 1537">
              <a:extLst>
                <a:ext uri="{FF2B5EF4-FFF2-40B4-BE49-F238E27FC236}">
                  <a16:creationId xmlns:a16="http://schemas.microsoft.com/office/drawing/2014/main" id="{C81B13D9-3594-4008-B9E4-5302884112B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39" name="Oval 1538">
              <a:extLst>
                <a:ext uri="{FF2B5EF4-FFF2-40B4-BE49-F238E27FC236}">
                  <a16:creationId xmlns:a16="http://schemas.microsoft.com/office/drawing/2014/main" id="{DBC2A949-3DBF-43CA-964B-F718A0511B8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0" name="Arc 1539">
              <a:extLst>
                <a:ext uri="{FF2B5EF4-FFF2-40B4-BE49-F238E27FC236}">
                  <a16:creationId xmlns:a16="http://schemas.microsoft.com/office/drawing/2014/main" id="{4873EA8D-0250-4AC9-9BEB-58E73B9D153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1" name="Arc 1540">
              <a:extLst>
                <a:ext uri="{FF2B5EF4-FFF2-40B4-BE49-F238E27FC236}">
                  <a16:creationId xmlns:a16="http://schemas.microsoft.com/office/drawing/2014/main" id="{B41C9C64-F527-4908-9052-6DF53F3B838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2" name="Arc 1541">
              <a:extLst>
                <a:ext uri="{FF2B5EF4-FFF2-40B4-BE49-F238E27FC236}">
                  <a16:creationId xmlns:a16="http://schemas.microsoft.com/office/drawing/2014/main" id="{C258A391-571E-4618-83E6-B56E31CE120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3" name="Arc 1542">
              <a:extLst>
                <a:ext uri="{FF2B5EF4-FFF2-40B4-BE49-F238E27FC236}">
                  <a16:creationId xmlns:a16="http://schemas.microsoft.com/office/drawing/2014/main" id="{32017111-5ABC-4B20-84AD-2E8E1745FAA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4" name="Straight Connector 1543">
              <a:extLst>
                <a:ext uri="{FF2B5EF4-FFF2-40B4-BE49-F238E27FC236}">
                  <a16:creationId xmlns:a16="http://schemas.microsoft.com/office/drawing/2014/main" id="{D7A2F5F5-EBD1-4A12-9888-96897C854E1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B8C97746-4DF6-4A66-9210-D094710D8EA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46" name="Straight Connector 1545">
              <a:extLst>
                <a:ext uri="{FF2B5EF4-FFF2-40B4-BE49-F238E27FC236}">
                  <a16:creationId xmlns:a16="http://schemas.microsoft.com/office/drawing/2014/main" id="{5E127C91-45B4-49AA-B692-B179BB334EF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47" name="Group 1546">
            <a:extLst>
              <a:ext uri="{FF2B5EF4-FFF2-40B4-BE49-F238E27FC236}">
                <a16:creationId xmlns:a16="http://schemas.microsoft.com/office/drawing/2014/main" id="{7C155CE1-C5C4-4A0F-A468-2A1C39478616}"/>
              </a:ext>
            </a:extLst>
          </p:cNvPr>
          <p:cNvGrpSpPr/>
          <p:nvPr/>
        </p:nvGrpSpPr>
        <p:grpSpPr>
          <a:xfrm rot="2540802">
            <a:off x="11727099" y="2962275"/>
            <a:ext cx="544580" cy="346135"/>
            <a:chOff x="1459148" y="544749"/>
            <a:chExt cx="7412477" cy="5661498"/>
          </a:xfrm>
        </p:grpSpPr>
        <p:sp>
          <p:nvSpPr>
            <p:cNvPr id="1548" name="Arc 1547">
              <a:extLst>
                <a:ext uri="{FF2B5EF4-FFF2-40B4-BE49-F238E27FC236}">
                  <a16:creationId xmlns:a16="http://schemas.microsoft.com/office/drawing/2014/main" id="{51436A76-9DE2-450F-938A-58A513FA20B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9" name="Straight Connector 1548">
              <a:extLst>
                <a:ext uri="{FF2B5EF4-FFF2-40B4-BE49-F238E27FC236}">
                  <a16:creationId xmlns:a16="http://schemas.microsoft.com/office/drawing/2014/main" id="{53D293D5-3E77-4B00-B829-87B0F11A73C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50" name="Arc 1549">
              <a:extLst>
                <a:ext uri="{FF2B5EF4-FFF2-40B4-BE49-F238E27FC236}">
                  <a16:creationId xmlns:a16="http://schemas.microsoft.com/office/drawing/2014/main" id="{C566CD33-D898-4846-9754-5649698B28E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1" name="Straight Connector 1550">
              <a:extLst>
                <a:ext uri="{FF2B5EF4-FFF2-40B4-BE49-F238E27FC236}">
                  <a16:creationId xmlns:a16="http://schemas.microsoft.com/office/drawing/2014/main" id="{3206687A-4D61-426B-81D7-AD68CB839A2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52" name="Straight Connector 1551">
              <a:extLst>
                <a:ext uri="{FF2B5EF4-FFF2-40B4-BE49-F238E27FC236}">
                  <a16:creationId xmlns:a16="http://schemas.microsoft.com/office/drawing/2014/main" id="{A4B48480-BE05-432A-8F02-C10FDA51E4D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53" name="Oval 1552">
              <a:extLst>
                <a:ext uri="{FF2B5EF4-FFF2-40B4-BE49-F238E27FC236}">
                  <a16:creationId xmlns:a16="http://schemas.microsoft.com/office/drawing/2014/main" id="{1DFCECEF-D830-48A7-A059-2B2F6CB86B8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4" name="Arc 1553">
              <a:extLst>
                <a:ext uri="{FF2B5EF4-FFF2-40B4-BE49-F238E27FC236}">
                  <a16:creationId xmlns:a16="http://schemas.microsoft.com/office/drawing/2014/main" id="{15B8733C-3790-4259-BFE4-A98022454A8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5" name="Arc 1554">
              <a:extLst>
                <a:ext uri="{FF2B5EF4-FFF2-40B4-BE49-F238E27FC236}">
                  <a16:creationId xmlns:a16="http://schemas.microsoft.com/office/drawing/2014/main" id="{AA9AB25F-DAFE-44C6-84CC-8D380E73024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6" name="Arc 1555">
              <a:extLst>
                <a:ext uri="{FF2B5EF4-FFF2-40B4-BE49-F238E27FC236}">
                  <a16:creationId xmlns:a16="http://schemas.microsoft.com/office/drawing/2014/main" id="{91F69868-2122-4CF1-827D-78AEABDBCEC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7" name="Arc 1556">
              <a:extLst>
                <a:ext uri="{FF2B5EF4-FFF2-40B4-BE49-F238E27FC236}">
                  <a16:creationId xmlns:a16="http://schemas.microsoft.com/office/drawing/2014/main" id="{E7DDD901-3CA2-47E9-B627-A1B30DA0F44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8" name="Straight Connector 1557">
              <a:extLst>
                <a:ext uri="{FF2B5EF4-FFF2-40B4-BE49-F238E27FC236}">
                  <a16:creationId xmlns:a16="http://schemas.microsoft.com/office/drawing/2014/main" id="{8690358A-DE33-4DD5-B507-FE9ABCCA527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8309D762-AD00-439B-A319-B7358561F38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60" name="Straight Connector 1559">
              <a:extLst>
                <a:ext uri="{FF2B5EF4-FFF2-40B4-BE49-F238E27FC236}">
                  <a16:creationId xmlns:a16="http://schemas.microsoft.com/office/drawing/2014/main" id="{8AC1F888-D5A6-4597-B84B-9303C5A4B81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61" name="Group 1560">
            <a:extLst>
              <a:ext uri="{FF2B5EF4-FFF2-40B4-BE49-F238E27FC236}">
                <a16:creationId xmlns:a16="http://schemas.microsoft.com/office/drawing/2014/main" id="{505207CC-E4C0-4BA6-80D2-071D22BF14CF}"/>
              </a:ext>
            </a:extLst>
          </p:cNvPr>
          <p:cNvGrpSpPr/>
          <p:nvPr/>
        </p:nvGrpSpPr>
        <p:grpSpPr>
          <a:xfrm rot="2540802">
            <a:off x="11727099" y="3257550"/>
            <a:ext cx="544580" cy="346135"/>
            <a:chOff x="1459148" y="544749"/>
            <a:chExt cx="7412477" cy="5661498"/>
          </a:xfrm>
        </p:grpSpPr>
        <p:sp>
          <p:nvSpPr>
            <p:cNvPr id="1562" name="Arc 1561">
              <a:extLst>
                <a:ext uri="{FF2B5EF4-FFF2-40B4-BE49-F238E27FC236}">
                  <a16:creationId xmlns:a16="http://schemas.microsoft.com/office/drawing/2014/main" id="{23207339-3015-4CD3-A150-EBEF650CB72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3" name="Straight Connector 1562">
              <a:extLst>
                <a:ext uri="{FF2B5EF4-FFF2-40B4-BE49-F238E27FC236}">
                  <a16:creationId xmlns:a16="http://schemas.microsoft.com/office/drawing/2014/main" id="{5AF8E98A-6500-440A-87DB-65908CBCFF9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64" name="Arc 1563">
              <a:extLst>
                <a:ext uri="{FF2B5EF4-FFF2-40B4-BE49-F238E27FC236}">
                  <a16:creationId xmlns:a16="http://schemas.microsoft.com/office/drawing/2014/main" id="{CFCE5853-CB8A-4C15-BDC7-911EEF67A9E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5" name="Straight Connector 1564">
              <a:extLst>
                <a:ext uri="{FF2B5EF4-FFF2-40B4-BE49-F238E27FC236}">
                  <a16:creationId xmlns:a16="http://schemas.microsoft.com/office/drawing/2014/main" id="{45F5FE3C-D4BA-40D1-9CCC-7504F7D9B54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66" name="Straight Connector 1565">
              <a:extLst>
                <a:ext uri="{FF2B5EF4-FFF2-40B4-BE49-F238E27FC236}">
                  <a16:creationId xmlns:a16="http://schemas.microsoft.com/office/drawing/2014/main" id="{EA212560-82A2-49C5-992E-29FA202E2BD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67" name="Oval 1566">
              <a:extLst>
                <a:ext uri="{FF2B5EF4-FFF2-40B4-BE49-F238E27FC236}">
                  <a16:creationId xmlns:a16="http://schemas.microsoft.com/office/drawing/2014/main" id="{137657E1-0458-486B-A6CC-0E6944BE26A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8" name="Arc 1567">
              <a:extLst>
                <a:ext uri="{FF2B5EF4-FFF2-40B4-BE49-F238E27FC236}">
                  <a16:creationId xmlns:a16="http://schemas.microsoft.com/office/drawing/2014/main" id="{58953FB2-E3AA-4B77-9092-5B7C454F3B1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9" name="Arc 1568">
              <a:extLst>
                <a:ext uri="{FF2B5EF4-FFF2-40B4-BE49-F238E27FC236}">
                  <a16:creationId xmlns:a16="http://schemas.microsoft.com/office/drawing/2014/main" id="{D40C53D1-4962-4779-B5F9-3FCFA33A1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0" name="Arc 1569">
              <a:extLst>
                <a:ext uri="{FF2B5EF4-FFF2-40B4-BE49-F238E27FC236}">
                  <a16:creationId xmlns:a16="http://schemas.microsoft.com/office/drawing/2014/main" id="{1854424C-456D-460F-8CD4-A8DBB6EDBE0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1" name="Arc 1570">
              <a:extLst>
                <a:ext uri="{FF2B5EF4-FFF2-40B4-BE49-F238E27FC236}">
                  <a16:creationId xmlns:a16="http://schemas.microsoft.com/office/drawing/2014/main" id="{D858AD42-89C2-4425-A7F5-2B36DC0B5B6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2" name="Straight Connector 1571">
              <a:extLst>
                <a:ext uri="{FF2B5EF4-FFF2-40B4-BE49-F238E27FC236}">
                  <a16:creationId xmlns:a16="http://schemas.microsoft.com/office/drawing/2014/main" id="{437F87EC-6CB3-48AE-8266-86BD2DE730E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5DB97B87-96F6-47EE-8035-5DB489D74B5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C93B44CE-6197-42E9-84D8-6D9C39E0EF8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75" name="Group 1574">
            <a:extLst>
              <a:ext uri="{FF2B5EF4-FFF2-40B4-BE49-F238E27FC236}">
                <a16:creationId xmlns:a16="http://schemas.microsoft.com/office/drawing/2014/main" id="{5DF19C6C-3638-4ABE-9A82-3B5056E83378}"/>
              </a:ext>
            </a:extLst>
          </p:cNvPr>
          <p:cNvGrpSpPr/>
          <p:nvPr/>
        </p:nvGrpSpPr>
        <p:grpSpPr>
          <a:xfrm rot="2540802">
            <a:off x="11727099" y="3552825"/>
            <a:ext cx="544580" cy="346135"/>
            <a:chOff x="1459148" y="544749"/>
            <a:chExt cx="7412477" cy="5661498"/>
          </a:xfrm>
        </p:grpSpPr>
        <p:sp>
          <p:nvSpPr>
            <p:cNvPr id="1576" name="Arc 1575">
              <a:extLst>
                <a:ext uri="{FF2B5EF4-FFF2-40B4-BE49-F238E27FC236}">
                  <a16:creationId xmlns:a16="http://schemas.microsoft.com/office/drawing/2014/main" id="{3D80B09A-9BC1-4423-835E-ED365FF6149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7" name="Straight Connector 1576">
              <a:extLst>
                <a:ext uri="{FF2B5EF4-FFF2-40B4-BE49-F238E27FC236}">
                  <a16:creationId xmlns:a16="http://schemas.microsoft.com/office/drawing/2014/main" id="{482C5FD7-1A66-44C1-88CB-396588133CE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78" name="Arc 1577">
              <a:extLst>
                <a:ext uri="{FF2B5EF4-FFF2-40B4-BE49-F238E27FC236}">
                  <a16:creationId xmlns:a16="http://schemas.microsoft.com/office/drawing/2014/main" id="{8027BBD4-1650-4B77-BF13-15A7C21C422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9" name="Straight Connector 1578">
              <a:extLst>
                <a:ext uri="{FF2B5EF4-FFF2-40B4-BE49-F238E27FC236}">
                  <a16:creationId xmlns:a16="http://schemas.microsoft.com/office/drawing/2014/main" id="{AC30AA76-F7A7-4328-851B-72ED451373D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EE02A6FD-72EA-4F1E-B3A0-917F1D0A626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81" name="Oval 1580">
              <a:extLst>
                <a:ext uri="{FF2B5EF4-FFF2-40B4-BE49-F238E27FC236}">
                  <a16:creationId xmlns:a16="http://schemas.microsoft.com/office/drawing/2014/main" id="{7C1DC891-7460-4909-B602-81686175DB3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2" name="Arc 1581">
              <a:extLst>
                <a:ext uri="{FF2B5EF4-FFF2-40B4-BE49-F238E27FC236}">
                  <a16:creationId xmlns:a16="http://schemas.microsoft.com/office/drawing/2014/main" id="{65E5EC4D-4840-4970-9399-E8914FB79BD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3" name="Arc 1582">
              <a:extLst>
                <a:ext uri="{FF2B5EF4-FFF2-40B4-BE49-F238E27FC236}">
                  <a16:creationId xmlns:a16="http://schemas.microsoft.com/office/drawing/2014/main" id="{3776C129-10B6-4F7D-B1B0-A1DF61E275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4" name="Arc 1583">
              <a:extLst>
                <a:ext uri="{FF2B5EF4-FFF2-40B4-BE49-F238E27FC236}">
                  <a16:creationId xmlns:a16="http://schemas.microsoft.com/office/drawing/2014/main" id="{727640C3-B4D3-43DB-B1AC-1E743078C60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5" name="Arc 1584">
              <a:extLst>
                <a:ext uri="{FF2B5EF4-FFF2-40B4-BE49-F238E27FC236}">
                  <a16:creationId xmlns:a16="http://schemas.microsoft.com/office/drawing/2014/main" id="{637281A7-51F2-48FD-A2A0-0C0D1E4D045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6" name="Straight Connector 1585">
              <a:extLst>
                <a:ext uri="{FF2B5EF4-FFF2-40B4-BE49-F238E27FC236}">
                  <a16:creationId xmlns:a16="http://schemas.microsoft.com/office/drawing/2014/main" id="{95E467C4-16AA-4AD8-A8CC-B9052197DF7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0E9F2E7E-E4C5-4387-89BB-AA5C8052EE5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88" name="Straight Connector 1587">
              <a:extLst>
                <a:ext uri="{FF2B5EF4-FFF2-40B4-BE49-F238E27FC236}">
                  <a16:creationId xmlns:a16="http://schemas.microsoft.com/office/drawing/2014/main" id="{B0495080-F8B2-42B8-AEF1-31DF82D6B8C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89" name="Group 1588">
            <a:extLst>
              <a:ext uri="{FF2B5EF4-FFF2-40B4-BE49-F238E27FC236}">
                <a16:creationId xmlns:a16="http://schemas.microsoft.com/office/drawing/2014/main" id="{690E0478-997A-4D23-9DFF-FCD604FBCF15}"/>
              </a:ext>
            </a:extLst>
          </p:cNvPr>
          <p:cNvGrpSpPr/>
          <p:nvPr/>
        </p:nvGrpSpPr>
        <p:grpSpPr>
          <a:xfrm rot="2540802">
            <a:off x="11727099" y="3848100"/>
            <a:ext cx="544580" cy="346135"/>
            <a:chOff x="1459148" y="544749"/>
            <a:chExt cx="7412477" cy="5661498"/>
          </a:xfrm>
        </p:grpSpPr>
        <p:sp>
          <p:nvSpPr>
            <p:cNvPr id="1590" name="Arc 1589">
              <a:extLst>
                <a:ext uri="{FF2B5EF4-FFF2-40B4-BE49-F238E27FC236}">
                  <a16:creationId xmlns:a16="http://schemas.microsoft.com/office/drawing/2014/main" id="{C2E2D8E4-5838-4786-8868-A56AAAB331C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1" name="Straight Connector 1590">
              <a:extLst>
                <a:ext uri="{FF2B5EF4-FFF2-40B4-BE49-F238E27FC236}">
                  <a16:creationId xmlns:a16="http://schemas.microsoft.com/office/drawing/2014/main" id="{AA4C2D51-EF30-4170-A2F6-6BBE777EEA6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92" name="Arc 1591">
              <a:extLst>
                <a:ext uri="{FF2B5EF4-FFF2-40B4-BE49-F238E27FC236}">
                  <a16:creationId xmlns:a16="http://schemas.microsoft.com/office/drawing/2014/main" id="{240BC0A3-9550-4CFD-82D3-CB1DA949B74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3" name="Straight Connector 1592">
              <a:extLst>
                <a:ext uri="{FF2B5EF4-FFF2-40B4-BE49-F238E27FC236}">
                  <a16:creationId xmlns:a16="http://schemas.microsoft.com/office/drawing/2014/main" id="{898E9731-675F-40B0-9F55-B3AE31CE634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ABBC1753-5430-4436-B310-889FB51C213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95" name="Oval 1594">
              <a:extLst>
                <a:ext uri="{FF2B5EF4-FFF2-40B4-BE49-F238E27FC236}">
                  <a16:creationId xmlns:a16="http://schemas.microsoft.com/office/drawing/2014/main" id="{26349D5B-B361-4721-A398-9D6D58CC4BB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6" name="Arc 1595">
              <a:extLst>
                <a:ext uri="{FF2B5EF4-FFF2-40B4-BE49-F238E27FC236}">
                  <a16:creationId xmlns:a16="http://schemas.microsoft.com/office/drawing/2014/main" id="{64036E23-A0D3-4783-845F-5650A10F8A4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7" name="Arc 1596">
              <a:extLst>
                <a:ext uri="{FF2B5EF4-FFF2-40B4-BE49-F238E27FC236}">
                  <a16:creationId xmlns:a16="http://schemas.microsoft.com/office/drawing/2014/main" id="{FC3720E9-576F-4191-A8D9-EAB151BE853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8" name="Arc 1597">
              <a:extLst>
                <a:ext uri="{FF2B5EF4-FFF2-40B4-BE49-F238E27FC236}">
                  <a16:creationId xmlns:a16="http://schemas.microsoft.com/office/drawing/2014/main" id="{858D4937-5419-4EE1-9F9E-5044520A38A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9" name="Arc 1598">
              <a:extLst>
                <a:ext uri="{FF2B5EF4-FFF2-40B4-BE49-F238E27FC236}">
                  <a16:creationId xmlns:a16="http://schemas.microsoft.com/office/drawing/2014/main" id="{EC6E5508-624E-4A6F-B26C-9C81C65DF55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0" name="Straight Connector 1599">
              <a:extLst>
                <a:ext uri="{FF2B5EF4-FFF2-40B4-BE49-F238E27FC236}">
                  <a16:creationId xmlns:a16="http://schemas.microsoft.com/office/drawing/2014/main" id="{539CA809-634E-4F1B-BCCD-66DE551E652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F1B10D0B-65AA-4D01-83C3-D398771291C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02" name="Straight Connector 1601">
              <a:extLst>
                <a:ext uri="{FF2B5EF4-FFF2-40B4-BE49-F238E27FC236}">
                  <a16:creationId xmlns:a16="http://schemas.microsoft.com/office/drawing/2014/main" id="{44340D28-E213-403C-A8F7-67CFD80E71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3" name="Group 1602">
            <a:extLst>
              <a:ext uri="{FF2B5EF4-FFF2-40B4-BE49-F238E27FC236}">
                <a16:creationId xmlns:a16="http://schemas.microsoft.com/office/drawing/2014/main" id="{5560A7BA-C933-4837-99E1-4F6B276D4EDE}"/>
              </a:ext>
            </a:extLst>
          </p:cNvPr>
          <p:cNvGrpSpPr/>
          <p:nvPr/>
        </p:nvGrpSpPr>
        <p:grpSpPr>
          <a:xfrm rot="2540802">
            <a:off x="11727099" y="4143375"/>
            <a:ext cx="544580" cy="346135"/>
            <a:chOff x="1459148" y="544749"/>
            <a:chExt cx="7412477" cy="5661498"/>
          </a:xfrm>
        </p:grpSpPr>
        <p:sp>
          <p:nvSpPr>
            <p:cNvPr id="1604" name="Arc 1603">
              <a:extLst>
                <a:ext uri="{FF2B5EF4-FFF2-40B4-BE49-F238E27FC236}">
                  <a16:creationId xmlns:a16="http://schemas.microsoft.com/office/drawing/2014/main" id="{A371354C-B4BD-45A6-A7B3-D46456B244C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5" name="Straight Connector 1604">
              <a:extLst>
                <a:ext uri="{FF2B5EF4-FFF2-40B4-BE49-F238E27FC236}">
                  <a16:creationId xmlns:a16="http://schemas.microsoft.com/office/drawing/2014/main" id="{0ED819DE-D11F-4EC7-BE80-ED2E8950C6A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06" name="Arc 1605">
              <a:extLst>
                <a:ext uri="{FF2B5EF4-FFF2-40B4-BE49-F238E27FC236}">
                  <a16:creationId xmlns:a16="http://schemas.microsoft.com/office/drawing/2014/main" id="{8CB20FAE-6FB9-4BFB-925B-519EA566F0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7" name="Straight Connector 1606">
              <a:extLst>
                <a:ext uri="{FF2B5EF4-FFF2-40B4-BE49-F238E27FC236}">
                  <a16:creationId xmlns:a16="http://schemas.microsoft.com/office/drawing/2014/main" id="{51D63284-E813-49D1-8C86-EA746902D00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08" name="Straight Connector 1607">
              <a:extLst>
                <a:ext uri="{FF2B5EF4-FFF2-40B4-BE49-F238E27FC236}">
                  <a16:creationId xmlns:a16="http://schemas.microsoft.com/office/drawing/2014/main" id="{AB203525-F2C7-4CC0-943F-85A8D09FDCA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09" name="Oval 1608">
              <a:extLst>
                <a:ext uri="{FF2B5EF4-FFF2-40B4-BE49-F238E27FC236}">
                  <a16:creationId xmlns:a16="http://schemas.microsoft.com/office/drawing/2014/main" id="{9079086E-C24D-410B-843E-7FD663FE9BE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0" name="Arc 1609">
              <a:extLst>
                <a:ext uri="{FF2B5EF4-FFF2-40B4-BE49-F238E27FC236}">
                  <a16:creationId xmlns:a16="http://schemas.microsoft.com/office/drawing/2014/main" id="{16CF3F66-5932-4AD2-BDE5-3232F645ACD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1" name="Arc 1610">
              <a:extLst>
                <a:ext uri="{FF2B5EF4-FFF2-40B4-BE49-F238E27FC236}">
                  <a16:creationId xmlns:a16="http://schemas.microsoft.com/office/drawing/2014/main" id="{8B50B465-53E3-4398-8D6E-AD4938E375A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2" name="Arc 1611">
              <a:extLst>
                <a:ext uri="{FF2B5EF4-FFF2-40B4-BE49-F238E27FC236}">
                  <a16:creationId xmlns:a16="http://schemas.microsoft.com/office/drawing/2014/main" id="{FC8BAA43-C877-4896-80AB-F961DD1241D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3" name="Arc 1612">
              <a:extLst>
                <a:ext uri="{FF2B5EF4-FFF2-40B4-BE49-F238E27FC236}">
                  <a16:creationId xmlns:a16="http://schemas.microsoft.com/office/drawing/2014/main" id="{373B728B-EE86-4C9A-9673-C9A72C4168E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4" name="Straight Connector 1613">
              <a:extLst>
                <a:ext uri="{FF2B5EF4-FFF2-40B4-BE49-F238E27FC236}">
                  <a16:creationId xmlns:a16="http://schemas.microsoft.com/office/drawing/2014/main" id="{4DF756C6-019B-4CBA-9212-75321DC909E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BF53CB45-DC4D-405C-905A-AD7C3E5A6B5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16" name="Straight Connector 1615">
              <a:extLst>
                <a:ext uri="{FF2B5EF4-FFF2-40B4-BE49-F238E27FC236}">
                  <a16:creationId xmlns:a16="http://schemas.microsoft.com/office/drawing/2014/main" id="{6E8DC42A-E6A3-4D62-90C8-A6496208C85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17" name="Group 1616">
            <a:extLst>
              <a:ext uri="{FF2B5EF4-FFF2-40B4-BE49-F238E27FC236}">
                <a16:creationId xmlns:a16="http://schemas.microsoft.com/office/drawing/2014/main" id="{28C4E319-9148-4FC9-A543-C6B640712628}"/>
              </a:ext>
            </a:extLst>
          </p:cNvPr>
          <p:cNvGrpSpPr/>
          <p:nvPr/>
        </p:nvGrpSpPr>
        <p:grpSpPr>
          <a:xfrm rot="2540802">
            <a:off x="11727099" y="4438650"/>
            <a:ext cx="544580" cy="346135"/>
            <a:chOff x="1459148" y="544749"/>
            <a:chExt cx="7412477" cy="5661498"/>
          </a:xfrm>
        </p:grpSpPr>
        <p:sp>
          <p:nvSpPr>
            <p:cNvPr id="1618" name="Arc 1617">
              <a:extLst>
                <a:ext uri="{FF2B5EF4-FFF2-40B4-BE49-F238E27FC236}">
                  <a16:creationId xmlns:a16="http://schemas.microsoft.com/office/drawing/2014/main" id="{4AF05D19-706C-49FE-9E93-697804DE1B7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9" name="Straight Connector 1618">
              <a:extLst>
                <a:ext uri="{FF2B5EF4-FFF2-40B4-BE49-F238E27FC236}">
                  <a16:creationId xmlns:a16="http://schemas.microsoft.com/office/drawing/2014/main" id="{E4F28B5A-9633-4F1B-967C-3083092021A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20" name="Arc 1619">
              <a:extLst>
                <a:ext uri="{FF2B5EF4-FFF2-40B4-BE49-F238E27FC236}">
                  <a16:creationId xmlns:a16="http://schemas.microsoft.com/office/drawing/2014/main" id="{7AB30874-708B-4ADA-97DD-D086FE3480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1" name="Straight Connector 1620">
              <a:extLst>
                <a:ext uri="{FF2B5EF4-FFF2-40B4-BE49-F238E27FC236}">
                  <a16:creationId xmlns:a16="http://schemas.microsoft.com/office/drawing/2014/main" id="{E6A85B50-771E-4C5E-A228-0384B08BAD9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22" name="Straight Connector 1621">
              <a:extLst>
                <a:ext uri="{FF2B5EF4-FFF2-40B4-BE49-F238E27FC236}">
                  <a16:creationId xmlns:a16="http://schemas.microsoft.com/office/drawing/2014/main" id="{B676F0D2-286E-471C-861F-5A117F3FB8D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23" name="Oval 1622">
              <a:extLst>
                <a:ext uri="{FF2B5EF4-FFF2-40B4-BE49-F238E27FC236}">
                  <a16:creationId xmlns:a16="http://schemas.microsoft.com/office/drawing/2014/main" id="{068424FA-2FC3-4EC8-99DF-FAE8EA932BE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4" name="Arc 1623">
              <a:extLst>
                <a:ext uri="{FF2B5EF4-FFF2-40B4-BE49-F238E27FC236}">
                  <a16:creationId xmlns:a16="http://schemas.microsoft.com/office/drawing/2014/main" id="{E0C2CE5E-4FAB-469F-967E-9CC167F7EF0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5" name="Arc 1624">
              <a:extLst>
                <a:ext uri="{FF2B5EF4-FFF2-40B4-BE49-F238E27FC236}">
                  <a16:creationId xmlns:a16="http://schemas.microsoft.com/office/drawing/2014/main" id="{2CC13801-1B54-471D-847C-7AA11F03938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6" name="Arc 1625">
              <a:extLst>
                <a:ext uri="{FF2B5EF4-FFF2-40B4-BE49-F238E27FC236}">
                  <a16:creationId xmlns:a16="http://schemas.microsoft.com/office/drawing/2014/main" id="{5A35B52C-EA5F-43BE-9DB0-4B8B8759775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7" name="Arc 1626">
              <a:extLst>
                <a:ext uri="{FF2B5EF4-FFF2-40B4-BE49-F238E27FC236}">
                  <a16:creationId xmlns:a16="http://schemas.microsoft.com/office/drawing/2014/main" id="{9622E4AD-F4B7-4E5C-9A20-4544B5BC4BA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8" name="Straight Connector 1627">
              <a:extLst>
                <a:ext uri="{FF2B5EF4-FFF2-40B4-BE49-F238E27FC236}">
                  <a16:creationId xmlns:a16="http://schemas.microsoft.com/office/drawing/2014/main" id="{ED38001F-587D-45DB-9983-B5E2ECE1501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078CFBB2-F99A-4247-A69F-D50B3639AA2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a:extLst>
                <a:ext uri="{FF2B5EF4-FFF2-40B4-BE49-F238E27FC236}">
                  <a16:creationId xmlns:a16="http://schemas.microsoft.com/office/drawing/2014/main" id="{DA0D2C9F-BB0A-479D-B0AF-0168E3789B9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31" name="Group 1630">
            <a:extLst>
              <a:ext uri="{FF2B5EF4-FFF2-40B4-BE49-F238E27FC236}">
                <a16:creationId xmlns:a16="http://schemas.microsoft.com/office/drawing/2014/main" id="{AADCC26F-1CEF-4831-814B-E4444113E3AE}"/>
              </a:ext>
            </a:extLst>
          </p:cNvPr>
          <p:cNvGrpSpPr/>
          <p:nvPr/>
        </p:nvGrpSpPr>
        <p:grpSpPr>
          <a:xfrm rot="2540802">
            <a:off x="11727099" y="4733925"/>
            <a:ext cx="544580" cy="346135"/>
            <a:chOff x="1459148" y="544749"/>
            <a:chExt cx="7412477" cy="5661498"/>
          </a:xfrm>
        </p:grpSpPr>
        <p:sp>
          <p:nvSpPr>
            <p:cNvPr id="1632" name="Arc 1631">
              <a:extLst>
                <a:ext uri="{FF2B5EF4-FFF2-40B4-BE49-F238E27FC236}">
                  <a16:creationId xmlns:a16="http://schemas.microsoft.com/office/drawing/2014/main" id="{D6E4D31F-9E8C-4AAF-9F52-42435A5617F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3" name="Straight Connector 1632">
              <a:extLst>
                <a:ext uri="{FF2B5EF4-FFF2-40B4-BE49-F238E27FC236}">
                  <a16:creationId xmlns:a16="http://schemas.microsoft.com/office/drawing/2014/main" id="{3DA3E650-FF89-4D9A-8619-C5FC054DD00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34" name="Arc 1633">
              <a:extLst>
                <a:ext uri="{FF2B5EF4-FFF2-40B4-BE49-F238E27FC236}">
                  <a16:creationId xmlns:a16="http://schemas.microsoft.com/office/drawing/2014/main" id="{6C4AA7CF-C5BD-45D4-BEF4-9F6C7F76F0B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5" name="Straight Connector 1634">
              <a:extLst>
                <a:ext uri="{FF2B5EF4-FFF2-40B4-BE49-F238E27FC236}">
                  <a16:creationId xmlns:a16="http://schemas.microsoft.com/office/drawing/2014/main" id="{20E56B39-8031-487F-AA15-B478E315F7A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36" name="Straight Connector 1635">
              <a:extLst>
                <a:ext uri="{FF2B5EF4-FFF2-40B4-BE49-F238E27FC236}">
                  <a16:creationId xmlns:a16="http://schemas.microsoft.com/office/drawing/2014/main" id="{A717315F-8370-45F6-9B26-AB586EEECE3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37" name="Oval 1636">
              <a:extLst>
                <a:ext uri="{FF2B5EF4-FFF2-40B4-BE49-F238E27FC236}">
                  <a16:creationId xmlns:a16="http://schemas.microsoft.com/office/drawing/2014/main" id="{AB7AAE0A-62ED-4471-B893-5FC5F366706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8" name="Arc 1637">
              <a:extLst>
                <a:ext uri="{FF2B5EF4-FFF2-40B4-BE49-F238E27FC236}">
                  <a16:creationId xmlns:a16="http://schemas.microsoft.com/office/drawing/2014/main" id="{30F71DC3-F8AD-415D-A8FB-55323A00FAF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9" name="Arc 1638">
              <a:extLst>
                <a:ext uri="{FF2B5EF4-FFF2-40B4-BE49-F238E27FC236}">
                  <a16:creationId xmlns:a16="http://schemas.microsoft.com/office/drawing/2014/main" id="{6C6B06D4-355B-491C-A18E-F50F6230EAE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0" name="Arc 1639">
              <a:extLst>
                <a:ext uri="{FF2B5EF4-FFF2-40B4-BE49-F238E27FC236}">
                  <a16:creationId xmlns:a16="http://schemas.microsoft.com/office/drawing/2014/main" id="{939F282A-CF28-4485-8435-A9964279CA2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1" name="Arc 1640">
              <a:extLst>
                <a:ext uri="{FF2B5EF4-FFF2-40B4-BE49-F238E27FC236}">
                  <a16:creationId xmlns:a16="http://schemas.microsoft.com/office/drawing/2014/main" id="{445136A7-6C38-484B-9AAA-D51007E9F7C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2" name="Straight Connector 1641">
              <a:extLst>
                <a:ext uri="{FF2B5EF4-FFF2-40B4-BE49-F238E27FC236}">
                  <a16:creationId xmlns:a16="http://schemas.microsoft.com/office/drawing/2014/main" id="{C4FA68CC-E848-4BCB-BF68-CF9E48C6DBC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E5490C53-CC91-49DA-A282-35DD68DF11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a:extLst>
                <a:ext uri="{FF2B5EF4-FFF2-40B4-BE49-F238E27FC236}">
                  <a16:creationId xmlns:a16="http://schemas.microsoft.com/office/drawing/2014/main" id="{2677CFA7-F969-4657-A732-AD8BF30C58C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45" name="Group 1644">
            <a:extLst>
              <a:ext uri="{FF2B5EF4-FFF2-40B4-BE49-F238E27FC236}">
                <a16:creationId xmlns:a16="http://schemas.microsoft.com/office/drawing/2014/main" id="{8D85E0A2-7E27-4862-B60B-62A126E0999B}"/>
              </a:ext>
            </a:extLst>
          </p:cNvPr>
          <p:cNvGrpSpPr/>
          <p:nvPr/>
        </p:nvGrpSpPr>
        <p:grpSpPr>
          <a:xfrm rot="2540802">
            <a:off x="11727099" y="5029200"/>
            <a:ext cx="544580" cy="346135"/>
            <a:chOff x="1459148" y="544749"/>
            <a:chExt cx="7412477" cy="5661498"/>
          </a:xfrm>
        </p:grpSpPr>
        <p:sp>
          <p:nvSpPr>
            <p:cNvPr id="1646" name="Arc 1645">
              <a:extLst>
                <a:ext uri="{FF2B5EF4-FFF2-40B4-BE49-F238E27FC236}">
                  <a16:creationId xmlns:a16="http://schemas.microsoft.com/office/drawing/2014/main" id="{ED0BE510-8CE7-41BE-9975-9E680DDDCD5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7" name="Straight Connector 1646">
              <a:extLst>
                <a:ext uri="{FF2B5EF4-FFF2-40B4-BE49-F238E27FC236}">
                  <a16:creationId xmlns:a16="http://schemas.microsoft.com/office/drawing/2014/main" id="{C66BD567-6955-47BA-B2BA-3A793FB3D9F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48" name="Arc 1647">
              <a:extLst>
                <a:ext uri="{FF2B5EF4-FFF2-40B4-BE49-F238E27FC236}">
                  <a16:creationId xmlns:a16="http://schemas.microsoft.com/office/drawing/2014/main" id="{1224159E-842B-4D2D-BFA5-E67B02908A6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9" name="Straight Connector 1648">
              <a:extLst>
                <a:ext uri="{FF2B5EF4-FFF2-40B4-BE49-F238E27FC236}">
                  <a16:creationId xmlns:a16="http://schemas.microsoft.com/office/drawing/2014/main" id="{916D0A72-7C9C-46CB-AFC6-145BEDBAB7E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7344330F-F911-4BE6-AA9C-4C62CD88920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51" name="Oval 1650">
              <a:extLst>
                <a:ext uri="{FF2B5EF4-FFF2-40B4-BE49-F238E27FC236}">
                  <a16:creationId xmlns:a16="http://schemas.microsoft.com/office/drawing/2014/main" id="{E4811F8E-8480-4B34-93A9-9990C428345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2" name="Arc 1651">
              <a:extLst>
                <a:ext uri="{FF2B5EF4-FFF2-40B4-BE49-F238E27FC236}">
                  <a16:creationId xmlns:a16="http://schemas.microsoft.com/office/drawing/2014/main" id="{64B3AD23-6E63-43BC-B2B9-3096C23F83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3" name="Arc 1652">
              <a:extLst>
                <a:ext uri="{FF2B5EF4-FFF2-40B4-BE49-F238E27FC236}">
                  <a16:creationId xmlns:a16="http://schemas.microsoft.com/office/drawing/2014/main" id="{87F1E199-5754-424E-A9E4-6072C240108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4" name="Arc 1653">
              <a:extLst>
                <a:ext uri="{FF2B5EF4-FFF2-40B4-BE49-F238E27FC236}">
                  <a16:creationId xmlns:a16="http://schemas.microsoft.com/office/drawing/2014/main" id="{F6B6B4AD-41C5-4ABC-BCA5-5E94EDE0153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5" name="Arc 1654">
              <a:extLst>
                <a:ext uri="{FF2B5EF4-FFF2-40B4-BE49-F238E27FC236}">
                  <a16:creationId xmlns:a16="http://schemas.microsoft.com/office/drawing/2014/main" id="{15804DA2-B5EE-4AC9-9726-08830B796B7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6" name="Straight Connector 1655">
              <a:extLst>
                <a:ext uri="{FF2B5EF4-FFF2-40B4-BE49-F238E27FC236}">
                  <a16:creationId xmlns:a16="http://schemas.microsoft.com/office/drawing/2014/main" id="{FCE5C9FB-5122-4F4D-A5F3-7699AAB6E8E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AD2E9B4E-F199-4776-A2D1-748F4B66F55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E85006B2-8843-4CD1-812F-0561B9987EC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59" name="Group 1658">
            <a:extLst>
              <a:ext uri="{FF2B5EF4-FFF2-40B4-BE49-F238E27FC236}">
                <a16:creationId xmlns:a16="http://schemas.microsoft.com/office/drawing/2014/main" id="{CF9AFAE4-0984-4A44-9F62-26DF996A1BF0}"/>
              </a:ext>
            </a:extLst>
          </p:cNvPr>
          <p:cNvGrpSpPr/>
          <p:nvPr/>
        </p:nvGrpSpPr>
        <p:grpSpPr>
          <a:xfrm rot="2540802">
            <a:off x="11727099" y="5324475"/>
            <a:ext cx="544580" cy="346135"/>
            <a:chOff x="1459148" y="544749"/>
            <a:chExt cx="7412477" cy="5661498"/>
          </a:xfrm>
        </p:grpSpPr>
        <p:sp>
          <p:nvSpPr>
            <p:cNvPr id="1660" name="Arc 1659">
              <a:extLst>
                <a:ext uri="{FF2B5EF4-FFF2-40B4-BE49-F238E27FC236}">
                  <a16:creationId xmlns:a16="http://schemas.microsoft.com/office/drawing/2014/main" id="{0871D118-43D2-442D-8B96-AC2505FD984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1" name="Straight Connector 1660">
              <a:extLst>
                <a:ext uri="{FF2B5EF4-FFF2-40B4-BE49-F238E27FC236}">
                  <a16:creationId xmlns:a16="http://schemas.microsoft.com/office/drawing/2014/main" id="{5AA91FE0-30D5-4B5F-B909-989446D4C51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62" name="Arc 1661">
              <a:extLst>
                <a:ext uri="{FF2B5EF4-FFF2-40B4-BE49-F238E27FC236}">
                  <a16:creationId xmlns:a16="http://schemas.microsoft.com/office/drawing/2014/main" id="{FB8A2779-8B18-4A6C-8A17-DC9B0D9AB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3" name="Straight Connector 1662">
              <a:extLst>
                <a:ext uri="{FF2B5EF4-FFF2-40B4-BE49-F238E27FC236}">
                  <a16:creationId xmlns:a16="http://schemas.microsoft.com/office/drawing/2014/main" id="{C461FB6F-609F-423C-A7CA-379DD2ABB1A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64" name="Straight Connector 1663">
              <a:extLst>
                <a:ext uri="{FF2B5EF4-FFF2-40B4-BE49-F238E27FC236}">
                  <a16:creationId xmlns:a16="http://schemas.microsoft.com/office/drawing/2014/main" id="{29287CAA-2F03-48C3-B523-FAC2F96A343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65" name="Oval 1664">
              <a:extLst>
                <a:ext uri="{FF2B5EF4-FFF2-40B4-BE49-F238E27FC236}">
                  <a16:creationId xmlns:a16="http://schemas.microsoft.com/office/drawing/2014/main" id="{714D0296-EAA1-437D-ACC0-59BBE849C05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6" name="Arc 1665">
              <a:extLst>
                <a:ext uri="{FF2B5EF4-FFF2-40B4-BE49-F238E27FC236}">
                  <a16:creationId xmlns:a16="http://schemas.microsoft.com/office/drawing/2014/main" id="{7921C7E1-7FD6-418E-BDF5-B2613CB8810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7" name="Arc 1666">
              <a:extLst>
                <a:ext uri="{FF2B5EF4-FFF2-40B4-BE49-F238E27FC236}">
                  <a16:creationId xmlns:a16="http://schemas.microsoft.com/office/drawing/2014/main" id="{E07C0D9D-7988-40F7-9801-0FBBA8654BA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8" name="Arc 1667">
              <a:extLst>
                <a:ext uri="{FF2B5EF4-FFF2-40B4-BE49-F238E27FC236}">
                  <a16:creationId xmlns:a16="http://schemas.microsoft.com/office/drawing/2014/main" id="{25C53391-4312-4181-B946-0CAD7A9366A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9" name="Arc 1668">
              <a:extLst>
                <a:ext uri="{FF2B5EF4-FFF2-40B4-BE49-F238E27FC236}">
                  <a16:creationId xmlns:a16="http://schemas.microsoft.com/office/drawing/2014/main" id="{BE26FB21-DB5F-4C30-89A1-02F2607059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0" name="Straight Connector 1669">
              <a:extLst>
                <a:ext uri="{FF2B5EF4-FFF2-40B4-BE49-F238E27FC236}">
                  <a16:creationId xmlns:a16="http://schemas.microsoft.com/office/drawing/2014/main" id="{84E76B9A-0486-4BA1-8ED3-FC709F1467A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D504EB9A-FBDD-4982-AAFF-3B6394D6B0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72" name="Straight Connector 1671">
              <a:extLst>
                <a:ext uri="{FF2B5EF4-FFF2-40B4-BE49-F238E27FC236}">
                  <a16:creationId xmlns:a16="http://schemas.microsoft.com/office/drawing/2014/main" id="{DEE58934-E62C-423F-9CC7-705D0E93A80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73" name="Group 1672">
            <a:extLst>
              <a:ext uri="{FF2B5EF4-FFF2-40B4-BE49-F238E27FC236}">
                <a16:creationId xmlns:a16="http://schemas.microsoft.com/office/drawing/2014/main" id="{9F322E07-53F5-4ADB-A74A-34CADDBA6E0E}"/>
              </a:ext>
            </a:extLst>
          </p:cNvPr>
          <p:cNvGrpSpPr/>
          <p:nvPr/>
        </p:nvGrpSpPr>
        <p:grpSpPr>
          <a:xfrm rot="2540802">
            <a:off x="11727099" y="5619750"/>
            <a:ext cx="544580" cy="346135"/>
            <a:chOff x="1459148" y="544749"/>
            <a:chExt cx="7412477" cy="5661498"/>
          </a:xfrm>
        </p:grpSpPr>
        <p:sp>
          <p:nvSpPr>
            <p:cNvPr id="1674" name="Arc 1673">
              <a:extLst>
                <a:ext uri="{FF2B5EF4-FFF2-40B4-BE49-F238E27FC236}">
                  <a16:creationId xmlns:a16="http://schemas.microsoft.com/office/drawing/2014/main" id="{79B916F9-08E7-4A53-92D2-A6F487D51D7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5" name="Straight Connector 1674">
              <a:extLst>
                <a:ext uri="{FF2B5EF4-FFF2-40B4-BE49-F238E27FC236}">
                  <a16:creationId xmlns:a16="http://schemas.microsoft.com/office/drawing/2014/main" id="{D8EDD954-80F8-468B-98B4-C699114F2ED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76" name="Arc 1675">
              <a:extLst>
                <a:ext uri="{FF2B5EF4-FFF2-40B4-BE49-F238E27FC236}">
                  <a16:creationId xmlns:a16="http://schemas.microsoft.com/office/drawing/2014/main" id="{022F8DC3-B50F-4583-AA44-D566E38E988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7" name="Straight Connector 1676">
              <a:extLst>
                <a:ext uri="{FF2B5EF4-FFF2-40B4-BE49-F238E27FC236}">
                  <a16:creationId xmlns:a16="http://schemas.microsoft.com/office/drawing/2014/main" id="{4438E066-CC9F-4574-AFFF-92509EE7899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78" name="Straight Connector 1677">
              <a:extLst>
                <a:ext uri="{FF2B5EF4-FFF2-40B4-BE49-F238E27FC236}">
                  <a16:creationId xmlns:a16="http://schemas.microsoft.com/office/drawing/2014/main" id="{B4274EB3-51CB-4553-AC07-3A95A029EE6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79" name="Oval 1678">
              <a:extLst>
                <a:ext uri="{FF2B5EF4-FFF2-40B4-BE49-F238E27FC236}">
                  <a16:creationId xmlns:a16="http://schemas.microsoft.com/office/drawing/2014/main" id="{E173D88F-D07A-49BD-9C7E-30B64844FB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0" name="Arc 1679">
              <a:extLst>
                <a:ext uri="{FF2B5EF4-FFF2-40B4-BE49-F238E27FC236}">
                  <a16:creationId xmlns:a16="http://schemas.microsoft.com/office/drawing/2014/main" id="{C4B05B4B-C7EB-4FAD-9A26-F9A3946B8FF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1" name="Arc 1680">
              <a:extLst>
                <a:ext uri="{FF2B5EF4-FFF2-40B4-BE49-F238E27FC236}">
                  <a16:creationId xmlns:a16="http://schemas.microsoft.com/office/drawing/2014/main" id="{9A64B72B-11EA-4699-B23D-2D7580F0BAD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2" name="Arc 1681">
              <a:extLst>
                <a:ext uri="{FF2B5EF4-FFF2-40B4-BE49-F238E27FC236}">
                  <a16:creationId xmlns:a16="http://schemas.microsoft.com/office/drawing/2014/main" id="{68DE2082-127A-4B33-8F7B-4BC512A733A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3" name="Arc 1682">
              <a:extLst>
                <a:ext uri="{FF2B5EF4-FFF2-40B4-BE49-F238E27FC236}">
                  <a16:creationId xmlns:a16="http://schemas.microsoft.com/office/drawing/2014/main" id="{4CC4C782-4B41-4DC2-98C7-C18CA84F86B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4" name="Straight Connector 1683">
              <a:extLst>
                <a:ext uri="{FF2B5EF4-FFF2-40B4-BE49-F238E27FC236}">
                  <a16:creationId xmlns:a16="http://schemas.microsoft.com/office/drawing/2014/main" id="{D714F6E7-498F-48A4-A7BC-295B6ADB194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A9EBB90B-FD75-4AA7-8EF8-41AAC9CBCFE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B286D569-ED2B-4E99-A2B8-A4F450421CA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87" name="Group 1686">
            <a:extLst>
              <a:ext uri="{FF2B5EF4-FFF2-40B4-BE49-F238E27FC236}">
                <a16:creationId xmlns:a16="http://schemas.microsoft.com/office/drawing/2014/main" id="{C393D068-897C-4B9F-982F-9EFE859EBDC9}"/>
              </a:ext>
            </a:extLst>
          </p:cNvPr>
          <p:cNvGrpSpPr/>
          <p:nvPr/>
        </p:nvGrpSpPr>
        <p:grpSpPr>
          <a:xfrm rot="2540802">
            <a:off x="11727099" y="5915025"/>
            <a:ext cx="544580" cy="346135"/>
            <a:chOff x="1459148" y="544749"/>
            <a:chExt cx="7412477" cy="5661498"/>
          </a:xfrm>
        </p:grpSpPr>
        <p:sp>
          <p:nvSpPr>
            <p:cNvPr id="1688" name="Arc 1687">
              <a:extLst>
                <a:ext uri="{FF2B5EF4-FFF2-40B4-BE49-F238E27FC236}">
                  <a16:creationId xmlns:a16="http://schemas.microsoft.com/office/drawing/2014/main" id="{EA5C3CB4-8314-47FF-BD03-E09F27ACB7C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9" name="Straight Connector 1688">
              <a:extLst>
                <a:ext uri="{FF2B5EF4-FFF2-40B4-BE49-F238E27FC236}">
                  <a16:creationId xmlns:a16="http://schemas.microsoft.com/office/drawing/2014/main" id="{2E71D7A7-5951-4AA7-84CF-849514CF2AE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90" name="Arc 1689">
              <a:extLst>
                <a:ext uri="{FF2B5EF4-FFF2-40B4-BE49-F238E27FC236}">
                  <a16:creationId xmlns:a16="http://schemas.microsoft.com/office/drawing/2014/main" id="{C3B590D1-A66D-4BA1-89F4-0B8A9024A3C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1" name="Straight Connector 1690">
              <a:extLst>
                <a:ext uri="{FF2B5EF4-FFF2-40B4-BE49-F238E27FC236}">
                  <a16:creationId xmlns:a16="http://schemas.microsoft.com/office/drawing/2014/main" id="{662B8015-24CC-45F9-A04A-B33021855AD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C6E68BB9-7682-4902-82A6-ADB418B2C90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93" name="Oval 1692">
              <a:extLst>
                <a:ext uri="{FF2B5EF4-FFF2-40B4-BE49-F238E27FC236}">
                  <a16:creationId xmlns:a16="http://schemas.microsoft.com/office/drawing/2014/main" id="{23B7DCDD-3DB7-43AC-8BCC-AABFFC3585C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4" name="Arc 1693">
              <a:extLst>
                <a:ext uri="{FF2B5EF4-FFF2-40B4-BE49-F238E27FC236}">
                  <a16:creationId xmlns:a16="http://schemas.microsoft.com/office/drawing/2014/main" id="{FD18B49D-DE84-4CC9-BFA2-FCDF137EB6B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5" name="Arc 1694">
              <a:extLst>
                <a:ext uri="{FF2B5EF4-FFF2-40B4-BE49-F238E27FC236}">
                  <a16:creationId xmlns:a16="http://schemas.microsoft.com/office/drawing/2014/main" id="{66247B01-A964-4F03-AC20-245D0B42CBC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6" name="Arc 1695">
              <a:extLst>
                <a:ext uri="{FF2B5EF4-FFF2-40B4-BE49-F238E27FC236}">
                  <a16:creationId xmlns:a16="http://schemas.microsoft.com/office/drawing/2014/main" id="{0594A7CC-0EC3-4722-8086-538B86501F3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7" name="Arc 1696">
              <a:extLst>
                <a:ext uri="{FF2B5EF4-FFF2-40B4-BE49-F238E27FC236}">
                  <a16:creationId xmlns:a16="http://schemas.microsoft.com/office/drawing/2014/main" id="{93426D33-E890-43E6-87ED-2CACFCEF22D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8" name="Straight Connector 1697">
              <a:extLst>
                <a:ext uri="{FF2B5EF4-FFF2-40B4-BE49-F238E27FC236}">
                  <a16:creationId xmlns:a16="http://schemas.microsoft.com/office/drawing/2014/main" id="{102CBB70-FB70-44AE-88B4-1549D4EA7D7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FC0DA0F7-7BAE-4B2E-97C9-B1F6A9E71E4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BF579C66-563A-4DC8-9DD7-A6464E19FD4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01" name="Group 1700">
            <a:extLst>
              <a:ext uri="{FF2B5EF4-FFF2-40B4-BE49-F238E27FC236}">
                <a16:creationId xmlns:a16="http://schemas.microsoft.com/office/drawing/2014/main" id="{DBC748DC-6237-48EF-A452-21857AD0559D}"/>
              </a:ext>
            </a:extLst>
          </p:cNvPr>
          <p:cNvGrpSpPr/>
          <p:nvPr/>
        </p:nvGrpSpPr>
        <p:grpSpPr>
          <a:xfrm rot="2540802">
            <a:off x="11727099" y="6210300"/>
            <a:ext cx="544580" cy="346135"/>
            <a:chOff x="1459148" y="544749"/>
            <a:chExt cx="7412477" cy="5661498"/>
          </a:xfrm>
        </p:grpSpPr>
        <p:sp>
          <p:nvSpPr>
            <p:cNvPr id="1702" name="Arc 1701">
              <a:extLst>
                <a:ext uri="{FF2B5EF4-FFF2-40B4-BE49-F238E27FC236}">
                  <a16:creationId xmlns:a16="http://schemas.microsoft.com/office/drawing/2014/main" id="{763A44E9-D463-4D0B-8080-8D94583EB93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3" name="Straight Connector 1702">
              <a:extLst>
                <a:ext uri="{FF2B5EF4-FFF2-40B4-BE49-F238E27FC236}">
                  <a16:creationId xmlns:a16="http://schemas.microsoft.com/office/drawing/2014/main" id="{CA889FE1-535F-4AA2-A2A5-B3C5DDC488F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04" name="Arc 1703">
              <a:extLst>
                <a:ext uri="{FF2B5EF4-FFF2-40B4-BE49-F238E27FC236}">
                  <a16:creationId xmlns:a16="http://schemas.microsoft.com/office/drawing/2014/main" id="{3703B1EC-D4FC-415E-A221-BED64A66848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5" name="Straight Connector 1704">
              <a:extLst>
                <a:ext uri="{FF2B5EF4-FFF2-40B4-BE49-F238E27FC236}">
                  <a16:creationId xmlns:a16="http://schemas.microsoft.com/office/drawing/2014/main" id="{1A2A54F6-75AD-4927-85A1-F32B751AFD7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06" name="Straight Connector 1705">
              <a:extLst>
                <a:ext uri="{FF2B5EF4-FFF2-40B4-BE49-F238E27FC236}">
                  <a16:creationId xmlns:a16="http://schemas.microsoft.com/office/drawing/2014/main" id="{57B3F966-6773-4878-8C9F-2BF0BF11A68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07" name="Oval 1706">
              <a:extLst>
                <a:ext uri="{FF2B5EF4-FFF2-40B4-BE49-F238E27FC236}">
                  <a16:creationId xmlns:a16="http://schemas.microsoft.com/office/drawing/2014/main" id="{A854A5A0-994A-487D-AED9-5E640B904A2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8" name="Arc 1707">
              <a:extLst>
                <a:ext uri="{FF2B5EF4-FFF2-40B4-BE49-F238E27FC236}">
                  <a16:creationId xmlns:a16="http://schemas.microsoft.com/office/drawing/2014/main" id="{6F0DC5EC-BCF5-453D-A878-4C449E52025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9" name="Arc 1708">
              <a:extLst>
                <a:ext uri="{FF2B5EF4-FFF2-40B4-BE49-F238E27FC236}">
                  <a16:creationId xmlns:a16="http://schemas.microsoft.com/office/drawing/2014/main" id="{0585451E-2E4A-40ED-ACA9-2EA27FD0C44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0" name="Arc 1709">
              <a:extLst>
                <a:ext uri="{FF2B5EF4-FFF2-40B4-BE49-F238E27FC236}">
                  <a16:creationId xmlns:a16="http://schemas.microsoft.com/office/drawing/2014/main" id="{76D6E6E7-D4A1-421A-9F48-81DC8F7F443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1" name="Arc 1710">
              <a:extLst>
                <a:ext uri="{FF2B5EF4-FFF2-40B4-BE49-F238E27FC236}">
                  <a16:creationId xmlns:a16="http://schemas.microsoft.com/office/drawing/2014/main" id="{59CEA758-F7ED-4A1F-9A0C-5417978B220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2" name="Straight Connector 1711">
              <a:extLst>
                <a:ext uri="{FF2B5EF4-FFF2-40B4-BE49-F238E27FC236}">
                  <a16:creationId xmlns:a16="http://schemas.microsoft.com/office/drawing/2014/main" id="{434B7B33-C244-49D0-823B-F25ABFE5824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C85FFABC-7F28-4D05-895B-CEF6252DCA5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a:extLst>
                <a:ext uri="{FF2B5EF4-FFF2-40B4-BE49-F238E27FC236}">
                  <a16:creationId xmlns:a16="http://schemas.microsoft.com/office/drawing/2014/main" id="{26B01F37-A298-4936-A5AE-971E2372625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15571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4" presetClass="path" presetSubtype="0" accel="50000" decel="50000" fill="hold" nodeType="clickEffect">
                                  <p:stCondLst>
                                    <p:cond delay="0"/>
                                  </p:stCondLst>
                                  <p:childTnLst>
                                    <p:animMotion origin="layout" path="M 2.08333E-6 -0.00139 L 0.01549 -0.16736 " pathEditMode="relative" rAng="0" ptsTypes="AA">
                                      <p:cBhvr>
                                        <p:cTn id="6" dur="2000" fill="hold"/>
                                        <p:tgtEl>
                                          <p:spTgt spid="11"/>
                                        </p:tgtEl>
                                        <p:attrNameLst>
                                          <p:attrName>ppt_x</p:attrName>
                                          <p:attrName>ppt_y</p:attrName>
                                        </p:attrNameLst>
                                      </p:cBhvr>
                                      <p:rCtr x="768" y="-8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down)">
                                      <p:cBhvr>
                                        <p:cTn id="10" dur="500"/>
                                        <p:tgtEl>
                                          <p:spTgt spid="14"/>
                                        </p:tgtEl>
                                      </p:cBhvr>
                                    </p:animEffect>
                                  </p:childTnLst>
                                </p:cTn>
                              </p:par>
                            </p:childTnLst>
                          </p:cTn>
                        </p:par>
                        <p:par>
                          <p:cTn id="11" fill="hold">
                            <p:stCondLst>
                              <p:cond delay="2500"/>
                            </p:stCondLst>
                            <p:childTnLst>
                              <p:par>
                                <p:cTn id="12" presetID="22" presetClass="entr" presetSubtype="1" fill="hold" nodeType="after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wipe(up)">
                                      <p:cBhvr>
                                        <p:cTn id="14" dur="500"/>
                                        <p:tgtEl>
                                          <p:spTgt spid="31"/>
                                        </p:tgtEl>
                                      </p:cBhvr>
                                    </p:animEffect>
                                  </p:childTnLst>
                                </p:cTn>
                              </p:par>
                            </p:childTnLst>
                          </p:cTn>
                        </p:par>
                        <p:par>
                          <p:cTn id="15" fill="hold">
                            <p:stCondLst>
                              <p:cond delay="3000"/>
                            </p:stCondLst>
                            <p:childTnLst>
                              <p:par>
                                <p:cTn id="16" presetID="22" presetClass="entr" presetSubtype="1" fill="hold" nodeType="afterEffect">
                                  <p:stCondLst>
                                    <p:cond delay="0"/>
                                  </p:stCondLst>
                                  <p:childTnLst>
                                    <p:set>
                                      <p:cBhvr>
                                        <p:cTn id="17" dur="1" fill="hold">
                                          <p:stCondLst>
                                            <p:cond delay="0"/>
                                          </p:stCondLst>
                                        </p:cTn>
                                        <p:tgtEl>
                                          <p:spTgt spid="34"/>
                                        </p:tgtEl>
                                        <p:attrNameLst>
                                          <p:attrName>style.visibility</p:attrName>
                                        </p:attrNameLst>
                                      </p:cBhvr>
                                      <p:to>
                                        <p:strVal val="visible"/>
                                      </p:to>
                                    </p:set>
                                    <p:animEffect transition="in" filter="wipe(up)">
                                      <p:cBhvr>
                                        <p:cTn id="18" dur="500"/>
                                        <p:tgtEl>
                                          <p:spTgt spid="34"/>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35" presetClass="path" presetSubtype="0" accel="50000" decel="50000" fill="hold" nodeType="clickEffect">
                                  <p:stCondLst>
                                    <p:cond delay="0"/>
                                  </p:stCondLst>
                                  <p:childTnLst>
                                    <p:animMotion origin="layout" path="M -3.33333E-6 -2.96296E-6 L -0.25 -2.96296E-6 " pathEditMode="relative" rAng="0" ptsTypes="AA">
                                      <p:cBhvr>
                                        <p:cTn id="26" dur="2000" fill="hold"/>
                                        <p:tgtEl>
                                          <p:spTgt spid="6"/>
                                        </p:tgtEl>
                                        <p:attrNameLst>
                                          <p:attrName>ppt_x</p:attrName>
                                          <p:attrName>ppt_y</p:attrName>
                                        </p:attrNameLst>
                                      </p:cBhvr>
                                      <p:rCtr x="-12500" y="0"/>
                                    </p:animMotion>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down)">
                                      <p:cBhvr>
                                        <p:cTn id="31" dur="500"/>
                                        <p:tgtEl>
                                          <p:spTgt spid="5"/>
                                        </p:tgtEl>
                                      </p:cBhvr>
                                    </p:animEffect>
                                  </p:childTnLst>
                                </p:cTn>
                              </p:par>
                            </p:childTnLst>
                          </p:cTn>
                        </p:par>
                        <p:par>
                          <p:cTn id="32" fill="hold">
                            <p:stCondLst>
                              <p:cond delay="500"/>
                            </p:stCondLst>
                            <p:childTnLst>
                              <p:par>
                                <p:cTn id="33" presetID="22" presetClass="entr" presetSubtype="4" fill="hold"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wipe(down)">
                                      <p:cBhvr>
                                        <p:cTn id="35" dur="500"/>
                                        <p:tgtEl>
                                          <p:spTgt spid="21"/>
                                        </p:tgtEl>
                                      </p:cBhvr>
                                    </p:animEffect>
                                  </p:childTnLst>
                                </p:cTn>
                              </p:par>
                            </p:childTnLst>
                          </p:cTn>
                        </p:par>
                        <p:par>
                          <p:cTn id="36" fill="hold">
                            <p:stCondLst>
                              <p:cond delay="1000"/>
                            </p:stCondLst>
                            <p:childTnLst>
                              <p:par>
                                <p:cTn id="37" presetID="22" presetClass="entr" presetSubtype="8" fill="hold" nodeType="after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wipe(left)">
                                      <p:cBhvr>
                                        <p:cTn id="44" dur="500"/>
                                        <p:tgtEl>
                                          <p:spTgt spid="3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animEffect transition="in" filter="wipe(left)">
                                      <p:cBhvr>
                                        <p:cTn id="4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2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A59BAD77-9703-41C1-9652-5E452A571292}"/>
              </a:ext>
            </a:extLst>
          </p:cNvPr>
          <p:cNvSpPr txBox="1"/>
          <p:nvPr/>
        </p:nvSpPr>
        <p:spPr>
          <a:xfrm>
            <a:off x="2570480" y="1242906"/>
            <a:ext cx="7618549" cy="1015663"/>
          </a:xfrm>
          <a:prstGeom prst="rect">
            <a:avLst/>
          </a:prstGeom>
          <a:noFill/>
        </p:spPr>
        <p:txBody>
          <a:bodyPr wrap="square">
            <a:spAutoFit/>
          </a:bodyPr>
          <a:lstStyle/>
          <a:p>
            <a:r>
              <a:rPr lang="bn-IN" sz="3200" dirty="0">
                <a:latin typeface="NikoshBAN" panose="02000000000000000000" pitchFamily="2" charset="0"/>
                <a:cs typeface="NikoshBAN" panose="02000000000000000000" pitchFamily="2" charset="0"/>
              </a:rPr>
              <a:t>যে কোন বৃত্তের</a:t>
            </a:r>
            <a:r>
              <a:rPr lang="en-US" sz="3200" dirty="0">
                <a:latin typeface="NikoshBAN" panose="02000000000000000000" pitchFamily="2" charset="0"/>
                <a:cs typeface="NikoshBAN" panose="02000000000000000000" pitchFamily="2" charset="0"/>
              </a:rPr>
              <a:t> -</a:t>
            </a:r>
          </a:p>
          <a:p>
            <a:pPr>
              <a:tabLst>
                <a:tab pos="457200" algn="l"/>
              </a:tabLst>
            </a:pPr>
            <a:r>
              <a:rPr lang="bn-IN" sz="2800" dirty="0">
                <a:solidFill>
                  <a:srgbClr val="FF00FF"/>
                </a:solidFill>
                <a:latin typeface="NikoshBAN" pitchFamily="2" charset="0"/>
                <a:cs typeface="NikoshBAN" pitchFamily="2" charset="0"/>
              </a:rPr>
              <a:t>(সঠিক উত্তরটি জানতে ক্লিক করুণ।)</a:t>
            </a:r>
          </a:p>
        </p:txBody>
      </p:sp>
      <p:pic>
        <p:nvPicPr>
          <p:cNvPr id="18" name="Picture 17">
            <a:extLst>
              <a:ext uri="{FF2B5EF4-FFF2-40B4-BE49-F238E27FC236}">
                <a16:creationId xmlns:a16="http://schemas.microsoft.com/office/drawing/2014/main" id="{D2C02C0F-FD80-46B0-A6BA-D7BBAD480AE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99990" y="1289071"/>
            <a:ext cx="1183210" cy="599238"/>
          </a:xfrm>
          <a:prstGeom prst="rect">
            <a:avLst/>
          </a:prstGeom>
        </p:spPr>
      </p:pic>
      <p:sp>
        <p:nvSpPr>
          <p:cNvPr id="44" name="TextBox 43">
            <a:extLst>
              <a:ext uri="{FF2B5EF4-FFF2-40B4-BE49-F238E27FC236}">
                <a16:creationId xmlns:a16="http://schemas.microsoft.com/office/drawing/2014/main" id="{505E2BF4-4650-4DD4-9584-91EE0AC294DC}"/>
              </a:ext>
            </a:extLst>
          </p:cNvPr>
          <p:cNvSpPr txBox="1"/>
          <p:nvPr/>
        </p:nvSpPr>
        <p:spPr>
          <a:xfrm>
            <a:off x="2570480" y="4268340"/>
            <a:ext cx="337312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ক) </a:t>
            </a:r>
            <a:r>
              <a:rPr lang="en-US" sz="2800" dirty="0" err="1">
                <a:latin typeface="NikoshBAN" panose="02000000000000000000" pitchFamily="2" charset="0"/>
                <a:cs typeface="NikoshBAN" panose="02000000000000000000" pitchFamily="2" charset="0"/>
              </a:rPr>
              <a:t>i</a:t>
            </a:r>
            <a:r>
              <a:rPr lang="en-US" sz="2800" dirty="0">
                <a:latin typeface="NikoshBAN" panose="02000000000000000000" pitchFamily="2" charset="0"/>
                <a:cs typeface="NikoshBAN" panose="02000000000000000000" pitchFamily="2" charset="0"/>
              </a:rPr>
              <a:t> </a:t>
            </a:r>
            <a:r>
              <a:rPr lang="bn-IN" sz="2800" dirty="0">
                <a:latin typeface="NikoshBAN" panose="02000000000000000000" pitchFamily="2" charset="0"/>
                <a:cs typeface="NikoshBAN" panose="02000000000000000000" pitchFamily="2" charset="0"/>
              </a:rPr>
              <a:t>ও  </a:t>
            </a:r>
            <a:r>
              <a:rPr lang="en-US" sz="2800" dirty="0">
                <a:latin typeface="NikoshBAN" panose="02000000000000000000" pitchFamily="2" charset="0"/>
                <a:cs typeface="NikoshBAN" panose="02000000000000000000" pitchFamily="2" charset="0"/>
              </a:rPr>
              <a:t>ii</a:t>
            </a:r>
          </a:p>
        </p:txBody>
      </p:sp>
      <p:sp>
        <p:nvSpPr>
          <p:cNvPr id="45" name="TextBox 44">
            <a:extLst>
              <a:ext uri="{FF2B5EF4-FFF2-40B4-BE49-F238E27FC236}">
                <a16:creationId xmlns:a16="http://schemas.microsoft.com/office/drawing/2014/main" id="{D9559FB4-6233-42EC-B1A0-2C68CF94E355}"/>
              </a:ext>
            </a:extLst>
          </p:cNvPr>
          <p:cNvSpPr txBox="1"/>
          <p:nvPr/>
        </p:nvSpPr>
        <p:spPr>
          <a:xfrm>
            <a:off x="2570480" y="4808482"/>
            <a:ext cx="3007360" cy="523220"/>
          </a:xfrm>
          <a:prstGeom prst="rect">
            <a:avLst/>
          </a:prstGeom>
          <a:noFill/>
        </p:spPr>
        <p:txBody>
          <a:bodyPr wrap="square" rtlCol="0">
            <a:spAutoFit/>
          </a:bodyPr>
          <a:lstStyle/>
          <a:p>
            <a:pPr algn="just"/>
            <a:r>
              <a:rPr lang="bn-IN" sz="2800" dirty="0">
                <a:latin typeface="NikoshBAN" panose="02000000000000000000" pitchFamily="2" charset="0"/>
                <a:cs typeface="NikoshBAN" panose="02000000000000000000" pitchFamily="2" charset="0"/>
              </a:rPr>
              <a:t>খ) </a:t>
            </a:r>
            <a:r>
              <a:rPr lang="en-US" sz="2800" dirty="0" err="1">
                <a:latin typeface="NikoshBAN" panose="02000000000000000000" pitchFamily="2" charset="0"/>
                <a:cs typeface="NikoshBAN" panose="02000000000000000000" pitchFamily="2" charset="0"/>
              </a:rPr>
              <a:t>i</a:t>
            </a:r>
            <a:r>
              <a:rPr lang="en-US" sz="2800" dirty="0">
                <a:latin typeface="NikoshBAN" panose="02000000000000000000" pitchFamily="2" charset="0"/>
                <a:cs typeface="NikoshBAN" panose="02000000000000000000" pitchFamily="2" charset="0"/>
              </a:rPr>
              <a:t> </a:t>
            </a:r>
            <a:r>
              <a:rPr lang="bn-IN" sz="2800" dirty="0">
                <a:latin typeface="NikoshBAN" panose="02000000000000000000" pitchFamily="2" charset="0"/>
                <a:cs typeface="NikoshBAN" panose="02000000000000000000" pitchFamily="2" charset="0"/>
              </a:rPr>
              <a:t>ও  </a:t>
            </a:r>
            <a:r>
              <a:rPr lang="en-US" sz="2800" dirty="0">
                <a:latin typeface="NikoshBAN" panose="02000000000000000000" pitchFamily="2" charset="0"/>
                <a:cs typeface="NikoshBAN" panose="02000000000000000000" pitchFamily="2" charset="0"/>
              </a:rPr>
              <a:t>iii</a:t>
            </a:r>
          </a:p>
        </p:txBody>
      </p:sp>
      <p:sp>
        <p:nvSpPr>
          <p:cNvPr id="46" name="TextBox 45">
            <a:extLst>
              <a:ext uri="{FF2B5EF4-FFF2-40B4-BE49-F238E27FC236}">
                <a16:creationId xmlns:a16="http://schemas.microsoft.com/office/drawing/2014/main" id="{193CFDB4-1E99-4B14-910C-35AE8CFFD46B}"/>
              </a:ext>
            </a:extLst>
          </p:cNvPr>
          <p:cNvSpPr txBox="1"/>
          <p:nvPr/>
        </p:nvSpPr>
        <p:spPr>
          <a:xfrm>
            <a:off x="2560320" y="5422634"/>
            <a:ext cx="2915920" cy="523220"/>
          </a:xfrm>
          <a:prstGeom prst="rect">
            <a:avLst/>
          </a:prstGeom>
          <a:noFill/>
        </p:spPr>
        <p:txBody>
          <a:bodyPr wrap="square" rtlCol="0">
            <a:spAutoFit/>
          </a:bodyPr>
          <a:lstStyle/>
          <a:p>
            <a:pPr algn="just"/>
            <a:r>
              <a:rPr lang="bn-IN" sz="2800" dirty="0">
                <a:latin typeface="NikoshBAN" panose="02000000000000000000" pitchFamily="2" charset="0"/>
                <a:cs typeface="NikoshBAN" panose="02000000000000000000" pitchFamily="2" charset="0"/>
              </a:rPr>
              <a:t>গ) </a:t>
            </a:r>
            <a:r>
              <a:rPr lang="en-US" sz="2800" dirty="0">
                <a:latin typeface="NikoshBAN" panose="02000000000000000000" pitchFamily="2" charset="0"/>
                <a:cs typeface="NikoshBAN" panose="02000000000000000000" pitchFamily="2" charset="0"/>
              </a:rPr>
              <a:t>ii </a:t>
            </a:r>
            <a:r>
              <a:rPr lang="bn-IN" sz="2800" dirty="0">
                <a:latin typeface="NikoshBAN" panose="02000000000000000000" pitchFamily="2" charset="0"/>
                <a:cs typeface="NikoshBAN" panose="02000000000000000000" pitchFamily="2" charset="0"/>
              </a:rPr>
              <a:t>ও  </a:t>
            </a:r>
            <a:r>
              <a:rPr lang="en-US" sz="2800" dirty="0">
                <a:latin typeface="NikoshBAN" panose="02000000000000000000" pitchFamily="2" charset="0"/>
                <a:cs typeface="NikoshBAN" panose="02000000000000000000" pitchFamily="2" charset="0"/>
              </a:rPr>
              <a:t>iii</a:t>
            </a:r>
          </a:p>
        </p:txBody>
      </p:sp>
      <p:sp>
        <p:nvSpPr>
          <p:cNvPr id="47" name="TextBox 46">
            <a:extLst>
              <a:ext uri="{FF2B5EF4-FFF2-40B4-BE49-F238E27FC236}">
                <a16:creationId xmlns:a16="http://schemas.microsoft.com/office/drawing/2014/main" id="{6D2F02F4-F823-444A-9342-4B915E114D47}"/>
              </a:ext>
            </a:extLst>
          </p:cNvPr>
          <p:cNvSpPr txBox="1"/>
          <p:nvPr/>
        </p:nvSpPr>
        <p:spPr>
          <a:xfrm>
            <a:off x="2560320" y="5970965"/>
            <a:ext cx="3190240" cy="523220"/>
          </a:xfrm>
          <a:prstGeom prst="rect">
            <a:avLst/>
          </a:prstGeom>
          <a:noFill/>
        </p:spPr>
        <p:txBody>
          <a:bodyPr wrap="square" rtlCol="0">
            <a:spAutoFit/>
          </a:bodyPr>
          <a:lstStyle/>
          <a:p>
            <a:pPr algn="just"/>
            <a:r>
              <a:rPr lang="bn-IN" sz="2800" dirty="0">
                <a:latin typeface="NikoshBAN" panose="02000000000000000000" pitchFamily="2" charset="0"/>
                <a:cs typeface="NikoshBAN" panose="02000000000000000000" pitchFamily="2" charset="0"/>
              </a:rPr>
              <a:t>ঘ) </a:t>
            </a:r>
            <a:r>
              <a:rPr lang="en-US" sz="2800" dirty="0" err="1">
                <a:latin typeface="NikoshBAN" panose="02000000000000000000" pitchFamily="2" charset="0"/>
                <a:cs typeface="NikoshBAN" panose="02000000000000000000" pitchFamily="2" charset="0"/>
              </a:rPr>
              <a:t>i</a:t>
            </a:r>
            <a:r>
              <a:rPr lang="en-US" sz="2800" dirty="0">
                <a:latin typeface="NikoshBAN" panose="02000000000000000000" pitchFamily="2" charset="0"/>
                <a:cs typeface="NikoshBAN" panose="02000000000000000000" pitchFamily="2" charset="0"/>
              </a:rPr>
              <a:t> , ii  </a:t>
            </a:r>
            <a:r>
              <a:rPr lang="bn-IN" sz="2800" dirty="0">
                <a:latin typeface="NikoshBAN" panose="02000000000000000000" pitchFamily="2" charset="0"/>
                <a:cs typeface="NikoshBAN" panose="02000000000000000000" pitchFamily="2" charset="0"/>
              </a:rPr>
              <a:t>ও  </a:t>
            </a:r>
            <a:r>
              <a:rPr lang="en-US" sz="2800" dirty="0">
                <a:latin typeface="NikoshBAN" panose="02000000000000000000" pitchFamily="2" charset="0"/>
                <a:cs typeface="NikoshBAN" panose="02000000000000000000" pitchFamily="2" charset="0"/>
              </a:rPr>
              <a:t>iii</a:t>
            </a:r>
          </a:p>
        </p:txBody>
      </p:sp>
      <p:sp>
        <p:nvSpPr>
          <p:cNvPr id="48" name="TextBox 47">
            <a:extLst>
              <a:ext uri="{FF2B5EF4-FFF2-40B4-BE49-F238E27FC236}">
                <a16:creationId xmlns:a16="http://schemas.microsoft.com/office/drawing/2014/main" id="{33FDBE2D-6B07-4C49-9EF9-6E1A3F79B6E0}"/>
              </a:ext>
            </a:extLst>
          </p:cNvPr>
          <p:cNvSpPr txBox="1"/>
          <p:nvPr/>
        </p:nvSpPr>
        <p:spPr>
          <a:xfrm>
            <a:off x="6235818" y="4325777"/>
            <a:ext cx="2842028" cy="523220"/>
          </a:xfrm>
          <a:prstGeom prst="rect">
            <a:avLst/>
          </a:prstGeom>
          <a:solidFill>
            <a:srgbClr val="0070C0"/>
          </a:solidFill>
        </p:spPr>
        <p:txBody>
          <a:bodyPr wrap="square" rtlCol="0">
            <a:spAutoFit/>
          </a:bodyPr>
          <a:lstStyle/>
          <a:p>
            <a:pPr algn="ctr"/>
            <a:r>
              <a:rPr lang="bn-IN" sz="2800" b="1" dirty="0">
                <a:solidFill>
                  <a:schemeClr val="bg1"/>
                </a:solidFill>
                <a:latin typeface="NikoshBAN" panose="02000000000000000000" pitchFamily="2" charset="0"/>
                <a:cs typeface="NikoshBAN" panose="02000000000000000000" pitchFamily="2" charset="0"/>
              </a:rPr>
              <a:t>দুঃখিত ভুল উত্তর</a:t>
            </a:r>
            <a:endParaRPr lang="en-US" sz="2800" b="1" dirty="0">
              <a:solidFill>
                <a:schemeClr val="bg1"/>
              </a:solidFill>
              <a:latin typeface="NikoshBAN" panose="02000000000000000000" pitchFamily="2" charset="0"/>
              <a:cs typeface="NikoshBAN" panose="02000000000000000000" pitchFamily="2" charset="0"/>
            </a:endParaRPr>
          </a:p>
        </p:txBody>
      </p:sp>
      <p:sp>
        <p:nvSpPr>
          <p:cNvPr id="49" name="TextBox 48">
            <a:extLst>
              <a:ext uri="{FF2B5EF4-FFF2-40B4-BE49-F238E27FC236}">
                <a16:creationId xmlns:a16="http://schemas.microsoft.com/office/drawing/2014/main" id="{4D877AA3-8FFB-4040-A3F8-AB84203B7C2E}"/>
              </a:ext>
            </a:extLst>
          </p:cNvPr>
          <p:cNvSpPr txBox="1"/>
          <p:nvPr/>
        </p:nvSpPr>
        <p:spPr>
          <a:xfrm>
            <a:off x="6228150" y="4882294"/>
            <a:ext cx="2853434" cy="523220"/>
          </a:xfrm>
          <a:prstGeom prst="rect">
            <a:avLst/>
          </a:prstGeom>
          <a:solidFill>
            <a:srgbClr val="0070C0"/>
          </a:solidFill>
        </p:spPr>
        <p:txBody>
          <a:bodyPr wrap="square" rtlCol="0">
            <a:spAutoFit/>
          </a:bodyPr>
          <a:lstStyle/>
          <a:p>
            <a:pPr algn="ctr"/>
            <a:r>
              <a:rPr lang="bn-IN" sz="2800" b="1" dirty="0">
                <a:solidFill>
                  <a:schemeClr val="bg1"/>
                </a:solidFill>
                <a:latin typeface="NikoshBAN" panose="02000000000000000000" pitchFamily="2" charset="0"/>
                <a:cs typeface="NikoshBAN" panose="02000000000000000000" pitchFamily="2" charset="0"/>
              </a:rPr>
              <a:t>দুঃখিত ভুল উত্তর</a:t>
            </a:r>
            <a:endParaRPr lang="en-US" sz="2800" b="1" dirty="0">
              <a:solidFill>
                <a:schemeClr val="bg1"/>
              </a:solidFill>
              <a:latin typeface="NikoshBAN" panose="02000000000000000000" pitchFamily="2" charset="0"/>
              <a:cs typeface="NikoshBAN" panose="02000000000000000000" pitchFamily="2" charset="0"/>
            </a:endParaRPr>
          </a:p>
        </p:txBody>
      </p:sp>
      <p:sp>
        <p:nvSpPr>
          <p:cNvPr id="50" name="TextBox 49">
            <a:extLst>
              <a:ext uri="{FF2B5EF4-FFF2-40B4-BE49-F238E27FC236}">
                <a16:creationId xmlns:a16="http://schemas.microsoft.com/office/drawing/2014/main" id="{CDC02C65-072D-4BB8-94B8-43C35416C078}"/>
              </a:ext>
            </a:extLst>
          </p:cNvPr>
          <p:cNvSpPr txBox="1"/>
          <p:nvPr/>
        </p:nvSpPr>
        <p:spPr>
          <a:xfrm>
            <a:off x="6225454" y="5990143"/>
            <a:ext cx="2857379" cy="523220"/>
          </a:xfrm>
          <a:prstGeom prst="rect">
            <a:avLst/>
          </a:prstGeom>
          <a:solidFill>
            <a:srgbClr val="FF0000"/>
          </a:solidFill>
        </p:spPr>
        <p:txBody>
          <a:bodyPr wrap="square" rtlCol="0">
            <a:spAutoFit/>
          </a:bodyPr>
          <a:lstStyle/>
          <a:p>
            <a:pPr algn="ctr"/>
            <a:r>
              <a:rPr lang="bn-IN" sz="2800" b="1" dirty="0">
                <a:solidFill>
                  <a:schemeClr val="bg1"/>
                </a:solidFill>
                <a:latin typeface="NikoshBAN" panose="02000000000000000000" pitchFamily="2" charset="0"/>
                <a:cs typeface="NikoshBAN" panose="02000000000000000000" pitchFamily="2" charset="0"/>
              </a:rPr>
              <a:t>সঠিক উত্তর</a:t>
            </a:r>
            <a:endParaRPr lang="en-US" sz="2800" b="1" dirty="0">
              <a:solidFill>
                <a:schemeClr val="bg1"/>
              </a:solidFill>
              <a:latin typeface="NikoshBAN" panose="02000000000000000000" pitchFamily="2" charset="0"/>
              <a:cs typeface="NikoshBAN" panose="02000000000000000000" pitchFamily="2" charset="0"/>
            </a:endParaRPr>
          </a:p>
        </p:txBody>
      </p:sp>
      <p:sp>
        <p:nvSpPr>
          <p:cNvPr id="51" name="TextBox 50">
            <a:extLst>
              <a:ext uri="{FF2B5EF4-FFF2-40B4-BE49-F238E27FC236}">
                <a16:creationId xmlns:a16="http://schemas.microsoft.com/office/drawing/2014/main" id="{22093103-CD4F-443D-8823-824AF4BB90C6}"/>
              </a:ext>
            </a:extLst>
          </p:cNvPr>
          <p:cNvSpPr txBox="1"/>
          <p:nvPr/>
        </p:nvSpPr>
        <p:spPr>
          <a:xfrm>
            <a:off x="6240898" y="5435803"/>
            <a:ext cx="2835064" cy="523220"/>
          </a:xfrm>
          <a:prstGeom prst="rect">
            <a:avLst/>
          </a:prstGeom>
          <a:solidFill>
            <a:srgbClr val="0070C0"/>
          </a:solidFill>
        </p:spPr>
        <p:txBody>
          <a:bodyPr wrap="square" rtlCol="0">
            <a:spAutoFit/>
          </a:bodyPr>
          <a:lstStyle/>
          <a:p>
            <a:pPr algn="ctr"/>
            <a:r>
              <a:rPr lang="bn-IN" sz="2800" b="1" dirty="0">
                <a:solidFill>
                  <a:schemeClr val="bg1"/>
                </a:solidFill>
                <a:latin typeface="NikoshBAN" panose="02000000000000000000" pitchFamily="2" charset="0"/>
                <a:cs typeface="NikoshBAN" panose="02000000000000000000" pitchFamily="2" charset="0"/>
              </a:rPr>
              <a:t>দুঃখিত ভুল উত্তর</a:t>
            </a:r>
            <a:endParaRPr lang="en-US" sz="2800" b="1" dirty="0">
              <a:solidFill>
                <a:schemeClr val="bg1"/>
              </a:solidFill>
              <a:latin typeface="NikoshBAN" panose="02000000000000000000" pitchFamily="2" charset="0"/>
              <a:cs typeface="NikoshBAN" panose="02000000000000000000" pitchFamily="2" charset="0"/>
            </a:endParaRPr>
          </a:p>
        </p:txBody>
      </p:sp>
      <p:sp>
        <p:nvSpPr>
          <p:cNvPr id="19" name="TextBox 18">
            <a:extLst>
              <a:ext uri="{FF2B5EF4-FFF2-40B4-BE49-F238E27FC236}">
                <a16:creationId xmlns:a16="http://schemas.microsoft.com/office/drawing/2014/main" id="{B0EDF1CA-CF14-4FAF-832F-15443F2B0307}"/>
              </a:ext>
            </a:extLst>
          </p:cNvPr>
          <p:cNvSpPr txBox="1"/>
          <p:nvPr/>
        </p:nvSpPr>
        <p:spPr>
          <a:xfrm>
            <a:off x="3940628" y="2235208"/>
            <a:ext cx="4114799" cy="523220"/>
          </a:xfrm>
          <a:prstGeom prst="rect">
            <a:avLst/>
          </a:prstGeom>
          <a:noFill/>
        </p:spPr>
        <p:txBody>
          <a:bodyPr wrap="square" rtlCol="0">
            <a:spAutoFit/>
          </a:bodyPr>
          <a:lstStyle/>
          <a:p>
            <a:r>
              <a:rPr lang="en-US" sz="2800" dirty="0" err="1">
                <a:latin typeface="NikoshBAN" panose="02000000000000000000" pitchFamily="2" charset="0"/>
                <a:cs typeface="NikoshBAN" panose="02000000000000000000" pitchFamily="2" charset="0"/>
              </a:rPr>
              <a:t>i</a:t>
            </a:r>
            <a:r>
              <a:rPr lang="en-US" sz="2800" dirty="0">
                <a:latin typeface="NikoshBAN" panose="02000000000000000000" pitchFamily="2" charset="0"/>
                <a:cs typeface="NikoshBAN" panose="02000000000000000000" pitchFamily="2" charset="0"/>
              </a:rPr>
              <a:t>) </a:t>
            </a:r>
            <a:r>
              <a:rPr lang="bn-IN" sz="2800" dirty="0">
                <a:latin typeface="NikoshBAN" panose="02000000000000000000" pitchFamily="2" charset="0"/>
                <a:cs typeface="NikoshBAN" panose="02000000000000000000" pitchFamily="2" charset="0"/>
              </a:rPr>
              <a:t>একটি স্পর্শক আঁকা যায়</a:t>
            </a:r>
            <a:endParaRPr lang="en-US" sz="2800" dirty="0">
              <a:latin typeface="NikoshBAN" panose="02000000000000000000" pitchFamily="2" charset="0"/>
              <a:cs typeface="NikoshBAN" panose="02000000000000000000" pitchFamily="2" charset="0"/>
            </a:endParaRPr>
          </a:p>
        </p:txBody>
      </p:sp>
      <p:sp>
        <p:nvSpPr>
          <p:cNvPr id="20" name="TextBox 19">
            <a:extLst>
              <a:ext uri="{FF2B5EF4-FFF2-40B4-BE49-F238E27FC236}">
                <a16:creationId xmlns:a16="http://schemas.microsoft.com/office/drawing/2014/main" id="{501A8013-5745-41B9-BAFB-3213B2F6BBB3}"/>
              </a:ext>
            </a:extLst>
          </p:cNvPr>
          <p:cNvSpPr txBox="1"/>
          <p:nvPr/>
        </p:nvSpPr>
        <p:spPr>
          <a:xfrm>
            <a:off x="3947885" y="2612575"/>
            <a:ext cx="6618515" cy="523220"/>
          </a:xfrm>
          <a:prstGeom prst="rect">
            <a:avLst/>
          </a:prstGeom>
          <a:noFill/>
        </p:spPr>
        <p:txBody>
          <a:bodyPr wrap="square" rtlCol="0">
            <a:spAutoFit/>
          </a:bodyPr>
          <a:lstStyle/>
          <a:p>
            <a:r>
              <a:rPr lang="en-US" sz="2800" dirty="0">
                <a:latin typeface="NikoshBAN" panose="02000000000000000000" pitchFamily="2" charset="0"/>
                <a:cs typeface="NikoshBAN" panose="02000000000000000000" pitchFamily="2" charset="0"/>
              </a:rPr>
              <a:t>ii)</a:t>
            </a:r>
            <a:r>
              <a:rPr lang="bn-IN" sz="2800" dirty="0">
                <a:latin typeface="NikoshBAN" panose="02000000000000000000" pitchFamily="2" charset="0"/>
                <a:cs typeface="NikoshBAN" panose="02000000000000000000" pitchFamily="2" charset="0"/>
              </a:rPr>
              <a:t> দুইটি স্পর্শক আঁকা যায়</a:t>
            </a:r>
            <a:endParaRPr lang="en-US" sz="2800" dirty="0">
              <a:latin typeface="NikoshBAN" panose="02000000000000000000" pitchFamily="2" charset="0"/>
              <a:cs typeface="NikoshBAN" panose="02000000000000000000" pitchFamily="2" charset="0"/>
            </a:endParaRPr>
          </a:p>
        </p:txBody>
      </p:sp>
      <p:sp>
        <p:nvSpPr>
          <p:cNvPr id="21" name="TextBox 20">
            <a:extLst>
              <a:ext uri="{FF2B5EF4-FFF2-40B4-BE49-F238E27FC236}">
                <a16:creationId xmlns:a16="http://schemas.microsoft.com/office/drawing/2014/main" id="{6C8B3115-4366-40C9-AD39-106E79B02220}"/>
              </a:ext>
            </a:extLst>
          </p:cNvPr>
          <p:cNvSpPr txBox="1"/>
          <p:nvPr/>
        </p:nvSpPr>
        <p:spPr>
          <a:xfrm>
            <a:off x="3955143" y="2982687"/>
            <a:ext cx="7990114" cy="523220"/>
          </a:xfrm>
          <a:prstGeom prst="rect">
            <a:avLst/>
          </a:prstGeom>
          <a:noFill/>
        </p:spPr>
        <p:txBody>
          <a:bodyPr wrap="square" rtlCol="0">
            <a:spAutoFit/>
          </a:bodyPr>
          <a:lstStyle/>
          <a:p>
            <a:r>
              <a:rPr lang="en-US" sz="2800" dirty="0">
                <a:latin typeface="NikoshBAN" panose="02000000000000000000" pitchFamily="2" charset="0"/>
                <a:cs typeface="NikoshBAN" panose="02000000000000000000" pitchFamily="2" charset="0"/>
              </a:rPr>
              <a:t>iii)</a:t>
            </a:r>
            <a:r>
              <a:rPr lang="bn-IN" sz="2800" dirty="0">
                <a:latin typeface="NikoshBAN" panose="02000000000000000000" pitchFamily="2" charset="0"/>
                <a:cs typeface="NikoshBAN" panose="02000000000000000000" pitchFamily="2" charset="0"/>
              </a:rPr>
              <a:t> অসংখ্য স্পর্শক আঁকা যায়</a:t>
            </a:r>
            <a:endParaRPr lang="en-US" sz="2800" dirty="0">
              <a:latin typeface="NikoshBAN" panose="02000000000000000000" pitchFamily="2" charset="0"/>
              <a:cs typeface="NikoshBAN" panose="02000000000000000000" pitchFamily="2" charset="0"/>
            </a:endParaRPr>
          </a:p>
        </p:txBody>
      </p:sp>
      <p:sp>
        <p:nvSpPr>
          <p:cNvPr id="22" name="TextBox 21">
            <a:extLst>
              <a:ext uri="{FF2B5EF4-FFF2-40B4-BE49-F238E27FC236}">
                <a16:creationId xmlns:a16="http://schemas.microsoft.com/office/drawing/2014/main" id="{1E03B6D9-DE76-44E2-AE2E-0827BE1602D6}"/>
              </a:ext>
            </a:extLst>
          </p:cNvPr>
          <p:cNvSpPr txBox="1"/>
          <p:nvPr/>
        </p:nvSpPr>
        <p:spPr>
          <a:xfrm>
            <a:off x="3396343" y="3657601"/>
            <a:ext cx="7990114"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নিচের কোণটি সঠিক?</a:t>
            </a:r>
            <a:endParaRPr lang="en-US" sz="2800" dirty="0">
              <a:latin typeface="NikoshBAN" panose="02000000000000000000" pitchFamily="2" charset="0"/>
              <a:cs typeface="NikoshBAN" panose="02000000000000000000" pitchFamily="2" charset="0"/>
            </a:endParaRPr>
          </a:p>
        </p:txBody>
      </p:sp>
      <p:grpSp>
        <p:nvGrpSpPr>
          <p:cNvPr id="23" name="Group 22">
            <a:extLst>
              <a:ext uri="{FF2B5EF4-FFF2-40B4-BE49-F238E27FC236}">
                <a16:creationId xmlns:a16="http://schemas.microsoft.com/office/drawing/2014/main" id="{E6AB5B21-27F6-416A-AF91-2A718A50F832}"/>
              </a:ext>
            </a:extLst>
          </p:cNvPr>
          <p:cNvGrpSpPr/>
          <p:nvPr/>
        </p:nvGrpSpPr>
        <p:grpSpPr>
          <a:xfrm>
            <a:off x="4084796" y="279918"/>
            <a:ext cx="4325195" cy="885163"/>
            <a:chOff x="4084796" y="279918"/>
            <a:chExt cx="4325195" cy="885163"/>
          </a:xfrm>
        </p:grpSpPr>
        <p:sp>
          <p:nvSpPr>
            <p:cNvPr id="24" name="Rectangle: Diagonal Corners Snipped 23">
              <a:extLst>
                <a:ext uri="{FF2B5EF4-FFF2-40B4-BE49-F238E27FC236}">
                  <a16:creationId xmlns:a16="http://schemas.microsoft.com/office/drawing/2014/main" id="{57A5CFA9-A3E5-4D4F-AAE7-F3D87EA49FFE}"/>
                </a:ext>
              </a:extLst>
            </p:cNvPr>
            <p:cNvSpPr/>
            <p:nvPr/>
          </p:nvSpPr>
          <p:spPr>
            <a:xfrm>
              <a:off x="5187819" y="428341"/>
              <a:ext cx="2281467" cy="588696"/>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4400" dirty="0">
                  <a:solidFill>
                    <a:srgbClr val="7030A0"/>
                  </a:solidFill>
                  <a:latin typeface="NikoshBAN" panose="02000000000000000000" pitchFamily="2" charset="0"/>
                  <a:cs typeface="NikoshBAN" panose="02000000000000000000" pitchFamily="2" charset="0"/>
                </a:rPr>
                <a:t>মূল্যায়নঃ</a:t>
              </a:r>
              <a:endParaRPr lang="en-US" sz="4400" dirty="0">
                <a:solidFill>
                  <a:srgbClr val="7030A0"/>
                </a:solidFill>
                <a:latin typeface="NikoshBAN" panose="02000000000000000000" pitchFamily="2" charset="0"/>
                <a:cs typeface="NikoshBAN" panose="02000000000000000000" pitchFamily="2" charset="0"/>
              </a:endParaRPr>
            </a:p>
          </p:txBody>
        </p:sp>
        <p:grpSp>
          <p:nvGrpSpPr>
            <p:cNvPr id="25" name="Group 24">
              <a:extLst>
                <a:ext uri="{FF2B5EF4-FFF2-40B4-BE49-F238E27FC236}">
                  <a16:creationId xmlns:a16="http://schemas.microsoft.com/office/drawing/2014/main" id="{172F334A-DBE7-4519-A336-C097FF338EC5}"/>
                </a:ext>
              </a:extLst>
            </p:cNvPr>
            <p:cNvGrpSpPr/>
            <p:nvPr/>
          </p:nvGrpSpPr>
          <p:grpSpPr>
            <a:xfrm>
              <a:off x="4084796" y="279918"/>
              <a:ext cx="1298968" cy="872724"/>
              <a:chOff x="1459148" y="544749"/>
              <a:chExt cx="7412477" cy="5661498"/>
            </a:xfrm>
          </p:grpSpPr>
          <p:sp>
            <p:nvSpPr>
              <p:cNvPr id="53" name="Arc 52">
                <a:extLst>
                  <a:ext uri="{FF2B5EF4-FFF2-40B4-BE49-F238E27FC236}">
                    <a16:creationId xmlns:a16="http://schemas.microsoft.com/office/drawing/2014/main" id="{D6423F88-9980-4A9E-A747-70EC6AFEC0ED}"/>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 name="Straight Connector 53">
                <a:extLst>
                  <a:ext uri="{FF2B5EF4-FFF2-40B4-BE49-F238E27FC236}">
                    <a16:creationId xmlns:a16="http://schemas.microsoft.com/office/drawing/2014/main" id="{CA34A9E3-E88F-4245-BB99-03FA5005E24F}"/>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55" name="Arc 54">
                <a:extLst>
                  <a:ext uri="{FF2B5EF4-FFF2-40B4-BE49-F238E27FC236}">
                    <a16:creationId xmlns:a16="http://schemas.microsoft.com/office/drawing/2014/main" id="{2FB9C35F-E29A-4393-B37D-F29F5F2F46AB}"/>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6" name="Straight Connector 55">
                <a:extLst>
                  <a:ext uri="{FF2B5EF4-FFF2-40B4-BE49-F238E27FC236}">
                    <a16:creationId xmlns:a16="http://schemas.microsoft.com/office/drawing/2014/main" id="{AB923A7D-5EEF-4ABB-9F31-4D932B8435FA}"/>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1211688-C8E7-42E5-8680-55EE814809FC}"/>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58" name="Oval 57">
                <a:extLst>
                  <a:ext uri="{FF2B5EF4-FFF2-40B4-BE49-F238E27FC236}">
                    <a16:creationId xmlns:a16="http://schemas.microsoft.com/office/drawing/2014/main" id="{AD93B123-A78C-43D2-B166-767695EB06AA}"/>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c 58">
                <a:extLst>
                  <a:ext uri="{FF2B5EF4-FFF2-40B4-BE49-F238E27FC236}">
                    <a16:creationId xmlns:a16="http://schemas.microsoft.com/office/drawing/2014/main" id="{74B7099A-923E-435F-BAE4-C03086FC0A12}"/>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 name="Arc 59">
                <a:extLst>
                  <a:ext uri="{FF2B5EF4-FFF2-40B4-BE49-F238E27FC236}">
                    <a16:creationId xmlns:a16="http://schemas.microsoft.com/office/drawing/2014/main" id="{F7F21932-C36D-4A6E-BA9A-901BE2C41B5C}"/>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 name="Arc 60">
                <a:extLst>
                  <a:ext uri="{FF2B5EF4-FFF2-40B4-BE49-F238E27FC236}">
                    <a16:creationId xmlns:a16="http://schemas.microsoft.com/office/drawing/2014/main" id="{39A33C71-F418-4546-B4BE-98DB6C72D31A}"/>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Arc 61">
                <a:extLst>
                  <a:ext uri="{FF2B5EF4-FFF2-40B4-BE49-F238E27FC236}">
                    <a16:creationId xmlns:a16="http://schemas.microsoft.com/office/drawing/2014/main" id="{855C86EE-B99F-41A7-AB0D-AB7EFA8FCCBB}"/>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 name="Straight Connector 62">
                <a:extLst>
                  <a:ext uri="{FF2B5EF4-FFF2-40B4-BE49-F238E27FC236}">
                    <a16:creationId xmlns:a16="http://schemas.microsoft.com/office/drawing/2014/main" id="{739C125C-02A4-4C55-9ED0-62FC5EE483FB}"/>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FD2EFD1-9AD7-4E26-A8A9-6905AB587B05}"/>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25372409-1BE8-411B-947D-611250846E53}"/>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AD67C4B-906D-454A-8911-E96EF320DAA6}"/>
                </a:ext>
              </a:extLst>
            </p:cNvPr>
            <p:cNvGrpSpPr/>
            <p:nvPr/>
          </p:nvGrpSpPr>
          <p:grpSpPr>
            <a:xfrm>
              <a:off x="7111023" y="292357"/>
              <a:ext cx="1298968" cy="872724"/>
              <a:chOff x="1459148" y="544749"/>
              <a:chExt cx="7412477" cy="5661498"/>
            </a:xfrm>
          </p:grpSpPr>
          <p:sp>
            <p:nvSpPr>
              <p:cNvPr id="27" name="Arc 26">
                <a:extLst>
                  <a:ext uri="{FF2B5EF4-FFF2-40B4-BE49-F238E27FC236}">
                    <a16:creationId xmlns:a16="http://schemas.microsoft.com/office/drawing/2014/main" id="{366F4A19-A824-4DD9-9AD6-4F88AD11B4EB}"/>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 name="Straight Connector 27">
                <a:extLst>
                  <a:ext uri="{FF2B5EF4-FFF2-40B4-BE49-F238E27FC236}">
                    <a16:creationId xmlns:a16="http://schemas.microsoft.com/office/drawing/2014/main" id="{9E92DCF6-F097-4E9B-80DF-5CBD5DFE6302}"/>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29" name="Arc 28">
                <a:extLst>
                  <a:ext uri="{FF2B5EF4-FFF2-40B4-BE49-F238E27FC236}">
                    <a16:creationId xmlns:a16="http://schemas.microsoft.com/office/drawing/2014/main" id="{9F5FE193-0E0D-449A-82B4-41A704E139A6}"/>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 name="Straight Connector 29">
                <a:extLst>
                  <a:ext uri="{FF2B5EF4-FFF2-40B4-BE49-F238E27FC236}">
                    <a16:creationId xmlns:a16="http://schemas.microsoft.com/office/drawing/2014/main" id="{CD25CDA4-1B4D-4EAA-BAE0-64C7E340BA13}"/>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4FE0FB5-6478-4184-B623-9A2BF0DC84DD}"/>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F0EFB8A1-1F4E-4742-A25B-79838AD33A95}"/>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rc 37">
                <a:extLst>
                  <a:ext uri="{FF2B5EF4-FFF2-40B4-BE49-F238E27FC236}">
                    <a16:creationId xmlns:a16="http://schemas.microsoft.com/office/drawing/2014/main" id="{82BAA36F-5441-4E72-875E-D04382BB7E10}"/>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 name="Arc 38">
                <a:extLst>
                  <a:ext uri="{FF2B5EF4-FFF2-40B4-BE49-F238E27FC236}">
                    <a16:creationId xmlns:a16="http://schemas.microsoft.com/office/drawing/2014/main" id="{D653ED19-57A9-4BF3-A7B8-1F1105257E20}"/>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Arc 39">
                <a:extLst>
                  <a:ext uri="{FF2B5EF4-FFF2-40B4-BE49-F238E27FC236}">
                    <a16:creationId xmlns:a16="http://schemas.microsoft.com/office/drawing/2014/main" id="{539C3D7A-806D-45ED-8C2C-69746C3C38E9}"/>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Arc 40">
                <a:extLst>
                  <a:ext uri="{FF2B5EF4-FFF2-40B4-BE49-F238E27FC236}">
                    <a16:creationId xmlns:a16="http://schemas.microsoft.com/office/drawing/2014/main" id="{241BBCCC-D28E-4877-AC51-7FD163FE7A1A}"/>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 name="Straight Connector 41">
                <a:extLst>
                  <a:ext uri="{FF2B5EF4-FFF2-40B4-BE49-F238E27FC236}">
                    <a16:creationId xmlns:a16="http://schemas.microsoft.com/office/drawing/2014/main" id="{108ADB1A-20FF-403A-81BB-C2599FBB44CF}"/>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CC1F8D0-A4AE-422F-A604-358FF76CDF22}"/>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91CCFECC-CDE3-491E-9A6A-2C7BC98DD59D}"/>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66" name="Group 65">
            <a:extLst>
              <a:ext uri="{FF2B5EF4-FFF2-40B4-BE49-F238E27FC236}">
                <a16:creationId xmlns:a16="http://schemas.microsoft.com/office/drawing/2014/main" id="{871C6303-B7A6-4569-904A-DF6219FDD0A9}"/>
              </a:ext>
            </a:extLst>
          </p:cNvPr>
          <p:cNvGrpSpPr/>
          <p:nvPr/>
        </p:nvGrpSpPr>
        <p:grpSpPr>
          <a:xfrm rot="2540802">
            <a:off x="-179151" y="9525"/>
            <a:ext cx="544580" cy="346135"/>
            <a:chOff x="1459148" y="544749"/>
            <a:chExt cx="7412477" cy="5661498"/>
          </a:xfrm>
        </p:grpSpPr>
        <p:sp>
          <p:nvSpPr>
            <p:cNvPr id="67" name="Arc 66">
              <a:extLst>
                <a:ext uri="{FF2B5EF4-FFF2-40B4-BE49-F238E27FC236}">
                  <a16:creationId xmlns:a16="http://schemas.microsoft.com/office/drawing/2014/main" id="{B49164B3-A661-4511-AD0E-FED3BF1DFDD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 name="Straight Connector 67">
              <a:extLst>
                <a:ext uri="{FF2B5EF4-FFF2-40B4-BE49-F238E27FC236}">
                  <a16:creationId xmlns:a16="http://schemas.microsoft.com/office/drawing/2014/main" id="{3F78671B-6F96-45DD-87AF-29749ABCA52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9" name="Arc 68">
              <a:extLst>
                <a:ext uri="{FF2B5EF4-FFF2-40B4-BE49-F238E27FC236}">
                  <a16:creationId xmlns:a16="http://schemas.microsoft.com/office/drawing/2014/main" id="{021EDC30-0F37-40A4-9782-A5A58FE0D2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0" name="Straight Connector 69">
              <a:extLst>
                <a:ext uri="{FF2B5EF4-FFF2-40B4-BE49-F238E27FC236}">
                  <a16:creationId xmlns:a16="http://schemas.microsoft.com/office/drawing/2014/main" id="{E3CCE53B-70A9-4387-AF0C-893512F9D23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5C881A9-E5A9-49E0-ABF9-B92E5F40224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 name="Oval 71">
              <a:extLst>
                <a:ext uri="{FF2B5EF4-FFF2-40B4-BE49-F238E27FC236}">
                  <a16:creationId xmlns:a16="http://schemas.microsoft.com/office/drawing/2014/main" id="{87D7B238-B37A-4DCD-BE3B-90BB590D42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Arc 72">
              <a:extLst>
                <a:ext uri="{FF2B5EF4-FFF2-40B4-BE49-F238E27FC236}">
                  <a16:creationId xmlns:a16="http://schemas.microsoft.com/office/drawing/2014/main" id="{CD55C618-4ED6-4A3D-A12F-8B87383986D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 name="Arc 73">
              <a:extLst>
                <a:ext uri="{FF2B5EF4-FFF2-40B4-BE49-F238E27FC236}">
                  <a16:creationId xmlns:a16="http://schemas.microsoft.com/office/drawing/2014/main" id="{8897FE30-B1A3-43B4-B70E-6CE00B8F284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 name="Arc 74">
              <a:extLst>
                <a:ext uri="{FF2B5EF4-FFF2-40B4-BE49-F238E27FC236}">
                  <a16:creationId xmlns:a16="http://schemas.microsoft.com/office/drawing/2014/main" id="{A0521076-2B64-4A80-A59E-ADF2B15ED4E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 name="Arc 75">
              <a:extLst>
                <a:ext uri="{FF2B5EF4-FFF2-40B4-BE49-F238E27FC236}">
                  <a16:creationId xmlns:a16="http://schemas.microsoft.com/office/drawing/2014/main" id="{E1C02ADB-C1A8-47B5-924C-C0196C4547D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 name="Straight Connector 76">
              <a:extLst>
                <a:ext uri="{FF2B5EF4-FFF2-40B4-BE49-F238E27FC236}">
                  <a16:creationId xmlns:a16="http://schemas.microsoft.com/office/drawing/2014/main" id="{3F428C36-37CE-40A0-AA73-FAB7B2BC0D6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E0B4FBFD-A245-4B72-A404-024C965622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6056E7D-549E-4779-9DFF-CA6507F554F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B3137348-8BC9-4033-913C-FB22AB9E3951}"/>
              </a:ext>
            </a:extLst>
          </p:cNvPr>
          <p:cNvGrpSpPr/>
          <p:nvPr/>
        </p:nvGrpSpPr>
        <p:grpSpPr>
          <a:xfrm rot="2540802">
            <a:off x="135174" y="9525"/>
            <a:ext cx="544580" cy="346135"/>
            <a:chOff x="1459148" y="544749"/>
            <a:chExt cx="7412477" cy="5661498"/>
          </a:xfrm>
        </p:grpSpPr>
        <p:sp>
          <p:nvSpPr>
            <p:cNvPr id="81" name="Arc 80">
              <a:extLst>
                <a:ext uri="{FF2B5EF4-FFF2-40B4-BE49-F238E27FC236}">
                  <a16:creationId xmlns:a16="http://schemas.microsoft.com/office/drawing/2014/main" id="{82E27E31-BC93-46E0-AC3D-627D6489EEF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 name="Straight Connector 81">
              <a:extLst>
                <a:ext uri="{FF2B5EF4-FFF2-40B4-BE49-F238E27FC236}">
                  <a16:creationId xmlns:a16="http://schemas.microsoft.com/office/drawing/2014/main" id="{C15DAAF7-E67C-4641-8B69-AFFDFA3D84C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3" name="Arc 82">
              <a:extLst>
                <a:ext uri="{FF2B5EF4-FFF2-40B4-BE49-F238E27FC236}">
                  <a16:creationId xmlns:a16="http://schemas.microsoft.com/office/drawing/2014/main" id="{457A7C96-CD95-4B61-AC09-D3777C915EF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4" name="Straight Connector 83">
              <a:extLst>
                <a:ext uri="{FF2B5EF4-FFF2-40B4-BE49-F238E27FC236}">
                  <a16:creationId xmlns:a16="http://schemas.microsoft.com/office/drawing/2014/main" id="{15F6F31D-6A07-447A-8C11-1C5E197E31F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06E90EB-AC1E-477F-982D-E037AB21C6E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6" name="Oval 85">
              <a:extLst>
                <a:ext uri="{FF2B5EF4-FFF2-40B4-BE49-F238E27FC236}">
                  <a16:creationId xmlns:a16="http://schemas.microsoft.com/office/drawing/2014/main" id="{49DE85D5-E96C-478E-A79F-7E3205B594F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Arc 86">
              <a:extLst>
                <a:ext uri="{FF2B5EF4-FFF2-40B4-BE49-F238E27FC236}">
                  <a16:creationId xmlns:a16="http://schemas.microsoft.com/office/drawing/2014/main" id="{BC6E4B9A-7A1C-4A91-AE69-0655CC22AEC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 name="Arc 87">
              <a:extLst>
                <a:ext uri="{FF2B5EF4-FFF2-40B4-BE49-F238E27FC236}">
                  <a16:creationId xmlns:a16="http://schemas.microsoft.com/office/drawing/2014/main" id="{41DF42A5-95B7-40D6-A85D-9EF70A7A510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 name="Arc 88">
              <a:extLst>
                <a:ext uri="{FF2B5EF4-FFF2-40B4-BE49-F238E27FC236}">
                  <a16:creationId xmlns:a16="http://schemas.microsoft.com/office/drawing/2014/main" id="{8B0A3363-BBA7-403E-BDAB-F85AF2ECEC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 name="Arc 89">
              <a:extLst>
                <a:ext uri="{FF2B5EF4-FFF2-40B4-BE49-F238E27FC236}">
                  <a16:creationId xmlns:a16="http://schemas.microsoft.com/office/drawing/2014/main" id="{2B78218B-254E-472E-A6FF-2348856E08E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 name="Straight Connector 90">
              <a:extLst>
                <a:ext uri="{FF2B5EF4-FFF2-40B4-BE49-F238E27FC236}">
                  <a16:creationId xmlns:a16="http://schemas.microsoft.com/office/drawing/2014/main" id="{0B1B93E6-28B2-44B1-AEA6-E4DAE2D9326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D02E7F37-EC77-4951-9592-C99B123DF6B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2556BC2-2FB6-40D7-AFFD-E2C10D8F03F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BA57F53C-4BC6-49DB-930F-C2B189C5ECB1}"/>
              </a:ext>
            </a:extLst>
          </p:cNvPr>
          <p:cNvGrpSpPr/>
          <p:nvPr/>
        </p:nvGrpSpPr>
        <p:grpSpPr>
          <a:xfrm rot="2540802">
            <a:off x="449499" y="9525"/>
            <a:ext cx="544580" cy="346135"/>
            <a:chOff x="1459148" y="544749"/>
            <a:chExt cx="7412477" cy="5661498"/>
          </a:xfrm>
        </p:grpSpPr>
        <p:sp>
          <p:nvSpPr>
            <p:cNvPr id="95" name="Arc 94">
              <a:extLst>
                <a:ext uri="{FF2B5EF4-FFF2-40B4-BE49-F238E27FC236}">
                  <a16:creationId xmlns:a16="http://schemas.microsoft.com/office/drawing/2014/main" id="{D68BEEDB-4E7A-4295-BC7C-9275FB56C6C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 name="Straight Connector 95">
              <a:extLst>
                <a:ext uri="{FF2B5EF4-FFF2-40B4-BE49-F238E27FC236}">
                  <a16:creationId xmlns:a16="http://schemas.microsoft.com/office/drawing/2014/main" id="{98C7402F-6EF7-4237-ADE9-7DC09513BE7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 name="Arc 96">
              <a:extLst>
                <a:ext uri="{FF2B5EF4-FFF2-40B4-BE49-F238E27FC236}">
                  <a16:creationId xmlns:a16="http://schemas.microsoft.com/office/drawing/2014/main" id="{1A7C87F0-51F9-4B74-B8DB-9C9944BEA07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8" name="Straight Connector 97">
              <a:extLst>
                <a:ext uri="{FF2B5EF4-FFF2-40B4-BE49-F238E27FC236}">
                  <a16:creationId xmlns:a16="http://schemas.microsoft.com/office/drawing/2014/main" id="{22F382DD-2A4F-4F6E-8403-71CB7CBA1DC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399880F-D680-4246-888A-D1ACCA081DA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0" name="Oval 99">
              <a:extLst>
                <a:ext uri="{FF2B5EF4-FFF2-40B4-BE49-F238E27FC236}">
                  <a16:creationId xmlns:a16="http://schemas.microsoft.com/office/drawing/2014/main" id="{5B7E7CC4-8429-44BC-83B8-B5C58C45B7D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Arc 100">
              <a:extLst>
                <a:ext uri="{FF2B5EF4-FFF2-40B4-BE49-F238E27FC236}">
                  <a16:creationId xmlns:a16="http://schemas.microsoft.com/office/drawing/2014/main" id="{7AC82857-C477-4E6E-85F3-8C89CD107AF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 name="Arc 101">
              <a:extLst>
                <a:ext uri="{FF2B5EF4-FFF2-40B4-BE49-F238E27FC236}">
                  <a16:creationId xmlns:a16="http://schemas.microsoft.com/office/drawing/2014/main" id="{8785A290-EEF1-47EE-9B9A-1ABD5AB12EB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 name="Arc 102">
              <a:extLst>
                <a:ext uri="{FF2B5EF4-FFF2-40B4-BE49-F238E27FC236}">
                  <a16:creationId xmlns:a16="http://schemas.microsoft.com/office/drawing/2014/main" id="{77A93E9E-FEC3-4017-A290-C513D92BEFB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 name="Arc 103">
              <a:extLst>
                <a:ext uri="{FF2B5EF4-FFF2-40B4-BE49-F238E27FC236}">
                  <a16:creationId xmlns:a16="http://schemas.microsoft.com/office/drawing/2014/main" id="{114A939E-EDEA-4446-BB73-074797982BD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 name="Straight Connector 104">
              <a:extLst>
                <a:ext uri="{FF2B5EF4-FFF2-40B4-BE49-F238E27FC236}">
                  <a16:creationId xmlns:a16="http://schemas.microsoft.com/office/drawing/2014/main" id="{B1647117-BB67-461E-88CE-C2ED0898FEB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D0FB71EC-4F0B-4500-80AF-95E283EAE02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7E1FA649-CFB2-49CB-91E6-E8BD0AC149C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1A825E3F-6967-4C9C-A240-3F8A94F1EB24}"/>
              </a:ext>
            </a:extLst>
          </p:cNvPr>
          <p:cNvGrpSpPr/>
          <p:nvPr/>
        </p:nvGrpSpPr>
        <p:grpSpPr>
          <a:xfrm rot="2540802">
            <a:off x="763824" y="9525"/>
            <a:ext cx="544580" cy="346135"/>
            <a:chOff x="1459148" y="544749"/>
            <a:chExt cx="7412477" cy="5661498"/>
          </a:xfrm>
        </p:grpSpPr>
        <p:sp>
          <p:nvSpPr>
            <p:cNvPr id="109" name="Arc 108">
              <a:extLst>
                <a:ext uri="{FF2B5EF4-FFF2-40B4-BE49-F238E27FC236}">
                  <a16:creationId xmlns:a16="http://schemas.microsoft.com/office/drawing/2014/main" id="{8CE6FFFF-6FC1-46CA-9611-95930DFF39E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 name="Straight Connector 109">
              <a:extLst>
                <a:ext uri="{FF2B5EF4-FFF2-40B4-BE49-F238E27FC236}">
                  <a16:creationId xmlns:a16="http://schemas.microsoft.com/office/drawing/2014/main" id="{CDA1F87A-C08B-45F7-8BA0-BB7C1B3672D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1" name="Arc 110">
              <a:extLst>
                <a:ext uri="{FF2B5EF4-FFF2-40B4-BE49-F238E27FC236}">
                  <a16:creationId xmlns:a16="http://schemas.microsoft.com/office/drawing/2014/main" id="{05F8D5DF-3217-4552-8BB0-A1138D25A9E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2" name="Straight Connector 111">
              <a:extLst>
                <a:ext uri="{FF2B5EF4-FFF2-40B4-BE49-F238E27FC236}">
                  <a16:creationId xmlns:a16="http://schemas.microsoft.com/office/drawing/2014/main" id="{DFE6F525-7167-4521-A3BA-460F749E7D9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5528325A-4393-4D58-A890-F679B9E36E3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4" name="Oval 113">
              <a:extLst>
                <a:ext uri="{FF2B5EF4-FFF2-40B4-BE49-F238E27FC236}">
                  <a16:creationId xmlns:a16="http://schemas.microsoft.com/office/drawing/2014/main" id="{1369CE9F-9F40-4820-8130-32F943BA790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Arc 114">
              <a:extLst>
                <a:ext uri="{FF2B5EF4-FFF2-40B4-BE49-F238E27FC236}">
                  <a16:creationId xmlns:a16="http://schemas.microsoft.com/office/drawing/2014/main" id="{B61B6FBC-933A-41CB-BE83-3CBB0793CAD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 name="Arc 115">
              <a:extLst>
                <a:ext uri="{FF2B5EF4-FFF2-40B4-BE49-F238E27FC236}">
                  <a16:creationId xmlns:a16="http://schemas.microsoft.com/office/drawing/2014/main" id="{68BC55B8-4721-473C-BB90-5F0888A4050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 name="Arc 116">
              <a:extLst>
                <a:ext uri="{FF2B5EF4-FFF2-40B4-BE49-F238E27FC236}">
                  <a16:creationId xmlns:a16="http://schemas.microsoft.com/office/drawing/2014/main" id="{C17AFDF2-D2E7-4BF6-B82A-31AFD077597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 name="Arc 117">
              <a:extLst>
                <a:ext uri="{FF2B5EF4-FFF2-40B4-BE49-F238E27FC236}">
                  <a16:creationId xmlns:a16="http://schemas.microsoft.com/office/drawing/2014/main" id="{FB98B6B3-E1CC-41D5-9205-FC8E3DC9DB6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 name="Straight Connector 118">
              <a:extLst>
                <a:ext uri="{FF2B5EF4-FFF2-40B4-BE49-F238E27FC236}">
                  <a16:creationId xmlns:a16="http://schemas.microsoft.com/office/drawing/2014/main" id="{32D0A145-66F4-44CC-8264-6518AD866EC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9513E68-9A44-4705-B8BC-0F1D267D64E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1378581F-E3B6-45F1-BE51-004EC38CCF3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B95CF9EE-2DD5-4BF9-A5F6-E79CC32FA345}"/>
              </a:ext>
            </a:extLst>
          </p:cNvPr>
          <p:cNvGrpSpPr/>
          <p:nvPr/>
        </p:nvGrpSpPr>
        <p:grpSpPr>
          <a:xfrm rot="2540802">
            <a:off x="1078149" y="9525"/>
            <a:ext cx="544580" cy="346135"/>
            <a:chOff x="1459148" y="544749"/>
            <a:chExt cx="7412477" cy="5661498"/>
          </a:xfrm>
        </p:grpSpPr>
        <p:sp>
          <p:nvSpPr>
            <p:cNvPr id="123" name="Arc 122">
              <a:extLst>
                <a:ext uri="{FF2B5EF4-FFF2-40B4-BE49-F238E27FC236}">
                  <a16:creationId xmlns:a16="http://schemas.microsoft.com/office/drawing/2014/main" id="{20A2E45A-33C1-4ED3-A43B-1A2DADAD339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 name="Straight Connector 123">
              <a:extLst>
                <a:ext uri="{FF2B5EF4-FFF2-40B4-BE49-F238E27FC236}">
                  <a16:creationId xmlns:a16="http://schemas.microsoft.com/office/drawing/2014/main" id="{264C290D-C768-48B1-A6E7-B4BEB35A37B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5" name="Arc 124">
              <a:extLst>
                <a:ext uri="{FF2B5EF4-FFF2-40B4-BE49-F238E27FC236}">
                  <a16:creationId xmlns:a16="http://schemas.microsoft.com/office/drawing/2014/main" id="{88823E97-7198-48FF-B2E3-1966A72D769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6" name="Straight Connector 125">
              <a:extLst>
                <a:ext uri="{FF2B5EF4-FFF2-40B4-BE49-F238E27FC236}">
                  <a16:creationId xmlns:a16="http://schemas.microsoft.com/office/drawing/2014/main" id="{54BB8E4C-ADAA-42C5-8ECC-380B1C581F9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E9ABFF0-3BD7-450E-AC1E-96A6FA3B8A3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8" name="Oval 127">
              <a:extLst>
                <a:ext uri="{FF2B5EF4-FFF2-40B4-BE49-F238E27FC236}">
                  <a16:creationId xmlns:a16="http://schemas.microsoft.com/office/drawing/2014/main" id="{1DC08921-D8D4-4282-A9F0-27AC6252D74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Arc 128">
              <a:extLst>
                <a:ext uri="{FF2B5EF4-FFF2-40B4-BE49-F238E27FC236}">
                  <a16:creationId xmlns:a16="http://schemas.microsoft.com/office/drawing/2014/main" id="{F72955FE-2E96-429D-881F-D186C2A12D3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 name="Arc 129">
              <a:extLst>
                <a:ext uri="{FF2B5EF4-FFF2-40B4-BE49-F238E27FC236}">
                  <a16:creationId xmlns:a16="http://schemas.microsoft.com/office/drawing/2014/main" id="{8A2241B6-A4C8-43BD-B603-8CE92D45112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Arc 130">
              <a:extLst>
                <a:ext uri="{FF2B5EF4-FFF2-40B4-BE49-F238E27FC236}">
                  <a16:creationId xmlns:a16="http://schemas.microsoft.com/office/drawing/2014/main" id="{F1B84EA4-C9AF-4275-816A-C34F1FFF2A7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 name="Arc 131">
              <a:extLst>
                <a:ext uri="{FF2B5EF4-FFF2-40B4-BE49-F238E27FC236}">
                  <a16:creationId xmlns:a16="http://schemas.microsoft.com/office/drawing/2014/main" id="{F6CE6446-1789-4C7C-9A1D-D4242BBA1A1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 name="Straight Connector 132">
              <a:extLst>
                <a:ext uri="{FF2B5EF4-FFF2-40B4-BE49-F238E27FC236}">
                  <a16:creationId xmlns:a16="http://schemas.microsoft.com/office/drawing/2014/main" id="{2BB165C2-BFE6-4C2B-9478-7C11D4C51AE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C1ECBFEC-E7F3-42FE-9FC8-80F340BF166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F49F20E-96F3-4CFB-954E-DB3D4BC0F45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6" name="Group 135">
            <a:extLst>
              <a:ext uri="{FF2B5EF4-FFF2-40B4-BE49-F238E27FC236}">
                <a16:creationId xmlns:a16="http://schemas.microsoft.com/office/drawing/2014/main" id="{72167637-0762-4B7E-B699-D4AE28F82B45}"/>
              </a:ext>
            </a:extLst>
          </p:cNvPr>
          <p:cNvGrpSpPr/>
          <p:nvPr/>
        </p:nvGrpSpPr>
        <p:grpSpPr>
          <a:xfrm rot="2540802">
            <a:off x="1392474" y="9525"/>
            <a:ext cx="544580" cy="346135"/>
            <a:chOff x="1459148" y="544749"/>
            <a:chExt cx="7412477" cy="5661498"/>
          </a:xfrm>
        </p:grpSpPr>
        <p:sp>
          <p:nvSpPr>
            <p:cNvPr id="137" name="Arc 136">
              <a:extLst>
                <a:ext uri="{FF2B5EF4-FFF2-40B4-BE49-F238E27FC236}">
                  <a16:creationId xmlns:a16="http://schemas.microsoft.com/office/drawing/2014/main" id="{F9A0B854-F5DB-4AA2-BE46-8E27B56D552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 name="Straight Connector 137">
              <a:extLst>
                <a:ext uri="{FF2B5EF4-FFF2-40B4-BE49-F238E27FC236}">
                  <a16:creationId xmlns:a16="http://schemas.microsoft.com/office/drawing/2014/main" id="{46D33768-8C07-4B95-9423-D300A8C8527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9" name="Arc 138">
              <a:extLst>
                <a:ext uri="{FF2B5EF4-FFF2-40B4-BE49-F238E27FC236}">
                  <a16:creationId xmlns:a16="http://schemas.microsoft.com/office/drawing/2014/main" id="{1304025C-977A-4B08-A44A-7AE6515F824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0" name="Straight Connector 139">
              <a:extLst>
                <a:ext uri="{FF2B5EF4-FFF2-40B4-BE49-F238E27FC236}">
                  <a16:creationId xmlns:a16="http://schemas.microsoft.com/office/drawing/2014/main" id="{765496D5-E200-4415-BB7F-7067C312D3C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D3426CC4-696B-4490-92A0-E7C6F49840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 name="Oval 141">
              <a:extLst>
                <a:ext uri="{FF2B5EF4-FFF2-40B4-BE49-F238E27FC236}">
                  <a16:creationId xmlns:a16="http://schemas.microsoft.com/office/drawing/2014/main" id="{7CF1C828-779C-4543-9DE6-053FA9D833E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Arc 142">
              <a:extLst>
                <a:ext uri="{FF2B5EF4-FFF2-40B4-BE49-F238E27FC236}">
                  <a16:creationId xmlns:a16="http://schemas.microsoft.com/office/drawing/2014/main" id="{E15BBEB1-7DA5-43A7-B77E-11EB10A784A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 name="Arc 143">
              <a:extLst>
                <a:ext uri="{FF2B5EF4-FFF2-40B4-BE49-F238E27FC236}">
                  <a16:creationId xmlns:a16="http://schemas.microsoft.com/office/drawing/2014/main" id="{9B3FC5EA-98A8-41B8-A749-5AA0857C5DD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 name="Arc 144">
              <a:extLst>
                <a:ext uri="{FF2B5EF4-FFF2-40B4-BE49-F238E27FC236}">
                  <a16:creationId xmlns:a16="http://schemas.microsoft.com/office/drawing/2014/main" id="{5B279012-6FB5-4B8C-81AF-AA504FAFA2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 name="Arc 145">
              <a:extLst>
                <a:ext uri="{FF2B5EF4-FFF2-40B4-BE49-F238E27FC236}">
                  <a16:creationId xmlns:a16="http://schemas.microsoft.com/office/drawing/2014/main" id="{840C151E-92C9-4E19-9561-3D695D1D3A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 name="Straight Connector 146">
              <a:extLst>
                <a:ext uri="{FF2B5EF4-FFF2-40B4-BE49-F238E27FC236}">
                  <a16:creationId xmlns:a16="http://schemas.microsoft.com/office/drawing/2014/main" id="{8328F0A6-A568-4B04-9868-A448F21F0D3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3B74F80-FD67-4F4A-9EA5-3F72B111DD8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4EA5FC8B-56A1-49F3-A6D1-FE7A6AA72AD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 name="Group 149">
            <a:extLst>
              <a:ext uri="{FF2B5EF4-FFF2-40B4-BE49-F238E27FC236}">
                <a16:creationId xmlns:a16="http://schemas.microsoft.com/office/drawing/2014/main" id="{8FE7969B-A2E8-49CA-A9AB-448CFC697740}"/>
              </a:ext>
            </a:extLst>
          </p:cNvPr>
          <p:cNvGrpSpPr/>
          <p:nvPr/>
        </p:nvGrpSpPr>
        <p:grpSpPr>
          <a:xfrm rot="2540802">
            <a:off x="1706799" y="9525"/>
            <a:ext cx="544580" cy="346135"/>
            <a:chOff x="1459148" y="544749"/>
            <a:chExt cx="7412477" cy="5661498"/>
          </a:xfrm>
        </p:grpSpPr>
        <p:sp>
          <p:nvSpPr>
            <p:cNvPr id="151" name="Arc 150">
              <a:extLst>
                <a:ext uri="{FF2B5EF4-FFF2-40B4-BE49-F238E27FC236}">
                  <a16:creationId xmlns:a16="http://schemas.microsoft.com/office/drawing/2014/main" id="{E3F4CFB0-F8C8-4527-835D-6FA6FE3A8A5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 name="Straight Connector 151">
              <a:extLst>
                <a:ext uri="{FF2B5EF4-FFF2-40B4-BE49-F238E27FC236}">
                  <a16:creationId xmlns:a16="http://schemas.microsoft.com/office/drawing/2014/main" id="{87F199FE-225D-4987-BBAB-8C6EE9D0FAF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3" name="Arc 152">
              <a:extLst>
                <a:ext uri="{FF2B5EF4-FFF2-40B4-BE49-F238E27FC236}">
                  <a16:creationId xmlns:a16="http://schemas.microsoft.com/office/drawing/2014/main" id="{0F143B34-B175-435D-A6F9-FFE1A296AAB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4" name="Straight Connector 153">
              <a:extLst>
                <a:ext uri="{FF2B5EF4-FFF2-40B4-BE49-F238E27FC236}">
                  <a16:creationId xmlns:a16="http://schemas.microsoft.com/office/drawing/2014/main" id="{0C66E24C-9EAB-4505-888B-734777E9BC0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B0426FFC-63DA-4452-B740-FD3D6776310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6" name="Oval 155">
              <a:extLst>
                <a:ext uri="{FF2B5EF4-FFF2-40B4-BE49-F238E27FC236}">
                  <a16:creationId xmlns:a16="http://schemas.microsoft.com/office/drawing/2014/main" id="{5F3D569E-47EE-4D06-977A-B8661E9BEB0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Arc 156">
              <a:extLst>
                <a:ext uri="{FF2B5EF4-FFF2-40B4-BE49-F238E27FC236}">
                  <a16:creationId xmlns:a16="http://schemas.microsoft.com/office/drawing/2014/main" id="{006019B7-84A2-40B0-85C4-A3776C539CF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 name="Arc 157">
              <a:extLst>
                <a:ext uri="{FF2B5EF4-FFF2-40B4-BE49-F238E27FC236}">
                  <a16:creationId xmlns:a16="http://schemas.microsoft.com/office/drawing/2014/main" id="{2FA2FCA8-AC26-4CE9-9EFD-0109F8447F3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 name="Arc 158">
              <a:extLst>
                <a:ext uri="{FF2B5EF4-FFF2-40B4-BE49-F238E27FC236}">
                  <a16:creationId xmlns:a16="http://schemas.microsoft.com/office/drawing/2014/main" id="{06CAAD87-3016-4910-8EC2-05D9CA9CD91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 name="Arc 159">
              <a:extLst>
                <a:ext uri="{FF2B5EF4-FFF2-40B4-BE49-F238E27FC236}">
                  <a16:creationId xmlns:a16="http://schemas.microsoft.com/office/drawing/2014/main" id="{A7DE76D3-3603-456B-A5EA-909FF32E3C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 name="Straight Connector 160">
              <a:extLst>
                <a:ext uri="{FF2B5EF4-FFF2-40B4-BE49-F238E27FC236}">
                  <a16:creationId xmlns:a16="http://schemas.microsoft.com/office/drawing/2014/main" id="{742B3597-1F37-46E7-B1F8-9812F91DEA7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612E18FA-8D9F-45BF-B142-570CDB71552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62411A77-B4F8-40EC-884C-0BCDB07C139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F0016EEB-4292-4211-866D-0A1D9BC7735B}"/>
              </a:ext>
            </a:extLst>
          </p:cNvPr>
          <p:cNvGrpSpPr/>
          <p:nvPr/>
        </p:nvGrpSpPr>
        <p:grpSpPr>
          <a:xfrm rot="2540802">
            <a:off x="2021124" y="9525"/>
            <a:ext cx="544580" cy="346135"/>
            <a:chOff x="1459148" y="544749"/>
            <a:chExt cx="7412477" cy="5661498"/>
          </a:xfrm>
        </p:grpSpPr>
        <p:sp>
          <p:nvSpPr>
            <p:cNvPr id="165" name="Arc 164">
              <a:extLst>
                <a:ext uri="{FF2B5EF4-FFF2-40B4-BE49-F238E27FC236}">
                  <a16:creationId xmlns:a16="http://schemas.microsoft.com/office/drawing/2014/main" id="{96B5F672-F169-472C-AD07-A3761C29C39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 name="Straight Connector 165">
              <a:extLst>
                <a:ext uri="{FF2B5EF4-FFF2-40B4-BE49-F238E27FC236}">
                  <a16:creationId xmlns:a16="http://schemas.microsoft.com/office/drawing/2014/main" id="{A9E587EA-A607-43C6-849D-F175BF1A8F6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7" name="Arc 166">
              <a:extLst>
                <a:ext uri="{FF2B5EF4-FFF2-40B4-BE49-F238E27FC236}">
                  <a16:creationId xmlns:a16="http://schemas.microsoft.com/office/drawing/2014/main" id="{94E20406-D4A7-4A04-BD14-433BE2E948B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8" name="Straight Connector 167">
              <a:extLst>
                <a:ext uri="{FF2B5EF4-FFF2-40B4-BE49-F238E27FC236}">
                  <a16:creationId xmlns:a16="http://schemas.microsoft.com/office/drawing/2014/main" id="{67F5B221-0B17-4766-8A88-2009B081E46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65CAB015-BFE1-4E69-964B-88AC8697D43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 name="Oval 169">
              <a:extLst>
                <a:ext uri="{FF2B5EF4-FFF2-40B4-BE49-F238E27FC236}">
                  <a16:creationId xmlns:a16="http://schemas.microsoft.com/office/drawing/2014/main" id="{7C4366C3-A16F-42DE-959E-37435B1C5EE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Arc 170">
              <a:extLst>
                <a:ext uri="{FF2B5EF4-FFF2-40B4-BE49-F238E27FC236}">
                  <a16:creationId xmlns:a16="http://schemas.microsoft.com/office/drawing/2014/main" id="{98051B9B-4A4B-4930-B721-AA7CA9E7A98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 name="Arc 171">
              <a:extLst>
                <a:ext uri="{FF2B5EF4-FFF2-40B4-BE49-F238E27FC236}">
                  <a16:creationId xmlns:a16="http://schemas.microsoft.com/office/drawing/2014/main" id="{26D2E8AD-D485-4D85-BCA3-B3C1D95AB72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 name="Arc 172">
              <a:extLst>
                <a:ext uri="{FF2B5EF4-FFF2-40B4-BE49-F238E27FC236}">
                  <a16:creationId xmlns:a16="http://schemas.microsoft.com/office/drawing/2014/main" id="{943A636E-B2FB-4A9F-B5AA-69647F82F63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 name="Arc 173">
              <a:extLst>
                <a:ext uri="{FF2B5EF4-FFF2-40B4-BE49-F238E27FC236}">
                  <a16:creationId xmlns:a16="http://schemas.microsoft.com/office/drawing/2014/main" id="{36C2B696-4858-4A82-AD49-D1E07DE78E4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 name="Straight Connector 174">
              <a:extLst>
                <a:ext uri="{FF2B5EF4-FFF2-40B4-BE49-F238E27FC236}">
                  <a16:creationId xmlns:a16="http://schemas.microsoft.com/office/drawing/2014/main" id="{2846EDBC-BDDD-45C1-BF2C-50AFD1B7A38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D18396DE-0370-49C0-B422-C363C3EAF0B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67DBA31C-27BB-4843-A532-94933BE31E5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 name="Group 177">
            <a:extLst>
              <a:ext uri="{FF2B5EF4-FFF2-40B4-BE49-F238E27FC236}">
                <a16:creationId xmlns:a16="http://schemas.microsoft.com/office/drawing/2014/main" id="{98E2DE9B-646A-404E-AD80-7888CB87A418}"/>
              </a:ext>
            </a:extLst>
          </p:cNvPr>
          <p:cNvGrpSpPr/>
          <p:nvPr/>
        </p:nvGrpSpPr>
        <p:grpSpPr>
          <a:xfrm rot="2540802">
            <a:off x="2335449" y="9525"/>
            <a:ext cx="544580" cy="346135"/>
            <a:chOff x="1459148" y="544749"/>
            <a:chExt cx="7412477" cy="5661498"/>
          </a:xfrm>
        </p:grpSpPr>
        <p:sp>
          <p:nvSpPr>
            <p:cNvPr id="179" name="Arc 178">
              <a:extLst>
                <a:ext uri="{FF2B5EF4-FFF2-40B4-BE49-F238E27FC236}">
                  <a16:creationId xmlns:a16="http://schemas.microsoft.com/office/drawing/2014/main" id="{DF5657B0-B29B-4124-81E5-6B41A0B3A1C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 name="Straight Connector 179">
              <a:extLst>
                <a:ext uri="{FF2B5EF4-FFF2-40B4-BE49-F238E27FC236}">
                  <a16:creationId xmlns:a16="http://schemas.microsoft.com/office/drawing/2014/main" id="{85499ACE-DB6E-47D1-A628-DE6B468C601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81" name="Arc 180">
              <a:extLst>
                <a:ext uri="{FF2B5EF4-FFF2-40B4-BE49-F238E27FC236}">
                  <a16:creationId xmlns:a16="http://schemas.microsoft.com/office/drawing/2014/main" id="{95B7D592-2FC0-4420-A2DD-E9FD7A42C08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2" name="Straight Connector 181">
              <a:extLst>
                <a:ext uri="{FF2B5EF4-FFF2-40B4-BE49-F238E27FC236}">
                  <a16:creationId xmlns:a16="http://schemas.microsoft.com/office/drawing/2014/main" id="{25FD6BA7-6229-4744-9EDF-FDF048685E7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00410E88-CECF-46FE-AB90-35B661471FF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4" name="Oval 183">
              <a:extLst>
                <a:ext uri="{FF2B5EF4-FFF2-40B4-BE49-F238E27FC236}">
                  <a16:creationId xmlns:a16="http://schemas.microsoft.com/office/drawing/2014/main" id="{E9982B08-F327-4D8F-9363-CC09FF2ECF7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Arc 184">
              <a:extLst>
                <a:ext uri="{FF2B5EF4-FFF2-40B4-BE49-F238E27FC236}">
                  <a16:creationId xmlns:a16="http://schemas.microsoft.com/office/drawing/2014/main" id="{6A4B0197-AA48-4FD8-830E-F5337433213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6" name="Arc 185">
              <a:extLst>
                <a:ext uri="{FF2B5EF4-FFF2-40B4-BE49-F238E27FC236}">
                  <a16:creationId xmlns:a16="http://schemas.microsoft.com/office/drawing/2014/main" id="{27867C9B-FEF8-4CA2-AA78-450EDA6EDF3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 name="Arc 186">
              <a:extLst>
                <a:ext uri="{FF2B5EF4-FFF2-40B4-BE49-F238E27FC236}">
                  <a16:creationId xmlns:a16="http://schemas.microsoft.com/office/drawing/2014/main" id="{C1564E9B-6860-40E2-81DE-D81CCD2A276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8" name="Arc 187">
              <a:extLst>
                <a:ext uri="{FF2B5EF4-FFF2-40B4-BE49-F238E27FC236}">
                  <a16:creationId xmlns:a16="http://schemas.microsoft.com/office/drawing/2014/main" id="{FB3128AB-55B7-4BAE-95A1-614E024766B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9" name="Straight Connector 188">
              <a:extLst>
                <a:ext uri="{FF2B5EF4-FFF2-40B4-BE49-F238E27FC236}">
                  <a16:creationId xmlns:a16="http://schemas.microsoft.com/office/drawing/2014/main" id="{09A83DB8-99EB-471A-9A86-B3E868124EA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DB8DB531-853A-49CB-9C84-F410E5453BC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B9C34414-23C9-45CF-B3FD-7728294FF41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799B74B6-E6CE-4BD3-ABD8-3460171A0F21}"/>
              </a:ext>
            </a:extLst>
          </p:cNvPr>
          <p:cNvGrpSpPr/>
          <p:nvPr/>
        </p:nvGrpSpPr>
        <p:grpSpPr>
          <a:xfrm rot="2540802">
            <a:off x="2649774" y="9525"/>
            <a:ext cx="544580" cy="346135"/>
            <a:chOff x="1459148" y="544749"/>
            <a:chExt cx="7412477" cy="5661498"/>
          </a:xfrm>
        </p:grpSpPr>
        <p:sp>
          <p:nvSpPr>
            <p:cNvPr id="193" name="Arc 192">
              <a:extLst>
                <a:ext uri="{FF2B5EF4-FFF2-40B4-BE49-F238E27FC236}">
                  <a16:creationId xmlns:a16="http://schemas.microsoft.com/office/drawing/2014/main" id="{F331CA21-7940-47A7-8639-840D161AB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4" name="Straight Connector 193">
              <a:extLst>
                <a:ext uri="{FF2B5EF4-FFF2-40B4-BE49-F238E27FC236}">
                  <a16:creationId xmlns:a16="http://schemas.microsoft.com/office/drawing/2014/main" id="{7E8FCA3B-6EB2-4DA5-A40E-2E47069004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5" name="Arc 194">
              <a:extLst>
                <a:ext uri="{FF2B5EF4-FFF2-40B4-BE49-F238E27FC236}">
                  <a16:creationId xmlns:a16="http://schemas.microsoft.com/office/drawing/2014/main" id="{456B4726-DC54-49E2-BC28-48F26EEC4ED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6" name="Straight Connector 195">
              <a:extLst>
                <a:ext uri="{FF2B5EF4-FFF2-40B4-BE49-F238E27FC236}">
                  <a16:creationId xmlns:a16="http://schemas.microsoft.com/office/drawing/2014/main" id="{ED5D40C0-9366-4E52-96D3-3322D9DEEBF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31FD72D3-A7F1-4540-BB9A-9F6619141E5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8" name="Oval 197">
              <a:extLst>
                <a:ext uri="{FF2B5EF4-FFF2-40B4-BE49-F238E27FC236}">
                  <a16:creationId xmlns:a16="http://schemas.microsoft.com/office/drawing/2014/main" id="{FCF0841D-8488-413F-A0CE-C2FAE5C4C5C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Arc 198">
              <a:extLst>
                <a:ext uri="{FF2B5EF4-FFF2-40B4-BE49-F238E27FC236}">
                  <a16:creationId xmlns:a16="http://schemas.microsoft.com/office/drawing/2014/main" id="{003AFA91-5469-4EF6-A97D-502B1450CAC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0" name="Arc 199">
              <a:extLst>
                <a:ext uri="{FF2B5EF4-FFF2-40B4-BE49-F238E27FC236}">
                  <a16:creationId xmlns:a16="http://schemas.microsoft.com/office/drawing/2014/main" id="{7F7E9278-C9B6-4B68-A0E5-3FE07D43EC7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 name="Arc 200">
              <a:extLst>
                <a:ext uri="{FF2B5EF4-FFF2-40B4-BE49-F238E27FC236}">
                  <a16:creationId xmlns:a16="http://schemas.microsoft.com/office/drawing/2014/main" id="{D6EF9170-DAED-454C-8FE5-B22F30B328C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2" name="Arc 201">
              <a:extLst>
                <a:ext uri="{FF2B5EF4-FFF2-40B4-BE49-F238E27FC236}">
                  <a16:creationId xmlns:a16="http://schemas.microsoft.com/office/drawing/2014/main" id="{8F1B2C7D-A91C-4376-950A-0653F1C1B4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3" name="Straight Connector 202">
              <a:extLst>
                <a:ext uri="{FF2B5EF4-FFF2-40B4-BE49-F238E27FC236}">
                  <a16:creationId xmlns:a16="http://schemas.microsoft.com/office/drawing/2014/main" id="{D995FF1E-3793-40D4-AD6B-FFCBAA4D19B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8749730C-F9A1-4638-834A-76AC37387B6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9B734281-AD56-4C8A-8DFA-5FE5AEB21BB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6" name="Group 205">
            <a:extLst>
              <a:ext uri="{FF2B5EF4-FFF2-40B4-BE49-F238E27FC236}">
                <a16:creationId xmlns:a16="http://schemas.microsoft.com/office/drawing/2014/main" id="{2E4634DA-FCC3-46ED-8730-AF7653D14155}"/>
              </a:ext>
            </a:extLst>
          </p:cNvPr>
          <p:cNvGrpSpPr/>
          <p:nvPr/>
        </p:nvGrpSpPr>
        <p:grpSpPr>
          <a:xfrm rot="2540802">
            <a:off x="2964099" y="0"/>
            <a:ext cx="544580" cy="346135"/>
            <a:chOff x="1459148" y="544749"/>
            <a:chExt cx="7412477" cy="5661498"/>
          </a:xfrm>
        </p:grpSpPr>
        <p:sp>
          <p:nvSpPr>
            <p:cNvPr id="207" name="Arc 206">
              <a:extLst>
                <a:ext uri="{FF2B5EF4-FFF2-40B4-BE49-F238E27FC236}">
                  <a16:creationId xmlns:a16="http://schemas.microsoft.com/office/drawing/2014/main" id="{CB7F1A58-5C98-4C5E-AEC1-192444D1CE6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8" name="Straight Connector 207">
              <a:extLst>
                <a:ext uri="{FF2B5EF4-FFF2-40B4-BE49-F238E27FC236}">
                  <a16:creationId xmlns:a16="http://schemas.microsoft.com/office/drawing/2014/main" id="{5079E9AD-F4F8-4E94-9287-1AFA1FC4045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9" name="Arc 208">
              <a:extLst>
                <a:ext uri="{FF2B5EF4-FFF2-40B4-BE49-F238E27FC236}">
                  <a16:creationId xmlns:a16="http://schemas.microsoft.com/office/drawing/2014/main" id="{D1DA22E5-D90B-44DB-BE4F-931978E42C3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0" name="Straight Connector 209">
              <a:extLst>
                <a:ext uri="{FF2B5EF4-FFF2-40B4-BE49-F238E27FC236}">
                  <a16:creationId xmlns:a16="http://schemas.microsoft.com/office/drawing/2014/main" id="{FD36A999-DCF0-46A3-876F-6A424AAD37D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57F6C5C9-3C78-43A1-A4D1-E81FC60C5D1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12" name="Oval 211">
              <a:extLst>
                <a:ext uri="{FF2B5EF4-FFF2-40B4-BE49-F238E27FC236}">
                  <a16:creationId xmlns:a16="http://schemas.microsoft.com/office/drawing/2014/main" id="{C9D8BB64-F0A1-4407-9BF5-1FF49928959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Arc 212">
              <a:extLst>
                <a:ext uri="{FF2B5EF4-FFF2-40B4-BE49-F238E27FC236}">
                  <a16:creationId xmlns:a16="http://schemas.microsoft.com/office/drawing/2014/main" id="{59A68FE1-31AA-453E-B0CC-DF5F54EB08C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4" name="Arc 213">
              <a:extLst>
                <a:ext uri="{FF2B5EF4-FFF2-40B4-BE49-F238E27FC236}">
                  <a16:creationId xmlns:a16="http://schemas.microsoft.com/office/drawing/2014/main" id="{B8FDE1F8-1E70-44F2-98AE-383F05F88A3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 name="Arc 214">
              <a:extLst>
                <a:ext uri="{FF2B5EF4-FFF2-40B4-BE49-F238E27FC236}">
                  <a16:creationId xmlns:a16="http://schemas.microsoft.com/office/drawing/2014/main" id="{DB5E6F29-C677-4114-B2C1-C4E9F790359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6" name="Arc 215">
              <a:extLst>
                <a:ext uri="{FF2B5EF4-FFF2-40B4-BE49-F238E27FC236}">
                  <a16:creationId xmlns:a16="http://schemas.microsoft.com/office/drawing/2014/main" id="{16BB8CAC-1672-439E-A19B-7DB4EC4A5E8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7" name="Straight Connector 216">
              <a:extLst>
                <a:ext uri="{FF2B5EF4-FFF2-40B4-BE49-F238E27FC236}">
                  <a16:creationId xmlns:a16="http://schemas.microsoft.com/office/drawing/2014/main" id="{2A1D5930-7D63-44EE-8719-F2CB38A31E3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90BD467A-8DA5-4C62-8B37-755ECD4A7A3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78FA88F9-B821-4E28-B641-8D4DEC2F143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20" name="Group 219">
            <a:extLst>
              <a:ext uri="{FF2B5EF4-FFF2-40B4-BE49-F238E27FC236}">
                <a16:creationId xmlns:a16="http://schemas.microsoft.com/office/drawing/2014/main" id="{2F3DE6B2-E9ED-4E4F-A770-D62CE3239999}"/>
              </a:ext>
            </a:extLst>
          </p:cNvPr>
          <p:cNvGrpSpPr/>
          <p:nvPr/>
        </p:nvGrpSpPr>
        <p:grpSpPr>
          <a:xfrm rot="2540802">
            <a:off x="3278424" y="9525"/>
            <a:ext cx="544580" cy="346135"/>
            <a:chOff x="1459148" y="544749"/>
            <a:chExt cx="7412477" cy="5661498"/>
          </a:xfrm>
        </p:grpSpPr>
        <p:sp>
          <p:nvSpPr>
            <p:cNvPr id="221" name="Arc 220">
              <a:extLst>
                <a:ext uri="{FF2B5EF4-FFF2-40B4-BE49-F238E27FC236}">
                  <a16:creationId xmlns:a16="http://schemas.microsoft.com/office/drawing/2014/main" id="{64EF84BA-D46A-4251-A27A-5E0D161CECE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2" name="Straight Connector 221">
              <a:extLst>
                <a:ext uri="{FF2B5EF4-FFF2-40B4-BE49-F238E27FC236}">
                  <a16:creationId xmlns:a16="http://schemas.microsoft.com/office/drawing/2014/main" id="{57E53D83-ABD9-4656-8582-4F6BE1003D0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23" name="Arc 222">
              <a:extLst>
                <a:ext uri="{FF2B5EF4-FFF2-40B4-BE49-F238E27FC236}">
                  <a16:creationId xmlns:a16="http://schemas.microsoft.com/office/drawing/2014/main" id="{B364A113-A278-4289-A668-D9E06C33974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4" name="Straight Connector 223">
              <a:extLst>
                <a:ext uri="{FF2B5EF4-FFF2-40B4-BE49-F238E27FC236}">
                  <a16:creationId xmlns:a16="http://schemas.microsoft.com/office/drawing/2014/main" id="{DFE4CE9D-1984-4444-8045-8EA8EAD7BCB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D40EC73C-225C-414F-85AD-C668CBA643F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6" name="Oval 225">
              <a:extLst>
                <a:ext uri="{FF2B5EF4-FFF2-40B4-BE49-F238E27FC236}">
                  <a16:creationId xmlns:a16="http://schemas.microsoft.com/office/drawing/2014/main" id="{0087FEDF-64C2-4B4D-ACEB-41E1269E9E4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Arc 226">
              <a:extLst>
                <a:ext uri="{FF2B5EF4-FFF2-40B4-BE49-F238E27FC236}">
                  <a16:creationId xmlns:a16="http://schemas.microsoft.com/office/drawing/2014/main" id="{5D688B3B-4B7A-4568-B152-443757E51BB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8" name="Arc 227">
              <a:extLst>
                <a:ext uri="{FF2B5EF4-FFF2-40B4-BE49-F238E27FC236}">
                  <a16:creationId xmlns:a16="http://schemas.microsoft.com/office/drawing/2014/main" id="{E6578261-9DE5-417D-9BC8-B98EEC286DF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 name="Arc 228">
              <a:extLst>
                <a:ext uri="{FF2B5EF4-FFF2-40B4-BE49-F238E27FC236}">
                  <a16:creationId xmlns:a16="http://schemas.microsoft.com/office/drawing/2014/main" id="{2E3A1176-E9C7-4CA1-BCCB-9C2EB33EAB8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0" name="Arc 229">
              <a:extLst>
                <a:ext uri="{FF2B5EF4-FFF2-40B4-BE49-F238E27FC236}">
                  <a16:creationId xmlns:a16="http://schemas.microsoft.com/office/drawing/2014/main" id="{8815E709-4A7E-48B8-8EA2-4960DA7D0B6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1" name="Straight Connector 230">
              <a:extLst>
                <a:ext uri="{FF2B5EF4-FFF2-40B4-BE49-F238E27FC236}">
                  <a16:creationId xmlns:a16="http://schemas.microsoft.com/office/drawing/2014/main" id="{64C5E15A-9AAC-4A26-B1B3-8C8C4B74D33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A0450A7C-14E6-43DA-B5F1-5D7D672A01E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37BE5669-B62C-4341-85B1-375B17A1D3D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4" name="Group 233">
            <a:extLst>
              <a:ext uri="{FF2B5EF4-FFF2-40B4-BE49-F238E27FC236}">
                <a16:creationId xmlns:a16="http://schemas.microsoft.com/office/drawing/2014/main" id="{C40F08AE-60CC-49FF-A593-3E011562470B}"/>
              </a:ext>
            </a:extLst>
          </p:cNvPr>
          <p:cNvGrpSpPr/>
          <p:nvPr/>
        </p:nvGrpSpPr>
        <p:grpSpPr>
          <a:xfrm rot="2540802">
            <a:off x="3592749" y="9525"/>
            <a:ext cx="544580" cy="346135"/>
            <a:chOff x="1459148" y="544749"/>
            <a:chExt cx="7412477" cy="5661498"/>
          </a:xfrm>
        </p:grpSpPr>
        <p:sp>
          <p:nvSpPr>
            <p:cNvPr id="235" name="Arc 234">
              <a:extLst>
                <a:ext uri="{FF2B5EF4-FFF2-40B4-BE49-F238E27FC236}">
                  <a16:creationId xmlns:a16="http://schemas.microsoft.com/office/drawing/2014/main" id="{FFA7DD9B-2256-457F-961C-4C2AD747037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6" name="Straight Connector 235">
              <a:extLst>
                <a:ext uri="{FF2B5EF4-FFF2-40B4-BE49-F238E27FC236}">
                  <a16:creationId xmlns:a16="http://schemas.microsoft.com/office/drawing/2014/main" id="{A2F90BC3-CDE0-4427-8769-04A0E27858F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7" name="Arc 236">
              <a:extLst>
                <a:ext uri="{FF2B5EF4-FFF2-40B4-BE49-F238E27FC236}">
                  <a16:creationId xmlns:a16="http://schemas.microsoft.com/office/drawing/2014/main" id="{3CB6749F-57DA-4DE7-AFD7-EE2D2DECC1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8" name="Straight Connector 237">
              <a:extLst>
                <a:ext uri="{FF2B5EF4-FFF2-40B4-BE49-F238E27FC236}">
                  <a16:creationId xmlns:a16="http://schemas.microsoft.com/office/drawing/2014/main" id="{10A9D03D-1216-4EFC-B4A6-C36E5204FEB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A00F07BA-B6C9-46EF-BF10-1659D9A939C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40" name="Oval 239">
              <a:extLst>
                <a:ext uri="{FF2B5EF4-FFF2-40B4-BE49-F238E27FC236}">
                  <a16:creationId xmlns:a16="http://schemas.microsoft.com/office/drawing/2014/main" id="{4A847FA3-BCA8-439E-AB57-9BA1D6FF2A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Arc 240">
              <a:extLst>
                <a:ext uri="{FF2B5EF4-FFF2-40B4-BE49-F238E27FC236}">
                  <a16:creationId xmlns:a16="http://schemas.microsoft.com/office/drawing/2014/main" id="{A4027884-A7EF-4FE2-9D79-1D92016FC29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2" name="Arc 241">
              <a:extLst>
                <a:ext uri="{FF2B5EF4-FFF2-40B4-BE49-F238E27FC236}">
                  <a16:creationId xmlns:a16="http://schemas.microsoft.com/office/drawing/2014/main" id="{0C219E45-65A7-45B7-AC16-C8A0AA831EC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3" name="Arc 242">
              <a:extLst>
                <a:ext uri="{FF2B5EF4-FFF2-40B4-BE49-F238E27FC236}">
                  <a16:creationId xmlns:a16="http://schemas.microsoft.com/office/drawing/2014/main" id="{AB155392-7E8E-4DD8-9EAC-9C32C34A85B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4" name="Arc 243">
              <a:extLst>
                <a:ext uri="{FF2B5EF4-FFF2-40B4-BE49-F238E27FC236}">
                  <a16:creationId xmlns:a16="http://schemas.microsoft.com/office/drawing/2014/main" id="{446A45E8-0F6E-4F34-97A5-BD02991662F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5" name="Straight Connector 244">
              <a:extLst>
                <a:ext uri="{FF2B5EF4-FFF2-40B4-BE49-F238E27FC236}">
                  <a16:creationId xmlns:a16="http://schemas.microsoft.com/office/drawing/2014/main" id="{890375A3-5946-4449-A005-B72129E30F6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2B4BE8DA-5A04-4166-89AE-7DE3632AFFC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7488F724-251F-40BA-9BB0-1F754757FBB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8" name="Group 247">
            <a:extLst>
              <a:ext uri="{FF2B5EF4-FFF2-40B4-BE49-F238E27FC236}">
                <a16:creationId xmlns:a16="http://schemas.microsoft.com/office/drawing/2014/main" id="{47EB47BB-83D6-4441-AD26-DBDF6A78E175}"/>
              </a:ext>
            </a:extLst>
          </p:cNvPr>
          <p:cNvGrpSpPr/>
          <p:nvPr/>
        </p:nvGrpSpPr>
        <p:grpSpPr>
          <a:xfrm rot="2540802">
            <a:off x="3907074" y="0"/>
            <a:ext cx="544580" cy="346135"/>
            <a:chOff x="1459148" y="544749"/>
            <a:chExt cx="7412477" cy="5661498"/>
          </a:xfrm>
        </p:grpSpPr>
        <p:sp>
          <p:nvSpPr>
            <p:cNvPr id="249" name="Arc 248">
              <a:extLst>
                <a:ext uri="{FF2B5EF4-FFF2-40B4-BE49-F238E27FC236}">
                  <a16:creationId xmlns:a16="http://schemas.microsoft.com/office/drawing/2014/main" id="{7704E57D-0809-4D08-A808-406C19CEE3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0" name="Straight Connector 249">
              <a:extLst>
                <a:ext uri="{FF2B5EF4-FFF2-40B4-BE49-F238E27FC236}">
                  <a16:creationId xmlns:a16="http://schemas.microsoft.com/office/drawing/2014/main" id="{AD8F68C3-2E51-4B3B-B738-01FAD6CF1F3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51" name="Arc 250">
              <a:extLst>
                <a:ext uri="{FF2B5EF4-FFF2-40B4-BE49-F238E27FC236}">
                  <a16:creationId xmlns:a16="http://schemas.microsoft.com/office/drawing/2014/main" id="{E88D9ED2-7236-4977-A4CA-2862028847F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2" name="Straight Connector 251">
              <a:extLst>
                <a:ext uri="{FF2B5EF4-FFF2-40B4-BE49-F238E27FC236}">
                  <a16:creationId xmlns:a16="http://schemas.microsoft.com/office/drawing/2014/main" id="{21649BBD-09D5-498A-84D6-13072D74DE6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39DB24E5-033F-4BFE-9CEE-0B833C90F29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4" name="Oval 253">
              <a:extLst>
                <a:ext uri="{FF2B5EF4-FFF2-40B4-BE49-F238E27FC236}">
                  <a16:creationId xmlns:a16="http://schemas.microsoft.com/office/drawing/2014/main" id="{C969A586-AC9F-47E7-AAA7-90E59F97766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Arc 254">
              <a:extLst>
                <a:ext uri="{FF2B5EF4-FFF2-40B4-BE49-F238E27FC236}">
                  <a16:creationId xmlns:a16="http://schemas.microsoft.com/office/drawing/2014/main" id="{F986CFEA-6BA1-4B1B-9DBF-3136C35C098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6" name="Arc 255">
              <a:extLst>
                <a:ext uri="{FF2B5EF4-FFF2-40B4-BE49-F238E27FC236}">
                  <a16:creationId xmlns:a16="http://schemas.microsoft.com/office/drawing/2014/main" id="{7071ED3F-EBD7-42B8-B782-D55EE322E2B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7" name="Arc 256">
              <a:extLst>
                <a:ext uri="{FF2B5EF4-FFF2-40B4-BE49-F238E27FC236}">
                  <a16:creationId xmlns:a16="http://schemas.microsoft.com/office/drawing/2014/main" id="{6466354E-1604-4669-9030-615199F0CEF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8" name="Arc 257">
              <a:extLst>
                <a:ext uri="{FF2B5EF4-FFF2-40B4-BE49-F238E27FC236}">
                  <a16:creationId xmlns:a16="http://schemas.microsoft.com/office/drawing/2014/main" id="{5C2B6702-851B-4F32-ABF3-7B5840A9090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9" name="Straight Connector 258">
              <a:extLst>
                <a:ext uri="{FF2B5EF4-FFF2-40B4-BE49-F238E27FC236}">
                  <a16:creationId xmlns:a16="http://schemas.microsoft.com/office/drawing/2014/main" id="{8327A7A2-BF4E-4BED-8963-AE98A2B6EE4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EF90038D-4D8D-4F43-A0C7-77A18ACEA7F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B6CA985C-99FF-4548-AFFF-C5E3FE701F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00931588-0B32-4DB2-9F29-2DBDD4BD3D75}"/>
              </a:ext>
            </a:extLst>
          </p:cNvPr>
          <p:cNvGrpSpPr/>
          <p:nvPr/>
        </p:nvGrpSpPr>
        <p:grpSpPr>
          <a:xfrm rot="2540802">
            <a:off x="4221399" y="0"/>
            <a:ext cx="544580" cy="346135"/>
            <a:chOff x="1459148" y="544749"/>
            <a:chExt cx="7412477" cy="5661498"/>
          </a:xfrm>
        </p:grpSpPr>
        <p:sp>
          <p:nvSpPr>
            <p:cNvPr id="263" name="Arc 262">
              <a:extLst>
                <a:ext uri="{FF2B5EF4-FFF2-40B4-BE49-F238E27FC236}">
                  <a16:creationId xmlns:a16="http://schemas.microsoft.com/office/drawing/2014/main" id="{73C6BF4F-3016-4C7F-90A6-2D527751CDE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4" name="Straight Connector 263">
              <a:extLst>
                <a:ext uri="{FF2B5EF4-FFF2-40B4-BE49-F238E27FC236}">
                  <a16:creationId xmlns:a16="http://schemas.microsoft.com/office/drawing/2014/main" id="{30950DDA-8B21-4F64-BB0D-F29E81DC030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5" name="Arc 264">
              <a:extLst>
                <a:ext uri="{FF2B5EF4-FFF2-40B4-BE49-F238E27FC236}">
                  <a16:creationId xmlns:a16="http://schemas.microsoft.com/office/drawing/2014/main" id="{3C541E90-6FB7-4AA1-BA75-0DF96061637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6" name="Straight Connector 265">
              <a:extLst>
                <a:ext uri="{FF2B5EF4-FFF2-40B4-BE49-F238E27FC236}">
                  <a16:creationId xmlns:a16="http://schemas.microsoft.com/office/drawing/2014/main" id="{1FF252CE-2611-411D-B88D-B36E45C5E5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7EA71855-05B3-492C-854D-84BAB133774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8" name="Oval 267">
              <a:extLst>
                <a:ext uri="{FF2B5EF4-FFF2-40B4-BE49-F238E27FC236}">
                  <a16:creationId xmlns:a16="http://schemas.microsoft.com/office/drawing/2014/main" id="{8333E071-92F9-4D74-A7A2-27BD3FD51F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Arc 268">
              <a:extLst>
                <a:ext uri="{FF2B5EF4-FFF2-40B4-BE49-F238E27FC236}">
                  <a16:creationId xmlns:a16="http://schemas.microsoft.com/office/drawing/2014/main" id="{0881D569-A92B-4BB4-A8F2-BFA41AD2EA3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0" name="Arc 269">
              <a:extLst>
                <a:ext uri="{FF2B5EF4-FFF2-40B4-BE49-F238E27FC236}">
                  <a16:creationId xmlns:a16="http://schemas.microsoft.com/office/drawing/2014/main" id="{9E16A16D-161D-40FB-AB39-802AE850B68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1" name="Arc 270">
              <a:extLst>
                <a:ext uri="{FF2B5EF4-FFF2-40B4-BE49-F238E27FC236}">
                  <a16:creationId xmlns:a16="http://schemas.microsoft.com/office/drawing/2014/main" id="{06107CCA-FC84-4224-8C4F-94D15C0F23D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2" name="Arc 271">
              <a:extLst>
                <a:ext uri="{FF2B5EF4-FFF2-40B4-BE49-F238E27FC236}">
                  <a16:creationId xmlns:a16="http://schemas.microsoft.com/office/drawing/2014/main" id="{D107D8CC-79BC-4A91-B636-B123A3B24FC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3" name="Straight Connector 272">
              <a:extLst>
                <a:ext uri="{FF2B5EF4-FFF2-40B4-BE49-F238E27FC236}">
                  <a16:creationId xmlns:a16="http://schemas.microsoft.com/office/drawing/2014/main" id="{C939649F-AF51-4BFC-A9B1-AA9C3A7DDF6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9C56A6F8-CF6A-4D7A-9D8D-B5986E9322E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920FB4E6-A834-4A90-BDF5-E4B8DC15B51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55C8B9DD-0F49-4FD5-9639-4375175A5881}"/>
              </a:ext>
            </a:extLst>
          </p:cNvPr>
          <p:cNvGrpSpPr/>
          <p:nvPr/>
        </p:nvGrpSpPr>
        <p:grpSpPr>
          <a:xfrm rot="2540802">
            <a:off x="4535724" y="9525"/>
            <a:ext cx="544580" cy="346135"/>
            <a:chOff x="1459148" y="544749"/>
            <a:chExt cx="7412477" cy="5661498"/>
          </a:xfrm>
        </p:grpSpPr>
        <p:sp>
          <p:nvSpPr>
            <p:cNvPr id="277" name="Arc 276">
              <a:extLst>
                <a:ext uri="{FF2B5EF4-FFF2-40B4-BE49-F238E27FC236}">
                  <a16:creationId xmlns:a16="http://schemas.microsoft.com/office/drawing/2014/main" id="{EC60D90D-C5E6-4416-BBFA-B0C9A02DDBA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8" name="Straight Connector 277">
              <a:extLst>
                <a:ext uri="{FF2B5EF4-FFF2-40B4-BE49-F238E27FC236}">
                  <a16:creationId xmlns:a16="http://schemas.microsoft.com/office/drawing/2014/main" id="{2C7309CD-3C55-4D51-9E4D-72D70D68E1B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9" name="Arc 278">
              <a:extLst>
                <a:ext uri="{FF2B5EF4-FFF2-40B4-BE49-F238E27FC236}">
                  <a16:creationId xmlns:a16="http://schemas.microsoft.com/office/drawing/2014/main" id="{746F4898-1AEA-4FD0-9491-85E42F81A36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0" name="Straight Connector 279">
              <a:extLst>
                <a:ext uri="{FF2B5EF4-FFF2-40B4-BE49-F238E27FC236}">
                  <a16:creationId xmlns:a16="http://schemas.microsoft.com/office/drawing/2014/main" id="{72273E30-7FCD-4B0F-B55E-7D3490C7BCF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81" name="Straight Connector 280">
              <a:extLst>
                <a:ext uri="{FF2B5EF4-FFF2-40B4-BE49-F238E27FC236}">
                  <a16:creationId xmlns:a16="http://schemas.microsoft.com/office/drawing/2014/main" id="{55E375F2-6FF5-4876-81F0-78AE5BD9CB9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82" name="Oval 281">
              <a:extLst>
                <a:ext uri="{FF2B5EF4-FFF2-40B4-BE49-F238E27FC236}">
                  <a16:creationId xmlns:a16="http://schemas.microsoft.com/office/drawing/2014/main" id="{BAF86C30-8EAB-4CF0-B9C5-17DBBC659C0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Arc 282">
              <a:extLst>
                <a:ext uri="{FF2B5EF4-FFF2-40B4-BE49-F238E27FC236}">
                  <a16:creationId xmlns:a16="http://schemas.microsoft.com/office/drawing/2014/main" id="{68499FC1-86A8-44E2-8FDF-8F929043F7C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4" name="Arc 283">
              <a:extLst>
                <a:ext uri="{FF2B5EF4-FFF2-40B4-BE49-F238E27FC236}">
                  <a16:creationId xmlns:a16="http://schemas.microsoft.com/office/drawing/2014/main" id="{287D9CC5-4042-4ED8-9DF3-7FE9D02F9E7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5" name="Arc 284">
              <a:extLst>
                <a:ext uri="{FF2B5EF4-FFF2-40B4-BE49-F238E27FC236}">
                  <a16:creationId xmlns:a16="http://schemas.microsoft.com/office/drawing/2014/main" id="{928676A0-1EF6-4957-BA3B-1598E5EA11C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6" name="Arc 285">
              <a:extLst>
                <a:ext uri="{FF2B5EF4-FFF2-40B4-BE49-F238E27FC236}">
                  <a16:creationId xmlns:a16="http://schemas.microsoft.com/office/drawing/2014/main" id="{2C4B5ECA-D15B-4363-B2C6-AC210DFED64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7" name="Straight Connector 286">
              <a:extLst>
                <a:ext uri="{FF2B5EF4-FFF2-40B4-BE49-F238E27FC236}">
                  <a16:creationId xmlns:a16="http://schemas.microsoft.com/office/drawing/2014/main" id="{F6A13E79-BC34-49D6-847D-A94498B82FB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1605BA82-F32A-455C-ACF2-70FEB8E26CB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EFB8CD57-F2F0-4EDD-B565-F988D2AF9EF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90" name="Group 289">
            <a:extLst>
              <a:ext uri="{FF2B5EF4-FFF2-40B4-BE49-F238E27FC236}">
                <a16:creationId xmlns:a16="http://schemas.microsoft.com/office/drawing/2014/main" id="{7BED351E-2A5F-47A9-B397-5E81EA0C57D9}"/>
              </a:ext>
            </a:extLst>
          </p:cNvPr>
          <p:cNvGrpSpPr/>
          <p:nvPr/>
        </p:nvGrpSpPr>
        <p:grpSpPr>
          <a:xfrm rot="2540802">
            <a:off x="4850049" y="9525"/>
            <a:ext cx="544580" cy="346135"/>
            <a:chOff x="1459148" y="544749"/>
            <a:chExt cx="7412477" cy="5661498"/>
          </a:xfrm>
        </p:grpSpPr>
        <p:sp>
          <p:nvSpPr>
            <p:cNvPr id="291" name="Arc 290">
              <a:extLst>
                <a:ext uri="{FF2B5EF4-FFF2-40B4-BE49-F238E27FC236}">
                  <a16:creationId xmlns:a16="http://schemas.microsoft.com/office/drawing/2014/main" id="{0B4E3159-A2B4-4528-84A6-E6CAF05D3C3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2" name="Straight Connector 291">
              <a:extLst>
                <a:ext uri="{FF2B5EF4-FFF2-40B4-BE49-F238E27FC236}">
                  <a16:creationId xmlns:a16="http://schemas.microsoft.com/office/drawing/2014/main" id="{227DBA16-64B8-4916-A443-7A226EBE12B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93" name="Arc 292">
              <a:extLst>
                <a:ext uri="{FF2B5EF4-FFF2-40B4-BE49-F238E27FC236}">
                  <a16:creationId xmlns:a16="http://schemas.microsoft.com/office/drawing/2014/main" id="{564D6EBB-3FBF-4289-AB8D-79EB2C6BC08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4" name="Straight Connector 293">
              <a:extLst>
                <a:ext uri="{FF2B5EF4-FFF2-40B4-BE49-F238E27FC236}">
                  <a16:creationId xmlns:a16="http://schemas.microsoft.com/office/drawing/2014/main" id="{1C8D1078-E4E2-4FDA-9FBB-D20ABD4894F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F8851A1C-2DFB-4958-B07F-09FAE3DA274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6" name="Oval 295">
              <a:extLst>
                <a:ext uri="{FF2B5EF4-FFF2-40B4-BE49-F238E27FC236}">
                  <a16:creationId xmlns:a16="http://schemas.microsoft.com/office/drawing/2014/main" id="{AE1105EE-3559-4C5A-8214-FE42DC1E628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Arc 296">
              <a:extLst>
                <a:ext uri="{FF2B5EF4-FFF2-40B4-BE49-F238E27FC236}">
                  <a16:creationId xmlns:a16="http://schemas.microsoft.com/office/drawing/2014/main" id="{7E36E5E1-1F9D-4E27-99EF-4E19F1B7A9E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8" name="Arc 297">
              <a:extLst>
                <a:ext uri="{FF2B5EF4-FFF2-40B4-BE49-F238E27FC236}">
                  <a16:creationId xmlns:a16="http://schemas.microsoft.com/office/drawing/2014/main" id="{1D3B75A7-128A-4448-BBAB-A9A8DEF2A92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 name="Arc 298">
              <a:extLst>
                <a:ext uri="{FF2B5EF4-FFF2-40B4-BE49-F238E27FC236}">
                  <a16:creationId xmlns:a16="http://schemas.microsoft.com/office/drawing/2014/main" id="{9FFDFF3B-61B2-4F05-8A17-CC5D1BF429F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0" name="Arc 299">
              <a:extLst>
                <a:ext uri="{FF2B5EF4-FFF2-40B4-BE49-F238E27FC236}">
                  <a16:creationId xmlns:a16="http://schemas.microsoft.com/office/drawing/2014/main" id="{ABA1C53F-5F5A-4695-9AEB-892D0D17FC4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01" name="Straight Connector 300">
              <a:extLst>
                <a:ext uri="{FF2B5EF4-FFF2-40B4-BE49-F238E27FC236}">
                  <a16:creationId xmlns:a16="http://schemas.microsoft.com/office/drawing/2014/main" id="{230754D3-94E0-4CE1-A363-D2CDC9BE76F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a:extLst>
                <a:ext uri="{FF2B5EF4-FFF2-40B4-BE49-F238E27FC236}">
                  <a16:creationId xmlns:a16="http://schemas.microsoft.com/office/drawing/2014/main" id="{016A98DF-D174-4136-A4E0-4F6DEAF16DE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a:extLst>
                <a:ext uri="{FF2B5EF4-FFF2-40B4-BE49-F238E27FC236}">
                  <a16:creationId xmlns:a16="http://schemas.microsoft.com/office/drawing/2014/main" id="{A9B97FC6-C72F-4115-8154-4D99FAB5D2B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4" name="Group 303">
            <a:extLst>
              <a:ext uri="{FF2B5EF4-FFF2-40B4-BE49-F238E27FC236}">
                <a16:creationId xmlns:a16="http://schemas.microsoft.com/office/drawing/2014/main" id="{AAD09BED-4476-483B-AD1D-222DA8898DFA}"/>
              </a:ext>
            </a:extLst>
          </p:cNvPr>
          <p:cNvGrpSpPr/>
          <p:nvPr/>
        </p:nvGrpSpPr>
        <p:grpSpPr>
          <a:xfrm rot="2540802">
            <a:off x="5164374" y="0"/>
            <a:ext cx="544580" cy="346135"/>
            <a:chOff x="1459148" y="544749"/>
            <a:chExt cx="7412477" cy="5661498"/>
          </a:xfrm>
        </p:grpSpPr>
        <p:sp>
          <p:nvSpPr>
            <p:cNvPr id="305" name="Arc 304">
              <a:extLst>
                <a:ext uri="{FF2B5EF4-FFF2-40B4-BE49-F238E27FC236}">
                  <a16:creationId xmlns:a16="http://schemas.microsoft.com/office/drawing/2014/main" id="{58BE2A54-C35C-4441-BBAB-5E51B2A2D7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6" name="Straight Connector 305">
              <a:extLst>
                <a:ext uri="{FF2B5EF4-FFF2-40B4-BE49-F238E27FC236}">
                  <a16:creationId xmlns:a16="http://schemas.microsoft.com/office/drawing/2014/main" id="{6DF94C7C-565E-436C-8294-2AF1191BEF9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7" name="Arc 306">
              <a:extLst>
                <a:ext uri="{FF2B5EF4-FFF2-40B4-BE49-F238E27FC236}">
                  <a16:creationId xmlns:a16="http://schemas.microsoft.com/office/drawing/2014/main" id="{3AE4D626-5A2B-46E0-80ED-DCEF56F09DF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8" name="Straight Connector 307">
              <a:extLst>
                <a:ext uri="{FF2B5EF4-FFF2-40B4-BE49-F238E27FC236}">
                  <a16:creationId xmlns:a16="http://schemas.microsoft.com/office/drawing/2014/main" id="{920A1AFE-4805-445D-9DC5-359183E4D3E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178E81A4-52BF-42CE-9F6A-0A3F3BE6C46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445879C0-384C-41F6-B548-3F6A881A54D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Arc 310">
              <a:extLst>
                <a:ext uri="{FF2B5EF4-FFF2-40B4-BE49-F238E27FC236}">
                  <a16:creationId xmlns:a16="http://schemas.microsoft.com/office/drawing/2014/main" id="{C51FBF70-8D64-4605-B0AC-8C56235552C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2" name="Arc 311">
              <a:extLst>
                <a:ext uri="{FF2B5EF4-FFF2-40B4-BE49-F238E27FC236}">
                  <a16:creationId xmlns:a16="http://schemas.microsoft.com/office/drawing/2014/main" id="{D60BE2BA-3606-4602-BEDB-309525961FC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3" name="Arc 312">
              <a:extLst>
                <a:ext uri="{FF2B5EF4-FFF2-40B4-BE49-F238E27FC236}">
                  <a16:creationId xmlns:a16="http://schemas.microsoft.com/office/drawing/2014/main" id="{7FAE19C7-3FD1-489B-8553-B5D22C840A8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4" name="Arc 313">
              <a:extLst>
                <a:ext uri="{FF2B5EF4-FFF2-40B4-BE49-F238E27FC236}">
                  <a16:creationId xmlns:a16="http://schemas.microsoft.com/office/drawing/2014/main" id="{C45D502B-9735-47A9-928A-CCA91FD60C3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5" name="Straight Connector 314">
              <a:extLst>
                <a:ext uri="{FF2B5EF4-FFF2-40B4-BE49-F238E27FC236}">
                  <a16:creationId xmlns:a16="http://schemas.microsoft.com/office/drawing/2014/main" id="{9A02EA27-FF7C-4EC3-AB0E-7BC9EC5CE58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5BFC03E2-88E1-4352-A326-E98B8C2EA87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8D6FDAF-FF73-4DC3-8421-75069272334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8" name="Group 317">
            <a:extLst>
              <a:ext uri="{FF2B5EF4-FFF2-40B4-BE49-F238E27FC236}">
                <a16:creationId xmlns:a16="http://schemas.microsoft.com/office/drawing/2014/main" id="{BB8D88AE-D38D-4645-92B7-4E927BB91E98}"/>
              </a:ext>
            </a:extLst>
          </p:cNvPr>
          <p:cNvGrpSpPr/>
          <p:nvPr/>
        </p:nvGrpSpPr>
        <p:grpSpPr>
          <a:xfrm rot="2540802">
            <a:off x="5478699" y="0"/>
            <a:ext cx="544580" cy="346135"/>
            <a:chOff x="1459148" y="544749"/>
            <a:chExt cx="7412477" cy="5661498"/>
          </a:xfrm>
        </p:grpSpPr>
        <p:sp>
          <p:nvSpPr>
            <p:cNvPr id="319" name="Arc 318">
              <a:extLst>
                <a:ext uri="{FF2B5EF4-FFF2-40B4-BE49-F238E27FC236}">
                  <a16:creationId xmlns:a16="http://schemas.microsoft.com/office/drawing/2014/main" id="{C1D91BBB-044F-4082-A36C-C542893B010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20" name="Straight Connector 319">
              <a:extLst>
                <a:ext uri="{FF2B5EF4-FFF2-40B4-BE49-F238E27FC236}">
                  <a16:creationId xmlns:a16="http://schemas.microsoft.com/office/drawing/2014/main" id="{5CBC527E-4D6C-4068-A6E1-AEA0E5768F5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21" name="Arc 320">
              <a:extLst>
                <a:ext uri="{FF2B5EF4-FFF2-40B4-BE49-F238E27FC236}">
                  <a16:creationId xmlns:a16="http://schemas.microsoft.com/office/drawing/2014/main" id="{256A720D-DEA6-4851-AE55-04E02F31695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22" name="Straight Connector 321">
              <a:extLst>
                <a:ext uri="{FF2B5EF4-FFF2-40B4-BE49-F238E27FC236}">
                  <a16:creationId xmlns:a16="http://schemas.microsoft.com/office/drawing/2014/main" id="{58832394-CE89-4B21-9E2F-42963F0917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C0283CA1-1AE7-4460-8C7B-1E5950C728E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4" name="Oval 323">
              <a:extLst>
                <a:ext uri="{FF2B5EF4-FFF2-40B4-BE49-F238E27FC236}">
                  <a16:creationId xmlns:a16="http://schemas.microsoft.com/office/drawing/2014/main" id="{53FD4675-B2D2-4B2D-8890-9BC0D12F3AA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Arc 324">
              <a:extLst>
                <a:ext uri="{FF2B5EF4-FFF2-40B4-BE49-F238E27FC236}">
                  <a16:creationId xmlns:a16="http://schemas.microsoft.com/office/drawing/2014/main" id="{6A2F30B9-4ECD-4FB6-B653-5AE8C67470B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6" name="Arc 325">
              <a:extLst>
                <a:ext uri="{FF2B5EF4-FFF2-40B4-BE49-F238E27FC236}">
                  <a16:creationId xmlns:a16="http://schemas.microsoft.com/office/drawing/2014/main" id="{21CA4AAA-377D-4F58-B296-C0A64C50590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 name="Arc 326">
              <a:extLst>
                <a:ext uri="{FF2B5EF4-FFF2-40B4-BE49-F238E27FC236}">
                  <a16:creationId xmlns:a16="http://schemas.microsoft.com/office/drawing/2014/main" id="{2E560E30-4114-407D-9F5C-334E1A7E2E1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8" name="Arc 327">
              <a:extLst>
                <a:ext uri="{FF2B5EF4-FFF2-40B4-BE49-F238E27FC236}">
                  <a16:creationId xmlns:a16="http://schemas.microsoft.com/office/drawing/2014/main" id="{FD5FA616-0FAC-49F8-8B9E-24C19C423C5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9" name="Straight Connector 328">
              <a:extLst>
                <a:ext uri="{FF2B5EF4-FFF2-40B4-BE49-F238E27FC236}">
                  <a16:creationId xmlns:a16="http://schemas.microsoft.com/office/drawing/2014/main" id="{1ACEA8AA-9B16-4BC5-81EE-A33C14C72C9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FEEFF95B-A6B4-48E2-B785-C3A99D2140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32C7504A-689B-400D-AD47-127350110ED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32" name="Group 331">
            <a:extLst>
              <a:ext uri="{FF2B5EF4-FFF2-40B4-BE49-F238E27FC236}">
                <a16:creationId xmlns:a16="http://schemas.microsoft.com/office/drawing/2014/main" id="{26547C16-38C0-4FDE-8304-BD2FE9D6BD40}"/>
              </a:ext>
            </a:extLst>
          </p:cNvPr>
          <p:cNvGrpSpPr/>
          <p:nvPr/>
        </p:nvGrpSpPr>
        <p:grpSpPr>
          <a:xfrm rot="2540802">
            <a:off x="5793024" y="0"/>
            <a:ext cx="544580" cy="346135"/>
            <a:chOff x="1459148" y="544749"/>
            <a:chExt cx="7412477" cy="5661498"/>
          </a:xfrm>
        </p:grpSpPr>
        <p:sp>
          <p:nvSpPr>
            <p:cNvPr id="333" name="Arc 332">
              <a:extLst>
                <a:ext uri="{FF2B5EF4-FFF2-40B4-BE49-F238E27FC236}">
                  <a16:creationId xmlns:a16="http://schemas.microsoft.com/office/drawing/2014/main" id="{B3A1E160-CA8C-46ED-8908-5B964D725CF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4" name="Straight Connector 333">
              <a:extLst>
                <a:ext uri="{FF2B5EF4-FFF2-40B4-BE49-F238E27FC236}">
                  <a16:creationId xmlns:a16="http://schemas.microsoft.com/office/drawing/2014/main" id="{0E743B05-8D00-459F-91B3-1DF2BA7146B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5" name="Arc 334">
              <a:extLst>
                <a:ext uri="{FF2B5EF4-FFF2-40B4-BE49-F238E27FC236}">
                  <a16:creationId xmlns:a16="http://schemas.microsoft.com/office/drawing/2014/main" id="{6F3DE184-9FBC-422A-9D92-F7E5DD3A0D1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6" name="Straight Connector 335">
              <a:extLst>
                <a:ext uri="{FF2B5EF4-FFF2-40B4-BE49-F238E27FC236}">
                  <a16:creationId xmlns:a16="http://schemas.microsoft.com/office/drawing/2014/main" id="{16387283-8C1E-42EE-AD71-0526173AA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64205AF1-9E5E-41D1-AEA0-5871792CC9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8" name="Oval 337">
              <a:extLst>
                <a:ext uri="{FF2B5EF4-FFF2-40B4-BE49-F238E27FC236}">
                  <a16:creationId xmlns:a16="http://schemas.microsoft.com/office/drawing/2014/main" id="{AF754DF0-5180-4CFC-B2EE-00B6AEBC33A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Arc 338">
              <a:extLst>
                <a:ext uri="{FF2B5EF4-FFF2-40B4-BE49-F238E27FC236}">
                  <a16:creationId xmlns:a16="http://schemas.microsoft.com/office/drawing/2014/main" id="{A28F8967-AC85-4E54-BB24-DE8491CA465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0" name="Arc 339">
              <a:extLst>
                <a:ext uri="{FF2B5EF4-FFF2-40B4-BE49-F238E27FC236}">
                  <a16:creationId xmlns:a16="http://schemas.microsoft.com/office/drawing/2014/main" id="{2C7F5503-38C8-4FE5-BBF0-E3E65237C9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 name="Arc 340">
              <a:extLst>
                <a:ext uri="{FF2B5EF4-FFF2-40B4-BE49-F238E27FC236}">
                  <a16:creationId xmlns:a16="http://schemas.microsoft.com/office/drawing/2014/main" id="{23993DCB-E367-4AD2-ACBD-4A30EEE9049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2" name="Arc 341">
              <a:extLst>
                <a:ext uri="{FF2B5EF4-FFF2-40B4-BE49-F238E27FC236}">
                  <a16:creationId xmlns:a16="http://schemas.microsoft.com/office/drawing/2014/main" id="{ADB55C8B-4E1C-4714-872A-84C1FF89CF4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3" name="Straight Connector 342">
              <a:extLst>
                <a:ext uri="{FF2B5EF4-FFF2-40B4-BE49-F238E27FC236}">
                  <a16:creationId xmlns:a16="http://schemas.microsoft.com/office/drawing/2014/main" id="{BDD9CD91-7142-428A-B1DC-F29AAE0111D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FD6894D6-5602-4682-A20A-E590B24B17E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B164D03D-2666-4F10-8F46-9C916E4C04F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6" name="Group 345">
            <a:extLst>
              <a:ext uri="{FF2B5EF4-FFF2-40B4-BE49-F238E27FC236}">
                <a16:creationId xmlns:a16="http://schemas.microsoft.com/office/drawing/2014/main" id="{E31E9A46-CE6D-4359-B697-90455D1A4C16}"/>
              </a:ext>
            </a:extLst>
          </p:cNvPr>
          <p:cNvGrpSpPr/>
          <p:nvPr/>
        </p:nvGrpSpPr>
        <p:grpSpPr>
          <a:xfrm rot="2540802">
            <a:off x="6107349" y="0"/>
            <a:ext cx="544580" cy="346135"/>
            <a:chOff x="1459148" y="544749"/>
            <a:chExt cx="7412477" cy="5661498"/>
          </a:xfrm>
        </p:grpSpPr>
        <p:sp>
          <p:nvSpPr>
            <p:cNvPr id="347" name="Arc 346">
              <a:extLst>
                <a:ext uri="{FF2B5EF4-FFF2-40B4-BE49-F238E27FC236}">
                  <a16:creationId xmlns:a16="http://schemas.microsoft.com/office/drawing/2014/main" id="{DEBFE52C-C1B8-4B69-A659-6FA3A3A6CB8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8" name="Straight Connector 347">
              <a:extLst>
                <a:ext uri="{FF2B5EF4-FFF2-40B4-BE49-F238E27FC236}">
                  <a16:creationId xmlns:a16="http://schemas.microsoft.com/office/drawing/2014/main" id="{D1126474-0E6E-4376-B97D-904A7979A44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9" name="Arc 348">
              <a:extLst>
                <a:ext uri="{FF2B5EF4-FFF2-40B4-BE49-F238E27FC236}">
                  <a16:creationId xmlns:a16="http://schemas.microsoft.com/office/drawing/2014/main" id="{0AD45123-7C61-4DBD-9834-9C346C83725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0" name="Straight Connector 349">
              <a:extLst>
                <a:ext uri="{FF2B5EF4-FFF2-40B4-BE49-F238E27FC236}">
                  <a16:creationId xmlns:a16="http://schemas.microsoft.com/office/drawing/2014/main" id="{7BD07078-921A-4FA5-B9CF-0CCE25D24CC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1073C737-6352-494E-A09D-588C9CD536F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48813A8B-69A6-4122-8366-07296983A0C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Arc 352">
              <a:extLst>
                <a:ext uri="{FF2B5EF4-FFF2-40B4-BE49-F238E27FC236}">
                  <a16:creationId xmlns:a16="http://schemas.microsoft.com/office/drawing/2014/main" id="{A4B671A3-6C00-4CB8-B4A1-9C2B0B32D8F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4" name="Arc 353">
              <a:extLst>
                <a:ext uri="{FF2B5EF4-FFF2-40B4-BE49-F238E27FC236}">
                  <a16:creationId xmlns:a16="http://schemas.microsoft.com/office/drawing/2014/main" id="{89CD413D-63E8-4763-BDD7-EFF285AF0A8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 name="Arc 354">
              <a:extLst>
                <a:ext uri="{FF2B5EF4-FFF2-40B4-BE49-F238E27FC236}">
                  <a16:creationId xmlns:a16="http://schemas.microsoft.com/office/drawing/2014/main" id="{075D74DD-DCA3-4CA4-8C30-D04A935C0F9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6" name="Arc 355">
              <a:extLst>
                <a:ext uri="{FF2B5EF4-FFF2-40B4-BE49-F238E27FC236}">
                  <a16:creationId xmlns:a16="http://schemas.microsoft.com/office/drawing/2014/main" id="{D5401592-85BB-4748-81F8-F83B91368FD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7" name="Straight Connector 356">
              <a:extLst>
                <a:ext uri="{FF2B5EF4-FFF2-40B4-BE49-F238E27FC236}">
                  <a16:creationId xmlns:a16="http://schemas.microsoft.com/office/drawing/2014/main" id="{49471042-612A-4120-9AAD-5D88C936EA3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850519FC-7DA0-4CD8-8DD1-0D587C5ED21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97C204FD-963A-44A3-968B-B36BDB7B017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60" name="Group 359">
            <a:extLst>
              <a:ext uri="{FF2B5EF4-FFF2-40B4-BE49-F238E27FC236}">
                <a16:creationId xmlns:a16="http://schemas.microsoft.com/office/drawing/2014/main" id="{613FA011-6014-4992-9CDF-DD6B3EA0F454}"/>
              </a:ext>
            </a:extLst>
          </p:cNvPr>
          <p:cNvGrpSpPr/>
          <p:nvPr/>
        </p:nvGrpSpPr>
        <p:grpSpPr>
          <a:xfrm rot="2540802">
            <a:off x="6421674" y="9525"/>
            <a:ext cx="544580" cy="346135"/>
            <a:chOff x="1459148" y="544749"/>
            <a:chExt cx="7412477" cy="5661498"/>
          </a:xfrm>
        </p:grpSpPr>
        <p:sp>
          <p:nvSpPr>
            <p:cNvPr id="361" name="Arc 360">
              <a:extLst>
                <a:ext uri="{FF2B5EF4-FFF2-40B4-BE49-F238E27FC236}">
                  <a16:creationId xmlns:a16="http://schemas.microsoft.com/office/drawing/2014/main" id="{B2FCC0B3-75BB-4BCB-A7D6-716B35C8658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62" name="Straight Connector 361">
              <a:extLst>
                <a:ext uri="{FF2B5EF4-FFF2-40B4-BE49-F238E27FC236}">
                  <a16:creationId xmlns:a16="http://schemas.microsoft.com/office/drawing/2014/main" id="{EEE70143-E41C-492F-82BB-C28B7427A15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63" name="Arc 362">
              <a:extLst>
                <a:ext uri="{FF2B5EF4-FFF2-40B4-BE49-F238E27FC236}">
                  <a16:creationId xmlns:a16="http://schemas.microsoft.com/office/drawing/2014/main" id="{DEED5EBE-E44A-4143-B2C7-E03F09EE616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4" name="Straight Connector 363">
              <a:extLst>
                <a:ext uri="{FF2B5EF4-FFF2-40B4-BE49-F238E27FC236}">
                  <a16:creationId xmlns:a16="http://schemas.microsoft.com/office/drawing/2014/main" id="{10EBEAED-C6E0-42B1-BE70-BD860C904B0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6D7B85A4-9B9C-44EE-895E-D4E7CAA023F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A56F8667-FA99-4DFC-B204-56A2259B5E0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Arc 366">
              <a:extLst>
                <a:ext uri="{FF2B5EF4-FFF2-40B4-BE49-F238E27FC236}">
                  <a16:creationId xmlns:a16="http://schemas.microsoft.com/office/drawing/2014/main" id="{7972F68B-AC6C-4747-9501-952CD50BDC3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8" name="Arc 367">
              <a:extLst>
                <a:ext uri="{FF2B5EF4-FFF2-40B4-BE49-F238E27FC236}">
                  <a16:creationId xmlns:a16="http://schemas.microsoft.com/office/drawing/2014/main" id="{53382C66-5DC8-413B-9124-8B870D7B4FC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9" name="Arc 368">
              <a:extLst>
                <a:ext uri="{FF2B5EF4-FFF2-40B4-BE49-F238E27FC236}">
                  <a16:creationId xmlns:a16="http://schemas.microsoft.com/office/drawing/2014/main" id="{1761D2CC-7008-42E1-8255-1177FE968FE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0" name="Arc 369">
              <a:extLst>
                <a:ext uri="{FF2B5EF4-FFF2-40B4-BE49-F238E27FC236}">
                  <a16:creationId xmlns:a16="http://schemas.microsoft.com/office/drawing/2014/main" id="{1BF390E5-F5E8-4472-9146-FB174E5E832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71" name="Straight Connector 370">
              <a:extLst>
                <a:ext uri="{FF2B5EF4-FFF2-40B4-BE49-F238E27FC236}">
                  <a16:creationId xmlns:a16="http://schemas.microsoft.com/office/drawing/2014/main" id="{FB6B9F98-E728-4EF2-83E8-9FC623A309D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9838D7D-1D6C-4660-8AC6-2BCCDF66B51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6DFA0910-2FCC-4DA1-9D68-0E532A7A862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4" name="Group 373">
            <a:extLst>
              <a:ext uri="{FF2B5EF4-FFF2-40B4-BE49-F238E27FC236}">
                <a16:creationId xmlns:a16="http://schemas.microsoft.com/office/drawing/2014/main" id="{522312E2-B080-48AF-8EC3-3EDC1474263C}"/>
              </a:ext>
            </a:extLst>
          </p:cNvPr>
          <p:cNvGrpSpPr/>
          <p:nvPr/>
        </p:nvGrpSpPr>
        <p:grpSpPr>
          <a:xfrm rot="2540802">
            <a:off x="6735999" y="9525"/>
            <a:ext cx="544580" cy="346135"/>
            <a:chOff x="1459148" y="544749"/>
            <a:chExt cx="7412477" cy="5661498"/>
          </a:xfrm>
        </p:grpSpPr>
        <p:sp>
          <p:nvSpPr>
            <p:cNvPr id="375" name="Arc 374">
              <a:extLst>
                <a:ext uri="{FF2B5EF4-FFF2-40B4-BE49-F238E27FC236}">
                  <a16:creationId xmlns:a16="http://schemas.microsoft.com/office/drawing/2014/main" id="{C20EA1E7-8611-43D8-BDDD-C0DEDC57576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6" name="Straight Connector 375">
              <a:extLst>
                <a:ext uri="{FF2B5EF4-FFF2-40B4-BE49-F238E27FC236}">
                  <a16:creationId xmlns:a16="http://schemas.microsoft.com/office/drawing/2014/main" id="{0C559A7B-28C9-4287-BA70-D7407EB70D1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7" name="Arc 376">
              <a:extLst>
                <a:ext uri="{FF2B5EF4-FFF2-40B4-BE49-F238E27FC236}">
                  <a16:creationId xmlns:a16="http://schemas.microsoft.com/office/drawing/2014/main" id="{C5D91ADD-4CA9-44AE-983F-7239B161FD4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8" name="Straight Connector 377">
              <a:extLst>
                <a:ext uri="{FF2B5EF4-FFF2-40B4-BE49-F238E27FC236}">
                  <a16:creationId xmlns:a16="http://schemas.microsoft.com/office/drawing/2014/main" id="{81BE76DE-4563-4B28-9B05-5886559A836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C7D000DA-880F-44FB-AB65-A07D8C0ECC8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80" name="Oval 379">
              <a:extLst>
                <a:ext uri="{FF2B5EF4-FFF2-40B4-BE49-F238E27FC236}">
                  <a16:creationId xmlns:a16="http://schemas.microsoft.com/office/drawing/2014/main" id="{3D661FE1-7D75-438B-87A6-FFE57A716D3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Arc 380">
              <a:extLst>
                <a:ext uri="{FF2B5EF4-FFF2-40B4-BE49-F238E27FC236}">
                  <a16:creationId xmlns:a16="http://schemas.microsoft.com/office/drawing/2014/main" id="{184AE1FE-E194-479F-976D-607305F405D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2" name="Arc 381">
              <a:extLst>
                <a:ext uri="{FF2B5EF4-FFF2-40B4-BE49-F238E27FC236}">
                  <a16:creationId xmlns:a16="http://schemas.microsoft.com/office/drawing/2014/main" id="{25D58DF2-1E2B-4207-829A-58D72E707B5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3" name="Arc 382">
              <a:extLst>
                <a:ext uri="{FF2B5EF4-FFF2-40B4-BE49-F238E27FC236}">
                  <a16:creationId xmlns:a16="http://schemas.microsoft.com/office/drawing/2014/main" id="{3AAEF3F7-9C99-4358-BCD6-1ED55C556A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4" name="Arc 383">
              <a:extLst>
                <a:ext uri="{FF2B5EF4-FFF2-40B4-BE49-F238E27FC236}">
                  <a16:creationId xmlns:a16="http://schemas.microsoft.com/office/drawing/2014/main" id="{BE3C9DC6-D0FD-477C-A351-39DA370691E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5" name="Straight Connector 384">
              <a:extLst>
                <a:ext uri="{FF2B5EF4-FFF2-40B4-BE49-F238E27FC236}">
                  <a16:creationId xmlns:a16="http://schemas.microsoft.com/office/drawing/2014/main" id="{EF8B7FC8-E457-46C5-9DA7-601D95664F0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a:extLst>
                <a:ext uri="{FF2B5EF4-FFF2-40B4-BE49-F238E27FC236}">
                  <a16:creationId xmlns:a16="http://schemas.microsoft.com/office/drawing/2014/main" id="{7AE11FBB-A595-4B26-9289-422159441C8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a:extLst>
                <a:ext uri="{FF2B5EF4-FFF2-40B4-BE49-F238E27FC236}">
                  <a16:creationId xmlns:a16="http://schemas.microsoft.com/office/drawing/2014/main" id="{436BF946-8BB7-40E7-98B6-E3907ECC424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8" name="Group 387">
            <a:extLst>
              <a:ext uri="{FF2B5EF4-FFF2-40B4-BE49-F238E27FC236}">
                <a16:creationId xmlns:a16="http://schemas.microsoft.com/office/drawing/2014/main" id="{9F995B92-4F8E-4580-83BC-D8A2FCB88340}"/>
              </a:ext>
            </a:extLst>
          </p:cNvPr>
          <p:cNvGrpSpPr/>
          <p:nvPr/>
        </p:nvGrpSpPr>
        <p:grpSpPr>
          <a:xfrm rot="2540802">
            <a:off x="7050324" y="9525"/>
            <a:ext cx="544580" cy="346135"/>
            <a:chOff x="1459148" y="544749"/>
            <a:chExt cx="7412477" cy="5661498"/>
          </a:xfrm>
        </p:grpSpPr>
        <p:sp>
          <p:nvSpPr>
            <p:cNvPr id="389" name="Arc 388">
              <a:extLst>
                <a:ext uri="{FF2B5EF4-FFF2-40B4-BE49-F238E27FC236}">
                  <a16:creationId xmlns:a16="http://schemas.microsoft.com/office/drawing/2014/main" id="{B60DFCC5-52B3-46E1-BA28-FD8CCBBAB12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90" name="Straight Connector 389">
              <a:extLst>
                <a:ext uri="{FF2B5EF4-FFF2-40B4-BE49-F238E27FC236}">
                  <a16:creationId xmlns:a16="http://schemas.microsoft.com/office/drawing/2014/main" id="{27C67222-FA7A-488C-9E89-7B1C083824F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91" name="Arc 390">
              <a:extLst>
                <a:ext uri="{FF2B5EF4-FFF2-40B4-BE49-F238E27FC236}">
                  <a16:creationId xmlns:a16="http://schemas.microsoft.com/office/drawing/2014/main" id="{8BFDD2FC-CE15-43F7-A2E2-ADE483B736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2" name="Straight Connector 391">
              <a:extLst>
                <a:ext uri="{FF2B5EF4-FFF2-40B4-BE49-F238E27FC236}">
                  <a16:creationId xmlns:a16="http://schemas.microsoft.com/office/drawing/2014/main" id="{23EE8AE6-D6C6-49D9-976F-F0CE16F1547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2E01A172-8206-4A45-B145-C915BDB0719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4" name="Oval 393">
              <a:extLst>
                <a:ext uri="{FF2B5EF4-FFF2-40B4-BE49-F238E27FC236}">
                  <a16:creationId xmlns:a16="http://schemas.microsoft.com/office/drawing/2014/main" id="{F03EC4B0-8C58-42A4-B42E-85018A121C0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Arc 394">
              <a:extLst>
                <a:ext uri="{FF2B5EF4-FFF2-40B4-BE49-F238E27FC236}">
                  <a16:creationId xmlns:a16="http://schemas.microsoft.com/office/drawing/2014/main" id="{DF16DC71-E32A-4711-8F60-126540AC0B4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6" name="Arc 395">
              <a:extLst>
                <a:ext uri="{FF2B5EF4-FFF2-40B4-BE49-F238E27FC236}">
                  <a16:creationId xmlns:a16="http://schemas.microsoft.com/office/drawing/2014/main" id="{5ADB2432-A828-410C-855A-C92235177CA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7" name="Arc 396">
              <a:extLst>
                <a:ext uri="{FF2B5EF4-FFF2-40B4-BE49-F238E27FC236}">
                  <a16:creationId xmlns:a16="http://schemas.microsoft.com/office/drawing/2014/main" id="{41C6AC31-4563-4CA7-87B2-05DAB3DCE85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8" name="Arc 397">
              <a:extLst>
                <a:ext uri="{FF2B5EF4-FFF2-40B4-BE49-F238E27FC236}">
                  <a16:creationId xmlns:a16="http://schemas.microsoft.com/office/drawing/2014/main" id="{B2798A94-0CFA-440E-A0BF-B9F62514CAE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9" name="Straight Connector 398">
              <a:extLst>
                <a:ext uri="{FF2B5EF4-FFF2-40B4-BE49-F238E27FC236}">
                  <a16:creationId xmlns:a16="http://schemas.microsoft.com/office/drawing/2014/main" id="{598A270B-AF02-4EA0-B8BA-6982A540A3A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C27DF75D-2D07-45E9-923F-1C6C4A530C8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52249BD-909B-4B0C-AE8E-188A645E925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02" name="Group 401">
            <a:extLst>
              <a:ext uri="{FF2B5EF4-FFF2-40B4-BE49-F238E27FC236}">
                <a16:creationId xmlns:a16="http://schemas.microsoft.com/office/drawing/2014/main" id="{06C09D9C-F3A0-4EB1-AF2F-72452ECB1D28}"/>
              </a:ext>
            </a:extLst>
          </p:cNvPr>
          <p:cNvGrpSpPr/>
          <p:nvPr/>
        </p:nvGrpSpPr>
        <p:grpSpPr>
          <a:xfrm rot="2540802">
            <a:off x="7364649" y="9525"/>
            <a:ext cx="544580" cy="346135"/>
            <a:chOff x="1459148" y="544749"/>
            <a:chExt cx="7412477" cy="5661498"/>
          </a:xfrm>
        </p:grpSpPr>
        <p:sp>
          <p:nvSpPr>
            <p:cNvPr id="403" name="Arc 402">
              <a:extLst>
                <a:ext uri="{FF2B5EF4-FFF2-40B4-BE49-F238E27FC236}">
                  <a16:creationId xmlns:a16="http://schemas.microsoft.com/office/drawing/2014/main" id="{F696A539-7F65-4E5C-BFC0-CCA863E6DF0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4" name="Straight Connector 403">
              <a:extLst>
                <a:ext uri="{FF2B5EF4-FFF2-40B4-BE49-F238E27FC236}">
                  <a16:creationId xmlns:a16="http://schemas.microsoft.com/office/drawing/2014/main" id="{790211A0-B611-4559-B5E9-7B8B56BBC81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5" name="Arc 404">
              <a:extLst>
                <a:ext uri="{FF2B5EF4-FFF2-40B4-BE49-F238E27FC236}">
                  <a16:creationId xmlns:a16="http://schemas.microsoft.com/office/drawing/2014/main" id="{8AB54F43-52EC-42F2-9CB4-29BF6002225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6" name="Straight Connector 405">
              <a:extLst>
                <a:ext uri="{FF2B5EF4-FFF2-40B4-BE49-F238E27FC236}">
                  <a16:creationId xmlns:a16="http://schemas.microsoft.com/office/drawing/2014/main" id="{6C5BF710-C6D9-46B9-9D9C-05F72D69FEB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CE56CCD-4C93-46FB-B410-2BB75DD6C4D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8" name="Oval 407">
              <a:extLst>
                <a:ext uri="{FF2B5EF4-FFF2-40B4-BE49-F238E27FC236}">
                  <a16:creationId xmlns:a16="http://schemas.microsoft.com/office/drawing/2014/main" id="{FEFFAB84-6388-4C4D-83BE-2EED49E31DE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Arc 408">
              <a:extLst>
                <a:ext uri="{FF2B5EF4-FFF2-40B4-BE49-F238E27FC236}">
                  <a16:creationId xmlns:a16="http://schemas.microsoft.com/office/drawing/2014/main" id="{89240ADF-2088-43C2-9347-7CB54962D34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0" name="Arc 409">
              <a:extLst>
                <a:ext uri="{FF2B5EF4-FFF2-40B4-BE49-F238E27FC236}">
                  <a16:creationId xmlns:a16="http://schemas.microsoft.com/office/drawing/2014/main" id="{7EA50473-67A3-4915-A64B-58695352A10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1" name="Arc 410">
              <a:extLst>
                <a:ext uri="{FF2B5EF4-FFF2-40B4-BE49-F238E27FC236}">
                  <a16:creationId xmlns:a16="http://schemas.microsoft.com/office/drawing/2014/main" id="{0EA9AC2A-5622-480A-9990-874BF2D4CCD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2" name="Arc 411">
              <a:extLst>
                <a:ext uri="{FF2B5EF4-FFF2-40B4-BE49-F238E27FC236}">
                  <a16:creationId xmlns:a16="http://schemas.microsoft.com/office/drawing/2014/main" id="{14012401-F8BF-4002-AFB9-EF0C0D214B8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3" name="Straight Connector 412">
              <a:extLst>
                <a:ext uri="{FF2B5EF4-FFF2-40B4-BE49-F238E27FC236}">
                  <a16:creationId xmlns:a16="http://schemas.microsoft.com/office/drawing/2014/main" id="{5EEFF85F-F1E1-4F2A-8883-94BF30C5726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7589CA46-7EF6-4658-B5F7-5E7B132DA9D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BBA0B4C3-7EE1-4D5C-B4D9-74FD8555690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6" name="Group 415">
            <a:extLst>
              <a:ext uri="{FF2B5EF4-FFF2-40B4-BE49-F238E27FC236}">
                <a16:creationId xmlns:a16="http://schemas.microsoft.com/office/drawing/2014/main" id="{23DCDB5F-65E9-4E34-B01E-0E14C581269D}"/>
              </a:ext>
            </a:extLst>
          </p:cNvPr>
          <p:cNvGrpSpPr/>
          <p:nvPr/>
        </p:nvGrpSpPr>
        <p:grpSpPr>
          <a:xfrm rot="2540802">
            <a:off x="7678974" y="9525"/>
            <a:ext cx="544580" cy="346135"/>
            <a:chOff x="1459148" y="544749"/>
            <a:chExt cx="7412477" cy="5661498"/>
          </a:xfrm>
        </p:grpSpPr>
        <p:sp>
          <p:nvSpPr>
            <p:cNvPr id="417" name="Arc 416">
              <a:extLst>
                <a:ext uri="{FF2B5EF4-FFF2-40B4-BE49-F238E27FC236}">
                  <a16:creationId xmlns:a16="http://schemas.microsoft.com/office/drawing/2014/main" id="{58357899-871C-4EE2-BF9F-0F3626EAF9D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8" name="Straight Connector 417">
              <a:extLst>
                <a:ext uri="{FF2B5EF4-FFF2-40B4-BE49-F238E27FC236}">
                  <a16:creationId xmlns:a16="http://schemas.microsoft.com/office/drawing/2014/main" id="{E71AE6F0-B830-4FF5-8692-8299D2A1165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9" name="Arc 418">
              <a:extLst>
                <a:ext uri="{FF2B5EF4-FFF2-40B4-BE49-F238E27FC236}">
                  <a16:creationId xmlns:a16="http://schemas.microsoft.com/office/drawing/2014/main" id="{0DFCEE9D-4EAC-48C9-9CE0-2808B81E2C7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20" name="Straight Connector 419">
              <a:extLst>
                <a:ext uri="{FF2B5EF4-FFF2-40B4-BE49-F238E27FC236}">
                  <a16:creationId xmlns:a16="http://schemas.microsoft.com/office/drawing/2014/main" id="{E72438F7-5846-4A68-9127-1A99FFFC218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DFA229FA-1197-42CF-996C-15FB0E6379C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22" name="Oval 421">
              <a:extLst>
                <a:ext uri="{FF2B5EF4-FFF2-40B4-BE49-F238E27FC236}">
                  <a16:creationId xmlns:a16="http://schemas.microsoft.com/office/drawing/2014/main" id="{4EA9681E-812A-4357-A397-F373D1C355B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Arc 422">
              <a:extLst>
                <a:ext uri="{FF2B5EF4-FFF2-40B4-BE49-F238E27FC236}">
                  <a16:creationId xmlns:a16="http://schemas.microsoft.com/office/drawing/2014/main" id="{C07440F9-6C4C-4E0A-8A9C-FE6A3515283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4" name="Arc 423">
              <a:extLst>
                <a:ext uri="{FF2B5EF4-FFF2-40B4-BE49-F238E27FC236}">
                  <a16:creationId xmlns:a16="http://schemas.microsoft.com/office/drawing/2014/main" id="{05C1E533-4C31-4BA8-B6A1-E647D40D8AD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5" name="Arc 424">
              <a:extLst>
                <a:ext uri="{FF2B5EF4-FFF2-40B4-BE49-F238E27FC236}">
                  <a16:creationId xmlns:a16="http://schemas.microsoft.com/office/drawing/2014/main" id="{90E178C5-EC77-43CB-B383-471AEA72CA4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6" name="Arc 425">
              <a:extLst>
                <a:ext uri="{FF2B5EF4-FFF2-40B4-BE49-F238E27FC236}">
                  <a16:creationId xmlns:a16="http://schemas.microsoft.com/office/drawing/2014/main" id="{AA452770-311C-4EBB-B14E-CCE159B9831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7" name="Straight Connector 426">
              <a:extLst>
                <a:ext uri="{FF2B5EF4-FFF2-40B4-BE49-F238E27FC236}">
                  <a16:creationId xmlns:a16="http://schemas.microsoft.com/office/drawing/2014/main" id="{A6825141-5B70-4200-9D18-07D365E53EA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3DF8709F-BCE9-44A9-9698-8FCA3B41511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73D68EC4-896E-4BC3-ABAC-8F134171ED4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30" name="Group 429">
            <a:extLst>
              <a:ext uri="{FF2B5EF4-FFF2-40B4-BE49-F238E27FC236}">
                <a16:creationId xmlns:a16="http://schemas.microsoft.com/office/drawing/2014/main" id="{83EB655D-AF7B-4E0A-9CF9-899EED483384}"/>
              </a:ext>
            </a:extLst>
          </p:cNvPr>
          <p:cNvGrpSpPr/>
          <p:nvPr/>
        </p:nvGrpSpPr>
        <p:grpSpPr>
          <a:xfrm rot="2540802">
            <a:off x="7993299" y="9525"/>
            <a:ext cx="544580" cy="346135"/>
            <a:chOff x="1459148" y="544749"/>
            <a:chExt cx="7412477" cy="5661498"/>
          </a:xfrm>
        </p:grpSpPr>
        <p:sp>
          <p:nvSpPr>
            <p:cNvPr id="431" name="Arc 430">
              <a:extLst>
                <a:ext uri="{FF2B5EF4-FFF2-40B4-BE49-F238E27FC236}">
                  <a16:creationId xmlns:a16="http://schemas.microsoft.com/office/drawing/2014/main" id="{D2D51107-24D2-49F9-8A72-35DDB5A5E94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32" name="Straight Connector 431">
              <a:extLst>
                <a:ext uri="{FF2B5EF4-FFF2-40B4-BE49-F238E27FC236}">
                  <a16:creationId xmlns:a16="http://schemas.microsoft.com/office/drawing/2014/main" id="{C666103D-2834-41BF-B497-EF9EFD978BB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33" name="Arc 432">
              <a:extLst>
                <a:ext uri="{FF2B5EF4-FFF2-40B4-BE49-F238E27FC236}">
                  <a16:creationId xmlns:a16="http://schemas.microsoft.com/office/drawing/2014/main" id="{8E7D31F6-D793-46F2-9B82-77AC04E99D2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4" name="Straight Connector 433">
              <a:extLst>
                <a:ext uri="{FF2B5EF4-FFF2-40B4-BE49-F238E27FC236}">
                  <a16:creationId xmlns:a16="http://schemas.microsoft.com/office/drawing/2014/main" id="{2579874D-4712-44EC-BB0D-FE2339D9885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5" name="Straight Connector 434">
              <a:extLst>
                <a:ext uri="{FF2B5EF4-FFF2-40B4-BE49-F238E27FC236}">
                  <a16:creationId xmlns:a16="http://schemas.microsoft.com/office/drawing/2014/main" id="{AE9FB687-17DA-4C1D-9FD0-80243C14FFF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6" name="Oval 435">
              <a:extLst>
                <a:ext uri="{FF2B5EF4-FFF2-40B4-BE49-F238E27FC236}">
                  <a16:creationId xmlns:a16="http://schemas.microsoft.com/office/drawing/2014/main" id="{C8426A93-86F6-45CD-ABF7-B8849F5BBF1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Arc 436">
              <a:extLst>
                <a:ext uri="{FF2B5EF4-FFF2-40B4-BE49-F238E27FC236}">
                  <a16:creationId xmlns:a16="http://schemas.microsoft.com/office/drawing/2014/main" id="{2410CFF2-4CC1-47BD-A143-7D60976BFE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8" name="Arc 437">
              <a:extLst>
                <a:ext uri="{FF2B5EF4-FFF2-40B4-BE49-F238E27FC236}">
                  <a16:creationId xmlns:a16="http://schemas.microsoft.com/office/drawing/2014/main" id="{B9589071-A99F-4592-8DDF-1865246D7F8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9" name="Arc 438">
              <a:extLst>
                <a:ext uri="{FF2B5EF4-FFF2-40B4-BE49-F238E27FC236}">
                  <a16:creationId xmlns:a16="http://schemas.microsoft.com/office/drawing/2014/main" id="{8C717299-40CD-4E6F-BEF6-A153D309548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0" name="Arc 439">
              <a:extLst>
                <a:ext uri="{FF2B5EF4-FFF2-40B4-BE49-F238E27FC236}">
                  <a16:creationId xmlns:a16="http://schemas.microsoft.com/office/drawing/2014/main" id="{85E73C38-AE21-41C5-BB1D-BA8FD19FD03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41" name="Straight Connector 440">
              <a:extLst>
                <a:ext uri="{FF2B5EF4-FFF2-40B4-BE49-F238E27FC236}">
                  <a16:creationId xmlns:a16="http://schemas.microsoft.com/office/drawing/2014/main" id="{ADC26EE2-BB0E-4299-AF26-E937A95660E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9AFFBFC5-88EC-4632-A8DB-A1D47AF7E9E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FCDA4A3E-5633-4102-88CB-BB849A4389E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4" name="Group 443">
            <a:extLst>
              <a:ext uri="{FF2B5EF4-FFF2-40B4-BE49-F238E27FC236}">
                <a16:creationId xmlns:a16="http://schemas.microsoft.com/office/drawing/2014/main" id="{5F698040-0669-4BCE-A6EF-5074951B723B}"/>
              </a:ext>
            </a:extLst>
          </p:cNvPr>
          <p:cNvGrpSpPr/>
          <p:nvPr/>
        </p:nvGrpSpPr>
        <p:grpSpPr>
          <a:xfrm rot="2540802">
            <a:off x="8307624" y="9525"/>
            <a:ext cx="544580" cy="346135"/>
            <a:chOff x="1459148" y="544749"/>
            <a:chExt cx="7412477" cy="5661498"/>
          </a:xfrm>
        </p:grpSpPr>
        <p:sp>
          <p:nvSpPr>
            <p:cNvPr id="445" name="Arc 444">
              <a:extLst>
                <a:ext uri="{FF2B5EF4-FFF2-40B4-BE49-F238E27FC236}">
                  <a16:creationId xmlns:a16="http://schemas.microsoft.com/office/drawing/2014/main" id="{29CA9043-7EA1-4570-8592-A858316EBC3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6" name="Straight Connector 445">
              <a:extLst>
                <a:ext uri="{FF2B5EF4-FFF2-40B4-BE49-F238E27FC236}">
                  <a16:creationId xmlns:a16="http://schemas.microsoft.com/office/drawing/2014/main" id="{00FE7697-3335-429F-BCB7-1D882A8CA34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7" name="Arc 446">
              <a:extLst>
                <a:ext uri="{FF2B5EF4-FFF2-40B4-BE49-F238E27FC236}">
                  <a16:creationId xmlns:a16="http://schemas.microsoft.com/office/drawing/2014/main" id="{412A9EF3-05BA-4D3F-B556-16A19713EDF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8" name="Straight Connector 447">
              <a:extLst>
                <a:ext uri="{FF2B5EF4-FFF2-40B4-BE49-F238E27FC236}">
                  <a16:creationId xmlns:a16="http://schemas.microsoft.com/office/drawing/2014/main" id="{6FD4E217-9BD2-42B6-95A4-85584A1E72A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9" name="Straight Connector 448">
              <a:extLst>
                <a:ext uri="{FF2B5EF4-FFF2-40B4-BE49-F238E27FC236}">
                  <a16:creationId xmlns:a16="http://schemas.microsoft.com/office/drawing/2014/main" id="{71214E5F-2E68-40EC-B51C-DCB5E7F7285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CD561508-66E3-46DE-B78A-C75BA1AE10F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Arc 450">
              <a:extLst>
                <a:ext uri="{FF2B5EF4-FFF2-40B4-BE49-F238E27FC236}">
                  <a16:creationId xmlns:a16="http://schemas.microsoft.com/office/drawing/2014/main" id="{073B6412-9025-4CF0-ACC5-11961D950CB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2" name="Arc 451">
              <a:extLst>
                <a:ext uri="{FF2B5EF4-FFF2-40B4-BE49-F238E27FC236}">
                  <a16:creationId xmlns:a16="http://schemas.microsoft.com/office/drawing/2014/main" id="{15EBC7E6-A6C1-48A4-866C-7A6F6A7B875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3" name="Arc 452">
              <a:extLst>
                <a:ext uri="{FF2B5EF4-FFF2-40B4-BE49-F238E27FC236}">
                  <a16:creationId xmlns:a16="http://schemas.microsoft.com/office/drawing/2014/main" id="{5345184C-7864-4AF4-A45D-DAF2E68760C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4" name="Arc 453">
              <a:extLst>
                <a:ext uri="{FF2B5EF4-FFF2-40B4-BE49-F238E27FC236}">
                  <a16:creationId xmlns:a16="http://schemas.microsoft.com/office/drawing/2014/main" id="{044782ED-3017-4904-8951-A7152143E34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5" name="Straight Connector 454">
              <a:extLst>
                <a:ext uri="{FF2B5EF4-FFF2-40B4-BE49-F238E27FC236}">
                  <a16:creationId xmlns:a16="http://schemas.microsoft.com/office/drawing/2014/main" id="{14F244E6-1671-408A-A9EA-7909B1EF5D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E368D0E-E28E-4038-B987-B17F54AC09F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9CE25F8E-136E-4C19-9784-9CA2BE91284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72A879EE-B522-4878-B2BC-21ADB852A5F7}"/>
              </a:ext>
            </a:extLst>
          </p:cNvPr>
          <p:cNvGrpSpPr/>
          <p:nvPr/>
        </p:nvGrpSpPr>
        <p:grpSpPr>
          <a:xfrm rot="2540802">
            <a:off x="8621949" y="9525"/>
            <a:ext cx="544580" cy="346135"/>
            <a:chOff x="1459148" y="544749"/>
            <a:chExt cx="7412477" cy="5661498"/>
          </a:xfrm>
        </p:grpSpPr>
        <p:sp>
          <p:nvSpPr>
            <p:cNvPr id="459" name="Arc 458">
              <a:extLst>
                <a:ext uri="{FF2B5EF4-FFF2-40B4-BE49-F238E27FC236}">
                  <a16:creationId xmlns:a16="http://schemas.microsoft.com/office/drawing/2014/main" id="{0310D802-BB46-4B6B-9C06-FC6159F8640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60" name="Straight Connector 459">
              <a:extLst>
                <a:ext uri="{FF2B5EF4-FFF2-40B4-BE49-F238E27FC236}">
                  <a16:creationId xmlns:a16="http://schemas.microsoft.com/office/drawing/2014/main" id="{0BF08E92-196E-4D14-808B-0E30C7E5BAF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61" name="Arc 460">
              <a:extLst>
                <a:ext uri="{FF2B5EF4-FFF2-40B4-BE49-F238E27FC236}">
                  <a16:creationId xmlns:a16="http://schemas.microsoft.com/office/drawing/2014/main" id="{9665D23F-5E24-4B96-AC97-F765E9A2A3B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2" name="Straight Connector 461">
              <a:extLst>
                <a:ext uri="{FF2B5EF4-FFF2-40B4-BE49-F238E27FC236}">
                  <a16:creationId xmlns:a16="http://schemas.microsoft.com/office/drawing/2014/main" id="{82EE4772-AC12-47DE-8727-A1EEA26A7BE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5C9D5B98-35F2-4E61-BFA9-5DAC701E45B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4" name="Oval 463">
              <a:extLst>
                <a:ext uri="{FF2B5EF4-FFF2-40B4-BE49-F238E27FC236}">
                  <a16:creationId xmlns:a16="http://schemas.microsoft.com/office/drawing/2014/main" id="{952B7FDE-EDE2-40C5-95D6-85B71D74750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5" name="Arc 464">
              <a:extLst>
                <a:ext uri="{FF2B5EF4-FFF2-40B4-BE49-F238E27FC236}">
                  <a16:creationId xmlns:a16="http://schemas.microsoft.com/office/drawing/2014/main" id="{D5096E4C-5705-4C54-9CE5-0C9DAF860A1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6" name="Arc 465">
              <a:extLst>
                <a:ext uri="{FF2B5EF4-FFF2-40B4-BE49-F238E27FC236}">
                  <a16:creationId xmlns:a16="http://schemas.microsoft.com/office/drawing/2014/main" id="{0FCE9870-6AF4-42C5-970C-4309CAB5868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7" name="Arc 466">
              <a:extLst>
                <a:ext uri="{FF2B5EF4-FFF2-40B4-BE49-F238E27FC236}">
                  <a16:creationId xmlns:a16="http://schemas.microsoft.com/office/drawing/2014/main" id="{84F154CC-4EDF-47DA-80D2-D6B7B73B05D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8" name="Arc 467">
              <a:extLst>
                <a:ext uri="{FF2B5EF4-FFF2-40B4-BE49-F238E27FC236}">
                  <a16:creationId xmlns:a16="http://schemas.microsoft.com/office/drawing/2014/main" id="{565296E3-E82D-41D4-9B8C-19DE840E40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9" name="Straight Connector 468">
              <a:extLst>
                <a:ext uri="{FF2B5EF4-FFF2-40B4-BE49-F238E27FC236}">
                  <a16:creationId xmlns:a16="http://schemas.microsoft.com/office/drawing/2014/main" id="{BB356D6F-2FFA-4E22-AC26-E6EA9348482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70A63FA6-34DD-40B1-A0A2-836F8210A4A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B199BB6C-BD69-41F3-B912-925D3EAEE3A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72" name="Group 471">
            <a:extLst>
              <a:ext uri="{FF2B5EF4-FFF2-40B4-BE49-F238E27FC236}">
                <a16:creationId xmlns:a16="http://schemas.microsoft.com/office/drawing/2014/main" id="{CDC6D23B-F490-4346-9DA5-73A33EA47A21}"/>
              </a:ext>
            </a:extLst>
          </p:cNvPr>
          <p:cNvGrpSpPr/>
          <p:nvPr/>
        </p:nvGrpSpPr>
        <p:grpSpPr>
          <a:xfrm rot="2540802">
            <a:off x="8936274" y="9525"/>
            <a:ext cx="544580" cy="346135"/>
            <a:chOff x="1459148" y="544749"/>
            <a:chExt cx="7412477" cy="5661498"/>
          </a:xfrm>
        </p:grpSpPr>
        <p:sp>
          <p:nvSpPr>
            <p:cNvPr id="473" name="Arc 472">
              <a:extLst>
                <a:ext uri="{FF2B5EF4-FFF2-40B4-BE49-F238E27FC236}">
                  <a16:creationId xmlns:a16="http://schemas.microsoft.com/office/drawing/2014/main" id="{D62ED60C-25D9-403D-B034-CB2C21C63B3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4" name="Straight Connector 473">
              <a:extLst>
                <a:ext uri="{FF2B5EF4-FFF2-40B4-BE49-F238E27FC236}">
                  <a16:creationId xmlns:a16="http://schemas.microsoft.com/office/drawing/2014/main" id="{864E7C77-30A4-4E5E-B27F-246CD6A3844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5" name="Arc 474">
              <a:extLst>
                <a:ext uri="{FF2B5EF4-FFF2-40B4-BE49-F238E27FC236}">
                  <a16:creationId xmlns:a16="http://schemas.microsoft.com/office/drawing/2014/main" id="{295A2F95-70C5-4555-BBDB-655878F27D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6" name="Straight Connector 475">
              <a:extLst>
                <a:ext uri="{FF2B5EF4-FFF2-40B4-BE49-F238E27FC236}">
                  <a16:creationId xmlns:a16="http://schemas.microsoft.com/office/drawing/2014/main" id="{DF3EAD13-E579-4995-B3AA-F8D4DBD7CC3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DEE353C-7477-493A-8B35-4D37E1293D8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8" name="Oval 477">
              <a:extLst>
                <a:ext uri="{FF2B5EF4-FFF2-40B4-BE49-F238E27FC236}">
                  <a16:creationId xmlns:a16="http://schemas.microsoft.com/office/drawing/2014/main" id="{772FFE3B-98E7-4CBA-B7B5-1B1CB0C7E1D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Arc 478">
              <a:extLst>
                <a:ext uri="{FF2B5EF4-FFF2-40B4-BE49-F238E27FC236}">
                  <a16:creationId xmlns:a16="http://schemas.microsoft.com/office/drawing/2014/main" id="{8357C518-E926-4723-B89A-1F0C99E9FF7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0" name="Arc 479">
              <a:extLst>
                <a:ext uri="{FF2B5EF4-FFF2-40B4-BE49-F238E27FC236}">
                  <a16:creationId xmlns:a16="http://schemas.microsoft.com/office/drawing/2014/main" id="{053DACA8-C74E-4AF9-85A3-9086AD96794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1" name="Arc 480">
              <a:extLst>
                <a:ext uri="{FF2B5EF4-FFF2-40B4-BE49-F238E27FC236}">
                  <a16:creationId xmlns:a16="http://schemas.microsoft.com/office/drawing/2014/main" id="{B3569C08-2022-4558-A9E9-AF6E6D42C3A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2" name="Arc 481">
              <a:extLst>
                <a:ext uri="{FF2B5EF4-FFF2-40B4-BE49-F238E27FC236}">
                  <a16:creationId xmlns:a16="http://schemas.microsoft.com/office/drawing/2014/main" id="{0B330C2B-6D82-4FF4-AC88-89E2FC2C228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3" name="Straight Connector 482">
              <a:extLst>
                <a:ext uri="{FF2B5EF4-FFF2-40B4-BE49-F238E27FC236}">
                  <a16:creationId xmlns:a16="http://schemas.microsoft.com/office/drawing/2014/main" id="{0D2633F6-E5BF-422D-AD2E-5872AF3E939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521AF901-F7E0-436E-BE3A-5D730199862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3C53E370-0A9C-4B3E-83E0-23627C5675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6" name="Group 485">
            <a:extLst>
              <a:ext uri="{FF2B5EF4-FFF2-40B4-BE49-F238E27FC236}">
                <a16:creationId xmlns:a16="http://schemas.microsoft.com/office/drawing/2014/main" id="{EDA5D2BB-E262-4C3F-AB20-5F9B19D1F479}"/>
              </a:ext>
            </a:extLst>
          </p:cNvPr>
          <p:cNvGrpSpPr/>
          <p:nvPr/>
        </p:nvGrpSpPr>
        <p:grpSpPr>
          <a:xfrm rot="2540802">
            <a:off x="9250599" y="9525"/>
            <a:ext cx="544580" cy="346135"/>
            <a:chOff x="1459148" y="544749"/>
            <a:chExt cx="7412477" cy="5661498"/>
          </a:xfrm>
        </p:grpSpPr>
        <p:sp>
          <p:nvSpPr>
            <p:cNvPr id="487" name="Arc 486">
              <a:extLst>
                <a:ext uri="{FF2B5EF4-FFF2-40B4-BE49-F238E27FC236}">
                  <a16:creationId xmlns:a16="http://schemas.microsoft.com/office/drawing/2014/main" id="{84AAA74A-A505-4847-AC61-A40844D5389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8" name="Straight Connector 487">
              <a:extLst>
                <a:ext uri="{FF2B5EF4-FFF2-40B4-BE49-F238E27FC236}">
                  <a16:creationId xmlns:a16="http://schemas.microsoft.com/office/drawing/2014/main" id="{2E085C94-1E54-4145-A540-06B5CE875E2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9" name="Arc 488">
              <a:extLst>
                <a:ext uri="{FF2B5EF4-FFF2-40B4-BE49-F238E27FC236}">
                  <a16:creationId xmlns:a16="http://schemas.microsoft.com/office/drawing/2014/main" id="{B98C7E98-4F58-45C2-BE33-6FE7C3D35A2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90" name="Straight Connector 489">
              <a:extLst>
                <a:ext uri="{FF2B5EF4-FFF2-40B4-BE49-F238E27FC236}">
                  <a16:creationId xmlns:a16="http://schemas.microsoft.com/office/drawing/2014/main" id="{37AE2436-FE23-4D8F-89E0-2D9889AB4E7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91" name="Straight Connector 490">
              <a:extLst>
                <a:ext uri="{FF2B5EF4-FFF2-40B4-BE49-F238E27FC236}">
                  <a16:creationId xmlns:a16="http://schemas.microsoft.com/office/drawing/2014/main" id="{5710241E-C380-4B80-A91B-A56B602F75D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92" name="Oval 491">
              <a:extLst>
                <a:ext uri="{FF2B5EF4-FFF2-40B4-BE49-F238E27FC236}">
                  <a16:creationId xmlns:a16="http://schemas.microsoft.com/office/drawing/2014/main" id="{517C5A62-D201-48DA-AA0C-891DC61A976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Arc 492">
              <a:extLst>
                <a:ext uri="{FF2B5EF4-FFF2-40B4-BE49-F238E27FC236}">
                  <a16:creationId xmlns:a16="http://schemas.microsoft.com/office/drawing/2014/main" id="{017AEDF7-BB36-44E4-B6C6-1F0BD765594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4" name="Arc 493">
              <a:extLst>
                <a:ext uri="{FF2B5EF4-FFF2-40B4-BE49-F238E27FC236}">
                  <a16:creationId xmlns:a16="http://schemas.microsoft.com/office/drawing/2014/main" id="{3B597ADE-B2C1-4D47-9333-07FF6823745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5" name="Arc 494">
              <a:extLst>
                <a:ext uri="{FF2B5EF4-FFF2-40B4-BE49-F238E27FC236}">
                  <a16:creationId xmlns:a16="http://schemas.microsoft.com/office/drawing/2014/main" id="{EFA86C36-A574-4D60-9477-275301208BE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6" name="Arc 495">
              <a:extLst>
                <a:ext uri="{FF2B5EF4-FFF2-40B4-BE49-F238E27FC236}">
                  <a16:creationId xmlns:a16="http://schemas.microsoft.com/office/drawing/2014/main" id="{419FDEFD-917E-4F93-8D6D-73A293DFBA8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7" name="Straight Connector 496">
              <a:extLst>
                <a:ext uri="{FF2B5EF4-FFF2-40B4-BE49-F238E27FC236}">
                  <a16:creationId xmlns:a16="http://schemas.microsoft.com/office/drawing/2014/main" id="{D48FC5C5-A7B7-4D66-8F21-E212C42FD26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005BDA3D-56BA-4270-A708-C003FCF9DB6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9" name="Straight Connector 498">
              <a:extLst>
                <a:ext uri="{FF2B5EF4-FFF2-40B4-BE49-F238E27FC236}">
                  <a16:creationId xmlns:a16="http://schemas.microsoft.com/office/drawing/2014/main" id="{1BDBDC70-495A-4665-ACEB-9830B99EEEC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00" name="Group 499">
            <a:extLst>
              <a:ext uri="{FF2B5EF4-FFF2-40B4-BE49-F238E27FC236}">
                <a16:creationId xmlns:a16="http://schemas.microsoft.com/office/drawing/2014/main" id="{2A5305D8-FB69-4A82-BBA1-266DF3D9F7C0}"/>
              </a:ext>
            </a:extLst>
          </p:cNvPr>
          <p:cNvGrpSpPr/>
          <p:nvPr/>
        </p:nvGrpSpPr>
        <p:grpSpPr>
          <a:xfrm rot="2540802">
            <a:off x="9564924" y="9525"/>
            <a:ext cx="544580" cy="346135"/>
            <a:chOff x="1459148" y="544749"/>
            <a:chExt cx="7412477" cy="5661498"/>
          </a:xfrm>
        </p:grpSpPr>
        <p:sp>
          <p:nvSpPr>
            <p:cNvPr id="501" name="Arc 500">
              <a:extLst>
                <a:ext uri="{FF2B5EF4-FFF2-40B4-BE49-F238E27FC236}">
                  <a16:creationId xmlns:a16="http://schemas.microsoft.com/office/drawing/2014/main" id="{5DE4704D-ED1D-4F61-B8CE-CB827934989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02" name="Straight Connector 501">
              <a:extLst>
                <a:ext uri="{FF2B5EF4-FFF2-40B4-BE49-F238E27FC236}">
                  <a16:creationId xmlns:a16="http://schemas.microsoft.com/office/drawing/2014/main" id="{4DA092E8-3110-4291-AAC8-03DCA704907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03" name="Arc 502">
              <a:extLst>
                <a:ext uri="{FF2B5EF4-FFF2-40B4-BE49-F238E27FC236}">
                  <a16:creationId xmlns:a16="http://schemas.microsoft.com/office/drawing/2014/main" id="{ED658BB3-8D91-4022-BC1B-C617AC1159B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4" name="Straight Connector 503">
              <a:extLst>
                <a:ext uri="{FF2B5EF4-FFF2-40B4-BE49-F238E27FC236}">
                  <a16:creationId xmlns:a16="http://schemas.microsoft.com/office/drawing/2014/main" id="{B0EA1FE8-BE3D-4A9A-B53D-0063287F29B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5" name="Straight Connector 504">
              <a:extLst>
                <a:ext uri="{FF2B5EF4-FFF2-40B4-BE49-F238E27FC236}">
                  <a16:creationId xmlns:a16="http://schemas.microsoft.com/office/drawing/2014/main" id="{086CA0D3-FA13-4960-B187-0CBCBAE3C7F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6" name="Oval 505">
              <a:extLst>
                <a:ext uri="{FF2B5EF4-FFF2-40B4-BE49-F238E27FC236}">
                  <a16:creationId xmlns:a16="http://schemas.microsoft.com/office/drawing/2014/main" id="{2CAE58B5-08B5-409B-8ACB-A73FE1584E5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7" name="Arc 506">
              <a:extLst>
                <a:ext uri="{FF2B5EF4-FFF2-40B4-BE49-F238E27FC236}">
                  <a16:creationId xmlns:a16="http://schemas.microsoft.com/office/drawing/2014/main" id="{272E3A3A-BF16-4153-9877-ABFB8FA4DCF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8" name="Arc 507">
              <a:extLst>
                <a:ext uri="{FF2B5EF4-FFF2-40B4-BE49-F238E27FC236}">
                  <a16:creationId xmlns:a16="http://schemas.microsoft.com/office/drawing/2014/main" id="{D4DB0C02-2944-404C-B68F-5CE9601A47B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9" name="Arc 508">
              <a:extLst>
                <a:ext uri="{FF2B5EF4-FFF2-40B4-BE49-F238E27FC236}">
                  <a16:creationId xmlns:a16="http://schemas.microsoft.com/office/drawing/2014/main" id="{B0C28728-1C52-4C57-8AAA-DBF177D5BC1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0" name="Arc 509">
              <a:extLst>
                <a:ext uri="{FF2B5EF4-FFF2-40B4-BE49-F238E27FC236}">
                  <a16:creationId xmlns:a16="http://schemas.microsoft.com/office/drawing/2014/main" id="{3156E631-CD09-4ED0-9C83-6880748CA25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11" name="Straight Connector 510">
              <a:extLst>
                <a:ext uri="{FF2B5EF4-FFF2-40B4-BE49-F238E27FC236}">
                  <a16:creationId xmlns:a16="http://schemas.microsoft.com/office/drawing/2014/main" id="{5E8C734B-161D-44AE-B4A2-E3EAAA74755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12" name="Straight Connector 511">
              <a:extLst>
                <a:ext uri="{FF2B5EF4-FFF2-40B4-BE49-F238E27FC236}">
                  <a16:creationId xmlns:a16="http://schemas.microsoft.com/office/drawing/2014/main" id="{90D714E3-F5D2-4D0A-869A-5857901CFF2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2F8F4CE5-03C1-43D6-8543-E287256E639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4" name="Group 513">
            <a:extLst>
              <a:ext uri="{FF2B5EF4-FFF2-40B4-BE49-F238E27FC236}">
                <a16:creationId xmlns:a16="http://schemas.microsoft.com/office/drawing/2014/main" id="{E5A82EB6-7153-47CD-9EFA-01EACFE2439E}"/>
              </a:ext>
            </a:extLst>
          </p:cNvPr>
          <p:cNvGrpSpPr/>
          <p:nvPr/>
        </p:nvGrpSpPr>
        <p:grpSpPr>
          <a:xfrm rot="2540802">
            <a:off x="9879249" y="9525"/>
            <a:ext cx="544580" cy="346135"/>
            <a:chOff x="1459148" y="544749"/>
            <a:chExt cx="7412477" cy="5661498"/>
          </a:xfrm>
        </p:grpSpPr>
        <p:sp>
          <p:nvSpPr>
            <p:cNvPr id="515" name="Arc 514">
              <a:extLst>
                <a:ext uri="{FF2B5EF4-FFF2-40B4-BE49-F238E27FC236}">
                  <a16:creationId xmlns:a16="http://schemas.microsoft.com/office/drawing/2014/main" id="{2DB24B0B-21BD-4C31-BF3B-1AD7D6E39D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6" name="Straight Connector 515">
              <a:extLst>
                <a:ext uri="{FF2B5EF4-FFF2-40B4-BE49-F238E27FC236}">
                  <a16:creationId xmlns:a16="http://schemas.microsoft.com/office/drawing/2014/main" id="{0D7C4DEE-1826-461E-856C-6AFC2CC81FD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7" name="Arc 516">
              <a:extLst>
                <a:ext uri="{FF2B5EF4-FFF2-40B4-BE49-F238E27FC236}">
                  <a16:creationId xmlns:a16="http://schemas.microsoft.com/office/drawing/2014/main" id="{CC346A52-9008-4CFA-93F2-42B6FE4763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8" name="Straight Connector 517">
              <a:extLst>
                <a:ext uri="{FF2B5EF4-FFF2-40B4-BE49-F238E27FC236}">
                  <a16:creationId xmlns:a16="http://schemas.microsoft.com/office/drawing/2014/main" id="{F134A129-11DE-4182-B5A2-AD8670D9EB0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9" name="Straight Connector 518">
              <a:extLst>
                <a:ext uri="{FF2B5EF4-FFF2-40B4-BE49-F238E27FC236}">
                  <a16:creationId xmlns:a16="http://schemas.microsoft.com/office/drawing/2014/main" id="{5D6FF9B6-A173-4568-A0B9-235D3974103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20" name="Oval 519">
              <a:extLst>
                <a:ext uri="{FF2B5EF4-FFF2-40B4-BE49-F238E27FC236}">
                  <a16:creationId xmlns:a16="http://schemas.microsoft.com/office/drawing/2014/main" id="{1CEB4AA6-87FC-45ED-921D-08FADC649A2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1" name="Arc 520">
              <a:extLst>
                <a:ext uri="{FF2B5EF4-FFF2-40B4-BE49-F238E27FC236}">
                  <a16:creationId xmlns:a16="http://schemas.microsoft.com/office/drawing/2014/main" id="{A5A00233-73A2-49C2-BA05-9BB32219002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2" name="Arc 521">
              <a:extLst>
                <a:ext uri="{FF2B5EF4-FFF2-40B4-BE49-F238E27FC236}">
                  <a16:creationId xmlns:a16="http://schemas.microsoft.com/office/drawing/2014/main" id="{1D132ED8-2386-4B1F-9FDA-888E5B89D10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3" name="Arc 522">
              <a:extLst>
                <a:ext uri="{FF2B5EF4-FFF2-40B4-BE49-F238E27FC236}">
                  <a16:creationId xmlns:a16="http://schemas.microsoft.com/office/drawing/2014/main" id="{7EC9573D-C0FA-46CE-9097-6FA7DC84853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4" name="Arc 523">
              <a:extLst>
                <a:ext uri="{FF2B5EF4-FFF2-40B4-BE49-F238E27FC236}">
                  <a16:creationId xmlns:a16="http://schemas.microsoft.com/office/drawing/2014/main" id="{CCB430B6-3E14-48D8-BAAA-610A17D4DCB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5" name="Straight Connector 524">
              <a:extLst>
                <a:ext uri="{FF2B5EF4-FFF2-40B4-BE49-F238E27FC236}">
                  <a16:creationId xmlns:a16="http://schemas.microsoft.com/office/drawing/2014/main" id="{3402B8F1-A7EC-42DA-B2B5-82C05FDC1DD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4A1727B7-3B35-49F3-9709-7D6266BDB28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63C55FA6-F30C-4AC2-A32F-76B13882D8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8" name="Group 527">
            <a:extLst>
              <a:ext uri="{FF2B5EF4-FFF2-40B4-BE49-F238E27FC236}">
                <a16:creationId xmlns:a16="http://schemas.microsoft.com/office/drawing/2014/main" id="{2F98D8A7-B7A5-473B-A826-B41A4A7138C9}"/>
              </a:ext>
            </a:extLst>
          </p:cNvPr>
          <p:cNvGrpSpPr/>
          <p:nvPr/>
        </p:nvGrpSpPr>
        <p:grpSpPr>
          <a:xfrm rot="2540802">
            <a:off x="10193574" y="9525"/>
            <a:ext cx="544580" cy="346135"/>
            <a:chOff x="1459148" y="544749"/>
            <a:chExt cx="7412477" cy="5661498"/>
          </a:xfrm>
        </p:grpSpPr>
        <p:sp>
          <p:nvSpPr>
            <p:cNvPr id="529" name="Arc 528">
              <a:extLst>
                <a:ext uri="{FF2B5EF4-FFF2-40B4-BE49-F238E27FC236}">
                  <a16:creationId xmlns:a16="http://schemas.microsoft.com/office/drawing/2014/main" id="{F227445B-8416-45DC-918D-66B0550CEAF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30" name="Straight Connector 529">
              <a:extLst>
                <a:ext uri="{FF2B5EF4-FFF2-40B4-BE49-F238E27FC236}">
                  <a16:creationId xmlns:a16="http://schemas.microsoft.com/office/drawing/2014/main" id="{A71FBB78-3832-4C84-A06F-6301F21B30F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31" name="Arc 530">
              <a:extLst>
                <a:ext uri="{FF2B5EF4-FFF2-40B4-BE49-F238E27FC236}">
                  <a16:creationId xmlns:a16="http://schemas.microsoft.com/office/drawing/2014/main" id="{BF38340E-BCF9-475E-BB0E-27520516B20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2" name="Straight Connector 531">
              <a:extLst>
                <a:ext uri="{FF2B5EF4-FFF2-40B4-BE49-F238E27FC236}">
                  <a16:creationId xmlns:a16="http://schemas.microsoft.com/office/drawing/2014/main" id="{4B8EDC99-5D12-4B6C-AEC9-7236C8A1AEE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16DC6A3C-BD60-4F1C-84E9-577C2A1F152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4" name="Oval 533">
              <a:extLst>
                <a:ext uri="{FF2B5EF4-FFF2-40B4-BE49-F238E27FC236}">
                  <a16:creationId xmlns:a16="http://schemas.microsoft.com/office/drawing/2014/main" id="{7FA52B26-8EFD-49A1-A544-8329F839C33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Arc 534">
              <a:extLst>
                <a:ext uri="{FF2B5EF4-FFF2-40B4-BE49-F238E27FC236}">
                  <a16:creationId xmlns:a16="http://schemas.microsoft.com/office/drawing/2014/main" id="{D3D23AFC-009B-4D0B-B82D-36A1BE2E507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6" name="Arc 535">
              <a:extLst>
                <a:ext uri="{FF2B5EF4-FFF2-40B4-BE49-F238E27FC236}">
                  <a16:creationId xmlns:a16="http://schemas.microsoft.com/office/drawing/2014/main" id="{F0259C61-8EEF-4CA5-9556-5F34406E1DE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7" name="Arc 536">
              <a:extLst>
                <a:ext uri="{FF2B5EF4-FFF2-40B4-BE49-F238E27FC236}">
                  <a16:creationId xmlns:a16="http://schemas.microsoft.com/office/drawing/2014/main" id="{BF74A97D-DF74-4ECB-AD4C-697954E1531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8" name="Arc 537">
              <a:extLst>
                <a:ext uri="{FF2B5EF4-FFF2-40B4-BE49-F238E27FC236}">
                  <a16:creationId xmlns:a16="http://schemas.microsoft.com/office/drawing/2014/main" id="{42959AFC-CEB0-49D8-B138-87FCF016A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9" name="Straight Connector 538">
              <a:extLst>
                <a:ext uri="{FF2B5EF4-FFF2-40B4-BE49-F238E27FC236}">
                  <a16:creationId xmlns:a16="http://schemas.microsoft.com/office/drawing/2014/main" id="{CD7A8181-353D-47F2-B58A-8D9D291073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a:extLst>
                <a:ext uri="{FF2B5EF4-FFF2-40B4-BE49-F238E27FC236}">
                  <a16:creationId xmlns:a16="http://schemas.microsoft.com/office/drawing/2014/main" id="{3BB4764B-B1A7-46AC-97A7-8C19D0FE543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a:extLst>
                <a:ext uri="{FF2B5EF4-FFF2-40B4-BE49-F238E27FC236}">
                  <a16:creationId xmlns:a16="http://schemas.microsoft.com/office/drawing/2014/main" id="{532E34E9-5A0E-4B8B-AF59-AC3410C876F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42" name="Group 541">
            <a:extLst>
              <a:ext uri="{FF2B5EF4-FFF2-40B4-BE49-F238E27FC236}">
                <a16:creationId xmlns:a16="http://schemas.microsoft.com/office/drawing/2014/main" id="{10701F8C-EF53-40E0-AC95-78F4FEF05AE6}"/>
              </a:ext>
            </a:extLst>
          </p:cNvPr>
          <p:cNvGrpSpPr/>
          <p:nvPr/>
        </p:nvGrpSpPr>
        <p:grpSpPr>
          <a:xfrm rot="2540802">
            <a:off x="10507899" y="9525"/>
            <a:ext cx="544580" cy="346135"/>
            <a:chOff x="1459148" y="544749"/>
            <a:chExt cx="7412477" cy="5661498"/>
          </a:xfrm>
        </p:grpSpPr>
        <p:sp>
          <p:nvSpPr>
            <p:cNvPr id="543" name="Arc 542">
              <a:extLst>
                <a:ext uri="{FF2B5EF4-FFF2-40B4-BE49-F238E27FC236}">
                  <a16:creationId xmlns:a16="http://schemas.microsoft.com/office/drawing/2014/main" id="{BDAA7F4D-3B3A-4487-AC00-1DF822023F8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4" name="Straight Connector 543">
              <a:extLst>
                <a:ext uri="{FF2B5EF4-FFF2-40B4-BE49-F238E27FC236}">
                  <a16:creationId xmlns:a16="http://schemas.microsoft.com/office/drawing/2014/main" id="{D348252B-1037-46F6-961E-53C845B6174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5" name="Arc 544">
              <a:extLst>
                <a:ext uri="{FF2B5EF4-FFF2-40B4-BE49-F238E27FC236}">
                  <a16:creationId xmlns:a16="http://schemas.microsoft.com/office/drawing/2014/main" id="{2A16E9D7-30D2-4A98-8F33-2920E216698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6" name="Straight Connector 545">
              <a:extLst>
                <a:ext uri="{FF2B5EF4-FFF2-40B4-BE49-F238E27FC236}">
                  <a16:creationId xmlns:a16="http://schemas.microsoft.com/office/drawing/2014/main" id="{360F9130-5129-4565-9075-E27F0CE8936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7" name="Straight Connector 546">
              <a:extLst>
                <a:ext uri="{FF2B5EF4-FFF2-40B4-BE49-F238E27FC236}">
                  <a16:creationId xmlns:a16="http://schemas.microsoft.com/office/drawing/2014/main" id="{17054D9C-9EB7-4C56-A1BD-4F392A8CE9B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8" name="Oval 547">
              <a:extLst>
                <a:ext uri="{FF2B5EF4-FFF2-40B4-BE49-F238E27FC236}">
                  <a16:creationId xmlns:a16="http://schemas.microsoft.com/office/drawing/2014/main" id="{35C8573C-A33B-46E1-B333-329EB88901F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Arc 548">
              <a:extLst>
                <a:ext uri="{FF2B5EF4-FFF2-40B4-BE49-F238E27FC236}">
                  <a16:creationId xmlns:a16="http://schemas.microsoft.com/office/drawing/2014/main" id="{050D04B5-7ED2-4734-9BFD-307C8B6DF78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0" name="Arc 549">
              <a:extLst>
                <a:ext uri="{FF2B5EF4-FFF2-40B4-BE49-F238E27FC236}">
                  <a16:creationId xmlns:a16="http://schemas.microsoft.com/office/drawing/2014/main" id="{268CEE52-EF82-4C44-9338-0E04BB7C5E3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1" name="Arc 550">
              <a:extLst>
                <a:ext uri="{FF2B5EF4-FFF2-40B4-BE49-F238E27FC236}">
                  <a16:creationId xmlns:a16="http://schemas.microsoft.com/office/drawing/2014/main" id="{776369C2-D6A0-4068-BA78-EF00553E5A5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2" name="Arc 551">
              <a:extLst>
                <a:ext uri="{FF2B5EF4-FFF2-40B4-BE49-F238E27FC236}">
                  <a16:creationId xmlns:a16="http://schemas.microsoft.com/office/drawing/2014/main" id="{D911C9B3-35DD-4777-9B98-08DF266AFCF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3" name="Straight Connector 552">
              <a:extLst>
                <a:ext uri="{FF2B5EF4-FFF2-40B4-BE49-F238E27FC236}">
                  <a16:creationId xmlns:a16="http://schemas.microsoft.com/office/drawing/2014/main" id="{F0622C8C-F82B-495E-8A0E-10B8CB35603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EB90FF8F-2598-480A-9A82-AE9873AA86B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27A54B62-A93F-4355-B67A-59DEDA3AA8E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6" name="Group 555">
            <a:extLst>
              <a:ext uri="{FF2B5EF4-FFF2-40B4-BE49-F238E27FC236}">
                <a16:creationId xmlns:a16="http://schemas.microsoft.com/office/drawing/2014/main" id="{3A6AB5F5-8C9C-4BE9-A139-02C20EDCF6AC}"/>
              </a:ext>
            </a:extLst>
          </p:cNvPr>
          <p:cNvGrpSpPr/>
          <p:nvPr/>
        </p:nvGrpSpPr>
        <p:grpSpPr>
          <a:xfrm rot="2540802">
            <a:off x="10822224" y="9525"/>
            <a:ext cx="544580" cy="346135"/>
            <a:chOff x="1459148" y="544749"/>
            <a:chExt cx="7412477" cy="5661498"/>
          </a:xfrm>
        </p:grpSpPr>
        <p:sp>
          <p:nvSpPr>
            <p:cNvPr id="557" name="Arc 556">
              <a:extLst>
                <a:ext uri="{FF2B5EF4-FFF2-40B4-BE49-F238E27FC236}">
                  <a16:creationId xmlns:a16="http://schemas.microsoft.com/office/drawing/2014/main" id="{26178FC0-B7B7-4BFB-8223-99F695B4F9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8" name="Straight Connector 557">
              <a:extLst>
                <a:ext uri="{FF2B5EF4-FFF2-40B4-BE49-F238E27FC236}">
                  <a16:creationId xmlns:a16="http://schemas.microsoft.com/office/drawing/2014/main" id="{56C50D1C-22BD-4AF1-B5AF-7FB66BA45FC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9" name="Arc 558">
              <a:extLst>
                <a:ext uri="{FF2B5EF4-FFF2-40B4-BE49-F238E27FC236}">
                  <a16:creationId xmlns:a16="http://schemas.microsoft.com/office/drawing/2014/main" id="{800F936B-E108-467A-B237-DD334894D1A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60" name="Straight Connector 559">
              <a:extLst>
                <a:ext uri="{FF2B5EF4-FFF2-40B4-BE49-F238E27FC236}">
                  <a16:creationId xmlns:a16="http://schemas.microsoft.com/office/drawing/2014/main" id="{BD39C8C9-94ED-4C22-BE03-8A77F163D64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61" name="Straight Connector 560">
              <a:extLst>
                <a:ext uri="{FF2B5EF4-FFF2-40B4-BE49-F238E27FC236}">
                  <a16:creationId xmlns:a16="http://schemas.microsoft.com/office/drawing/2014/main" id="{56D66394-B361-4155-8835-F224E48C607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62" name="Oval 561">
              <a:extLst>
                <a:ext uri="{FF2B5EF4-FFF2-40B4-BE49-F238E27FC236}">
                  <a16:creationId xmlns:a16="http://schemas.microsoft.com/office/drawing/2014/main" id="{033920F2-9C6A-4196-81F1-130F8377B2B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Arc 562">
              <a:extLst>
                <a:ext uri="{FF2B5EF4-FFF2-40B4-BE49-F238E27FC236}">
                  <a16:creationId xmlns:a16="http://schemas.microsoft.com/office/drawing/2014/main" id="{9AF2B0D9-C439-44E5-A394-D6A6ECF4FFC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4" name="Arc 563">
              <a:extLst>
                <a:ext uri="{FF2B5EF4-FFF2-40B4-BE49-F238E27FC236}">
                  <a16:creationId xmlns:a16="http://schemas.microsoft.com/office/drawing/2014/main" id="{17D687EA-ACE1-421E-AA10-267CD40F872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5" name="Arc 564">
              <a:extLst>
                <a:ext uri="{FF2B5EF4-FFF2-40B4-BE49-F238E27FC236}">
                  <a16:creationId xmlns:a16="http://schemas.microsoft.com/office/drawing/2014/main" id="{64246AF9-4EF9-4579-BFD3-795E2387357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6" name="Arc 565">
              <a:extLst>
                <a:ext uri="{FF2B5EF4-FFF2-40B4-BE49-F238E27FC236}">
                  <a16:creationId xmlns:a16="http://schemas.microsoft.com/office/drawing/2014/main" id="{FE4C009A-B2A9-4544-83D4-ED62319654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7" name="Straight Connector 566">
              <a:extLst>
                <a:ext uri="{FF2B5EF4-FFF2-40B4-BE49-F238E27FC236}">
                  <a16:creationId xmlns:a16="http://schemas.microsoft.com/office/drawing/2014/main" id="{68990999-7E5D-4418-9C81-0CBE4D81799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BDE17C79-A8E4-4F91-9905-52FE01E4F05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AE671E77-F9A7-4F24-8CD2-BAA0837FA3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70" name="Group 569">
            <a:extLst>
              <a:ext uri="{FF2B5EF4-FFF2-40B4-BE49-F238E27FC236}">
                <a16:creationId xmlns:a16="http://schemas.microsoft.com/office/drawing/2014/main" id="{B1C1122C-2603-4202-86A2-81FB3CF4096E}"/>
              </a:ext>
            </a:extLst>
          </p:cNvPr>
          <p:cNvGrpSpPr/>
          <p:nvPr/>
        </p:nvGrpSpPr>
        <p:grpSpPr>
          <a:xfrm rot="2540802">
            <a:off x="11136549" y="9525"/>
            <a:ext cx="544580" cy="346135"/>
            <a:chOff x="1459148" y="544749"/>
            <a:chExt cx="7412477" cy="5661498"/>
          </a:xfrm>
        </p:grpSpPr>
        <p:sp>
          <p:nvSpPr>
            <p:cNvPr id="571" name="Arc 570">
              <a:extLst>
                <a:ext uri="{FF2B5EF4-FFF2-40B4-BE49-F238E27FC236}">
                  <a16:creationId xmlns:a16="http://schemas.microsoft.com/office/drawing/2014/main" id="{08C30FD2-9D5F-41DE-BECF-9237B1838F7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72" name="Straight Connector 571">
              <a:extLst>
                <a:ext uri="{FF2B5EF4-FFF2-40B4-BE49-F238E27FC236}">
                  <a16:creationId xmlns:a16="http://schemas.microsoft.com/office/drawing/2014/main" id="{5ADF0DCA-B9C2-4124-93AC-A0BA9457A69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73" name="Arc 572">
              <a:extLst>
                <a:ext uri="{FF2B5EF4-FFF2-40B4-BE49-F238E27FC236}">
                  <a16:creationId xmlns:a16="http://schemas.microsoft.com/office/drawing/2014/main" id="{28824AD2-B5DA-4FAD-8003-B4D8F9E3A6F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4" name="Straight Connector 573">
              <a:extLst>
                <a:ext uri="{FF2B5EF4-FFF2-40B4-BE49-F238E27FC236}">
                  <a16:creationId xmlns:a16="http://schemas.microsoft.com/office/drawing/2014/main" id="{8AEDEC58-27E0-4A7C-B050-4E2FC3264D0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5" name="Straight Connector 574">
              <a:extLst>
                <a:ext uri="{FF2B5EF4-FFF2-40B4-BE49-F238E27FC236}">
                  <a16:creationId xmlns:a16="http://schemas.microsoft.com/office/drawing/2014/main" id="{583A2A19-EBC9-4243-B24C-0AA784637EA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6" name="Oval 575">
              <a:extLst>
                <a:ext uri="{FF2B5EF4-FFF2-40B4-BE49-F238E27FC236}">
                  <a16:creationId xmlns:a16="http://schemas.microsoft.com/office/drawing/2014/main" id="{5336F3F5-3DEB-4E3E-A78B-59A176BFEE8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Arc 576">
              <a:extLst>
                <a:ext uri="{FF2B5EF4-FFF2-40B4-BE49-F238E27FC236}">
                  <a16:creationId xmlns:a16="http://schemas.microsoft.com/office/drawing/2014/main" id="{66E4D7E2-18D2-4574-8C1D-8653B52518A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8" name="Arc 577">
              <a:extLst>
                <a:ext uri="{FF2B5EF4-FFF2-40B4-BE49-F238E27FC236}">
                  <a16:creationId xmlns:a16="http://schemas.microsoft.com/office/drawing/2014/main" id="{3C8E231D-5084-4643-8550-B4DCBCC07A9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9" name="Arc 578">
              <a:extLst>
                <a:ext uri="{FF2B5EF4-FFF2-40B4-BE49-F238E27FC236}">
                  <a16:creationId xmlns:a16="http://schemas.microsoft.com/office/drawing/2014/main" id="{32FAE31F-1194-4A0F-8794-3FB38458CC1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0" name="Arc 579">
              <a:extLst>
                <a:ext uri="{FF2B5EF4-FFF2-40B4-BE49-F238E27FC236}">
                  <a16:creationId xmlns:a16="http://schemas.microsoft.com/office/drawing/2014/main" id="{DECCAF08-9B7B-4473-96E3-8838B7EEEF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81" name="Straight Connector 580">
              <a:extLst>
                <a:ext uri="{FF2B5EF4-FFF2-40B4-BE49-F238E27FC236}">
                  <a16:creationId xmlns:a16="http://schemas.microsoft.com/office/drawing/2014/main" id="{EA1E0905-E384-470F-AC3F-B419A50AF04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CD6A6283-B5DF-48DF-9618-40DBDC759B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83" name="Straight Connector 582">
              <a:extLst>
                <a:ext uri="{FF2B5EF4-FFF2-40B4-BE49-F238E27FC236}">
                  <a16:creationId xmlns:a16="http://schemas.microsoft.com/office/drawing/2014/main" id="{268A3B1F-0C18-4263-9F3D-CA4C4075EA9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4" name="Group 583">
            <a:extLst>
              <a:ext uri="{FF2B5EF4-FFF2-40B4-BE49-F238E27FC236}">
                <a16:creationId xmlns:a16="http://schemas.microsoft.com/office/drawing/2014/main" id="{BCBD0B8C-8619-4E47-85D8-93542B5A0E1A}"/>
              </a:ext>
            </a:extLst>
          </p:cNvPr>
          <p:cNvGrpSpPr/>
          <p:nvPr/>
        </p:nvGrpSpPr>
        <p:grpSpPr>
          <a:xfrm rot="2540802">
            <a:off x="11450874" y="9525"/>
            <a:ext cx="544580" cy="346135"/>
            <a:chOff x="1459148" y="544749"/>
            <a:chExt cx="7412477" cy="5661498"/>
          </a:xfrm>
        </p:grpSpPr>
        <p:sp>
          <p:nvSpPr>
            <p:cNvPr id="585" name="Arc 584">
              <a:extLst>
                <a:ext uri="{FF2B5EF4-FFF2-40B4-BE49-F238E27FC236}">
                  <a16:creationId xmlns:a16="http://schemas.microsoft.com/office/drawing/2014/main" id="{1E1B5F23-FB0E-4ECF-A287-87703E8E864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6" name="Straight Connector 585">
              <a:extLst>
                <a:ext uri="{FF2B5EF4-FFF2-40B4-BE49-F238E27FC236}">
                  <a16:creationId xmlns:a16="http://schemas.microsoft.com/office/drawing/2014/main" id="{BA910699-AA3B-4EEE-BB6A-576C062B610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7" name="Arc 586">
              <a:extLst>
                <a:ext uri="{FF2B5EF4-FFF2-40B4-BE49-F238E27FC236}">
                  <a16:creationId xmlns:a16="http://schemas.microsoft.com/office/drawing/2014/main" id="{7E7D1AA6-A77B-4190-A171-9CFFC7D4A08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8" name="Straight Connector 587">
              <a:extLst>
                <a:ext uri="{FF2B5EF4-FFF2-40B4-BE49-F238E27FC236}">
                  <a16:creationId xmlns:a16="http://schemas.microsoft.com/office/drawing/2014/main" id="{D304D4E1-DB02-4B59-8885-59439261464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9" name="Straight Connector 588">
              <a:extLst>
                <a:ext uri="{FF2B5EF4-FFF2-40B4-BE49-F238E27FC236}">
                  <a16:creationId xmlns:a16="http://schemas.microsoft.com/office/drawing/2014/main" id="{E10BBCEF-2C20-4B37-B8DF-8A6D7105FBB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90" name="Oval 589">
              <a:extLst>
                <a:ext uri="{FF2B5EF4-FFF2-40B4-BE49-F238E27FC236}">
                  <a16:creationId xmlns:a16="http://schemas.microsoft.com/office/drawing/2014/main" id="{03784C10-7E3F-437B-ABBC-69772A6E8EB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Arc 590">
              <a:extLst>
                <a:ext uri="{FF2B5EF4-FFF2-40B4-BE49-F238E27FC236}">
                  <a16:creationId xmlns:a16="http://schemas.microsoft.com/office/drawing/2014/main" id="{F5F76D96-118F-44BB-938B-A350957399F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2" name="Arc 591">
              <a:extLst>
                <a:ext uri="{FF2B5EF4-FFF2-40B4-BE49-F238E27FC236}">
                  <a16:creationId xmlns:a16="http://schemas.microsoft.com/office/drawing/2014/main" id="{B7FCD4E6-7B02-4770-8678-7262B9EA2CD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3" name="Arc 592">
              <a:extLst>
                <a:ext uri="{FF2B5EF4-FFF2-40B4-BE49-F238E27FC236}">
                  <a16:creationId xmlns:a16="http://schemas.microsoft.com/office/drawing/2014/main" id="{BD5B7D10-7B3C-47DB-B495-A3C4897E801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4" name="Arc 593">
              <a:extLst>
                <a:ext uri="{FF2B5EF4-FFF2-40B4-BE49-F238E27FC236}">
                  <a16:creationId xmlns:a16="http://schemas.microsoft.com/office/drawing/2014/main" id="{4EEA685D-2820-425E-A18F-61F27E35548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5" name="Straight Connector 594">
              <a:extLst>
                <a:ext uri="{FF2B5EF4-FFF2-40B4-BE49-F238E27FC236}">
                  <a16:creationId xmlns:a16="http://schemas.microsoft.com/office/drawing/2014/main" id="{879A6365-9618-4C4F-ABB9-C0BB7181C7F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a:extLst>
                <a:ext uri="{FF2B5EF4-FFF2-40B4-BE49-F238E27FC236}">
                  <a16:creationId xmlns:a16="http://schemas.microsoft.com/office/drawing/2014/main" id="{A8BAF082-FDFB-4FE9-A40A-06A76914E65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a:extLst>
                <a:ext uri="{FF2B5EF4-FFF2-40B4-BE49-F238E27FC236}">
                  <a16:creationId xmlns:a16="http://schemas.microsoft.com/office/drawing/2014/main" id="{5DE413D2-9B10-466E-9EE5-8B9548E94D0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8" name="Group 597">
            <a:extLst>
              <a:ext uri="{FF2B5EF4-FFF2-40B4-BE49-F238E27FC236}">
                <a16:creationId xmlns:a16="http://schemas.microsoft.com/office/drawing/2014/main" id="{72DDC266-FE6A-4262-A06A-FF6B0A6A6A02}"/>
              </a:ext>
            </a:extLst>
          </p:cNvPr>
          <p:cNvGrpSpPr/>
          <p:nvPr/>
        </p:nvGrpSpPr>
        <p:grpSpPr>
          <a:xfrm rot="2540802">
            <a:off x="11736624" y="9525"/>
            <a:ext cx="544580" cy="346135"/>
            <a:chOff x="1459148" y="544749"/>
            <a:chExt cx="7412477" cy="5661498"/>
          </a:xfrm>
        </p:grpSpPr>
        <p:sp>
          <p:nvSpPr>
            <p:cNvPr id="599" name="Arc 598">
              <a:extLst>
                <a:ext uri="{FF2B5EF4-FFF2-40B4-BE49-F238E27FC236}">
                  <a16:creationId xmlns:a16="http://schemas.microsoft.com/office/drawing/2014/main" id="{CBAEED68-6B73-4E3A-A16B-124847A0CBF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00" name="Straight Connector 599">
              <a:extLst>
                <a:ext uri="{FF2B5EF4-FFF2-40B4-BE49-F238E27FC236}">
                  <a16:creationId xmlns:a16="http://schemas.microsoft.com/office/drawing/2014/main" id="{858B6822-6A6B-4D9A-B4EF-F014E8341B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01" name="Arc 600">
              <a:extLst>
                <a:ext uri="{FF2B5EF4-FFF2-40B4-BE49-F238E27FC236}">
                  <a16:creationId xmlns:a16="http://schemas.microsoft.com/office/drawing/2014/main" id="{AD64D787-AA6B-440A-B5F7-B1CB568DD82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02" name="Straight Connector 601">
              <a:extLst>
                <a:ext uri="{FF2B5EF4-FFF2-40B4-BE49-F238E27FC236}">
                  <a16:creationId xmlns:a16="http://schemas.microsoft.com/office/drawing/2014/main" id="{C3E3F17D-8DE9-41DD-B49C-4D9168E91B1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656FC73E-A874-416E-9F2B-57044652D5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4" name="Oval 603">
              <a:extLst>
                <a:ext uri="{FF2B5EF4-FFF2-40B4-BE49-F238E27FC236}">
                  <a16:creationId xmlns:a16="http://schemas.microsoft.com/office/drawing/2014/main" id="{4C71BF70-916D-454F-AA5E-53A076870AF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Arc 604">
              <a:extLst>
                <a:ext uri="{FF2B5EF4-FFF2-40B4-BE49-F238E27FC236}">
                  <a16:creationId xmlns:a16="http://schemas.microsoft.com/office/drawing/2014/main" id="{5158092C-2257-4CE5-BEAE-6FC913B0A63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6" name="Arc 605">
              <a:extLst>
                <a:ext uri="{FF2B5EF4-FFF2-40B4-BE49-F238E27FC236}">
                  <a16:creationId xmlns:a16="http://schemas.microsoft.com/office/drawing/2014/main" id="{7C4532BF-9FC1-4B18-8E0A-1F5480272DB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7" name="Arc 606">
              <a:extLst>
                <a:ext uri="{FF2B5EF4-FFF2-40B4-BE49-F238E27FC236}">
                  <a16:creationId xmlns:a16="http://schemas.microsoft.com/office/drawing/2014/main" id="{753B0BC7-9124-4641-B2F4-3FF20486024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8" name="Arc 607">
              <a:extLst>
                <a:ext uri="{FF2B5EF4-FFF2-40B4-BE49-F238E27FC236}">
                  <a16:creationId xmlns:a16="http://schemas.microsoft.com/office/drawing/2014/main" id="{12612AE1-038F-4E90-B603-BF14565187F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9" name="Straight Connector 608">
              <a:extLst>
                <a:ext uri="{FF2B5EF4-FFF2-40B4-BE49-F238E27FC236}">
                  <a16:creationId xmlns:a16="http://schemas.microsoft.com/office/drawing/2014/main" id="{C23364E8-3513-4EB6-8B51-1A942CEB056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10" name="Straight Connector 609">
              <a:extLst>
                <a:ext uri="{FF2B5EF4-FFF2-40B4-BE49-F238E27FC236}">
                  <a16:creationId xmlns:a16="http://schemas.microsoft.com/office/drawing/2014/main" id="{0E49775B-B5E1-448B-9708-E458B3BCD93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a:extLst>
                <a:ext uri="{FF2B5EF4-FFF2-40B4-BE49-F238E27FC236}">
                  <a16:creationId xmlns:a16="http://schemas.microsoft.com/office/drawing/2014/main" id="{436759ED-E2BF-42E2-BAB8-8FA426DD78A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14812437-1667-4CAF-93F1-8E27485D5661}"/>
              </a:ext>
            </a:extLst>
          </p:cNvPr>
          <p:cNvGrpSpPr/>
          <p:nvPr/>
        </p:nvGrpSpPr>
        <p:grpSpPr>
          <a:xfrm rot="2540802">
            <a:off x="-179151" y="6524625"/>
            <a:ext cx="544580" cy="346135"/>
            <a:chOff x="1459148" y="544749"/>
            <a:chExt cx="7412477" cy="5661498"/>
          </a:xfrm>
        </p:grpSpPr>
        <p:sp>
          <p:nvSpPr>
            <p:cNvPr id="613" name="Arc 612">
              <a:extLst>
                <a:ext uri="{FF2B5EF4-FFF2-40B4-BE49-F238E27FC236}">
                  <a16:creationId xmlns:a16="http://schemas.microsoft.com/office/drawing/2014/main" id="{71DE008E-4A30-47BE-B2E8-C52B917FB0D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4" name="Straight Connector 613">
              <a:extLst>
                <a:ext uri="{FF2B5EF4-FFF2-40B4-BE49-F238E27FC236}">
                  <a16:creationId xmlns:a16="http://schemas.microsoft.com/office/drawing/2014/main" id="{8012537F-650D-4D03-A230-72C162F7213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15" name="Arc 614">
              <a:extLst>
                <a:ext uri="{FF2B5EF4-FFF2-40B4-BE49-F238E27FC236}">
                  <a16:creationId xmlns:a16="http://schemas.microsoft.com/office/drawing/2014/main" id="{8E6209F1-C35A-4108-B73A-91FEB68F4A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6" name="Straight Connector 615">
              <a:extLst>
                <a:ext uri="{FF2B5EF4-FFF2-40B4-BE49-F238E27FC236}">
                  <a16:creationId xmlns:a16="http://schemas.microsoft.com/office/drawing/2014/main" id="{F40CB711-EFEA-46A6-BCA6-05EE8D480DF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17" name="Straight Connector 616">
              <a:extLst>
                <a:ext uri="{FF2B5EF4-FFF2-40B4-BE49-F238E27FC236}">
                  <a16:creationId xmlns:a16="http://schemas.microsoft.com/office/drawing/2014/main" id="{92A770E0-B870-4E64-9041-0FFD18AF6D3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18" name="Oval 617">
              <a:extLst>
                <a:ext uri="{FF2B5EF4-FFF2-40B4-BE49-F238E27FC236}">
                  <a16:creationId xmlns:a16="http://schemas.microsoft.com/office/drawing/2014/main" id="{AF16758D-5E72-4FB2-9E9F-AC5CF3C0A90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Arc 618">
              <a:extLst>
                <a:ext uri="{FF2B5EF4-FFF2-40B4-BE49-F238E27FC236}">
                  <a16:creationId xmlns:a16="http://schemas.microsoft.com/office/drawing/2014/main" id="{A1341EF7-0A43-465A-9FEB-B1CC91BEAA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0" name="Arc 619">
              <a:extLst>
                <a:ext uri="{FF2B5EF4-FFF2-40B4-BE49-F238E27FC236}">
                  <a16:creationId xmlns:a16="http://schemas.microsoft.com/office/drawing/2014/main" id="{9B5C6107-DFC1-4D5F-B02B-4DCFC19DF4C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1" name="Arc 620">
              <a:extLst>
                <a:ext uri="{FF2B5EF4-FFF2-40B4-BE49-F238E27FC236}">
                  <a16:creationId xmlns:a16="http://schemas.microsoft.com/office/drawing/2014/main" id="{6AFB1C9E-875B-4EB2-B00D-DB9ADFFFCBA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2" name="Arc 621">
              <a:extLst>
                <a:ext uri="{FF2B5EF4-FFF2-40B4-BE49-F238E27FC236}">
                  <a16:creationId xmlns:a16="http://schemas.microsoft.com/office/drawing/2014/main" id="{E2EA77DD-5B58-4EDD-8BE0-F4180FFD8A2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3" name="Straight Connector 622">
              <a:extLst>
                <a:ext uri="{FF2B5EF4-FFF2-40B4-BE49-F238E27FC236}">
                  <a16:creationId xmlns:a16="http://schemas.microsoft.com/office/drawing/2014/main" id="{A6425E06-B9FC-4128-8678-F85A262B7D2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2FA1E8C4-9889-4B86-8E36-C82B7C80E40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a:extLst>
                <a:ext uri="{FF2B5EF4-FFF2-40B4-BE49-F238E27FC236}">
                  <a16:creationId xmlns:a16="http://schemas.microsoft.com/office/drawing/2014/main" id="{EC07B707-DF09-4CE1-80E2-EE5CA8439D7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F0023B4C-D0FE-476C-9ED9-C534724C1B32}"/>
              </a:ext>
            </a:extLst>
          </p:cNvPr>
          <p:cNvGrpSpPr/>
          <p:nvPr/>
        </p:nvGrpSpPr>
        <p:grpSpPr>
          <a:xfrm rot="2540802">
            <a:off x="135174" y="6524625"/>
            <a:ext cx="544580" cy="346135"/>
            <a:chOff x="1459148" y="544749"/>
            <a:chExt cx="7412477" cy="5661498"/>
          </a:xfrm>
        </p:grpSpPr>
        <p:sp>
          <p:nvSpPr>
            <p:cNvPr id="627" name="Arc 626">
              <a:extLst>
                <a:ext uri="{FF2B5EF4-FFF2-40B4-BE49-F238E27FC236}">
                  <a16:creationId xmlns:a16="http://schemas.microsoft.com/office/drawing/2014/main" id="{1A902DD7-B89F-461E-9BEF-048716B6C4F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8" name="Straight Connector 627">
              <a:extLst>
                <a:ext uri="{FF2B5EF4-FFF2-40B4-BE49-F238E27FC236}">
                  <a16:creationId xmlns:a16="http://schemas.microsoft.com/office/drawing/2014/main" id="{C972619F-D156-4FAA-BBB6-6F9E308EDF2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29" name="Arc 628">
              <a:extLst>
                <a:ext uri="{FF2B5EF4-FFF2-40B4-BE49-F238E27FC236}">
                  <a16:creationId xmlns:a16="http://schemas.microsoft.com/office/drawing/2014/main" id="{517B0A65-DE68-405E-B892-206D41A41B9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30" name="Straight Connector 629">
              <a:extLst>
                <a:ext uri="{FF2B5EF4-FFF2-40B4-BE49-F238E27FC236}">
                  <a16:creationId xmlns:a16="http://schemas.microsoft.com/office/drawing/2014/main" id="{2DDDCF1C-7136-4DEB-ABD0-8CB85AE5EAF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31" name="Straight Connector 630">
              <a:extLst>
                <a:ext uri="{FF2B5EF4-FFF2-40B4-BE49-F238E27FC236}">
                  <a16:creationId xmlns:a16="http://schemas.microsoft.com/office/drawing/2014/main" id="{129F2958-B1DC-4C02-9BDB-DF0BAEB1057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32" name="Oval 631">
              <a:extLst>
                <a:ext uri="{FF2B5EF4-FFF2-40B4-BE49-F238E27FC236}">
                  <a16:creationId xmlns:a16="http://schemas.microsoft.com/office/drawing/2014/main" id="{06E72962-8110-4062-A967-58984D0826B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Arc 632">
              <a:extLst>
                <a:ext uri="{FF2B5EF4-FFF2-40B4-BE49-F238E27FC236}">
                  <a16:creationId xmlns:a16="http://schemas.microsoft.com/office/drawing/2014/main" id="{235276E7-6E7B-4CD8-914E-A0BDC82C67B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4" name="Arc 633">
              <a:extLst>
                <a:ext uri="{FF2B5EF4-FFF2-40B4-BE49-F238E27FC236}">
                  <a16:creationId xmlns:a16="http://schemas.microsoft.com/office/drawing/2014/main" id="{68DDFA8F-C006-4207-BF00-406D3BF9135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5" name="Arc 634">
              <a:extLst>
                <a:ext uri="{FF2B5EF4-FFF2-40B4-BE49-F238E27FC236}">
                  <a16:creationId xmlns:a16="http://schemas.microsoft.com/office/drawing/2014/main" id="{3533E07E-0F6D-4079-A8E4-FFD44C3613B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6" name="Arc 635">
              <a:extLst>
                <a:ext uri="{FF2B5EF4-FFF2-40B4-BE49-F238E27FC236}">
                  <a16:creationId xmlns:a16="http://schemas.microsoft.com/office/drawing/2014/main" id="{7F26C24F-D840-4AEB-A579-0857D7BBA58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7" name="Straight Connector 636">
              <a:extLst>
                <a:ext uri="{FF2B5EF4-FFF2-40B4-BE49-F238E27FC236}">
                  <a16:creationId xmlns:a16="http://schemas.microsoft.com/office/drawing/2014/main" id="{C8734215-AEF1-4A90-9692-B60E3A7A736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38" name="Straight Connector 637">
              <a:extLst>
                <a:ext uri="{FF2B5EF4-FFF2-40B4-BE49-F238E27FC236}">
                  <a16:creationId xmlns:a16="http://schemas.microsoft.com/office/drawing/2014/main" id="{29C817FE-355E-41A1-8ED7-917F26B880B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39" name="Straight Connector 638">
              <a:extLst>
                <a:ext uri="{FF2B5EF4-FFF2-40B4-BE49-F238E27FC236}">
                  <a16:creationId xmlns:a16="http://schemas.microsoft.com/office/drawing/2014/main" id="{780FB338-5083-40A9-8916-98EA6F48CA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40" name="Group 639">
            <a:extLst>
              <a:ext uri="{FF2B5EF4-FFF2-40B4-BE49-F238E27FC236}">
                <a16:creationId xmlns:a16="http://schemas.microsoft.com/office/drawing/2014/main" id="{81781837-0FD3-40E3-B50E-3C37311630CE}"/>
              </a:ext>
            </a:extLst>
          </p:cNvPr>
          <p:cNvGrpSpPr/>
          <p:nvPr/>
        </p:nvGrpSpPr>
        <p:grpSpPr>
          <a:xfrm rot="2540802">
            <a:off x="449499" y="6524625"/>
            <a:ext cx="544580" cy="346135"/>
            <a:chOff x="1459148" y="544749"/>
            <a:chExt cx="7412477" cy="5661498"/>
          </a:xfrm>
        </p:grpSpPr>
        <p:sp>
          <p:nvSpPr>
            <p:cNvPr id="641" name="Arc 640">
              <a:extLst>
                <a:ext uri="{FF2B5EF4-FFF2-40B4-BE49-F238E27FC236}">
                  <a16:creationId xmlns:a16="http://schemas.microsoft.com/office/drawing/2014/main" id="{E9FADB51-DB7E-4846-A9CE-7FBAAEF0543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2" name="Straight Connector 641">
              <a:extLst>
                <a:ext uri="{FF2B5EF4-FFF2-40B4-BE49-F238E27FC236}">
                  <a16:creationId xmlns:a16="http://schemas.microsoft.com/office/drawing/2014/main" id="{D0D6C359-F570-482C-9603-2B59AE13E6A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43" name="Arc 642">
              <a:extLst>
                <a:ext uri="{FF2B5EF4-FFF2-40B4-BE49-F238E27FC236}">
                  <a16:creationId xmlns:a16="http://schemas.microsoft.com/office/drawing/2014/main" id="{E7ECEE54-6271-4893-8F7C-83AEE266C0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4" name="Straight Connector 643">
              <a:extLst>
                <a:ext uri="{FF2B5EF4-FFF2-40B4-BE49-F238E27FC236}">
                  <a16:creationId xmlns:a16="http://schemas.microsoft.com/office/drawing/2014/main" id="{85FDFE50-29A2-42AA-9165-54858F176F7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E3110B8B-350D-4189-9EED-50AEF934827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6" name="Oval 645">
              <a:extLst>
                <a:ext uri="{FF2B5EF4-FFF2-40B4-BE49-F238E27FC236}">
                  <a16:creationId xmlns:a16="http://schemas.microsoft.com/office/drawing/2014/main" id="{17041DE9-2280-42F9-8776-08477DF17DB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Arc 646">
              <a:extLst>
                <a:ext uri="{FF2B5EF4-FFF2-40B4-BE49-F238E27FC236}">
                  <a16:creationId xmlns:a16="http://schemas.microsoft.com/office/drawing/2014/main" id="{35293551-59F3-48B6-AAE8-1C357D50DA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8" name="Arc 647">
              <a:extLst>
                <a:ext uri="{FF2B5EF4-FFF2-40B4-BE49-F238E27FC236}">
                  <a16:creationId xmlns:a16="http://schemas.microsoft.com/office/drawing/2014/main" id="{C14A8BC6-3D6F-43A6-9929-73D06BDF828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9" name="Arc 648">
              <a:extLst>
                <a:ext uri="{FF2B5EF4-FFF2-40B4-BE49-F238E27FC236}">
                  <a16:creationId xmlns:a16="http://schemas.microsoft.com/office/drawing/2014/main" id="{AFFB8BBF-BA3F-4C94-90C5-89D7CF5C3ED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0" name="Arc 649">
              <a:extLst>
                <a:ext uri="{FF2B5EF4-FFF2-40B4-BE49-F238E27FC236}">
                  <a16:creationId xmlns:a16="http://schemas.microsoft.com/office/drawing/2014/main" id="{B5B09818-5729-440D-B579-E86E1974182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51" name="Straight Connector 650">
              <a:extLst>
                <a:ext uri="{FF2B5EF4-FFF2-40B4-BE49-F238E27FC236}">
                  <a16:creationId xmlns:a16="http://schemas.microsoft.com/office/drawing/2014/main" id="{DCAB1148-7CA0-4369-BC9F-E1ACFD0653F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44BCC73D-1C67-4411-9554-1DDEE19A79B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43F5AC33-D052-4F16-A9FC-2E568F8F9D6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4" name="Group 653">
            <a:extLst>
              <a:ext uri="{FF2B5EF4-FFF2-40B4-BE49-F238E27FC236}">
                <a16:creationId xmlns:a16="http://schemas.microsoft.com/office/drawing/2014/main" id="{22E5F7A5-5CCE-4F66-8BA9-E758BE33E94C}"/>
              </a:ext>
            </a:extLst>
          </p:cNvPr>
          <p:cNvGrpSpPr/>
          <p:nvPr/>
        </p:nvGrpSpPr>
        <p:grpSpPr>
          <a:xfrm rot="2540802">
            <a:off x="763824" y="6524625"/>
            <a:ext cx="544580" cy="346135"/>
            <a:chOff x="1459148" y="544749"/>
            <a:chExt cx="7412477" cy="5661498"/>
          </a:xfrm>
        </p:grpSpPr>
        <p:sp>
          <p:nvSpPr>
            <p:cNvPr id="655" name="Arc 654">
              <a:extLst>
                <a:ext uri="{FF2B5EF4-FFF2-40B4-BE49-F238E27FC236}">
                  <a16:creationId xmlns:a16="http://schemas.microsoft.com/office/drawing/2014/main" id="{2589E683-98F6-4169-920D-981FE4FD879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6" name="Straight Connector 655">
              <a:extLst>
                <a:ext uri="{FF2B5EF4-FFF2-40B4-BE49-F238E27FC236}">
                  <a16:creationId xmlns:a16="http://schemas.microsoft.com/office/drawing/2014/main" id="{22567725-E3B3-4485-8B5C-02675E91EE8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57" name="Arc 656">
              <a:extLst>
                <a:ext uri="{FF2B5EF4-FFF2-40B4-BE49-F238E27FC236}">
                  <a16:creationId xmlns:a16="http://schemas.microsoft.com/office/drawing/2014/main" id="{F263A97E-38B8-437C-8F4C-76E708ACFBA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8" name="Straight Connector 657">
              <a:extLst>
                <a:ext uri="{FF2B5EF4-FFF2-40B4-BE49-F238E27FC236}">
                  <a16:creationId xmlns:a16="http://schemas.microsoft.com/office/drawing/2014/main" id="{9F0EE910-AA7B-406D-B974-C2F420ABF66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AFFBF4-5374-48DC-B27E-7DD767272D1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60" name="Oval 659">
              <a:extLst>
                <a:ext uri="{FF2B5EF4-FFF2-40B4-BE49-F238E27FC236}">
                  <a16:creationId xmlns:a16="http://schemas.microsoft.com/office/drawing/2014/main" id="{541A1BCC-2A57-4896-8979-134FA2CA437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Arc 660">
              <a:extLst>
                <a:ext uri="{FF2B5EF4-FFF2-40B4-BE49-F238E27FC236}">
                  <a16:creationId xmlns:a16="http://schemas.microsoft.com/office/drawing/2014/main" id="{CD6E3E18-4277-47DF-B0E5-306D2E8C6A2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2" name="Arc 661">
              <a:extLst>
                <a:ext uri="{FF2B5EF4-FFF2-40B4-BE49-F238E27FC236}">
                  <a16:creationId xmlns:a16="http://schemas.microsoft.com/office/drawing/2014/main" id="{1C8ADC46-EDF3-4FE8-829A-4810E92D0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3" name="Arc 662">
              <a:extLst>
                <a:ext uri="{FF2B5EF4-FFF2-40B4-BE49-F238E27FC236}">
                  <a16:creationId xmlns:a16="http://schemas.microsoft.com/office/drawing/2014/main" id="{2C55E970-8289-4ADF-B1C1-DEECEE30949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4" name="Arc 663">
              <a:extLst>
                <a:ext uri="{FF2B5EF4-FFF2-40B4-BE49-F238E27FC236}">
                  <a16:creationId xmlns:a16="http://schemas.microsoft.com/office/drawing/2014/main" id="{C72980A1-B612-425B-8D47-0E8E1EF8AD4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5" name="Straight Connector 664">
              <a:extLst>
                <a:ext uri="{FF2B5EF4-FFF2-40B4-BE49-F238E27FC236}">
                  <a16:creationId xmlns:a16="http://schemas.microsoft.com/office/drawing/2014/main" id="{A9EC927A-0C9E-47A6-BEA4-F4B098388C7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7DC275F-0F80-429D-B7DD-0A64956A3A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2247000C-D2BF-4D4C-A4D3-A2B6C1E2510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68" name="Group 667">
            <a:extLst>
              <a:ext uri="{FF2B5EF4-FFF2-40B4-BE49-F238E27FC236}">
                <a16:creationId xmlns:a16="http://schemas.microsoft.com/office/drawing/2014/main" id="{2F7C5F5F-20BC-4890-98E1-D1D36734F8D5}"/>
              </a:ext>
            </a:extLst>
          </p:cNvPr>
          <p:cNvGrpSpPr/>
          <p:nvPr/>
        </p:nvGrpSpPr>
        <p:grpSpPr>
          <a:xfrm rot="2540802">
            <a:off x="1078149" y="6524625"/>
            <a:ext cx="544580" cy="346135"/>
            <a:chOff x="1459148" y="544749"/>
            <a:chExt cx="7412477" cy="5661498"/>
          </a:xfrm>
        </p:grpSpPr>
        <p:sp>
          <p:nvSpPr>
            <p:cNvPr id="669" name="Arc 668">
              <a:extLst>
                <a:ext uri="{FF2B5EF4-FFF2-40B4-BE49-F238E27FC236}">
                  <a16:creationId xmlns:a16="http://schemas.microsoft.com/office/drawing/2014/main" id="{09D99EB3-1B2A-402D-8AD9-5C2E7A97874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70" name="Straight Connector 669">
              <a:extLst>
                <a:ext uri="{FF2B5EF4-FFF2-40B4-BE49-F238E27FC236}">
                  <a16:creationId xmlns:a16="http://schemas.microsoft.com/office/drawing/2014/main" id="{046F3666-7DFF-4A39-A174-561AB226CC3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71" name="Arc 670">
              <a:extLst>
                <a:ext uri="{FF2B5EF4-FFF2-40B4-BE49-F238E27FC236}">
                  <a16:creationId xmlns:a16="http://schemas.microsoft.com/office/drawing/2014/main" id="{D0ED5993-797C-49E9-BDC5-545E42789D6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2" name="Straight Connector 671">
              <a:extLst>
                <a:ext uri="{FF2B5EF4-FFF2-40B4-BE49-F238E27FC236}">
                  <a16:creationId xmlns:a16="http://schemas.microsoft.com/office/drawing/2014/main" id="{6BA0F185-03F8-40BD-AA30-31490FD4282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73" name="Straight Connector 672">
              <a:extLst>
                <a:ext uri="{FF2B5EF4-FFF2-40B4-BE49-F238E27FC236}">
                  <a16:creationId xmlns:a16="http://schemas.microsoft.com/office/drawing/2014/main" id="{FE0F39B9-804E-4C9C-84D8-E27CD269806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74" name="Oval 673">
              <a:extLst>
                <a:ext uri="{FF2B5EF4-FFF2-40B4-BE49-F238E27FC236}">
                  <a16:creationId xmlns:a16="http://schemas.microsoft.com/office/drawing/2014/main" id="{1299F10E-FB11-4D49-A197-9C6A1654FC8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Arc 674">
              <a:extLst>
                <a:ext uri="{FF2B5EF4-FFF2-40B4-BE49-F238E27FC236}">
                  <a16:creationId xmlns:a16="http://schemas.microsoft.com/office/drawing/2014/main" id="{BFE2EFB3-CA8C-4EEE-9EA0-A9AADFD595C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6" name="Arc 675">
              <a:extLst>
                <a:ext uri="{FF2B5EF4-FFF2-40B4-BE49-F238E27FC236}">
                  <a16:creationId xmlns:a16="http://schemas.microsoft.com/office/drawing/2014/main" id="{03F1F28C-2A26-41ED-8942-97D26B607C2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7" name="Arc 676">
              <a:extLst>
                <a:ext uri="{FF2B5EF4-FFF2-40B4-BE49-F238E27FC236}">
                  <a16:creationId xmlns:a16="http://schemas.microsoft.com/office/drawing/2014/main" id="{85DA413D-CF64-4491-9139-97E56EE8CB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8" name="Arc 677">
              <a:extLst>
                <a:ext uri="{FF2B5EF4-FFF2-40B4-BE49-F238E27FC236}">
                  <a16:creationId xmlns:a16="http://schemas.microsoft.com/office/drawing/2014/main" id="{A5A790DF-F003-4EF7-B8D3-C0D2CC62681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9" name="Straight Connector 678">
              <a:extLst>
                <a:ext uri="{FF2B5EF4-FFF2-40B4-BE49-F238E27FC236}">
                  <a16:creationId xmlns:a16="http://schemas.microsoft.com/office/drawing/2014/main" id="{61C348EB-2169-4EA9-8313-474426F1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48BDE2BA-8701-4C19-9436-8FE7C47C009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1189AEFE-CFA7-4052-A675-E8064E13793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82" name="Group 681">
            <a:extLst>
              <a:ext uri="{FF2B5EF4-FFF2-40B4-BE49-F238E27FC236}">
                <a16:creationId xmlns:a16="http://schemas.microsoft.com/office/drawing/2014/main" id="{A236B37B-0A17-49F0-8A27-B6E6169C8168}"/>
              </a:ext>
            </a:extLst>
          </p:cNvPr>
          <p:cNvGrpSpPr/>
          <p:nvPr/>
        </p:nvGrpSpPr>
        <p:grpSpPr>
          <a:xfrm rot="2540802">
            <a:off x="1392474" y="6524625"/>
            <a:ext cx="544580" cy="346135"/>
            <a:chOff x="1459148" y="544749"/>
            <a:chExt cx="7412477" cy="5661498"/>
          </a:xfrm>
        </p:grpSpPr>
        <p:sp>
          <p:nvSpPr>
            <p:cNvPr id="683" name="Arc 682">
              <a:extLst>
                <a:ext uri="{FF2B5EF4-FFF2-40B4-BE49-F238E27FC236}">
                  <a16:creationId xmlns:a16="http://schemas.microsoft.com/office/drawing/2014/main" id="{A6011FE5-91C9-4BB6-99A2-9EA9AD6EF12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4" name="Straight Connector 683">
              <a:extLst>
                <a:ext uri="{FF2B5EF4-FFF2-40B4-BE49-F238E27FC236}">
                  <a16:creationId xmlns:a16="http://schemas.microsoft.com/office/drawing/2014/main" id="{354B00B2-0D01-43B4-A2B2-69CADD62012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5" name="Arc 684">
              <a:extLst>
                <a:ext uri="{FF2B5EF4-FFF2-40B4-BE49-F238E27FC236}">
                  <a16:creationId xmlns:a16="http://schemas.microsoft.com/office/drawing/2014/main" id="{E34B8ABE-DFEB-4B71-830F-092D765B726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6" name="Straight Connector 685">
              <a:extLst>
                <a:ext uri="{FF2B5EF4-FFF2-40B4-BE49-F238E27FC236}">
                  <a16:creationId xmlns:a16="http://schemas.microsoft.com/office/drawing/2014/main" id="{F3CC3E3A-5612-4912-865A-41D25F4AC21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7" name="Straight Connector 686">
              <a:extLst>
                <a:ext uri="{FF2B5EF4-FFF2-40B4-BE49-F238E27FC236}">
                  <a16:creationId xmlns:a16="http://schemas.microsoft.com/office/drawing/2014/main" id="{485F74DA-B929-4E63-A108-8ADC0FFBE09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8" name="Oval 687">
              <a:extLst>
                <a:ext uri="{FF2B5EF4-FFF2-40B4-BE49-F238E27FC236}">
                  <a16:creationId xmlns:a16="http://schemas.microsoft.com/office/drawing/2014/main" id="{EB2000F5-8D82-4FAD-9C49-8668A8F7E3F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Arc 688">
              <a:extLst>
                <a:ext uri="{FF2B5EF4-FFF2-40B4-BE49-F238E27FC236}">
                  <a16:creationId xmlns:a16="http://schemas.microsoft.com/office/drawing/2014/main" id="{273EE87E-EFE2-419E-B5F0-CF96B24FA94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0" name="Arc 689">
              <a:extLst>
                <a:ext uri="{FF2B5EF4-FFF2-40B4-BE49-F238E27FC236}">
                  <a16:creationId xmlns:a16="http://schemas.microsoft.com/office/drawing/2014/main" id="{38CD88F2-2A3F-44A3-8D7C-9DBDD18DF23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1" name="Arc 690">
              <a:extLst>
                <a:ext uri="{FF2B5EF4-FFF2-40B4-BE49-F238E27FC236}">
                  <a16:creationId xmlns:a16="http://schemas.microsoft.com/office/drawing/2014/main" id="{926F12DF-0294-4978-BDD0-BAC08AB27A7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2" name="Arc 691">
              <a:extLst>
                <a:ext uri="{FF2B5EF4-FFF2-40B4-BE49-F238E27FC236}">
                  <a16:creationId xmlns:a16="http://schemas.microsoft.com/office/drawing/2014/main" id="{A422B637-6C1F-49D0-88F4-180C6127DF8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3" name="Straight Connector 692">
              <a:extLst>
                <a:ext uri="{FF2B5EF4-FFF2-40B4-BE49-F238E27FC236}">
                  <a16:creationId xmlns:a16="http://schemas.microsoft.com/office/drawing/2014/main" id="{7801CB68-39DF-435B-9BD9-8E248981CE7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4" name="Straight Connector 693">
              <a:extLst>
                <a:ext uri="{FF2B5EF4-FFF2-40B4-BE49-F238E27FC236}">
                  <a16:creationId xmlns:a16="http://schemas.microsoft.com/office/drawing/2014/main" id="{74A105CA-CD56-42EB-B3F3-792D7511D6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5" name="Straight Connector 694">
              <a:extLst>
                <a:ext uri="{FF2B5EF4-FFF2-40B4-BE49-F238E27FC236}">
                  <a16:creationId xmlns:a16="http://schemas.microsoft.com/office/drawing/2014/main" id="{D2460214-1133-4A41-BBC6-C2791E6E7E7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6B0BBC26-0EA7-4B0C-A531-3813CE9A3C0E}"/>
              </a:ext>
            </a:extLst>
          </p:cNvPr>
          <p:cNvGrpSpPr/>
          <p:nvPr/>
        </p:nvGrpSpPr>
        <p:grpSpPr>
          <a:xfrm rot="2540802">
            <a:off x="1706799" y="6524625"/>
            <a:ext cx="544580" cy="346135"/>
            <a:chOff x="1459148" y="544749"/>
            <a:chExt cx="7412477" cy="5661498"/>
          </a:xfrm>
        </p:grpSpPr>
        <p:sp>
          <p:nvSpPr>
            <p:cNvPr id="697" name="Arc 696">
              <a:extLst>
                <a:ext uri="{FF2B5EF4-FFF2-40B4-BE49-F238E27FC236}">
                  <a16:creationId xmlns:a16="http://schemas.microsoft.com/office/drawing/2014/main" id="{B9E18EBA-F2EE-455D-8357-465B0B25552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8" name="Straight Connector 697">
              <a:extLst>
                <a:ext uri="{FF2B5EF4-FFF2-40B4-BE49-F238E27FC236}">
                  <a16:creationId xmlns:a16="http://schemas.microsoft.com/office/drawing/2014/main" id="{0E5E6096-B6F6-492C-A236-44154E73F21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9" name="Arc 698">
              <a:extLst>
                <a:ext uri="{FF2B5EF4-FFF2-40B4-BE49-F238E27FC236}">
                  <a16:creationId xmlns:a16="http://schemas.microsoft.com/office/drawing/2014/main" id="{6534DD3B-4B67-456D-8E65-E2B2B84F52D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00" name="Straight Connector 699">
              <a:extLst>
                <a:ext uri="{FF2B5EF4-FFF2-40B4-BE49-F238E27FC236}">
                  <a16:creationId xmlns:a16="http://schemas.microsoft.com/office/drawing/2014/main" id="{CCD94F9F-DE07-4D23-B7F1-E8ACFAD78B2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6FE88FC7-30B8-48A0-98A3-4AACFA89B9D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02" name="Oval 701">
              <a:extLst>
                <a:ext uri="{FF2B5EF4-FFF2-40B4-BE49-F238E27FC236}">
                  <a16:creationId xmlns:a16="http://schemas.microsoft.com/office/drawing/2014/main" id="{19FEF40F-C048-4C34-9D77-90358CE2E2F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Arc 702">
              <a:extLst>
                <a:ext uri="{FF2B5EF4-FFF2-40B4-BE49-F238E27FC236}">
                  <a16:creationId xmlns:a16="http://schemas.microsoft.com/office/drawing/2014/main" id="{B73F9F0D-0D34-4E09-A9A0-785CEF8EDA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4" name="Arc 703">
              <a:extLst>
                <a:ext uri="{FF2B5EF4-FFF2-40B4-BE49-F238E27FC236}">
                  <a16:creationId xmlns:a16="http://schemas.microsoft.com/office/drawing/2014/main" id="{3492F250-BA5C-4659-B50D-463ADAF5DD5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5" name="Arc 704">
              <a:extLst>
                <a:ext uri="{FF2B5EF4-FFF2-40B4-BE49-F238E27FC236}">
                  <a16:creationId xmlns:a16="http://schemas.microsoft.com/office/drawing/2014/main" id="{C614E915-5E8A-4BF4-B687-B90822B1A5A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6" name="Arc 705">
              <a:extLst>
                <a:ext uri="{FF2B5EF4-FFF2-40B4-BE49-F238E27FC236}">
                  <a16:creationId xmlns:a16="http://schemas.microsoft.com/office/drawing/2014/main" id="{53E7B910-36D0-4B41-945A-DE0E5381199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7" name="Straight Connector 706">
              <a:extLst>
                <a:ext uri="{FF2B5EF4-FFF2-40B4-BE49-F238E27FC236}">
                  <a16:creationId xmlns:a16="http://schemas.microsoft.com/office/drawing/2014/main" id="{7F1794D6-6912-4719-9405-C7AF40C16F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a:extLst>
                <a:ext uri="{FF2B5EF4-FFF2-40B4-BE49-F238E27FC236}">
                  <a16:creationId xmlns:a16="http://schemas.microsoft.com/office/drawing/2014/main" id="{A8B29DED-AA1D-499B-8A46-86989727DB3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a:extLst>
                <a:ext uri="{FF2B5EF4-FFF2-40B4-BE49-F238E27FC236}">
                  <a16:creationId xmlns:a16="http://schemas.microsoft.com/office/drawing/2014/main" id="{48A103F9-59E8-4974-9FCC-85F90870E9E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10" name="Group 709">
            <a:extLst>
              <a:ext uri="{FF2B5EF4-FFF2-40B4-BE49-F238E27FC236}">
                <a16:creationId xmlns:a16="http://schemas.microsoft.com/office/drawing/2014/main" id="{BB5AF1EF-CC1B-47BC-9247-3CC7CF9CBE20}"/>
              </a:ext>
            </a:extLst>
          </p:cNvPr>
          <p:cNvGrpSpPr/>
          <p:nvPr/>
        </p:nvGrpSpPr>
        <p:grpSpPr>
          <a:xfrm rot="2540802">
            <a:off x="2021124" y="6524625"/>
            <a:ext cx="544580" cy="346135"/>
            <a:chOff x="1459148" y="544749"/>
            <a:chExt cx="7412477" cy="5661498"/>
          </a:xfrm>
        </p:grpSpPr>
        <p:sp>
          <p:nvSpPr>
            <p:cNvPr id="711" name="Arc 710">
              <a:extLst>
                <a:ext uri="{FF2B5EF4-FFF2-40B4-BE49-F238E27FC236}">
                  <a16:creationId xmlns:a16="http://schemas.microsoft.com/office/drawing/2014/main" id="{526CEFE8-8306-4131-BE0F-5FB3D7BB861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12" name="Straight Connector 711">
              <a:extLst>
                <a:ext uri="{FF2B5EF4-FFF2-40B4-BE49-F238E27FC236}">
                  <a16:creationId xmlns:a16="http://schemas.microsoft.com/office/drawing/2014/main" id="{2F774432-DC8B-4DEB-9F21-45DDE78338D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13" name="Arc 712">
              <a:extLst>
                <a:ext uri="{FF2B5EF4-FFF2-40B4-BE49-F238E27FC236}">
                  <a16:creationId xmlns:a16="http://schemas.microsoft.com/office/drawing/2014/main" id="{03822DD4-5329-43C5-A3AA-6441D370AB0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4" name="Straight Connector 713">
              <a:extLst>
                <a:ext uri="{FF2B5EF4-FFF2-40B4-BE49-F238E27FC236}">
                  <a16:creationId xmlns:a16="http://schemas.microsoft.com/office/drawing/2014/main" id="{659E98B8-12E6-4B0F-B3C0-8670F8D38EC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145E864F-99BA-40E0-9778-67EFD62842B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6" name="Oval 715">
              <a:extLst>
                <a:ext uri="{FF2B5EF4-FFF2-40B4-BE49-F238E27FC236}">
                  <a16:creationId xmlns:a16="http://schemas.microsoft.com/office/drawing/2014/main" id="{615A7F48-30AE-4EEB-9618-3EEA97F00AA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Arc 716">
              <a:extLst>
                <a:ext uri="{FF2B5EF4-FFF2-40B4-BE49-F238E27FC236}">
                  <a16:creationId xmlns:a16="http://schemas.microsoft.com/office/drawing/2014/main" id="{7EA700DC-8AB5-4DDB-8F5E-D42D1AF26B8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8" name="Arc 717">
              <a:extLst>
                <a:ext uri="{FF2B5EF4-FFF2-40B4-BE49-F238E27FC236}">
                  <a16:creationId xmlns:a16="http://schemas.microsoft.com/office/drawing/2014/main" id="{31EEBBF2-108A-4FE4-B6CF-B4C178B6FFF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9" name="Arc 718">
              <a:extLst>
                <a:ext uri="{FF2B5EF4-FFF2-40B4-BE49-F238E27FC236}">
                  <a16:creationId xmlns:a16="http://schemas.microsoft.com/office/drawing/2014/main" id="{B7A5B64D-17A1-4532-BF5F-36CAC45480E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0" name="Arc 719">
              <a:extLst>
                <a:ext uri="{FF2B5EF4-FFF2-40B4-BE49-F238E27FC236}">
                  <a16:creationId xmlns:a16="http://schemas.microsoft.com/office/drawing/2014/main" id="{AD712590-012A-4B53-AF85-E690439696D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21" name="Straight Connector 720">
              <a:extLst>
                <a:ext uri="{FF2B5EF4-FFF2-40B4-BE49-F238E27FC236}">
                  <a16:creationId xmlns:a16="http://schemas.microsoft.com/office/drawing/2014/main" id="{F6298002-5755-4FB4-969F-E0E40C7FC6C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011A976B-E034-46DD-97BE-DF307C1DFB8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D3FE9186-FAC5-40A9-AB2E-57A95E945B2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4" name="Group 723">
            <a:extLst>
              <a:ext uri="{FF2B5EF4-FFF2-40B4-BE49-F238E27FC236}">
                <a16:creationId xmlns:a16="http://schemas.microsoft.com/office/drawing/2014/main" id="{9D2E7F01-8BE3-4918-AF4F-6EB7F2D11C5C}"/>
              </a:ext>
            </a:extLst>
          </p:cNvPr>
          <p:cNvGrpSpPr/>
          <p:nvPr/>
        </p:nvGrpSpPr>
        <p:grpSpPr>
          <a:xfrm rot="2540802">
            <a:off x="2335449" y="6524625"/>
            <a:ext cx="544580" cy="346135"/>
            <a:chOff x="1459148" y="544749"/>
            <a:chExt cx="7412477" cy="5661498"/>
          </a:xfrm>
        </p:grpSpPr>
        <p:sp>
          <p:nvSpPr>
            <p:cNvPr id="725" name="Arc 724">
              <a:extLst>
                <a:ext uri="{FF2B5EF4-FFF2-40B4-BE49-F238E27FC236}">
                  <a16:creationId xmlns:a16="http://schemas.microsoft.com/office/drawing/2014/main" id="{5BFB14EA-6CE6-4EB9-924F-59A611222B0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6" name="Straight Connector 725">
              <a:extLst>
                <a:ext uri="{FF2B5EF4-FFF2-40B4-BE49-F238E27FC236}">
                  <a16:creationId xmlns:a16="http://schemas.microsoft.com/office/drawing/2014/main" id="{2D3266CB-EDB3-43CD-8AA5-3E9048B4CBF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7" name="Arc 726">
              <a:extLst>
                <a:ext uri="{FF2B5EF4-FFF2-40B4-BE49-F238E27FC236}">
                  <a16:creationId xmlns:a16="http://schemas.microsoft.com/office/drawing/2014/main" id="{C339F5E2-929C-4188-823E-56B046A77EB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8" name="Straight Connector 727">
              <a:extLst>
                <a:ext uri="{FF2B5EF4-FFF2-40B4-BE49-F238E27FC236}">
                  <a16:creationId xmlns:a16="http://schemas.microsoft.com/office/drawing/2014/main" id="{9195BE2A-F7E2-467E-807B-2DB8415B887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4EE32986-9A69-4D5A-8089-4E077498E2C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30" name="Oval 729">
              <a:extLst>
                <a:ext uri="{FF2B5EF4-FFF2-40B4-BE49-F238E27FC236}">
                  <a16:creationId xmlns:a16="http://schemas.microsoft.com/office/drawing/2014/main" id="{7F187BD6-F3AE-456E-93DB-61BAB56EE84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1" name="Arc 730">
              <a:extLst>
                <a:ext uri="{FF2B5EF4-FFF2-40B4-BE49-F238E27FC236}">
                  <a16:creationId xmlns:a16="http://schemas.microsoft.com/office/drawing/2014/main" id="{1C7B2316-3BF1-47D5-8CCF-B439B2B1DF7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2" name="Arc 731">
              <a:extLst>
                <a:ext uri="{FF2B5EF4-FFF2-40B4-BE49-F238E27FC236}">
                  <a16:creationId xmlns:a16="http://schemas.microsoft.com/office/drawing/2014/main" id="{D35A4789-61CF-40FD-81AA-78AB70860A7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3" name="Arc 732">
              <a:extLst>
                <a:ext uri="{FF2B5EF4-FFF2-40B4-BE49-F238E27FC236}">
                  <a16:creationId xmlns:a16="http://schemas.microsoft.com/office/drawing/2014/main" id="{4DABAE13-9C88-493C-87AB-F5B35DDEE33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4" name="Arc 733">
              <a:extLst>
                <a:ext uri="{FF2B5EF4-FFF2-40B4-BE49-F238E27FC236}">
                  <a16:creationId xmlns:a16="http://schemas.microsoft.com/office/drawing/2014/main" id="{F33DDB4B-EAC4-4320-95B3-1941E6AF2FF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5" name="Straight Connector 734">
              <a:extLst>
                <a:ext uri="{FF2B5EF4-FFF2-40B4-BE49-F238E27FC236}">
                  <a16:creationId xmlns:a16="http://schemas.microsoft.com/office/drawing/2014/main" id="{2906FEB7-2160-4959-A0DC-6741543DD64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6" name="Straight Connector 735">
              <a:extLst>
                <a:ext uri="{FF2B5EF4-FFF2-40B4-BE49-F238E27FC236}">
                  <a16:creationId xmlns:a16="http://schemas.microsoft.com/office/drawing/2014/main" id="{85A3F7A0-2350-4AE9-A1E5-C83BF137A24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7" name="Straight Connector 736">
              <a:extLst>
                <a:ext uri="{FF2B5EF4-FFF2-40B4-BE49-F238E27FC236}">
                  <a16:creationId xmlns:a16="http://schemas.microsoft.com/office/drawing/2014/main" id="{79305F68-F349-44E9-81B2-F9C42495287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8" name="Group 737">
            <a:extLst>
              <a:ext uri="{FF2B5EF4-FFF2-40B4-BE49-F238E27FC236}">
                <a16:creationId xmlns:a16="http://schemas.microsoft.com/office/drawing/2014/main" id="{BDD1B3D8-D4DA-4360-B344-3124962EDDFA}"/>
              </a:ext>
            </a:extLst>
          </p:cNvPr>
          <p:cNvGrpSpPr/>
          <p:nvPr/>
        </p:nvGrpSpPr>
        <p:grpSpPr>
          <a:xfrm rot="2540802">
            <a:off x="2649774" y="6524625"/>
            <a:ext cx="544580" cy="346135"/>
            <a:chOff x="1459148" y="544749"/>
            <a:chExt cx="7412477" cy="5661498"/>
          </a:xfrm>
        </p:grpSpPr>
        <p:sp>
          <p:nvSpPr>
            <p:cNvPr id="739" name="Arc 738">
              <a:extLst>
                <a:ext uri="{FF2B5EF4-FFF2-40B4-BE49-F238E27FC236}">
                  <a16:creationId xmlns:a16="http://schemas.microsoft.com/office/drawing/2014/main" id="{AB0B257D-4258-47F6-A2D4-4B5F3EBC851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40" name="Straight Connector 739">
              <a:extLst>
                <a:ext uri="{FF2B5EF4-FFF2-40B4-BE49-F238E27FC236}">
                  <a16:creationId xmlns:a16="http://schemas.microsoft.com/office/drawing/2014/main" id="{B174CA8F-FDCD-44F4-AC11-83A1E027227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41" name="Arc 740">
              <a:extLst>
                <a:ext uri="{FF2B5EF4-FFF2-40B4-BE49-F238E27FC236}">
                  <a16:creationId xmlns:a16="http://schemas.microsoft.com/office/drawing/2014/main" id="{CEFE8397-B791-4239-9E42-CFB937EB6E3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42" name="Straight Connector 741">
              <a:extLst>
                <a:ext uri="{FF2B5EF4-FFF2-40B4-BE49-F238E27FC236}">
                  <a16:creationId xmlns:a16="http://schemas.microsoft.com/office/drawing/2014/main" id="{87C6CA3B-E608-4098-B254-F7F006E2E4C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1AC4144C-91DD-436A-B9D0-A3070A4FD9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4" name="Oval 743">
              <a:extLst>
                <a:ext uri="{FF2B5EF4-FFF2-40B4-BE49-F238E27FC236}">
                  <a16:creationId xmlns:a16="http://schemas.microsoft.com/office/drawing/2014/main" id="{CAF0D1D0-DC68-4970-BB5B-ED766E3709F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Arc 744">
              <a:extLst>
                <a:ext uri="{FF2B5EF4-FFF2-40B4-BE49-F238E27FC236}">
                  <a16:creationId xmlns:a16="http://schemas.microsoft.com/office/drawing/2014/main" id="{F30AF669-9389-4F9F-BC73-080CB2C9719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6" name="Arc 745">
              <a:extLst>
                <a:ext uri="{FF2B5EF4-FFF2-40B4-BE49-F238E27FC236}">
                  <a16:creationId xmlns:a16="http://schemas.microsoft.com/office/drawing/2014/main" id="{FEE7DA19-EC68-4878-8854-10EBC5652B0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7" name="Arc 746">
              <a:extLst>
                <a:ext uri="{FF2B5EF4-FFF2-40B4-BE49-F238E27FC236}">
                  <a16:creationId xmlns:a16="http://schemas.microsoft.com/office/drawing/2014/main" id="{EC339894-C5F9-43BC-ACC3-FAB47AC486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8" name="Arc 747">
              <a:extLst>
                <a:ext uri="{FF2B5EF4-FFF2-40B4-BE49-F238E27FC236}">
                  <a16:creationId xmlns:a16="http://schemas.microsoft.com/office/drawing/2014/main" id="{3B41EC6B-3DE2-475B-B34F-70C79376EB6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9" name="Straight Connector 748">
              <a:extLst>
                <a:ext uri="{FF2B5EF4-FFF2-40B4-BE49-F238E27FC236}">
                  <a16:creationId xmlns:a16="http://schemas.microsoft.com/office/drawing/2014/main" id="{265807FA-AC2C-4C88-AAD5-86480810D8E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E9B1234B-2CED-41CC-96B0-1FC88221C78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541F123D-7B95-44A2-BD82-2BC4FF1771D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52" name="Group 751">
            <a:extLst>
              <a:ext uri="{FF2B5EF4-FFF2-40B4-BE49-F238E27FC236}">
                <a16:creationId xmlns:a16="http://schemas.microsoft.com/office/drawing/2014/main" id="{F73958A6-F097-473D-95ED-30AEAF84A2D5}"/>
              </a:ext>
            </a:extLst>
          </p:cNvPr>
          <p:cNvGrpSpPr/>
          <p:nvPr/>
        </p:nvGrpSpPr>
        <p:grpSpPr>
          <a:xfrm rot="2540802">
            <a:off x="2964099" y="6524625"/>
            <a:ext cx="544580" cy="346135"/>
            <a:chOff x="1459148" y="544749"/>
            <a:chExt cx="7412477" cy="5661498"/>
          </a:xfrm>
        </p:grpSpPr>
        <p:sp>
          <p:nvSpPr>
            <p:cNvPr id="753" name="Arc 752">
              <a:extLst>
                <a:ext uri="{FF2B5EF4-FFF2-40B4-BE49-F238E27FC236}">
                  <a16:creationId xmlns:a16="http://schemas.microsoft.com/office/drawing/2014/main" id="{9CB34452-FF81-46EC-BAEB-5717DB59373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4" name="Straight Connector 753">
              <a:extLst>
                <a:ext uri="{FF2B5EF4-FFF2-40B4-BE49-F238E27FC236}">
                  <a16:creationId xmlns:a16="http://schemas.microsoft.com/office/drawing/2014/main" id="{397367F3-A020-4D5E-A2B9-CB4DFB143CB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5" name="Arc 754">
              <a:extLst>
                <a:ext uri="{FF2B5EF4-FFF2-40B4-BE49-F238E27FC236}">
                  <a16:creationId xmlns:a16="http://schemas.microsoft.com/office/drawing/2014/main" id="{D8F52130-3D96-4785-9494-AD63B6BEADE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6" name="Straight Connector 755">
              <a:extLst>
                <a:ext uri="{FF2B5EF4-FFF2-40B4-BE49-F238E27FC236}">
                  <a16:creationId xmlns:a16="http://schemas.microsoft.com/office/drawing/2014/main" id="{9686F8BB-EEE7-4530-B1E7-938E549C14E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6B0B53E4-580F-4D2E-8B4F-A16334ABD72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8" name="Oval 757">
              <a:extLst>
                <a:ext uri="{FF2B5EF4-FFF2-40B4-BE49-F238E27FC236}">
                  <a16:creationId xmlns:a16="http://schemas.microsoft.com/office/drawing/2014/main" id="{873B5845-1C4B-4FD8-B572-6F070ED5718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9" name="Arc 758">
              <a:extLst>
                <a:ext uri="{FF2B5EF4-FFF2-40B4-BE49-F238E27FC236}">
                  <a16:creationId xmlns:a16="http://schemas.microsoft.com/office/drawing/2014/main" id="{406D11FF-211A-482D-B6DB-F68079F2AE5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0" name="Arc 759">
              <a:extLst>
                <a:ext uri="{FF2B5EF4-FFF2-40B4-BE49-F238E27FC236}">
                  <a16:creationId xmlns:a16="http://schemas.microsoft.com/office/drawing/2014/main" id="{09084AD7-9721-4D6C-BF11-FAE0D0531C0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1" name="Arc 760">
              <a:extLst>
                <a:ext uri="{FF2B5EF4-FFF2-40B4-BE49-F238E27FC236}">
                  <a16:creationId xmlns:a16="http://schemas.microsoft.com/office/drawing/2014/main" id="{485EE86A-2C62-4EC1-ABB1-CF169E54834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2" name="Arc 761">
              <a:extLst>
                <a:ext uri="{FF2B5EF4-FFF2-40B4-BE49-F238E27FC236}">
                  <a16:creationId xmlns:a16="http://schemas.microsoft.com/office/drawing/2014/main" id="{BB448C58-DFB4-403F-B09D-D2B734E30E6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3" name="Straight Connector 762">
              <a:extLst>
                <a:ext uri="{FF2B5EF4-FFF2-40B4-BE49-F238E27FC236}">
                  <a16:creationId xmlns:a16="http://schemas.microsoft.com/office/drawing/2014/main" id="{CF95E86D-DEC1-4465-B539-32580D083CA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4" name="Straight Connector 763">
              <a:extLst>
                <a:ext uri="{FF2B5EF4-FFF2-40B4-BE49-F238E27FC236}">
                  <a16:creationId xmlns:a16="http://schemas.microsoft.com/office/drawing/2014/main" id="{8CBBBB71-6925-4016-BC1E-9FE038EF650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5" name="Straight Connector 764">
              <a:extLst>
                <a:ext uri="{FF2B5EF4-FFF2-40B4-BE49-F238E27FC236}">
                  <a16:creationId xmlns:a16="http://schemas.microsoft.com/office/drawing/2014/main" id="{3A2B94E7-19B6-4A36-A4A7-EBF39C17DC4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56D7A677-8119-4CA4-A16D-CFC0DFEB3A68}"/>
              </a:ext>
            </a:extLst>
          </p:cNvPr>
          <p:cNvGrpSpPr/>
          <p:nvPr/>
        </p:nvGrpSpPr>
        <p:grpSpPr>
          <a:xfrm rot="2540802">
            <a:off x="3278424" y="6524625"/>
            <a:ext cx="544580" cy="346135"/>
            <a:chOff x="1459148" y="544749"/>
            <a:chExt cx="7412477" cy="5661498"/>
          </a:xfrm>
        </p:grpSpPr>
        <p:sp>
          <p:nvSpPr>
            <p:cNvPr id="767" name="Arc 766">
              <a:extLst>
                <a:ext uri="{FF2B5EF4-FFF2-40B4-BE49-F238E27FC236}">
                  <a16:creationId xmlns:a16="http://schemas.microsoft.com/office/drawing/2014/main" id="{B5F71F71-CEA6-42EF-8596-72904D2504A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8" name="Straight Connector 767">
              <a:extLst>
                <a:ext uri="{FF2B5EF4-FFF2-40B4-BE49-F238E27FC236}">
                  <a16:creationId xmlns:a16="http://schemas.microsoft.com/office/drawing/2014/main" id="{F6AAFE15-D352-40CB-8949-E1A9E996609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9" name="Arc 768">
              <a:extLst>
                <a:ext uri="{FF2B5EF4-FFF2-40B4-BE49-F238E27FC236}">
                  <a16:creationId xmlns:a16="http://schemas.microsoft.com/office/drawing/2014/main" id="{748EB286-06CE-43AA-8493-AC2BF72FCA6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70" name="Straight Connector 769">
              <a:extLst>
                <a:ext uri="{FF2B5EF4-FFF2-40B4-BE49-F238E27FC236}">
                  <a16:creationId xmlns:a16="http://schemas.microsoft.com/office/drawing/2014/main" id="{0803F2FC-CD06-4BD9-9DED-0B2D691DE78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71" name="Straight Connector 770">
              <a:extLst>
                <a:ext uri="{FF2B5EF4-FFF2-40B4-BE49-F238E27FC236}">
                  <a16:creationId xmlns:a16="http://schemas.microsoft.com/office/drawing/2014/main" id="{F15AD5B2-8C82-474A-AE17-E8F7AEA31E2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72" name="Oval 771">
              <a:extLst>
                <a:ext uri="{FF2B5EF4-FFF2-40B4-BE49-F238E27FC236}">
                  <a16:creationId xmlns:a16="http://schemas.microsoft.com/office/drawing/2014/main" id="{C30647BE-D073-4C62-9F60-47F632F492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Arc 772">
              <a:extLst>
                <a:ext uri="{FF2B5EF4-FFF2-40B4-BE49-F238E27FC236}">
                  <a16:creationId xmlns:a16="http://schemas.microsoft.com/office/drawing/2014/main" id="{73301C70-34A2-4EE9-BC3A-2EB253D2FA2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4" name="Arc 773">
              <a:extLst>
                <a:ext uri="{FF2B5EF4-FFF2-40B4-BE49-F238E27FC236}">
                  <a16:creationId xmlns:a16="http://schemas.microsoft.com/office/drawing/2014/main" id="{F79D950D-1C6A-48E3-A382-27FA062ED64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5" name="Arc 774">
              <a:extLst>
                <a:ext uri="{FF2B5EF4-FFF2-40B4-BE49-F238E27FC236}">
                  <a16:creationId xmlns:a16="http://schemas.microsoft.com/office/drawing/2014/main" id="{48ABAD01-02DB-492F-97B4-BBA23172883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6" name="Arc 775">
              <a:extLst>
                <a:ext uri="{FF2B5EF4-FFF2-40B4-BE49-F238E27FC236}">
                  <a16:creationId xmlns:a16="http://schemas.microsoft.com/office/drawing/2014/main" id="{7D3D0C86-323B-448C-94F0-39B5863F3B0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7" name="Straight Connector 776">
              <a:extLst>
                <a:ext uri="{FF2B5EF4-FFF2-40B4-BE49-F238E27FC236}">
                  <a16:creationId xmlns:a16="http://schemas.microsoft.com/office/drawing/2014/main" id="{1088ED4F-D7D0-4F06-8758-96F7E9E26F8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8" name="Straight Connector 777">
              <a:extLst>
                <a:ext uri="{FF2B5EF4-FFF2-40B4-BE49-F238E27FC236}">
                  <a16:creationId xmlns:a16="http://schemas.microsoft.com/office/drawing/2014/main" id="{2529DAA8-EF53-414D-84BF-8BE74BAC17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9" name="Straight Connector 778">
              <a:extLst>
                <a:ext uri="{FF2B5EF4-FFF2-40B4-BE49-F238E27FC236}">
                  <a16:creationId xmlns:a16="http://schemas.microsoft.com/office/drawing/2014/main" id="{CADC4327-3114-4C7D-B461-834BA1EC922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80" name="Group 779">
            <a:extLst>
              <a:ext uri="{FF2B5EF4-FFF2-40B4-BE49-F238E27FC236}">
                <a16:creationId xmlns:a16="http://schemas.microsoft.com/office/drawing/2014/main" id="{F9CE4ABC-2826-41D0-9D27-9E6A8195E08A}"/>
              </a:ext>
            </a:extLst>
          </p:cNvPr>
          <p:cNvGrpSpPr/>
          <p:nvPr/>
        </p:nvGrpSpPr>
        <p:grpSpPr>
          <a:xfrm rot="2540802">
            <a:off x="3592749" y="6524625"/>
            <a:ext cx="544580" cy="346135"/>
            <a:chOff x="1459148" y="544749"/>
            <a:chExt cx="7412477" cy="5661498"/>
          </a:xfrm>
        </p:grpSpPr>
        <p:sp>
          <p:nvSpPr>
            <p:cNvPr id="781" name="Arc 780">
              <a:extLst>
                <a:ext uri="{FF2B5EF4-FFF2-40B4-BE49-F238E27FC236}">
                  <a16:creationId xmlns:a16="http://schemas.microsoft.com/office/drawing/2014/main" id="{71424046-B29B-4DA2-8D58-A0D90E17023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2" name="Straight Connector 781">
              <a:extLst>
                <a:ext uri="{FF2B5EF4-FFF2-40B4-BE49-F238E27FC236}">
                  <a16:creationId xmlns:a16="http://schemas.microsoft.com/office/drawing/2014/main" id="{8B69C304-2084-40A6-A730-AB45FF33415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83" name="Arc 782">
              <a:extLst>
                <a:ext uri="{FF2B5EF4-FFF2-40B4-BE49-F238E27FC236}">
                  <a16:creationId xmlns:a16="http://schemas.microsoft.com/office/drawing/2014/main" id="{29CE12E0-C40E-4AD4-961A-AB801AB5B30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4" name="Straight Connector 783">
              <a:extLst>
                <a:ext uri="{FF2B5EF4-FFF2-40B4-BE49-F238E27FC236}">
                  <a16:creationId xmlns:a16="http://schemas.microsoft.com/office/drawing/2014/main" id="{4066D73C-3197-4410-9CEB-375F0E9A509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5" name="Straight Connector 784">
              <a:extLst>
                <a:ext uri="{FF2B5EF4-FFF2-40B4-BE49-F238E27FC236}">
                  <a16:creationId xmlns:a16="http://schemas.microsoft.com/office/drawing/2014/main" id="{223B2F63-2B7E-49F8-A5C8-290B072FA8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6" name="Oval 785">
              <a:extLst>
                <a:ext uri="{FF2B5EF4-FFF2-40B4-BE49-F238E27FC236}">
                  <a16:creationId xmlns:a16="http://schemas.microsoft.com/office/drawing/2014/main" id="{7A6E5B20-C43C-4E9B-985B-D19F312B396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Arc 786">
              <a:extLst>
                <a:ext uri="{FF2B5EF4-FFF2-40B4-BE49-F238E27FC236}">
                  <a16:creationId xmlns:a16="http://schemas.microsoft.com/office/drawing/2014/main" id="{635DCD57-E3A9-4252-AFBF-4E53A860152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8" name="Arc 787">
              <a:extLst>
                <a:ext uri="{FF2B5EF4-FFF2-40B4-BE49-F238E27FC236}">
                  <a16:creationId xmlns:a16="http://schemas.microsoft.com/office/drawing/2014/main" id="{4747F46F-F784-4EA8-95DE-85F73A11C43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9" name="Arc 788">
              <a:extLst>
                <a:ext uri="{FF2B5EF4-FFF2-40B4-BE49-F238E27FC236}">
                  <a16:creationId xmlns:a16="http://schemas.microsoft.com/office/drawing/2014/main" id="{53B8EA20-97AD-46DD-8F59-1BABCBBAC2C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0" name="Arc 789">
              <a:extLst>
                <a:ext uri="{FF2B5EF4-FFF2-40B4-BE49-F238E27FC236}">
                  <a16:creationId xmlns:a16="http://schemas.microsoft.com/office/drawing/2014/main" id="{32A14E90-79A8-4D0E-8657-582DCB38946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91" name="Straight Connector 790">
              <a:extLst>
                <a:ext uri="{FF2B5EF4-FFF2-40B4-BE49-F238E27FC236}">
                  <a16:creationId xmlns:a16="http://schemas.microsoft.com/office/drawing/2014/main" id="{541F2EF4-6A51-4F15-8C83-4D5A8745FEF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E99284D5-D123-4367-B69F-46419F856E8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93" name="Straight Connector 792">
              <a:extLst>
                <a:ext uri="{FF2B5EF4-FFF2-40B4-BE49-F238E27FC236}">
                  <a16:creationId xmlns:a16="http://schemas.microsoft.com/office/drawing/2014/main" id="{BA42ABEA-D50A-4BEB-95D8-2A8758E7922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4" name="Group 793">
            <a:extLst>
              <a:ext uri="{FF2B5EF4-FFF2-40B4-BE49-F238E27FC236}">
                <a16:creationId xmlns:a16="http://schemas.microsoft.com/office/drawing/2014/main" id="{9A16383B-C737-4E71-9DF9-73F53B4BBDD1}"/>
              </a:ext>
            </a:extLst>
          </p:cNvPr>
          <p:cNvGrpSpPr/>
          <p:nvPr/>
        </p:nvGrpSpPr>
        <p:grpSpPr>
          <a:xfrm rot="2540802">
            <a:off x="3907074" y="6524625"/>
            <a:ext cx="544580" cy="346135"/>
            <a:chOff x="1459148" y="544749"/>
            <a:chExt cx="7412477" cy="5661498"/>
          </a:xfrm>
        </p:grpSpPr>
        <p:sp>
          <p:nvSpPr>
            <p:cNvPr id="795" name="Arc 794">
              <a:extLst>
                <a:ext uri="{FF2B5EF4-FFF2-40B4-BE49-F238E27FC236}">
                  <a16:creationId xmlns:a16="http://schemas.microsoft.com/office/drawing/2014/main" id="{E29FC9A2-6D91-456C-B8DA-3A0AFCF1B56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6" name="Straight Connector 795">
              <a:extLst>
                <a:ext uri="{FF2B5EF4-FFF2-40B4-BE49-F238E27FC236}">
                  <a16:creationId xmlns:a16="http://schemas.microsoft.com/office/drawing/2014/main" id="{844914BC-39A0-4751-A669-4FCF76F86BF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7" name="Arc 796">
              <a:extLst>
                <a:ext uri="{FF2B5EF4-FFF2-40B4-BE49-F238E27FC236}">
                  <a16:creationId xmlns:a16="http://schemas.microsoft.com/office/drawing/2014/main" id="{2363E27A-461A-428E-B73E-60699DBD335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8" name="Straight Connector 797">
              <a:extLst>
                <a:ext uri="{FF2B5EF4-FFF2-40B4-BE49-F238E27FC236}">
                  <a16:creationId xmlns:a16="http://schemas.microsoft.com/office/drawing/2014/main" id="{DD04DB2C-352D-42AA-93DF-FB20C7D93A3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8D4F3D86-D1F1-469B-B445-C56F79A257D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00" name="Oval 799">
              <a:extLst>
                <a:ext uri="{FF2B5EF4-FFF2-40B4-BE49-F238E27FC236}">
                  <a16:creationId xmlns:a16="http://schemas.microsoft.com/office/drawing/2014/main" id="{3765506F-646E-489B-9D35-8DFD6E77D51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Arc 800">
              <a:extLst>
                <a:ext uri="{FF2B5EF4-FFF2-40B4-BE49-F238E27FC236}">
                  <a16:creationId xmlns:a16="http://schemas.microsoft.com/office/drawing/2014/main" id="{554270F3-2D74-4C16-A761-2E27086DC6D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2" name="Arc 801">
              <a:extLst>
                <a:ext uri="{FF2B5EF4-FFF2-40B4-BE49-F238E27FC236}">
                  <a16:creationId xmlns:a16="http://schemas.microsoft.com/office/drawing/2014/main" id="{B040E4B2-0143-43AE-8369-F0D0239F47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3" name="Arc 802">
              <a:extLst>
                <a:ext uri="{FF2B5EF4-FFF2-40B4-BE49-F238E27FC236}">
                  <a16:creationId xmlns:a16="http://schemas.microsoft.com/office/drawing/2014/main" id="{BFF79D69-1D1A-4E34-B93B-9BA38142873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4" name="Arc 803">
              <a:extLst>
                <a:ext uri="{FF2B5EF4-FFF2-40B4-BE49-F238E27FC236}">
                  <a16:creationId xmlns:a16="http://schemas.microsoft.com/office/drawing/2014/main" id="{541EBDA1-DA67-4DA4-8D7A-B694226D8DA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5" name="Straight Connector 804">
              <a:extLst>
                <a:ext uri="{FF2B5EF4-FFF2-40B4-BE49-F238E27FC236}">
                  <a16:creationId xmlns:a16="http://schemas.microsoft.com/office/drawing/2014/main" id="{391A345D-3813-4293-9091-9B144BA41F3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6" name="Straight Connector 805">
              <a:extLst>
                <a:ext uri="{FF2B5EF4-FFF2-40B4-BE49-F238E27FC236}">
                  <a16:creationId xmlns:a16="http://schemas.microsoft.com/office/drawing/2014/main" id="{528B6B01-E762-4272-93B1-1800E070FC6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7" name="Straight Connector 806">
              <a:extLst>
                <a:ext uri="{FF2B5EF4-FFF2-40B4-BE49-F238E27FC236}">
                  <a16:creationId xmlns:a16="http://schemas.microsoft.com/office/drawing/2014/main" id="{E01A670F-7EB3-4740-A8B6-1AC88D2C98C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8" name="Group 807">
            <a:extLst>
              <a:ext uri="{FF2B5EF4-FFF2-40B4-BE49-F238E27FC236}">
                <a16:creationId xmlns:a16="http://schemas.microsoft.com/office/drawing/2014/main" id="{4AF6FB44-5C1A-4E45-9569-F7526487B0E6}"/>
              </a:ext>
            </a:extLst>
          </p:cNvPr>
          <p:cNvGrpSpPr/>
          <p:nvPr/>
        </p:nvGrpSpPr>
        <p:grpSpPr>
          <a:xfrm rot="2540802">
            <a:off x="4221399" y="6524625"/>
            <a:ext cx="544580" cy="346135"/>
            <a:chOff x="1459148" y="544749"/>
            <a:chExt cx="7412477" cy="5661498"/>
          </a:xfrm>
        </p:grpSpPr>
        <p:sp>
          <p:nvSpPr>
            <p:cNvPr id="809" name="Arc 808">
              <a:extLst>
                <a:ext uri="{FF2B5EF4-FFF2-40B4-BE49-F238E27FC236}">
                  <a16:creationId xmlns:a16="http://schemas.microsoft.com/office/drawing/2014/main" id="{9F149844-F3D5-4496-B534-BD2FE402CEF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10" name="Straight Connector 809">
              <a:extLst>
                <a:ext uri="{FF2B5EF4-FFF2-40B4-BE49-F238E27FC236}">
                  <a16:creationId xmlns:a16="http://schemas.microsoft.com/office/drawing/2014/main" id="{F366B69D-8EEE-433F-9372-ACA9B5FF325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11" name="Arc 810">
              <a:extLst>
                <a:ext uri="{FF2B5EF4-FFF2-40B4-BE49-F238E27FC236}">
                  <a16:creationId xmlns:a16="http://schemas.microsoft.com/office/drawing/2014/main" id="{41F369B5-2DAF-4428-B64C-6AAA918362C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2" name="Straight Connector 811">
              <a:extLst>
                <a:ext uri="{FF2B5EF4-FFF2-40B4-BE49-F238E27FC236}">
                  <a16:creationId xmlns:a16="http://schemas.microsoft.com/office/drawing/2014/main" id="{06006473-2858-429E-B875-63D9B69352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6E4DB133-9A38-4989-BCEC-5400E5F029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4" name="Oval 813">
              <a:extLst>
                <a:ext uri="{FF2B5EF4-FFF2-40B4-BE49-F238E27FC236}">
                  <a16:creationId xmlns:a16="http://schemas.microsoft.com/office/drawing/2014/main" id="{148F2182-EC65-472F-8354-E721209546B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5" name="Arc 814">
              <a:extLst>
                <a:ext uri="{FF2B5EF4-FFF2-40B4-BE49-F238E27FC236}">
                  <a16:creationId xmlns:a16="http://schemas.microsoft.com/office/drawing/2014/main" id="{FAF6AB76-BF0B-4381-B445-53D2DCFFCF5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6" name="Arc 815">
              <a:extLst>
                <a:ext uri="{FF2B5EF4-FFF2-40B4-BE49-F238E27FC236}">
                  <a16:creationId xmlns:a16="http://schemas.microsoft.com/office/drawing/2014/main" id="{A3002C90-1058-4D37-B1AC-0631BAB9961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7" name="Arc 816">
              <a:extLst>
                <a:ext uri="{FF2B5EF4-FFF2-40B4-BE49-F238E27FC236}">
                  <a16:creationId xmlns:a16="http://schemas.microsoft.com/office/drawing/2014/main" id="{37DA6930-1E06-456C-9046-4FCD7F132E4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8" name="Arc 817">
              <a:extLst>
                <a:ext uri="{FF2B5EF4-FFF2-40B4-BE49-F238E27FC236}">
                  <a16:creationId xmlns:a16="http://schemas.microsoft.com/office/drawing/2014/main" id="{8A24C65C-D34E-4F2E-ABDF-141F796D5FC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9" name="Straight Connector 818">
              <a:extLst>
                <a:ext uri="{FF2B5EF4-FFF2-40B4-BE49-F238E27FC236}">
                  <a16:creationId xmlns:a16="http://schemas.microsoft.com/office/drawing/2014/main" id="{714A47B5-D5C8-4187-927E-EB3EFCE4B9D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20" name="Straight Connector 819">
              <a:extLst>
                <a:ext uri="{FF2B5EF4-FFF2-40B4-BE49-F238E27FC236}">
                  <a16:creationId xmlns:a16="http://schemas.microsoft.com/office/drawing/2014/main" id="{B0ED82A4-2608-4A55-9B78-B2C483A078E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21" name="Straight Connector 820">
              <a:extLst>
                <a:ext uri="{FF2B5EF4-FFF2-40B4-BE49-F238E27FC236}">
                  <a16:creationId xmlns:a16="http://schemas.microsoft.com/office/drawing/2014/main" id="{384CC38A-FF2D-48FE-91AC-80115D133BE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3C53DA0A-14AC-42A9-B9E2-C5B86FD1D483}"/>
              </a:ext>
            </a:extLst>
          </p:cNvPr>
          <p:cNvGrpSpPr/>
          <p:nvPr/>
        </p:nvGrpSpPr>
        <p:grpSpPr>
          <a:xfrm rot="2540802">
            <a:off x="4535724" y="6524625"/>
            <a:ext cx="544580" cy="346135"/>
            <a:chOff x="1459148" y="544749"/>
            <a:chExt cx="7412477" cy="5661498"/>
          </a:xfrm>
        </p:grpSpPr>
        <p:sp>
          <p:nvSpPr>
            <p:cNvPr id="823" name="Arc 822">
              <a:extLst>
                <a:ext uri="{FF2B5EF4-FFF2-40B4-BE49-F238E27FC236}">
                  <a16:creationId xmlns:a16="http://schemas.microsoft.com/office/drawing/2014/main" id="{E1B7CD52-51A3-4770-B000-11977A02EEB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4" name="Straight Connector 823">
              <a:extLst>
                <a:ext uri="{FF2B5EF4-FFF2-40B4-BE49-F238E27FC236}">
                  <a16:creationId xmlns:a16="http://schemas.microsoft.com/office/drawing/2014/main" id="{612E0B5E-6DD9-48A7-944C-2A77AFEBD71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5" name="Arc 824">
              <a:extLst>
                <a:ext uri="{FF2B5EF4-FFF2-40B4-BE49-F238E27FC236}">
                  <a16:creationId xmlns:a16="http://schemas.microsoft.com/office/drawing/2014/main" id="{6C75A676-B320-4B0A-8CED-7B63AC60E27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6" name="Straight Connector 825">
              <a:extLst>
                <a:ext uri="{FF2B5EF4-FFF2-40B4-BE49-F238E27FC236}">
                  <a16:creationId xmlns:a16="http://schemas.microsoft.com/office/drawing/2014/main" id="{A7394016-C14D-43BE-B9F1-EB3CBB7F2D0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8685D45A-AA76-4DB5-B5B1-76276106E22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8" name="Oval 827">
              <a:extLst>
                <a:ext uri="{FF2B5EF4-FFF2-40B4-BE49-F238E27FC236}">
                  <a16:creationId xmlns:a16="http://schemas.microsoft.com/office/drawing/2014/main" id="{9C972137-4AE6-41E4-BB9E-51AF3A28BCF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Arc 828">
              <a:extLst>
                <a:ext uri="{FF2B5EF4-FFF2-40B4-BE49-F238E27FC236}">
                  <a16:creationId xmlns:a16="http://schemas.microsoft.com/office/drawing/2014/main" id="{BA881FB2-9ABC-40B2-B179-40845D2675E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0" name="Arc 829">
              <a:extLst>
                <a:ext uri="{FF2B5EF4-FFF2-40B4-BE49-F238E27FC236}">
                  <a16:creationId xmlns:a16="http://schemas.microsoft.com/office/drawing/2014/main" id="{88EA34B6-943C-4557-9AB3-A6351AC5A46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1" name="Arc 830">
              <a:extLst>
                <a:ext uri="{FF2B5EF4-FFF2-40B4-BE49-F238E27FC236}">
                  <a16:creationId xmlns:a16="http://schemas.microsoft.com/office/drawing/2014/main" id="{E9F62A7E-C7D4-4DFA-B43B-9E0A1120B4C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2" name="Arc 831">
              <a:extLst>
                <a:ext uri="{FF2B5EF4-FFF2-40B4-BE49-F238E27FC236}">
                  <a16:creationId xmlns:a16="http://schemas.microsoft.com/office/drawing/2014/main" id="{19D99E69-81B5-4348-8428-3467D8CA13D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3" name="Straight Connector 832">
              <a:extLst>
                <a:ext uri="{FF2B5EF4-FFF2-40B4-BE49-F238E27FC236}">
                  <a16:creationId xmlns:a16="http://schemas.microsoft.com/office/drawing/2014/main" id="{2C8C2566-A887-47CB-9248-A3BA46919E8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4" name="Straight Connector 833">
              <a:extLst>
                <a:ext uri="{FF2B5EF4-FFF2-40B4-BE49-F238E27FC236}">
                  <a16:creationId xmlns:a16="http://schemas.microsoft.com/office/drawing/2014/main" id="{81D083CD-DDF5-466D-A30F-F1E8B3B9B00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5" name="Straight Connector 834">
              <a:extLst>
                <a:ext uri="{FF2B5EF4-FFF2-40B4-BE49-F238E27FC236}">
                  <a16:creationId xmlns:a16="http://schemas.microsoft.com/office/drawing/2014/main" id="{ABBB695A-2BF7-47FA-B50F-0FC12C1F31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6" name="Group 835">
            <a:extLst>
              <a:ext uri="{FF2B5EF4-FFF2-40B4-BE49-F238E27FC236}">
                <a16:creationId xmlns:a16="http://schemas.microsoft.com/office/drawing/2014/main" id="{FD10E60E-48F2-4043-B9AB-D590B4F71EE2}"/>
              </a:ext>
            </a:extLst>
          </p:cNvPr>
          <p:cNvGrpSpPr/>
          <p:nvPr/>
        </p:nvGrpSpPr>
        <p:grpSpPr>
          <a:xfrm rot="2540802">
            <a:off x="4850049" y="6524625"/>
            <a:ext cx="544580" cy="346135"/>
            <a:chOff x="1459148" y="544749"/>
            <a:chExt cx="7412477" cy="5661498"/>
          </a:xfrm>
        </p:grpSpPr>
        <p:sp>
          <p:nvSpPr>
            <p:cNvPr id="837" name="Arc 836">
              <a:extLst>
                <a:ext uri="{FF2B5EF4-FFF2-40B4-BE49-F238E27FC236}">
                  <a16:creationId xmlns:a16="http://schemas.microsoft.com/office/drawing/2014/main" id="{2659B395-3FFF-4B3A-94D5-6FEB4E0A32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8" name="Straight Connector 837">
              <a:extLst>
                <a:ext uri="{FF2B5EF4-FFF2-40B4-BE49-F238E27FC236}">
                  <a16:creationId xmlns:a16="http://schemas.microsoft.com/office/drawing/2014/main" id="{8C3F0A72-242C-4F0B-A060-5994FB7C71B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9" name="Arc 838">
              <a:extLst>
                <a:ext uri="{FF2B5EF4-FFF2-40B4-BE49-F238E27FC236}">
                  <a16:creationId xmlns:a16="http://schemas.microsoft.com/office/drawing/2014/main" id="{9DC07CE0-81CC-4E62-AB93-9837E44F321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40" name="Straight Connector 839">
              <a:extLst>
                <a:ext uri="{FF2B5EF4-FFF2-40B4-BE49-F238E27FC236}">
                  <a16:creationId xmlns:a16="http://schemas.microsoft.com/office/drawing/2014/main" id="{9C32BFA2-B34F-4719-8B57-2860560FF57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41" name="Straight Connector 840">
              <a:extLst>
                <a:ext uri="{FF2B5EF4-FFF2-40B4-BE49-F238E27FC236}">
                  <a16:creationId xmlns:a16="http://schemas.microsoft.com/office/drawing/2014/main" id="{6842663F-1404-499D-A327-160FFD7BD13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42" name="Oval 841">
              <a:extLst>
                <a:ext uri="{FF2B5EF4-FFF2-40B4-BE49-F238E27FC236}">
                  <a16:creationId xmlns:a16="http://schemas.microsoft.com/office/drawing/2014/main" id="{E2363C90-AE89-409F-B170-FFDB15E5AE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3" name="Arc 842">
              <a:extLst>
                <a:ext uri="{FF2B5EF4-FFF2-40B4-BE49-F238E27FC236}">
                  <a16:creationId xmlns:a16="http://schemas.microsoft.com/office/drawing/2014/main" id="{444D8936-1C94-4971-B3DD-04EAB6F374C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4" name="Arc 843">
              <a:extLst>
                <a:ext uri="{FF2B5EF4-FFF2-40B4-BE49-F238E27FC236}">
                  <a16:creationId xmlns:a16="http://schemas.microsoft.com/office/drawing/2014/main" id="{12C1BBAC-4533-4A63-9EF9-5F8A89390F0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5" name="Arc 844">
              <a:extLst>
                <a:ext uri="{FF2B5EF4-FFF2-40B4-BE49-F238E27FC236}">
                  <a16:creationId xmlns:a16="http://schemas.microsoft.com/office/drawing/2014/main" id="{2EE19650-A6D9-47D7-86D0-ACDE0A4FDA5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6" name="Arc 845">
              <a:extLst>
                <a:ext uri="{FF2B5EF4-FFF2-40B4-BE49-F238E27FC236}">
                  <a16:creationId xmlns:a16="http://schemas.microsoft.com/office/drawing/2014/main" id="{545D7475-B28B-49D1-8781-FCC035DAF9E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7" name="Straight Connector 846">
              <a:extLst>
                <a:ext uri="{FF2B5EF4-FFF2-40B4-BE49-F238E27FC236}">
                  <a16:creationId xmlns:a16="http://schemas.microsoft.com/office/drawing/2014/main" id="{8B8838FF-B49E-472C-BC27-E0936F70093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8" name="Straight Connector 847">
              <a:extLst>
                <a:ext uri="{FF2B5EF4-FFF2-40B4-BE49-F238E27FC236}">
                  <a16:creationId xmlns:a16="http://schemas.microsoft.com/office/drawing/2014/main" id="{935E45A7-9DB2-4E66-9704-22F931941B1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9" name="Straight Connector 848">
              <a:extLst>
                <a:ext uri="{FF2B5EF4-FFF2-40B4-BE49-F238E27FC236}">
                  <a16:creationId xmlns:a16="http://schemas.microsoft.com/office/drawing/2014/main" id="{5D57BF21-B659-4344-BA5E-5B9968F42B4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50" name="Group 849">
            <a:extLst>
              <a:ext uri="{FF2B5EF4-FFF2-40B4-BE49-F238E27FC236}">
                <a16:creationId xmlns:a16="http://schemas.microsoft.com/office/drawing/2014/main" id="{3C4AC32F-CCB8-4CD8-BA1C-A5023E77E311}"/>
              </a:ext>
            </a:extLst>
          </p:cNvPr>
          <p:cNvGrpSpPr/>
          <p:nvPr/>
        </p:nvGrpSpPr>
        <p:grpSpPr>
          <a:xfrm rot="2540802">
            <a:off x="5164374" y="6524625"/>
            <a:ext cx="544580" cy="346135"/>
            <a:chOff x="1459148" y="544749"/>
            <a:chExt cx="7412477" cy="5661498"/>
          </a:xfrm>
        </p:grpSpPr>
        <p:sp>
          <p:nvSpPr>
            <p:cNvPr id="851" name="Arc 850">
              <a:extLst>
                <a:ext uri="{FF2B5EF4-FFF2-40B4-BE49-F238E27FC236}">
                  <a16:creationId xmlns:a16="http://schemas.microsoft.com/office/drawing/2014/main" id="{DF6CF518-EBCB-4E0D-A0F4-B427B73D8BD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52" name="Straight Connector 851">
              <a:extLst>
                <a:ext uri="{FF2B5EF4-FFF2-40B4-BE49-F238E27FC236}">
                  <a16:creationId xmlns:a16="http://schemas.microsoft.com/office/drawing/2014/main" id="{B2E682EB-6CE6-479D-A15F-B99501A2D5F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53" name="Arc 852">
              <a:extLst>
                <a:ext uri="{FF2B5EF4-FFF2-40B4-BE49-F238E27FC236}">
                  <a16:creationId xmlns:a16="http://schemas.microsoft.com/office/drawing/2014/main" id="{D78A5BF7-9FB1-4C0B-ABF3-0192A882143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4" name="Straight Connector 853">
              <a:extLst>
                <a:ext uri="{FF2B5EF4-FFF2-40B4-BE49-F238E27FC236}">
                  <a16:creationId xmlns:a16="http://schemas.microsoft.com/office/drawing/2014/main" id="{5A09AC50-BA5E-4B2A-BAA0-B0D80F2AC20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5" name="Straight Connector 854">
              <a:extLst>
                <a:ext uri="{FF2B5EF4-FFF2-40B4-BE49-F238E27FC236}">
                  <a16:creationId xmlns:a16="http://schemas.microsoft.com/office/drawing/2014/main" id="{E648FF8B-F445-47F7-BA55-0F9642828E3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6" name="Oval 855">
              <a:extLst>
                <a:ext uri="{FF2B5EF4-FFF2-40B4-BE49-F238E27FC236}">
                  <a16:creationId xmlns:a16="http://schemas.microsoft.com/office/drawing/2014/main" id="{E77C1488-55BB-4A7E-A0C0-88BE06B30EA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7" name="Arc 856">
              <a:extLst>
                <a:ext uri="{FF2B5EF4-FFF2-40B4-BE49-F238E27FC236}">
                  <a16:creationId xmlns:a16="http://schemas.microsoft.com/office/drawing/2014/main" id="{7A32B4F3-5BA0-420B-AA3E-92BD60270AA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8" name="Arc 857">
              <a:extLst>
                <a:ext uri="{FF2B5EF4-FFF2-40B4-BE49-F238E27FC236}">
                  <a16:creationId xmlns:a16="http://schemas.microsoft.com/office/drawing/2014/main" id="{7D963862-AB94-4282-8CF3-AD0C43AD05D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9" name="Arc 858">
              <a:extLst>
                <a:ext uri="{FF2B5EF4-FFF2-40B4-BE49-F238E27FC236}">
                  <a16:creationId xmlns:a16="http://schemas.microsoft.com/office/drawing/2014/main" id="{AA8CB849-25B4-459F-BD13-F9B003FC0CB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0" name="Arc 859">
              <a:extLst>
                <a:ext uri="{FF2B5EF4-FFF2-40B4-BE49-F238E27FC236}">
                  <a16:creationId xmlns:a16="http://schemas.microsoft.com/office/drawing/2014/main" id="{C8AF8947-D0DA-45EA-99E6-93F93D6BDAC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61" name="Straight Connector 860">
              <a:extLst>
                <a:ext uri="{FF2B5EF4-FFF2-40B4-BE49-F238E27FC236}">
                  <a16:creationId xmlns:a16="http://schemas.microsoft.com/office/drawing/2014/main" id="{01121EE5-0F9D-4F41-9289-EEEC4D4D8F1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62" name="Straight Connector 861">
              <a:extLst>
                <a:ext uri="{FF2B5EF4-FFF2-40B4-BE49-F238E27FC236}">
                  <a16:creationId xmlns:a16="http://schemas.microsoft.com/office/drawing/2014/main" id="{93822210-E999-4395-8482-72316C44493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63" name="Straight Connector 862">
              <a:extLst>
                <a:ext uri="{FF2B5EF4-FFF2-40B4-BE49-F238E27FC236}">
                  <a16:creationId xmlns:a16="http://schemas.microsoft.com/office/drawing/2014/main" id="{9F296A6F-8EB3-46BE-B37D-B55F96A3D3B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4" name="Group 863">
            <a:extLst>
              <a:ext uri="{FF2B5EF4-FFF2-40B4-BE49-F238E27FC236}">
                <a16:creationId xmlns:a16="http://schemas.microsoft.com/office/drawing/2014/main" id="{D25054E9-75B0-4A9C-A2E3-22DC1FEB251A}"/>
              </a:ext>
            </a:extLst>
          </p:cNvPr>
          <p:cNvGrpSpPr/>
          <p:nvPr/>
        </p:nvGrpSpPr>
        <p:grpSpPr>
          <a:xfrm rot="2540802">
            <a:off x="5478699" y="6524625"/>
            <a:ext cx="544580" cy="346135"/>
            <a:chOff x="1459148" y="544749"/>
            <a:chExt cx="7412477" cy="5661498"/>
          </a:xfrm>
        </p:grpSpPr>
        <p:sp>
          <p:nvSpPr>
            <p:cNvPr id="865" name="Arc 864">
              <a:extLst>
                <a:ext uri="{FF2B5EF4-FFF2-40B4-BE49-F238E27FC236}">
                  <a16:creationId xmlns:a16="http://schemas.microsoft.com/office/drawing/2014/main" id="{BAFFB803-635A-4BA2-A44C-FCF4168B6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6" name="Straight Connector 865">
              <a:extLst>
                <a:ext uri="{FF2B5EF4-FFF2-40B4-BE49-F238E27FC236}">
                  <a16:creationId xmlns:a16="http://schemas.microsoft.com/office/drawing/2014/main" id="{64ECD8FD-8614-4F4F-BD80-D16BF079996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7" name="Arc 866">
              <a:extLst>
                <a:ext uri="{FF2B5EF4-FFF2-40B4-BE49-F238E27FC236}">
                  <a16:creationId xmlns:a16="http://schemas.microsoft.com/office/drawing/2014/main" id="{02662319-FD1B-43EF-8407-FBBB4E8AAA5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8" name="Straight Connector 867">
              <a:extLst>
                <a:ext uri="{FF2B5EF4-FFF2-40B4-BE49-F238E27FC236}">
                  <a16:creationId xmlns:a16="http://schemas.microsoft.com/office/drawing/2014/main" id="{ACEF2297-8F52-46F6-BBF7-E3B717713B9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9" name="Straight Connector 868">
              <a:extLst>
                <a:ext uri="{FF2B5EF4-FFF2-40B4-BE49-F238E27FC236}">
                  <a16:creationId xmlns:a16="http://schemas.microsoft.com/office/drawing/2014/main" id="{D079B0A4-96FB-4EF2-87C7-91EC15460A1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70" name="Oval 869">
              <a:extLst>
                <a:ext uri="{FF2B5EF4-FFF2-40B4-BE49-F238E27FC236}">
                  <a16:creationId xmlns:a16="http://schemas.microsoft.com/office/drawing/2014/main" id="{46FA15D8-B7CD-4037-B6DA-D29676C3D89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1" name="Arc 870">
              <a:extLst>
                <a:ext uri="{FF2B5EF4-FFF2-40B4-BE49-F238E27FC236}">
                  <a16:creationId xmlns:a16="http://schemas.microsoft.com/office/drawing/2014/main" id="{8137781D-9119-4937-95F9-5DA61B6C15E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2" name="Arc 871">
              <a:extLst>
                <a:ext uri="{FF2B5EF4-FFF2-40B4-BE49-F238E27FC236}">
                  <a16:creationId xmlns:a16="http://schemas.microsoft.com/office/drawing/2014/main" id="{46AA8BA9-43D8-4207-944C-A73AFF060C7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3" name="Arc 872">
              <a:extLst>
                <a:ext uri="{FF2B5EF4-FFF2-40B4-BE49-F238E27FC236}">
                  <a16:creationId xmlns:a16="http://schemas.microsoft.com/office/drawing/2014/main" id="{F3BDBBAF-A20D-4B27-8D76-2890D9DF09F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4" name="Arc 873">
              <a:extLst>
                <a:ext uri="{FF2B5EF4-FFF2-40B4-BE49-F238E27FC236}">
                  <a16:creationId xmlns:a16="http://schemas.microsoft.com/office/drawing/2014/main" id="{DF2B4C3A-BF44-4D16-A9A0-C8A7F34B408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5" name="Straight Connector 874">
              <a:extLst>
                <a:ext uri="{FF2B5EF4-FFF2-40B4-BE49-F238E27FC236}">
                  <a16:creationId xmlns:a16="http://schemas.microsoft.com/office/drawing/2014/main" id="{CC724548-8818-4C0A-B58D-B82A59494AA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6" name="Straight Connector 875">
              <a:extLst>
                <a:ext uri="{FF2B5EF4-FFF2-40B4-BE49-F238E27FC236}">
                  <a16:creationId xmlns:a16="http://schemas.microsoft.com/office/drawing/2014/main" id="{2FFCD878-89AF-4824-AF98-E0E52F3F5B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7" name="Straight Connector 876">
              <a:extLst>
                <a:ext uri="{FF2B5EF4-FFF2-40B4-BE49-F238E27FC236}">
                  <a16:creationId xmlns:a16="http://schemas.microsoft.com/office/drawing/2014/main" id="{1626B8E1-1BF4-41F5-9BE7-EFD8FB531EC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8" name="Group 877">
            <a:extLst>
              <a:ext uri="{FF2B5EF4-FFF2-40B4-BE49-F238E27FC236}">
                <a16:creationId xmlns:a16="http://schemas.microsoft.com/office/drawing/2014/main" id="{2AD0DDDF-0672-4232-A1D3-7D9645229C94}"/>
              </a:ext>
            </a:extLst>
          </p:cNvPr>
          <p:cNvGrpSpPr/>
          <p:nvPr/>
        </p:nvGrpSpPr>
        <p:grpSpPr>
          <a:xfrm rot="2540802">
            <a:off x="5793024" y="6524625"/>
            <a:ext cx="544580" cy="346135"/>
            <a:chOff x="1459148" y="544749"/>
            <a:chExt cx="7412477" cy="5661498"/>
          </a:xfrm>
        </p:grpSpPr>
        <p:sp>
          <p:nvSpPr>
            <p:cNvPr id="879" name="Arc 878">
              <a:extLst>
                <a:ext uri="{FF2B5EF4-FFF2-40B4-BE49-F238E27FC236}">
                  <a16:creationId xmlns:a16="http://schemas.microsoft.com/office/drawing/2014/main" id="{94C67542-2065-47B5-9964-30FB7E32B36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80" name="Straight Connector 879">
              <a:extLst>
                <a:ext uri="{FF2B5EF4-FFF2-40B4-BE49-F238E27FC236}">
                  <a16:creationId xmlns:a16="http://schemas.microsoft.com/office/drawing/2014/main" id="{D1866E7F-0696-4225-905C-8B7779C52B6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81" name="Arc 880">
              <a:extLst>
                <a:ext uri="{FF2B5EF4-FFF2-40B4-BE49-F238E27FC236}">
                  <a16:creationId xmlns:a16="http://schemas.microsoft.com/office/drawing/2014/main" id="{B02ED636-9241-4378-B0D3-224836E0EAB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82" name="Straight Connector 881">
              <a:extLst>
                <a:ext uri="{FF2B5EF4-FFF2-40B4-BE49-F238E27FC236}">
                  <a16:creationId xmlns:a16="http://schemas.microsoft.com/office/drawing/2014/main" id="{8433B2E3-D8C0-4C15-876B-D3BC205C2D1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83" name="Straight Connector 882">
              <a:extLst>
                <a:ext uri="{FF2B5EF4-FFF2-40B4-BE49-F238E27FC236}">
                  <a16:creationId xmlns:a16="http://schemas.microsoft.com/office/drawing/2014/main" id="{4CACB752-7A4C-49DA-8D9A-B324DD06563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4" name="Oval 883">
              <a:extLst>
                <a:ext uri="{FF2B5EF4-FFF2-40B4-BE49-F238E27FC236}">
                  <a16:creationId xmlns:a16="http://schemas.microsoft.com/office/drawing/2014/main" id="{49CD518C-67EA-4BAA-8A32-EFCA358CA6D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Arc 884">
              <a:extLst>
                <a:ext uri="{FF2B5EF4-FFF2-40B4-BE49-F238E27FC236}">
                  <a16:creationId xmlns:a16="http://schemas.microsoft.com/office/drawing/2014/main" id="{20E3C481-2C2D-4352-A259-5036C88AD06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6" name="Arc 885">
              <a:extLst>
                <a:ext uri="{FF2B5EF4-FFF2-40B4-BE49-F238E27FC236}">
                  <a16:creationId xmlns:a16="http://schemas.microsoft.com/office/drawing/2014/main" id="{654F4DFA-346A-41CD-8900-69F00FFEE89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7" name="Arc 886">
              <a:extLst>
                <a:ext uri="{FF2B5EF4-FFF2-40B4-BE49-F238E27FC236}">
                  <a16:creationId xmlns:a16="http://schemas.microsoft.com/office/drawing/2014/main" id="{26C3C5F1-36FD-41AF-BD2F-C51EF5F39E5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8" name="Arc 887">
              <a:extLst>
                <a:ext uri="{FF2B5EF4-FFF2-40B4-BE49-F238E27FC236}">
                  <a16:creationId xmlns:a16="http://schemas.microsoft.com/office/drawing/2014/main" id="{4AA2C13E-CC42-4171-800A-1FD469E6354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9" name="Straight Connector 888">
              <a:extLst>
                <a:ext uri="{FF2B5EF4-FFF2-40B4-BE49-F238E27FC236}">
                  <a16:creationId xmlns:a16="http://schemas.microsoft.com/office/drawing/2014/main" id="{CE81AC57-EED5-4FEA-A0BE-26F25D32587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DAC45C3F-9DB3-4CCB-91FD-4242C5F549F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9B5D2FA9-B867-45F1-B7D1-AD1B52AA6EB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92" name="Group 891">
            <a:extLst>
              <a:ext uri="{FF2B5EF4-FFF2-40B4-BE49-F238E27FC236}">
                <a16:creationId xmlns:a16="http://schemas.microsoft.com/office/drawing/2014/main" id="{595E3D8D-1282-428C-BA25-FC9DC0BFD78A}"/>
              </a:ext>
            </a:extLst>
          </p:cNvPr>
          <p:cNvGrpSpPr/>
          <p:nvPr/>
        </p:nvGrpSpPr>
        <p:grpSpPr>
          <a:xfrm rot="2540802">
            <a:off x="6107349" y="6524625"/>
            <a:ext cx="544580" cy="346135"/>
            <a:chOff x="1459148" y="544749"/>
            <a:chExt cx="7412477" cy="5661498"/>
          </a:xfrm>
        </p:grpSpPr>
        <p:sp>
          <p:nvSpPr>
            <p:cNvPr id="893" name="Arc 892">
              <a:extLst>
                <a:ext uri="{FF2B5EF4-FFF2-40B4-BE49-F238E27FC236}">
                  <a16:creationId xmlns:a16="http://schemas.microsoft.com/office/drawing/2014/main" id="{1BC269D2-64BC-4E07-872C-ACE9A90FE0E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4" name="Straight Connector 893">
              <a:extLst>
                <a:ext uri="{FF2B5EF4-FFF2-40B4-BE49-F238E27FC236}">
                  <a16:creationId xmlns:a16="http://schemas.microsoft.com/office/drawing/2014/main" id="{3A7856B3-E179-42CE-B371-469AC81B02B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5" name="Arc 894">
              <a:extLst>
                <a:ext uri="{FF2B5EF4-FFF2-40B4-BE49-F238E27FC236}">
                  <a16:creationId xmlns:a16="http://schemas.microsoft.com/office/drawing/2014/main" id="{EC58890F-C5FD-4DDE-8107-6486C9701EC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6" name="Straight Connector 895">
              <a:extLst>
                <a:ext uri="{FF2B5EF4-FFF2-40B4-BE49-F238E27FC236}">
                  <a16:creationId xmlns:a16="http://schemas.microsoft.com/office/drawing/2014/main" id="{A56BD820-F697-4295-9D58-80FB0D4C59D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E66F5B31-7EE2-45F1-B91B-23C97DF9A60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8" name="Oval 897">
              <a:extLst>
                <a:ext uri="{FF2B5EF4-FFF2-40B4-BE49-F238E27FC236}">
                  <a16:creationId xmlns:a16="http://schemas.microsoft.com/office/drawing/2014/main" id="{833C6F9D-D6A3-4032-A9AD-5DF1430790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9" name="Arc 898">
              <a:extLst>
                <a:ext uri="{FF2B5EF4-FFF2-40B4-BE49-F238E27FC236}">
                  <a16:creationId xmlns:a16="http://schemas.microsoft.com/office/drawing/2014/main" id="{A60DAC16-7A8E-4146-A1FC-33AB9733BC2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0" name="Arc 899">
              <a:extLst>
                <a:ext uri="{FF2B5EF4-FFF2-40B4-BE49-F238E27FC236}">
                  <a16:creationId xmlns:a16="http://schemas.microsoft.com/office/drawing/2014/main" id="{3F0ED61B-F6CB-4EB8-A77E-6BCB2B93520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1" name="Arc 900">
              <a:extLst>
                <a:ext uri="{FF2B5EF4-FFF2-40B4-BE49-F238E27FC236}">
                  <a16:creationId xmlns:a16="http://schemas.microsoft.com/office/drawing/2014/main" id="{B4E010AE-417F-487F-952D-8B09FEB921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2" name="Arc 901">
              <a:extLst>
                <a:ext uri="{FF2B5EF4-FFF2-40B4-BE49-F238E27FC236}">
                  <a16:creationId xmlns:a16="http://schemas.microsoft.com/office/drawing/2014/main" id="{54E8178E-FF52-440A-AD41-CB5D2D195D6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3" name="Straight Connector 902">
              <a:extLst>
                <a:ext uri="{FF2B5EF4-FFF2-40B4-BE49-F238E27FC236}">
                  <a16:creationId xmlns:a16="http://schemas.microsoft.com/office/drawing/2014/main" id="{BEAEB70F-1862-4A60-969E-64D3B3FBA83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4" name="Straight Connector 903">
              <a:extLst>
                <a:ext uri="{FF2B5EF4-FFF2-40B4-BE49-F238E27FC236}">
                  <a16:creationId xmlns:a16="http://schemas.microsoft.com/office/drawing/2014/main" id="{62298330-173A-4C73-BDED-435DC6B8A91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5" name="Straight Connector 904">
              <a:extLst>
                <a:ext uri="{FF2B5EF4-FFF2-40B4-BE49-F238E27FC236}">
                  <a16:creationId xmlns:a16="http://schemas.microsoft.com/office/drawing/2014/main" id="{5AB9BD6F-26FD-41BA-88B2-7F0EA891F09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6" name="Group 905">
            <a:extLst>
              <a:ext uri="{FF2B5EF4-FFF2-40B4-BE49-F238E27FC236}">
                <a16:creationId xmlns:a16="http://schemas.microsoft.com/office/drawing/2014/main" id="{8A06D2CC-E3B1-4937-AA37-4C9391F5803B}"/>
              </a:ext>
            </a:extLst>
          </p:cNvPr>
          <p:cNvGrpSpPr/>
          <p:nvPr/>
        </p:nvGrpSpPr>
        <p:grpSpPr>
          <a:xfrm rot="2540802">
            <a:off x="6421674" y="6524625"/>
            <a:ext cx="544580" cy="346135"/>
            <a:chOff x="1459148" y="544749"/>
            <a:chExt cx="7412477" cy="5661498"/>
          </a:xfrm>
        </p:grpSpPr>
        <p:sp>
          <p:nvSpPr>
            <p:cNvPr id="907" name="Arc 906">
              <a:extLst>
                <a:ext uri="{FF2B5EF4-FFF2-40B4-BE49-F238E27FC236}">
                  <a16:creationId xmlns:a16="http://schemas.microsoft.com/office/drawing/2014/main" id="{209D4384-241F-46C0-A467-D865A943557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8" name="Straight Connector 907">
              <a:extLst>
                <a:ext uri="{FF2B5EF4-FFF2-40B4-BE49-F238E27FC236}">
                  <a16:creationId xmlns:a16="http://schemas.microsoft.com/office/drawing/2014/main" id="{1E951F8B-A970-42D0-BE94-20E09548699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9" name="Arc 908">
              <a:extLst>
                <a:ext uri="{FF2B5EF4-FFF2-40B4-BE49-F238E27FC236}">
                  <a16:creationId xmlns:a16="http://schemas.microsoft.com/office/drawing/2014/main" id="{E0A578BB-8F37-4307-91AD-9A60FB1468E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10" name="Straight Connector 909">
              <a:extLst>
                <a:ext uri="{FF2B5EF4-FFF2-40B4-BE49-F238E27FC236}">
                  <a16:creationId xmlns:a16="http://schemas.microsoft.com/office/drawing/2014/main" id="{2D46C7FE-C752-47FF-90B6-4E652FCF179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11" name="Straight Connector 910">
              <a:extLst>
                <a:ext uri="{FF2B5EF4-FFF2-40B4-BE49-F238E27FC236}">
                  <a16:creationId xmlns:a16="http://schemas.microsoft.com/office/drawing/2014/main" id="{0603751A-C0AE-44C7-83D4-A9D3A93B0E6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12" name="Oval 911">
              <a:extLst>
                <a:ext uri="{FF2B5EF4-FFF2-40B4-BE49-F238E27FC236}">
                  <a16:creationId xmlns:a16="http://schemas.microsoft.com/office/drawing/2014/main" id="{2F331CC3-82C3-450C-8CFE-120CE84EC52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Arc 912">
              <a:extLst>
                <a:ext uri="{FF2B5EF4-FFF2-40B4-BE49-F238E27FC236}">
                  <a16:creationId xmlns:a16="http://schemas.microsoft.com/office/drawing/2014/main" id="{1CED1BE4-8F63-4EB7-80AB-79F67991E10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4" name="Arc 913">
              <a:extLst>
                <a:ext uri="{FF2B5EF4-FFF2-40B4-BE49-F238E27FC236}">
                  <a16:creationId xmlns:a16="http://schemas.microsoft.com/office/drawing/2014/main" id="{3426002A-7E43-4F1F-9143-EF6D01D9AE7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5" name="Arc 914">
              <a:extLst>
                <a:ext uri="{FF2B5EF4-FFF2-40B4-BE49-F238E27FC236}">
                  <a16:creationId xmlns:a16="http://schemas.microsoft.com/office/drawing/2014/main" id="{63289EC8-2B7F-47FD-8C84-A7E6878D646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6" name="Arc 915">
              <a:extLst>
                <a:ext uri="{FF2B5EF4-FFF2-40B4-BE49-F238E27FC236}">
                  <a16:creationId xmlns:a16="http://schemas.microsoft.com/office/drawing/2014/main" id="{D376A614-5F4E-4F03-A539-ADA355F4F51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7" name="Straight Connector 916">
              <a:extLst>
                <a:ext uri="{FF2B5EF4-FFF2-40B4-BE49-F238E27FC236}">
                  <a16:creationId xmlns:a16="http://schemas.microsoft.com/office/drawing/2014/main" id="{CB755C9A-09B0-4890-A08C-87CDA7A2005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1F8214BB-991C-40E6-AF20-F903E7EBBD9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9" name="Straight Connector 918">
              <a:extLst>
                <a:ext uri="{FF2B5EF4-FFF2-40B4-BE49-F238E27FC236}">
                  <a16:creationId xmlns:a16="http://schemas.microsoft.com/office/drawing/2014/main" id="{72DA9620-B2DC-4619-A0DF-903A3B5A979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85A899E5-5179-4E7A-8680-28D224F0F721}"/>
              </a:ext>
            </a:extLst>
          </p:cNvPr>
          <p:cNvGrpSpPr/>
          <p:nvPr/>
        </p:nvGrpSpPr>
        <p:grpSpPr>
          <a:xfrm rot="2540802">
            <a:off x="6735999" y="6524625"/>
            <a:ext cx="544580" cy="346135"/>
            <a:chOff x="1459148" y="544749"/>
            <a:chExt cx="7412477" cy="5661498"/>
          </a:xfrm>
        </p:grpSpPr>
        <p:sp>
          <p:nvSpPr>
            <p:cNvPr id="921" name="Arc 920">
              <a:extLst>
                <a:ext uri="{FF2B5EF4-FFF2-40B4-BE49-F238E27FC236}">
                  <a16:creationId xmlns:a16="http://schemas.microsoft.com/office/drawing/2014/main" id="{BD664388-B622-4A54-A611-0C9B3BA5A82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2" name="Straight Connector 921">
              <a:extLst>
                <a:ext uri="{FF2B5EF4-FFF2-40B4-BE49-F238E27FC236}">
                  <a16:creationId xmlns:a16="http://schemas.microsoft.com/office/drawing/2014/main" id="{9A1EB00C-97DC-4FCB-AD48-20E6B6C6A7D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23" name="Arc 922">
              <a:extLst>
                <a:ext uri="{FF2B5EF4-FFF2-40B4-BE49-F238E27FC236}">
                  <a16:creationId xmlns:a16="http://schemas.microsoft.com/office/drawing/2014/main" id="{85BA684D-453F-4F12-8621-9456FA5244E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4" name="Straight Connector 923">
              <a:extLst>
                <a:ext uri="{FF2B5EF4-FFF2-40B4-BE49-F238E27FC236}">
                  <a16:creationId xmlns:a16="http://schemas.microsoft.com/office/drawing/2014/main" id="{6C5C7DC6-1230-4BD2-8A6D-5BAB1AC63C6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5" name="Straight Connector 924">
              <a:extLst>
                <a:ext uri="{FF2B5EF4-FFF2-40B4-BE49-F238E27FC236}">
                  <a16:creationId xmlns:a16="http://schemas.microsoft.com/office/drawing/2014/main" id="{A1C2D358-29A5-4B5D-9042-322554F64D5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6" name="Oval 925">
              <a:extLst>
                <a:ext uri="{FF2B5EF4-FFF2-40B4-BE49-F238E27FC236}">
                  <a16:creationId xmlns:a16="http://schemas.microsoft.com/office/drawing/2014/main" id="{5596E2A3-762F-4F81-B5B9-E523B85A6F6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Arc 926">
              <a:extLst>
                <a:ext uri="{FF2B5EF4-FFF2-40B4-BE49-F238E27FC236}">
                  <a16:creationId xmlns:a16="http://schemas.microsoft.com/office/drawing/2014/main" id="{594603E6-4FE9-4772-A402-F50599EBF81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8" name="Arc 927">
              <a:extLst>
                <a:ext uri="{FF2B5EF4-FFF2-40B4-BE49-F238E27FC236}">
                  <a16:creationId xmlns:a16="http://schemas.microsoft.com/office/drawing/2014/main" id="{2541A98A-35E9-4EE8-A4A2-49918C66ABD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9" name="Arc 928">
              <a:extLst>
                <a:ext uri="{FF2B5EF4-FFF2-40B4-BE49-F238E27FC236}">
                  <a16:creationId xmlns:a16="http://schemas.microsoft.com/office/drawing/2014/main" id="{2BE8BEC0-9A35-4FAD-828D-F81E602D796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0" name="Arc 929">
              <a:extLst>
                <a:ext uri="{FF2B5EF4-FFF2-40B4-BE49-F238E27FC236}">
                  <a16:creationId xmlns:a16="http://schemas.microsoft.com/office/drawing/2014/main" id="{A43C5611-01D9-4B20-97A2-33EFF54153D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1" name="Straight Connector 930">
              <a:extLst>
                <a:ext uri="{FF2B5EF4-FFF2-40B4-BE49-F238E27FC236}">
                  <a16:creationId xmlns:a16="http://schemas.microsoft.com/office/drawing/2014/main" id="{96E6109F-7B5D-4588-B649-E7F0A260F9B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33BF8AB5-AB8D-43C1-AC22-12FFD2F3711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FF4880CA-AF6B-4877-8932-2E7A89BB004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4" name="Group 933">
            <a:extLst>
              <a:ext uri="{FF2B5EF4-FFF2-40B4-BE49-F238E27FC236}">
                <a16:creationId xmlns:a16="http://schemas.microsoft.com/office/drawing/2014/main" id="{1295E12B-44B6-46D3-A23B-AF103F10F0B0}"/>
              </a:ext>
            </a:extLst>
          </p:cNvPr>
          <p:cNvGrpSpPr/>
          <p:nvPr/>
        </p:nvGrpSpPr>
        <p:grpSpPr>
          <a:xfrm rot="2540802">
            <a:off x="7050324" y="6524625"/>
            <a:ext cx="544580" cy="346135"/>
            <a:chOff x="1459148" y="544749"/>
            <a:chExt cx="7412477" cy="5661498"/>
          </a:xfrm>
        </p:grpSpPr>
        <p:sp>
          <p:nvSpPr>
            <p:cNvPr id="935" name="Arc 934">
              <a:extLst>
                <a:ext uri="{FF2B5EF4-FFF2-40B4-BE49-F238E27FC236}">
                  <a16:creationId xmlns:a16="http://schemas.microsoft.com/office/drawing/2014/main" id="{8B114D83-AECC-46E4-8E26-EDF2AC68012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6" name="Straight Connector 935">
              <a:extLst>
                <a:ext uri="{FF2B5EF4-FFF2-40B4-BE49-F238E27FC236}">
                  <a16:creationId xmlns:a16="http://schemas.microsoft.com/office/drawing/2014/main" id="{9D01AFAE-B853-4370-9263-FA8541F1598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7" name="Arc 936">
              <a:extLst>
                <a:ext uri="{FF2B5EF4-FFF2-40B4-BE49-F238E27FC236}">
                  <a16:creationId xmlns:a16="http://schemas.microsoft.com/office/drawing/2014/main" id="{ABAE1F3C-8C7E-40C4-B589-7FFCBD1F7D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8" name="Straight Connector 937">
              <a:extLst>
                <a:ext uri="{FF2B5EF4-FFF2-40B4-BE49-F238E27FC236}">
                  <a16:creationId xmlns:a16="http://schemas.microsoft.com/office/drawing/2014/main" id="{794C102A-4C72-4713-A0B9-E34B295E599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94C1276B-2550-41EE-91D0-A4E47D59FB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40" name="Oval 939">
              <a:extLst>
                <a:ext uri="{FF2B5EF4-FFF2-40B4-BE49-F238E27FC236}">
                  <a16:creationId xmlns:a16="http://schemas.microsoft.com/office/drawing/2014/main" id="{09900AB3-C0CA-43F8-A47D-14574A07D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Arc 940">
              <a:extLst>
                <a:ext uri="{FF2B5EF4-FFF2-40B4-BE49-F238E27FC236}">
                  <a16:creationId xmlns:a16="http://schemas.microsoft.com/office/drawing/2014/main" id="{A45B9F76-9B50-4DFD-B6F5-88963F072D5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2" name="Arc 941">
              <a:extLst>
                <a:ext uri="{FF2B5EF4-FFF2-40B4-BE49-F238E27FC236}">
                  <a16:creationId xmlns:a16="http://schemas.microsoft.com/office/drawing/2014/main" id="{AAE8455C-73A6-47EF-9B78-D18A8F0A818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3" name="Arc 942">
              <a:extLst>
                <a:ext uri="{FF2B5EF4-FFF2-40B4-BE49-F238E27FC236}">
                  <a16:creationId xmlns:a16="http://schemas.microsoft.com/office/drawing/2014/main" id="{50FD2F28-DF6E-4E27-B508-A64070A98CC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4" name="Arc 943">
              <a:extLst>
                <a:ext uri="{FF2B5EF4-FFF2-40B4-BE49-F238E27FC236}">
                  <a16:creationId xmlns:a16="http://schemas.microsoft.com/office/drawing/2014/main" id="{BE278053-0500-4766-B17F-36011717FCE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5" name="Straight Connector 944">
              <a:extLst>
                <a:ext uri="{FF2B5EF4-FFF2-40B4-BE49-F238E27FC236}">
                  <a16:creationId xmlns:a16="http://schemas.microsoft.com/office/drawing/2014/main" id="{ED5D395E-4E1A-4D36-B7B9-B0B46A9FF39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C08C3687-DCA9-45F0-825B-C0D0E698B72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ECD1B4AA-34B0-4602-B407-9C611C578D8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8" name="Group 947">
            <a:extLst>
              <a:ext uri="{FF2B5EF4-FFF2-40B4-BE49-F238E27FC236}">
                <a16:creationId xmlns:a16="http://schemas.microsoft.com/office/drawing/2014/main" id="{35DAAA20-C944-46FA-8783-1D2698A02302}"/>
              </a:ext>
            </a:extLst>
          </p:cNvPr>
          <p:cNvGrpSpPr/>
          <p:nvPr/>
        </p:nvGrpSpPr>
        <p:grpSpPr>
          <a:xfrm rot="2540802">
            <a:off x="7364649" y="6524625"/>
            <a:ext cx="544580" cy="346135"/>
            <a:chOff x="1459148" y="544749"/>
            <a:chExt cx="7412477" cy="5661498"/>
          </a:xfrm>
        </p:grpSpPr>
        <p:sp>
          <p:nvSpPr>
            <p:cNvPr id="949" name="Arc 948">
              <a:extLst>
                <a:ext uri="{FF2B5EF4-FFF2-40B4-BE49-F238E27FC236}">
                  <a16:creationId xmlns:a16="http://schemas.microsoft.com/office/drawing/2014/main" id="{5D52F5C1-21C1-42E6-9857-2DFD4FDD597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50" name="Straight Connector 949">
              <a:extLst>
                <a:ext uri="{FF2B5EF4-FFF2-40B4-BE49-F238E27FC236}">
                  <a16:creationId xmlns:a16="http://schemas.microsoft.com/office/drawing/2014/main" id="{05815D13-553D-4204-B114-F870C756C23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51" name="Arc 950">
              <a:extLst>
                <a:ext uri="{FF2B5EF4-FFF2-40B4-BE49-F238E27FC236}">
                  <a16:creationId xmlns:a16="http://schemas.microsoft.com/office/drawing/2014/main" id="{9F375B8D-CDAB-454B-8337-062F3EF46AB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2" name="Straight Connector 951">
              <a:extLst>
                <a:ext uri="{FF2B5EF4-FFF2-40B4-BE49-F238E27FC236}">
                  <a16:creationId xmlns:a16="http://schemas.microsoft.com/office/drawing/2014/main" id="{744E8A3A-0963-4A40-9BA0-6AB286A28AB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A57ACF36-8764-4E75-8CDB-8024E5C7236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4" name="Oval 953">
              <a:extLst>
                <a:ext uri="{FF2B5EF4-FFF2-40B4-BE49-F238E27FC236}">
                  <a16:creationId xmlns:a16="http://schemas.microsoft.com/office/drawing/2014/main" id="{4231412D-4D48-4970-A9CB-D0BF3F89D14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5" name="Arc 954">
              <a:extLst>
                <a:ext uri="{FF2B5EF4-FFF2-40B4-BE49-F238E27FC236}">
                  <a16:creationId xmlns:a16="http://schemas.microsoft.com/office/drawing/2014/main" id="{9A785041-9EDA-4A6F-A661-531FFBC3749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6" name="Arc 955">
              <a:extLst>
                <a:ext uri="{FF2B5EF4-FFF2-40B4-BE49-F238E27FC236}">
                  <a16:creationId xmlns:a16="http://schemas.microsoft.com/office/drawing/2014/main" id="{34E0B128-3470-45BC-A228-5EC2D9570A0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7" name="Arc 956">
              <a:extLst>
                <a:ext uri="{FF2B5EF4-FFF2-40B4-BE49-F238E27FC236}">
                  <a16:creationId xmlns:a16="http://schemas.microsoft.com/office/drawing/2014/main" id="{F0E4536E-6515-4D5C-9A14-52069B8171C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8" name="Arc 957">
              <a:extLst>
                <a:ext uri="{FF2B5EF4-FFF2-40B4-BE49-F238E27FC236}">
                  <a16:creationId xmlns:a16="http://schemas.microsoft.com/office/drawing/2014/main" id="{CFB463A9-AFC1-4636-9638-B2EC8F61563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9" name="Straight Connector 958">
              <a:extLst>
                <a:ext uri="{FF2B5EF4-FFF2-40B4-BE49-F238E27FC236}">
                  <a16:creationId xmlns:a16="http://schemas.microsoft.com/office/drawing/2014/main" id="{C6B9D265-6A8A-4B6A-BBC1-34D8C517273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a:extLst>
                <a:ext uri="{FF2B5EF4-FFF2-40B4-BE49-F238E27FC236}">
                  <a16:creationId xmlns:a16="http://schemas.microsoft.com/office/drawing/2014/main" id="{58A8CF6C-60BD-4399-9C24-99B429CF724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a:extLst>
                <a:ext uri="{FF2B5EF4-FFF2-40B4-BE49-F238E27FC236}">
                  <a16:creationId xmlns:a16="http://schemas.microsoft.com/office/drawing/2014/main" id="{337EC5B6-65A6-4578-BEBF-6988AF1B988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62" name="Group 961">
            <a:extLst>
              <a:ext uri="{FF2B5EF4-FFF2-40B4-BE49-F238E27FC236}">
                <a16:creationId xmlns:a16="http://schemas.microsoft.com/office/drawing/2014/main" id="{195E3053-5D08-479B-A666-A3987351B8F9}"/>
              </a:ext>
            </a:extLst>
          </p:cNvPr>
          <p:cNvGrpSpPr/>
          <p:nvPr/>
        </p:nvGrpSpPr>
        <p:grpSpPr>
          <a:xfrm rot="2540802">
            <a:off x="7678974" y="6524625"/>
            <a:ext cx="544580" cy="346135"/>
            <a:chOff x="1459148" y="544749"/>
            <a:chExt cx="7412477" cy="5661498"/>
          </a:xfrm>
        </p:grpSpPr>
        <p:sp>
          <p:nvSpPr>
            <p:cNvPr id="963" name="Arc 962">
              <a:extLst>
                <a:ext uri="{FF2B5EF4-FFF2-40B4-BE49-F238E27FC236}">
                  <a16:creationId xmlns:a16="http://schemas.microsoft.com/office/drawing/2014/main" id="{598DF848-2BC0-4299-A296-C0161F492B1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4" name="Straight Connector 963">
              <a:extLst>
                <a:ext uri="{FF2B5EF4-FFF2-40B4-BE49-F238E27FC236}">
                  <a16:creationId xmlns:a16="http://schemas.microsoft.com/office/drawing/2014/main" id="{3993F7FE-0370-43BC-AB01-BE1EB15EDBC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5" name="Arc 964">
              <a:extLst>
                <a:ext uri="{FF2B5EF4-FFF2-40B4-BE49-F238E27FC236}">
                  <a16:creationId xmlns:a16="http://schemas.microsoft.com/office/drawing/2014/main" id="{69EB1995-5060-49BB-A48B-EF7E1AEBA66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6" name="Straight Connector 965">
              <a:extLst>
                <a:ext uri="{FF2B5EF4-FFF2-40B4-BE49-F238E27FC236}">
                  <a16:creationId xmlns:a16="http://schemas.microsoft.com/office/drawing/2014/main" id="{955E0097-B6C4-497A-A5C6-0E54D345F9F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7" name="Straight Connector 966">
              <a:extLst>
                <a:ext uri="{FF2B5EF4-FFF2-40B4-BE49-F238E27FC236}">
                  <a16:creationId xmlns:a16="http://schemas.microsoft.com/office/drawing/2014/main" id="{FFAD8ED5-1CEE-45E1-88C3-F15F197EC45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8" name="Oval 967">
              <a:extLst>
                <a:ext uri="{FF2B5EF4-FFF2-40B4-BE49-F238E27FC236}">
                  <a16:creationId xmlns:a16="http://schemas.microsoft.com/office/drawing/2014/main" id="{88B3551C-210F-45ED-B61E-2737B24D8D9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9" name="Arc 968">
              <a:extLst>
                <a:ext uri="{FF2B5EF4-FFF2-40B4-BE49-F238E27FC236}">
                  <a16:creationId xmlns:a16="http://schemas.microsoft.com/office/drawing/2014/main" id="{445767F2-4F43-40C1-B267-BC2F40C74D9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0" name="Arc 969">
              <a:extLst>
                <a:ext uri="{FF2B5EF4-FFF2-40B4-BE49-F238E27FC236}">
                  <a16:creationId xmlns:a16="http://schemas.microsoft.com/office/drawing/2014/main" id="{E05810D3-2A4C-4E3E-8A42-DAB1F9FBCC8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1" name="Arc 970">
              <a:extLst>
                <a:ext uri="{FF2B5EF4-FFF2-40B4-BE49-F238E27FC236}">
                  <a16:creationId xmlns:a16="http://schemas.microsoft.com/office/drawing/2014/main" id="{AA9659C2-F676-4997-A62B-6AAD998CF36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2" name="Arc 971">
              <a:extLst>
                <a:ext uri="{FF2B5EF4-FFF2-40B4-BE49-F238E27FC236}">
                  <a16:creationId xmlns:a16="http://schemas.microsoft.com/office/drawing/2014/main" id="{C091BE4F-58E0-4296-9506-F899BEB472F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3" name="Straight Connector 972">
              <a:extLst>
                <a:ext uri="{FF2B5EF4-FFF2-40B4-BE49-F238E27FC236}">
                  <a16:creationId xmlns:a16="http://schemas.microsoft.com/office/drawing/2014/main" id="{2B829A00-0509-49F5-A948-E5B9EBD81AD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a:extLst>
                <a:ext uri="{FF2B5EF4-FFF2-40B4-BE49-F238E27FC236}">
                  <a16:creationId xmlns:a16="http://schemas.microsoft.com/office/drawing/2014/main" id="{06426945-9FC4-4D33-9E53-0E16491FEA3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5" name="Straight Connector 974">
              <a:extLst>
                <a:ext uri="{FF2B5EF4-FFF2-40B4-BE49-F238E27FC236}">
                  <a16:creationId xmlns:a16="http://schemas.microsoft.com/office/drawing/2014/main" id="{184EDEBD-E554-49A3-B904-B123C0293E6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6" name="Group 975">
            <a:extLst>
              <a:ext uri="{FF2B5EF4-FFF2-40B4-BE49-F238E27FC236}">
                <a16:creationId xmlns:a16="http://schemas.microsoft.com/office/drawing/2014/main" id="{E900DB29-7F3C-4396-A535-BC3D00ED184E}"/>
              </a:ext>
            </a:extLst>
          </p:cNvPr>
          <p:cNvGrpSpPr/>
          <p:nvPr/>
        </p:nvGrpSpPr>
        <p:grpSpPr>
          <a:xfrm rot="2540802">
            <a:off x="7993299" y="6524625"/>
            <a:ext cx="544580" cy="346135"/>
            <a:chOff x="1459148" y="544749"/>
            <a:chExt cx="7412477" cy="5661498"/>
          </a:xfrm>
        </p:grpSpPr>
        <p:sp>
          <p:nvSpPr>
            <p:cNvPr id="977" name="Arc 976">
              <a:extLst>
                <a:ext uri="{FF2B5EF4-FFF2-40B4-BE49-F238E27FC236}">
                  <a16:creationId xmlns:a16="http://schemas.microsoft.com/office/drawing/2014/main" id="{22F5C8EA-EC4E-40D0-8CD2-7A610406924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8" name="Straight Connector 977">
              <a:extLst>
                <a:ext uri="{FF2B5EF4-FFF2-40B4-BE49-F238E27FC236}">
                  <a16:creationId xmlns:a16="http://schemas.microsoft.com/office/drawing/2014/main" id="{31F53D2D-E686-4608-BFA9-D15553DF94F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9" name="Arc 978">
              <a:extLst>
                <a:ext uri="{FF2B5EF4-FFF2-40B4-BE49-F238E27FC236}">
                  <a16:creationId xmlns:a16="http://schemas.microsoft.com/office/drawing/2014/main" id="{07CB62ED-8C74-4A43-84A3-7149D71C3FA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80" name="Straight Connector 979">
              <a:extLst>
                <a:ext uri="{FF2B5EF4-FFF2-40B4-BE49-F238E27FC236}">
                  <a16:creationId xmlns:a16="http://schemas.microsoft.com/office/drawing/2014/main" id="{64725724-BCD3-40D4-A7EA-EAB7DF68EA6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81" name="Straight Connector 980">
              <a:extLst>
                <a:ext uri="{FF2B5EF4-FFF2-40B4-BE49-F238E27FC236}">
                  <a16:creationId xmlns:a16="http://schemas.microsoft.com/office/drawing/2014/main" id="{055AE666-91A3-4639-9CCE-CAFD87DEF65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82" name="Oval 981">
              <a:extLst>
                <a:ext uri="{FF2B5EF4-FFF2-40B4-BE49-F238E27FC236}">
                  <a16:creationId xmlns:a16="http://schemas.microsoft.com/office/drawing/2014/main" id="{1CEF4840-00A3-4153-A843-A4BD57F90A8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3" name="Arc 982">
              <a:extLst>
                <a:ext uri="{FF2B5EF4-FFF2-40B4-BE49-F238E27FC236}">
                  <a16:creationId xmlns:a16="http://schemas.microsoft.com/office/drawing/2014/main" id="{27F4E3EB-A335-4270-94E8-15A11C093A1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4" name="Arc 983">
              <a:extLst>
                <a:ext uri="{FF2B5EF4-FFF2-40B4-BE49-F238E27FC236}">
                  <a16:creationId xmlns:a16="http://schemas.microsoft.com/office/drawing/2014/main" id="{211B462B-31BB-4F3C-8964-B636BF63170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5" name="Arc 984">
              <a:extLst>
                <a:ext uri="{FF2B5EF4-FFF2-40B4-BE49-F238E27FC236}">
                  <a16:creationId xmlns:a16="http://schemas.microsoft.com/office/drawing/2014/main" id="{69150170-FBF4-4F05-9C95-DEEA00F8576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6" name="Arc 985">
              <a:extLst>
                <a:ext uri="{FF2B5EF4-FFF2-40B4-BE49-F238E27FC236}">
                  <a16:creationId xmlns:a16="http://schemas.microsoft.com/office/drawing/2014/main" id="{C9DEB497-A04F-4294-8E64-CBC757630D2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7" name="Straight Connector 986">
              <a:extLst>
                <a:ext uri="{FF2B5EF4-FFF2-40B4-BE49-F238E27FC236}">
                  <a16:creationId xmlns:a16="http://schemas.microsoft.com/office/drawing/2014/main" id="{A99D4090-5C8B-4BF3-A65D-55770488C3F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a:extLst>
                <a:ext uri="{FF2B5EF4-FFF2-40B4-BE49-F238E27FC236}">
                  <a16:creationId xmlns:a16="http://schemas.microsoft.com/office/drawing/2014/main" id="{9CA9A6C3-09A1-4868-B94C-3900D687CD8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6A367D85-103B-443D-85B7-5743B6E1125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90" name="Group 989">
            <a:extLst>
              <a:ext uri="{FF2B5EF4-FFF2-40B4-BE49-F238E27FC236}">
                <a16:creationId xmlns:a16="http://schemas.microsoft.com/office/drawing/2014/main" id="{7BA26B40-A8A2-4C1F-A371-BDE60227AA9C}"/>
              </a:ext>
            </a:extLst>
          </p:cNvPr>
          <p:cNvGrpSpPr/>
          <p:nvPr/>
        </p:nvGrpSpPr>
        <p:grpSpPr>
          <a:xfrm rot="2540802">
            <a:off x="8307624" y="6524625"/>
            <a:ext cx="544580" cy="346135"/>
            <a:chOff x="1459148" y="544749"/>
            <a:chExt cx="7412477" cy="5661498"/>
          </a:xfrm>
        </p:grpSpPr>
        <p:sp>
          <p:nvSpPr>
            <p:cNvPr id="991" name="Arc 990">
              <a:extLst>
                <a:ext uri="{FF2B5EF4-FFF2-40B4-BE49-F238E27FC236}">
                  <a16:creationId xmlns:a16="http://schemas.microsoft.com/office/drawing/2014/main" id="{3C250E83-05B6-4157-A05C-1897011F1A6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92" name="Straight Connector 991">
              <a:extLst>
                <a:ext uri="{FF2B5EF4-FFF2-40B4-BE49-F238E27FC236}">
                  <a16:creationId xmlns:a16="http://schemas.microsoft.com/office/drawing/2014/main" id="{4EFEBFF8-92D7-4EFC-8B25-F3C040D0625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93" name="Arc 992">
              <a:extLst>
                <a:ext uri="{FF2B5EF4-FFF2-40B4-BE49-F238E27FC236}">
                  <a16:creationId xmlns:a16="http://schemas.microsoft.com/office/drawing/2014/main" id="{8BFEEA48-26C9-4680-93E6-DE8F01A2CAA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4" name="Straight Connector 993">
              <a:extLst>
                <a:ext uri="{FF2B5EF4-FFF2-40B4-BE49-F238E27FC236}">
                  <a16:creationId xmlns:a16="http://schemas.microsoft.com/office/drawing/2014/main" id="{9F02AF4F-40EF-4966-A6BF-A6A0F3C2617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5" name="Straight Connector 994">
              <a:extLst>
                <a:ext uri="{FF2B5EF4-FFF2-40B4-BE49-F238E27FC236}">
                  <a16:creationId xmlns:a16="http://schemas.microsoft.com/office/drawing/2014/main" id="{5669E052-98B4-4BC8-B2F2-81F1175A6F3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6" name="Oval 995">
              <a:extLst>
                <a:ext uri="{FF2B5EF4-FFF2-40B4-BE49-F238E27FC236}">
                  <a16:creationId xmlns:a16="http://schemas.microsoft.com/office/drawing/2014/main" id="{9B1F1F9E-702F-42C5-B36A-9E034D20018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7" name="Arc 996">
              <a:extLst>
                <a:ext uri="{FF2B5EF4-FFF2-40B4-BE49-F238E27FC236}">
                  <a16:creationId xmlns:a16="http://schemas.microsoft.com/office/drawing/2014/main" id="{98F26F88-FDAE-4E77-AFAF-638A134A994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8" name="Arc 997">
              <a:extLst>
                <a:ext uri="{FF2B5EF4-FFF2-40B4-BE49-F238E27FC236}">
                  <a16:creationId xmlns:a16="http://schemas.microsoft.com/office/drawing/2014/main" id="{226248AE-7D88-4DF4-B164-D354924281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9" name="Arc 998">
              <a:extLst>
                <a:ext uri="{FF2B5EF4-FFF2-40B4-BE49-F238E27FC236}">
                  <a16:creationId xmlns:a16="http://schemas.microsoft.com/office/drawing/2014/main" id="{C3241FF5-715D-4CC8-A152-B8BA274C9F7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0" name="Arc 999">
              <a:extLst>
                <a:ext uri="{FF2B5EF4-FFF2-40B4-BE49-F238E27FC236}">
                  <a16:creationId xmlns:a16="http://schemas.microsoft.com/office/drawing/2014/main" id="{AFDC0728-F4FD-4B0D-ACD7-73A31C888B3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01" name="Straight Connector 1000">
              <a:extLst>
                <a:ext uri="{FF2B5EF4-FFF2-40B4-BE49-F238E27FC236}">
                  <a16:creationId xmlns:a16="http://schemas.microsoft.com/office/drawing/2014/main" id="{B8FD079C-1891-48E1-8C0C-BC7372851FE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a:extLst>
                <a:ext uri="{FF2B5EF4-FFF2-40B4-BE49-F238E27FC236}">
                  <a16:creationId xmlns:a16="http://schemas.microsoft.com/office/drawing/2014/main" id="{6CBB3406-FFA1-4E26-9D1B-4CC2DC03F7A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03" name="Straight Connector 1002">
              <a:extLst>
                <a:ext uri="{FF2B5EF4-FFF2-40B4-BE49-F238E27FC236}">
                  <a16:creationId xmlns:a16="http://schemas.microsoft.com/office/drawing/2014/main" id="{E8E8DB15-1108-4EB6-8F6E-BC8FCCC7B46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4" name="Group 1003">
            <a:extLst>
              <a:ext uri="{FF2B5EF4-FFF2-40B4-BE49-F238E27FC236}">
                <a16:creationId xmlns:a16="http://schemas.microsoft.com/office/drawing/2014/main" id="{4168B896-7E1B-4351-B927-2A2A039433A6}"/>
              </a:ext>
            </a:extLst>
          </p:cNvPr>
          <p:cNvGrpSpPr/>
          <p:nvPr/>
        </p:nvGrpSpPr>
        <p:grpSpPr>
          <a:xfrm rot="2540802">
            <a:off x="8621949" y="6524625"/>
            <a:ext cx="544580" cy="346135"/>
            <a:chOff x="1459148" y="544749"/>
            <a:chExt cx="7412477" cy="5661498"/>
          </a:xfrm>
        </p:grpSpPr>
        <p:sp>
          <p:nvSpPr>
            <p:cNvPr id="1005" name="Arc 1004">
              <a:extLst>
                <a:ext uri="{FF2B5EF4-FFF2-40B4-BE49-F238E27FC236}">
                  <a16:creationId xmlns:a16="http://schemas.microsoft.com/office/drawing/2014/main" id="{60A8CD5A-7C10-46ED-B528-60717F59385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6" name="Straight Connector 1005">
              <a:extLst>
                <a:ext uri="{FF2B5EF4-FFF2-40B4-BE49-F238E27FC236}">
                  <a16:creationId xmlns:a16="http://schemas.microsoft.com/office/drawing/2014/main" id="{6AA75B16-C13D-4F30-9901-AF05FC7034E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7" name="Arc 1006">
              <a:extLst>
                <a:ext uri="{FF2B5EF4-FFF2-40B4-BE49-F238E27FC236}">
                  <a16:creationId xmlns:a16="http://schemas.microsoft.com/office/drawing/2014/main" id="{8655515D-C6A3-4EC4-B695-B5B71F7445C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8" name="Straight Connector 1007">
              <a:extLst>
                <a:ext uri="{FF2B5EF4-FFF2-40B4-BE49-F238E27FC236}">
                  <a16:creationId xmlns:a16="http://schemas.microsoft.com/office/drawing/2014/main" id="{B9B7ADDA-A02A-489F-A8D0-D272D42AB18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9" name="Straight Connector 1008">
              <a:extLst>
                <a:ext uri="{FF2B5EF4-FFF2-40B4-BE49-F238E27FC236}">
                  <a16:creationId xmlns:a16="http://schemas.microsoft.com/office/drawing/2014/main" id="{2BAE6F36-41B3-433A-B061-DE07CA6D50A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10" name="Oval 1009">
              <a:extLst>
                <a:ext uri="{FF2B5EF4-FFF2-40B4-BE49-F238E27FC236}">
                  <a16:creationId xmlns:a16="http://schemas.microsoft.com/office/drawing/2014/main" id="{A2B8D94E-3C75-4544-8F65-2150790AA22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1" name="Arc 1010">
              <a:extLst>
                <a:ext uri="{FF2B5EF4-FFF2-40B4-BE49-F238E27FC236}">
                  <a16:creationId xmlns:a16="http://schemas.microsoft.com/office/drawing/2014/main" id="{38E41EBE-3AB3-4EF7-952A-6CC7E7F24CB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2" name="Arc 1011">
              <a:extLst>
                <a:ext uri="{FF2B5EF4-FFF2-40B4-BE49-F238E27FC236}">
                  <a16:creationId xmlns:a16="http://schemas.microsoft.com/office/drawing/2014/main" id="{A55EE2E2-BB2C-4572-8CD3-A5C6A08FC10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3" name="Arc 1012">
              <a:extLst>
                <a:ext uri="{FF2B5EF4-FFF2-40B4-BE49-F238E27FC236}">
                  <a16:creationId xmlns:a16="http://schemas.microsoft.com/office/drawing/2014/main" id="{5B87D63D-AC2A-4922-A27D-89F89F9FFA7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4" name="Arc 1013">
              <a:extLst>
                <a:ext uri="{FF2B5EF4-FFF2-40B4-BE49-F238E27FC236}">
                  <a16:creationId xmlns:a16="http://schemas.microsoft.com/office/drawing/2014/main" id="{35C101D7-FADD-4E62-9C8F-37D7183DF36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5" name="Straight Connector 1014">
              <a:extLst>
                <a:ext uri="{FF2B5EF4-FFF2-40B4-BE49-F238E27FC236}">
                  <a16:creationId xmlns:a16="http://schemas.microsoft.com/office/drawing/2014/main" id="{5C507980-CEE7-433E-9B40-A7614182701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a:extLst>
                <a:ext uri="{FF2B5EF4-FFF2-40B4-BE49-F238E27FC236}">
                  <a16:creationId xmlns:a16="http://schemas.microsoft.com/office/drawing/2014/main" id="{D3748ABD-E3BF-47C8-9D22-BA72524B759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a:extLst>
                <a:ext uri="{FF2B5EF4-FFF2-40B4-BE49-F238E27FC236}">
                  <a16:creationId xmlns:a16="http://schemas.microsoft.com/office/drawing/2014/main" id="{A1B20C99-DC9C-4748-B3B8-0F2013135F2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8" name="Group 1017">
            <a:extLst>
              <a:ext uri="{FF2B5EF4-FFF2-40B4-BE49-F238E27FC236}">
                <a16:creationId xmlns:a16="http://schemas.microsoft.com/office/drawing/2014/main" id="{64181C12-4BB3-4595-ACDE-89C940E90B3A}"/>
              </a:ext>
            </a:extLst>
          </p:cNvPr>
          <p:cNvGrpSpPr/>
          <p:nvPr/>
        </p:nvGrpSpPr>
        <p:grpSpPr>
          <a:xfrm rot="2540802">
            <a:off x="8936274" y="6524625"/>
            <a:ext cx="544580" cy="346135"/>
            <a:chOff x="1459148" y="544749"/>
            <a:chExt cx="7412477" cy="5661498"/>
          </a:xfrm>
        </p:grpSpPr>
        <p:sp>
          <p:nvSpPr>
            <p:cNvPr id="1019" name="Arc 1018">
              <a:extLst>
                <a:ext uri="{FF2B5EF4-FFF2-40B4-BE49-F238E27FC236}">
                  <a16:creationId xmlns:a16="http://schemas.microsoft.com/office/drawing/2014/main" id="{2BB14C78-84C1-4110-AEB6-3B0FD19B1E9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20" name="Straight Connector 1019">
              <a:extLst>
                <a:ext uri="{FF2B5EF4-FFF2-40B4-BE49-F238E27FC236}">
                  <a16:creationId xmlns:a16="http://schemas.microsoft.com/office/drawing/2014/main" id="{635052E3-BE66-4161-8657-6250A2AC40E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21" name="Arc 1020">
              <a:extLst>
                <a:ext uri="{FF2B5EF4-FFF2-40B4-BE49-F238E27FC236}">
                  <a16:creationId xmlns:a16="http://schemas.microsoft.com/office/drawing/2014/main" id="{429C301C-F5C3-49BB-85A9-C124D0F3CE0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22" name="Straight Connector 1021">
              <a:extLst>
                <a:ext uri="{FF2B5EF4-FFF2-40B4-BE49-F238E27FC236}">
                  <a16:creationId xmlns:a16="http://schemas.microsoft.com/office/drawing/2014/main" id="{8807BBAA-672C-4A36-808F-02F72997EDC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23" name="Straight Connector 1022">
              <a:extLst>
                <a:ext uri="{FF2B5EF4-FFF2-40B4-BE49-F238E27FC236}">
                  <a16:creationId xmlns:a16="http://schemas.microsoft.com/office/drawing/2014/main" id="{2CD4AE6A-6504-4AA4-94E9-08D82C399BB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4" name="Oval 1023">
              <a:extLst>
                <a:ext uri="{FF2B5EF4-FFF2-40B4-BE49-F238E27FC236}">
                  <a16:creationId xmlns:a16="http://schemas.microsoft.com/office/drawing/2014/main" id="{7A46C7E1-82EB-4653-AC68-30CC954FF20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5" name="Arc 1024">
              <a:extLst>
                <a:ext uri="{FF2B5EF4-FFF2-40B4-BE49-F238E27FC236}">
                  <a16:creationId xmlns:a16="http://schemas.microsoft.com/office/drawing/2014/main" id="{DC6885C4-ECB5-4AA2-AE30-1E051C44B2A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6" name="Arc 1025">
              <a:extLst>
                <a:ext uri="{FF2B5EF4-FFF2-40B4-BE49-F238E27FC236}">
                  <a16:creationId xmlns:a16="http://schemas.microsoft.com/office/drawing/2014/main" id="{0509CA83-07C9-477F-8988-7045F7ADA3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7" name="Arc 1026">
              <a:extLst>
                <a:ext uri="{FF2B5EF4-FFF2-40B4-BE49-F238E27FC236}">
                  <a16:creationId xmlns:a16="http://schemas.microsoft.com/office/drawing/2014/main" id="{9CCC2BE9-C5A4-4DEA-B9AF-3E3F28DF36B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8" name="Arc 1027">
              <a:extLst>
                <a:ext uri="{FF2B5EF4-FFF2-40B4-BE49-F238E27FC236}">
                  <a16:creationId xmlns:a16="http://schemas.microsoft.com/office/drawing/2014/main" id="{73B19A0E-567D-4691-826B-403B7E10D25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9" name="Straight Connector 1028">
              <a:extLst>
                <a:ext uri="{FF2B5EF4-FFF2-40B4-BE49-F238E27FC236}">
                  <a16:creationId xmlns:a16="http://schemas.microsoft.com/office/drawing/2014/main" id="{0DEC2EB8-871E-4C8A-826E-FB83B806806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a:extLst>
                <a:ext uri="{FF2B5EF4-FFF2-40B4-BE49-F238E27FC236}">
                  <a16:creationId xmlns:a16="http://schemas.microsoft.com/office/drawing/2014/main" id="{B7006792-EE4F-45AC-8B31-0FED25E630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a:extLst>
                <a:ext uri="{FF2B5EF4-FFF2-40B4-BE49-F238E27FC236}">
                  <a16:creationId xmlns:a16="http://schemas.microsoft.com/office/drawing/2014/main" id="{BC27D8D0-10D3-43B6-B975-D4A1BA3B15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32" name="Group 1031">
            <a:extLst>
              <a:ext uri="{FF2B5EF4-FFF2-40B4-BE49-F238E27FC236}">
                <a16:creationId xmlns:a16="http://schemas.microsoft.com/office/drawing/2014/main" id="{B2216432-7ABF-4836-A50D-F1E30DC83461}"/>
              </a:ext>
            </a:extLst>
          </p:cNvPr>
          <p:cNvGrpSpPr/>
          <p:nvPr/>
        </p:nvGrpSpPr>
        <p:grpSpPr>
          <a:xfrm rot="2540802">
            <a:off x="9250599" y="6524625"/>
            <a:ext cx="544580" cy="346135"/>
            <a:chOff x="1459148" y="544749"/>
            <a:chExt cx="7412477" cy="5661498"/>
          </a:xfrm>
        </p:grpSpPr>
        <p:sp>
          <p:nvSpPr>
            <p:cNvPr id="1033" name="Arc 1032">
              <a:extLst>
                <a:ext uri="{FF2B5EF4-FFF2-40B4-BE49-F238E27FC236}">
                  <a16:creationId xmlns:a16="http://schemas.microsoft.com/office/drawing/2014/main" id="{D2E86918-BE9B-4454-8587-F79146E9189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4" name="Straight Connector 1033">
              <a:extLst>
                <a:ext uri="{FF2B5EF4-FFF2-40B4-BE49-F238E27FC236}">
                  <a16:creationId xmlns:a16="http://schemas.microsoft.com/office/drawing/2014/main" id="{F8564B86-AEAA-4134-871F-8BF8FF0F1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5" name="Arc 1034">
              <a:extLst>
                <a:ext uri="{FF2B5EF4-FFF2-40B4-BE49-F238E27FC236}">
                  <a16:creationId xmlns:a16="http://schemas.microsoft.com/office/drawing/2014/main" id="{536E57AF-71F7-4334-804A-0CC706AB2F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6" name="Straight Connector 1035">
              <a:extLst>
                <a:ext uri="{FF2B5EF4-FFF2-40B4-BE49-F238E27FC236}">
                  <a16:creationId xmlns:a16="http://schemas.microsoft.com/office/drawing/2014/main" id="{2267A434-D2AC-457E-9BFC-C669C6C1D05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7" name="Straight Connector 1036">
              <a:extLst>
                <a:ext uri="{FF2B5EF4-FFF2-40B4-BE49-F238E27FC236}">
                  <a16:creationId xmlns:a16="http://schemas.microsoft.com/office/drawing/2014/main" id="{806D4A79-4BC2-45BC-AB51-2AB708729A2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8" name="Oval 1037">
              <a:extLst>
                <a:ext uri="{FF2B5EF4-FFF2-40B4-BE49-F238E27FC236}">
                  <a16:creationId xmlns:a16="http://schemas.microsoft.com/office/drawing/2014/main" id="{AFFDDBA2-7445-4D21-B6D9-06DD8DC5B4F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9" name="Arc 1038">
              <a:extLst>
                <a:ext uri="{FF2B5EF4-FFF2-40B4-BE49-F238E27FC236}">
                  <a16:creationId xmlns:a16="http://schemas.microsoft.com/office/drawing/2014/main" id="{72D7E21C-C27E-415A-B3D9-36C0F7CFE8F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0" name="Arc 1039">
              <a:extLst>
                <a:ext uri="{FF2B5EF4-FFF2-40B4-BE49-F238E27FC236}">
                  <a16:creationId xmlns:a16="http://schemas.microsoft.com/office/drawing/2014/main" id="{1ED76AC5-ACEB-41F2-8F82-27C5A1705C6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1" name="Arc 1040">
              <a:extLst>
                <a:ext uri="{FF2B5EF4-FFF2-40B4-BE49-F238E27FC236}">
                  <a16:creationId xmlns:a16="http://schemas.microsoft.com/office/drawing/2014/main" id="{04AC95F9-D21E-4796-A489-C5E77DF3A4C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2" name="Arc 1041">
              <a:extLst>
                <a:ext uri="{FF2B5EF4-FFF2-40B4-BE49-F238E27FC236}">
                  <a16:creationId xmlns:a16="http://schemas.microsoft.com/office/drawing/2014/main" id="{A95B4550-7611-4464-AD9E-F911DCBF6A7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3" name="Straight Connector 1042">
              <a:extLst>
                <a:ext uri="{FF2B5EF4-FFF2-40B4-BE49-F238E27FC236}">
                  <a16:creationId xmlns:a16="http://schemas.microsoft.com/office/drawing/2014/main" id="{1AB06B96-E89B-4DFF-8D63-E1FFC793BC8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4" name="Straight Connector 1043">
              <a:extLst>
                <a:ext uri="{FF2B5EF4-FFF2-40B4-BE49-F238E27FC236}">
                  <a16:creationId xmlns:a16="http://schemas.microsoft.com/office/drawing/2014/main" id="{AD9C756A-6CDF-44A2-8892-3973ECE0883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5" name="Straight Connector 1044">
              <a:extLst>
                <a:ext uri="{FF2B5EF4-FFF2-40B4-BE49-F238E27FC236}">
                  <a16:creationId xmlns:a16="http://schemas.microsoft.com/office/drawing/2014/main" id="{80671D43-E662-4584-8CA6-CF34BD69888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6" name="Group 1045">
            <a:extLst>
              <a:ext uri="{FF2B5EF4-FFF2-40B4-BE49-F238E27FC236}">
                <a16:creationId xmlns:a16="http://schemas.microsoft.com/office/drawing/2014/main" id="{79C379B6-286F-4121-8832-51A7B8669E5C}"/>
              </a:ext>
            </a:extLst>
          </p:cNvPr>
          <p:cNvGrpSpPr/>
          <p:nvPr/>
        </p:nvGrpSpPr>
        <p:grpSpPr>
          <a:xfrm rot="2540802">
            <a:off x="9564924" y="6524625"/>
            <a:ext cx="544580" cy="346135"/>
            <a:chOff x="1459148" y="544749"/>
            <a:chExt cx="7412477" cy="5661498"/>
          </a:xfrm>
        </p:grpSpPr>
        <p:sp>
          <p:nvSpPr>
            <p:cNvPr id="1047" name="Arc 1046">
              <a:extLst>
                <a:ext uri="{FF2B5EF4-FFF2-40B4-BE49-F238E27FC236}">
                  <a16:creationId xmlns:a16="http://schemas.microsoft.com/office/drawing/2014/main" id="{4FE96FE3-D9CC-45A8-9EBA-30F70F9B464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8" name="Straight Connector 1047">
              <a:extLst>
                <a:ext uri="{FF2B5EF4-FFF2-40B4-BE49-F238E27FC236}">
                  <a16:creationId xmlns:a16="http://schemas.microsoft.com/office/drawing/2014/main" id="{6CED0FF5-6905-4C1A-A274-0FA9573D79C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9" name="Arc 1048">
              <a:extLst>
                <a:ext uri="{FF2B5EF4-FFF2-40B4-BE49-F238E27FC236}">
                  <a16:creationId xmlns:a16="http://schemas.microsoft.com/office/drawing/2014/main" id="{5935E432-EB0E-4CE9-827E-036DE77BF12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50" name="Straight Connector 1049">
              <a:extLst>
                <a:ext uri="{FF2B5EF4-FFF2-40B4-BE49-F238E27FC236}">
                  <a16:creationId xmlns:a16="http://schemas.microsoft.com/office/drawing/2014/main" id="{DAB60F21-0ABC-489A-A7AC-EE5EBFF5ED2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51" name="Straight Connector 1050">
              <a:extLst>
                <a:ext uri="{FF2B5EF4-FFF2-40B4-BE49-F238E27FC236}">
                  <a16:creationId xmlns:a16="http://schemas.microsoft.com/office/drawing/2014/main" id="{617EDF34-FE0E-4865-89D1-BAE56C47F3A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52" name="Oval 1051">
              <a:extLst>
                <a:ext uri="{FF2B5EF4-FFF2-40B4-BE49-F238E27FC236}">
                  <a16:creationId xmlns:a16="http://schemas.microsoft.com/office/drawing/2014/main" id="{A44B4E0E-C98A-40A7-A53F-39B27F1D7C5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3" name="Arc 1052">
              <a:extLst>
                <a:ext uri="{FF2B5EF4-FFF2-40B4-BE49-F238E27FC236}">
                  <a16:creationId xmlns:a16="http://schemas.microsoft.com/office/drawing/2014/main" id="{C546FE23-5A5E-453B-A45A-CEDC268D5A9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4" name="Arc 1053">
              <a:extLst>
                <a:ext uri="{FF2B5EF4-FFF2-40B4-BE49-F238E27FC236}">
                  <a16:creationId xmlns:a16="http://schemas.microsoft.com/office/drawing/2014/main" id="{51F04EB5-7517-4E28-A659-97B2BED4681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5" name="Arc 1054">
              <a:extLst>
                <a:ext uri="{FF2B5EF4-FFF2-40B4-BE49-F238E27FC236}">
                  <a16:creationId xmlns:a16="http://schemas.microsoft.com/office/drawing/2014/main" id="{C4649C67-7916-4B4E-B36C-C247F18A3A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6" name="Arc 1055">
              <a:extLst>
                <a:ext uri="{FF2B5EF4-FFF2-40B4-BE49-F238E27FC236}">
                  <a16:creationId xmlns:a16="http://schemas.microsoft.com/office/drawing/2014/main" id="{1861DA3E-0DF1-4202-AF92-417BD6C6C20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7" name="Straight Connector 1056">
              <a:extLst>
                <a:ext uri="{FF2B5EF4-FFF2-40B4-BE49-F238E27FC236}">
                  <a16:creationId xmlns:a16="http://schemas.microsoft.com/office/drawing/2014/main" id="{4D7495D1-75C2-4D0F-8BE4-099BD644259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8" name="Straight Connector 1057">
              <a:extLst>
                <a:ext uri="{FF2B5EF4-FFF2-40B4-BE49-F238E27FC236}">
                  <a16:creationId xmlns:a16="http://schemas.microsoft.com/office/drawing/2014/main" id="{49EF26CE-55A4-4EBD-B091-09EADB72BB1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9" name="Straight Connector 1058">
              <a:extLst>
                <a:ext uri="{FF2B5EF4-FFF2-40B4-BE49-F238E27FC236}">
                  <a16:creationId xmlns:a16="http://schemas.microsoft.com/office/drawing/2014/main" id="{5F5E42A5-E306-487D-8CF3-9D47E24E6D9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60" name="Group 1059">
            <a:extLst>
              <a:ext uri="{FF2B5EF4-FFF2-40B4-BE49-F238E27FC236}">
                <a16:creationId xmlns:a16="http://schemas.microsoft.com/office/drawing/2014/main" id="{6512B334-6B02-426C-B380-70F996E0EAB3}"/>
              </a:ext>
            </a:extLst>
          </p:cNvPr>
          <p:cNvGrpSpPr/>
          <p:nvPr/>
        </p:nvGrpSpPr>
        <p:grpSpPr>
          <a:xfrm rot="2540802">
            <a:off x="9879249" y="6524625"/>
            <a:ext cx="544580" cy="346135"/>
            <a:chOff x="1459148" y="544749"/>
            <a:chExt cx="7412477" cy="5661498"/>
          </a:xfrm>
        </p:grpSpPr>
        <p:sp>
          <p:nvSpPr>
            <p:cNvPr id="1061" name="Arc 1060">
              <a:extLst>
                <a:ext uri="{FF2B5EF4-FFF2-40B4-BE49-F238E27FC236}">
                  <a16:creationId xmlns:a16="http://schemas.microsoft.com/office/drawing/2014/main" id="{09312EF1-D677-4468-A9CC-528DB1CF38A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2" name="Straight Connector 1061">
              <a:extLst>
                <a:ext uri="{FF2B5EF4-FFF2-40B4-BE49-F238E27FC236}">
                  <a16:creationId xmlns:a16="http://schemas.microsoft.com/office/drawing/2014/main" id="{08060060-17B2-45D1-B389-3010DE5B9DA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63" name="Arc 1062">
              <a:extLst>
                <a:ext uri="{FF2B5EF4-FFF2-40B4-BE49-F238E27FC236}">
                  <a16:creationId xmlns:a16="http://schemas.microsoft.com/office/drawing/2014/main" id="{B6E9C425-B23C-4230-A00C-2E4F9A48EA1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4" name="Straight Connector 1063">
              <a:extLst>
                <a:ext uri="{FF2B5EF4-FFF2-40B4-BE49-F238E27FC236}">
                  <a16:creationId xmlns:a16="http://schemas.microsoft.com/office/drawing/2014/main" id="{670BC917-8168-4104-8043-771389E06BC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5" name="Straight Connector 1064">
              <a:extLst>
                <a:ext uri="{FF2B5EF4-FFF2-40B4-BE49-F238E27FC236}">
                  <a16:creationId xmlns:a16="http://schemas.microsoft.com/office/drawing/2014/main" id="{E57FCEB9-A19E-4DDC-9063-203DFF5242A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6" name="Oval 1065">
              <a:extLst>
                <a:ext uri="{FF2B5EF4-FFF2-40B4-BE49-F238E27FC236}">
                  <a16:creationId xmlns:a16="http://schemas.microsoft.com/office/drawing/2014/main" id="{2CE05148-8AB9-4859-ABBB-86C66CC52A0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7" name="Arc 1066">
              <a:extLst>
                <a:ext uri="{FF2B5EF4-FFF2-40B4-BE49-F238E27FC236}">
                  <a16:creationId xmlns:a16="http://schemas.microsoft.com/office/drawing/2014/main" id="{CC9AB7EB-18D1-4D9E-8664-F4B82153E62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8" name="Arc 1067">
              <a:extLst>
                <a:ext uri="{FF2B5EF4-FFF2-40B4-BE49-F238E27FC236}">
                  <a16:creationId xmlns:a16="http://schemas.microsoft.com/office/drawing/2014/main" id="{9BF2CD5E-0964-4F5E-883B-6428E457E70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9" name="Arc 1068">
              <a:extLst>
                <a:ext uri="{FF2B5EF4-FFF2-40B4-BE49-F238E27FC236}">
                  <a16:creationId xmlns:a16="http://schemas.microsoft.com/office/drawing/2014/main" id="{0ADCCC81-A2D7-47D2-95C5-A9276D96D69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0" name="Arc 1069">
              <a:extLst>
                <a:ext uri="{FF2B5EF4-FFF2-40B4-BE49-F238E27FC236}">
                  <a16:creationId xmlns:a16="http://schemas.microsoft.com/office/drawing/2014/main" id="{DB824C14-1BFC-4334-B758-BD089CBF271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71" name="Straight Connector 1070">
              <a:extLst>
                <a:ext uri="{FF2B5EF4-FFF2-40B4-BE49-F238E27FC236}">
                  <a16:creationId xmlns:a16="http://schemas.microsoft.com/office/drawing/2014/main" id="{72B6F133-53F1-40C9-87FC-0E4EDD08C09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a:extLst>
                <a:ext uri="{FF2B5EF4-FFF2-40B4-BE49-F238E27FC236}">
                  <a16:creationId xmlns:a16="http://schemas.microsoft.com/office/drawing/2014/main" id="{E3C909DA-7C44-42A1-AB11-18A7D4F3D80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a:extLst>
                <a:ext uri="{FF2B5EF4-FFF2-40B4-BE49-F238E27FC236}">
                  <a16:creationId xmlns:a16="http://schemas.microsoft.com/office/drawing/2014/main" id="{465C2B57-C714-4620-857C-615C93EBDB3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4" name="Group 1073">
            <a:extLst>
              <a:ext uri="{FF2B5EF4-FFF2-40B4-BE49-F238E27FC236}">
                <a16:creationId xmlns:a16="http://schemas.microsoft.com/office/drawing/2014/main" id="{7494A8FE-634D-412F-9E4C-15AEF7779E0E}"/>
              </a:ext>
            </a:extLst>
          </p:cNvPr>
          <p:cNvGrpSpPr/>
          <p:nvPr/>
        </p:nvGrpSpPr>
        <p:grpSpPr>
          <a:xfrm rot="2540802">
            <a:off x="10193574" y="6524625"/>
            <a:ext cx="544580" cy="346135"/>
            <a:chOff x="1459148" y="544749"/>
            <a:chExt cx="7412477" cy="5661498"/>
          </a:xfrm>
        </p:grpSpPr>
        <p:sp>
          <p:nvSpPr>
            <p:cNvPr id="1075" name="Arc 1074">
              <a:extLst>
                <a:ext uri="{FF2B5EF4-FFF2-40B4-BE49-F238E27FC236}">
                  <a16:creationId xmlns:a16="http://schemas.microsoft.com/office/drawing/2014/main" id="{9D7CE696-D9EB-4729-8E94-3A6145BF2F1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6" name="Straight Connector 1075">
              <a:extLst>
                <a:ext uri="{FF2B5EF4-FFF2-40B4-BE49-F238E27FC236}">
                  <a16:creationId xmlns:a16="http://schemas.microsoft.com/office/drawing/2014/main" id="{8431202F-8CA9-40FB-B981-0273E0C928C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7" name="Arc 1076">
              <a:extLst>
                <a:ext uri="{FF2B5EF4-FFF2-40B4-BE49-F238E27FC236}">
                  <a16:creationId xmlns:a16="http://schemas.microsoft.com/office/drawing/2014/main" id="{4B096C15-21A7-4FB6-A2A0-0F36125DE46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8" name="Straight Connector 1077">
              <a:extLst>
                <a:ext uri="{FF2B5EF4-FFF2-40B4-BE49-F238E27FC236}">
                  <a16:creationId xmlns:a16="http://schemas.microsoft.com/office/drawing/2014/main" id="{3EDD7718-E155-45AE-80D0-E26AF5945ED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9" name="Straight Connector 1078">
              <a:extLst>
                <a:ext uri="{FF2B5EF4-FFF2-40B4-BE49-F238E27FC236}">
                  <a16:creationId xmlns:a16="http://schemas.microsoft.com/office/drawing/2014/main" id="{4AB1CFB9-19F8-4217-8318-2ABC45E0405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80" name="Oval 1079">
              <a:extLst>
                <a:ext uri="{FF2B5EF4-FFF2-40B4-BE49-F238E27FC236}">
                  <a16:creationId xmlns:a16="http://schemas.microsoft.com/office/drawing/2014/main" id="{D3F16763-6D37-4B9D-82C7-21F7CA515B7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1" name="Arc 1080">
              <a:extLst>
                <a:ext uri="{FF2B5EF4-FFF2-40B4-BE49-F238E27FC236}">
                  <a16:creationId xmlns:a16="http://schemas.microsoft.com/office/drawing/2014/main" id="{D3A134CC-69F4-41A7-8DF5-4363E8EACB4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2" name="Arc 1081">
              <a:extLst>
                <a:ext uri="{FF2B5EF4-FFF2-40B4-BE49-F238E27FC236}">
                  <a16:creationId xmlns:a16="http://schemas.microsoft.com/office/drawing/2014/main" id="{C4E0639C-1E0E-4BAC-94F3-3C993B2E7A0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3" name="Arc 1082">
              <a:extLst>
                <a:ext uri="{FF2B5EF4-FFF2-40B4-BE49-F238E27FC236}">
                  <a16:creationId xmlns:a16="http://schemas.microsoft.com/office/drawing/2014/main" id="{721FBAC8-E017-4C87-A813-50B0EA3E45E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4" name="Arc 1083">
              <a:extLst>
                <a:ext uri="{FF2B5EF4-FFF2-40B4-BE49-F238E27FC236}">
                  <a16:creationId xmlns:a16="http://schemas.microsoft.com/office/drawing/2014/main" id="{8DCD5571-CFB1-4A40-A3A6-A1799D6BBE1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5" name="Straight Connector 1084">
              <a:extLst>
                <a:ext uri="{FF2B5EF4-FFF2-40B4-BE49-F238E27FC236}">
                  <a16:creationId xmlns:a16="http://schemas.microsoft.com/office/drawing/2014/main" id="{8B5D8D0D-CE50-4FFE-B20A-CE51D150B3B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6" name="Straight Connector 1085">
              <a:extLst>
                <a:ext uri="{FF2B5EF4-FFF2-40B4-BE49-F238E27FC236}">
                  <a16:creationId xmlns:a16="http://schemas.microsoft.com/office/drawing/2014/main" id="{51F76026-B407-493A-88DF-5AB6C90E1D9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a:extLst>
                <a:ext uri="{FF2B5EF4-FFF2-40B4-BE49-F238E27FC236}">
                  <a16:creationId xmlns:a16="http://schemas.microsoft.com/office/drawing/2014/main" id="{E4D05DD2-2BF8-4801-A8D7-37370888777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8" name="Group 1087">
            <a:extLst>
              <a:ext uri="{FF2B5EF4-FFF2-40B4-BE49-F238E27FC236}">
                <a16:creationId xmlns:a16="http://schemas.microsoft.com/office/drawing/2014/main" id="{63420BB9-0A03-4A77-AB41-D674478CE294}"/>
              </a:ext>
            </a:extLst>
          </p:cNvPr>
          <p:cNvGrpSpPr/>
          <p:nvPr/>
        </p:nvGrpSpPr>
        <p:grpSpPr>
          <a:xfrm rot="2540802">
            <a:off x="10507899" y="6524625"/>
            <a:ext cx="544580" cy="346135"/>
            <a:chOff x="1459148" y="544749"/>
            <a:chExt cx="7412477" cy="5661498"/>
          </a:xfrm>
        </p:grpSpPr>
        <p:sp>
          <p:nvSpPr>
            <p:cNvPr id="1089" name="Arc 1088">
              <a:extLst>
                <a:ext uri="{FF2B5EF4-FFF2-40B4-BE49-F238E27FC236}">
                  <a16:creationId xmlns:a16="http://schemas.microsoft.com/office/drawing/2014/main" id="{94C368D3-CF01-4705-9FE3-DA94FDC6C0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90" name="Straight Connector 1089">
              <a:extLst>
                <a:ext uri="{FF2B5EF4-FFF2-40B4-BE49-F238E27FC236}">
                  <a16:creationId xmlns:a16="http://schemas.microsoft.com/office/drawing/2014/main" id="{5ECEC20D-0BB1-4FED-A708-8DDEDCE26DA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91" name="Arc 1090">
              <a:extLst>
                <a:ext uri="{FF2B5EF4-FFF2-40B4-BE49-F238E27FC236}">
                  <a16:creationId xmlns:a16="http://schemas.microsoft.com/office/drawing/2014/main" id="{DEA005B1-8FC5-4231-91BB-CC35B0E7B58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2" name="Straight Connector 1091">
              <a:extLst>
                <a:ext uri="{FF2B5EF4-FFF2-40B4-BE49-F238E27FC236}">
                  <a16:creationId xmlns:a16="http://schemas.microsoft.com/office/drawing/2014/main" id="{E19EE4D7-6BCC-426B-9BD4-ACF74F561E7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93" name="Straight Connector 1092">
              <a:extLst>
                <a:ext uri="{FF2B5EF4-FFF2-40B4-BE49-F238E27FC236}">
                  <a16:creationId xmlns:a16="http://schemas.microsoft.com/office/drawing/2014/main" id="{F4F57D01-0A3D-473E-B056-E20819AAC8B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4" name="Oval 1093">
              <a:extLst>
                <a:ext uri="{FF2B5EF4-FFF2-40B4-BE49-F238E27FC236}">
                  <a16:creationId xmlns:a16="http://schemas.microsoft.com/office/drawing/2014/main" id="{5EA64E7D-09EC-4862-8893-277368A7E56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5" name="Arc 1094">
              <a:extLst>
                <a:ext uri="{FF2B5EF4-FFF2-40B4-BE49-F238E27FC236}">
                  <a16:creationId xmlns:a16="http://schemas.microsoft.com/office/drawing/2014/main" id="{AF35AB5C-B83E-44D1-9397-56A452BB7AC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6" name="Arc 1095">
              <a:extLst>
                <a:ext uri="{FF2B5EF4-FFF2-40B4-BE49-F238E27FC236}">
                  <a16:creationId xmlns:a16="http://schemas.microsoft.com/office/drawing/2014/main" id="{094781D3-50DF-455C-B64D-319D90A06E2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7" name="Arc 1096">
              <a:extLst>
                <a:ext uri="{FF2B5EF4-FFF2-40B4-BE49-F238E27FC236}">
                  <a16:creationId xmlns:a16="http://schemas.microsoft.com/office/drawing/2014/main" id="{A27BECAE-D10E-4D45-9BD0-76AEC4DC00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8" name="Arc 1097">
              <a:extLst>
                <a:ext uri="{FF2B5EF4-FFF2-40B4-BE49-F238E27FC236}">
                  <a16:creationId xmlns:a16="http://schemas.microsoft.com/office/drawing/2014/main" id="{84B2480F-6EAF-4AA5-B3F5-C1825B35796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9" name="Straight Connector 1098">
              <a:extLst>
                <a:ext uri="{FF2B5EF4-FFF2-40B4-BE49-F238E27FC236}">
                  <a16:creationId xmlns:a16="http://schemas.microsoft.com/office/drawing/2014/main" id="{7E7C85CB-6EC5-41B0-8ECA-DA94CD5090C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a:extLst>
                <a:ext uri="{FF2B5EF4-FFF2-40B4-BE49-F238E27FC236}">
                  <a16:creationId xmlns:a16="http://schemas.microsoft.com/office/drawing/2014/main" id="{E68524C1-F76F-44D6-939C-353FC46987A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a:extLst>
                <a:ext uri="{FF2B5EF4-FFF2-40B4-BE49-F238E27FC236}">
                  <a16:creationId xmlns:a16="http://schemas.microsoft.com/office/drawing/2014/main" id="{E6558C82-F1FC-4DAC-BE7F-B2A392DCA06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02" name="Group 1101">
            <a:extLst>
              <a:ext uri="{FF2B5EF4-FFF2-40B4-BE49-F238E27FC236}">
                <a16:creationId xmlns:a16="http://schemas.microsoft.com/office/drawing/2014/main" id="{6B42B89C-8224-4898-9D8F-B91858301448}"/>
              </a:ext>
            </a:extLst>
          </p:cNvPr>
          <p:cNvGrpSpPr/>
          <p:nvPr/>
        </p:nvGrpSpPr>
        <p:grpSpPr>
          <a:xfrm rot="2540802">
            <a:off x="10822224" y="6524625"/>
            <a:ext cx="544580" cy="346135"/>
            <a:chOff x="1459148" y="544749"/>
            <a:chExt cx="7412477" cy="5661498"/>
          </a:xfrm>
        </p:grpSpPr>
        <p:sp>
          <p:nvSpPr>
            <p:cNvPr id="1103" name="Arc 1102">
              <a:extLst>
                <a:ext uri="{FF2B5EF4-FFF2-40B4-BE49-F238E27FC236}">
                  <a16:creationId xmlns:a16="http://schemas.microsoft.com/office/drawing/2014/main" id="{0972F84A-57AF-4EC1-B566-60C3E1DE03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4" name="Straight Connector 1103">
              <a:extLst>
                <a:ext uri="{FF2B5EF4-FFF2-40B4-BE49-F238E27FC236}">
                  <a16:creationId xmlns:a16="http://schemas.microsoft.com/office/drawing/2014/main" id="{DE76203E-14CA-4EDB-A9E6-9C94237D523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5" name="Arc 1104">
              <a:extLst>
                <a:ext uri="{FF2B5EF4-FFF2-40B4-BE49-F238E27FC236}">
                  <a16:creationId xmlns:a16="http://schemas.microsoft.com/office/drawing/2014/main" id="{FBD3A542-1DB9-4581-8B52-3C02A5FF1E4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6" name="Straight Connector 1105">
              <a:extLst>
                <a:ext uri="{FF2B5EF4-FFF2-40B4-BE49-F238E27FC236}">
                  <a16:creationId xmlns:a16="http://schemas.microsoft.com/office/drawing/2014/main" id="{46036FD8-D83B-4500-8960-287FDD6C0AE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7" name="Straight Connector 1106">
              <a:extLst>
                <a:ext uri="{FF2B5EF4-FFF2-40B4-BE49-F238E27FC236}">
                  <a16:creationId xmlns:a16="http://schemas.microsoft.com/office/drawing/2014/main" id="{98812A89-5087-42E9-917D-CA6C21C1C43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8" name="Oval 1107">
              <a:extLst>
                <a:ext uri="{FF2B5EF4-FFF2-40B4-BE49-F238E27FC236}">
                  <a16:creationId xmlns:a16="http://schemas.microsoft.com/office/drawing/2014/main" id="{C54D92AC-DA10-46D4-8401-F61253A7373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9" name="Arc 1108">
              <a:extLst>
                <a:ext uri="{FF2B5EF4-FFF2-40B4-BE49-F238E27FC236}">
                  <a16:creationId xmlns:a16="http://schemas.microsoft.com/office/drawing/2014/main" id="{83BE578F-6723-4FE1-8E54-19CF0EA2560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0" name="Arc 1109">
              <a:extLst>
                <a:ext uri="{FF2B5EF4-FFF2-40B4-BE49-F238E27FC236}">
                  <a16:creationId xmlns:a16="http://schemas.microsoft.com/office/drawing/2014/main" id="{3E2B1893-D496-450A-945D-AFCCC865CFE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1" name="Arc 1110">
              <a:extLst>
                <a:ext uri="{FF2B5EF4-FFF2-40B4-BE49-F238E27FC236}">
                  <a16:creationId xmlns:a16="http://schemas.microsoft.com/office/drawing/2014/main" id="{F818A704-59F3-440A-9038-64EE070AB9C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2" name="Arc 1111">
              <a:extLst>
                <a:ext uri="{FF2B5EF4-FFF2-40B4-BE49-F238E27FC236}">
                  <a16:creationId xmlns:a16="http://schemas.microsoft.com/office/drawing/2014/main" id="{23548A4E-8E1F-485D-A46B-DFC6BAC3F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3" name="Straight Connector 1112">
              <a:extLst>
                <a:ext uri="{FF2B5EF4-FFF2-40B4-BE49-F238E27FC236}">
                  <a16:creationId xmlns:a16="http://schemas.microsoft.com/office/drawing/2014/main" id="{52D763B9-76BD-4439-A6D1-9A0B4E4A4EA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a:extLst>
                <a:ext uri="{FF2B5EF4-FFF2-40B4-BE49-F238E27FC236}">
                  <a16:creationId xmlns:a16="http://schemas.microsoft.com/office/drawing/2014/main" id="{3E4CED5C-8039-464A-8D62-454D5C822C2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a:extLst>
                <a:ext uri="{FF2B5EF4-FFF2-40B4-BE49-F238E27FC236}">
                  <a16:creationId xmlns:a16="http://schemas.microsoft.com/office/drawing/2014/main" id="{73E5BB5C-5EDB-4F1D-AE1E-BFEE2AB4B14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6" name="Group 1115">
            <a:extLst>
              <a:ext uri="{FF2B5EF4-FFF2-40B4-BE49-F238E27FC236}">
                <a16:creationId xmlns:a16="http://schemas.microsoft.com/office/drawing/2014/main" id="{0BA30946-E650-48F5-ADFA-0F6D7BE2418D}"/>
              </a:ext>
            </a:extLst>
          </p:cNvPr>
          <p:cNvGrpSpPr/>
          <p:nvPr/>
        </p:nvGrpSpPr>
        <p:grpSpPr>
          <a:xfrm rot="2540802">
            <a:off x="11136549" y="6524625"/>
            <a:ext cx="544580" cy="346135"/>
            <a:chOff x="1459148" y="544749"/>
            <a:chExt cx="7412477" cy="5661498"/>
          </a:xfrm>
        </p:grpSpPr>
        <p:sp>
          <p:nvSpPr>
            <p:cNvPr id="1117" name="Arc 1116">
              <a:extLst>
                <a:ext uri="{FF2B5EF4-FFF2-40B4-BE49-F238E27FC236}">
                  <a16:creationId xmlns:a16="http://schemas.microsoft.com/office/drawing/2014/main" id="{0DDED6F5-8FD4-414B-9C3C-15BB84FA7B4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8" name="Straight Connector 1117">
              <a:extLst>
                <a:ext uri="{FF2B5EF4-FFF2-40B4-BE49-F238E27FC236}">
                  <a16:creationId xmlns:a16="http://schemas.microsoft.com/office/drawing/2014/main" id="{10795E81-893C-493E-BD0B-E7AC45A6A3F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9" name="Arc 1118">
              <a:extLst>
                <a:ext uri="{FF2B5EF4-FFF2-40B4-BE49-F238E27FC236}">
                  <a16:creationId xmlns:a16="http://schemas.microsoft.com/office/drawing/2014/main" id="{3755A730-8B56-427C-B949-AB4BAFA45FC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20" name="Straight Connector 1119">
              <a:extLst>
                <a:ext uri="{FF2B5EF4-FFF2-40B4-BE49-F238E27FC236}">
                  <a16:creationId xmlns:a16="http://schemas.microsoft.com/office/drawing/2014/main" id="{54D76A2A-8FAE-4693-B303-76EC163EB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21" name="Straight Connector 1120">
              <a:extLst>
                <a:ext uri="{FF2B5EF4-FFF2-40B4-BE49-F238E27FC236}">
                  <a16:creationId xmlns:a16="http://schemas.microsoft.com/office/drawing/2014/main" id="{3CF1DD12-C0C3-43F4-843D-0EA853D773E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22" name="Oval 1121">
              <a:extLst>
                <a:ext uri="{FF2B5EF4-FFF2-40B4-BE49-F238E27FC236}">
                  <a16:creationId xmlns:a16="http://schemas.microsoft.com/office/drawing/2014/main" id="{F4DCFC04-9308-4F95-80D3-5997D8C2E2A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3" name="Arc 1122">
              <a:extLst>
                <a:ext uri="{FF2B5EF4-FFF2-40B4-BE49-F238E27FC236}">
                  <a16:creationId xmlns:a16="http://schemas.microsoft.com/office/drawing/2014/main" id="{74CE5436-566D-4B53-931B-FA88F9D3FF7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4" name="Arc 1123">
              <a:extLst>
                <a:ext uri="{FF2B5EF4-FFF2-40B4-BE49-F238E27FC236}">
                  <a16:creationId xmlns:a16="http://schemas.microsoft.com/office/drawing/2014/main" id="{C7215331-4BED-43A7-8FD2-7B06D6F4C33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5" name="Arc 1124">
              <a:extLst>
                <a:ext uri="{FF2B5EF4-FFF2-40B4-BE49-F238E27FC236}">
                  <a16:creationId xmlns:a16="http://schemas.microsoft.com/office/drawing/2014/main" id="{5D3675F4-BB5D-4D78-8A79-9CA5F0D3CE9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6" name="Arc 1125">
              <a:extLst>
                <a:ext uri="{FF2B5EF4-FFF2-40B4-BE49-F238E27FC236}">
                  <a16:creationId xmlns:a16="http://schemas.microsoft.com/office/drawing/2014/main" id="{164F66FA-5876-40D0-A1AC-B5D299BEE4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7" name="Straight Connector 1126">
              <a:extLst>
                <a:ext uri="{FF2B5EF4-FFF2-40B4-BE49-F238E27FC236}">
                  <a16:creationId xmlns:a16="http://schemas.microsoft.com/office/drawing/2014/main" id="{2EB2591D-E66C-492F-BBC4-F8331EB62D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a:extLst>
                <a:ext uri="{FF2B5EF4-FFF2-40B4-BE49-F238E27FC236}">
                  <a16:creationId xmlns:a16="http://schemas.microsoft.com/office/drawing/2014/main" id="{062E8D81-A27B-48E5-AB84-66FFD86082C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a:extLst>
                <a:ext uri="{FF2B5EF4-FFF2-40B4-BE49-F238E27FC236}">
                  <a16:creationId xmlns:a16="http://schemas.microsoft.com/office/drawing/2014/main" id="{5C0B0759-4C26-40AC-9DBE-872EFD86CF7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30" name="Group 1129">
            <a:extLst>
              <a:ext uri="{FF2B5EF4-FFF2-40B4-BE49-F238E27FC236}">
                <a16:creationId xmlns:a16="http://schemas.microsoft.com/office/drawing/2014/main" id="{58929467-5429-4EEF-B452-7D686FD0A877}"/>
              </a:ext>
            </a:extLst>
          </p:cNvPr>
          <p:cNvGrpSpPr/>
          <p:nvPr/>
        </p:nvGrpSpPr>
        <p:grpSpPr>
          <a:xfrm rot="2540802">
            <a:off x="11450874" y="6524625"/>
            <a:ext cx="544580" cy="346135"/>
            <a:chOff x="1459148" y="544749"/>
            <a:chExt cx="7412477" cy="5661498"/>
          </a:xfrm>
        </p:grpSpPr>
        <p:sp>
          <p:nvSpPr>
            <p:cNvPr id="1131" name="Arc 1130">
              <a:extLst>
                <a:ext uri="{FF2B5EF4-FFF2-40B4-BE49-F238E27FC236}">
                  <a16:creationId xmlns:a16="http://schemas.microsoft.com/office/drawing/2014/main" id="{6CB30A09-FBCD-43E0-AB41-FCC1161F13E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32" name="Straight Connector 1131">
              <a:extLst>
                <a:ext uri="{FF2B5EF4-FFF2-40B4-BE49-F238E27FC236}">
                  <a16:creationId xmlns:a16="http://schemas.microsoft.com/office/drawing/2014/main" id="{8E94F06A-390E-4F6F-B841-9C338674198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33" name="Arc 1132">
              <a:extLst>
                <a:ext uri="{FF2B5EF4-FFF2-40B4-BE49-F238E27FC236}">
                  <a16:creationId xmlns:a16="http://schemas.microsoft.com/office/drawing/2014/main" id="{908043D4-BB35-44FD-AEED-A5A0A9CFB5C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4" name="Straight Connector 1133">
              <a:extLst>
                <a:ext uri="{FF2B5EF4-FFF2-40B4-BE49-F238E27FC236}">
                  <a16:creationId xmlns:a16="http://schemas.microsoft.com/office/drawing/2014/main" id="{AF6E00AF-E90B-4579-A663-5732AB9E663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5" name="Straight Connector 1134">
              <a:extLst>
                <a:ext uri="{FF2B5EF4-FFF2-40B4-BE49-F238E27FC236}">
                  <a16:creationId xmlns:a16="http://schemas.microsoft.com/office/drawing/2014/main" id="{AF08610D-5416-4F2D-9390-CD3D1642AEA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6" name="Oval 1135">
              <a:extLst>
                <a:ext uri="{FF2B5EF4-FFF2-40B4-BE49-F238E27FC236}">
                  <a16:creationId xmlns:a16="http://schemas.microsoft.com/office/drawing/2014/main" id="{787A3466-0E68-486E-97BB-665F7F9C035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7" name="Arc 1136">
              <a:extLst>
                <a:ext uri="{FF2B5EF4-FFF2-40B4-BE49-F238E27FC236}">
                  <a16:creationId xmlns:a16="http://schemas.microsoft.com/office/drawing/2014/main" id="{C5D1CA44-7AED-4BA2-A105-30053CE15E8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8" name="Arc 1137">
              <a:extLst>
                <a:ext uri="{FF2B5EF4-FFF2-40B4-BE49-F238E27FC236}">
                  <a16:creationId xmlns:a16="http://schemas.microsoft.com/office/drawing/2014/main" id="{EEAABDB7-BF72-4927-8D06-5981EE7AE86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9" name="Arc 1138">
              <a:extLst>
                <a:ext uri="{FF2B5EF4-FFF2-40B4-BE49-F238E27FC236}">
                  <a16:creationId xmlns:a16="http://schemas.microsoft.com/office/drawing/2014/main" id="{B8763C77-25EF-4077-AA9E-DAAB187D2FB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0" name="Arc 1139">
              <a:extLst>
                <a:ext uri="{FF2B5EF4-FFF2-40B4-BE49-F238E27FC236}">
                  <a16:creationId xmlns:a16="http://schemas.microsoft.com/office/drawing/2014/main" id="{4442A7A7-F27C-4D27-A1F8-5D95C96358B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41" name="Straight Connector 1140">
              <a:extLst>
                <a:ext uri="{FF2B5EF4-FFF2-40B4-BE49-F238E27FC236}">
                  <a16:creationId xmlns:a16="http://schemas.microsoft.com/office/drawing/2014/main" id="{BC3AA650-3E00-4679-816F-797BDBE00A6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42" name="Straight Connector 1141">
              <a:extLst>
                <a:ext uri="{FF2B5EF4-FFF2-40B4-BE49-F238E27FC236}">
                  <a16:creationId xmlns:a16="http://schemas.microsoft.com/office/drawing/2014/main" id="{8C978E18-40A0-4F33-A9AB-82DC9B6B81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a:extLst>
                <a:ext uri="{FF2B5EF4-FFF2-40B4-BE49-F238E27FC236}">
                  <a16:creationId xmlns:a16="http://schemas.microsoft.com/office/drawing/2014/main" id="{964C4051-FEA0-4820-853D-6544B827310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4" name="Group 1143">
            <a:extLst>
              <a:ext uri="{FF2B5EF4-FFF2-40B4-BE49-F238E27FC236}">
                <a16:creationId xmlns:a16="http://schemas.microsoft.com/office/drawing/2014/main" id="{FDAFA937-7A45-40D6-98D7-458A9F0E31D1}"/>
              </a:ext>
            </a:extLst>
          </p:cNvPr>
          <p:cNvGrpSpPr/>
          <p:nvPr/>
        </p:nvGrpSpPr>
        <p:grpSpPr>
          <a:xfrm rot="2540802">
            <a:off x="11736624" y="6524625"/>
            <a:ext cx="544580" cy="346135"/>
            <a:chOff x="1459148" y="544749"/>
            <a:chExt cx="7412477" cy="5661498"/>
          </a:xfrm>
        </p:grpSpPr>
        <p:sp>
          <p:nvSpPr>
            <p:cNvPr id="1145" name="Arc 1144">
              <a:extLst>
                <a:ext uri="{FF2B5EF4-FFF2-40B4-BE49-F238E27FC236}">
                  <a16:creationId xmlns:a16="http://schemas.microsoft.com/office/drawing/2014/main" id="{7671AA3E-AEA3-44AF-B1FA-56B30AAD019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6" name="Straight Connector 1145">
              <a:extLst>
                <a:ext uri="{FF2B5EF4-FFF2-40B4-BE49-F238E27FC236}">
                  <a16:creationId xmlns:a16="http://schemas.microsoft.com/office/drawing/2014/main" id="{C10A0653-2E70-4B04-8CA4-CDD7B7D9C48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7" name="Arc 1146">
              <a:extLst>
                <a:ext uri="{FF2B5EF4-FFF2-40B4-BE49-F238E27FC236}">
                  <a16:creationId xmlns:a16="http://schemas.microsoft.com/office/drawing/2014/main" id="{9318CEB0-A345-4584-899B-EE1C203138D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8" name="Straight Connector 1147">
              <a:extLst>
                <a:ext uri="{FF2B5EF4-FFF2-40B4-BE49-F238E27FC236}">
                  <a16:creationId xmlns:a16="http://schemas.microsoft.com/office/drawing/2014/main" id="{9189616A-78E1-4CD0-B1CA-EE167D28CC4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9" name="Straight Connector 1148">
              <a:extLst>
                <a:ext uri="{FF2B5EF4-FFF2-40B4-BE49-F238E27FC236}">
                  <a16:creationId xmlns:a16="http://schemas.microsoft.com/office/drawing/2014/main" id="{BC98A49A-D9D6-4F73-90CF-9445E21A407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50" name="Oval 1149">
              <a:extLst>
                <a:ext uri="{FF2B5EF4-FFF2-40B4-BE49-F238E27FC236}">
                  <a16:creationId xmlns:a16="http://schemas.microsoft.com/office/drawing/2014/main" id="{A01A97BB-8112-4B64-BD0D-7AE16B6CB4C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1" name="Arc 1150">
              <a:extLst>
                <a:ext uri="{FF2B5EF4-FFF2-40B4-BE49-F238E27FC236}">
                  <a16:creationId xmlns:a16="http://schemas.microsoft.com/office/drawing/2014/main" id="{49C98E4F-A75D-48D7-8056-4C632BDE3E8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2" name="Arc 1151">
              <a:extLst>
                <a:ext uri="{FF2B5EF4-FFF2-40B4-BE49-F238E27FC236}">
                  <a16:creationId xmlns:a16="http://schemas.microsoft.com/office/drawing/2014/main" id="{80A8A4A9-0AE8-44FD-96FE-4A6E4028864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3" name="Arc 1152">
              <a:extLst>
                <a:ext uri="{FF2B5EF4-FFF2-40B4-BE49-F238E27FC236}">
                  <a16:creationId xmlns:a16="http://schemas.microsoft.com/office/drawing/2014/main" id="{D6FC99D4-CD88-4817-8EB8-BE98E97098A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4" name="Arc 1153">
              <a:extLst>
                <a:ext uri="{FF2B5EF4-FFF2-40B4-BE49-F238E27FC236}">
                  <a16:creationId xmlns:a16="http://schemas.microsoft.com/office/drawing/2014/main" id="{79CFCF92-0849-4D02-B852-73E5DC05430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5" name="Straight Connector 1154">
              <a:extLst>
                <a:ext uri="{FF2B5EF4-FFF2-40B4-BE49-F238E27FC236}">
                  <a16:creationId xmlns:a16="http://schemas.microsoft.com/office/drawing/2014/main" id="{C33C4550-C47A-43A2-9D66-E552987E11B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6" name="Straight Connector 1155">
              <a:extLst>
                <a:ext uri="{FF2B5EF4-FFF2-40B4-BE49-F238E27FC236}">
                  <a16:creationId xmlns:a16="http://schemas.microsoft.com/office/drawing/2014/main" id="{28BF6483-D21C-4F32-9EB3-D6BB6DFCD18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7" name="Straight Connector 1156">
              <a:extLst>
                <a:ext uri="{FF2B5EF4-FFF2-40B4-BE49-F238E27FC236}">
                  <a16:creationId xmlns:a16="http://schemas.microsoft.com/office/drawing/2014/main" id="{E24A3ECF-6BA7-4051-9EE0-371AD7C8CD8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8" name="Group 1157">
            <a:extLst>
              <a:ext uri="{FF2B5EF4-FFF2-40B4-BE49-F238E27FC236}">
                <a16:creationId xmlns:a16="http://schemas.microsoft.com/office/drawing/2014/main" id="{F87901B9-045C-40F6-94E7-80A14D13F47B}"/>
              </a:ext>
            </a:extLst>
          </p:cNvPr>
          <p:cNvGrpSpPr/>
          <p:nvPr/>
        </p:nvGrpSpPr>
        <p:grpSpPr>
          <a:xfrm rot="2540802">
            <a:off x="-169626" y="314325"/>
            <a:ext cx="544580" cy="346135"/>
            <a:chOff x="1459148" y="544749"/>
            <a:chExt cx="7412477" cy="5661498"/>
          </a:xfrm>
        </p:grpSpPr>
        <p:sp>
          <p:nvSpPr>
            <p:cNvPr id="1159" name="Arc 1158">
              <a:extLst>
                <a:ext uri="{FF2B5EF4-FFF2-40B4-BE49-F238E27FC236}">
                  <a16:creationId xmlns:a16="http://schemas.microsoft.com/office/drawing/2014/main" id="{D9F8974D-281C-406E-9C7E-1A19019DC23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60" name="Straight Connector 1159">
              <a:extLst>
                <a:ext uri="{FF2B5EF4-FFF2-40B4-BE49-F238E27FC236}">
                  <a16:creationId xmlns:a16="http://schemas.microsoft.com/office/drawing/2014/main" id="{A65AA1AD-DC22-4EE0-BC3E-DB1BC9EABC6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61" name="Arc 1160">
              <a:extLst>
                <a:ext uri="{FF2B5EF4-FFF2-40B4-BE49-F238E27FC236}">
                  <a16:creationId xmlns:a16="http://schemas.microsoft.com/office/drawing/2014/main" id="{C7AE568B-39F8-4590-86CE-E7C15B14C86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62" name="Straight Connector 1161">
              <a:extLst>
                <a:ext uri="{FF2B5EF4-FFF2-40B4-BE49-F238E27FC236}">
                  <a16:creationId xmlns:a16="http://schemas.microsoft.com/office/drawing/2014/main" id="{70E9E03D-7F13-4FF2-852B-1F5A2723B80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63" name="Straight Connector 1162">
              <a:extLst>
                <a:ext uri="{FF2B5EF4-FFF2-40B4-BE49-F238E27FC236}">
                  <a16:creationId xmlns:a16="http://schemas.microsoft.com/office/drawing/2014/main" id="{153AA849-7824-404E-9129-5859BB20897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4" name="Oval 1163">
              <a:extLst>
                <a:ext uri="{FF2B5EF4-FFF2-40B4-BE49-F238E27FC236}">
                  <a16:creationId xmlns:a16="http://schemas.microsoft.com/office/drawing/2014/main" id="{0FD8926F-FE5E-4762-AD05-42D8B1A99D7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5" name="Arc 1164">
              <a:extLst>
                <a:ext uri="{FF2B5EF4-FFF2-40B4-BE49-F238E27FC236}">
                  <a16:creationId xmlns:a16="http://schemas.microsoft.com/office/drawing/2014/main" id="{E3F5462F-554F-41FA-A265-3CD6B8A26B0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6" name="Arc 1165">
              <a:extLst>
                <a:ext uri="{FF2B5EF4-FFF2-40B4-BE49-F238E27FC236}">
                  <a16:creationId xmlns:a16="http://schemas.microsoft.com/office/drawing/2014/main" id="{4DF1FAC7-9359-4703-BE59-D6E17BB83FD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7" name="Arc 1166">
              <a:extLst>
                <a:ext uri="{FF2B5EF4-FFF2-40B4-BE49-F238E27FC236}">
                  <a16:creationId xmlns:a16="http://schemas.microsoft.com/office/drawing/2014/main" id="{73166164-9363-47E5-884C-85A7563D85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8" name="Arc 1167">
              <a:extLst>
                <a:ext uri="{FF2B5EF4-FFF2-40B4-BE49-F238E27FC236}">
                  <a16:creationId xmlns:a16="http://schemas.microsoft.com/office/drawing/2014/main" id="{A1B10FE5-CC26-470A-A912-06532F2F7FB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9" name="Straight Connector 1168">
              <a:extLst>
                <a:ext uri="{FF2B5EF4-FFF2-40B4-BE49-F238E27FC236}">
                  <a16:creationId xmlns:a16="http://schemas.microsoft.com/office/drawing/2014/main" id="{482771B6-59CE-4641-A91D-23AFB3FDFCD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a:extLst>
                <a:ext uri="{FF2B5EF4-FFF2-40B4-BE49-F238E27FC236}">
                  <a16:creationId xmlns:a16="http://schemas.microsoft.com/office/drawing/2014/main" id="{3934D5FE-9A1B-4430-BBA0-7B1F5A0331B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a:extLst>
                <a:ext uri="{FF2B5EF4-FFF2-40B4-BE49-F238E27FC236}">
                  <a16:creationId xmlns:a16="http://schemas.microsoft.com/office/drawing/2014/main" id="{6C003A78-A004-4CB8-9A31-9BC8443A631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72" name="Group 1171">
            <a:extLst>
              <a:ext uri="{FF2B5EF4-FFF2-40B4-BE49-F238E27FC236}">
                <a16:creationId xmlns:a16="http://schemas.microsoft.com/office/drawing/2014/main" id="{D30F5EF9-3052-4C98-8C40-E52AD08BC0B4}"/>
              </a:ext>
            </a:extLst>
          </p:cNvPr>
          <p:cNvGrpSpPr/>
          <p:nvPr/>
        </p:nvGrpSpPr>
        <p:grpSpPr>
          <a:xfrm rot="2540802">
            <a:off x="-169626" y="609600"/>
            <a:ext cx="544580" cy="346135"/>
            <a:chOff x="1459148" y="544749"/>
            <a:chExt cx="7412477" cy="5661498"/>
          </a:xfrm>
        </p:grpSpPr>
        <p:sp>
          <p:nvSpPr>
            <p:cNvPr id="1173" name="Arc 1172">
              <a:extLst>
                <a:ext uri="{FF2B5EF4-FFF2-40B4-BE49-F238E27FC236}">
                  <a16:creationId xmlns:a16="http://schemas.microsoft.com/office/drawing/2014/main" id="{8D290A0C-3A78-45C4-88A8-AD24D3F5213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4" name="Straight Connector 1173">
              <a:extLst>
                <a:ext uri="{FF2B5EF4-FFF2-40B4-BE49-F238E27FC236}">
                  <a16:creationId xmlns:a16="http://schemas.microsoft.com/office/drawing/2014/main" id="{A5725665-3D1B-4216-A136-B5DAAADB1D4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5" name="Arc 1174">
              <a:extLst>
                <a:ext uri="{FF2B5EF4-FFF2-40B4-BE49-F238E27FC236}">
                  <a16:creationId xmlns:a16="http://schemas.microsoft.com/office/drawing/2014/main" id="{4ECFEA44-C118-4060-9EF7-B07FFFBCBD4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6" name="Straight Connector 1175">
              <a:extLst>
                <a:ext uri="{FF2B5EF4-FFF2-40B4-BE49-F238E27FC236}">
                  <a16:creationId xmlns:a16="http://schemas.microsoft.com/office/drawing/2014/main" id="{775FE4C4-371E-4D67-A7EF-F075C6C8A2F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7" name="Straight Connector 1176">
              <a:extLst>
                <a:ext uri="{FF2B5EF4-FFF2-40B4-BE49-F238E27FC236}">
                  <a16:creationId xmlns:a16="http://schemas.microsoft.com/office/drawing/2014/main" id="{83AB61D5-A059-454C-8249-0BB783CD640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8" name="Oval 1177">
              <a:extLst>
                <a:ext uri="{FF2B5EF4-FFF2-40B4-BE49-F238E27FC236}">
                  <a16:creationId xmlns:a16="http://schemas.microsoft.com/office/drawing/2014/main" id="{58F38F5A-6531-4007-802C-564B0DF09E0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Arc 1178">
              <a:extLst>
                <a:ext uri="{FF2B5EF4-FFF2-40B4-BE49-F238E27FC236}">
                  <a16:creationId xmlns:a16="http://schemas.microsoft.com/office/drawing/2014/main" id="{178910DF-E469-4A05-B29B-B1BCDE76AAE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0" name="Arc 1179">
              <a:extLst>
                <a:ext uri="{FF2B5EF4-FFF2-40B4-BE49-F238E27FC236}">
                  <a16:creationId xmlns:a16="http://schemas.microsoft.com/office/drawing/2014/main" id="{C59DB475-6175-447E-8B29-E31CFF8AD3F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1" name="Arc 1180">
              <a:extLst>
                <a:ext uri="{FF2B5EF4-FFF2-40B4-BE49-F238E27FC236}">
                  <a16:creationId xmlns:a16="http://schemas.microsoft.com/office/drawing/2014/main" id="{FB3D3EEB-1DB9-429E-A9EE-FB965FB2FBE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2" name="Arc 1181">
              <a:extLst>
                <a:ext uri="{FF2B5EF4-FFF2-40B4-BE49-F238E27FC236}">
                  <a16:creationId xmlns:a16="http://schemas.microsoft.com/office/drawing/2014/main" id="{FC925E57-57A3-4C03-AF9A-35CE090D6DC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3" name="Straight Connector 1182">
              <a:extLst>
                <a:ext uri="{FF2B5EF4-FFF2-40B4-BE49-F238E27FC236}">
                  <a16:creationId xmlns:a16="http://schemas.microsoft.com/office/drawing/2014/main" id="{ABA68058-7CA0-43C7-9495-CF2C34236A7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4" name="Straight Connector 1183">
              <a:extLst>
                <a:ext uri="{FF2B5EF4-FFF2-40B4-BE49-F238E27FC236}">
                  <a16:creationId xmlns:a16="http://schemas.microsoft.com/office/drawing/2014/main" id="{626E9227-33EB-4326-A8A8-76E90CE1286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5" name="Straight Connector 1184">
              <a:extLst>
                <a:ext uri="{FF2B5EF4-FFF2-40B4-BE49-F238E27FC236}">
                  <a16:creationId xmlns:a16="http://schemas.microsoft.com/office/drawing/2014/main" id="{331782A1-AE94-4DE1-AF22-9EBA5B3979A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6" name="Group 1185">
            <a:extLst>
              <a:ext uri="{FF2B5EF4-FFF2-40B4-BE49-F238E27FC236}">
                <a16:creationId xmlns:a16="http://schemas.microsoft.com/office/drawing/2014/main" id="{8FB3898E-DE94-494B-B54D-2A53D9378285}"/>
              </a:ext>
            </a:extLst>
          </p:cNvPr>
          <p:cNvGrpSpPr/>
          <p:nvPr/>
        </p:nvGrpSpPr>
        <p:grpSpPr>
          <a:xfrm rot="2540802">
            <a:off x="-169626" y="904875"/>
            <a:ext cx="544580" cy="346135"/>
            <a:chOff x="1459148" y="544749"/>
            <a:chExt cx="7412477" cy="5661498"/>
          </a:xfrm>
        </p:grpSpPr>
        <p:sp>
          <p:nvSpPr>
            <p:cNvPr id="1187" name="Arc 1186">
              <a:extLst>
                <a:ext uri="{FF2B5EF4-FFF2-40B4-BE49-F238E27FC236}">
                  <a16:creationId xmlns:a16="http://schemas.microsoft.com/office/drawing/2014/main" id="{8DD5023A-E087-4C62-AEBF-C4F9208A84B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8" name="Straight Connector 1187">
              <a:extLst>
                <a:ext uri="{FF2B5EF4-FFF2-40B4-BE49-F238E27FC236}">
                  <a16:creationId xmlns:a16="http://schemas.microsoft.com/office/drawing/2014/main" id="{3882940A-FF03-42CD-98D5-A3AD0D679CC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9" name="Arc 1188">
              <a:extLst>
                <a:ext uri="{FF2B5EF4-FFF2-40B4-BE49-F238E27FC236}">
                  <a16:creationId xmlns:a16="http://schemas.microsoft.com/office/drawing/2014/main" id="{A9B045F6-5267-436C-A775-9DC470F096B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90" name="Straight Connector 1189">
              <a:extLst>
                <a:ext uri="{FF2B5EF4-FFF2-40B4-BE49-F238E27FC236}">
                  <a16:creationId xmlns:a16="http://schemas.microsoft.com/office/drawing/2014/main" id="{687C8D66-A88E-45A2-8430-A72C1543980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91" name="Straight Connector 1190">
              <a:extLst>
                <a:ext uri="{FF2B5EF4-FFF2-40B4-BE49-F238E27FC236}">
                  <a16:creationId xmlns:a16="http://schemas.microsoft.com/office/drawing/2014/main" id="{2F4C59C0-39E7-450A-9C5A-100B6E57D4B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92" name="Oval 1191">
              <a:extLst>
                <a:ext uri="{FF2B5EF4-FFF2-40B4-BE49-F238E27FC236}">
                  <a16:creationId xmlns:a16="http://schemas.microsoft.com/office/drawing/2014/main" id="{6E5042D0-D56A-4EA4-8748-661B49D94D3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3" name="Arc 1192">
              <a:extLst>
                <a:ext uri="{FF2B5EF4-FFF2-40B4-BE49-F238E27FC236}">
                  <a16:creationId xmlns:a16="http://schemas.microsoft.com/office/drawing/2014/main" id="{77A6E49A-FB06-44F5-BD0D-5C95B03C69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4" name="Arc 1193">
              <a:extLst>
                <a:ext uri="{FF2B5EF4-FFF2-40B4-BE49-F238E27FC236}">
                  <a16:creationId xmlns:a16="http://schemas.microsoft.com/office/drawing/2014/main" id="{15278361-FE0E-46DC-8AB0-571AAC9BF4D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5" name="Arc 1194">
              <a:extLst>
                <a:ext uri="{FF2B5EF4-FFF2-40B4-BE49-F238E27FC236}">
                  <a16:creationId xmlns:a16="http://schemas.microsoft.com/office/drawing/2014/main" id="{FF8B1002-4529-44AC-874C-85D34CC7169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6" name="Arc 1195">
              <a:extLst>
                <a:ext uri="{FF2B5EF4-FFF2-40B4-BE49-F238E27FC236}">
                  <a16:creationId xmlns:a16="http://schemas.microsoft.com/office/drawing/2014/main" id="{830B8174-03CF-4039-B411-544155B73DA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7" name="Straight Connector 1196">
              <a:extLst>
                <a:ext uri="{FF2B5EF4-FFF2-40B4-BE49-F238E27FC236}">
                  <a16:creationId xmlns:a16="http://schemas.microsoft.com/office/drawing/2014/main" id="{A1D36523-337C-41AB-BA46-2FF88685189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8" name="Straight Connector 1197">
              <a:extLst>
                <a:ext uri="{FF2B5EF4-FFF2-40B4-BE49-F238E27FC236}">
                  <a16:creationId xmlns:a16="http://schemas.microsoft.com/office/drawing/2014/main" id="{97F80A5A-AE36-4936-A9AC-0473FD461FC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9" name="Straight Connector 1198">
              <a:extLst>
                <a:ext uri="{FF2B5EF4-FFF2-40B4-BE49-F238E27FC236}">
                  <a16:creationId xmlns:a16="http://schemas.microsoft.com/office/drawing/2014/main" id="{70109C70-E9B3-4A10-A271-278D3875226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00" name="Group 1199">
            <a:extLst>
              <a:ext uri="{FF2B5EF4-FFF2-40B4-BE49-F238E27FC236}">
                <a16:creationId xmlns:a16="http://schemas.microsoft.com/office/drawing/2014/main" id="{44E11233-7707-467A-8AB0-892033B15A46}"/>
              </a:ext>
            </a:extLst>
          </p:cNvPr>
          <p:cNvGrpSpPr/>
          <p:nvPr/>
        </p:nvGrpSpPr>
        <p:grpSpPr>
          <a:xfrm rot="2540802">
            <a:off x="-169626" y="1200150"/>
            <a:ext cx="544580" cy="346135"/>
            <a:chOff x="1459148" y="544749"/>
            <a:chExt cx="7412477" cy="5661498"/>
          </a:xfrm>
        </p:grpSpPr>
        <p:sp>
          <p:nvSpPr>
            <p:cNvPr id="1201" name="Arc 1200">
              <a:extLst>
                <a:ext uri="{FF2B5EF4-FFF2-40B4-BE49-F238E27FC236}">
                  <a16:creationId xmlns:a16="http://schemas.microsoft.com/office/drawing/2014/main" id="{01BF11A0-B369-44FC-B4F6-48D40759EE7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2" name="Straight Connector 1201">
              <a:extLst>
                <a:ext uri="{FF2B5EF4-FFF2-40B4-BE49-F238E27FC236}">
                  <a16:creationId xmlns:a16="http://schemas.microsoft.com/office/drawing/2014/main" id="{9AC23734-54FD-49BC-B606-7A961E31BE7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03" name="Arc 1202">
              <a:extLst>
                <a:ext uri="{FF2B5EF4-FFF2-40B4-BE49-F238E27FC236}">
                  <a16:creationId xmlns:a16="http://schemas.microsoft.com/office/drawing/2014/main" id="{BC9532E9-5729-4E29-8C85-EAD6D190322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4" name="Straight Connector 1203">
              <a:extLst>
                <a:ext uri="{FF2B5EF4-FFF2-40B4-BE49-F238E27FC236}">
                  <a16:creationId xmlns:a16="http://schemas.microsoft.com/office/drawing/2014/main" id="{8E7A3769-D4D2-48C5-9F85-D7E98A7594A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5" name="Straight Connector 1204">
              <a:extLst>
                <a:ext uri="{FF2B5EF4-FFF2-40B4-BE49-F238E27FC236}">
                  <a16:creationId xmlns:a16="http://schemas.microsoft.com/office/drawing/2014/main" id="{D60C5417-285B-45E2-9EA4-B7206187D92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6" name="Oval 1205">
              <a:extLst>
                <a:ext uri="{FF2B5EF4-FFF2-40B4-BE49-F238E27FC236}">
                  <a16:creationId xmlns:a16="http://schemas.microsoft.com/office/drawing/2014/main" id="{2B5CE98A-CEB9-4FE5-83B8-56F179403AC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7" name="Arc 1206">
              <a:extLst>
                <a:ext uri="{FF2B5EF4-FFF2-40B4-BE49-F238E27FC236}">
                  <a16:creationId xmlns:a16="http://schemas.microsoft.com/office/drawing/2014/main" id="{0F020828-DC93-446E-885A-5CC807E687B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8" name="Arc 1207">
              <a:extLst>
                <a:ext uri="{FF2B5EF4-FFF2-40B4-BE49-F238E27FC236}">
                  <a16:creationId xmlns:a16="http://schemas.microsoft.com/office/drawing/2014/main" id="{0F3BCFD4-385D-4D37-ACEA-5DD2BE315FF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9" name="Arc 1208">
              <a:extLst>
                <a:ext uri="{FF2B5EF4-FFF2-40B4-BE49-F238E27FC236}">
                  <a16:creationId xmlns:a16="http://schemas.microsoft.com/office/drawing/2014/main" id="{BC859E74-D604-4D9B-A0C0-668633CD02F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0" name="Arc 1209">
              <a:extLst>
                <a:ext uri="{FF2B5EF4-FFF2-40B4-BE49-F238E27FC236}">
                  <a16:creationId xmlns:a16="http://schemas.microsoft.com/office/drawing/2014/main" id="{D90B0D20-FEB0-4913-BE5E-4A134762483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11" name="Straight Connector 1210">
              <a:extLst>
                <a:ext uri="{FF2B5EF4-FFF2-40B4-BE49-F238E27FC236}">
                  <a16:creationId xmlns:a16="http://schemas.microsoft.com/office/drawing/2014/main" id="{EB749BB4-CC0E-4C16-BD35-CF2CC5FF411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12" name="Straight Connector 1211">
              <a:extLst>
                <a:ext uri="{FF2B5EF4-FFF2-40B4-BE49-F238E27FC236}">
                  <a16:creationId xmlns:a16="http://schemas.microsoft.com/office/drawing/2014/main" id="{A42BDE5E-B44A-4FF5-B0C6-1B56CFAB13D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13" name="Straight Connector 1212">
              <a:extLst>
                <a:ext uri="{FF2B5EF4-FFF2-40B4-BE49-F238E27FC236}">
                  <a16:creationId xmlns:a16="http://schemas.microsoft.com/office/drawing/2014/main" id="{1AE125AD-2080-44AC-B417-9B732B64EE5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4" name="Group 1213">
            <a:extLst>
              <a:ext uri="{FF2B5EF4-FFF2-40B4-BE49-F238E27FC236}">
                <a16:creationId xmlns:a16="http://schemas.microsoft.com/office/drawing/2014/main" id="{AB709395-54F4-487D-99D8-CCB1D1F1D3AB}"/>
              </a:ext>
            </a:extLst>
          </p:cNvPr>
          <p:cNvGrpSpPr/>
          <p:nvPr/>
        </p:nvGrpSpPr>
        <p:grpSpPr>
          <a:xfrm rot="2540802">
            <a:off x="-169626" y="1495425"/>
            <a:ext cx="544580" cy="346135"/>
            <a:chOff x="1459148" y="544749"/>
            <a:chExt cx="7412477" cy="5661498"/>
          </a:xfrm>
        </p:grpSpPr>
        <p:sp>
          <p:nvSpPr>
            <p:cNvPr id="1215" name="Arc 1214">
              <a:extLst>
                <a:ext uri="{FF2B5EF4-FFF2-40B4-BE49-F238E27FC236}">
                  <a16:creationId xmlns:a16="http://schemas.microsoft.com/office/drawing/2014/main" id="{63393109-BB9C-4D5E-A7B4-EFC3F265B46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6" name="Straight Connector 1215">
              <a:extLst>
                <a:ext uri="{FF2B5EF4-FFF2-40B4-BE49-F238E27FC236}">
                  <a16:creationId xmlns:a16="http://schemas.microsoft.com/office/drawing/2014/main" id="{0EC60FD7-2FC1-4B18-B209-DDB8EE8F19C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7" name="Arc 1216">
              <a:extLst>
                <a:ext uri="{FF2B5EF4-FFF2-40B4-BE49-F238E27FC236}">
                  <a16:creationId xmlns:a16="http://schemas.microsoft.com/office/drawing/2014/main" id="{0AF7C0A7-7617-47E5-8422-14C0674E995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8" name="Straight Connector 1217">
              <a:extLst>
                <a:ext uri="{FF2B5EF4-FFF2-40B4-BE49-F238E27FC236}">
                  <a16:creationId xmlns:a16="http://schemas.microsoft.com/office/drawing/2014/main" id="{EDC49AFE-99D9-4E78-937E-BCDBC549888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9" name="Straight Connector 1218">
              <a:extLst>
                <a:ext uri="{FF2B5EF4-FFF2-40B4-BE49-F238E27FC236}">
                  <a16:creationId xmlns:a16="http://schemas.microsoft.com/office/drawing/2014/main" id="{029DB307-E2EB-4162-9EB5-7F62DD7C263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20" name="Oval 1219">
              <a:extLst>
                <a:ext uri="{FF2B5EF4-FFF2-40B4-BE49-F238E27FC236}">
                  <a16:creationId xmlns:a16="http://schemas.microsoft.com/office/drawing/2014/main" id="{3D422786-B8A0-447B-982E-CB35388FCAB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1" name="Arc 1220">
              <a:extLst>
                <a:ext uri="{FF2B5EF4-FFF2-40B4-BE49-F238E27FC236}">
                  <a16:creationId xmlns:a16="http://schemas.microsoft.com/office/drawing/2014/main" id="{CF4C6842-2CF8-49CF-8AF6-EDFDA04DD5D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2" name="Arc 1221">
              <a:extLst>
                <a:ext uri="{FF2B5EF4-FFF2-40B4-BE49-F238E27FC236}">
                  <a16:creationId xmlns:a16="http://schemas.microsoft.com/office/drawing/2014/main" id="{C7F12C09-C1E1-46AB-89BE-15295115CBB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3" name="Arc 1222">
              <a:extLst>
                <a:ext uri="{FF2B5EF4-FFF2-40B4-BE49-F238E27FC236}">
                  <a16:creationId xmlns:a16="http://schemas.microsoft.com/office/drawing/2014/main" id="{10F5E428-6DF4-4DB0-B049-73924F63714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4" name="Arc 1223">
              <a:extLst>
                <a:ext uri="{FF2B5EF4-FFF2-40B4-BE49-F238E27FC236}">
                  <a16:creationId xmlns:a16="http://schemas.microsoft.com/office/drawing/2014/main" id="{3D290CE9-CD8E-4BC9-B729-AFD928F4721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5" name="Straight Connector 1224">
              <a:extLst>
                <a:ext uri="{FF2B5EF4-FFF2-40B4-BE49-F238E27FC236}">
                  <a16:creationId xmlns:a16="http://schemas.microsoft.com/office/drawing/2014/main" id="{35BAD86D-17C3-4E48-843F-B6B1E11C04D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6" name="Straight Connector 1225">
              <a:extLst>
                <a:ext uri="{FF2B5EF4-FFF2-40B4-BE49-F238E27FC236}">
                  <a16:creationId xmlns:a16="http://schemas.microsoft.com/office/drawing/2014/main" id="{A720F078-261A-4B73-8F65-1970E5036D3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7" name="Straight Connector 1226">
              <a:extLst>
                <a:ext uri="{FF2B5EF4-FFF2-40B4-BE49-F238E27FC236}">
                  <a16:creationId xmlns:a16="http://schemas.microsoft.com/office/drawing/2014/main" id="{17AF78AB-F414-4324-BA62-FEFB88A9B9B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8" name="Group 1227">
            <a:extLst>
              <a:ext uri="{FF2B5EF4-FFF2-40B4-BE49-F238E27FC236}">
                <a16:creationId xmlns:a16="http://schemas.microsoft.com/office/drawing/2014/main" id="{87E95E52-F3CB-413C-9736-F69D43852CA7}"/>
              </a:ext>
            </a:extLst>
          </p:cNvPr>
          <p:cNvGrpSpPr/>
          <p:nvPr/>
        </p:nvGrpSpPr>
        <p:grpSpPr>
          <a:xfrm rot="2540802">
            <a:off x="-169626" y="1790700"/>
            <a:ext cx="544580" cy="346135"/>
            <a:chOff x="1459148" y="544749"/>
            <a:chExt cx="7412477" cy="5661498"/>
          </a:xfrm>
        </p:grpSpPr>
        <p:sp>
          <p:nvSpPr>
            <p:cNvPr id="1229" name="Arc 1228">
              <a:extLst>
                <a:ext uri="{FF2B5EF4-FFF2-40B4-BE49-F238E27FC236}">
                  <a16:creationId xmlns:a16="http://schemas.microsoft.com/office/drawing/2014/main" id="{182B7445-E084-4822-9BFE-ACE0E30EDD4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30" name="Straight Connector 1229">
              <a:extLst>
                <a:ext uri="{FF2B5EF4-FFF2-40B4-BE49-F238E27FC236}">
                  <a16:creationId xmlns:a16="http://schemas.microsoft.com/office/drawing/2014/main" id="{831B7AE0-34A5-4A6E-89EF-DF6C9D0F4A3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31" name="Arc 1230">
              <a:extLst>
                <a:ext uri="{FF2B5EF4-FFF2-40B4-BE49-F238E27FC236}">
                  <a16:creationId xmlns:a16="http://schemas.microsoft.com/office/drawing/2014/main" id="{20829582-CBE7-4BBB-8BBA-FE9097B7F6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2" name="Straight Connector 1231">
              <a:extLst>
                <a:ext uri="{FF2B5EF4-FFF2-40B4-BE49-F238E27FC236}">
                  <a16:creationId xmlns:a16="http://schemas.microsoft.com/office/drawing/2014/main" id="{AA6C5519-02CA-4BB5-B2AC-04C104A1DC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33" name="Straight Connector 1232">
              <a:extLst>
                <a:ext uri="{FF2B5EF4-FFF2-40B4-BE49-F238E27FC236}">
                  <a16:creationId xmlns:a16="http://schemas.microsoft.com/office/drawing/2014/main" id="{508BB2B7-AA91-411A-B7BB-EC89B2A5EA0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4" name="Oval 1233">
              <a:extLst>
                <a:ext uri="{FF2B5EF4-FFF2-40B4-BE49-F238E27FC236}">
                  <a16:creationId xmlns:a16="http://schemas.microsoft.com/office/drawing/2014/main" id="{15F81B92-96B1-42CE-8B45-C20DF5F5BFB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5" name="Arc 1234">
              <a:extLst>
                <a:ext uri="{FF2B5EF4-FFF2-40B4-BE49-F238E27FC236}">
                  <a16:creationId xmlns:a16="http://schemas.microsoft.com/office/drawing/2014/main" id="{37849391-BAC8-4F6F-A77C-F20DBC68142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6" name="Arc 1235">
              <a:extLst>
                <a:ext uri="{FF2B5EF4-FFF2-40B4-BE49-F238E27FC236}">
                  <a16:creationId xmlns:a16="http://schemas.microsoft.com/office/drawing/2014/main" id="{8A23AC00-6924-4B21-9A86-60BE48F2C55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7" name="Arc 1236">
              <a:extLst>
                <a:ext uri="{FF2B5EF4-FFF2-40B4-BE49-F238E27FC236}">
                  <a16:creationId xmlns:a16="http://schemas.microsoft.com/office/drawing/2014/main" id="{31DE39F4-7B3F-4E0E-B3F2-2CCCA4FD0FB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8" name="Arc 1237">
              <a:extLst>
                <a:ext uri="{FF2B5EF4-FFF2-40B4-BE49-F238E27FC236}">
                  <a16:creationId xmlns:a16="http://schemas.microsoft.com/office/drawing/2014/main" id="{32E0D404-3BDE-4E73-8249-63F34B9D108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9" name="Straight Connector 1238">
              <a:extLst>
                <a:ext uri="{FF2B5EF4-FFF2-40B4-BE49-F238E27FC236}">
                  <a16:creationId xmlns:a16="http://schemas.microsoft.com/office/drawing/2014/main" id="{110A25CE-84AD-4F6D-8DA4-3AAD031A70B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40" name="Straight Connector 1239">
              <a:extLst>
                <a:ext uri="{FF2B5EF4-FFF2-40B4-BE49-F238E27FC236}">
                  <a16:creationId xmlns:a16="http://schemas.microsoft.com/office/drawing/2014/main" id="{726761F7-3EF4-44AC-BC99-C13DBAD9938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41" name="Straight Connector 1240">
              <a:extLst>
                <a:ext uri="{FF2B5EF4-FFF2-40B4-BE49-F238E27FC236}">
                  <a16:creationId xmlns:a16="http://schemas.microsoft.com/office/drawing/2014/main" id="{32AB4BB5-539F-46FC-B639-29A3EAD35F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42" name="Group 1241">
            <a:extLst>
              <a:ext uri="{FF2B5EF4-FFF2-40B4-BE49-F238E27FC236}">
                <a16:creationId xmlns:a16="http://schemas.microsoft.com/office/drawing/2014/main" id="{04756622-36B5-4622-8F4C-21500556CD37}"/>
              </a:ext>
            </a:extLst>
          </p:cNvPr>
          <p:cNvGrpSpPr/>
          <p:nvPr/>
        </p:nvGrpSpPr>
        <p:grpSpPr>
          <a:xfrm rot="2540802">
            <a:off x="-169626" y="2085975"/>
            <a:ext cx="544580" cy="346135"/>
            <a:chOff x="1459148" y="544749"/>
            <a:chExt cx="7412477" cy="5661498"/>
          </a:xfrm>
        </p:grpSpPr>
        <p:sp>
          <p:nvSpPr>
            <p:cNvPr id="1243" name="Arc 1242">
              <a:extLst>
                <a:ext uri="{FF2B5EF4-FFF2-40B4-BE49-F238E27FC236}">
                  <a16:creationId xmlns:a16="http://schemas.microsoft.com/office/drawing/2014/main" id="{71881E95-917D-442C-B638-A8FCA824466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4" name="Straight Connector 1243">
              <a:extLst>
                <a:ext uri="{FF2B5EF4-FFF2-40B4-BE49-F238E27FC236}">
                  <a16:creationId xmlns:a16="http://schemas.microsoft.com/office/drawing/2014/main" id="{0BA9D953-6944-483C-B9CB-69CB7D57992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5" name="Arc 1244">
              <a:extLst>
                <a:ext uri="{FF2B5EF4-FFF2-40B4-BE49-F238E27FC236}">
                  <a16:creationId xmlns:a16="http://schemas.microsoft.com/office/drawing/2014/main" id="{3FB0C280-54FA-467A-ADB5-F14D17F11B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6" name="Straight Connector 1245">
              <a:extLst>
                <a:ext uri="{FF2B5EF4-FFF2-40B4-BE49-F238E27FC236}">
                  <a16:creationId xmlns:a16="http://schemas.microsoft.com/office/drawing/2014/main" id="{6B279A91-1A55-4C12-AE66-2EDCAE2D603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7" name="Straight Connector 1246">
              <a:extLst>
                <a:ext uri="{FF2B5EF4-FFF2-40B4-BE49-F238E27FC236}">
                  <a16:creationId xmlns:a16="http://schemas.microsoft.com/office/drawing/2014/main" id="{6F240730-5786-4644-89DB-1BA6E9677A5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8" name="Oval 1247">
              <a:extLst>
                <a:ext uri="{FF2B5EF4-FFF2-40B4-BE49-F238E27FC236}">
                  <a16:creationId xmlns:a16="http://schemas.microsoft.com/office/drawing/2014/main" id="{8040F492-2F6A-4D52-95CC-048B5D14C08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9" name="Arc 1248">
              <a:extLst>
                <a:ext uri="{FF2B5EF4-FFF2-40B4-BE49-F238E27FC236}">
                  <a16:creationId xmlns:a16="http://schemas.microsoft.com/office/drawing/2014/main" id="{4139B629-F7C7-433F-9E2E-DDCAAAD0848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0" name="Arc 1249">
              <a:extLst>
                <a:ext uri="{FF2B5EF4-FFF2-40B4-BE49-F238E27FC236}">
                  <a16:creationId xmlns:a16="http://schemas.microsoft.com/office/drawing/2014/main" id="{FA4581FC-0AB9-42E3-B214-34B89DB6E82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1" name="Arc 1250">
              <a:extLst>
                <a:ext uri="{FF2B5EF4-FFF2-40B4-BE49-F238E27FC236}">
                  <a16:creationId xmlns:a16="http://schemas.microsoft.com/office/drawing/2014/main" id="{35E48550-4236-4BFE-B322-0B2CE6036F5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2" name="Arc 1251">
              <a:extLst>
                <a:ext uri="{FF2B5EF4-FFF2-40B4-BE49-F238E27FC236}">
                  <a16:creationId xmlns:a16="http://schemas.microsoft.com/office/drawing/2014/main" id="{269967F1-3B8B-4490-940C-222E125DF7C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3" name="Straight Connector 1252">
              <a:extLst>
                <a:ext uri="{FF2B5EF4-FFF2-40B4-BE49-F238E27FC236}">
                  <a16:creationId xmlns:a16="http://schemas.microsoft.com/office/drawing/2014/main" id="{CD63F923-D6A2-4608-A4D9-74DD138A66E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4" name="Straight Connector 1253">
              <a:extLst>
                <a:ext uri="{FF2B5EF4-FFF2-40B4-BE49-F238E27FC236}">
                  <a16:creationId xmlns:a16="http://schemas.microsoft.com/office/drawing/2014/main" id="{E58BDF4C-A329-47B9-BF28-4F950CCF4B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5" name="Straight Connector 1254">
              <a:extLst>
                <a:ext uri="{FF2B5EF4-FFF2-40B4-BE49-F238E27FC236}">
                  <a16:creationId xmlns:a16="http://schemas.microsoft.com/office/drawing/2014/main" id="{C9A9DFF9-E180-4C85-849B-E3DA8C7E2D9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6" name="Group 1255">
            <a:extLst>
              <a:ext uri="{FF2B5EF4-FFF2-40B4-BE49-F238E27FC236}">
                <a16:creationId xmlns:a16="http://schemas.microsoft.com/office/drawing/2014/main" id="{B980325A-F078-4F38-9214-B7C6D46DF442}"/>
              </a:ext>
            </a:extLst>
          </p:cNvPr>
          <p:cNvGrpSpPr/>
          <p:nvPr/>
        </p:nvGrpSpPr>
        <p:grpSpPr>
          <a:xfrm rot="2540802">
            <a:off x="-169626" y="2381250"/>
            <a:ext cx="544580" cy="346135"/>
            <a:chOff x="1459148" y="544749"/>
            <a:chExt cx="7412477" cy="5661498"/>
          </a:xfrm>
        </p:grpSpPr>
        <p:sp>
          <p:nvSpPr>
            <p:cNvPr id="1257" name="Arc 1256">
              <a:extLst>
                <a:ext uri="{FF2B5EF4-FFF2-40B4-BE49-F238E27FC236}">
                  <a16:creationId xmlns:a16="http://schemas.microsoft.com/office/drawing/2014/main" id="{23E99A7E-A5AB-4D23-9F93-445AA762CAA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8" name="Straight Connector 1257">
              <a:extLst>
                <a:ext uri="{FF2B5EF4-FFF2-40B4-BE49-F238E27FC236}">
                  <a16:creationId xmlns:a16="http://schemas.microsoft.com/office/drawing/2014/main" id="{8766B33C-6EBA-4E47-B5F9-CD8FE75EACA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9" name="Arc 1258">
              <a:extLst>
                <a:ext uri="{FF2B5EF4-FFF2-40B4-BE49-F238E27FC236}">
                  <a16:creationId xmlns:a16="http://schemas.microsoft.com/office/drawing/2014/main" id="{59BA6CDE-8427-4D37-A7C0-C17EF422838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60" name="Straight Connector 1259">
              <a:extLst>
                <a:ext uri="{FF2B5EF4-FFF2-40B4-BE49-F238E27FC236}">
                  <a16:creationId xmlns:a16="http://schemas.microsoft.com/office/drawing/2014/main" id="{8FD2EB87-342E-443E-BB99-C2C04AC5BC2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61" name="Straight Connector 1260">
              <a:extLst>
                <a:ext uri="{FF2B5EF4-FFF2-40B4-BE49-F238E27FC236}">
                  <a16:creationId xmlns:a16="http://schemas.microsoft.com/office/drawing/2014/main" id="{53AD7FF3-EF4D-4745-BE6E-1B0D7B8D52C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62" name="Oval 1261">
              <a:extLst>
                <a:ext uri="{FF2B5EF4-FFF2-40B4-BE49-F238E27FC236}">
                  <a16:creationId xmlns:a16="http://schemas.microsoft.com/office/drawing/2014/main" id="{19A2A9B9-48F7-4182-9069-A9A74BDD3CF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3" name="Arc 1262">
              <a:extLst>
                <a:ext uri="{FF2B5EF4-FFF2-40B4-BE49-F238E27FC236}">
                  <a16:creationId xmlns:a16="http://schemas.microsoft.com/office/drawing/2014/main" id="{FACE0D7A-8237-426C-A816-125370FB0FA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4" name="Arc 1263">
              <a:extLst>
                <a:ext uri="{FF2B5EF4-FFF2-40B4-BE49-F238E27FC236}">
                  <a16:creationId xmlns:a16="http://schemas.microsoft.com/office/drawing/2014/main" id="{B026AAA0-4028-4A40-AEA5-D619265C4A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5" name="Arc 1264">
              <a:extLst>
                <a:ext uri="{FF2B5EF4-FFF2-40B4-BE49-F238E27FC236}">
                  <a16:creationId xmlns:a16="http://schemas.microsoft.com/office/drawing/2014/main" id="{D04F4AB0-612E-44C7-A8F0-2D1FE19ADA4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6" name="Arc 1265">
              <a:extLst>
                <a:ext uri="{FF2B5EF4-FFF2-40B4-BE49-F238E27FC236}">
                  <a16:creationId xmlns:a16="http://schemas.microsoft.com/office/drawing/2014/main" id="{A21CD104-47B2-461A-809F-3E15B6902BD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7" name="Straight Connector 1266">
              <a:extLst>
                <a:ext uri="{FF2B5EF4-FFF2-40B4-BE49-F238E27FC236}">
                  <a16:creationId xmlns:a16="http://schemas.microsoft.com/office/drawing/2014/main" id="{DE9D7F1B-8FE1-44F9-A3C5-260F736E374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a:extLst>
                <a:ext uri="{FF2B5EF4-FFF2-40B4-BE49-F238E27FC236}">
                  <a16:creationId xmlns:a16="http://schemas.microsoft.com/office/drawing/2014/main" id="{F7725B45-BB26-4C79-9218-416B8CD2AC0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9" name="Straight Connector 1268">
              <a:extLst>
                <a:ext uri="{FF2B5EF4-FFF2-40B4-BE49-F238E27FC236}">
                  <a16:creationId xmlns:a16="http://schemas.microsoft.com/office/drawing/2014/main" id="{DF86D016-CCAE-40D4-9E50-4276F277B1F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70" name="Group 1269">
            <a:extLst>
              <a:ext uri="{FF2B5EF4-FFF2-40B4-BE49-F238E27FC236}">
                <a16:creationId xmlns:a16="http://schemas.microsoft.com/office/drawing/2014/main" id="{6018B356-B261-492F-9C31-2E973FBFA894}"/>
              </a:ext>
            </a:extLst>
          </p:cNvPr>
          <p:cNvGrpSpPr/>
          <p:nvPr/>
        </p:nvGrpSpPr>
        <p:grpSpPr>
          <a:xfrm rot="2540802">
            <a:off x="-169626" y="2676525"/>
            <a:ext cx="544580" cy="346135"/>
            <a:chOff x="1459148" y="544749"/>
            <a:chExt cx="7412477" cy="5661498"/>
          </a:xfrm>
        </p:grpSpPr>
        <p:sp>
          <p:nvSpPr>
            <p:cNvPr id="1271" name="Arc 1270">
              <a:extLst>
                <a:ext uri="{FF2B5EF4-FFF2-40B4-BE49-F238E27FC236}">
                  <a16:creationId xmlns:a16="http://schemas.microsoft.com/office/drawing/2014/main" id="{7DB0EAE8-C69D-47F4-998C-EE5CAFFE3B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72" name="Straight Connector 1271">
              <a:extLst>
                <a:ext uri="{FF2B5EF4-FFF2-40B4-BE49-F238E27FC236}">
                  <a16:creationId xmlns:a16="http://schemas.microsoft.com/office/drawing/2014/main" id="{49FEA65F-A662-4F07-B5F3-F78FE3EDC39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73" name="Arc 1272">
              <a:extLst>
                <a:ext uri="{FF2B5EF4-FFF2-40B4-BE49-F238E27FC236}">
                  <a16:creationId xmlns:a16="http://schemas.microsoft.com/office/drawing/2014/main" id="{3B789362-5FFE-4295-94CE-77D6E6D1D3F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4" name="Straight Connector 1273">
              <a:extLst>
                <a:ext uri="{FF2B5EF4-FFF2-40B4-BE49-F238E27FC236}">
                  <a16:creationId xmlns:a16="http://schemas.microsoft.com/office/drawing/2014/main" id="{428881EF-83A9-4D6D-B14A-FA2AF507631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5" name="Straight Connector 1274">
              <a:extLst>
                <a:ext uri="{FF2B5EF4-FFF2-40B4-BE49-F238E27FC236}">
                  <a16:creationId xmlns:a16="http://schemas.microsoft.com/office/drawing/2014/main" id="{0D35C5CD-05FF-4B07-AA40-80DD7BFFC3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6" name="Oval 1275">
              <a:extLst>
                <a:ext uri="{FF2B5EF4-FFF2-40B4-BE49-F238E27FC236}">
                  <a16:creationId xmlns:a16="http://schemas.microsoft.com/office/drawing/2014/main" id="{512461A6-D10D-435E-BE25-C52DE9649E6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7" name="Arc 1276">
              <a:extLst>
                <a:ext uri="{FF2B5EF4-FFF2-40B4-BE49-F238E27FC236}">
                  <a16:creationId xmlns:a16="http://schemas.microsoft.com/office/drawing/2014/main" id="{0C4598AF-8BD9-44BD-8F45-F5C3D54CF6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8" name="Arc 1277">
              <a:extLst>
                <a:ext uri="{FF2B5EF4-FFF2-40B4-BE49-F238E27FC236}">
                  <a16:creationId xmlns:a16="http://schemas.microsoft.com/office/drawing/2014/main" id="{CF999A4C-A4AE-47D6-B05D-52D28C587FE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9" name="Arc 1278">
              <a:extLst>
                <a:ext uri="{FF2B5EF4-FFF2-40B4-BE49-F238E27FC236}">
                  <a16:creationId xmlns:a16="http://schemas.microsoft.com/office/drawing/2014/main" id="{A4B69B23-FCF8-46D0-8E09-538C72E5380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0" name="Arc 1279">
              <a:extLst>
                <a:ext uri="{FF2B5EF4-FFF2-40B4-BE49-F238E27FC236}">
                  <a16:creationId xmlns:a16="http://schemas.microsoft.com/office/drawing/2014/main" id="{661A2624-F2B0-471D-B3B6-03F0A6EF803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81" name="Straight Connector 1280">
              <a:extLst>
                <a:ext uri="{FF2B5EF4-FFF2-40B4-BE49-F238E27FC236}">
                  <a16:creationId xmlns:a16="http://schemas.microsoft.com/office/drawing/2014/main" id="{6CCBF1CD-3CA2-4C1C-BF2C-997E50CAEE1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a:extLst>
                <a:ext uri="{FF2B5EF4-FFF2-40B4-BE49-F238E27FC236}">
                  <a16:creationId xmlns:a16="http://schemas.microsoft.com/office/drawing/2014/main" id="{28C7D35D-C33E-4A54-9BA8-0938B79B814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a:extLst>
                <a:ext uri="{FF2B5EF4-FFF2-40B4-BE49-F238E27FC236}">
                  <a16:creationId xmlns:a16="http://schemas.microsoft.com/office/drawing/2014/main" id="{D80CD9CD-B0EC-479F-9604-F5BD1117B12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4" name="Group 1283">
            <a:extLst>
              <a:ext uri="{FF2B5EF4-FFF2-40B4-BE49-F238E27FC236}">
                <a16:creationId xmlns:a16="http://schemas.microsoft.com/office/drawing/2014/main" id="{8D1C6BD5-63CF-4A50-8887-509092024739}"/>
              </a:ext>
            </a:extLst>
          </p:cNvPr>
          <p:cNvGrpSpPr/>
          <p:nvPr/>
        </p:nvGrpSpPr>
        <p:grpSpPr>
          <a:xfrm rot="2540802">
            <a:off x="-169626" y="2971800"/>
            <a:ext cx="544580" cy="346135"/>
            <a:chOff x="1459148" y="544749"/>
            <a:chExt cx="7412477" cy="5661498"/>
          </a:xfrm>
        </p:grpSpPr>
        <p:sp>
          <p:nvSpPr>
            <p:cNvPr id="1285" name="Arc 1284">
              <a:extLst>
                <a:ext uri="{FF2B5EF4-FFF2-40B4-BE49-F238E27FC236}">
                  <a16:creationId xmlns:a16="http://schemas.microsoft.com/office/drawing/2014/main" id="{6F48D7B9-95B4-4A2F-BA0C-1DB867A2309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6" name="Straight Connector 1285">
              <a:extLst>
                <a:ext uri="{FF2B5EF4-FFF2-40B4-BE49-F238E27FC236}">
                  <a16:creationId xmlns:a16="http://schemas.microsoft.com/office/drawing/2014/main" id="{170FF3E5-A0AA-4E21-8DF6-3D584F97EC6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7" name="Arc 1286">
              <a:extLst>
                <a:ext uri="{FF2B5EF4-FFF2-40B4-BE49-F238E27FC236}">
                  <a16:creationId xmlns:a16="http://schemas.microsoft.com/office/drawing/2014/main" id="{DC2B5C45-AC36-4950-AC16-26E0E35516C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8" name="Straight Connector 1287">
              <a:extLst>
                <a:ext uri="{FF2B5EF4-FFF2-40B4-BE49-F238E27FC236}">
                  <a16:creationId xmlns:a16="http://schemas.microsoft.com/office/drawing/2014/main" id="{A4747DA2-1198-48F3-B673-E8F69037785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9" name="Straight Connector 1288">
              <a:extLst>
                <a:ext uri="{FF2B5EF4-FFF2-40B4-BE49-F238E27FC236}">
                  <a16:creationId xmlns:a16="http://schemas.microsoft.com/office/drawing/2014/main" id="{95B2E315-4E97-4CA8-B22B-48FEB71D99C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90" name="Oval 1289">
              <a:extLst>
                <a:ext uri="{FF2B5EF4-FFF2-40B4-BE49-F238E27FC236}">
                  <a16:creationId xmlns:a16="http://schemas.microsoft.com/office/drawing/2014/main" id="{3114CD1C-0554-413D-AA5F-DA809F05037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1" name="Arc 1290">
              <a:extLst>
                <a:ext uri="{FF2B5EF4-FFF2-40B4-BE49-F238E27FC236}">
                  <a16:creationId xmlns:a16="http://schemas.microsoft.com/office/drawing/2014/main" id="{6C5B5DE8-E08E-4BC9-BD93-3FC2B835694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2" name="Arc 1291">
              <a:extLst>
                <a:ext uri="{FF2B5EF4-FFF2-40B4-BE49-F238E27FC236}">
                  <a16:creationId xmlns:a16="http://schemas.microsoft.com/office/drawing/2014/main" id="{69E5359C-5F2B-4DBA-AFC8-D1265DFCFC8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3" name="Arc 1292">
              <a:extLst>
                <a:ext uri="{FF2B5EF4-FFF2-40B4-BE49-F238E27FC236}">
                  <a16:creationId xmlns:a16="http://schemas.microsoft.com/office/drawing/2014/main" id="{D96815C5-2F70-4B26-9038-F9AF6243596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4" name="Arc 1293">
              <a:extLst>
                <a:ext uri="{FF2B5EF4-FFF2-40B4-BE49-F238E27FC236}">
                  <a16:creationId xmlns:a16="http://schemas.microsoft.com/office/drawing/2014/main" id="{F6D0F219-2DC8-4DAD-8361-BDA874696E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5" name="Straight Connector 1294">
              <a:extLst>
                <a:ext uri="{FF2B5EF4-FFF2-40B4-BE49-F238E27FC236}">
                  <a16:creationId xmlns:a16="http://schemas.microsoft.com/office/drawing/2014/main" id="{FBCA10CA-6561-4EE4-A000-18AB24C1AC9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a:extLst>
                <a:ext uri="{FF2B5EF4-FFF2-40B4-BE49-F238E27FC236}">
                  <a16:creationId xmlns:a16="http://schemas.microsoft.com/office/drawing/2014/main" id="{8B7E7D84-38A8-4B73-BE9B-40C941895B4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7" name="Straight Connector 1296">
              <a:extLst>
                <a:ext uri="{FF2B5EF4-FFF2-40B4-BE49-F238E27FC236}">
                  <a16:creationId xmlns:a16="http://schemas.microsoft.com/office/drawing/2014/main" id="{0A6FBE41-CCFE-43E0-89AD-2445170AA0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8" name="Group 1297">
            <a:extLst>
              <a:ext uri="{FF2B5EF4-FFF2-40B4-BE49-F238E27FC236}">
                <a16:creationId xmlns:a16="http://schemas.microsoft.com/office/drawing/2014/main" id="{15169EBC-59DA-45C3-9EAF-F5205D642006}"/>
              </a:ext>
            </a:extLst>
          </p:cNvPr>
          <p:cNvGrpSpPr/>
          <p:nvPr/>
        </p:nvGrpSpPr>
        <p:grpSpPr>
          <a:xfrm rot="2540802">
            <a:off x="-169626" y="3267075"/>
            <a:ext cx="544580" cy="346135"/>
            <a:chOff x="1459148" y="544749"/>
            <a:chExt cx="7412477" cy="5661498"/>
          </a:xfrm>
        </p:grpSpPr>
        <p:sp>
          <p:nvSpPr>
            <p:cNvPr id="1299" name="Arc 1298">
              <a:extLst>
                <a:ext uri="{FF2B5EF4-FFF2-40B4-BE49-F238E27FC236}">
                  <a16:creationId xmlns:a16="http://schemas.microsoft.com/office/drawing/2014/main" id="{B0FE0E0A-C41F-4603-8E8A-E7BBF59067F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00" name="Straight Connector 1299">
              <a:extLst>
                <a:ext uri="{FF2B5EF4-FFF2-40B4-BE49-F238E27FC236}">
                  <a16:creationId xmlns:a16="http://schemas.microsoft.com/office/drawing/2014/main" id="{3BC427EE-EDC8-4B15-BA67-B52430BD9D6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01" name="Arc 1300">
              <a:extLst>
                <a:ext uri="{FF2B5EF4-FFF2-40B4-BE49-F238E27FC236}">
                  <a16:creationId xmlns:a16="http://schemas.microsoft.com/office/drawing/2014/main" id="{6416C2B5-3A6C-4E96-AD45-A88C95539D1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02" name="Straight Connector 1301">
              <a:extLst>
                <a:ext uri="{FF2B5EF4-FFF2-40B4-BE49-F238E27FC236}">
                  <a16:creationId xmlns:a16="http://schemas.microsoft.com/office/drawing/2014/main" id="{7D430C77-EC1B-47BA-A0A5-BD898F33ABC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03" name="Straight Connector 1302">
              <a:extLst>
                <a:ext uri="{FF2B5EF4-FFF2-40B4-BE49-F238E27FC236}">
                  <a16:creationId xmlns:a16="http://schemas.microsoft.com/office/drawing/2014/main" id="{ECF75F27-1E66-4454-94FF-9CB854AB3BE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4" name="Oval 1303">
              <a:extLst>
                <a:ext uri="{FF2B5EF4-FFF2-40B4-BE49-F238E27FC236}">
                  <a16:creationId xmlns:a16="http://schemas.microsoft.com/office/drawing/2014/main" id="{7E474F85-FF7C-40FF-B75D-B49BAAB4044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5" name="Arc 1304">
              <a:extLst>
                <a:ext uri="{FF2B5EF4-FFF2-40B4-BE49-F238E27FC236}">
                  <a16:creationId xmlns:a16="http://schemas.microsoft.com/office/drawing/2014/main" id="{29484B2E-EEDD-4D17-A754-9E21878FF91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6" name="Arc 1305">
              <a:extLst>
                <a:ext uri="{FF2B5EF4-FFF2-40B4-BE49-F238E27FC236}">
                  <a16:creationId xmlns:a16="http://schemas.microsoft.com/office/drawing/2014/main" id="{B97C5281-7E04-418E-B0BB-F05B3788268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7" name="Arc 1306">
              <a:extLst>
                <a:ext uri="{FF2B5EF4-FFF2-40B4-BE49-F238E27FC236}">
                  <a16:creationId xmlns:a16="http://schemas.microsoft.com/office/drawing/2014/main" id="{15D24DC2-7C81-47E4-8F63-3DDEF95B7DE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8" name="Arc 1307">
              <a:extLst>
                <a:ext uri="{FF2B5EF4-FFF2-40B4-BE49-F238E27FC236}">
                  <a16:creationId xmlns:a16="http://schemas.microsoft.com/office/drawing/2014/main" id="{10DE948C-A3FC-438C-B65F-291025F4B77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9" name="Straight Connector 1308">
              <a:extLst>
                <a:ext uri="{FF2B5EF4-FFF2-40B4-BE49-F238E27FC236}">
                  <a16:creationId xmlns:a16="http://schemas.microsoft.com/office/drawing/2014/main" id="{2521A9B9-33DD-4A5C-A6A6-9811A039CAB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a:extLst>
                <a:ext uri="{FF2B5EF4-FFF2-40B4-BE49-F238E27FC236}">
                  <a16:creationId xmlns:a16="http://schemas.microsoft.com/office/drawing/2014/main" id="{52544555-E6B0-46DB-A4A7-529A033D228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11" name="Straight Connector 1310">
              <a:extLst>
                <a:ext uri="{FF2B5EF4-FFF2-40B4-BE49-F238E27FC236}">
                  <a16:creationId xmlns:a16="http://schemas.microsoft.com/office/drawing/2014/main" id="{E106D13B-536C-4C7B-9279-4C8FDCD0560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12" name="Group 1311">
            <a:extLst>
              <a:ext uri="{FF2B5EF4-FFF2-40B4-BE49-F238E27FC236}">
                <a16:creationId xmlns:a16="http://schemas.microsoft.com/office/drawing/2014/main" id="{99ECABEB-F9C0-4EFD-A0B3-6A32E1E9ED53}"/>
              </a:ext>
            </a:extLst>
          </p:cNvPr>
          <p:cNvGrpSpPr/>
          <p:nvPr/>
        </p:nvGrpSpPr>
        <p:grpSpPr>
          <a:xfrm rot="2540802">
            <a:off x="-169626" y="3562350"/>
            <a:ext cx="544580" cy="346135"/>
            <a:chOff x="1459148" y="544749"/>
            <a:chExt cx="7412477" cy="5661498"/>
          </a:xfrm>
        </p:grpSpPr>
        <p:sp>
          <p:nvSpPr>
            <p:cNvPr id="1313" name="Arc 1312">
              <a:extLst>
                <a:ext uri="{FF2B5EF4-FFF2-40B4-BE49-F238E27FC236}">
                  <a16:creationId xmlns:a16="http://schemas.microsoft.com/office/drawing/2014/main" id="{543EBFCB-1642-45E3-8A00-74A327400DA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4" name="Straight Connector 1313">
              <a:extLst>
                <a:ext uri="{FF2B5EF4-FFF2-40B4-BE49-F238E27FC236}">
                  <a16:creationId xmlns:a16="http://schemas.microsoft.com/office/drawing/2014/main" id="{6A9D92AB-5CC5-4584-BEEC-590C6B70FDA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5" name="Arc 1314">
              <a:extLst>
                <a:ext uri="{FF2B5EF4-FFF2-40B4-BE49-F238E27FC236}">
                  <a16:creationId xmlns:a16="http://schemas.microsoft.com/office/drawing/2014/main" id="{B2EDB95C-D28A-44A3-8C46-5865BEE5241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6" name="Straight Connector 1315">
              <a:extLst>
                <a:ext uri="{FF2B5EF4-FFF2-40B4-BE49-F238E27FC236}">
                  <a16:creationId xmlns:a16="http://schemas.microsoft.com/office/drawing/2014/main" id="{7707449F-0226-4C12-9060-26CAD6B7FAD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7" name="Straight Connector 1316">
              <a:extLst>
                <a:ext uri="{FF2B5EF4-FFF2-40B4-BE49-F238E27FC236}">
                  <a16:creationId xmlns:a16="http://schemas.microsoft.com/office/drawing/2014/main" id="{F3A98325-DD1D-49CC-83D7-342104122F9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8" name="Oval 1317">
              <a:extLst>
                <a:ext uri="{FF2B5EF4-FFF2-40B4-BE49-F238E27FC236}">
                  <a16:creationId xmlns:a16="http://schemas.microsoft.com/office/drawing/2014/main" id="{DE146D6B-DC24-4E47-BDB5-442960DA0B0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9" name="Arc 1318">
              <a:extLst>
                <a:ext uri="{FF2B5EF4-FFF2-40B4-BE49-F238E27FC236}">
                  <a16:creationId xmlns:a16="http://schemas.microsoft.com/office/drawing/2014/main" id="{E8B93343-6725-4F5C-8A4B-4D117BE971B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0" name="Arc 1319">
              <a:extLst>
                <a:ext uri="{FF2B5EF4-FFF2-40B4-BE49-F238E27FC236}">
                  <a16:creationId xmlns:a16="http://schemas.microsoft.com/office/drawing/2014/main" id="{C8AFD829-9814-4042-B799-28FE42D727B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1" name="Arc 1320">
              <a:extLst>
                <a:ext uri="{FF2B5EF4-FFF2-40B4-BE49-F238E27FC236}">
                  <a16:creationId xmlns:a16="http://schemas.microsoft.com/office/drawing/2014/main" id="{5D9BD7C2-B327-4CE7-9517-77D738F7CF2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2" name="Arc 1321">
              <a:extLst>
                <a:ext uri="{FF2B5EF4-FFF2-40B4-BE49-F238E27FC236}">
                  <a16:creationId xmlns:a16="http://schemas.microsoft.com/office/drawing/2014/main" id="{F174BE81-5A27-48DF-830F-4F0C6BD4155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3" name="Straight Connector 1322">
              <a:extLst>
                <a:ext uri="{FF2B5EF4-FFF2-40B4-BE49-F238E27FC236}">
                  <a16:creationId xmlns:a16="http://schemas.microsoft.com/office/drawing/2014/main" id="{063877F2-4674-46E3-BE17-071E7A596B8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a:extLst>
                <a:ext uri="{FF2B5EF4-FFF2-40B4-BE49-F238E27FC236}">
                  <a16:creationId xmlns:a16="http://schemas.microsoft.com/office/drawing/2014/main" id="{1948A897-CC94-48AE-B6F8-D8CF518317F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a:extLst>
                <a:ext uri="{FF2B5EF4-FFF2-40B4-BE49-F238E27FC236}">
                  <a16:creationId xmlns:a16="http://schemas.microsoft.com/office/drawing/2014/main" id="{44888500-91D5-4093-950C-1C443132FBC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6" name="Group 1325">
            <a:extLst>
              <a:ext uri="{FF2B5EF4-FFF2-40B4-BE49-F238E27FC236}">
                <a16:creationId xmlns:a16="http://schemas.microsoft.com/office/drawing/2014/main" id="{63A21521-29A6-4D2F-BA2E-DCE93E86D558}"/>
              </a:ext>
            </a:extLst>
          </p:cNvPr>
          <p:cNvGrpSpPr/>
          <p:nvPr/>
        </p:nvGrpSpPr>
        <p:grpSpPr>
          <a:xfrm rot="2540802">
            <a:off x="-169626" y="3857625"/>
            <a:ext cx="544580" cy="346135"/>
            <a:chOff x="1459148" y="544749"/>
            <a:chExt cx="7412477" cy="5661498"/>
          </a:xfrm>
        </p:grpSpPr>
        <p:sp>
          <p:nvSpPr>
            <p:cNvPr id="1327" name="Arc 1326">
              <a:extLst>
                <a:ext uri="{FF2B5EF4-FFF2-40B4-BE49-F238E27FC236}">
                  <a16:creationId xmlns:a16="http://schemas.microsoft.com/office/drawing/2014/main" id="{83515240-3F1C-410E-B51E-E026CF9FF74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8" name="Straight Connector 1327">
              <a:extLst>
                <a:ext uri="{FF2B5EF4-FFF2-40B4-BE49-F238E27FC236}">
                  <a16:creationId xmlns:a16="http://schemas.microsoft.com/office/drawing/2014/main" id="{5DD5ED04-9E86-4367-B384-F5670086101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9" name="Arc 1328">
              <a:extLst>
                <a:ext uri="{FF2B5EF4-FFF2-40B4-BE49-F238E27FC236}">
                  <a16:creationId xmlns:a16="http://schemas.microsoft.com/office/drawing/2014/main" id="{92E0BB20-F2A4-4174-B616-A38AA27045D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30" name="Straight Connector 1329">
              <a:extLst>
                <a:ext uri="{FF2B5EF4-FFF2-40B4-BE49-F238E27FC236}">
                  <a16:creationId xmlns:a16="http://schemas.microsoft.com/office/drawing/2014/main" id="{EC09D0C5-0FBE-4CB7-8C3A-142234F8A78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31" name="Straight Connector 1330">
              <a:extLst>
                <a:ext uri="{FF2B5EF4-FFF2-40B4-BE49-F238E27FC236}">
                  <a16:creationId xmlns:a16="http://schemas.microsoft.com/office/drawing/2014/main" id="{4A48FB0E-03DF-473B-A631-A107823DE46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32" name="Oval 1331">
              <a:extLst>
                <a:ext uri="{FF2B5EF4-FFF2-40B4-BE49-F238E27FC236}">
                  <a16:creationId xmlns:a16="http://schemas.microsoft.com/office/drawing/2014/main" id="{57C07FA8-6147-4F64-ACB3-DD7C9211EFA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3" name="Arc 1332">
              <a:extLst>
                <a:ext uri="{FF2B5EF4-FFF2-40B4-BE49-F238E27FC236}">
                  <a16:creationId xmlns:a16="http://schemas.microsoft.com/office/drawing/2014/main" id="{CEFD622B-5ED8-43EB-951D-140BEC73381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4" name="Arc 1333">
              <a:extLst>
                <a:ext uri="{FF2B5EF4-FFF2-40B4-BE49-F238E27FC236}">
                  <a16:creationId xmlns:a16="http://schemas.microsoft.com/office/drawing/2014/main" id="{E486349A-1E1A-49D3-AEB8-ECE3B2BA2E0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5" name="Arc 1334">
              <a:extLst>
                <a:ext uri="{FF2B5EF4-FFF2-40B4-BE49-F238E27FC236}">
                  <a16:creationId xmlns:a16="http://schemas.microsoft.com/office/drawing/2014/main" id="{C9E9C1ED-CADE-47C6-AC9B-2F908837C7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6" name="Arc 1335">
              <a:extLst>
                <a:ext uri="{FF2B5EF4-FFF2-40B4-BE49-F238E27FC236}">
                  <a16:creationId xmlns:a16="http://schemas.microsoft.com/office/drawing/2014/main" id="{98C43FA9-6DA3-4847-8019-38ED6D8EDB9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7" name="Straight Connector 1336">
              <a:extLst>
                <a:ext uri="{FF2B5EF4-FFF2-40B4-BE49-F238E27FC236}">
                  <a16:creationId xmlns:a16="http://schemas.microsoft.com/office/drawing/2014/main" id="{FC7C43EB-0E03-4CC9-A667-2E2CF379261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0DA92726-B69D-48E8-9808-65D546A5B23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a:extLst>
                <a:ext uri="{FF2B5EF4-FFF2-40B4-BE49-F238E27FC236}">
                  <a16:creationId xmlns:a16="http://schemas.microsoft.com/office/drawing/2014/main" id="{B63818B5-45E3-46C4-A4C9-ABA0B9EA6D8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40" name="Group 1339">
            <a:extLst>
              <a:ext uri="{FF2B5EF4-FFF2-40B4-BE49-F238E27FC236}">
                <a16:creationId xmlns:a16="http://schemas.microsoft.com/office/drawing/2014/main" id="{F71D790A-2A2F-45D2-888A-CD5D01758C59}"/>
              </a:ext>
            </a:extLst>
          </p:cNvPr>
          <p:cNvGrpSpPr/>
          <p:nvPr/>
        </p:nvGrpSpPr>
        <p:grpSpPr>
          <a:xfrm rot="2540802">
            <a:off x="-169626" y="4152900"/>
            <a:ext cx="544580" cy="346135"/>
            <a:chOff x="1459148" y="544749"/>
            <a:chExt cx="7412477" cy="5661498"/>
          </a:xfrm>
        </p:grpSpPr>
        <p:sp>
          <p:nvSpPr>
            <p:cNvPr id="1341" name="Arc 1340">
              <a:extLst>
                <a:ext uri="{FF2B5EF4-FFF2-40B4-BE49-F238E27FC236}">
                  <a16:creationId xmlns:a16="http://schemas.microsoft.com/office/drawing/2014/main" id="{119A21DC-77EE-477E-AF69-65F5E5A3927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2" name="Straight Connector 1341">
              <a:extLst>
                <a:ext uri="{FF2B5EF4-FFF2-40B4-BE49-F238E27FC236}">
                  <a16:creationId xmlns:a16="http://schemas.microsoft.com/office/drawing/2014/main" id="{60A49FE9-7E3B-4B60-8F39-B4A68AAF26F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43" name="Arc 1342">
              <a:extLst>
                <a:ext uri="{FF2B5EF4-FFF2-40B4-BE49-F238E27FC236}">
                  <a16:creationId xmlns:a16="http://schemas.microsoft.com/office/drawing/2014/main" id="{44C9E1E9-5AD9-4441-A177-D5562EFF357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4" name="Straight Connector 1343">
              <a:extLst>
                <a:ext uri="{FF2B5EF4-FFF2-40B4-BE49-F238E27FC236}">
                  <a16:creationId xmlns:a16="http://schemas.microsoft.com/office/drawing/2014/main" id="{3022C63D-4C86-496A-9AC2-68BC397A97F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5" name="Straight Connector 1344">
              <a:extLst>
                <a:ext uri="{FF2B5EF4-FFF2-40B4-BE49-F238E27FC236}">
                  <a16:creationId xmlns:a16="http://schemas.microsoft.com/office/drawing/2014/main" id="{79AEDDBF-2A85-4F37-8331-F51B4FDD66D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6" name="Oval 1345">
              <a:extLst>
                <a:ext uri="{FF2B5EF4-FFF2-40B4-BE49-F238E27FC236}">
                  <a16:creationId xmlns:a16="http://schemas.microsoft.com/office/drawing/2014/main" id="{97DF81FC-9507-45DC-AC77-1848E811FA9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7" name="Arc 1346">
              <a:extLst>
                <a:ext uri="{FF2B5EF4-FFF2-40B4-BE49-F238E27FC236}">
                  <a16:creationId xmlns:a16="http://schemas.microsoft.com/office/drawing/2014/main" id="{4478A7EF-82E4-4332-A57D-64030915146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8" name="Arc 1347">
              <a:extLst>
                <a:ext uri="{FF2B5EF4-FFF2-40B4-BE49-F238E27FC236}">
                  <a16:creationId xmlns:a16="http://schemas.microsoft.com/office/drawing/2014/main" id="{B848E18B-47AE-4573-8B2B-D83CE3A8DE9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9" name="Arc 1348">
              <a:extLst>
                <a:ext uri="{FF2B5EF4-FFF2-40B4-BE49-F238E27FC236}">
                  <a16:creationId xmlns:a16="http://schemas.microsoft.com/office/drawing/2014/main" id="{7FAA0534-2FCC-4458-AF9B-BE3CC82F2F2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0" name="Arc 1349">
              <a:extLst>
                <a:ext uri="{FF2B5EF4-FFF2-40B4-BE49-F238E27FC236}">
                  <a16:creationId xmlns:a16="http://schemas.microsoft.com/office/drawing/2014/main" id="{65D04E33-0175-436E-A56F-69B01681FD3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51" name="Straight Connector 1350">
              <a:extLst>
                <a:ext uri="{FF2B5EF4-FFF2-40B4-BE49-F238E27FC236}">
                  <a16:creationId xmlns:a16="http://schemas.microsoft.com/office/drawing/2014/main" id="{D894843C-766F-4C78-BE50-989431B2E81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52" name="Straight Connector 1351">
              <a:extLst>
                <a:ext uri="{FF2B5EF4-FFF2-40B4-BE49-F238E27FC236}">
                  <a16:creationId xmlns:a16="http://schemas.microsoft.com/office/drawing/2014/main" id="{39D6C93D-EA69-4EEC-ADF4-ECBDCAB0DD4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53" name="Straight Connector 1352">
              <a:extLst>
                <a:ext uri="{FF2B5EF4-FFF2-40B4-BE49-F238E27FC236}">
                  <a16:creationId xmlns:a16="http://schemas.microsoft.com/office/drawing/2014/main" id="{DADB0773-0B90-4011-904F-DFBC5427C4F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4" name="Group 1353">
            <a:extLst>
              <a:ext uri="{FF2B5EF4-FFF2-40B4-BE49-F238E27FC236}">
                <a16:creationId xmlns:a16="http://schemas.microsoft.com/office/drawing/2014/main" id="{76DBA298-757F-4978-AD45-B556AF47B9EB}"/>
              </a:ext>
            </a:extLst>
          </p:cNvPr>
          <p:cNvGrpSpPr/>
          <p:nvPr/>
        </p:nvGrpSpPr>
        <p:grpSpPr>
          <a:xfrm rot="2540802">
            <a:off x="-169626" y="4448175"/>
            <a:ext cx="544580" cy="346135"/>
            <a:chOff x="1459148" y="544749"/>
            <a:chExt cx="7412477" cy="5661498"/>
          </a:xfrm>
        </p:grpSpPr>
        <p:sp>
          <p:nvSpPr>
            <p:cNvPr id="1355" name="Arc 1354">
              <a:extLst>
                <a:ext uri="{FF2B5EF4-FFF2-40B4-BE49-F238E27FC236}">
                  <a16:creationId xmlns:a16="http://schemas.microsoft.com/office/drawing/2014/main" id="{02BBE33E-1BCB-47E6-A066-2166D45AC2B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6" name="Straight Connector 1355">
              <a:extLst>
                <a:ext uri="{FF2B5EF4-FFF2-40B4-BE49-F238E27FC236}">
                  <a16:creationId xmlns:a16="http://schemas.microsoft.com/office/drawing/2014/main" id="{77484B14-02E2-45A7-8999-12215119B66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7" name="Arc 1356">
              <a:extLst>
                <a:ext uri="{FF2B5EF4-FFF2-40B4-BE49-F238E27FC236}">
                  <a16:creationId xmlns:a16="http://schemas.microsoft.com/office/drawing/2014/main" id="{9008E651-1D36-4744-9A52-50B4AF30712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8" name="Straight Connector 1357">
              <a:extLst>
                <a:ext uri="{FF2B5EF4-FFF2-40B4-BE49-F238E27FC236}">
                  <a16:creationId xmlns:a16="http://schemas.microsoft.com/office/drawing/2014/main" id="{865CEEC8-6542-4094-AA3A-1ADEBAD5367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9" name="Straight Connector 1358">
              <a:extLst>
                <a:ext uri="{FF2B5EF4-FFF2-40B4-BE49-F238E27FC236}">
                  <a16:creationId xmlns:a16="http://schemas.microsoft.com/office/drawing/2014/main" id="{23DCE6FC-409E-4D01-9E1B-39DD014550D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60" name="Oval 1359">
              <a:extLst>
                <a:ext uri="{FF2B5EF4-FFF2-40B4-BE49-F238E27FC236}">
                  <a16:creationId xmlns:a16="http://schemas.microsoft.com/office/drawing/2014/main" id="{7C373C61-C09C-4F35-9BE2-322128B6222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1" name="Arc 1360">
              <a:extLst>
                <a:ext uri="{FF2B5EF4-FFF2-40B4-BE49-F238E27FC236}">
                  <a16:creationId xmlns:a16="http://schemas.microsoft.com/office/drawing/2014/main" id="{74171105-3B88-40A4-91B1-676614C253C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2" name="Arc 1361">
              <a:extLst>
                <a:ext uri="{FF2B5EF4-FFF2-40B4-BE49-F238E27FC236}">
                  <a16:creationId xmlns:a16="http://schemas.microsoft.com/office/drawing/2014/main" id="{0FAFE2D4-5101-44D0-8BFC-2487C87EEED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3" name="Arc 1362">
              <a:extLst>
                <a:ext uri="{FF2B5EF4-FFF2-40B4-BE49-F238E27FC236}">
                  <a16:creationId xmlns:a16="http://schemas.microsoft.com/office/drawing/2014/main" id="{900C67AB-C1A3-4A14-B137-5DD8B548C34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4" name="Arc 1363">
              <a:extLst>
                <a:ext uri="{FF2B5EF4-FFF2-40B4-BE49-F238E27FC236}">
                  <a16:creationId xmlns:a16="http://schemas.microsoft.com/office/drawing/2014/main" id="{A67C9354-D66E-49CD-A556-2BC772E6C56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5" name="Straight Connector 1364">
              <a:extLst>
                <a:ext uri="{FF2B5EF4-FFF2-40B4-BE49-F238E27FC236}">
                  <a16:creationId xmlns:a16="http://schemas.microsoft.com/office/drawing/2014/main" id="{97CCCAB6-B196-43E2-BE0C-EDD485E7C30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6" name="Straight Connector 1365">
              <a:extLst>
                <a:ext uri="{FF2B5EF4-FFF2-40B4-BE49-F238E27FC236}">
                  <a16:creationId xmlns:a16="http://schemas.microsoft.com/office/drawing/2014/main" id="{A17C185B-6C39-4A76-B6D8-491CA5B46A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7" name="Straight Connector 1366">
              <a:extLst>
                <a:ext uri="{FF2B5EF4-FFF2-40B4-BE49-F238E27FC236}">
                  <a16:creationId xmlns:a16="http://schemas.microsoft.com/office/drawing/2014/main" id="{31C08D59-9809-423C-940B-DB6EC0A4B15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8" name="Group 1367">
            <a:extLst>
              <a:ext uri="{FF2B5EF4-FFF2-40B4-BE49-F238E27FC236}">
                <a16:creationId xmlns:a16="http://schemas.microsoft.com/office/drawing/2014/main" id="{2E460899-1761-4C6A-9599-9A360A0A1E72}"/>
              </a:ext>
            </a:extLst>
          </p:cNvPr>
          <p:cNvGrpSpPr/>
          <p:nvPr/>
        </p:nvGrpSpPr>
        <p:grpSpPr>
          <a:xfrm rot="2540802">
            <a:off x="-169626" y="4743450"/>
            <a:ext cx="544580" cy="346135"/>
            <a:chOff x="1459148" y="544749"/>
            <a:chExt cx="7412477" cy="5661498"/>
          </a:xfrm>
        </p:grpSpPr>
        <p:sp>
          <p:nvSpPr>
            <p:cNvPr id="1369" name="Arc 1368">
              <a:extLst>
                <a:ext uri="{FF2B5EF4-FFF2-40B4-BE49-F238E27FC236}">
                  <a16:creationId xmlns:a16="http://schemas.microsoft.com/office/drawing/2014/main" id="{A3ADF007-8771-48D2-8567-A61BD7C83B7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70" name="Straight Connector 1369">
              <a:extLst>
                <a:ext uri="{FF2B5EF4-FFF2-40B4-BE49-F238E27FC236}">
                  <a16:creationId xmlns:a16="http://schemas.microsoft.com/office/drawing/2014/main" id="{A714F485-CD47-4461-8184-CA75CB6D808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71" name="Arc 1370">
              <a:extLst>
                <a:ext uri="{FF2B5EF4-FFF2-40B4-BE49-F238E27FC236}">
                  <a16:creationId xmlns:a16="http://schemas.microsoft.com/office/drawing/2014/main" id="{D5966957-E3C5-4B30-AEBB-CABEDCBBF8F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2" name="Straight Connector 1371">
              <a:extLst>
                <a:ext uri="{FF2B5EF4-FFF2-40B4-BE49-F238E27FC236}">
                  <a16:creationId xmlns:a16="http://schemas.microsoft.com/office/drawing/2014/main" id="{4111DD21-5B17-4FA1-9509-D3DE4F86973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73" name="Straight Connector 1372">
              <a:extLst>
                <a:ext uri="{FF2B5EF4-FFF2-40B4-BE49-F238E27FC236}">
                  <a16:creationId xmlns:a16="http://schemas.microsoft.com/office/drawing/2014/main" id="{5F3B693F-CCC6-4AC4-9AB8-3F4A5DD511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4" name="Oval 1373">
              <a:extLst>
                <a:ext uri="{FF2B5EF4-FFF2-40B4-BE49-F238E27FC236}">
                  <a16:creationId xmlns:a16="http://schemas.microsoft.com/office/drawing/2014/main" id="{A9F17835-881C-4AD3-9324-496BE421862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5" name="Arc 1374">
              <a:extLst>
                <a:ext uri="{FF2B5EF4-FFF2-40B4-BE49-F238E27FC236}">
                  <a16:creationId xmlns:a16="http://schemas.microsoft.com/office/drawing/2014/main" id="{8B949139-EB01-4C9C-9E9E-B48BBAFF61A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6" name="Arc 1375">
              <a:extLst>
                <a:ext uri="{FF2B5EF4-FFF2-40B4-BE49-F238E27FC236}">
                  <a16:creationId xmlns:a16="http://schemas.microsoft.com/office/drawing/2014/main" id="{932A31DD-65F7-49D4-ACE7-50E9F343C7B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7" name="Arc 1376">
              <a:extLst>
                <a:ext uri="{FF2B5EF4-FFF2-40B4-BE49-F238E27FC236}">
                  <a16:creationId xmlns:a16="http://schemas.microsoft.com/office/drawing/2014/main" id="{5BB976EE-55B3-4064-89F2-FAA02B63190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8" name="Arc 1377">
              <a:extLst>
                <a:ext uri="{FF2B5EF4-FFF2-40B4-BE49-F238E27FC236}">
                  <a16:creationId xmlns:a16="http://schemas.microsoft.com/office/drawing/2014/main" id="{9101ECA3-2559-4C4F-AEA6-4ACF76E75B6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9" name="Straight Connector 1378">
              <a:extLst>
                <a:ext uri="{FF2B5EF4-FFF2-40B4-BE49-F238E27FC236}">
                  <a16:creationId xmlns:a16="http://schemas.microsoft.com/office/drawing/2014/main" id="{903BE725-D0AA-4117-AD65-599EA719828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80" name="Straight Connector 1379">
              <a:extLst>
                <a:ext uri="{FF2B5EF4-FFF2-40B4-BE49-F238E27FC236}">
                  <a16:creationId xmlns:a16="http://schemas.microsoft.com/office/drawing/2014/main" id="{1DD66C3B-9552-4B9F-9235-53E1E3DC21A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a:extLst>
                <a:ext uri="{FF2B5EF4-FFF2-40B4-BE49-F238E27FC236}">
                  <a16:creationId xmlns:a16="http://schemas.microsoft.com/office/drawing/2014/main" id="{F23CCEEE-9488-41B0-970C-3335670811C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82" name="Group 1381">
            <a:extLst>
              <a:ext uri="{FF2B5EF4-FFF2-40B4-BE49-F238E27FC236}">
                <a16:creationId xmlns:a16="http://schemas.microsoft.com/office/drawing/2014/main" id="{B09FB50D-6F28-4E07-9427-ABB0C5C84A77}"/>
              </a:ext>
            </a:extLst>
          </p:cNvPr>
          <p:cNvGrpSpPr/>
          <p:nvPr/>
        </p:nvGrpSpPr>
        <p:grpSpPr>
          <a:xfrm rot="2540802">
            <a:off x="-169626" y="5038725"/>
            <a:ext cx="544580" cy="346135"/>
            <a:chOff x="1459148" y="544749"/>
            <a:chExt cx="7412477" cy="5661498"/>
          </a:xfrm>
        </p:grpSpPr>
        <p:sp>
          <p:nvSpPr>
            <p:cNvPr id="1383" name="Arc 1382">
              <a:extLst>
                <a:ext uri="{FF2B5EF4-FFF2-40B4-BE49-F238E27FC236}">
                  <a16:creationId xmlns:a16="http://schemas.microsoft.com/office/drawing/2014/main" id="{8A558C8A-9684-4F4E-9F4E-F7D30DB509F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4" name="Straight Connector 1383">
              <a:extLst>
                <a:ext uri="{FF2B5EF4-FFF2-40B4-BE49-F238E27FC236}">
                  <a16:creationId xmlns:a16="http://schemas.microsoft.com/office/drawing/2014/main" id="{912B1AEC-CF45-4C20-8B1B-583DA26A28E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5" name="Arc 1384">
              <a:extLst>
                <a:ext uri="{FF2B5EF4-FFF2-40B4-BE49-F238E27FC236}">
                  <a16:creationId xmlns:a16="http://schemas.microsoft.com/office/drawing/2014/main" id="{AB722F3E-6319-460B-A686-E50638668BC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6" name="Straight Connector 1385">
              <a:extLst>
                <a:ext uri="{FF2B5EF4-FFF2-40B4-BE49-F238E27FC236}">
                  <a16:creationId xmlns:a16="http://schemas.microsoft.com/office/drawing/2014/main" id="{C6078B7A-E649-4F00-9E8E-D6581284967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7" name="Straight Connector 1386">
              <a:extLst>
                <a:ext uri="{FF2B5EF4-FFF2-40B4-BE49-F238E27FC236}">
                  <a16:creationId xmlns:a16="http://schemas.microsoft.com/office/drawing/2014/main" id="{501093AF-CF7B-4F52-AB8F-5A9F1D12C06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8" name="Oval 1387">
              <a:extLst>
                <a:ext uri="{FF2B5EF4-FFF2-40B4-BE49-F238E27FC236}">
                  <a16:creationId xmlns:a16="http://schemas.microsoft.com/office/drawing/2014/main" id="{84EC1674-D732-433B-82EC-303C2938B90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9" name="Arc 1388">
              <a:extLst>
                <a:ext uri="{FF2B5EF4-FFF2-40B4-BE49-F238E27FC236}">
                  <a16:creationId xmlns:a16="http://schemas.microsoft.com/office/drawing/2014/main" id="{9D9B255D-F12B-4116-AA8A-FDA369F8A33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0" name="Arc 1389">
              <a:extLst>
                <a:ext uri="{FF2B5EF4-FFF2-40B4-BE49-F238E27FC236}">
                  <a16:creationId xmlns:a16="http://schemas.microsoft.com/office/drawing/2014/main" id="{19A89521-5FB2-4436-82E2-8787E6E00E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1" name="Arc 1390">
              <a:extLst>
                <a:ext uri="{FF2B5EF4-FFF2-40B4-BE49-F238E27FC236}">
                  <a16:creationId xmlns:a16="http://schemas.microsoft.com/office/drawing/2014/main" id="{C53898F7-A45F-4CF2-A289-92B2802695F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2" name="Arc 1391">
              <a:extLst>
                <a:ext uri="{FF2B5EF4-FFF2-40B4-BE49-F238E27FC236}">
                  <a16:creationId xmlns:a16="http://schemas.microsoft.com/office/drawing/2014/main" id="{9821BEBA-D2D3-4F6C-A59F-8A7F7A8D75C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3" name="Straight Connector 1392">
              <a:extLst>
                <a:ext uri="{FF2B5EF4-FFF2-40B4-BE49-F238E27FC236}">
                  <a16:creationId xmlns:a16="http://schemas.microsoft.com/office/drawing/2014/main" id="{D9691A21-50CD-436C-BED5-336D9111248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a:extLst>
                <a:ext uri="{FF2B5EF4-FFF2-40B4-BE49-F238E27FC236}">
                  <a16:creationId xmlns:a16="http://schemas.microsoft.com/office/drawing/2014/main" id="{C8C28622-7DED-4F8E-A262-F9EBCB2FA31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5" name="Straight Connector 1394">
              <a:extLst>
                <a:ext uri="{FF2B5EF4-FFF2-40B4-BE49-F238E27FC236}">
                  <a16:creationId xmlns:a16="http://schemas.microsoft.com/office/drawing/2014/main" id="{D55B0CBF-8178-478A-8681-38A6FBD63EA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6" name="Group 1395">
            <a:extLst>
              <a:ext uri="{FF2B5EF4-FFF2-40B4-BE49-F238E27FC236}">
                <a16:creationId xmlns:a16="http://schemas.microsoft.com/office/drawing/2014/main" id="{DAD94B77-DCE7-4414-826E-5DD937B5B219}"/>
              </a:ext>
            </a:extLst>
          </p:cNvPr>
          <p:cNvGrpSpPr/>
          <p:nvPr/>
        </p:nvGrpSpPr>
        <p:grpSpPr>
          <a:xfrm rot="2540802">
            <a:off x="-169626" y="5334000"/>
            <a:ext cx="544580" cy="346135"/>
            <a:chOff x="1459148" y="544749"/>
            <a:chExt cx="7412477" cy="5661498"/>
          </a:xfrm>
        </p:grpSpPr>
        <p:sp>
          <p:nvSpPr>
            <p:cNvPr id="1397" name="Arc 1396">
              <a:extLst>
                <a:ext uri="{FF2B5EF4-FFF2-40B4-BE49-F238E27FC236}">
                  <a16:creationId xmlns:a16="http://schemas.microsoft.com/office/drawing/2014/main" id="{50E467C8-27ED-43D6-AE61-BAF40F243FD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8" name="Straight Connector 1397">
              <a:extLst>
                <a:ext uri="{FF2B5EF4-FFF2-40B4-BE49-F238E27FC236}">
                  <a16:creationId xmlns:a16="http://schemas.microsoft.com/office/drawing/2014/main" id="{EA46C603-462B-4D82-9AEC-6D798C90C4D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9" name="Arc 1398">
              <a:extLst>
                <a:ext uri="{FF2B5EF4-FFF2-40B4-BE49-F238E27FC236}">
                  <a16:creationId xmlns:a16="http://schemas.microsoft.com/office/drawing/2014/main" id="{5AEB4A8A-EED2-46DF-8595-A88C7410E6B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00" name="Straight Connector 1399">
              <a:extLst>
                <a:ext uri="{FF2B5EF4-FFF2-40B4-BE49-F238E27FC236}">
                  <a16:creationId xmlns:a16="http://schemas.microsoft.com/office/drawing/2014/main" id="{EF7D4979-D58C-4C74-A503-970C5E54BCE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01" name="Straight Connector 1400">
              <a:extLst>
                <a:ext uri="{FF2B5EF4-FFF2-40B4-BE49-F238E27FC236}">
                  <a16:creationId xmlns:a16="http://schemas.microsoft.com/office/drawing/2014/main" id="{70183E52-657D-406F-BE12-151A53693E4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02" name="Oval 1401">
              <a:extLst>
                <a:ext uri="{FF2B5EF4-FFF2-40B4-BE49-F238E27FC236}">
                  <a16:creationId xmlns:a16="http://schemas.microsoft.com/office/drawing/2014/main" id="{177A824A-08F7-4FAE-868D-2B8C42D2481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3" name="Arc 1402">
              <a:extLst>
                <a:ext uri="{FF2B5EF4-FFF2-40B4-BE49-F238E27FC236}">
                  <a16:creationId xmlns:a16="http://schemas.microsoft.com/office/drawing/2014/main" id="{AC524D45-ABEB-4CAB-ACEC-84AF25CF3F6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4" name="Arc 1403">
              <a:extLst>
                <a:ext uri="{FF2B5EF4-FFF2-40B4-BE49-F238E27FC236}">
                  <a16:creationId xmlns:a16="http://schemas.microsoft.com/office/drawing/2014/main" id="{E06617B1-7428-438F-A830-6AF729671E0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5" name="Arc 1404">
              <a:extLst>
                <a:ext uri="{FF2B5EF4-FFF2-40B4-BE49-F238E27FC236}">
                  <a16:creationId xmlns:a16="http://schemas.microsoft.com/office/drawing/2014/main" id="{BA732EEF-4C5C-43B0-ADB2-C181B667FD9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6" name="Arc 1405">
              <a:extLst>
                <a:ext uri="{FF2B5EF4-FFF2-40B4-BE49-F238E27FC236}">
                  <a16:creationId xmlns:a16="http://schemas.microsoft.com/office/drawing/2014/main" id="{4999F744-AF01-445D-917A-3BC884AEA11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7" name="Straight Connector 1406">
              <a:extLst>
                <a:ext uri="{FF2B5EF4-FFF2-40B4-BE49-F238E27FC236}">
                  <a16:creationId xmlns:a16="http://schemas.microsoft.com/office/drawing/2014/main" id="{448246BA-A7AE-43FC-A78C-54993DA5EE6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8" name="Straight Connector 1407">
              <a:extLst>
                <a:ext uri="{FF2B5EF4-FFF2-40B4-BE49-F238E27FC236}">
                  <a16:creationId xmlns:a16="http://schemas.microsoft.com/office/drawing/2014/main" id="{BB1D7021-295A-487A-816B-CEB3403F1F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9" name="Straight Connector 1408">
              <a:extLst>
                <a:ext uri="{FF2B5EF4-FFF2-40B4-BE49-F238E27FC236}">
                  <a16:creationId xmlns:a16="http://schemas.microsoft.com/office/drawing/2014/main" id="{D9FC3469-6E2F-40B6-97E6-C6582018C2D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10" name="Group 1409">
            <a:extLst>
              <a:ext uri="{FF2B5EF4-FFF2-40B4-BE49-F238E27FC236}">
                <a16:creationId xmlns:a16="http://schemas.microsoft.com/office/drawing/2014/main" id="{E17E65E5-A7DC-4BF5-8B05-327D7BFB8E9D}"/>
              </a:ext>
            </a:extLst>
          </p:cNvPr>
          <p:cNvGrpSpPr/>
          <p:nvPr/>
        </p:nvGrpSpPr>
        <p:grpSpPr>
          <a:xfrm rot="2540802">
            <a:off x="-169626" y="5629275"/>
            <a:ext cx="544580" cy="346135"/>
            <a:chOff x="1459148" y="544749"/>
            <a:chExt cx="7412477" cy="5661498"/>
          </a:xfrm>
        </p:grpSpPr>
        <p:sp>
          <p:nvSpPr>
            <p:cNvPr id="1411" name="Arc 1410">
              <a:extLst>
                <a:ext uri="{FF2B5EF4-FFF2-40B4-BE49-F238E27FC236}">
                  <a16:creationId xmlns:a16="http://schemas.microsoft.com/office/drawing/2014/main" id="{DA64F3F4-0150-45E4-A412-1917B0E793C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12" name="Straight Connector 1411">
              <a:extLst>
                <a:ext uri="{FF2B5EF4-FFF2-40B4-BE49-F238E27FC236}">
                  <a16:creationId xmlns:a16="http://schemas.microsoft.com/office/drawing/2014/main" id="{2B4A656B-E478-4762-9A43-1EF8BE5D71F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13" name="Arc 1412">
              <a:extLst>
                <a:ext uri="{FF2B5EF4-FFF2-40B4-BE49-F238E27FC236}">
                  <a16:creationId xmlns:a16="http://schemas.microsoft.com/office/drawing/2014/main" id="{51A178D0-DFFA-4699-A195-CD0EFBC55EE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4" name="Straight Connector 1413">
              <a:extLst>
                <a:ext uri="{FF2B5EF4-FFF2-40B4-BE49-F238E27FC236}">
                  <a16:creationId xmlns:a16="http://schemas.microsoft.com/office/drawing/2014/main" id="{8F698094-F07C-48BB-B748-8C01704D829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5" name="Straight Connector 1414">
              <a:extLst>
                <a:ext uri="{FF2B5EF4-FFF2-40B4-BE49-F238E27FC236}">
                  <a16:creationId xmlns:a16="http://schemas.microsoft.com/office/drawing/2014/main" id="{C9DF01C2-DC7D-4899-B6E8-4D82CD6CE8B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6" name="Oval 1415">
              <a:extLst>
                <a:ext uri="{FF2B5EF4-FFF2-40B4-BE49-F238E27FC236}">
                  <a16:creationId xmlns:a16="http://schemas.microsoft.com/office/drawing/2014/main" id="{5B125C14-377B-4951-848C-C1EA97B826D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7" name="Arc 1416">
              <a:extLst>
                <a:ext uri="{FF2B5EF4-FFF2-40B4-BE49-F238E27FC236}">
                  <a16:creationId xmlns:a16="http://schemas.microsoft.com/office/drawing/2014/main" id="{E04B8BF6-71B2-4466-84CA-94840177087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8" name="Arc 1417">
              <a:extLst>
                <a:ext uri="{FF2B5EF4-FFF2-40B4-BE49-F238E27FC236}">
                  <a16:creationId xmlns:a16="http://schemas.microsoft.com/office/drawing/2014/main" id="{000E46E4-D554-4B7F-97E4-D7DE04DF768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9" name="Arc 1418">
              <a:extLst>
                <a:ext uri="{FF2B5EF4-FFF2-40B4-BE49-F238E27FC236}">
                  <a16:creationId xmlns:a16="http://schemas.microsoft.com/office/drawing/2014/main" id="{F8490FE7-40D3-4CEC-807F-C837D8A9010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0" name="Arc 1419">
              <a:extLst>
                <a:ext uri="{FF2B5EF4-FFF2-40B4-BE49-F238E27FC236}">
                  <a16:creationId xmlns:a16="http://schemas.microsoft.com/office/drawing/2014/main" id="{43D7E04D-1311-422D-8216-DE87950992A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21" name="Straight Connector 1420">
              <a:extLst>
                <a:ext uri="{FF2B5EF4-FFF2-40B4-BE49-F238E27FC236}">
                  <a16:creationId xmlns:a16="http://schemas.microsoft.com/office/drawing/2014/main" id="{942CD6EC-1F37-4C8C-B1B2-2BD6DE86BCE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22" name="Straight Connector 1421">
              <a:extLst>
                <a:ext uri="{FF2B5EF4-FFF2-40B4-BE49-F238E27FC236}">
                  <a16:creationId xmlns:a16="http://schemas.microsoft.com/office/drawing/2014/main" id="{C4B340AE-00D5-4BA0-AC52-69E4B407920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23" name="Straight Connector 1422">
              <a:extLst>
                <a:ext uri="{FF2B5EF4-FFF2-40B4-BE49-F238E27FC236}">
                  <a16:creationId xmlns:a16="http://schemas.microsoft.com/office/drawing/2014/main" id="{DDE50494-9E52-419E-A15A-0EC6F0FC4A9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4" name="Group 1423">
            <a:extLst>
              <a:ext uri="{FF2B5EF4-FFF2-40B4-BE49-F238E27FC236}">
                <a16:creationId xmlns:a16="http://schemas.microsoft.com/office/drawing/2014/main" id="{E1633C23-3888-4927-B57B-6D860C12C57B}"/>
              </a:ext>
            </a:extLst>
          </p:cNvPr>
          <p:cNvGrpSpPr/>
          <p:nvPr/>
        </p:nvGrpSpPr>
        <p:grpSpPr>
          <a:xfrm rot="2540802">
            <a:off x="-169626" y="5924550"/>
            <a:ext cx="544580" cy="346135"/>
            <a:chOff x="1459148" y="544749"/>
            <a:chExt cx="7412477" cy="5661498"/>
          </a:xfrm>
        </p:grpSpPr>
        <p:sp>
          <p:nvSpPr>
            <p:cNvPr id="1425" name="Arc 1424">
              <a:extLst>
                <a:ext uri="{FF2B5EF4-FFF2-40B4-BE49-F238E27FC236}">
                  <a16:creationId xmlns:a16="http://schemas.microsoft.com/office/drawing/2014/main" id="{4ADD0188-D27F-49EC-8C80-5CA55955338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6" name="Straight Connector 1425">
              <a:extLst>
                <a:ext uri="{FF2B5EF4-FFF2-40B4-BE49-F238E27FC236}">
                  <a16:creationId xmlns:a16="http://schemas.microsoft.com/office/drawing/2014/main" id="{1DF5798A-84AF-475F-99F6-E439C9034AE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7" name="Arc 1426">
              <a:extLst>
                <a:ext uri="{FF2B5EF4-FFF2-40B4-BE49-F238E27FC236}">
                  <a16:creationId xmlns:a16="http://schemas.microsoft.com/office/drawing/2014/main" id="{5C330621-51E1-4975-A9BB-707D31F97AC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8" name="Straight Connector 1427">
              <a:extLst>
                <a:ext uri="{FF2B5EF4-FFF2-40B4-BE49-F238E27FC236}">
                  <a16:creationId xmlns:a16="http://schemas.microsoft.com/office/drawing/2014/main" id="{182BABBA-9E84-48BD-8B9E-1C3D4A24AA8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9" name="Straight Connector 1428">
              <a:extLst>
                <a:ext uri="{FF2B5EF4-FFF2-40B4-BE49-F238E27FC236}">
                  <a16:creationId xmlns:a16="http://schemas.microsoft.com/office/drawing/2014/main" id="{359B6196-3825-4DFB-8B73-1A052F4E3E5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30" name="Oval 1429">
              <a:extLst>
                <a:ext uri="{FF2B5EF4-FFF2-40B4-BE49-F238E27FC236}">
                  <a16:creationId xmlns:a16="http://schemas.microsoft.com/office/drawing/2014/main" id="{515DD410-B622-49D1-90CC-44CEDFD10A2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1" name="Arc 1430">
              <a:extLst>
                <a:ext uri="{FF2B5EF4-FFF2-40B4-BE49-F238E27FC236}">
                  <a16:creationId xmlns:a16="http://schemas.microsoft.com/office/drawing/2014/main" id="{4272BB6E-A590-4554-A881-1C6D250B56B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2" name="Arc 1431">
              <a:extLst>
                <a:ext uri="{FF2B5EF4-FFF2-40B4-BE49-F238E27FC236}">
                  <a16:creationId xmlns:a16="http://schemas.microsoft.com/office/drawing/2014/main" id="{558250ED-7D95-45B2-9FCB-4684D9B3FFC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3" name="Arc 1432">
              <a:extLst>
                <a:ext uri="{FF2B5EF4-FFF2-40B4-BE49-F238E27FC236}">
                  <a16:creationId xmlns:a16="http://schemas.microsoft.com/office/drawing/2014/main" id="{69478DE5-68FC-4969-A0FB-DE61E93AA27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4" name="Arc 1433">
              <a:extLst>
                <a:ext uri="{FF2B5EF4-FFF2-40B4-BE49-F238E27FC236}">
                  <a16:creationId xmlns:a16="http://schemas.microsoft.com/office/drawing/2014/main" id="{387A021A-8F02-40B3-98A9-89BB0FBD080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5" name="Straight Connector 1434">
              <a:extLst>
                <a:ext uri="{FF2B5EF4-FFF2-40B4-BE49-F238E27FC236}">
                  <a16:creationId xmlns:a16="http://schemas.microsoft.com/office/drawing/2014/main" id="{5C539BF2-83E4-4893-A6E4-835CF4F4501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a:extLst>
                <a:ext uri="{FF2B5EF4-FFF2-40B4-BE49-F238E27FC236}">
                  <a16:creationId xmlns:a16="http://schemas.microsoft.com/office/drawing/2014/main" id="{1AD119DA-D863-43CC-BE58-A427D94D2E7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7" name="Straight Connector 1436">
              <a:extLst>
                <a:ext uri="{FF2B5EF4-FFF2-40B4-BE49-F238E27FC236}">
                  <a16:creationId xmlns:a16="http://schemas.microsoft.com/office/drawing/2014/main" id="{9586C781-6C94-42F1-8F71-B921E4DCC03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8" name="Group 1437">
            <a:extLst>
              <a:ext uri="{FF2B5EF4-FFF2-40B4-BE49-F238E27FC236}">
                <a16:creationId xmlns:a16="http://schemas.microsoft.com/office/drawing/2014/main" id="{E19DD9A1-3316-4257-B40A-264F54CA19E6}"/>
              </a:ext>
            </a:extLst>
          </p:cNvPr>
          <p:cNvGrpSpPr/>
          <p:nvPr/>
        </p:nvGrpSpPr>
        <p:grpSpPr>
          <a:xfrm rot="2540802">
            <a:off x="-169626" y="6219825"/>
            <a:ext cx="544580" cy="346135"/>
            <a:chOff x="1459148" y="544749"/>
            <a:chExt cx="7412477" cy="5661498"/>
          </a:xfrm>
        </p:grpSpPr>
        <p:sp>
          <p:nvSpPr>
            <p:cNvPr id="1439" name="Arc 1438">
              <a:extLst>
                <a:ext uri="{FF2B5EF4-FFF2-40B4-BE49-F238E27FC236}">
                  <a16:creationId xmlns:a16="http://schemas.microsoft.com/office/drawing/2014/main" id="{10DE15AD-CF0F-4948-A6A4-5E30875E014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40" name="Straight Connector 1439">
              <a:extLst>
                <a:ext uri="{FF2B5EF4-FFF2-40B4-BE49-F238E27FC236}">
                  <a16:creationId xmlns:a16="http://schemas.microsoft.com/office/drawing/2014/main" id="{533B053F-39BB-4EF2-9B08-8912A0BF132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41" name="Arc 1440">
              <a:extLst>
                <a:ext uri="{FF2B5EF4-FFF2-40B4-BE49-F238E27FC236}">
                  <a16:creationId xmlns:a16="http://schemas.microsoft.com/office/drawing/2014/main" id="{4B2DE762-0461-4534-A69A-0320E084FB8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42" name="Straight Connector 1441">
              <a:extLst>
                <a:ext uri="{FF2B5EF4-FFF2-40B4-BE49-F238E27FC236}">
                  <a16:creationId xmlns:a16="http://schemas.microsoft.com/office/drawing/2014/main" id="{CAB6F2A8-1F46-4555-910B-FEFB13871D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43" name="Straight Connector 1442">
              <a:extLst>
                <a:ext uri="{FF2B5EF4-FFF2-40B4-BE49-F238E27FC236}">
                  <a16:creationId xmlns:a16="http://schemas.microsoft.com/office/drawing/2014/main" id="{48827CA7-7F27-4AC4-B70B-562A007B73F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4" name="Oval 1443">
              <a:extLst>
                <a:ext uri="{FF2B5EF4-FFF2-40B4-BE49-F238E27FC236}">
                  <a16:creationId xmlns:a16="http://schemas.microsoft.com/office/drawing/2014/main" id="{B3F13EE4-B0E3-4EF6-AE3A-F1EB47CE378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5" name="Arc 1444">
              <a:extLst>
                <a:ext uri="{FF2B5EF4-FFF2-40B4-BE49-F238E27FC236}">
                  <a16:creationId xmlns:a16="http://schemas.microsoft.com/office/drawing/2014/main" id="{4750B4D4-BEE4-4C55-9083-C877C05D0D9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6" name="Arc 1445">
              <a:extLst>
                <a:ext uri="{FF2B5EF4-FFF2-40B4-BE49-F238E27FC236}">
                  <a16:creationId xmlns:a16="http://schemas.microsoft.com/office/drawing/2014/main" id="{4AC93D92-257B-4A00-BA56-B18E447644D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7" name="Arc 1446">
              <a:extLst>
                <a:ext uri="{FF2B5EF4-FFF2-40B4-BE49-F238E27FC236}">
                  <a16:creationId xmlns:a16="http://schemas.microsoft.com/office/drawing/2014/main" id="{D0DE46FB-6198-4B64-AAED-0AFCDF02119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8" name="Arc 1447">
              <a:extLst>
                <a:ext uri="{FF2B5EF4-FFF2-40B4-BE49-F238E27FC236}">
                  <a16:creationId xmlns:a16="http://schemas.microsoft.com/office/drawing/2014/main" id="{9373EAF0-4013-4451-8C30-17CC479A26F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9" name="Straight Connector 1448">
              <a:extLst>
                <a:ext uri="{FF2B5EF4-FFF2-40B4-BE49-F238E27FC236}">
                  <a16:creationId xmlns:a16="http://schemas.microsoft.com/office/drawing/2014/main" id="{3DB9BB5C-4919-478B-8CD2-B3B047E68C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0" name="Straight Connector 1449">
              <a:extLst>
                <a:ext uri="{FF2B5EF4-FFF2-40B4-BE49-F238E27FC236}">
                  <a16:creationId xmlns:a16="http://schemas.microsoft.com/office/drawing/2014/main" id="{057246A7-CF3D-4CFA-82F1-70E736D8FB3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1" name="Straight Connector 1450">
              <a:extLst>
                <a:ext uri="{FF2B5EF4-FFF2-40B4-BE49-F238E27FC236}">
                  <a16:creationId xmlns:a16="http://schemas.microsoft.com/office/drawing/2014/main" id="{A6C35B04-5D34-4BBD-A2E1-B7055504E67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52" name="Group 1451">
            <a:extLst>
              <a:ext uri="{FF2B5EF4-FFF2-40B4-BE49-F238E27FC236}">
                <a16:creationId xmlns:a16="http://schemas.microsoft.com/office/drawing/2014/main" id="{3E14DDCC-550B-453F-844B-4861286C25C0}"/>
              </a:ext>
            </a:extLst>
          </p:cNvPr>
          <p:cNvGrpSpPr/>
          <p:nvPr/>
        </p:nvGrpSpPr>
        <p:grpSpPr>
          <a:xfrm rot="2540802">
            <a:off x="11727099" y="304800"/>
            <a:ext cx="544580" cy="346135"/>
            <a:chOff x="1459148" y="544749"/>
            <a:chExt cx="7412477" cy="5661498"/>
          </a:xfrm>
        </p:grpSpPr>
        <p:sp>
          <p:nvSpPr>
            <p:cNvPr id="1453" name="Arc 1452">
              <a:extLst>
                <a:ext uri="{FF2B5EF4-FFF2-40B4-BE49-F238E27FC236}">
                  <a16:creationId xmlns:a16="http://schemas.microsoft.com/office/drawing/2014/main" id="{E0F4BEA9-27EC-4D26-9AA0-FA36E8B6272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4" name="Straight Connector 1453">
              <a:extLst>
                <a:ext uri="{FF2B5EF4-FFF2-40B4-BE49-F238E27FC236}">
                  <a16:creationId xmlns:a16="http://schemas.microsoft.com/office/drawing/2014/main" id="{EEF2121E-167E-41E2-BAC2-9108E53D6A6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55" name="Arc 1454">
              <a:extLst>
                <a:ext uri="{FF2B5EF4-FFF2-40B4-BE49-F238E27FC236}">
                  <a16:creationId xmlns:a16="http://schemas.microsoft.com/office/drawing/2014/main" id="{57281482-AAEE-43D3-BDCF-3B37B4C2758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6" name="Straight Connector 1455">
              <a:extLst>
                <a:ext uri="{FF2B5EF4-FFF2-40B4-BE49-F238E27FC236}">
                  <a16:creationId xmlns:a16="http://schemas.microsoft.com/office/drawing/2014/main" id="{8CE547EC-7443-4602-A6A7-9CDA0E1949C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57" name="Straight Connector 1456">
              <a:extLst>
                <a:ext uri="{FF2B5EF4-FFF2-40B4-BE49-F238E27FC236}">
                  <a16:creationId xmlns:a16="http://schemas.microsoft.com/office/drawing/2014/main" id="{D4C67AF9-E0C8-4D06-808F-36DC70D3C92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58" name="Oval 1457">
              <a:extLst>
                <a:ext uri="{FF2B5EF4-FFF2-40B4-BE49-F238E27FC236}">
                  <a16:creationId xmlns:a16="http://schemas.microsoft.com/office/drawing/2014/main" id="{7702CCF7-7751-4936-B6A3-096421D6FC8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9" name="Arc 1458">
              <a:extLst>
                <a:ext uri="{FF2B5EF4-FFF2-40B4-BE49-F238E27FC236}">
                  <a16:creationId xmlns:a16="http://schemas.microsoft.com/office/drawing/2014/main" id="{77BAD8A7-F988-4B7E-9863-4F1B06A03F6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0" name="Arc 1459">
              <a:extLst>
                <a:ext uri="{FF2B5EF4-FFF2-40B4-BE49-F238E27FC236}">
                  <a16:creationId xmlns:a16="http://schemas.microsoft.com/office/drawing/2014/main" id="{5E649361-7286-46AD-91E0-59614F6B543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1" name="Arc 1460">
              <a:extLst>
                <a:ext uri="{FF2B5EF4-FFF2-40B4-BE49-F238E27FC236}">
                  <a16:creationId xmlns:a16="http://schemas.microsoft.com/office/drawing/2014/main" id="{C8F9AB7A-56E3-4969-9775-74FD633C5D1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2" name="Arc 1461">
              <a:extLst>
                <a:ext uri="{FF2B5EF4-FFF2-40B4-BE49-F238E27FC236}">
                  <a16:creationId xmlns:a16="http://schemas.microsoft.com/office/drawing/2014/main" id="{3E1A6460-99AE-4F23-8A76-2BBB6EF9F7E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3" name="Straight Connector 1462">
              <a:extLst>
                <a:ext uri="{FF2B5EF4-FFF2-40B4-BE49-F238E27FC236}">
                  <a16:creationId xmlns:a16="http://schemas.microsoft.com/office/drawing/2014/main" id="{E2D495E9-1097-4B5A-8FC7-FAD5A3CCBF3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a:extLst>
                <a:ext uri="{FF2B5EF4-FFF2-40B4-BE49-F238E27FC236}">
                  <a16:creationId xmlns:a16="http://schemas.microsoft.com/office/drawing/2014/main" id="{C519D974-5101-4F25-8A10-27595892D62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5" name="Straight Connector 1464">
              <a:extLst>
                <a:ext uri="{FF2B5EF4-FFF2-40B4-BE49-F238E27FC236}">
                  <a16:creationId xmlns:a16="http://schemas.microsoft.com/office/drawing/2014/main" id="{4885AF8E-ECFA-4D4F-812F-75A933F0AB7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66" name="Group 1465">
            <a:extLst>
              <a:ext uri="{FF2B5EF4-FFF2-40B4-BE49-F238E27FC236}">
                <a16:creationId xmlns:a16="http://schemas.microsoft.com/office/drawing/2014/main" id="{E4528F9F-526F-46B3-9EF3-3EBDD8662E57}"/>
              </a:ext>
            </a:extLst>
          </p:cNvPr>
          <p:cNvGrpSpPr/>
          <p:nvPr/>
        </p:nvGrpSpPr>
        <p:grpSpPr>
          <a:xfrm rot="2540802">
            <a:off x="11727099" y="600075"/>
            <a:ext cx="544580" cy="346135"/>
            <a:chOff x="1459148" y="544749"/>
            <a:chExt cx="7412477" cy="5661498"/>
          </a:xfrm>
        </p:grpSpPr>
        <p:sp>
          <p:nvSpPr>
            <p:cNvPr id="1467" name="Arc 1466">
              <a:extLst>
                <a:ext uri="{FF2B5EF4-FFF2-40B4-BE49-F238E27FC236}">
                  <a16:creationId xmlns:a16="http://schemas.microsoft.com/office/drawing/2014/main" id="{EA49BF8D-52E3-4EB0-9188-F117532BE2A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8" name="Straight Connector 1467">
              <a:extLst>
                <a:ext uri="{FF2B5EF4-FFF2-40B4-BE49-F238E27FC236}">
                  <a16:creationId xmlns:a16="http://schemas.microsoft.com/office/drawing/2014/main" id="{991FDBF6-5CF1-4A3A-906E-FD15C04D916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69" name="Arc 1468">
              <a:extLst>
                <a:ext uri="{FF2B5EF4-FFF2-40B4-BE49-F238E27FC236}">
                  <a16:creationId xmlns:a16="http://schemas.microsoft.com/office/drawing/2014/main" id="{FA07CFAA-69D7-4960-9C86-CC133BAE60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70" name="Straight Connector 1469">
              <a:extLst>
                <a:ext uri="{FF2B5EF4-FFF2-40B4-BE49-F238E27FC236}">
                  <a16:creationId xmlns:a16="http://schemas.microsoft.com/office/drawing/2014/main" id="{99984724-3A63-43FC-882C-26E97FBEE9B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71" name="Straight Connector 1470">
              <a:extLst>
                <a:ext uri="{FF2B5EF4-FFF2-40B4-BE49-F238E27FC236}">
                  <a16:creationId xmlns:a16="http://schemas.microsoft.com/office/drawing/2014/main" id="{3ADFA112-FC4C-447E-887A-9BFA2937400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72" name="Oval 1471">
              <a:extLst>
                <a:ext uri="{FF2B5EF4-FFF2-40B4-BE49-F238E27FC236}">
                  <a16:creationId xmlns:a16="http://schemas.microsoft.com/office/drawing/2014/main" id="{4B020D72-F5D6-49F8-8EA3-75940074760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3" name="Arc 1472">
              <a:extLst>
                <a:ext uri="{FF2B5EF4-FFF2-40B4-BE49-F238E27FC236}">
                  <a16:creationId xmlns:a16="http://schemas.microsoft.com/office/drawing/2014/main" id="{C2CDF313-1892-467E-9BCE-D55432ABEF7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4" name="Arc 1473">
              <a:extLst>
                <a:ext uri="{FF2B5EF4-FFF2-40B4-BE49-F238E27FC236}">
                  <a16:creationId xmlns:a16="http://schemas.microsoft.com/office/drawing/2014/main" id="{B6A0805D-A943-4DB7-ABC8-9F9341A278C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5" name="Arc 1474">
              <a:extLst>
                <a:ext uri="{FF2B5EF4-FFF2-40B4-BE49-F238E27FC236}">
                  <a16:creationId xmlns:a16="http://schemas.microsoft.com/office/drawing/2014/main" id="{99DF70FE-131D-4EF7-AE09-2DE6F3F34BB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6" name="Arc 1475">
              <a:extLst>
                <a:ext uri="{FF2B5EF4-FFF2-40B4-BE49-F238E27FC236}">
                  <a16:creationId xmlns:a16="http://schemas.microsoft.com/office/drawing/2014/main" id="{EE222329-795B-42A2-AF80-AD0CE86C3FA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7" name="Straight Connector 1476">
              <a:extLst>
                <a:ext uri="{FF2B5EF4-FFF2-40B4-BE49-F238E27FC236}">
                  <a16:creationId xmlns:a16="http://schemas.microsoft.com/office/drawing/2014/main" id="{71A0D69F-3B96-4699-BA66-0E0E0825C0A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a:extLst>
                <a:ext uri="{FF2B5EF4-FFF2-40B4-BE49-F238E27FC236}">
                  <a16:creationId xmlns:a16="http://schemas.microsoft.com/office/drawing/2014/main" id="{E80BEAC5-E17C-4472-9D5A-18CD68C47C8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79" name="Straight Connector 1478">
              <a:extLst>
                <a:ext uri="{FF2B5EF4-FFF2-40B4-BE49-F238E27FC236}">
                  <a16:creationId xmlns:a16="http://schemas.microsoft.com/office/drawing/2014/main" id="{9BF9ED2B-5876-4988-B4C6-744F95FFC47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80" name="Group 1479">
            <a:extLst>
              <a:ext uri="{FF2B5EF4-FFF2-40B4-BE49-F238E27FC236}">
                <a16:creationId xmlns:a16="http://schemas.microsoft.com/office/drawing/2014/main" id="{35F40A68-5B34-4050-9653-185189945A37}"/>
              </a:ext>
            </a:extLst>
          </p:cNvPr>
          <p:cNvGrpSpPr/>
          <p:nvPr/>
        </p:nvGrpSpPr>
        <p:grpSpPr>
          <a:xfrm rot="2540802">
            <a:off x="11727099" y="895350"/>
            <a:ext cx="544580" cy="346135"/>
            <a:chOff x="1459148" y="544749"/>
            <a:chExt cx="7412477" cy="5661498"/>
          </a:xfrm>
        </p:grpSpPr>
        <p:sp>
          <p:nvSpPr>
            <p:cNvPr id="1481" name="Arc 1480">
              <a:extLst>
                <a:ext uri="{FF2B5EF4-FFF2-40B4-BE49-F238E27FC236}">
                  <a16:creationId xmlns:a16="http://schemas.microsoft.com/office/drawing/2014/main" id="{A435CF2A-3422-4E24-A422-C285AACCC5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2" name="Straight Connector 1481">
              <a:extLst>
                <a:ext uri="{FF2B5EF4-FFF2-40B4-BE49-F238E27FC236}">
                  <a16:creationId xmlns:a16="http://schemas.microsoft.com/office/drawing/2014/main" id="{E96A7D6B-825E-4CEB-9AF1-F998CB109E7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83" name="Arc 1482">
              <a:extLst>
                <a:ext uri="{FF2B5EF4-FFF2-40B4-BE49-F238E27FC236}">
                  <a16:creationId xmlns:a16="http://schemas.microsoft.com/office/drawing/2014/main" id="{C75ADA71-D89D-41F8-9C8B-30DEEDA1264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4" name="Straight Connector 1483">
              <a:extLst>
                <a:ext uri="{FF2B5EF4-FFF2-40B4-BE49-F238E27FC236}">
                  <a16:creationId xmlns:a16="http://schemas.microsoft.com/office/drawing/2014/main" id="{929D6BD7-BCD8-47C1-AC12-570865AFE8B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5" name="Straight Connector 1484">
              <a:extLst>
                <a:ext uri="{FF2B5EF4-FFF2-40B4-BE49-F238E27FC236}">
                  <a16:creationId xmlns:a16="http://schemas.microsoft.com/office/drawing/2014/main" id="{F35F88C5-9A83-4F88-B722-3B98F3BC875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6" name="Oval 1485">
              <a:extLst>
                <a:ext uri="{FF2B5EF4-FFF2-40B4-BE49-F238E27FC236}">
                  <a16:creationId xmlns:a16="http://schemas.microsoft.com/office/drawing/2014/main" id="{B225AF65-D00E-4ECD-8BAE-D06E0864E99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7" name="Arc 1486">
              <a:extLst>
                <a:ext uri="{FF2B5EF4-FFF2-40B4-BE49-F238E27FC236}">
                  <a16:creationId xmlns:a16="http://schemas.microsoft.com/office/drawing/2014/main" id="{74364057-C4E6-4FEC-86E9-E35E4722A89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8" name="Arc 1487">
              <a:extLst>
                <a:ext uri="{FF2B5EF4-FFF2-40B4-BE49-F238E27FC236}">
                  <a16:creationId xmlns:a16="http://schemas.microsoft.com/office/drawing/2014/main" id="{5BADF094-8072-41E3-B7A7-5C8C167775C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9" name="Arc 1488">
              <a:extLst>
                <a:ext uri="{FF2B5EF4-FFF2-40B4-BE49-F238E27FC236}">
                  <a16:creationId xmlns:a16="http://schemas.microsoft.com/office/drawing/2014/main" id="{09786CD2-04CA-4F6C-A3D7-A63370904A4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0" name="Arc 1489">
              <a:extLst>
                <a:ext uri="{FF2B5EF4-FFF2-40B4-BE49-F238E27FC236}">
                  <a16:creationId xmlns:a16="http://schemas.microsoft.com/office/drawing/2014/main" id="{CF11E302-C816-4F09-A872-7D00A2706E1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91" name="Straight Connector 1490">
              <a:extLst>
                <a:ext uri="{FF2B5EF4-FFF2-40B4-BE49-F238E27FC236}">
                  <a16:creationId xmlns:a16="http://schemas.microsoft.com/office/drawing/2014/main" id="{4E7B335F-E077-43A8-BB68-79EDB021CA2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a:extLst>
                <a:ext uri="{FF2B5EF4-FFF2-40B4-BE49-F238E27FC236}">
                  <a16:creationId xmlns:a16="http://schemas.microsoft.com/office/drawing/2014/main" id="{E642B9E3-23C8-4FD1-A982-D349B9FCFFD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a:extLst>
                <a:ext uri="{FF2B5EF4-FFF2-40B4-BE49-F238E27FC236}">
                  <a16:creationId xmlns:a16="http://schemas.microsoft.com/office/drawing/2014/main" id="{57FE791E-2974-4950-B5CA-43C83DD1574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4" name="Group 1493">
            <a:extLst>
              <a:ext uri="{FF2B5EF4-FFF2-40B4-BE49-F238E27FC236}">
                <a16:creationId xmlns:a16="http://schemas.microsoft.com/office/drawing/2014/main" id="{744788AC-5C06-48FA-8E26-A4C1E24C2884}"/>
              </a:ext>
            </a:extLst>
          </p:cNvPr>
          <p:cNvGrpSpPr/>
          <p:nvPr/>
        </p:nvGrpSpPr>
        <p:grpSpPr>
          <a:xfrm rot="2540802">
            <a:off x="11727099" y="1190625"/>
            <a:ext cx="544580" cy="346135"/>
            <a:chOff x="1459148" y="544749"/>
            <a:chExt cx="7412477" cy="5661498"/>
          </a:xfrm>
        </p:grpSpPr>
        <p:sp>
          <p:nvSpPr>
            <p:cNvPr id="1495" name="Arc 1494">
              <a:extLst>
                <a:ext uri="{FF2B5EF4-FFF2-40B4-BE49-F238E27FC236}">
                  <a16:creationId xmlns:a16="http://schemas.microsoft.com/office/drawing/2014/main" id="{E150523C-1674-4141-BA30-004CC31E25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6" name="Straight Connector 1495">
              <a:extLst>
                <a:ext uri="{FF2B5EF4-FFF2-40B4-BE49-F238E27FC236}">
                  <a16:creationId xmlns:a16="http://schemas.microsoft.com/office/drawing/2014/main" id="{81C59D2C-2D48-4272-AC7D-C71C06DDA1C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97" name="Arc 1496">
              <a:extLst>
                <a:ext uri="{FF2B5EF4-FFF2-40B4-BE49-F238E27FC236}">
                  <a16:creationId xmlns:a16="http://schemas.microsoft.com/office/drawing/2014/main" id="{5333C499-054F-47BB-ABB8-C366447EB30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8" name="Straight Connector 1497">
              <a:extLst>
                <a:ext uri="{FF2B5EF4-FFF2-40B4-BE49-F238E27FC236}">
                  <a16:creationId xmlns:a16="http://schemas.microsoft.com/office/drawing/2014/main" id="{26C7AB28-9976-4047-986F-3AE4C9A2599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99" name="Straight Connector 1498">
              <a:extLst>
                <a:ext uri="{FF2B5EF4-FFF2-40B4-BE49-F238E27FC236}">
                  <a16:creationId xmlns:a16="http://schemas.microsoft.com/office/drawing/2014/main" id="{7910796F-A60A-4BB7-B6AB-5A47E6FF823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00" name="Oval 1499">
              <a:extLst>
                <a:ext uri="{FF2B5EF4-FFF2-40B4-BE49-F238E27FC236}">
                  <a16:creationId xmlns:a16="http://schemas.microsoft.com/office/drawing/2014/main" id="{5F4F5A66-4185-4A21-9B2F-46988406DD8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1" name="Arc 1500">
              <a:extLst>
                <a:ext uri="{FF2B5EF4-FFF2-40B4-BE49-F238E27FC236}">
                  <a16:creationId xmlns:a16="http://schemas.microsoft.com/office/drawing/2014/main" id="{BED98953-D4D4-464D-B285-A962F971DFB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2" name="Arc 1501">
              <a:extLst>
                <a:ext uri="{FF2B5EF4-FFF2-40B4-BE49-F238E27FC236}">
                  <a16:creationId xmlns:a16="http://schemas.microsoft.com/office/drawing/2014/main" id="{A35A05E2-4F93-4094-A884-5C2C9FB21DB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3" name="Arc 1502">
              <a:extLst>
                <a:ext uri="{FF2B5EF4-FFF2-40B4-BE49-F238E27FC236}">
                  <a16:creationId xmlns:a16="http://schemas.microsoft.com/office/drawing/2014/main" id="{13A341B2-12E2-41A1-BF5C-6D2589CFDB0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4" name="Arc 1503">
              <a:extLst>
                <a:ext uri="{FF2B5EF4-FFF2-40B4-BE49-F238E27FC236}">
                  <a16:creationId xmlns:a16="http://schemas.microsoft.com/office/drawing/2014/main" id="{BFA3900A-80B5-4C99-8F51-57C668F9073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5" name="Straight Connector 1504">
              <a:extLst>
                <a:ext uri="{FF2B5EF4-FFF2-40B4-BE49-F238E27FC236}">
                  <a16:creationId xmlns:a16="http://schemas.microsoft.com/office/drawing/2014/main" id="{70818DB9-9E42-4245-8E15-F823AA200B2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06" name="Straight Connector 1505">
              <a:extLst>
                <a:ext uri="{FF2B5EF4-FFF2-40B4-BE49-F238E27FC236}">
                  <a16:creationId xmlns:a16="http://schemas.microsoft.com/office/drawing/2014/main" id="{BCEC3182-98D4-4281-BE4A-883DF1225A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07" name="Straight Connector 1506">
              <a:extLst>
                <a:ext uri="{FF2B5EF4-FFF2-40B4-BE49-F238E27FC236}">
                  <a16:creationId xmlns:a16="http://schemas.microsoft.com/office/drawing/2014/main" id="{3AD09871-4F7E-47AB-97BE-03E4CABBDEA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08" name="Group 1507">
            <a:extLst>
              <a:ext uri="{FF2B5EF4-FFF2-40B4-BE49-F238E27FC236}">
                <a16:creationId xmlns:a16="http://schemas.microsoft.com/office/drawing/2014/main" id="{01090772-47DD-4A17-9D4A-075956BA7282}"/>
              </a:ext>
            </a:extLst>
          </p:cNvPr>
          <p:cNvGrpSpPr/>
          <p:nvPr/>
        </p:nvGrpSpPr>
        <p:grpSpPr>
          <a:xfrm rot="2540802">
            <a:off x="11727099" y="1485900"/>
            <a:ext cx="544580" cy="346135"/>
            <a:chOff x="1459148" y="544749"/>
            <a:chExt cx="7412477" cy="5661498"/>
          </a:xfrm>
        </p:grpSpPr>
        <p:sp>
          <p:nvSpPr>
            <p:cNvPr id="1509" name="Arc 1508">
              <a:extLst>
                <a:ext uri="{FF2B5EF4-FFF2-40B4-BE49-F238E27FC236}">
                  <a16:creationId xmlns:a16="http://schemas.microsoft.com/office/drawing/2014/main" id="{8778466A-AE30-423E-9B74-9BC6D50C50B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10" name="Straight Connector 1509">
              <a:extLst>
                <a:ext uri="{FF2B5EF4-FFF2-40B4-BE49-F238E27FC236}">
                  <a16:creationId xmlns:a16="http://schemas.microsoft.com/office/drawing/2014/main" id="{5CACFBD5-0243-4181-972A-5388F27A66D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11" name="Arc 1510">
              <a:extLst>
                <a:ext uri="{FF2B5EF4-FFF2-40B4-BE49-F238E27FC236}">
                  <a16:creationId xmlns:a16="http://schemas.microsoft.com/office/drawing/2014/main" id="{77EEF7AF-1418-4406-B080-B8832256DF5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2" name="Straight Connector 1511">
              <a:extLst>
                <a:ext uri="{FF2B5EF4-FFF2-40B4-BE49-F238E27FC236}">
                  <a16:creationId xmlns:a16="http://schemas.microsoft.com/office/drawing/2014/main" id="{B800E073-2889-476A-B147-1CC29596261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13" name="Straight Connector 1512">
              <a:extLst>
                <a:ext uri="{FF2B5EF4-FFF2-40B4-BE49-F238E27FC236}">
                  <a16:creationId xmlns:a16="http://schemas.microsoft.com/office/drawing/2014/main" id="{642C987B-51DB-43D9-8B8E-1A88A3870C4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14" name="Oval 1513">
              <a:extLst>
                <a:ext uri="{FF2B5EF4-FFF2-40B4-BE49-F238E27FC236}">
                  <a16:creationId xmlns:a16="http://schemas.microsoft.com/office/drawing/2014/main" id="{BDDCDC54-977A-466C-AC1F-F0ED5355014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5" name="Arc 1514">
              <a:extLst>
                <a:ext uri="{FF2B5EF4-FFF2-40B4-BE49-F238E27FC236}">
                  <a16:creationId xmlns:a16="http://schemas.microsoft.com/office/drawing/2014/main" id="{6C35DBAF-B8B6-4D07-88FD-B1E49F9579B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6" name="Arc 1515">
              <a:extLst>
                <a:ext uri="{FF2B5EF4-FFF2-40B4-BE49-F238E27FC236}">
                  <a16:creationId xmlns:a16="http://schemas.microsoft.com/office/drawing/2014/main" id="{072B138A-0AD7-48E7-8DF9-975489AB5E5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7" name="Arc 1516">
              <a:extLst>
                <a:ext uri="{FF2B5EF4-FFF2-40B4-BE49-F238E27FC236}">
                  <a16:creationId xmlns:a16="http://schemas.microsoft.com/office/drawing/2014/main" id="{B7383E72-3FC7-4279-96E9-D26AE64DF3F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8" name="Arc 1517">
              <a:extLst>
                <a:ext uri="{FF2B5EF4-FFF2-40B4-BE49-F238E27FC236}">
                  <a16:creationId xmlns:a16="http://schemas.microsoft.com/office/drawing/2014/main" id="{3B0CDADA-B51B-4BE1-ABBC-0E2741AEBAB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9" name="Straight Connector 1518">
              <a:extLst>
                <a:ext uri="{FF2B5EF4-FFF2-40B4-BE49-F238E27FC236}">
                  <a16:creationId xmlns:a16="http://schemas.microsoft.com/office/drawing/2014/main" id="{335508C8-574E-44E4-89BF-2F32E40BBD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20" name="Straight Connector 1519">
              <a:extLst>
                <a:ext uri="{FF2B5EF4-FFF2-40B4-BE49-F238E27FC236}">
                  <a16:creationId xmlns:a16="http://schemas.microsoft.com/office/drawing/2014/main" id="{E6CC7712-24E8-484C-9470-7C4D4257270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21" name="Straight Connector 1520">
              <a:extLst>
                <a:ext uri="{FF2B5EF4-FFF2-40B4-BE49-F238E27FC236}">
                  <a16:creationId xmlns:a16="http://schemas.microsoft.com/office/drawing/2014/main" id="{A552B8D5-49AE-40BD-932E-CB2B1B25AFD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22" name="Group 1521">
            <a:extLst>
              <a:ext uri="{FF2B5EF4-FFF2-40B4-BE49-F238E27FC236}">
                <a16:creationId xmlns:a16="http://schemas.microsoft.com/office/drawing/2014/main" id="{5BAB4313-16F6-4B59-964C-8F2156787253}"/>
              </a:ext>
            </a:extLst>
          </p:cNvPr>
          <p:cNvGrpSpPr/>
          <p:nvPr/>
        </p:nvGrpSpPr>
        <p:grpSpPr>
          <a:xfrm rot="2540802">
            <a:off x="11727099" y="1781175"/>
            <a:ext cx="544580" cy="346135"/>
            <a:chOff x="1459148" y="544749"/>
            <a:chExt cx="7412477" cy="5661498"/>
          </a:xfrm>
        </p:grpSpPr>
        <p:sp>
          <p:nvSpPr>
            <p:cNvPr id="1523" name="Arc 1522">
              <a:extLst>
                <a:ext uri="{FF2B5EF4-FFF2-40B4-BE49-F238E27FC236}">
                  <a16:creationId xmlns:a16="http://schemas.microsoft.com/office/drawing/2014/main" id="{31AB4201-512F-4209-908B-6C09E0DE759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4" name="Straight Connector 1523">
              <a:extLst>
                <a:ext uri="{FF2B5EF4-FFF2-40B4-BE49-F238E27FC236}">
                  <a16:creationId xmlns:a16="http://schemas.microsoft.com/office/drawing/2014/main" id="{4177499C-3CE5-4CB5-A777-CDF3DEF31A1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5" name="Arc 1524">
              <a:extLst>
                <a:ext uri="{FF2B5EF4-FFF2-40B4-BE49-F238E27FC236}">
                  <a16:creationId xmlns:a16="http://schemas.microsoft.com/office/drawing/2014/main" id="{2855FFAD-87AE-4DC4-BB99-47263CF5912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6" name="Straight Connector 1525">
              <a:extLst>
                <a:ext uri="{FF2B5EF4-FFF2-40B4-BE49-F238E27FC236}">
                  <a16:creationId xmlns:a16="http://schemas.microsoft.com/office/drawing/2014/main" id="{4E0AFD62-FDE3-4CAC-AA67-F5F45339A80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7" name="Straight Connector 1526">
              <a:extLst>
                <a:ext uri="{FF2B5EF4-FFF2-40B4-BE49-F238E27FC236}">
                  <a16:creationId xmlns:a16="http://schemas.microsoft.com/office/drawing/2014/main" id="{1544281F-ECDF-4F58-8385-4F0100A9E2D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8" name="Oval 1527">
              <a:extLst>
                <a:ext uri="{FF2B5EF4-FFF2-40B4-BE49-F238E27FC236}">
                  <a16:creationId xmlns:a16="http://schemas.microsoft.com/office/drawing/2014/main" id="{EF499DE5-EBF7-409A-874C-C545FCA3FC5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9" name="Arc 1528">
              <a:extLst>
                <a:ext uri="{FF2B5EF4-FFF2-40B4-BE49-F238E27FC236}">
                  <a16:creationId xmlns:a16="http://schemas.microsoft.com/office/drawing/2014/main" id="{9194CCCF-9AE4-45B7-B409-6A522CF75D0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0" name="Arc 1529">
              <a:extLst>
                <a:ext uri="{FF2B5EF4-FFF2-40B4-BE49-F238E27FC236}">
                  <a16:creationId xmlns:a16="http://schemas.microsoft.com/office/drawing/2014/main" id="{2C50E84A-869D-4720-8924-18AB3A77EA8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1" name="Arc 1530">
              <a:extLst>
                <a:ext uri="{FF2B5EF4-FFF2-40B4-BE49-F238E27FC236}">
                  <a16:creationId xmlns:a16="http://schemas.microsoft.com/office/drawing/2014/main" id="{0EC0A73F-B738-4E4E-BDF5-E38DEE18ED1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2" name="Arc 1531">
              <a:extLst>
                <a:ext uri="{FF2B5EF4-FFF2-40B4-BE49-F238E27FC236}">
                  <a16:creationId xmlns:a16="http://schemas.microsoft.com/office/drawing/2014/main" id="{5C663154-3C85-438C-AFFC-A689F86AA2D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3" name="Straight Connector 1532">
              <a:extLst>
                <a:ext uri="{FF2B5EF4-FFF2-40B4-BE49-F238E27FC236}">
                  <a16:creationId xmlns:a16="http://schemas.microsoft.com/office/drawing/2014/main" id="{47A6307D-C6A1-497D-B010-3DE182B2898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4" name="Straight Connector 1533">
              <a:extLst>
                <a:ext uri="{FF2B5EF4-FFF2-40B4-BE49-F238E27FC236}">
                  <a16:creationId xmlns:a16="http://schemas.microsoft.com/office/drawing/2014/main" id="{BCAC8DBE-4BAC-45DC-8D11-6974E0E7E9A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5" name="Straight Connector 1534">
              <a:extLst>
                <a:ext uri="{FF2B5EF4-FFF2-40B4-BE49-F238E27FC236}">
                  <a16:creationId xmlns:a16="http://schemas.microsoft.com/office/drawing/2014/main" id="{E9EF39EC-32B5-40C2-9B54-B4E8B4060E3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6" name="Group 1535">
            <a:extLst>
              <a:ext uri="{FF2B5EF4-FFF2-40B4-BE49-F238E27FC236}">
                <a16:creationId xmlns:a16="http://schemas.microsoft.com/office/drawing/2014/main" id="{49DD6E87-848C-463F-8672-941A1BDF80FB}"/>
              </a:ext>
            </a:extLst>
          </p:cNvPr>
          <p:cNvGrpSpPr/>
          <p:nvPr/>
        </p:nvGrpSpPr>
        <p:grpSpPr>
          <a:xfrm rot="2540802">
            <a:off x="11727099" y="2076450"/>
            <a:ext cx="544580" cy="346135"/>
            <a:chOff x="1459148" y="544749"/>
            <a:chExt cx="7412477" cy="5661498"/>
          </a:xfrm>
        </p:grpSpPr>
        <p:sp>
          <p:nvSpPr>
            <p:cNvPr id="1537" name="Arc 1536">
              <a:extLst>
                <a:ext uri="{FF2B5EF4-FFF2-40B4-BE49-F238E27FC236}">
                  <a16:creationId xmlns:a16="http://schemas.microsoft.com/office/drawing/2014/main" id="{B43EFAA0-C1F1-4A9C-84CB-BA0816E5653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8" name="Straight Connector 1537">
              <a:extLst>
                <a:ext uri="{FF2B5EF4-FFF2-40B4-BE49-F238E27FC236}">
                  <a16:creationId xmlns:a16="http://schemas.microsoft.com/office/drawing/2014/main" id="{D8021377-CD18-446B-856A-353BEEC0DE4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9" name="Arc 1538">
              <a:extLst>
                <a:ext uri="{FF2B5EF4-FFF2-40B4-BE49-F238E27FC236}">
                  <a16:creationId xmlns:a16="http://schemas.microsoft.com/office/drawing/2014/main" id="{BB004F8A-44D1-4636-B1AA-F626965E149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40" name="Straight Connector 1539">
              <a:extLst>
                <a:ext uri="{FF2B5EF4-FFF2-40B4-BE49-F238E27FC236}">
                  <a16:creationId xmlns:a16="http://schemas.microsoft.com/office/drawing/2014/main" id="{F19F5F56-4C4B-4DA0-B569-6382B5400E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41" name="Straight Connector 1540">
              <a:extLst>
                <a:ext uri="{FF2B5EF4-FFF2-40B4-BE49-F238E27FC236}">
                  <a16:creationId xmlns:a16="http://schemas.microsoft.com/office/drawing/2014/main" id="{C0AB8B6C-5D14-4DD4-8509-D5BE5265AC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42" name="Oval 1541">
              <a:extLst>
                <a:ext uri="{FF2B5EF4-FFF2-40B4-BE49-F238E27FC236}">
                  <a16:creationId xmlns:a16="http://schemas.microsoft.com/office/drawing/2014/main" id="{BE88A212-0EFB-4F0A-8D15-5B8A2330500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3" name="Arc 1542">
              <a:extLst>
                <a:ext uri="{FF2B5EF4-FFF2-40B4-BE49-F238E27FC236}">
                  <a16:creationId xmlns:a16="http://schemas.microsoft.com/office/drawing/2014/main" id="{D89DF9B6-7269-4000-BDA9-1A1ECD3C38F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4" name="Arc 1543">
              <a:extLst>
                <a:ext uri="{FF2B5EF4-FFF2-40B4-BE49-F238E27FC236}">
                  <a16:creationId xmlns:a16="http://schemas.microsoft.com/office/drawing/2014/main" id="{BAC5FE33-63D8-4FF7-B676-8F415CFF5D3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5" name="Arc 1544">
              <a:extLst>
                <a:ext uri="{FF2B5EF4-FFF2-40B4-BE49-F238E27FC236}">
                  <a16:creationId xmlns:a16="http://schemas.microsoft.com/office/drawing/2014/main" id="{155BF17D-5FEF-4CCC-8174-46FBE9BEAEE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6" name="Arc 1545">
              <a:extLst>
                <a:ext uri="{FF2B5EF4-FFF2-40B4-BE49-F238E27FC236}">
                  <a16:creationId xmlns:a16="http://schemas.microsoft.com/office/drawing/2014/main" id="{503E25D3-8D43-45E6-950F-AB54DDFDC3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7" name="Straight Connector 1546">
              <a:extLst>
                <a:ext uri="{FF2B5EF4-FFF2-40B4-BE49-F238E27FC236}">
                  <a16:creationId xmlns:a16="http://schemas.microsoft.com/office/drawing/2014/main" id="{86FBF60A-11EF-406A-854D-2A83971BCA4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8" name="Straight Connector 1547">
              <a:extLst>
                <a:ext uri="{FF2B5EF4-FFF2-40B4-BE49-F238E27FC236}">
                  <a16:creationId xmlns:a16="http://schemas.microsoft.com/office/drawing/2014/main" id="{1E62394C-DD59-4D4F-8626-DF9D4E4449C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9" name="Straight Connector 1548">
              <a:extLst>
                <a:ext uri="{FF2B5EF4-FFF2-40B4-BE49-F238E27FC236}">
                  <a16:creationId xmlns:a16="http://schemas.microsoft.com/office/drawing/2014/main" id="{BB1113BB-4A2F-4436-BF84-2F55A315D4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50" name="Group 1549">
            <a:extLst>
              <a:ext uri="{FF2B5EF4-FFF2-40B4-BE49-F238E27FC236}">
                <a16:creationId xmlns:a16="http://schemas.microsoft.com/office/drawing/2014/main" id="{80D1ABC0-D2BA-4FAD-A71A-75B3159C017F}"/>
              </a:ext>
            </a:extLst>
          </p:cNvPr>
          <p:cNvGrpSpPr/>
          <p:nvPr/>
        </p:nvGrpSpPr>
        <p:grpSpPr>
          <a:xfrm rot="2540802">
            <a:off x="11727099" y="2371725"/>
            <a:ext cx="544580" cy="346135"/>
            <a:chOff x="1459148" y="544749"/>
            <a:chExt cx="7412477" cy="5661498"/>
          </a:xfrm>
        </p:grpSpPr>
        <p:sp>
          <p:nvSpPr>
            <p:cNvPr id="1551" name="Arc 1550">
              <a:extLst>
                <a:ext uri="{FF2B5EF4-FFF2-40B4-BE49-F238E27FC236}">
                  <a16:creationId xmlns:a16="http://schemas.microsoft.com/office/drawing/2014/main" id="{BD152919-640C-4D38-9CA9-4BF4DEA1AB8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52" name="Straight Connector 1551">
              <a:extLst>
                <a:ext uri="{FF2B5EF4-FFF2-40B4-BE49-F238E27FC236}">
                  <a16:creationId xmlns:a16="http://schemas.microsoft.com/office/drawing/2014/main" id="{15FD5209-6D23-4CBC-9B52-A2E9DB5F254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53" name="Arc 1552">
              <a:extLst>
                <a:ext uri="{FF2B5EF4-FFF2-40B4-BE49-F238E27FC236}">
                  <a16:creationId xmlns:a16="http://schemas.microsoft.com/office/drawing/2014/main" id="{FE8BE4D8-2692-4301-AD2C-DBDB87AE253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4" name="Straight Connector 1553">
              <a:extLst>
                <a:ext uri="{FF2B5EF4-FFF2-40B4-BE49-F238E27FC236}">
                  <a16:creationId xmlns:a16="http://schemas.microsoft.com/office/drawing/2014/main" id="{113ABBAA-E4FB-42DB-B4D8-AEC9E72DA4C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5" name="Straight Connector 1554">
              <a:extLst>
                <a:ext uri="{FF2B5EF4-FFF2-40B4-BE49-F238E27FC236}">
                  <a16:creationId xmlns:a16="http://schemas.microsoft.com/office/drawing/2014/main" id="{D681AC41-0407-4C15-B4A1-81F5AC213B7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6" name="Oval 1555">
              <a:extLst>
                <a:ext uri="{FF2B5EF4-FFF2-40B4-BE49-F238E27FC236}">
                  <a16:creationId xmlns:a16="http://schemas.microsoft.com/office/drawing/2014/main" id="{0E42F11A-0A49-4194-A164-8C5655AB597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7" name="Arc 1556">
              <a:extLst>
                <a:ext uri="{FF2B5EF4-FFF2-40B4-BE49-F238E27FC236}">
                  <a16:creationId xmlns:a16="http://schemas.microsoft.com/office/drawing/2014/main" id="{055275DE-C0CE-4885-8D36-A7A3BDB6E6C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8" name="Arc 1557">
              <a:extLst>
                <a:ext uri="{FF2B5EF4-FFF2-40B4-BE49-F238E27FC236}">
                  <a16:creationId xmlns:a16="http://schemas.microsoft.com/office/drawing/2014/main" id="{5341EDAE-A9AE-4354-8339-D91E850490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9" name="Arc 1558">
              <a:extLst>
                <a:ext uri="{FF2B5EF4-FFF2-40B4-BE49-F238E27FC236}">
                  <a16:creationId xmlns:a16="http://schemas.microsoft.com/office/drawing/2014/main" id="{912AC5CC-6213-4D9E-BBA5-23E30C7994C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0" name="Arc 1559">
              <a:extLst>
                <a:ext uri="{FF2B5EF4-FFF2-40B4-BE49-F238E27FC236}">
                  <a16:creationId xmlns:a16="http://schemas.microsoft.com/office/drawing/2014/main" id="{4B03D7B4-0EAE-4F3F-8C91-DA38A8EC929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61" name="Straight Connector 1560">
              <a:extLst>
                <a:ext uri="{FF2B5EF4-FFF2-40B4-BE49-F238E27FC236}">
                  <a16:creationId xmlns:a16="http://schemas.microsoft.com/office/drawing/2014/main" id="{B72CF1E3-47A1-4DC0-8032-2CFF9E8A6F7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62" name="Straight Connector 1561">
              <a:extLst>
                <a:ext uri="{FF2B5EF4-FFF2-40B4-BE49-F238E27FC236}">
                  <a16:creationId xmlns:a16="http://schemas.microsoft.com/office/drawing/2014/main" id="{B17166B2-DBDB-4EDD-A7BF-E0E141BE32D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63" name="Straight Connector 1562">
              <a:extLst>
                <a:ext uri="{FF2B5EF4-FFF2-40B4-BE49-F238E27FC236}">
                  <a16:creationId xmlns:a16="http://schemas.microsoft.com/office/drawing/2014/main" id="{91409760-7C8B-460A-971D-6854F0E1F89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4" name="Group 1563">
            <a:extLst>
              <a:ext uri="{FF2B5EF4-FFF2-40B4-BE49-F238E27FC236}">
                <a16:creationId xmlns:a16="http://schemas.microsoft.com/office/drawing/2014/main" id="{B38581A1-D570-44CB-8D76-A049DBD1E446}"/>
              </a:ext>
            </a:extLst>
          </p:cNvPr>
          <p:cNvGrpSpPr/>
          <p:nvPr/>
        </p:nvGrpSpPr>
        <p:grpSpPr>
          <a:xfrm rot="2540802">
            <a:off x="11727099" y="2667000"/>
            <a:ext cx="544580" cy="346135"/>
            <a:chOff x="1459148" y="544749"/>
            <a:chExt cx="7412477" cy="5661498"/>
          </a:xfrm>
        </p:grpSpPr>
        <p:sp>
          <p:nvSpPr>
            <p:cNvPr id="1565" name="Arc 1564">
              <a:extLst>
                <a:ext uri="{FF2B5EF4-FFF2-40B4-BE49-F238E27FC236}">
                  <a16:creationId xmlns:a16="http://schemas.microsoft.com/office/drawing/2014/main" id="{79EA3109-BCF4-49CC-86A2-F3B6F38381B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6" name="Straight Connector 1565">
              <a:extLst>
                <a:ext uri="{FF2B5EF4-FFF2-40B4-BE49-F238E27FC236}">
                  <a16:creationId xmlns:a16="http://schemas.microsoft.com/office/drawing/2014/main" id="{D7BF5105-1A09-4725-BD1C-BDA14596970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7" name="Arc 1566">
              <a:extLst>
                <a:ext uri="{FF2B5EF4-FFF2-40B4-BE49-F238E27FC236}">
                  <a16:creationId xmlns:a16="http://schemas.microsoft.com/office/drawing/2014/main" id="{9C1AF360-0023-486D-94AF-9C56A26472D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8" name="Straight Connector 1567">
              <a:extLst>
                <a:ext uri="{FF2B5EF4-FFF2-40B4-BE49-F238E27FC236}">
                  <a16:creationId xmlns:a16="http://schemas.microsoft.com/office/drawing/2014/main" id="{43CE0BED-CD41-4BF2-9942-529453DA680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9" name="Straight Connector 1568">
              <a:extLst>
                <a:ext uri="{FF2B5EF4-FFF2-40B4-BE49-F238E27FC236}">
                  <a16:creationId xmlns:a16="http://schemas.microsoft.com/office/drawing/2014/main" id="{F3EC869E-EE25-4BF9-B15A-0CA3E340EA4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70" name="Oval 1569">
              <a:extLst>
                <a:ext uri="{FF2B5EF4-FFF2-40B4-BE49-F238E27FC236}">
                  <a16:creationId xmlns:a16="http://schemas.microsoft.com/office/drawing/2014/main" id="{901B1DC6-B633-4AC8-BFDE-E0629A2629D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1" name="Arc 1570">
              <a:extLst>
                <a:ext uri="{FF2B5EF4-FFF2-40B4-BE49-F238E27FC236}">
                  <a16:creationId xmlns:a16="http://schemas.microsoft.com/office/drawing/2014/main" id="{3ADD723E-E43A-4973-A80D-18214B3492F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2" name="Arc 1571">
              <a:extLst>
                <a:ext uri="{FF2B5EF4-FFF2-40B4-BE49-F238E27FC236}">
                  <a16:creationId xmlns:a16="http://schemas.microsoft.com/office/drawing/2014/main" id="{010031DB-0BF3-4A60-8E64-0B80A94764D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3" name="Arc 1572">
              <a:extLst>
                <a:ext uri="{FF2B5EF4-FFF2-40B4-BE49-F238E27FC236}">
                  <a16:creationId xmlns:a16="http://schemas.microsoft.com/office/drawing/2014/main" id="{2795DE2D-E28C-42A0-BA6F-FCAF045062E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4" name="Arc 1573">
              <a:extLst>
                <a:ext uri="{FF2B5EF4-FFF2-40B4-BE49-F238E27FC236}">
                  <a16:creationId xmlns:a16="http://schemas.microsoft.com/office/drawing/2014/main" id="{F80BD82D-C914-4DE6-92A4-3909977AB3A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5" name="Straight Connector 1574">
              <a:extLst>
                <a:ext uri="{FF2B5EF4-FFF2-40B4-BE49-F238E27FC236}">
                  <a16:creationId xmlns:a16="http://schemas.microsoft.com/office/drawing/2014/main" id="{684C9F10-FD12-4A1B-B9E9-E4CD106D5C8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6" name="Straight Connector 1575">
              <a:extLst>
                <a:ext uri="{FF2B5EF4-FFF2-40B4-BE49-F238E27FC236}">
                  <a16:creationId xmlns:a16="http://schemas.microsoft.com/office/drawing/2014/main" id="{A9059F4E-0735-442F-8E2A-BF31489811B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7" name="Straight Connector 1576">
              <a:extLst>
                <a:ext uri="{FF2B5EF4-FFF2-40B4-BE49-F238E27FC236}">
                  <a16:creationId xmlns:a16="http://schemas.microsoft.com/office/drawing/2014/main" id="{69F8A0DF-8114-4644-85DD-C975E5DB1D9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8" name="Group 1577">
            <a:extLst>
              <a:ext uri="{FF2B5EF4-FFF2-40B4-BE49-F238E27FC236}">
                <a16:creationId xmlns:a16="http://schemas.microsoft.com/office/drawing/2014/main" id="{90704AB1-0625-4718-9A94-D0CAA245E8A8}"/>
              </a:ext>
            </a:extLst>
          </p:cNvPr>
          <p:cNvGrpSpPr/>
          <p:nvPr/>
        </p:nvGrpSpPr>
        <p:grpSpPr>
          <a:xfrm rot="2540802">
            <a:off x="11727099" y="2962275"/>
            <a:ext cx="544580" cy="346135"/>
            <a:chOff x="1459148" y="544749"/>
            <a:chExt cx="7412477" cy="5661498"/>
          </a:xfrm>
        </p:grpSpPr>
        <p:sp>
          <p:nvSpPr>
            <p:cNvPr id="1579" name="Arc 1578">
              <a:extLst>
                <a:ext uri="{FF2B5EF4-FFF2-40B4-BE49-F238E27FC236}">
                  <a16:creationId xmlns:a16="http://schemas.microsoft.com/office/drawing/2014/main" id="{12F98B3C-1762-4DFF-8B82-7BFFD3C8B4F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80" name="Straight Connector 1579">
              <a:extLst>
                <a:ext uri="{FF2B5EF4-FFF2-40B4-BE49-F238E27FC236}">
                  <a16:creationId xmlns:a16="http://schemas.microsoft.com/office/drawing/2014/main" id="{848FCD60-C83B-4003-AB56-3316FAF4B32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81" name="Arc 1580">
              <a:extLst>
                <a:ext uri="{FF2B5EF4-FFF2-40B4-BE49-F238E27FC236}">
                  <a16:creationId xmlns:a16="http://schemas.microsoft.com/office/drawing/2014/main" id="{D172DF56-F35C-4FF4-A942-F566D33CCE1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82" name="Straight Connector 1581">
              <a:extLst>
                <a:ext uri="{FF2B5EF4-FFF2-40B4-BE49-F238E27FC236}">
                  <a16:creationId xmlns:a16="http://schemas.microsoft.com/office/drawing/2014/main" id="{4FC15F7F-9D8A-4019-9271-AD617AB2582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83" name="Straight Connector 1582">
              <a:extLst>
                <a:ext uri="{FF2B5EF4-FFF2-40B4-BE49-F238E27FC236}">
                  <a16:creationId xmlns:a16="http://schemas.microsoft.com/office/drawing/2014/main" id="{115072FC-BBC8-47BC-9855-A900E1BAF92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4" name="Oval 1583">
              <a:extLst>
                <a:ext uri="{FF2B5EF4-FFF2-40B4-BE49-F238E27FC236}">
                  <a16:creationId xmlns:a16="http://schemas.microsoft.com/office/drawing/2014/main" id="{CBFBB469-AD05-4D29-849A-C97661CAC4A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5" name="Arc 1584">
              <a:extLst>
                <a:ext uri="{FF2B5EF4-FFF2-40B4-BE49-F238E27FC236}">
                  <a16:creationId xmlns:a16="http://schemas.microsoft.com/office/drawing/2014/main" id="{5D2DDDDD-11BC-4A3D-8CDC-DE56006C67B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6" name="Arc 1585">
              <a:extLst>
                <a:ext uri="{FF2B5EF4-FFF2-40B4-BE49-F238E27FC236}">
                  <a16:creationId xmlns:a16="http://schemas.microsoft.com/office/drawing/2014/main" id="{79493E23-7C15-4F9E-88E4-6A2C4B0BB2F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7" name="Arc 1586">
              <a:extLst>
                <a:ext uri="{FF2B5EF4-FFF2-40B4-BE49-F238E27FC236}">
                  <a16:creationId xmlns:a16="http://schemas.microsoft.com/office/drawing/2014/main" id="{74BD4A8F-35BA-44D3-B437-3DA95D3051E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8" name="Arc 1587">
              <a:extLst>
                <a:ext uri="{FF2B5EF4-FFF2-40B4-BE49-F238E27FC236}">
                  <a16:creationId xmlns:a16="http://schemas.microsoft.com/office/drawing/2014/main" id="{AC611066-56D1-4EF3-B669-75FC1973E9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9" name="Straight Connector 1588">
              <a:extLst>
                <a:ext uri="{FF2B5EF4-FFF2-40B4-BE49-F238E27FC236}">
                  <a16:creationId xmlns:a16="http://schemas.microsoft.com/office/drawing/2014/main" id="{12B81D90-C6D9-4241-BDCC-4333533FF6A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90" name="Straight Connector 1589">
              <a:extLst>
                <a:ext uri="{FF2B5EF4-FFF2-40B4-BE49-F238E27FC236}">
                  <a16:creationId xmlns:a16="http://schemas.microsoft.com/office/drawing/2014/main" id="{55E90373-04EA-43C7-BA62-A2BEA1C8495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91" name="Straight Connector 1590">
              <a:extLst>
                <a:ext uri="{FF2B5EF4-FFF2-40B4-BE49-F238E27FC236}">
                  <a16:creationId xmlns:a16="http://schemas.microsoft.com/office/drawing/2014/main" id="{E1389B59-D109-4B0A-B030-E7216EA2491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92" name="Group 1591">
            <a:extLst>
              <a:ext uri="{FF2B5EF4-FFF2-40B4-BE49-F238E27FC236}">
                <a16:creationId xmlns:a16="http://schemas.microsoft.com/office/drawing/2014/main" id="{E7909A3B-D988-42F7-8BF3-9B70FC113BB7}"/>
              </a:ext>
            </a:extLst>
          </p:cNvPr>
          <p:cNvGrpSpPr/>
          <p:nvPr/>
        </p:nvGrpSpPr>
        <p:grpSpPr>
          <a:xfrm rot="2540802">
            <a:off x="11727099" y="3257550"/>
            <a:ext cx="544580" cy="346135"/>
            <a:chOff x="1459148" y="544749"/>
            <a:chExt cx="7412477" cy="5661498"/>
          </a:xfrm>
        </p:grpSpPr>
        <p:sp>
          <p:nvSpPr>
            <p:cNvPr id="1593" name="Arc 1592">
              <a:extLst>
                <a:ext uri="{FF2B5EF4-FFF2-40B4-BE49-F238E27FC236}">
                  <a16:creationId xmlns:a16="http://schemas.microsoft.com/office/drawing/2014/main" id="{00286FCF-66F7-4247-948F-12A551FBDD7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4" name="Straight Connector 1593">
              <a:extLst>
                <a:ext uri="{FF2B5EF4-FFF2-40B4-BE49-F238E27FC236}">
                  <a16:creationId xmlns:a16="http://schemas.microsoft.com/office/drawing/2014/main" id="{9F93EF29-C9E8-4A05-B4A2-A0FEABB7BF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5" name="Arc 1594">
              <a:extLst>
                <a:ext uri="{FF2B5EF4-FFF2-40B4-BE49-F238E27FC236}">
                  <a16:creationId xmlns:a16="http://schemas.microsoft.com/office/drawing/2014/main" id="{7E2B783F-69EF-4B05-9912-E90B03E31AC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6" name="Straight Connector 1595">
              <a:extLst>
                <a:ext uri="{FF2B5EF4-FFF2-40B4-BE49-F238E27FC236}">
                  <a16:creationId xmlns:a16="http://schemas.microsoft.com/office/drawing/2014/main" id="{65EC5CD5-5FB0-4B1D-8B42-EC8CF834F66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7" name="Straight Connector 1596">
              <a:extLst>
                <a:ext uri="{FF2B5EF4-FFF2-40B4-BE49-F238E27FC236}">
                  <a16:creationId xmlns:a16="http://schemas.microsoft.com/office/drawing/2014/main" id="{FB2F653B-47D2-4115-A397-27C6F4622B1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8" name="Oval 1597">
              <a:extLst>
                <a:ext uri="{FF2B5EF4-FFF2-40B4-BE49-F238E27FC236}">
                  <a16:creationId xmlns:a16="http://schemas.microsoft.com/office/drawing/2014/main" id="{0EF8C381-857A-4810-BD53-FCD2ECED8AF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9" name="Arc 1598">
              <a:extLst>
                <a:ext uri="{FF2B5EF4-FFF2-40B4-BE49-F238E27FC236}">
                  <a16:creationId xmlns:a16="http://schemas.microsoft.com/office/drawing/2014/main" id="{CA74363A-810A-401F-9242-C709C966E34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0" name="Arc 1599">
              <a:extLst>
                <a:ext uri="{FF2B5EF4-FFF2-40B4-BE49-F238E27FC236}">
                  <a16:creationId xmlns:a16="http://schemas.microsoft.com/office/drawing/2014/main" id="{BA043F85-E7A3-4FBB-9A7C-F65B3AF6FA7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1" name="Arc 1600">
              <a:extLst>
                <a:ext uri="{FF2B5EF4-FFF2-40B4-BE49-F238E27FC236}">
                  <a16:creationId xmlns:a16="http://schemas.microsoft.com/office/drawing/2014/main" id="{33D49E64-F549-4ABD-8179-C3331E9C804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2" name="Arc 1601">
              <a:extLst>
                <a:ext uri="{FF2B5EF4-FFF2-40B4-BE49-F238E27FC236}">
                  <a16:creationId xmlns:a16="http://schemas.microsoft.com/office/drawing/2014/main" id="{D2407A42-1889-46A5-AB00-307F1C73AFD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3" name="Straight Connector 1602">
              <a:extLst>
                <a:ext uri="{FF2B5EF4-FFF2-40B4-BE49-F238E27FC236}">
                  <a16:creationId xmlns:a16="http://schemas.microsoft.com/office/drawing/2014/main" id="{59C05171-B6DC-4394-AC66-6F6FAB3BCC9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4" name="Straight Connector 1603">
              <a:extLst>
                <a:ext uri="{FF2B5EF4-FFF2-40B4-BE49-F238E27FC236}">
                  <a16:creationId xmlns:a16="http://schemas.microsoft.com/office/drawing/2014/main" id="{CFCE5145-59E8-4284-9D0C-39AD10BC1D7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5" name="Straight Connector 1604">
              <a:extLst>
                <a:ext uri="{FF2B5EF4-FFF2-40B4-BE49-F238E27FC236}">
                  <a16:creationId xmlns:a16="http://schemas.microsoft.com/office/drawing/2014/main" id="{EFDBCE69-A274-4F67-810C-70510BD1F28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6" name="Group 1605">
            <a:extLst>
              <a:ext uri="{FF2B5EF4-FFF2-40B4-BE49-F238E27FC236}">
                <a16:creationId xmlns:a16="http://schemas.microsoft.com/office/drawing/2014/main" id="{78B01D4E-DE4A-4849-94C6-72AAE1A67A47}"/>
              </a:ext>
            </a:extLst>
          </p:cNvPr>
          <p:cNvGrpSpPr/>
          <p:nvPr/>
        </p:nvGrpSpPr>
        <p:grpSpPr>
          <a:xfrm rot="2540802">
            <a:off x="11727099" y="3552825"/>
            <a:ext cx="544580" cy="346135"/>
            <a:chOff x="1459148" y="544749"/>
            <a:chExt cx="7412477" cy="5661498"/>
          </a:xfrm>
        </p:grpSpPr>
        <p:sp>
          <p:nvSpPr>
            <p:cNvPr id="1607" name="Arc 1606">
              <a:extLst>
                <a:ext uri="{FF2B5EF4-FFF2-40B4-BE49-F238E27FC236}">
                  <a16:creationId xmlns:a16="http://schemas.microsoft.com/office/drawing/2014/main" id="{A079E03A-B4F7-4E87-92BF-CED6957F0B0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8" name="Straight Connector 1607">
              <a:extLst>
                <a:ext uri="{FF2B5EF4-FFF2-40B4-BE49-F238E27FC236}">
                  <a16:creationId xmlns:a16="http://schemas.microsoft.com/office/drawing/2014/main" id="{0EFC2EA6-4468-4537-B785-56F0289B9B2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9" name="Arc 1608">
              <a:extLst>
                <a:ext uri="{FF2B5EF4-FFF2-40B4-BE49-F238E27FC236}">
                  <a16:creationId xmlns:a16="http://schemas.microsoft.com/office/drawing/2014/main" id="{17E4852D-B604-4295-8E08-90A537D6744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10" name="Straight Connector 1609">
              <a:extLst>
                <a:ext uri="{FF2B5EF4-FFF2-40B4-BE49-F238E27FC236}">
                  <a16:creationId xmlns:a16="http://schemas.microsoft.com/office/drawing/2014/main" id="{B570370B-3B51-44A7-93DF-41330F877B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11" name="Straight Connector 1610">
              <a:extLst>
                <a:ext uri="{FF2B5EF4-FFF2-40B4-BE49-F238E27FC236}">
                  <a16:creationId xmlns:a16="http://schemas.microsoft.com/office/drawing/2014/main" id="{8EEF874C-2ED2-45F6-82F8-BE0A95BEBDE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12" name="Oval 1611">
              <a:extLst>
                <a:ext uri="{FF2B5EF4-FFF2-40B4-BE49-F238E27FC236}">
                  <a16:creationId xmlns:a16="http://schemas.microsoft.com/office/drawing/2014/main" id="{B228D362-93A3-4E01-8F10-C6E8E71FEB1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3" name="Arc 1612">
              <a:extLst>
                <a:ext uri="{FF2B5EF4-FFF2-40B4-BE49-F238E27FC236}">
                  <a16:creationId xmlns:a16="http://schemas.microsoft.com/office/drawing/2014/main" id="{1DA3E63B-5ED2-44A0-980C-46AAE572BA8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4" name="Arc 1613">
              <a:extLst>
                <a:ext uri="{FF2B5EF4-FFF2-40B4-BE49-F238E27FC236}">
                  <a16:creationId xmlns:a16="http://schemas.microsoft.com/office/drawing/2014/main" id="{E51A898D-8296-4BC0-967D-5C140E8820E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5" name="Arc 1614">
              <a:extLst>
                <a:ext uri="{FF2B5EF4-FFF2-40B4-BE49-F238E27FC236}">
                  <a16:creationId xmlns:a16="http://schemas.microsoft.com/office/drawing/2014/main" id="{7D0C0598-4D9D-4007-8DA6-120A84A266B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6" name="Arc 1615">
              <a:extLst>
                <a:ext uri="{FF2B5EF4-FFF2-40B4-BE49-F238E27FC236}">
                  <a16:creationId xmlns:a16="http://schemas.microsoft.com/office/drawing/2014/main" id="{94EAF24A-6BA4-4294-AF8B-C4E19555CEC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7" name="Straight Connector 1616">
              <a:extLst>
                <a:ext uri="{FF2B5EF4-FFF2-40B4-BE49-F238E27FC236}">
                  <a16:creationId xmlns:a16="http://schemas.microsoft.com/office/drawing/2014/main" id="{11D16536-7E84-4E8D-A0E2-A337D141137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8" name="Straight Connector 1617">
              <a:extLst>
                <a:ext uri="{FF2B5EF4-FFF2-40B4-BE49-F238E27FC236}">
                  <a16:creationId xmlns:a16="http://schemas.microsoft.com/office/drawing/2014/main" id="{BAEB0C4F-A939-47F3-A40D-2117CC5A98A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9" name="Straight Connector 1618">
              <a:extLst>
                <a:ext uri="{FF2B5EF4-FFF2-40B4-BE49-F238E27FC236}">
                  <a16:creationId xmlns:a16="http://schemas.microsoft.com/office/drawing/2014/main" id="{C0C44B40-A0C6-457D-B01C-5641719B053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20" name="Group 1619">
            <a:extLst>
              <a:ext uri="{FF2B5EF4-FFF2-40B4-BE49-F238E27FC236}">
                <a16:creationId xmlns:a16="http://schemas.microsoft.com/office/drawing/2014/main" id="{07E6BCD0-5C5C-422E-A4D6-6B67499834BD}"/>
              </a:ext>
            </a:extLst>
          </p:cNvPr>
          <p:cNvGrpSpPr/>
          <p:nvPr/>
        </p:nvGrpSpPr>
        <p:grpSpPr>
          <a:xfrm rot="2540802">
            <a:off x="11727099" y="3848100"/>
            <a:ext cx="544580" cy="346135"/>
            <a:chOff x="1459148" y="544749"/>
            <a:chExt cx="7412477" cy="5661498"/>
          </a:xfrm>
        </p:grpSpPr>
        <p:sp>
          <p:nvSpPr>
            <p:cNvPr id="1621" name="Arc 1620">
              <a:extLst>
                <a:ext uri="{FF2B5EF4-FFF2-40B4-BE49-F238E27FC236}">
                  <a16:creationId xmlns:a16="http://schemas.microsoft.com/office/drawing/2014/main" id="{9A4A2BF9-978F-4C4A-B0F9-386DA226FCB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2" name="Straight Connector 1621">
              <a:extLst>
                <a:ext uri="{FF2B5EF4-FFF2-40B4-BE49-F238E27FC236}">
                  <a16:creationId xmlns:a16="http://schemas.microsoft.com/office/drawing/2014/main" id="{B08019C0-9503-4D66-8E7A-39EC9CE1B4E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23" name="Arc 1622">
              <a:extLst>
                <a:ext uri="{FF2B5EF4-FFF2-40B4-BE49-F238E27FC236}">
                  <a16:creationId xmlns:a16="http://schemas.microsoft.com/office/drawing/2014/main" id="{9197C98D-F4CB-4284-AF2B-4B2522F057F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4" name="Straight Connector 1623">
              <a:extLst>
                <a:ext uri="{FF2B5EF4-FFF2-40B4-BE49-F238E27FC236}">
                  <a16:creationId xmlns:a16="http://schemas.microsoft.com/office/drawing/2014/main" id="{AC31F14D-AB85-4A53-AF60-C34CCE06426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5" name="Straight Connector 1624">
              <a:extLst>
                <a:ext uri="{FF2B5EF4-FFF2-40B4-BE49-F238E27FC236}">
                  <a16:creationId xmlns:a16="http://schemas.microsoft.com/office/drawing/2014/main" id="{F800558E-85E9-4CCE-BCC0-E832D4F441D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6" name="Oval 1625">
              <a:extLst>
                <a:ext uri="{FF2B5EF4-FFF2-40B4-BE49-F238E27FC236}">
                  <a16:creationId xmlns:a16="http://schemas.microsoft.com/office/drawing/2014/main" id="{05738548-4DF9-4C04-8815-1BA0E9FE177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7" name="Arc 1626">
              <a:extLst>
                <a:ext uri="{FF2B5EF4-FFF2-40B4-BE49-F238E27FC236}">
                  <a16:creationId xmlns:a16="http://schemas.microsoft.com/office/drawing/2014/main" id="{82B68B59-BF71-4D24-B1B2-FC22BA1721E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8" name="Arc 1627">
              <a:extLst>
                <a:ext uri="{FF2B5EF4-FFF2-40B4-BE49-F238E27FC236}">
                  <a16:creationId xmlns:a16="http://schemas.microsoft.com/office/drawing/2014/main" id="{9B17820D-B5CD-4728-B07A-733A0329B2C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9" name="Arc 1628">
              <a:extLst>
                <a:ext uri="{FF2B5EF4-FFF2-40B4-BE49-F238E27FC236}">
                  <a16:creationId xmlns:a16="http://schemas.microsoft.com/office/drawing/2014/main" id="{DFCA0BCF-C79E-414D-B476-EB4FAEEF860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0" name="Arc 1629">
              <a:extLst>
                <a:ext uri="{FF2B5EF4-FFF2-40B4-BE49-F238E27FC236}">
                  <a16:creationId xmlns:a16="http://schemas.microsoft.com/office/drawing/2014/main" id="{98C32495-9293-43D8-90B1-E5D23055BF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31" name="Straight Connector 1630">
              <a:extLst>
                <a:ext uri="{FF2B5EF4-FFF2-40B4-BE49-F238E27FC236}">
                  <a16:creationId xmlns:a16="http://schemas.microsoft.com/office/drawing/2014/main" id="{A63A4E35-3589-4F9A-9669-E1AEE5801C0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32" name="Straight Connector 1631">
              <a:extLst>
                <a:ext uri="{FF2B5EF4-FFF2-40B4-BE49-F238E27FC236}">
                  <a16:creationId xmlns:a16="http://schemas.microsoft.com/office/drawing/2014/main" id="{412AEC8C-0304-40B4-8712-A047275D6DE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a:extLst>
                <a:ext uri="{FF2B5EF4-FFF2-40B4-BE49-F238E27FC236}">
                  <a16:creationId xmlns:a16="http://schemas.microsoft.com/office/drawing/2014/main" id="{3EDA216F-3FB6-45D8-91D7-FA81F5BC144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4" name="Group 1633">
            <a:extLst>
              <a:ext uri="{FF2B5EF4-FFF2-40B4-BE49-F238E27FC236}">
                <a16:creationId xmlns:a16="http://schemas.microsoft.com/office/drawing/2014/main" id="{18E79DBA-5A0A-44A8-AC84-C549EC076447}"/>
              </a:ext>
            </a:extLst>
          </p:cNvPr>
          <p:cNvGrpSpPr/>
          <p:nvPr/>
        </p:nvGrpSpPr>
        <p:grpSpPr>
          <a:xfrm rot="2540802">
            <a:off x="11727099" y="4143375"/>
            <a:ext cx="544580" cy="346135"/>
            <a:chOff x="1459148" y="544749"/>
            <a:chExt cx="7412477" cy="5661498"/>
          </a:xfrm>
        </p:grpSpPr>
        <p:sp>
          <p:nvSpPr>
            <p:cNvPr id="1635" name="Arc 1634">
              <a:extLst>
                <a:ext uri="{FF2B5EF4-FFF2-40B4-BE49-F238E27FC236}">
                  <a16:creationId xmlns:a16="http://schemas.microsoft.com/office/drawing/2014/main" id="{CDE16DFD-15B7-45B7-B627-21A9426013B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6" name="Straight Connector 1635">
              <a:extLst>
                <a:ext uri="{FF2B5EF4-FFF2-40B4-BE49-F238E27FC236}">
                  <a16:creationId xmlns:a16="http://schemas.microsoft.com/office/drawing/2014/main" id="{CD885E32-0775-4C45-97CE-B6B39FF72E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7" name="Arc 1636">
              <a:extLst>
                <a:ext uri="{FF2B5EF4-FFF2-40B4-BE49-F238E27FC236}">
                  <a16:creationId xmlns:a16="http://schemas.microsoft.com/office/drawing/2014/main" id="{980B87CD-37A9-4735-A596-160B2BF4384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8" name="Straight Connector 1637">
              <a:extLst>
                <a:ext uri="{FF2B5EF4-FFF2-40B4-BE49-F238E27FC236}">
                  <a16:creationId xmlns:a16="http://schemas.microsoft.com/office/drawing/2014/main" id="{C1033AF7-F51A-4278-9328-34B103827F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9" name="Straight Connector 1638">
              <a:extLst>
                <a:ext uri="{FF2B5EF4-FFF2-40B4-BE49-F238E27FC236}">
                  <a16:creationId xmlns:a16="http://schemas.microsoft.com/office/drawing/2014/main" id="{803101EE-76C3-472E-8652-60719D1BC8D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40" name="Oval 1639">
              <a:extLst>
                <a:ext uri="{FF2B5EF4-FFF2-40B4-BE49-F238E27FC236}">
                  <a16:creationId xmlns:a16="http://schemas.microsoft.com/office/drawing/2014/main" id="{28A580E3-ED5A-4F37-A29A-6B3F6770FE3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1" name="Arc 1640">
              <a:extLst>
                <a:ext uri="{FF2B5EF4-FFF2-40B4-BE49-F238E27FC236}">
                  <a16:creationId xmlns:a16="http://schemas.microsoft.com/office/drawing/2014/main" id="{3933D1AF-C411-48EF-BD97-9F16E30EDA0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2" name="Arc 1641">
              <a:extLst>
                <a:ext uri="{FF2B5EF4-FFF2-40B4-BE49-F238E27FC236}">
                  <a16:creationId xmlns:a16="http://schemas.microsoft.com/office/drawing/2014/main" id="{582E04ED-0EAF-4010-AA89-BB2CED09940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3" name="Arc 1642">
              <a:extLst>
                <a:ext uri="{FF2B5EF4-FFF2-40B4-BE49-F238E27FC236}">
                  <a16:creationId xmlns:a16="http://schemas.microsoft.com/office/drawing/2014/main" id="{757AC660-364F-41F8-92B4-934362252AC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4" name="Arc 1643">
              <a:extLst>
                <a:ext uri="{FF2B5EF4-FFF2-40B4-BE49-F238E27FC236}">
                  <a16:creationId xmlns:a16="http://schemas.microsoft.com/office/drawing/2014/main" id="{F6B3D128-72D5-4ADA-857B-EF56A2E6CBE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5" name="Straight Connector 1644">
              <a:extLst>
                <a:ext uri="{FF2B5EF4-FFF2-40B4-BE49-F238E27FC236}">
                  <a16:creationId xmlns:a16="http://schemas.microsoft.com/office/drawing/2014/main" id="{BDBE901F-0199-446E-B887-3EC7C16D1E5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6" name="Straight Connector 1645">
              <a:extLst>
                <a:ext uri="{FF2B5EF4-FFF2-40B4-BE49-F238E27FC236}">
                  <a16:creationId xmlns:a16="http://schemas.microsoft.com/office/drawing/2014/main" id="{23DC8249-9AF1-4F47-9BAF-820D8DD7FCF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7" name="Straight Connector 1646">
              <a:extLst>
                <a:ext uri="{FF2B5EF4-FFF2-40B4-BE49-F238E27FC236}">
                  <a16:creationId xmlns:a16="http://schemas.microsoft.com/office/drawing/2014/main" id="{3EB9E9DD-741A-4830-9F26-63283322CF7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8" name="Group 1647">
            <a:extLst>
              <a:ext uri="{FF2B5EF4-FFF2-40B4-BE49-F238E27FC236}">
                <a16:creationId xmlns:a16="http://schemas.microsoft.com/office/drawing/2014/main" id="{0ED987BF-6435-4DC0-A1FD-F98502E907A8}"/>
              </a:ext>
            </a:extLst>
          </p:cNvPr>
          <p:cNvGrpSpPr/>
          <p:nvPr/>
        </p:nvGrpSpPr>
        <p:grpSpPr>
          <a:xfrm rot="2540802">
            <a:off x="11727099" y="4438650"/>
            <a:ext cx="544580" cy="346135"/>
            <a:chOff x="1459148" y="544749"/>
            <a:chExt cx="7412477" cy="5661498"/>
          </a:xfrm>
        </p:grpSpPr>
        <p:sp>
          <p:nvSpPr>
            <p:cNvPr id="1649" name="Arc 1648">
              <a:extLst>
                <a:ext uri="{FF2B5EF4-FFF2-40B4-BE49-F238E27FC236}">
                  <a16:creationId xmlns:a16="http://schemas.microsoft.com/office/drawing/2014/main" id="{81D84698-F2B8-4576-9FF8-71CB85FDAB5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50" name="Straight Connector 1649">
              <a:extLst>
                <a:ext uri="{FF2B5EF4-FFF2-40B4-BE49-F238E27FC236}">
                  <a16:creationId xmlns:a16="http://schemas.microsoft.com/office/drawing/2014/main" id="{5C824D81-F1B7-4E58-9135-F39156C75C4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51" name="Arc 1650">
              <a:extLst>
                <a:ext uri="{FF2B5EF4-FFF2-40B4-BE49-F238E27FC236}">
                  <a16:creationId xmlns:a16="http://schemas.microsoft.com/office/drawing/2014/main" id="{55850D59-8433-42CA-97CD-A266F5BCEBA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2" name="Straight Connector 1651">
              <a:extLst>
                <a:ext uri="{FF2B5EF4-FFF2-40B4-BE49-F238E27FC236}">
                  <a16:creationId xmlns:a16="http://schemas.microsoft.com/office/drawing/2014/main" id="{CDEDE1E2-A772-4403-844C-B731F5EA87B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53" name="Straight Connector 1652">
              <a:extLst>
                <a:ext uri="{FF2B5EF4-FFF2-40B4-BE49-F238E27FC236}">
                  <a16:creationId xmlns:a16="http://schemas.microsoft.com/office/drawing/2014/main" id="{41AEB715-2DAF-447E-8C57-9252BE12891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4" name="Oval 1653">
              <a:extLst>
                <a:ext uri="{FF2B5EF4-FFF2-40B4-BE49-F238E27FC236}">
                  <a16:creationId xmlns:a16="http://schemas.microsoft.com/office/drawing/2014/main" id="{6EC79D08-E6DE-4466-A7A6-7C271F06BA0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5" name="Arc 1654">
              <a:extLst>
                <a:ext uri="{FF2B5EF4-FFF2-40B4-BE49-F238E27FC236}">
                  <a16:creationId xmlns:a16="http://schemas.microsoft.com/office/drawing/2014/main" id="{D3EF2CB0-121D-46DD-9743-71DE7A8226F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6" name="Arc 1655">
              <a:extLst>
                <a:ext uri="{FF2B5EF4-FFF2-40B4-BE49-F238E27FC236}">
                  <a16:creationId xmlns:a16="http://schemas.microsoft.com/office/drawing/2014/main" id="{78A101B6-34CE-436A-86DD-67EC18A83B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7" name="Arc 1656">
              <a:extLst>
                <a:ext uri="{FF2B5EF4-FFF2-40B4-BE49-F238E27FC236}">
                  <a16:creationId xmlns:a16="http://schemas.microsoft.com/office/drawing/2014/main" id="{E02732C1-2564-444A-A2DB-FDBB570B835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8" name="Arc 1657">
              <a:extLst>
                <a:ext uri="{FF2B5EF4-FFF2-40B4-BE49-F238E27FC236}">
                  <a16:creationId xmlns:a16="http://schemas.microsoft.com/office/drawing/2014/main" id="{9C44C086-8DBF-4BE7-B1B6-53E8A1652E3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9" name="Straight Connector 1658">
              <a:extLst>
                <a:ext uri="{FF2B5EF4-FFF2-40B4-BE49-F238E27FC236}">
                  <a16:creationId xmlns:a16="http://schemas.microsoft.com/office/drawing/2014/main" id="{C24367B6-6A3B-4C4C-B6EF-FA83C710030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60" name="Straight Connector 1659">
              <a:extLst>
                <a:ext uri="{FF2B5EF4-FFF2-40B4-BE49-F238E27FC236}">
                  <a16:creationId xmlns:a16="http://schemas.microsoft.com/office/drawing/2014/main" id="{DF92280E-0FA3-44C9-A7B9-58C7C96DE40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61" name="Straight Connector 1660">
              <a:extLst>
                <a:ext uri="{FF2B5EF4-FFF2-40B4-BE49-F238E27FC236}">
                  <a16:creationId xmlns:a16="http://schemas.microsoft.com/office/drawing/2014/main" id="{50290F24-FEF1-489E-ACD1-9F0C030B29B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62" name="Group 1661">
            <a:extLst>
              <a:ext uri="{FF2B5EF4-FFF2-40B4-BE49-F238E27FC236}">
                <a16:creationId xmlns:a16="http://schemas.microsoft.com/office/drawing/2014/main" id="{E7BFD449-B9DF-477D-8AA6-E78BE9D8C1B3}"/>
              </a:ext>
            </a:extLst>
          </p:cNvPr>
          <p:cNvGrpSpPr/>
          <p:nvPr/>
        </p:nvGrpSpPr>
        <p:grpSpPr>
          <a:xfrm rot="2540802">
            <a:off x="11727099" y="4733925"/>
            <a:ext cx="544580" cy="346135"/>
            <a:chOff x="1459148" y="544749"/>
            <a:chExt cx="7412477" cy="5661498"/>
          </a:xfrm>
        </p:grpSpPr>
        <p:sp>
          <p:nvSpPr>
            <p:cNvPr id="1663" name="Arc 1662">
              <a:extLst>
                <a:ext uri="{FF2B5EF4-FFF2-40B4-BE49-F238E27FC236}">
                  <a16:creationId xmlns:a16="http://schemas.microsoft.com/office/drawing/2014/main" id="{AD733845-4660-4C38-9252-3D2D490252F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4" name="Straight Connector 1663">
              <a:extLst>
                <a:ext uri="{FF2B5EF4-FFF2-40B4-BE49-F238E27FC236}">
                  <a16:creationId xmlns:a16="http://schemas.microsoft.com/office/drawing/2014/main" id="{4E3FA212-8757-4D16-9BBB-CD26C3C8F05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5" name="Arc 1664">
              <a:extLst>
                <a:ext uri="{FF2B5EF4-FFF2-40B4-BE49-F238E27FC236}">
                  <a16:creationId xmlns:a16="http://schemas.microsoft.com/office/drawing/2014/main" id="{09D19811-476F-4F19-AEB4-0DF04619306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6" name="Straight Connector 1665">
              <a:extLst>
                <a:ext uri="{FF2B5EF4-FFF2-40B4-BE49-F238E27FC236}">
                  <a16:creationId xmlns:a16="http://schemas.microsoft.com/office/drawing/2014/main" id="{06AAE0D2-EE3C-491B-9D06-5BD72505B9D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7" name="Straight Connector 1666">
              <a:extLst>
                <a:ext uri="{FF2B5EF4-FFF2-40B4-BE49-F238E27FC236}">
                  <a16:creationId xmlns:a16="http://schemas.microsoft.com/office/drawing/2014/main" id="{ED6E057D-F56D-4963-B6B2-E0747746CC0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8" name="Oval 1667">
              <a:extLst>
                <a:ext uri="{FF2B5EF4-FFF2-40B4-BE49-F238E27FC236}">
                  <a16:creationId xmlns:a16="http://schemas.microsoft.com/office/drawing/2014/main" id="{1A985385-AABB-4610-8E50-6CD85873E9F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9" name="Arc 1668">
              <a:extLst>
                <a:ext uri="{FF2B5EF4-FFF2-40B4-BE49-F238E27FC236}">
                  <a16:creationId xmlns:a16="http://schemas.microsoft.com/office/drawing/2014/main" id="{A9B66680-C7F5-41E4-9809-4816B24586B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0" name="Arc 1669">
              <a:extLst>
                <a:ext uri="{FF2B5EF4-FFF2-40B4-BE49-F238E27FC236}">
                  <a16:creationId xmlns:a16="http://schemas.microsoft.com/office/drawing/2014/main" id="{B35FDB31-512D-4CF3-9A62-E24E31D166C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1" name="Arc 1670">
              <a:extLst>
                <a:ext uri="{FF2B5EF4-FFF2-40B4-BE49-F238E27FC236}">
                  <a16:creationId xmlns:a16="http://schemas.microsoft.com/office/drawing/2014/main" id="{317793CA-05AA-4B3E-9664-8259E166FCE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2" name="Arc 1671">
              <a:extLst>
                <a:ext uri="{FF2B5EF4-FFF2-40B4-BE49-F238E27FC236}">
                  <a16:creationId xmlns:a16="http://schemas.microsoft.com/office/drawing/2014/main" id="{6A596903-CF5C-40B4-B11E-FBC43587B9A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3" name="Straight Connector 1672">
              <a:extLst>
                <a:ext uri="{FF2B5EF4-FFF2-40B4-BE49-F238E27FC236}">
                  <a16:creationId xmlns:a16="http://schemas.microsoft.com/office/drawing/2014/main" id="{BE054DB0-FC37-4486-AB3F-50ECF130109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4" name="Straight Connector 1673">
              <a:extLst>
                <a:ext uri="{FF2B5EF4-FFF2-40B4-BE49-F238E27FC236}">
                  <a16:creationId xmlns:a16="http://schemas.microsoft.com/office/drawing/2014/main" id="{943F73F8-07C7-481C-B8FC-BBACE39C5D6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5" name="Straight Connector 1674">
              <a:extLst>
                <a:ext uri="{FF2B5EF4-FFF2-40B4-BE49-F238E27FC236}">
                  <a16:creationId xmlns:a16="http://schemas.microsoft.com/office/drawing/2014/main" id="{B3487420-D2D1-4382-927F-5EA75149082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6" name="Group 1675">
            <a:extLst>
              <a:ext uri="{FF2B5EF4-FFF2-40B4-BE49-F238E27FC236}">
                <a16:creationId xmlns:a16="http://schemas.microsoft.com/office/drawing/2014/main" id="{BAD86CC6-4D34-4AF0-8414-E89283AF64A8}"/>
              </a:ext>
            </a:extLst>
          </p:cNvPr>
          <p:cNvGrpSpPr/>
          <p:nvPr/>
        </p:nvGrpSpPr>
        <p:grpSpPr>
          <a:xfrm rot="2540802">
            <a:off x="11727099" y="5029200"/>
            <a:ext cx="544580" cy="346135"/>
            <a:chOff x="1459148" y="544749"/>
            <a:chExt cx="7412477" cy="5661498"/>
          </a:xfrm>
        </p:grpSpPr>
        <p:sp>
          <p:nvSpPr>
            <p:cNvPr id="1677" name="Arc 1676">
              <a:extLst>
                <a:ext uri="{FF2B5EF4-FFF2-40B4-BE49-F238E27FC236}">
                  <a16:creationId xmlns:a16="http://schemas.microsoft.com/office/drawing/2014/main" id="{1D1061B4-42A3-4BA1-A6DF-FEF5A02E92E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8" name="Straight Connector 1677">
              <a:extLst>
                <a:ext uri="{FF2B5EF4-FFF2-40B4-BE49-F238E27FC236}">
                  <a16:creationId xmlns:a16="http://schemas.microsoft.com/office/drawing/2014/main" id="{C9B710D0-B81A-4A76-B8C0-A972F139559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9" name="Arc 1678">
              <a:extLst>
                <a:ext uri="{FF2B5EF4-FFF2-40B4-BE49-F238E27FC236}">
                  <a16:creationId xmlns:a16="http://schemas.microsoft.com/office/drawing/2014/main" id="{0993D3B8-F525-4736-8709-CDD71E42823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80" name="Straight Connector 1679">
              <a:extLst>
                <a:ext uri="{FF2B5EF4-FFF2-40B4-BE49-F238E27FC236}">
                  <a16:creationId xmlns:a16="http://schemas.microsoft.com/office/drawing/2014/main" id="{313D14B3-C639-45D0-AD74-1DA26029C0A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81" name="Straight Connector 1680">
              <a:extLst>
                <a:ext uri="{FF2B5EF4-FFF2-40B4-BE49-F238E27FC236}">
                  <a16:creationId xmlns:a16="http://schemas.microsoft.com/office/drawing/2014/main" id="{CBF48624-D6CF-4CC2-9B8F-A55A5AC5D1C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82" name="Oval 1681">
              <a:extLst>
                <a:ext uri="{FF2B5EF4-FFF2-40B4-BE49-F238E27FC236}">
                  <a16:creationId xmlns:a16="http://schemas.microsoft.com/office/drawing/2014/main" id="{E4EA1B33-25B7-4CF4-B2A9-9A7F530B4B4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3" name="Arc 1682">
              <a:extLst>
                <a:ext uri="{FF2B5EF4-FFF2-40B4-BE49-F238E27FC236}">
                  <a16:creationId xmlns:a16="http://schemas.microsoft.com/office/drawing/2014/main" id="{A376A4EB-53D4-47BF-9B6B-ADBC8B0CABA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4" name="Arc 1683">
              <a:extLst>
                <a:ext uri="{FF2B5EF4-FFF2-40B4-BE49-F238E27FC236}">
                  <a16:creationId xmlns:a16="http://schemas.microsoft.com/office/drawing/2014/main" id="{C62A670E-6490-4B05-98D3-F5A9448AFB0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5" name="Arc 1684">
              <a:extLst>
                <a:ext uri="{FF2B5EF4-FFF2-40B4-BE49-F238E27FC236}">
                  <a16:creationId xmlns:a16="http://schemas.microsoft.com/office/drawing/2014/main" id="{D5B35CBB-6057-4724-84E8-9BFEDFFC1B5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6" name="Arc 1685">
              <a:extLst>
                <a:ext uri="{FF2B5EF4-FFF2-40B4-BE49-F238E27FC236}">
                  <a16:creationId xmlns:a16="http://schemas.microsoft.com/office/drawing/2014/main" id="{99E98692-273F-43B6-8B72-CE52399CB0A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7" name="Straight Connector 1686">
              <a:extLst>
                <a:ext uri="{FF2B5EF4-FFF2-40B4-BE49-F238E27FC236}">
                  <a16:creationId xmlns:a16="http://schemas.microsoft.com/office/drawing/2014/main" id="{70E4987C-837D-4513-9376-E010C9C95C9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DCD6A637-CCC1-42AE-B41E-81FA57C0F42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9" name="Straight Connector 1688">
              <a:extLst>
                <a:ext uri="{FF2B5EF4-FFF2-40B4-BE49-F238E27FC236}">
                  <a16:creationId xmlns:a16="http://schemas.microsoft.com/office/drawing/2014/main" id="{9DACCC22-8964-4DB7-8158-6E590DBE441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90" name="Group 1689">
            <a:extLst>
              <a:ext uri="{FF2B5EF4-FFF2-40B4-BE49-F238E27FC236}">
                <a16:creationId xmlns:a16="http://schemas.microsoft.com/office/drawing/2014/main" id="{A7D0A3C5-9BB3-4623-BA27-0B573511C8EA}"/>
              </a:ext>
            </a:extLst>
          </p:cNvPr>
          <p:cNvGrpSpPr/>
          <p:nvPr/>
        </p:nvGrpSpPr>
        <p:grpSpPr>
          <a:xfrm rot="2540802">
            <a:off x="11727099" y="5324475"/>
            <a:ext cx="544580" cy="346135"/>
            <a:chOff x="1459148" y="544749"/>
            <a:chExt cx="7412477" cy="5661498"/>
          </a:xfrm>
        </p:grpSpPr>
        <p:sp>
          <p:nvSpPr>
            <p:cNvPr id="1691" name="Arc 1690">
              <a:extLst>
                <a:ext uri="{FF2B5EF4-FFF2-40B4-BE49-F238E27FC236}">
                  <a16:creationId xmlns:a16="http://schemas.microsoft.com/office/drawing/2014/main" id="{EC7CC30E-C142-46E4-9043-11082F143CE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2" name="Straight Connector 1691">
              <a:extLst>
                <a:ext uri="{FF2B5EF4-FFF2-40B4-BE49-F238E27FC236}">
                  <a16:creationId xmlns:a16="http://schemas.microsoft.com/office/drawing/2014/main" id="{4DBA4DDE-608E-4B50-A124-6F25D9E97F9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93" name="Arc 1692">
              <a:extLst>
                <a:ext uri="{FF2B5EF4-FFF2-40B4-BE49-F238E27FC236}">
                  <a16:creationId xmlns:a16="http://schemas.microsoft.com/office/drawing/2014/main" id="{7A6F2E89-EB9A-4E26-99EB-BBBC672845A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4" name="Straight Connector 1693">
              <a:extLst>
                <a:ext uri="{FF2B5EF4-FFF2-40B4-BE49-F238E27FC236}">
                  <a16:creationId xmlns:a16="http://schemas.microsoft.com/office/drawing/2014/main" id="{ADA9F297-2A14-4441-881E-3A60FD77E98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5" name="Straight Connector 1694">
              <a:extLst>
                <a:ext uri="{FF2B5EF4-FFF2-40B4-BE49-F238E27FC236}">
                  <a16:creationId xmlns:a16="http://schemas.microsoft.com/office/drawing/2014/main" id="{8C4A3896-7CA0-44BD-9E68-FB397A149A9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6" name="Oval 1695">
              <a:extLst>
                <a:ext uri="{FF2B5EF4-FFF2-40B4-BE49-F238E27FC236}">
                  <a16:creationId xmlns:a16="http://schemas.microsoft.com/office/drawing/2014/main" id="{E16279FE-35C5-4C22-B388-72A1360BFE7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7" name="Arc 1696">
              <a:extLst>
                <a:ext uri="{FF2B5EF4-FFF2-40B4-BE49-F238E27FC236}">
                  <a16:creationId xmlns:a16="http://schemas.microsoft.com/office/drawing/2014/main" id="{68B09583-B726-4EC8-9043-6EF5510478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8" name="Arc 1697">
              <a:extLst>
                <a:ext uri="{FF2B5EF4-FFF2-40B4-BE49-F238E27FC236}">
                  <a16:creationId xmlns:a16="http://schemas.microsoft.com/office/drawing/2014/main" id="{07AB7618-5473-4D48-B007-0F9048F38D0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9" name="Arc 1698">
              <a:extLst>
                <a:ext uri="{FF2B5EF4-FFF2-40B4-BE49-F238E27FC236}">
                  <a16:creationId xmlns:a16="http://schemas.microsoft.com/office/drawing/2014/main" id="{434B57D6-5354-4167-ABAA-CFAD5A0C36D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0" name="Arc 1699">
              <a:extLst>
                <a:ext uri="{FF2B5EF4-FFF2-40B4-BE49-F238E27FC236}">
                  <a16:creationId xmlns:a16="http://schemas.microsoft.com/office/drawing/2014/main" id="{A44B2781-CD36-4299-A908-72F661BD681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01" name="Straight Connector 1700">
              <a:extLst>
                <a:ext uri="{FF2B5EF4-FFF2-40B4-BE49-F238E27FC236}">
                  <a16:creationId xmlns:a16="http://schemas.microsoft.com/office/drawing/2014/main" id="{3D55528C-6FE0-4ABB-BCBC-26B123D7667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02" name="Straight Connector 1701">
              <a:extLst>
                <a:ext uri="{FF2B5EF4-FFF2-40B4-BE49-F238E27FC236}">
                  <a16:creationId xmlns:a16="http://schemas.microsoft.com/office/drawing/2014/main" id="{17F0FC83-41A2-4290-ABD5-161F7DD080B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03" name="Straight Connector 1702">
              <a:extLst>
                <a:ext uri="{FF2B5EF4-FFF2-40B4-BE49-F238E27FC236}">
                  <a16:creationId xmlns:a16="http://schemas.microsoft.com/office/drawing/2014/main" id="{0E7B37EE-6E65-4F56-901E-0E6BEF1FF16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4" name="Group 1703">
            <a:extLst>
              <a:ext uri="{FF2B5EF4-FFF2-40B4-BE49-F238E27FC236}">
                <a16:creationId xmlns:a16="http://schemas.microsoft.com/office/drawing/2014/main" id="{86CE30B2-B140-4B6D-AD6C-881113458AF1}"/>
              </a:ext>
            </a:extLst>
          </p:cNvPr>
          <p:cNvGrpSpPr/>
          <p:nvPr/>
        </p:nvGrpSpPr>
        <p:grpSpPr>
          <a:xfrm rot="2540802">
            <a:off x="11727099" y="5619750"/>
            <a:ext cx="544580" cy="346135"/>
            <a:chOff x="1459148" y="544749"/>
            <a:chExt cx="7412477" cy="5661498"/>
          </a:xfrm>
        </p:grpSpPr>
        <p:sp>
          <p:nvSpPr>
            <p:cNvPr id="1705" name="Arc 1704">
              <a:extLst>
                <a:ext uri="{FF2B5EF4-FFF2-40B4-BE49-F238E27FC236}">
                  <a16:creationId xmlns:a16="http://schemas.microsoft.com/office/drawing/2014/main" id="{B6CB5C60-1EFA-4FE4-AC4F-0AFE0A2FD3E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6" name="Straight Connector 1705">
              <a:extLst>
                <a:ext uri="{FF2B5EF4-FFF2-40B4-BE49-F238E27FC236}">
                  <a16:creationId xmlns:a16="http://schemas.microsoft.com/office/drawing/2014/main" id="{E4F9BADA-D11E-4922-A556-0977C00FADB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7" name="Arc 1706">
              <a:extLst>
                <a:ext uri="{FF2B5EF4-FFF2-40B4-BE49-F238E27FC236}">
                  <a16:creationId xmlns:a16="http://schemas.microsoft.com/office/drawing/2014/main" id="{9F26160F-4F4E-44B1-B658-5ED96ED83EB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8" name="Straight Connector 1707">
              <a:extLst>
                <a:ext uri="{FF2B5EF4-FFF2-40B4-BE49-F238E27FC236}">
                  <a16:creationId xmlns:a16="http://schemas.microsoft.com/office/drawing/2014/main" id="{633FD72D-D5B2-4E5A-9210-0EC47170C5C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9" name="Straight Connector 1708">
              <a:extLst>
                <a:ext uri="{FF2B5EF4-FFF2-40B4-BE49-F238E27FC236}">
                  <a16:creationId xmlns:a16="http://schemas.microsoft.com/office/drawing/2014/main" id="{31C95FEA-545C-40C8-923F-0A288B135DA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10" name="Oval 1709">
              <a:extLst>
                <a:ext uri="{FF2B5EF4-FFF2-40B4-BE49-F238E27FC236}">
                  <a16:creationId xmlns:a16="http://schemas.microsoft.com/office/drawing/2014/main" id="{3F230A78-9264-4C99-930D-70B37FB6A0F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1" name="Arc 1710">
              <a:extLst>
                <a:ext uri="{FF2B5EF4-FFF2-40B4-BE49-F238E27FC236}">
                  <a16:creationId xmlns:a16="http://schemas.microsoft.com/office/drawing/2014/main" id="{986CAF3B-000D-4402-81A6-B6F380632B5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2" name="Arc 1711">
              <a:extLst>
                <a:ext uri="{FF2B5EF4-FFF2-40B4-BE49-F238E27FC236}">
                  <a16:creationId xmlns:a16="http://schemas.microsoft.com/office/drawing/2014/main" id="{683ABB8D-BFA9-4613-9AEA-13E3CDF3572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3" name="Arc 1712">
              <a:extLst>
                <a:ext uri="{FF2B5EF4-FFF2-40B4-BE49-F238E27FC236}">
                  <a16:creationId xmlns:a16="http://schemas.microsoft.com/office/drawing/2014/main" id="{930C9E94-3492-4BED-A214-6FDE4DD3F2E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4" name="Arc 1713">
              <a:extLst>
                <a:ext uri="{FF2B5EF4-FFF2-40B4-BE49-F238E27FC236}">
                  <a16:creationId xmlns:a16="http://schemas.microsoft.com/office/drawing/2014/main" id="{C70CA643-07C8-4961-8381-D7029204AD8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5" name="Straight Connector 1714">
              <a:extLst>
                <a:ext uri="{FF2B5EF4-FFF2-40B4-BE49-F238E27FC236}">
                  <a16:creationId xmlns:a16="http://schemas.microsoft.com/office/drawing/2014/main" id="{36AC9C19-57D5-40C5-BFEA-CE9AC084328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a:extLst>
                <a:ext uri="{FF2B5EF4-FFF2-40B4-BE49-F238E27FC236}">
                  <a16:creationId xmlns:a16="http://schemas.microsoft.com/office/drawing/2014/main" id="{20B078AF-354D-4877-9A76-782F9BB3665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a:extLst>
                <a:ext uri="{FF2B5EF4-FFF2-40B4-BE49-F238E27FC236}">
                  <a16:creationId xmlns:a16="http://schemas.microsoft.com/office/drawing/2014/main" id="{6139F6EE-0BD5-4935-8B83-8750B4EFC02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8" name="Group 1717">
            <a:extLst>
              <a:ext uri="{FF2B5EF4-FFF2-40B4-BE49-F238E27FC236}">
                <a16:creationId xmlns:a16="http://schemas.microsoft.com/office/drawing/2014/main" id="{9EAB501B-47D8-49B9-AEB1-05AD78C7E6BC}"/>
              </a:ext>
            </a:extLst>
          </p:cNvPr>
          <p:cNvGrpSpPr/>
          <p:nvPr/>
        </p:nvGrpSpPr>
        <p:grpSpPr>
          <a:xfrm rot="2540802">
            <a:off x="11727099" y="5915025"/>
            <a:ext cx="544580" cy="346135"/>
            <a:chOff x="1459148" y="544749"/>
            <a:chExt cx="7412477" cy="5661498"/>
          </a:xfrm>
        </p:grpSpPr>
        <p:sp>
          <p:nvSpPr>
            <p:cNvPr id="1719" name="Arc 1718">
              <a:extLst>
                <a:ext uri="{FF2B5EF4-FFF2-40B4-BE49-F238E27FC236}">
                  <a16:creationId xmlns:a16="http://schemas.microsoft.com/office/drawing/2014/main" id="{FFD747AA-8052-44DD-825B-28305F8D5FE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20" name="Straight Connector 1719">
              <a:extLst>
                <a:ext uri="{FF2B5EF4-FFF2-40B4-BE49-F238E27FC236}">
                  <a16:creationId xmlns:a16="http://schemas.microsoft.com/office/drawing/2014/main" id="{7152FB56-3D65-4976-A164-EABA230E260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21" name="Arc 1720">
              <a:extLst>
                <a:ext uri="{FF2B5EF4-FFF2-40B4-BE49-F238E27FC236}">
                  <a16:creationId xmlns:a16="http://schemas.microsoft.com/office/drawing/2014/main" id="{53DB1E17-DAFA-4BD3-AABF-E7EC8C96D41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22" name="Straight Connector 1721">
              <a:extLst>
                <a:ext uri="{FF2B5EF4-FFF2-40B4-BE49-F238E27FC236}">
                  <a16:creationId xmlns:a16="http://schemas.microsoft.com/office/drawing/2014/main" id="{D355CBB2-26EF-4A16-A9A9-4A645E30ED4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23" name="Straight Connector 1722">
              <a:extLst>
                <a:ext uri="{FF2B5EF4-FFF2-40B4-BE49-F238E27FC236}">
                  <a16:creationId xmlns:a16="http://schemas.microsoft.com/office/drawing/2014/main" id="{32DAB24D-1EB2-41BE-8189-BDC4A724856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4" name="Oval 1723">
              <a:extLst>
                <a:ext uri="{FF2B5EF4-FFF2-40B4-BE49-F238E27FC236}">
                  <a16:creationId xmlns:a16="http://schemas.microsoft.com/office/drawing/2014/main" id="{6939A12D-2DAF-478F-B328-9C8A0955B24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5" name="Arc 1724">
              <a:extLst>
                <a:ext uri="{FF2B5EF4-FFF2-40B4-BE49-F238E27FC236}">
                  <a16:creationId xmlns:a16="http://schemas.microsoft.com/office/drawing/2014/main" id="{049FFA84-3606-43FF-9974-2F0B5C28C05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6" name="Arc 1725">
              <a:extLst>
                <a:ext uri="{FF2B5EF4-FFF2-40B4-BE49-F238E27FC236}">
                  <a16:creationId xmlns:a16="http://schemas.microsoft.com/office/drawing/2014/main" id="{7890CBCC-0CC5-4C95-BF3E-298903AE12F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7" name="Arc 1726">
              <a:extLst>
                <a:ext uri="{FF2B5EF4-FFF2-40B4-BE49-F238E27FC236}">
                  <a16:creationId xmlns:a16="http://schemas.microsoft.com/office/drawing/2014/main" id="{96B7B1AC-1032-4EEC-9405-C5AE98B1509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8" name="Arc 1727">
              <a:extLst>
                <a:ext uri="{FF2B5EF4-FFF2-40B4-BE49-F238E27FC236}">
                  <a16:creationId xmlns:a16="http://schemas.microsoft.com/office/drawing/2014/main" id="{D2DC074A-8038-45E1-918A-1E9E26595B1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9" name="Straight Connector 1728">
              <a:extLst>
                <a:ext uri="{FF2B5EF4-FFF2-40B4-BE49-F238E27FC236}">
                  <a16:creationId xmlns:a16="http://schemas.microsoft.com/office/drawing/2014/main" id="{90BBA251-78DB-4BF6-A45D-EE60FA2F379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30" name="Straight Connector 1729">
              <a:extLst>
                <a:ext uri="{FF2B5EF4-FFF2-40B4-BE49-F238E27FC236}">
                  <a16:creationId xmlns:a16="http://schemas.microsoft.com/office/drawing/2014/main" id="{4BE092B2-1258-4A15-9769-19BE93D0F95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31" name="Straight Connector 1730">
              <a:extLst>
                <a:ext uri="{FF2B5EF4-FFF2-40B4-BE49-F238E27FC236}">
                  <a16:creationId xmlns:a16="http://schemas.microsoft.com/office/drawing/2014/main" id="{25FDBB10-63D6-4719-8CD7-A8AECC9CD35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32" name="Group 1731">
            <a:extLst>
              <a:ext uri="{FF2B5EF4-FFF2-40B4-BE49-F238E27FC236}">
                <a16:creationId xmlns:a16="http://schemas.microsoft.com/office/drawing/2014/main" id="{BDF4EDD5-2AAA-4A7D-A1A7-80F6555B0650}"/>
              </a:ext>
            </a:extLst>
          </p:cNvPr>
          <p:cNvGrpSpPr/>
          <p:nvPr/>
        </p:nvGrpSpPr>
        <p:grpSpPr>
          <a:xfrm rot="2540802">
            <a:off x="11727099" y="6210300"/>
            <a:ext cx="544580" cy="346135"/>
            <a:chOff x="1459148" y="544749"/>
            <a:chExt cx="7412477" cy="5661498"/>
          </a:xfrm>
        </p:grpSpPr>
        <p:sp>
          <p:nvSpPr>
            <p:cNvPr id="1733" name="Arc 1732">
              <a:extLst>
                <a:ext uri="{FF2B5EF4-FFF2-40B4-BE49-F238E27FC236}">
                  <a16:creationId xmlns:a16="http://schemas.microsoft.com/office/drawing/2014/main" id="{08C346FE-7D6E-4948-93C6-8BDFC04CD67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4" name="Straight Connector 1733">
              <a:extLst>
                <a:ext uri="{FF2B5EF4-FFF2-40B4-BE49-F238E27FC236}">
                  <a16:creationId xmlns:a16="http://schemas.microsoft.com/office/drawing/2014/main" id="{FEDA807F-E49C-421C-A089-487613BEA6A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5" name="Arc 1734">
              <a:extLst>
                <a:ext uri="{FF2B5EF4-FFF2-40B4-BE49-F238E27FC236}">
                  <a16:creationId xmlns:a16="http://schemas.microsoft.com/office/drawing/2014/main" id="{B80B51B2-3307-4614-B7E0-6893B4128B6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6" name="Straight Connector 1735">
              <a:extLst>
                <a:ext uri="{FF2B5EF4-FFF2-40B4-BE49-F238E27FC236}">
                  <a16:creationId xmlns:a16="http://schemas.microsoft.com/office/drawing/2014/main" id="{0DA35292-D102-4230-B102-C7FFB2B9F69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7" name="Straight Connector 1736">
              <a:extLst>
                <a:ext uri="{FF2B5EF4-FFF2-40B4-BE49-F238E27FC236}">
                  <a16:creationId xmlns:a16="http://schemas.microsoft.com/office/drawing/2014/main" id="{85C4BE38-093B-4F02-8AC7-FEA1352CF5F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8" name="Oval 1737">
              <a:extLst>
                <a:ext uri="{FF2B5EF4-FFF2-40B4-BE49-F238E27FC236}">
                  <a16:creationId xmlns:a16="http://schemas.microsoft.com/office/drawing/2014/main" id="{AF513BEF-B7CD-4C3B-B333-040545BBE67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9" name="Arc 1738">
              <a:extLst>
                <a:ext uri="{FF2B5EF4-FFF2-40B4-BE49-F238E27FC236}">
                  <a16:creationId xmlns:a16="http://schemas.microsoft.com/office/drawing/2014/main" id="{66C8A0D8-6132-4257-9838-18850E5EE79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0" name="Arc 1739">
              <a:extLst>
                <a:ext uri="{FF2B5EF4-FFF2-40B4-BE49-F238E27FC236}">
                  <a16:creationId xmlns:a16="http://schemas.microsoft.com/office/drawing/2014/main" id="{D8B88097-9F08-46BC-931F-E480F2EE4D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1" name="Arc 1740">
              <a:extLst>
                <a:ext uri="{FF2B5EF4-FFF2-40B4-BE49-F238E27FC236}">
                  <a16:creationId xmlns:a16="http://schemas.microsoft.com/office/drawing/2014/main" id="{DD8702F2-D3AB-449D-842D-231F7606254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2" name="Arc 1741">
              <a:extLst>
                <a:ext uri="{FF2B5EF4-FFF2-40B4-BE49-F238E27FC236}">
                  <a16:creationId xmlns:a16="http://schemas.microsoft.com/office/drawing/2014/main" id="{98166E6E-3EC6-4882-ACD2-287F4772E88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43" name="Straight Connector 1742">
              <a:extLst>
                <a:ext uri="{FF2B5EF4-FFF2-40B4-BE49-F238E27FC236}">
                  <a16:creationId xmlns:a16="http://schemas.microsoft.com/office/drawing/2014/main" id="{9B3543B9-7628-4315-BEB2-C663164B454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a:extLst>
                <a:ext uri="{FF2B5EF4-FFF2-40B4-BE49-F238E27FC236}">
                  <a16:creationId xmlns:a16="http://schemas.microsoft.com/office/drawing/2014/main" id="{B9BC6AD3-444C-4017-9783-6D9F4AC8EF3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a:extLst>
                <a:ext uri="{FF2B5EF4-FFF2-40B4-BE49-F238E27FC236}">
                  <a16:creationId xmlns:a16="http://schemas.microsoft.com/office/drawing/2014/main" id="{89E7402F-0A74-4C6A-80E0-7F05D59BC8A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8971975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4"/>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500" fill="hold"/>
                                        <p:tgtEl>
                                          <p:spTgt spid="48"/>
                                        </p:tgtEl>
                                        <p:attrNameLst>
                                          <p:attrName>ppt_w</p:attrName>
                                        </p:attrNameLst>
                                      </p:cBhvr>
                                      <p:tavLst>
                                        <p:tav tm="0">
                                          <p:val>
                                            <p:fltVal val="0"/>
                                          </p:val>
                                        </p:tav>
                                        <p:tav tm="100000">
                                          <p:val>
                                            <p:strVal val="#ppt_w"/>
                                          </p:val>
                                        </p:tav>
                                      </p:tavLst>
                                    </p:anim>
                                    <p:anim calcmode="lin" valueType="num">
                                      <p:cBhvr>
                                        <p:cTn id="8" dur="500" fill="hold"/>
                                        <p:tgtEl>
                                          <p:spTgt spid="48"/>
                                        </p:tgtEl>
                                        <p:attrNameLst>
                                          <p:attrName>ppt_h</p:attrName>
                                        </p:attrNameLst>
                                      </p:cBhvr>
                                      <p:tavLst>
                                        <p:tav tm="0">
                                          <p:val>
                                            <p:fltVal val="0"/>
                                          </p:val>
                                        </p:tav>
                                        <p:tav tm="100000">
                                          <p:val>
                                            <p:strVal val="#ppt_h"/>
                                          </p:val>
                                        </p:tav>
                                      </p:tavLst>
                                    </p:anim>
                                    <p:animEffect transition="in" filter="fade">
                                      <p:cBhvr>
                                        <p:cTn id="9" dur="500"/>
                                        <p:tgtEl>
                                          <p:spTgt spid="48"/>
                                        </p:tgtEl>
                                      </p:cBhvr>
                                    </p:animEffect>
                                  </p:childTnLst>
                                </p:cTn>
                              </p:par>
                            </p:childTnLst>
                          </p:cTn>
                        </p:par>
                      </p:childTnLst>
                    </p:cTn>
                  </p:par>
                </p:childTnLst>
              </p:cTn>
              <p:nextCondLst>
                <p:cond evt="onClick" delay="0">
                  <p:tgtEl>
                    <p:spTgt spid="44"/>
                  </p:tgtEl>
                </p:cond>
              </p:nextCondLst>
            </p:seq>
            <p:seq concurrent="1" nextAc="seek">
              <p:cTn id="10" restart="whenNotActive" fill="hold" evtFilter="cancelBubble" nodeType="interactiveSeq">
                <p:stCondLst>
                  <p:cond evt="onClick" delay="0">
                    <p:tgtEl>
                      <p:spTgt spid="45"/>
                    </p:tgtEl>
                  </p:cond>
                </p:stCondLst>
                <p:endSync evt="end" delay="0">
                  <p:rtn val="all"/>
                </p:endSync>
                <p:childTnLst>
                  <p:par>
                    <p:cTn id="11" fill="hold">
                      <p:stCondLst>
                        <p:cond delay="0"/>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p:cTn id="15" dur="500" fill="hold"/>
                                        <p:tgtEl>
                                          <p:spTgt spid="49"/>
                                        </p:tgtEl>
                                        <p:attrNameLst>
                                          <p:attrName>ppt_w</p:attrName>
                                        </p:attrNameLst>
                                      </p:cBhvr>
                                      <p:tavLst>
                                        <p:tav tm="0">
                                          <p:val>
                                            <p:fltVal val="0"/>
                                          </p:val>
                                        </p:tav>
                                        <p:tav tm="100000">
                                          <p:val>
                                            <p:strVal val="#ppt_w"/>
                                          </p:val>
                                        </p:tav>
                                      </p:tavLst>
                                    </p:anim>
                                    <p:anim calcmode="lin" valueType="num">
                                      <p:cBhvr>
                                        <p:cTn id="16" dur="500" fill="hold"/>
                                        <p:tgtEl>
                                          <p:spTgt spid="49"/>
                                        </p:tgtEl>
                                        <p:attrNameLst>
                                          <p:attrName>ppt_h</p:attrName>
                                        </p:attrNameLst>
                                      </p:cBhvr>
                                      <p:tavLst>
                                        <p:tav tm="0">
                                          <p:val>
                                            <p:fltVal val="0"/>
                                          </p:val>
                                        </p:tav>
                                        <p:tav tm="100000">
                                          <p:val>
                                            <p:strVal val="#ppt_h"/>
                                          </p:val>
                                        </p:tav>
                                      </p:tavLst>
                                    </p:anim>
                                    <p:animEffect transition="in" filter="fade">
                                      <p:cBhvr>
                                        <p:cTn id="17" dur="500"/>
                                        <p:tgtEl>
                                          <p:spTgt spid="49"/>
                                        </p:tgtEl>
                                      </p:cBhvr>
                                    </p:animEffect>
                                  </p:childTnLst>
                                </p:cTn>
                              </p:par>
                            </p:childTnLst>
                          </p:cTn>
                        </p:par>
                      </p:childTnLst>
                    </p:cTn>
                  </p:par>
                </p:childTnLst>
              </p:cTn>
              <p:nextCondLst>
                <p:cond evt="onClick" delay="0">
                  <p:tgtEl>
                    <p:spTgt spid="45"/>
                  </p:tgtEl>
                </p:cond>
              </p:nextCondLst>
            </p:seq>
            <p:seq concurrent="1" nextAc="seek">
              <p:cTn id="18" restart="whenNotActive" fill="hold" evtFilter="cancelBubble" nodeType="interactiveSeq">
                <p:stCondLst>
                  <p:cond evt="onClick" delay="0">
                    <p:tgtEl>
                      <p:spTgt spid="46"/>
                    </p:tgtEl>
                  </p:cond>
                </p:stCondLst>
                <p:endSync evt="end" delay="0">
                  <p:rtn val="all"/>
                </p:endSync>
                <p:childTnLst>
                  <p:par>
                    <p:cTn id="19" fill="hold">
                      <p:stCondLst>
                        <p:cond delay="0"/>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p:cTn id="23" dur="500" fill="hold"/>
                                        <p:tgtEl>
                                          <p:spTgt spid="51"/>
                                        </p:tgtEl>
                                        <p:attrNameLst>
                                          <p:attrName>ppt_w</p:attrName>
                                        </p:attrNameLst>
                                      </p:cBhvr>
                                      <p:tavLst>
                                        <p:tav tm="0">
                                          <p:val>
                                            <p:fltVal val="0"/>
                                          </p:val>
                                        </p:tav>
                                        <p:tav tm="100000">
                                          <p:val>
                                            <p:strVal val="#ppt_w"/>
                                          </p:val>
                                        </p:tav>
                                      </p:tavLst>
                                    </p:anim>
                                    <p:anim calcmode="lin" valueType="num">
                                      <p:cBhvr>
                                        <p:cTn id="24" dur="500" fill="hold"/>
                                        <p:tgtEl>
                                          <p:spTgt spid="51"/>
                                        </p:tgtEl>
                                        <p:attrNameLst>
                                          <p:attrName>ppt_h</p:attrName>
                                        </p:attrNameLst>
                                      </p:cBhvr>
                                      <p:tavLst>
                                        <p:tav tm="0">
                                          <p:val>
                                            <p:fltVal val="0"/>
                                          </p:val>
                                        </p:tav>
                                        <p:tav tm="100000">
                                          <p:val>
                                            <p:strVal val="#ppt_h"/>
                                          </p:val>
                                        </p:tav>
                                      </p:tavLst>
                                    </p:anim>
                                    <p:animEffect transition="in" filter="fade">
                                      <p:cBhvr>
                                        <p:cTn id="25" dur="500"/>
                                        <p:tgtEl>
                                          <p:spTgt spid="51"/>
                                        </p:tgtEl>
                                      </p:cBhvr>
                                    </p:animEffect>
                                  </p:childTnLst>
                                </p:cTn>
                              </p:par>
                            </p:childTnLst>
                          </p:cTn>
                        </p:par>
                      </p:childTnLst>
                    </p:cTn>
                  </p:par>
                </p:childTnLst>
              </p:cTn>
              <p:nextCondLst>
                <p:cond evt="onClick" delay="0">
                  <p:tgtEl>
                    <p:spTgt spid="46"/>
                  </p:tgtEl>
                </p:cond>
              </p:nextCondLst>
            </p:seq>
            <p:seq concurrent="1" nextAc="seek">
              <p:cTn id="26" restart="whenNotActive" fill="hold" evtFilter="cancelBubble" nodeType="interactiveSeq">
                <p:stCondLst>
                  <p:cond evt="onClick" delay="0">
                    <p:tgtEl>
                      <p:spTgt spid="47"/>
                    </p:tgtEl>
                  </p:cond>
                </p:stCondLst>
                <p:endSync evt="end" delay="0">
                  <p:rtn val="all"/>
                </p:endSync>
                <p:childTnLst>
                  <p:par>
                    <p:cTn id="27" fill="hold">
                      <p:stCondLst>
                        <p:cond delay="0"/>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animEffect transition="in" filter="fade">
                                      <p:cBhvr>
                                        <p:cTn id="33" dur="500"/>
                                        <p:tgtEl>
                                          <p:spTgt spid="50"/>
                                        </p:tgtEl>
                                      </p:cBhvr>
                                    </p:animEffect>
                                  </p:childTnLst>
                                </p:cTn>
                              </p:par>
                            </p:childTnLst>
                          </p:cTn>
                        </p:par>
                      </p:childTnLst>
                    </p:cTn>
                  </p:par>
                </p:childTnLst>
              </p:cTn>
              <p:nextCondLst>
                <p:cond evt="onClick" delay="0">
                  <p:tgtEl>
                    <p:spTgt spid="47"/>
                  </p:tgtEl>
                </p:cond>
              </p:nextCondLst>
            </p:seq>
          </p:childTnLst>
        </p:cTn>
      </p:par>
    </p:tnLst>
    <p:bldLst>
      <p:bldP spid="48" grpId="0" animBg="1"/>
      <p:bldP spid="49" grpId="0" animBg="1"/>
      <p:bldP spid="50" grpId="0" animBg="1"/>
      <p:bldP spid="5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A29C4518-0A1D-447F-9DC1-8D8EB2D1ECE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298592" y="1793027"/>
            <a:ext cx="5805588" cy="3301487"/>
          </a:xfrm>
          <a:prstGeom prst="roundRect">
            <a:avLst>
              <a:gd name="adj" fmla="val 13763"/>
            </a:avLst>
          </a:prstGeom>
          <a:solidFill>
            <a:srgbClr val="FFFFFF">
              <a:shade val="85000"/>
            </a:srgbClr>
          </a:solidFill>
          <a:ln>
            <a:noFill/>
          </a:ln>
          <a:effectLst>
            <a:reflection blurRad="12700" stA="38000" endPos="28000" dist="5000" dir="5400000" sy="-100000" algn="bl" rotWithShape="0"/>
          </a:effectLst>
        </p:spPr>
      </p:pic>
      <p:sp>
        <p:nvSpPr>
          <p:cNvPr id="13" name="TextBox 4">
            <a:extLst>
              <a:ext uri="{FF2B5EF4-FFF2-40B4-BE49-F238E27FC236}">
                <a16:creationId xmlns:a16="http://schemas.microsoft.com/office/drawing/2014/main" id="{59428D1C-7ECD-4E6E-AC7C-C8677180A424}"/>
              </a:ext>
            </a:extLst>
          </p:cNvPr>
          <p:cNvSpPr txBox="1"/>
          <p:nvPr/>
        </p:nvSpPr>
        <p:spPr>
          <a:xfrm>
            <a:off x="6167535" y="1990255"/>
            <a:ext cx="5383763" cy="3600986"/>
          </a:xfrm>
          <a:prstGeom prst="rect">
            <a:avLst/>
          </a:prstGeom>
          <a:noFill/>
          <a:ln w="31750">
            <a:gradFill>
              <a:gsLst>
                <a:gs pos="0">
                  <a:srgbClr val="FF0000"/>
                </a:gs>
                <a:gs pos="55000">
                  <a:srgbClr val="0066FF"/>
                </a:gs>
                <a:gs pos="94000">
                  <a:srgbClr val="00B050"/>
                </a:gs>
              </a:gsLst>
              <a:lin ang="5400000" scaled="1"/>
            </a:gradFill>
            <a:prstDash val="sysDash"/>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bn-IN" sz="3600" u="sng" dirty="0">
                <a:solidFill>
                  <a:srgbClr val="7030A0"/>
                </a:solidFill>
                <a:latin typeface="NikoshBAN" pitchFamily="2" charset="0"/>
                <a:cs typeface="NikoshBAN" pitchFamily="2" charset="0"/>
              </a:rPr>
              <a:t>সৃজনশীল প্রশ্নঃ</a:t>
            </a:r>
          </a:p>
          <a:p>
            <a:r>
              <a:rPr lang="bn-IN" sz="3600" dirty="0">
                <a:solidFill>
                  <a:srgbClr val="7030A0"/>
                </a:solidFill>
                <a:latin typeface="NikoshBAN" pitchFamily="2" charset="0"/>
                <a:cs typeface="NikoshBAN" pitchFamily="2" charset="0"/>
              </a:rPr>
              <a:t> বৃত্তের ব্যাসার্ধ ৫ সে. মি. এবং কেন্দ্র হতে ১২ সে.মি. দূরে একটি বিন্দু </a:t>
            </a:r>
            <a:r>
              <a:rPr lang="en-US" sz="3600" dirty="0">
                <a:solidFill>
                  <a:srgbClr val="7030A0"/>
                </a:solidFill>
                <a:latin typeface="NikoshBAN" pitchFamily="2" charset="0"/>
                <a:cs typeface="NikoshBAN" pitchFamily="2" charset="0"/>
              </a:rPr>
              <a:t>B.</a:t>
            </a:r>
            <a:endParaRPr lang="bn-IN" sz="3600" dirty="0">
              <a:solidFill>
                <a:srgbClr val="7030A0"/>
              </a:solidFill>
              <a:latin typeface="NikoshBAN" pitchFamily="2" charset="0"/>
              <a:cs typeface="NikoshBAN" pitchFamily="2" charset="0"/>
            </a:endParaRPr>
          </a:p>
          <a:p>
            <a:endParaRPr lang="en-US" sz="1200" dirty="0">
              <a:solidFill>
                <a:srgbClr val="7030A0"/>
              </a:solidFill>
              <a:latin typeface="NikoshBAN" pitchFamily="2" charset="0"/>
              <a:cs typeface="NikoshBAN" pitchFamily="2" charset="0"/>
            </a:endParaRPr>
          </a:p>
          <a:p>
            <a:pPr>
              <a:tabLst>
                <a:tab pos="457200" algn="l"/>
              </a:tabLst>
            </a:pPr>
            <a:r>
              <a:rPr lang="en-US" sz="3600" dirty="0">
                <a:solidFill>
                  <a:srgbClr val="7030A0"/>
                </a:solidFill>
                <a:latin typeface="NikoshBAN" pitchFamily="2" charset="0"/>
                <a:cs typeface="NikoshBAN" pitchFamily="2" charset="0"/>
              </a:rPr>
              <a:t>ক.	</a:t>
            </a:r>
            <a:r>
              <a:rPr lang="bn-IN" sz="3600" dirty="0">
                <a:solidFill>
                  <a:srgbClr val="7030A0"/>
                </a:solidFill>
                <a:latin typeface="NikoshBAN" pitchFamily="2" charset="0"/>
                <a:cs typeface="NikoshBAN" pitchFamily="2" charset="0"/>
              </a:rPr>
              <a:t>স্পর্শক কাকে বলে</a:t>
            </a:r>
            <a:r>
              <a:rPr lang="en-US" sz="3600" dirty="0">
                <a:solidFill>
                  <a:srgbClr val="7030A0"/>
                </a:solidFill>
                <a:latin typeface="NikoshBAN" pitchFamily="2" charset="0"/>
                <a:cs typeface="NikoshBAN" pitchFamily="2" charset="0"/>
              </a:rPr>
              <a:t>?</a:t>
            </a:r>
          </a:p>
          <a:p>
            <a:pPr>
              <a:tabLst>
                <a:tab pos="457200" algn="l"/>
              </a:tabLst>
            </a:pPr>
            <a:r>
              <a:rPr lang="en-US" sz="3600" dirty="0">
                <a:solidFill>
                  <a:srgbClr val="7030A0"/>
                </a:solidFill>
                <a:latin typeface="NikoshBAN" pitchFamily="2" charset="0"/>
                <a:cs typeface="NikoshBAN" pitchFamily="2" charset="0"/>
              </a:rPr>
              <a:t>খ.</a:t>
            </a:r>
            <a:r>
              <a:rPr lang="bn-IN" sz="3600" dirty="0">
                <a:solidFill>
                  <a:srgbClr val="7030A0"/>
                </a:solidFill>
                <a:latin typeface="NikoshBAN" pitchFamily="2" charset="0"/>
                <a:cs typeface="NikoshBAN" pitchFamily="2" charset="0"/>
              </a:rPr>
              <a:t> </a:t>
            </a:r>
            <a:r>
              <a:rPr lang="en-US" sz="3600" dirty="0" err="1">
                <a:solidFill>
                  <a:srgbClr val="7030A0"/>
                </a:solidFill>
                <a:latin typeface="NikoshBAN" pitchFamily="2" charset="0"/>
                <a:cs typeface="NikoshBAN" pitchFamily="2" charset="0"/>
              </a:rPr>
              <a:t>উদ্দীপকের</a:t>
            </a:r>
            <a:r>
              <a:rPr lang="bn-IN" sz="3600" dirty="0">
                <a:solidFill>
                  <a:srgbClr val="7030A0"/>
                </a:solidFill>
                <a:latin typeface="NikoshBAN" pitchFamily="2" charset="0"/>
                <a:cs typeface="NikoshBAN" pitchFamily="2" charset="0"/>
              </a:rPr>
              <a:t> আলোকে স্পর্শক</a:t>
            </a:r>
            <a:r>
              <a:rPr lang="en-US" sz="3600" dirty="0">
                <a:solidFill>
                  <a:srgbClr val="7030A0"/>
                </a:solidFill>
                <a:latin typeface="NikoshBAN" pitchFamily="2" charset="0"/>
                <a:cs typeface="NikoshBAN" pitchFamily="2" charset="0"/>
              </a:rPr>
              <a:t> </a:t>
            </a:r>
            <a:r>
              <a:rPr lang="en-US" sz="3600" dirty="0" err="1">
                <a:solidFill>
                  <a:srgbClr val="7030A0"/>
                </a:solidFill>
                <a:latin typeface="NikoshBAN" pitchFamily="2" charset="0"/>
                <a:cs typeface="NikoshBAN" pitchFamily="2" charset="0"/>
              </a:rPr>
              <a:t>আঁক</a:t>
            </a:r>
            <a:r>
              <a:rPr lang="en-US" sz="3600" dirty="0">
                <a:solidFill>
                  <a:srgbClr val="7030A0"/>
                </a:solidFill>
                <a:latin typeface="NikoshBAN" pitchFamily="2" charset="0"/>
                <a:cs typeface="NikoshBAN" pitchFamily="2" charset="0"/>
              </a:rPr>
              <a:t>।</a:t>
            </a:r>
          </a:p>
          <a:p>
            <a:pPr>
              <a:tabLst>
                <a:tab pos="457200" algn="l"/>
              </a:tabLst>
            </a:pPr>
            <a:r>
              <a:rPr lang="en-US" sz="3600" dirty="0">
                <a:solidFill>
                  <a:srgbClr val="7030A0"/>
                </a:solidFill>
                <a:latin typeface="NikoshBAN" pitchFamily="2" charset="0"/>
                <a:cs typeface="NikoshBAN" pitchFamily="2" charset="0"/>
              </a:rPr>
              <a:t>গ.	</a:t>
            </a:r>
            <a:r>
              <a:rPr lang="en-US" sz="3600" dirty="0" err="1">
                <a:solidFill>
                  <a:srgbClr val="7030A0"/>
                </a:solidFill>
                <a:latin typeface="NikoshBAN" pitchFamily="2" charset="0"/>
                <a:cs typeface="NikoshBAN" pitchFamily="2" charset="0"/>
              </a:rPr>
              <a:t>অঙ্কনের</a:t>
            </a:r>
            <a:r>
              <a:rPr lang="en-US" sz="3600" dirty="0">
                <a:solidFill>
                  <a:srgbClr val="7030A0"/>
                </a:solidFill>
                <a:latin typeface="NikoshBAN" pitchFamily="2" charset="0"/>
                <a:cs typeface="NikoshBAN" pitchFamily="2" charset="0"/>
              </a:rPr>
              <a:t> </a:t>
            </a:r>
            <a:r>
              <a:rPr lang="en-US" sz="3600" dirty="0" err="1">
                <a:solidFill>
                  <a:srgbClr val="7030A0"/>
                </a:solidFill>
                <a:latin typeface="NikoshBAN" pitchFamily="2" charset="0"/>
                <a:cs typeface="NikoshBAN" pitchFamily="2" charset="0"/>
              </a:rPr>
              <a:t>বিবরণ</a:t>
            </a:r>
            <a:r>
              <a:rPr lang="en-US" sz="3600" dirty="0">
                <a:solidFill>
                  <a:srgbClr val="7030A0"/>
                </a:solidFill>
                <a:latin typeface="NikoshBAN" pitchFamily="2" charset="0"/>
                <a:cs typeface="NikoshBAN" pitchFamily="2" charset="0"/>
              </a:rPr>
              <a:t> </a:t>
            </a:r>
            <a:r>
              <a:rPr lang="en-US" sz="3600" dirty="0" err="1">
                <a:solidFill>
                  <a:srgbClr val="7030A0"/>
                </a:solidFill>
                <a:latin typeface="NikoshBAN" pitchFamily="2" charset="0"/>
                <a:cs typeface="NikoshBAN" pitchFamily="2" charset="0"/>
              </a:rPr>
              <a:t>দাও</a:t>
            </a:r>
            <a:r>
              <a:rPr lang="en-US" sz="3600" dirty="0">
                <a:solidFill>
                  <a:srgbClr val="7030A0"/>
                </a:solidFill>
                <a:latin typeface="NikoshBAN" pitchFamily="2" charset="0"/>
                <a:cs typeface="NikoshBAN" pitchFamily="2" charset="0"/>
              </a:rPr>
              <a:t>।	 </a:t>
            </a:r>
          </a:p>
        </p:txBody>
      </p:sp>
      <p:grpSp>
        <p:nvGrpSpPr>
          <p:cNvPr id="3" name="Group 2">
            <a:extLst>
              <a:ext uri="{FF2B5EF4-FFF2-40B4-BE49-F238E27FC236}">
                <a16:creationId xmlns:a16="http://schemas.microsoft.com/office/drawing/2014/main" id="{B4A0A09D-1113-43F7-9EA8-432C1E2CF15C}"/>
              </a:ext>
            </a:extLst>
          </p:cNvPr>
          <p:cNvGrpSpPr/>
          <p:nvPr/>
        </p:nvGrpSpPr>
        <p:grpSpPr>
          <a:xfrm>
            <a:off x="4103458" y="550507"/>
            <a:ext cx="4567793" cy="875832"/>
            <a:chOff x="4103458" y="289249"/>
            <a:chExt cx="4567793" cy="875832"/>
          </a:xfrm>
        </p:grpSpPr>
        <p:sp>
          <p:nvSpPr>
            <p:cNvPr id="16" name="Rectangle: Diagonal Corners Snipped 15">
              <a:extLst>
                <a:ext uri="{FF2B5EF4-FFF2-40B4-BE49-F238E27FC236}">
                  <a16:creationId xmlns:a16="http://schemas.microsoft.com/office/drawing/2014/main" id="{504F20A5-5A88-4C90-A594-CC1FC42F40F6}"/>
                </a:ext>
              </a:extLst>
            </p:cNvPr>
            <p:cNvSpPr/>
            <p:nvPr/>
          </p:nvSpPr>
          <p:spPr>
            <a:xfrm>
              <a:off x="5187819" y="428341"/>
              <a:ext cx="2547259" cy="579365"/>
            </a:xfrm>
            <a:prstGeom prst="snip2DiagRect">
              <a:avLst/>
            </a:prstGeom>
            <a:noFill/>
            <a:ln w="28575">
              <a:gradFill>
                <a:gsLst>
                  <a:gs pos="0">
                    <a:srgbClr val="FF00FF"/>
                  </a:gs>
                  <a:gs pos="100000">
                    <a:srgbClr val="6660D4"/>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bn-IN" sz="4400" dirty="0">
                  <a:solidFill>
                    <a:srgbClr val="7030A0"/>
                  </a:solidFill>
                  <a:latin typeface="NikoshBAN" panose="02000000000000000000" pitchFamily="2" charset="0"/>
                  <a:cs typeface="NikoshBAN" panose="02000000000000000000" pitchFamily="2" charset="0"/>
                </a:rPr>
                <a:t>বাড়ির কাজঃ</a:t>
              </a:r>
              <a:endParaRPr lang="en-US" sz="4400" dirty="0">
                <a:solidFill>
                  <a:srgbClr val="7030A0"/>
                </a:solidFill>
                <a:latin typeface="NikoshBAN" panose="02000000000000000000" pitchFamily="2" charset="0"/>
                <a:cs typeface="NikoshBAN" panose="02000000000000000000" pitchFamily="2" charset="0"/>
              </a:endParaRPr>
            </a:p>
          </p:txBody>
        </p:sp>
        <p:grpSp>
          <p:nvGrpSpPr>
            <p:cNvPr id="17" name="Group 16">
              <a:extLst>
                <a:ext uri="{FF2B5EF4-FFF2-40B4-BE49-F238E27FC236}">
                  <a16:creationId xmlns:a16="http://schemas.microsoft.com/office/drawing/2014/main" id="{2E93EE54-D1E2-4D8E-8DA2-EB963B500847}"/>
                </a:ext>
              </a:extLst>
            </p:cNvPr>
            <p:cNvGrpSpPr/>
            <p:nvPr/>
          </p:nvGrpSpPr>
          <p:grpSpPr>
            <a:xfrm>
              <a:off x="4103458" y="289249"/>
              <a:ext cx="1298968" cy="872724"/>
              <a:chOff x="1459148" y="544749"/>
              <a:chExt cx="7412477" cy="5661498"/>
            </a:xfrm>
          </p:grpSpPr>
          <p:sp>
            <p:nvSpPr>
              <p:cNvPr id="32" name="Arc 31">
                <a:extLst>
                  <a:ext uri="{FF2B5EF4-FFF2-40B4-BE49-F238E27FC236}">
                    <a16:creationId xmlns:a16="http://schemas.microsoft.com/office/drawing/2014/main" id="{C4C79DF2-E20D-43E0-A454-95BB43434C7E}"/>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 name="Straight Connector 32">
                <a:extLst>
                  <a:ext uri="{FF2B5EF4-FFF2-40B4-BE49-F238E27FC236}">
                    <a16:creationId xmlns:a16="http://schemas.microsoft.com/office/drawing/2014/main" id="{BA02F88C-61DA-405B-A2BA-EDC3615D6401}"/>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Arc 33">
                <a:extLst>
                  <a:ext uri="{FF2B5EF4-FFF2-40B4-BE49-F238E27FC236}">
                    <a16:creationId xmlns:a16="http://schemas.microsoft.com/office/drawing/2014/main" id="{0E2F1CE9-B118-4F25-8852-8335C6E8AE1C}"/>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 name="Straight Connector 34">
                <a:extLst>
                  <a:ext uri="{FF2B5EF4-FFF2-40B4-BE49-F238E27FC236}">
                    <a16:creationId xmlns:a16="http://schemas.microsoft.com/office/drawing/2014/main" id="{59D020E4-1E73-4352-8915-B071C34B12DA}"/>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859B7D63-5DC6-46DD-8D28-25D273A10EB1}"/>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37" name="Oval 36">
                <a:extLst>
                  <a:ext uri="{FF2B5EF4-FFF2-40B4-BE49-F238E27FC236}">
                    <a16:creationId xmlns:a16="http://schemas.microsoft.com/office/drawing/2014/main" id="{271AD80F-0522-4F2F-BF6F-5651CD9A67A8}"/>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rc 37">
                <a:extLst>
                  <a:ext uri="{FF2B5EF4-FFF2-40B4-BE49-F238E27FC236}">
                    <a16:creationId xmlns:a16="http://schemas.microsoft.com/office/drawing/2014/main" id="{EB63DE1A-CD9D-43D4-8D48-F9729E513CA4}"/>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 name="Arc 38">
                <a:extLst>
                  <a:ext uri="{FF2B5EF4-FFF2-40B4-BE49-F238E27FC236}">
                    <a16:creationId xmlns:a16="http://schemas.microsoft.com/office/drawing/2014/main" id="{A8313608-103E-49C7-B28F-C9EE0709B78C}"/>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Arc 39">
                <a:extLst>
                  <a:ext uri="{FF2B5EF4-FFF2-40B4-BE49-F238E27FC236}">
                    <a16:creationId xmlns:a16="http://schemas.microsoft.com/office/drawing/2014/main" id="{DA966606-9DB8-4916-9C5F-C0DCD735FD12}"/>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Arc 40">
                <a:extLst>
                  <a:ext uri="{FF2B5EF4-FFF2-40B4-BE49-F238E27FC236}">
                    <a16:creationId xmlns:a16="http://schemas.microsoft.com/office/drawing/2014/main" id="{1F27A270-8E45-4D31-9051-215986C13E8D}"/>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 name="Straight Connector 41">
                <a:extLst>
                  <a:ext uri="{FF2B5EF4-FFF2-40B4-BE49-F238E27FC236}">
                    <a16:creationId xmlns:a16="http://schemas.microsoft.com/office/drawing/2014/main" id="{22C67DE2-A152-458C-8A50-542DB5B4C41B}"/>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7F59A42D-53C7-43DA-BD86-F5F2D29896AC}"/>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1CF54EF-B818-4A5A-94B6-624EBC73EF69}"/>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90CC118A-DFEC-480D-9B0C-1F04997F0AF0}"/>
                </a:ext>
              </a:extLst>
            </p:cNvPr>
            <p:cNvGrpSpPr/>
            <p:nvPr/>
          </p:nvGrpSpPr>
          <p:grpSpPr>
            <a:xfrm>
              <a:off x="7372283" y="292357"/>
              <a:ext cx="1298968" cy="872724"/>
              <a:chOff x="1459148" y="544749"/>
              <a:chExt cx="7412477" cy="5661498"/>
            </a:xfrm>
          </p:grpSpPr>
          <p:sp>
            <p:nvSpPr>
              <p:cNvPr id="19" name="Arc 18">
                <a:extLst>
                  <a:ext uri="{FF2B5EF4-FFF2-40B4-BE49-F238E27FC236}">
                    <a16:creationId xmlns:a16="http://schemas.microsoft.com/office/drawing/2014/main" id="{3A0F09C2-3AE3-410D-AD39-E9F0D31A98D7}"/>
                  </a:ext>
                </a:extLst>
              </p:cNvPr>
              <p:cNvSpPr/>
              <p:nvPr/>
            </p:nvSpPr>
            <p:spPr>
              <a:xfrm>
                <a:off x="5600748" y="2332810"/>
                <a:ext cx="1983686" cy="2100241"/>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 name="Straight Connector 19">
                <a:extLst>
                  <a:ext uri="{FF2B5EF4-FFF2-40B4-BE49-F238E27FC236}">
                    <a16:creationId xmlns:a16="http://schemas.microsoft.com/office/drawing/2014/main" id="{ED5FADAF-9A30-4294-BB95-0CA0036B0F32}"/>
                  </a:ext>
                </a:extLst>
              </p:cNvPr>
              <p:cNvCxnSpPr>
                <a:cxnSpLocks/>
              </p:cNvCxnSpPr>
              <p:nvPr/>
            </p:nvCxnSpPr>
            <p:spPr>
              <a:xfrm>
                <a:off x="3761903" y="3379597"/>
                <a:ext cx="2816519" cy="0"/>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sp>
            <p:nvSpPr>
              <p:cNvPr id="21" name="Arc 20">
                <a:extLst>
                  <a:ext uri="{FF2B5EF4-FFF2-40B4-BE49-F238E27FC236}">
                    <a16:creationId xmlns:a16="http://schemas.microsoft.com/office/drawing/2014/main" id="{D24EB36A-16B7-451D-B8A1-40735B814A8F}"/>
                  </a:ext>
                </a:extLst>
              </p:cNvPr>
              <p:cNvSpPr/>
              <p:nvPr/>
            </p:nvSpPr>
            <p:spPr>
              <a:xfrm>
                <a:off x="1459148" y="972653"/>
                <a:ext cx="4534138" cy="4800552"/>
              </a:xfrm>
              <a:prstGeom prst="arc">
                <a:avLst>
                  <a:gd name="adj1" fmla="val 2558778"/>
                  <a:gd name="adj2" fmla="val 3406394"/>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 name="Straight Connector 21">
                <a:extLst>
                  <a:ext uri="{FF2B5EF4-FFF2-40B4-BE49-F238E27FC236}">
                    <a16:creationId xmlns:a16="http://schemas.microsoft.com/office/drawing/2014/main" id="{05C87FB7-A85E-48E5-91B4-36755F02E1AA}"/>
                  </a:ext>
                </a:extLst>
              </p:cNvPr>
              <p:cNvCxnSpPr>
                <a:cxnSpLocks/>
              </p:cNvCxnSpPr>
              <p:nvPr/>
            </p:nvCxnSpPr>
            <p:spPr>
              <a:xfrm flipH="1" flipV="1">
                <a:off x="6224192" y="2382815"/>
                <a:ext cx="354230" cy="991782"/>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FE32FCB-BD76-430F-86A4-4CEC0278EF64}"/>
                  </a:ext>
                </a:extLst>
              </p:cNvPr>
              <p:cNvCxnSpPr>
                <a:cxnSpLocks/>
              </p:cNvCxnSpPr>
              <p:nvPr/>
            </p:nvCxnSpPr>
            <p:spPr>
              <a:xfrm flipV="1">
                <a:off x="6232064" y="3366262"/>
                <a:ext cx="354230" cy="1000115"/>
              </a:xfrm>
              <a:prstGeom prst="line">
                <a:avLst/>
              </a:prstGeom>
              <a:ln w="19050">
                <a:gradFill>
                  <a:gsLst>
                    <a:gs pos="0">
                      <a:srgbClr val="FF00FF"/>
                    </a:gs>
                    <a:gs pos="100000">
                      <a:srgbClr val="6660D4"/>
                    </a:gs>
                  </a:gsLst>
                  <a:lin ang="5400000" scaled="1"/>
                </a:gradFill>
                <a:prstDash val="sysDash"/>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9F792C01-C9EE-4CD4-9D35-940F01943BAA}"/>
                  </a:ext>
                </a:extLst>
              </p:cNvPr>
              <p:cNvSpPr/>
              <p:nvPr/>
            </p:nvSpPr>
            <p:spPr>
              <a:xfrm>
                <a:off x="3761644" y="3361869"/>
                <a:ext cx="28338" cy="30003"/>
              </a:xfrm>
              <a:prstGeom prst="ellipse">
                <a:avLst/>
              </a:prstGeom>
              <a:solidFill>
                <a:srgbClr val="002060"/>
              </a:solidFill>
              <a:ln w="19050">
                <a:gradFill>
                  <a:gsLst>
                    <a:gs pos="0">
                      <a:srgbClr val="FF00FF"/>
                    </a:gs>
                    <a:gs pos="100000">
                      <a:srgbClr val="6660D4"/>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Arc 24">
                <a:extLst>
                  <a:ext uri="{FF2B5EF4-FFF2-40B4-BE49-F238E27FC236}">
                    <a16:creationId xmlns:a16="http://schemas.microsoft.com/office/drawing/2014/main" id="{40498214-7FEE-4E93-A17A-FFB972B002F9}"/>
                  </a:ext>
                </a:extLst>
              </p:cNvPr>
              <p:cNvSpPr/>
              <p:nvPr/>
            </p:nvSpPr>
            <p:spPr>
              <a:xfrm>
                <a:off x="3751695" y="1882758"/>
                <a:ext cx="2833836" cy="3000345"/>
              </a:xfrm>
              <a:prstGeom prst="arc">
                <a:avLst>
                  <a:gd name="adj1" fmla="val 64855"/>
                  <a:gd name="adj2" fmla="val 56121"/>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Arc 25">
                <a:extLst>
                  <a:ext uri="{FF2B5EF4-FFF2-40B4-BE49-F238E27FC236}">
                    <a16:creationId xmlns:a16="http://schemas.microsoft.com/office/drawing/2014/main" id="{0A9824CA-9142-4A9E-A363-27C5105F383D}"/>
                  </a:ext>
                </a:extLst>
              </p:cNvPr>
              <p:cNvSpPr/>
              <p:nvPr/>
            </p:nvSpPr>
            <p:spPr>
              <a:xfrm>
                <a:off x="1469644" y="965986"/>
                <a:ext cx="4534138" cy="4800552"/>
              </a:xfrm>
              <a:prstGeom prst="arc">
                <a:avLst>
                  <a:gd name="adj1" fmla="val 18137369"/>
                  <a:gd name="adj2" fmla="val 18904107"/>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Arc 26">
                <a:extLst>
                  <a:ext uri="{FF2B5EF4-FFF2-40B4-BE49-F238E27FC236}">
                    <a16:creationId xmlns:a16="http://schemas.microsoft.com/office/drawing/2014/main" id="{4D7C79A5-416D-4E07-A425-63D38C37E21A}"/>
                  </a:ext>
                </a:extLst>
              </p:cNvPr>
              <p:cNvSpPr/>
              <p:nvPr/>
            </p:nvSpPr>
            <p:spPr>
              <a:xfrm>
                <a:off x="4334863" y="965319"/>
                <a:ext cx="4534138" cy="4800552"/>
              </a:xfrm>
              <a:prstGeom prst="arc">
                <a:avLst>
                  <a:gd name="adj1" fmla="val 13464668"/>
                  <a:gd name="adj2" fmla="val 14221242"/>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Arc 27">
                <a:extLst>
                  <a:ext uri="{FF2B5EF4-FFF2-40B4-BE49-F238E27FC236}">
                    <a16:creationId xmlns:a16="http://schemas.microsoft.com/office/drawing/2014/main" id="{C87712B2-C348-429B-BF14-22940FA77260}"/>
                  </a:ext>
                </a:extLst>
              </p:cNvPr>
              <p:cNvSpPr/>
              <p:nvPr/>
            </p:nvSpPr>
            <p:spPr>
              <a:xfrm>
                <a:off x="4337487" y="965319"/>
                <a:ext cx="4534138" cy="4800552"/>
              </a:xfrm>
              <a:prstGeom prst="arc">
                <a:avLst>
                  <a:gd name="adj1" fmla="val 7337045"/>
                  <a:gd name="adj2" fmla="val 8125960"/>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 name="Straight Connector 28">
                <a:extLst>
                  <a:ext uri="{FF2B5EF4-FFF2-40B4-BE49-F238E27FC236}">
                    <a16:creationId xmlns:a16="http://schemas.microsoft.com/office/drawing/2014/main" id="{9B3B71BA-448A-4A50-8B29-83F5CF9F81B6}"/>
                  </a:ext>
                </a:extLst>
              </p:cNvPr>
              <p:cNvCxnSpPr>
                <a:cxnSpLocks/>
              </p:cNvCxnSpPr>
              <p:nvPr/>
            </p:nvCxnSpPr>
            <p:spPr>
              <a:xfrm flipV="1">
                <a:off x="3768200" y="2082781"/>
                <a:ext cx="3235297"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A25C70D-B5B3-4221-BCC8-DBC87EB075F7}"/>
                  </a:ext>
                </a:extLst>
              </p:cNvPr>
              <p:cNvCxnSpPr>
                <a:cxnSpLocks/>
              </p:cNvCxnSpPr>
              <p:nvPr/>
            </p:nvCxnSpPr>
            <p:spPr>
              <a:xfrm>
                <a:off x="3760329" y="3374596"/>
                <a:ext cx="3219553" cy="1291815"/>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34C63295-1640-45B5-A515-C256CAFF38B5}"/>
                  </a:ext>
                </a:extLst>
              </p:cNvPr>
              <p:cNvCxnSpPr>
                <a:cxnSpLocks/>
              </p:cNvCxnSpPr>
              <p:nvPr/>
            </p:nvCxnSpPr>
            <p:spPr>
              <a:xfrm>
                <a:off x="5165387" y="544749"/>
                <a:ext cx="0" cy="5661498"/>
              </a:xfrm>
              <a:prstGeom prst="line">
                <a:avLst/>
              </a:prstGeom>
              <a:ln w="19050">
                <a:gradFill>
                  <a:gsLst>
                    <a:gs pos="0">
                      <a:srgbClr val="FF00FF"/>
                    </a:gs>
                    <a:gs pos="100000">
                      <a:srgbClr val="6660D4"/>
                    </a:gs>
                  </a:gsLst>
                  <a:lin ang="5400000" scaled="1"/>
                </a:gradFill>
              </a:ln>
            </p:spPr>
            <p:style>
              <a:lnRef idx="1">
                <a:schemeClr val="accent1"/>
              </a:lnRef>
              <a:fillRef idx="0">
                <a:schemeClr val="accent1"/>
              </a:fillRef>
              <a:effectRef idx="0">
                <a:schemeClr val="accent1"/>
              </a:effectRef>
              <a:fontRef idx="minor">
                <a:schemeClr val="tx1"/>
              </a:fontRef>
            </p:style>
          </p:cxnSp>
        </p:grpSp>
      </p:grpSp>
      <p:grpSp>
        <p:nvGrpSpPr>
          <p:cNvPr id="45" name="Group 44">
            <a:extLst>
              <a:ext uri="{FF2B5EF4-FFF2-40B4-BE49-F238E27FC236}">
                <a16:creationId xmlns:a16="http://schemas.microsoft.com/office/drawing/2014/main" id="{ACF18FE3-96C9-4DC8-971E-ABFAC562CAB4}"/>
              </a:ext>
            </a:extLst>
          </p:cNvPr>
          <p:cNvGrpSpPr/>
          <p:nvPr/>
        </p:nvGrpSpPr>
        <p:grpSpPr>
          <a:xfrm rot="2540802">
            <a:off x="-179151" y="9525"/>
            <a:ext cx="544580" cy="346135"/>
            <a:chOff x="1459148" y="544749"/>
            <a:chExt cx="7412477" cy="5661498"/>
          </a:xfrm>
        </p:grpSpPr>
        <p:sp>
          <p:nvSpPr>
            <p:cNvPr id="46" name="Arc 45">
              <a:extLst>
                <a:ext uri="{FF2B5EF4-FFF2-40B4-BE49-F238E27FC236}">
                  <a16:creationId xmlns:a16="http://schemas.microsoft.com/office/drawing/2014/main" id="{0D4767BE-E78C-4CE5-B667-7FA45421271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 name="Straight Connector 46">
              <a:extLst>
                <a:ext uri="{FF2B5EF4-FFF2-40B4-BE49-F238E27FC236}">
                  <a16:creationId xmlns:a16="http://schemas.microsoft.com/office/drawing/2014/main" id="{FF265AB6-1180-4710-A9A4-44779F07082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 name="Arc 47">
              <a:extLst>
                <a:ext uri="{FF2B5EF4-FFF2-40B4-BE49-F238E27FC236}">
                  <a16:creationId xmlns:a16="http://schemas.microsoft.com/office/drawing/2014/main" id="{B907D453-A8FF-4EC3-B907-5539802EA23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9" name="Straight Connector 48">
              <a:extLst>
                <a:ext uri="{FF2B5EF4-FFF2-40B4-BE49-F238E27FC236}">
                  <a16:creationId xmlns:a16="http://schemas.microsoft.com/office/drawing/2014/main" id="{00ADA60D-82C6-493E-983D-0D6380875A4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AB8F6003-B644-4F9B-A92F-744C627B0EF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1" name="Oval 50">
              <a:extLst>
                <a:ext uri="{FF2B5EF4-FFF2-40B4-BE49-F238E27FC236}">
                  <a16:creationId xmlns:a16="http://schemas.microsoft.com/office/drawing/2014/main" id="{1C1D9581-14AD-4407-A14B-3C7809D7682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Arc 51">
              <a:extLst>
                <a:ext uri="{FF2B5EF4-FFF2-40B4-BE49-F238E27FC236}">
                  <a16:creationId xmlns:a16="http://schemas.microsoft.com/office/drawing/2014/main" id="{A2F356B7-305D-4B6E-B1D0-F7762E4FBBE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Arc 52">
              <a:extLst>
                <a:ext uri="{FF2B5EF4-FFF2-40B4-BE49-F238E27FC236}">
                  <a16:creationId xmlns:a16="http://schemas.microsoft.com/office/drawing/2014/main" id="{7CB4EABE-B5FE-4577-BE6A-C32DCE11249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Arc 53">
              <a:extLst>
                <a:ext uri="{FF2B5EF4-FFF2-40B4-BE49-F238E27FC236}">
                  <a16:creationId xmlns:a16="http://schemas.microsoft.com/office/drawing/2014/main" id="{7E9E7B55-7E72-4806-A760-BA9031B89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 name="Arc 54">
              <a:extLst>
                <a:ext uri="{FF2B5EF4-FFF2-40B4-BE49-F238E27FC236}">
                  <a16:creationId xmlns:a16="http://schemas.microsoft.com/office/drawing/2014/main" id="{D93F641B-F1D1-44F8-9240-C46CF0AE1D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 name="Straight Connector 55">
              <a:extLst>
                <a:ext uri="{FF2B5EF4-FFF2-40B4-BE49-F238E27FC236}">
                  <a16:creationId xmlns:a16="http://schemas.microsoft.com/office/drawing/2014/main" id="{F6B45075-2FB2-471D-AB6A-AB437465D70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711792F1-8C4D-46CE-B441-C005117E4A9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364D62F1-E43B-4AA7-893C-15732A7FA3C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FB8328B9-5DBA-48A7-8EAA-AEE8A20449AB}"/>
              </a:ext>
            </a:extLst>
          </p:cNvPr>
          <p:cNvGrpSpPr/>
          <p:nvPr/>
        </p:nvGrpSpPr>
        <p:grpSpPr>
          <a:xfrm rot="2540802">
            <a:off x="135174" y="9525"/>
            <a:ext cx="544580" cy="346135"/>
            <a:chOff x="1459148" y="544749"/>
            <a:chExt cx="7412477" cy="5661498"/>
          </a:xfrm>
        </p:grpSpPr>
        <p:sp>
          <p:nvSpPr>
            <p:cNvPr id="60" name="Arc 59">
              <a:extLst>
                <a:ext uri="{FF2B5EF4-FFF2-40B4-BE49-F238E27FC236}">
                  <a16:creationId xmlns:a16="http://schemas.microsoft.com/office/drawing/2014/main" id="{7BC3297E-C11E-4DD5-8490-DD0D86B1853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 name="Straight Connector 60">
              <a:extLst>
                <a:ext uri="{FF2B5EF4-FFF2-40B4-BE49-F238E27FC236}">
                  <a16:creationId xmlns:a16="http://schemas.microsoft.com/office/drawing/2014/main" id="{3B8C1036-7705-43A1-9BF5-1B02A677502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2" name="Arc 61">
              <a:extLst>
                <a:ext uri="{FF2B5EF4-FFF2-40B4-BE49-F238E27FC236}">
                  <a16:creationId xmlns:a16="http://schemas.microsoft.com/office/drawing/2014/main" id="{6DDB62D9-A06D-44E0-9344-3611615FBFD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3" name="Straight Connector 62">
              <a:extLst>
                <a:ext uri="{FF2B5EF4-FFF2-40B4-BE49-F238E27FC236}">
                  <a16:creationId xmlns:a16="http://schemas.microsoft.com/office/drawing/2014/main" id="{214CBAAB-3FF0-482D-8D85-5AEA7087211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724725B0-2E96-4022-9211-EE5E77A32AE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5" name="Oval 64">
              <a:extLst>
                <a:ext uri="{FF2B5EF4-FFF2-40B4-BE49-F238E27FC236}">
                  <a16:creationId xmlns:a16="http://schemas.microsoft.com/office/drawing/2014/main" id="{AEDFF5BF-D146-4D7A-8780-EBBEF1070ED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Arc 65">
              <a:extLst>
                <a:ext uri="{FF2B5EF4-FFF2-40B4-BE49-F238E27FC236}">
                  <a16:creationId xmlns:a16="http://schemas.microsoft.com/office/drawing/2014/main" id="{33002655-D14F-45F9-86FE-B304A92B616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 name="Arc 66">
              <a:extLst>
                <a:ext uri="{FF2B5EF4-FFF2-40B4-BE49-F238E27FC236}">
                  <a16:creationId xmlns:a16="http://schemas.microsoft.com/office/drawing/2014/main" id="{5991086B-55EA-4110-B926-4ADC9062142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Arc 67">
              <a:extLst>
                <a:ext uri="{FF2B5EF4-FFF2-40B4-BE49-F238E27FC236}">
                  <a16:creationId xmlns:a16="http://schemas.microsoft.com/office/drawing/2014/main" id="{1CC1768E-C371-46B2-AEC8-7DA6B98643C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 name="Arc 68">
              <a:extLst>
                <a:ext uri="{FF2B5EF4-FFF2-40B4-BE49-F238E27FC236}">
                  <a16:creationId xmlns:a16="http://schemas.microsoft.com/office/drawing/2014/main" id="{856AE06D-4D3A-4A7F-A463-6BDB1C0C2FA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 name="Straight Connector 69">
              <a:extLst>
                <a:ext uri="{FF2B5EF4-FFF2-40B4-BE49-F238E27FC236}">
                  <a16:creationId xmlns:a16="http://schemas.microsoft.com/office/drawing/2014/main" id="{46AAAEA3-A3B8-417C-B0C6-335EA241204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6EC56133-86E3-4A45-95AF-A152BD96598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011B576-132C-40E5-A01C-206E8BBDCB2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C3F421BA-DB0A-4464-AF10-5CBA7B959E75}"/>
              </a:ext>
            </a:extLst>
          </p:cNvPr>
          <p:cNvGrpSpPr/>
          <p:nvPr/>
        </p:nvGrpSpPr>
        <p:grpSpPr>
          <a:xfrm rot="2540802">
            <a:off x="449499" y="9525"/>
            <a:ext cx="544580" cy="346135"/>
            <a:chOff x="1459148" y="544749"/>
            <a:chExt cx="7412477" cy="5661498"/>
          </a:xfrm>
        </p:grpSpPr>
        <p:sp>
          <p:nvSpPr>
            <p:cNvPr id="74" name="Arc 73">
              <a:extLst>
                <a:ext uri="{FF2B5EF4-FFF2-40B4-BE49-F238E27FC236}">
                  <a16:creationId xmlns:a16="http://schemas.microsoft.com/office/drawing/2014/main" id="{C6C0CF10-2EF9-4A13-A39B-FD77E129EBD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 name="Straight Connector 74">
              <a:extLst>
                <a:ext uri="{FF2B5EF4-FFF2-40B4-BE49-F238E27FC236}">
                  <a16:creationId xmlns:a16="http://schemas.microsoft.com/office/drawing/2014/main" id="{61DA28F2-5C7A-47F1-8D8C-E807FC84BFD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 name="Arc 75">
              <a:extLst>
                <a:ext uri="{FF2B5EF4-FFF2-40B4-BE49-F238E27FC236}">
                  <a16:creationId xmlns:a16="http://schemas.microsoft.com/office/drawing/2014/main" id="{0583C8F6-313F-4F8B-8957-B85FBE94A3A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7" name="Straight Connector 76">
              <a:extLst>
                <a:ext uri="{FF2B5EF4-FFF2-40B4-BE49-F238E27FC236}">
                  <a16:creationId xmlns:a16="http://schemas.microsoft.com/office/drawing/2014/main" id="{A8B9B3FA-D998-4519-8B89-E06CA81EF4C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EAA1DE92-1518-4D72-8CFB-9B99D1F79D2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9" name="Oval 78">
              <a:extLst>
                <a:ext uri="{FF2B5EF4-FFF2-40B4-BE49-F238E27FC236}">
                  <a16:creationId xmlns:a16="http://schemas.microsoft.com/office/drawing/2014/main" id="{DE35FA41-8C82-4C19-810E-28E9A607FDF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Arc 79">
              <a:extLst>
                <a:ext uri="{FF2B5EF4-FFF2-40B4-BE49-F238E27FC236}">
                  <a16:creationId xmlns:a16="http://schemas.microsoft.com/office/drawing/2014/main" id="{70B6F407-0F7C-46C6-8D00-68942F1661B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 name="Arc 80">
              <a:extLst>
                <a:ext uri="{FF2B5EF4-FFF2-40B4-BE49-F238E27FC236}">
                  <a16:creationId xmlns:a16="http://schemas.microsoft.com/office/drawing/2014/main" id="{F2FC41DC-C026-44AD-8120-853B603DB89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 name="Arc 81">
              <a:extLst>
                <a:ext uri="{FF2B5EF4-FFF2-40B4-BE49-F238E27FC236}">
                  <a16:creationId xmlns:a16="http://schemas.microsoft.com/office/drawing/2014/main" id="{72058DED-83B7-49B9-A59D-82405FD7120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 name="Arc 82">
              <a:extLst>
                <a:ext uri="{FF2B5EF4-FFF2-40B4-BE49-F238E27FC236}">
                  <a16:creationId xmlns:a16="http://schemas.microsoft.com/office/drawing/2014/main" id="{D5A4B75A-404D-4605-B2F1-5104EAA528D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 name="Straight Connector 83">
              <a:extLst>
                <a:ext uri="{FF2B5EF4-FFF2-40B4-BE49-F238E27FC236}">
                  <a16:creationId xmlns:a16="http://schemas.microsoft.com/office/drawing/2014/main" id="{9A256C9F-07FA-48CF-9B54-EBBB12B80BA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97AB51E7-4643-4EF5-B876-35E32073595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B182854E-4F73-448F-9C78-B6B608FE7F2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AD076A3E-B1F3-4D38-B3D1-315DBA785CD9}"/>
              </a:ext>
            </a:extLst>
          </p:cNvPr>
          <p:cNvGrpSpPr/>
          <p:nvPr/>
        </p:nvGrpSpPr>
        <p:grpSpPr>
          <a:xfrm rot="2540802">
            <a:off x="763824" y="9525"/>
            <a:ext cx="544580" cy="346135"/>
            <a:chOff x="1459148" y="544749"/>
            <a:chExt cx="7412477" cy="5661498"/>
          </a:xfrm>
        </p:grpSpPr>
        <p:sp>
          <p:nvSpPr>
            <p:cNvPr id="88" name="Arc 87">
              <a:extLst>
                <a:ext uri="{FF2B5EF4-FFF2-40B4-BE49-F238E27FC236}">
                  <a16:creationId xmlns:a16="http://schemas.microsoft.com/office/drawing/2014/main" id="{4232D445-DDF8-4C67-9E14-4A25D3ED664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 name="Straight Connector 88">
              <a:extLst>
                <a:ext uri="{FF2B5EF4-FFF2-40B4-BE49-F238E27FC236}">
                  <a16:creationId xmlns:a16="http://schemas.microsoft.com/office/drawing/2014/main" id="{E67FD79E-4169-455F-9E4E-EA251EFE03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0" name="Arc 89">
              <a:extLst>
                <a:ext uri="{FF2B5EF4-FFF2-40B4-BE49-F238E27FC236}">
                  <a16:creationId xmlns:a16="http://schemas.microsoft.com/office/drawing/2014/main" id="{B5F21257-6D62-4701-BF2A-DF0406F786B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1" name="Straight Connector 90">
              <a:extLst>
                <a:ext uri="{FF2B5EF4-FFF2-40B4-BE49-F238E27FC236}">
                  <a16:creationId xmlns:a16="http://schemas.microsoft.com/office/drawing/2014/main" id="{D1A9FEDD-D963-4C37-AA69-6DDB02CDA5A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7B8D374F-2FCC-4F38-8658-68BA3E580C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587E1E8A-8B73-4894-9616-FE2D1F712F6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Arc 93">
              <a:extLst>
                <a:ext uri="{FF2B5EF4-FFF2-40B4-BE49-F238E27FC236}">
                  <a16:creationId xmlns:a16="http://schemas.microsoft.com/office/drawing/2014/main" id="{9DC5734B-26E0-4CAE-91B0-96BE6135CEF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 name="Arc 94">
              <a:extLst>
                <a:ext uri="{FF2B5EF4-FFF2-40B4-BE49-F238E27FC236}">
                  <a16:creationId xmlns:a16="http://schemas.microsoft.com/office/drawing/2014/main" id="{2464165C-84C9-409B-9E3F-C234211190F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 name="Arc 95">
              <a:extLst>
                <a:ext uri="{FF2B5EF4-FFF2-40B4-BE49-F238E27FC236}">
                  <a16:creationId xmlns:a16="http://schemas.microsoft.com/office/drawing/2014/main" id="{30DBA482-C81F-4AD9-BEA0-CCBADDCAE2A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 name="Arc 96">
              <a:extLst>
                <a:ext uri="{FF2B5EF4-FFF2-40B4-BE49-F238E27FC236}">
                  <a16:creationId xmlns:a16="http://schemas.microsoft.com/office/drawing/2014/main" id="{1F273117-B203-4240-A922-2032FEF025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 name="Straight Connector 97">
              <a:extLst>
                <a:ext uri="{FF2B5EF4-FFF2-40B4-BE49-F238E27FC236}">
                  <a16:creationId xmlns:a16="http://schemas.microsoft.com/office/drawing/2014/main" id="{F1547687-BF2E-4A99-BDC6-626CC88C8CF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C5AFB7D8-E29F-4DF8-A1C5-AA50ABB011B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E15F6209-93D6-48B0-84EA-8F251843034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1" name="Group 100">
            <a:extLst>
              <a:ext uri="{FF2B5EF4-FFF2-40B4-BE49-F238E27FC236}">
                <a16:creationId xmlns:a16="http://schemas.microsoft.com/office/drawing/2014/main" id="{C6F6A084-789A-4543-9F99-0C2C5000D8EF}"/>
              </a:ext>
            </a:extLst>
          </p:cNvPr>
          <p:cNvGrpSpPr/>
          <p:nvPr/>
        </p:nvGrpSpPr>
        <p:grpSpPr>
          <a:xfrm rot="2540802">
            <a:off x="1078149" y="9525"/>
            <a:ext cx="544580" cy="346135"/>
            <a:chOff x="1459148" y="544749"/>
            <a:chExt cx="7412477" cy="5661498"/>
          </a:xfrm>
        </p:grpSpPr>
        <p:sp>
          <p:nvSpPr>
            <p:cNvPr id="102" name="Arc 101">
              <a:extLst>
                <a:ext uri="{FF2B5EF4-FFF2-40B4-BE49-F238E27FC236}">
                  <a16:creationId xmlns:a16="http://schemas.microsoft.com/office/drawing/2014/main" id="{0A61626B-1EAA-4DBE-B359-4EA60757B90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 name="Straight Connector 102">
              <a:extLst>
                <a:ext uri="{FF2B5EF4-FFF2-40B4-BE49-F238E27FC236}">
                  <a16:creationId xmlns:a16="http://schemas.microsoft.com/office/drawing/2014/main" id="{AF46AA84-A780-4FED-84FD-D458159FC3A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4" name="Arc 103">
              <a:extLst>
                <a:ext uri="{FF2B5EF4-FFF2-40B4-BE49-F238E27FC236}">
                  <a16:creationId xmlns:a16="http://schemas.microsoft.com/office/drawing/2014/main" id="{77FFCD45-5988-443E-948D-134F218D6A7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5" name="Straight Connector 104">
              <a:extLst>
                <a:ext uri="{FF2B5EF4-FFF2-40B4-BE49-F238E27FC236}">
                  <a16:creationId xmlns:a16="http://schemas.microsoft.com/office/drawing/2014/main" id="{8BD829B3-F1A5-4FFD-87BA-A335CD88D42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7EE6C1CB-183F-4E5C-9F92-0F348FD2E17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7" name="Oval 106">
              <a:extLst>
                <a:ext uri="{FF2B5EF4-FFF2-40B4-BE49-F238E27FC236}">
                  <a16:creationId xmlns:a16="http://schemas.microsoft.com/office/drawing/2014/main" id="{059FBEF5-BF52-4A81-A4FD-272E0E4BF3B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Arc 107">
              <a:extLst>
                <a:ext uri="{FF2B5EF4-FFF2-40B4-BE49-F238E27FC236}">
                  <a16:creationId xmlns:a16="http://schemas.microsoft.com/office/drawing/2014/main" id="{CF86F8DD-F695-404E-99F8-8D35571A983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 name="Arc 108">
              <a:extLst>
                <a:ext uri="{FF2B5EF4-FFF2-40B4-BE49-F238E27FC236}">
                  <a16:creationId xmlns:a16="http://schemas.microsoft.com/office/drawing/2014/main" id="{E5A089B1-9B12-45FD-AE17-29A1B8538C2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Arc 109">
              <a:extLst>
                <a:ext uri="{FF2B5EF4-FFF2-40B4-BE49-F238E27FC236}">
                  <a16:creationId xmlns:a16="http://schemas.microsoft.com/office/drawing/2014/main" id="{DF8E1DFC-179F-41F2-9003-6FF2020F832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 name="Arc 110">
              <a:extLst>
                <a:ext uri="{FF2B5EF4-FFF2-40B4-BE49-F238E27FC236}">
                  <a16:creationId xmlns:a16="http://schemas.microsoft.com/office/drawing/2014/main" id="{A950D260-BA0B-4DF8-8488-04046E816A9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 name="Straight Connector 111">
              <a:extLst>
                <a:ext uri="{FF2B5EF4-FFF2-40B4-BE49-F238E27FC236}">
                  <a16:creationId xmlns:a16="http://schemas.microsoft.com/office/drawing/2014/main" id="{47030A82-57F8-4D8E-AA25-928ABC68680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9C107238-8742-400F-A491-102FE77992C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1878DE1A-7F86-4EDB-9BAE-ED4BBE14DC8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2DFE5924-77F1-4BE3-824A-6AAC99E2D036}"/>
              </a:ext>
            </a:extLst>
          </p:cNvPr>
          <p:cNvGrpSpPr/>
          <p:nvPr/>
        </p:nvGrpSpPr>
        <p:grpSpPr>
          <a:xfrm rot="2540802">
            <a:off x="1392474" y="9525"/>
            <a:ext cx="544580" cy="346135"/>
            <a:chOff x="1459148" y="544749"/>
            <a:chExt cx="7412477" cy="5661498"/>
          </a:xfrm>
        </p:grpSpPr>
        <p:sp>
          <p:nvSpPr>
            <p:cNvPr id="116" name="Arc 115">
              <a:extLst>
                <a:ext uri="{FF2B5EF4-FFF2-40B4-BE49-F238E27FC236}">
                  <a16:creationId xmlns:a16="http://schemas.microsoft.com/office/drawing/2014/main" id="{4EF0A9DD-32E0-4E3D-925A-AC5E9E733A7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 name="Straight Connector 116">
              <a:extLst>
                <a:ext uri="{FF2B5EF4-FFF2-40B4-BE49-F238E27FC236}">
                  <a16:creationId xmlns:a16="http://schemas.microsoft.com/office/drawing/2014/main" id="{495786C6-A438-491C-AF99-FDE0CA04438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8" name="Arc 117">
              <a:extLst>
                <a:ext uri="{FF2B5EF4-FFF2-40B4-BE49-F238E27FC236}">
                  <a16:creationId xmlns:a16="http://schemas.microsoft.com/office/drawing/2014/main" id="{1FF06ADB-7367-4370-9E4D-F76DBCCED96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9" name="Straight Connector 118">
              <a:extLst>
                <a:ext uri="{FF2B5EF4-FFF2-40B4-BE49-F238E27FC236}">
                  <a16:creationId xmlns:a16="http://schemas.microsoft.com/office/drawing/2014/main" id="{D7D54044-E379-4886-A6D6-AE5091A07C6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CED99D4B-A798-45EC-8B0E-BD8728B1A22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4C26B565-582E-43A2-86C2-A8D004EB948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Arc 121">
              <a:extLst>
                <a:ext uri="{FF2B5EF4-FFF2-40B4-BE49-F238E27FC236}">
                  <a16:creationId xmlns:a16="http://schemas.microsoft.com/office/drawing/2014/main" id="{FAB6A11B-2754-4F66-8C99-A30E0A118BE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 name="Arc 122">
              <a:extLst>
                <a:ext uri="{FF2B5EF4-FFF2-40B4-BE49-F238E27FC236}">
                  <a16:creationId xmlns:a16="http://schemas.microsoft.com/office/drawing/2014/main" id="{50702AC5-2BFC-4251-88C6-AE5D107251A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Arc 123">
              <a:extLst>
                <a:ext uri="{FF2B5EF4-FFF2-40B4-BE49-F238E27FC236}">
                  <a16:creationId xmlns:a16="http://schemas.microsoft.com/office/drawing/2014/main" id="{4DC2791F-0D45-48A1-A353-78510A6F263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 name="Arc 124">
              <a:extLst>
                <a:ext uri="{FF2B5EF4-FFF2-40B4-BE49-F238E27FC236}">
                  <a16:creationId xmlns:a16="http://schemas.microsoft.com/office/drawing/2014/main" id="{A9B3EDDC-ECCF-40EC-B215-214C2E412FF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 name="Straight Connector 125">
              <a:extLst>
                <a:ext uri="{FF2B5EF4-FFF2-40B4-BE49-F238E27FC236}">
                  <a16:creationId xmlns:a16="http://schemas.microsoft.com/office/drawing/2014/main" id="{7CFA9453-A281-4E7A-826A-FAC5413BFA4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DF92901-2303-4A96-AAB9-463914B9AE7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83A14D4F-8DF8-487E-A601-CC1A7A1073D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46D58D56-457A-4546-A975-E8AAE025D0AD}"/>
              </a:ext>
            </a:extLst>
          </p:cNvPr>
          <p:cNvGrpSpPr/>
          <p:nvPr/>
        </p:nvGrpSpPr>
        <p:grpSpPr>
          <a:xfrm rot="2540802">
            <a:off x="1706799" y="9525"/>
            <a:ext cx="544580" cy="346135"/>
            <a:chOff x="1459148" y="544749"/>
            <a:chExt cx="7412477" cy="5661498"/>
          </a:xfrm>
        </p:grpSpPr>
        <p:sp>
          <p:nvSpPr>
            <p:cNvPr id="130" name="Arc 129">
              <a:extLst>
                <a:ext uri="{FF2B5EF4-FFF2-40B4-BE49-F238E27FC236}">
                  <a16:creationId xmlns:a16="http://schemas.microsoft.com/office/drawing/2014/main" id="{17A25D57-FA3B-4614-9777-5BE84058DBF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 name="Straight Connector 130">
              <a:extLst>
                <a:ext uri="{FF2B5EF4-FFF2-40B4-BE49-F238E27FC236}">
                  <a16:creationId xmlns:a16="http://schemas.microsoft.com/office/drawing/2014/main" id="{220C5F12-6A8E-4F30-98EC-BAA39587C18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2" name="Arc 131">
              <a:extLst>
                <a:ext uri="{FF2B5EF4-FFF2-40B4-BE49-F238E27FC236}">
                  <a16:creationId xmlns:a16="http://schemas.microsoft.com/office/drawing/2014/main" id="{A06CD300-9852-45F7-A0AA-FE79122A13B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3" name="Straight Connector 132">
              <a:extLst>
                <a:ext uri="{FF2B5EF4-FFF2-40B4-BE49-F238E27FC236}">
                  <a16:creationId xmlns:a16="http://schemas.microsoft.com/office/drawing/2014/main" id="{BAB660D3-3FB7-436B-A458-8745BBF2DF3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A8DB6003-D5D4-488B-935A-B8D5BE3E0AC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5" name="Oval 134">
              <a:extLst>
                <a:ext uri="{FF2B5EF4-FFF2-40B4-BE49-F238E27FC236}">
                  <a16:creationId xmlns:a16="http://schemas.microsoft.com/office/drawing/2014/main" id="{3CF7C6F8-BA2B-40B8-A94F-CF3133710CA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Arc 135">
              <a:extLst>
                <a:ext uri="{FF2B5EF4-FFF2-40B4-BE49-F238E27FC236}">
                  <a16:creationId xmlns:a16="http://schemas.microsoft.com/office/drawing/2014/main" id="{862DDE41-1684-4A2D-94D4-7A64560A7BB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 name="Arc 136">
              <a:extLst>
                <a:ext uri="{FF2B5EF4-FFF2-40B4-BE49-F238E27FC236}">
                  <a16:creationId xmlns:a16="http://schemas.microsoft.com/office/drawing/2014/main" id="{3A222D6E-6661-4F86-9DFA-2B6FE61DC36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Arc 137">
              <a:extLst>
                <a:ext uri="{FF2B5EF4-FFF2-40B4-BE49-F238E27FC236}">
                  <a16:creationId xmlns:a16="http://schemas.microsoft.com/office/drawing/2014/main" id="{32C7B431-155A-4F3A-A3BD-85130B1F68F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 name="Arc 138">
              <a:extLst>
                <a:ext uri="{FF2B5EF4-FFF2-40B4-BE49-F238E27FC236}">
                  <a16:creationId xmlns:a16="http://schemas.microsoft.com/office/drawing/2014/main" id="{80A78005-7B57-4A1D-AA40-51A83797DE6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 name="Straight Connector 139">
              <a:extLst>
                <a:ext uri="{FF2B5EF4-FFF2-40B4-BE49-F238E27FC236}">
                  <a16:creationId xmlns:a16="http://schemas.microsoft.com/office/drawing/2014/main" id="{388C4947-C246-4EED-8863-D1149F49DF6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77B355A0-A5EA-4463-8F2D-368B007F0C6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115EFD59-9BCE-405F-851A-C9A0444BF7B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3" name="Group 142">
            <a:extLst>
              <a:ext uri="{FF2B5EF4-FFF2-40B4-BE49-F238E27FC236}">
                <a16:creationId xmlns:a16="http://schemas.microsoft.com/office/drawing/2014/main" id="{2974FC01-CD62-4541-A2B9-DB6822A82F6B}"/>
              </a:ext>
            </a:extLst>
          </p:cNvPr>
          <p:cNvGrpSpPr/>
          <p:nvPr/>
        </p:nvGrpSpPr>
        <p:grpSpPr>
          <a:xfrm rot="2540802">
            <a:off x="2021124" y="9525"/>
            <a:ext cx="544580" cy="346135"/>
            <a:chOff x="1459148" y="544749"/>
            <a:chExt cx="7412477" cy="5661498"/>
          </a:xfrm>
        </p:grpSpPr>
        <p:sp>
          <p:nvSpPr>
            <p:cNvPr id="144" name="Arc 143">
              <a:extLst>
                <a:ext uri="{FF2B5EF4-FFF2-40B4-BE49-F238E27FC236}">
                  <a16:creationId xmlns:a16="http://schemas.microsoft.com/office/drawing/2014/main" id="{E5F4014B-57E6-4EC3-96D2-BA63EA9A015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 name="Straight Connector 144">
              <a:extLst>
                <a:ext uri="{FF2B5EF4-FFF2-40B4-BE49-F238E27FC236}">
                  <a16:creationId xmlns:a16="http://schemas.microsoft.com/office/drawing/2014/main" id="{16C9DCD4-6177-4D3E-954D-B0088C851E1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 name="Arc 145">
              <a:extLst>
                <a:ext uri="{FF2B5EF4-FFF2-40B4-BE49-F238E27FC236}">
                  <a16:creationId xmlns:a16="http://schemas.microsoft.com/office/drawing/2014/main" id="{B3DF093D-4347-4E12-98EC-E643B3CE40C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7" name="Straight Connector 146">
              <a:extLst>
                <a:ext uri="{FF2B5EF4-FFF2-40B4-BE49-F238E27FC236}">
                  <a16:creationId xmlns:a16="http://schemas.microsoft.com/office/drawing/2014/main" id="{B875C951-B11A-401D-A8DB-7DD5254F0F7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E292C3FB-DAD6-493C-A79B-D882D6816DC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9" name="Oval 148">
              <a:extLst>
                <a:ext uri="{FF2B5EF4-FFF2-40B4-BE49-F238E27FC236}">
                  <a16:creationId xmlns:a16="http://schemas.microsoft.com/office/drawing/2014/main" id="{E75EAEAA-C2AE-4211-8186-A966AC4CD56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Arc 149">
              <a:extLst>
                <a:ext uri="{FF2B5EF4-FFF2-40B4-BE49-F238E27FC236}">
                  <a16:creationId xmlns:a16="http://schemas.microsoft.com/office/drawing/2014/main" id="{6DEA108F-71E9-4F1A-A57A-7778E8B4869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 name="Arc 150">
              <a:extLst>
                <a:ext uri="{FF2B5EF4-FFF2-40B4-BE49-F238E27FC236}">
                  <a16:creationId xmlns:a16="http://schemas.microsoft.com/office/drawing/2014/main" id="{7CDDCD57-F128-4556-9AE1-B015901E7C7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Arc 151">
              <a:extLst>
                <a:ext uri="{FF2B5EF4-FFF2-40B4-BE49-F238E27FC236}">
                  <a16:creationId xmlns:a16="http://schemas.microsoft.com/office/drawing/2014/main" id="{0351D8D2-0E45-43BB-82A2-9CCD4BD9777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 name="Arc 152">
              <a:extLst>
                <a:ext uri="{FF2B5EF4-FFF2-40B4-BE49-F238E27FC236}">
                  <a16:creationId xmlns:a16="http://schemas.microsoft.com/office/drawing/2014/main" id="{B6328F63-5C87-4D95-9D32-28FCF9146DD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 name="Straight Connector 153">
              <a:extLst>
                <a:ext uri="{FF2B5EF4-FFF2-40B4-BE49-F238E27FC236}">
                  <a16:creationId xmlns:a16="http://schemas.microsoft.com/office/drawing/2014/main" id="{6A8820FB-7B9E-43E2-BF6E-47B4BB9BA9C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1E50C8D4-970E-4AA4-ADB8-88E0EF7E5F7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33AECE0A-3715-4A6E-B033-0F01B315826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F1E80276-C388-4D1C-A447-180BE2B6812E}"/>
              </a:ext>
            </a:extLst>
          </p:cNvPr>
          <p:cNvGrpSpPr/>
          <p:nvPr/>
        </p:nvGrpSpPr>
        <p:grpSpPr>
          <a:xfrm rot="2540802">
            <a:off x="2335449" y="9525"/>
            <a:ext cx="544580" cy="346135"/>
            <a:chOff x="1459148" y="544749"/>
            <a:chExt cx="7412477" cy="5661498"/>
          </a:xfrm>
        </p:grpSpPr>
        <p:sp>
          <p:nvSpPr>
            <p:cNvPr id="158" name="Arc 157">
              <a:extLst>
                <a:ext uri="{FF2B5EF4-FFF2-40B4-BE49-F238E27FC236}">
                  <a16:creationId xmlns:a16="http://schemas.microsoft.com/office/drawing/2014/main" id="{3FA49D36-4431-45B7-A12B-7F0813BE8A3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 name="Straight Connector 158">
              <a:extLst>
                <a:ext uri="{FF2B5EF4-FFF2-40B4-BE49-F238E27FC236}">
                  <a16:creationId xmlns:a16="http://schemas.microsoft.com/office/drawing/2014/main" id="{4C76727B-3AFA-42F3-BF63-FD5E5F8661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0" name="Arc 159">
              <a:extLst>
                <a:ext uri="{FF2B5EF4-FFF2-40B4-BE49-F238E27FC236}">
                  <a16:creationId xmlns:a16="http://schemas.microsoft.com/office/drawing/2014/main" id="{85F46455-64EE-4026-A20A-E0D9D961055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1" name="Straight Connector 160">
              <a:extLst>
                <a:ext uri="{FF2B5EF4-FFF2-40B4-BE49-F238E27FC236}">
                  <a16:creationId xmlns:a16="http://schemas.microsoft.com/office/drawing/2014/main" id="{2BA3FD13-29BF-4DE0-AD32-686BA1264DD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12468F20-9C23-46B1-8ED0-16E9F4E4690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3" name="Oval 162">
              <a:extLst>
                <a:ext uri="{FF2B5EF4-FFF2-40B4-BE49-F238E27FC236}">
                  <a16:creationId xmlns:a16="http://schemas.microsoft.com/office/drawing/2014/main" id="{BDFA2420-873F-4D96-8391-67CE2834C40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Arc 163">
              <a:extLst>
                <a:ext uri="{FF2B5EF4-FFF2-40B4-BE49-F238E27FC236}">
                  <a16:creationId xmlns:a16="http://schemas.microsoft.com/office/drawing/2014/main" id="{E5BB64AA-FE0D-4375-8EC0-248F48BE2ED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 name="Arc 164">
              <a:extLst>
                <a:ext uri="{FF2B5EF4-FFF2-40B4-BE49-F238E27FC236}">
                  <a16:creationId xmlns:a16="http://schemas.microsoft.com/office/drawing/2014/main" id="{CD29D4D0-23B9-4766-AF4C-70EFBBB3A00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 name="Arc 165">
              <a:extLst>
                <a:ext uri="{FF2B5EF4-FFF2-40B4-BE49-F238E27FC236}">
                  <a16:creationId xmlns:a16="http://schemas.microsoft.com/office/drawing/2014/main" id="{22B2004E-63AA-4B49-86DE-EB48F407E17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 name="Arc 166">
              <a:extLst>
                <a:ext uri="{FF2B5EF4-FFF2-40B4-BE49-F238E27FC236}">
                  <a16:creationId xmlns:a16="http://schemas.microsoft.com/office/drawing/2014/main" id="{A4765DF4-63CA-45C0-B759-2004D793ACD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 name="Straight Connector 167">
              <a:extLst>
                <a:ext uri="{FF2B5EF4-FFF2-40B4-BE49-F238E27FC236}">
                  <a16:creationId xmlns:a16="http://schemas.microsoft.com/office/drawing/2014/main" id="{875DD2B2-B779-4D6C-8F95-046CF1D9205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A18FAE5A-7DF2-438D-B15F-7E63395B417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ECB8B2D9-B148-408B-A701-D91383A1A2F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29442B33-15D8-47F1-A289-C68C724D3A6D}"/>
              </a:ext>
            </a:extLst>
          </p:cNvPr>
          <p:cNvGrpSpPr/>
          <p:nvPr/>
        </p:nvGrpSpPr>
        <p:grpSpPr>
          <a:xfrm rot="2540802">
            <a:off x="2649774" y="9525"/>
            <a:ext cx="544580" cy="346135"/>
            <a:chOff x="1459148" y="544749"/>
            <a:chExt cx="7412477" cy="5661498"/>
          </a:xfrm>
        </p:grpSpPr>
        <p:sp>
          <p:nvSpPr>
            <p:cNvPr id="172" name="Arc 171">
              <a:extLst>
                <a:ext uri="{FF2B5EF4-FFF2-40B4-BE49-F238E27FC236}">
                  <a16:creationId xmlns:a16="http://schemas.microsoft.com/office/drawing/2014/main" id="{A0C6C19C-02A0-47CC-B4EC-FA907B56C4C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 name="Straight Connector 172">
              <a:extLst>
                <a:ext uri="{FF2B5EF4-FFF2-40B4-BE49-F238E27FC236}">
                  <a16:creationId xmlns:a16="http://schemas.microsoft.com/office/drawing/2014/main" id="{72CDA5C7-B5E4-47B0-8DA9-BFDCA848B51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4" name="Arc 173">
              <a:extLst>
                <a:ext uri="{FF2B5EF4-FFF2-40B4-BE49-F238E27FC236}">
                  <a16:creationId xmlns:a16="http://schemas.microsoft.com/office/drawing/2014/main" id="{70028B2D-D174-4165-9B2D-D5CC39FCA66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5" name="Straight Connector 174">
              <a:extLst>
                <a:ext uri="{FF2B5EF4-FFF2-40B4-BE49-F238E27FC236}">
                  <a16:creationId xmlns:a16="http://schemas.microsoft.com/office/drawing/2014/main" id="{2D407643-6CB4-4D85-B32C-3CE93429BBA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EAC9C850-FCEE-4B0F-87C1-927C26CA646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7" name="Oval 176">
              <a:extLst>
                <a:ext uri="{FF2B5EF4-FFF2-40B4-BE49-F238E27FC236}">
                  <a16:creationId xmlns:a16="http://schemas.microsoft.com/office/drawing/2014/main" id="{CE795CF7-4020-429B-BDE6-B702874B768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Arc 177">
              <a:extLst>
                <a:ext uri="{FF2B5EF4-FFF2-40B4-BE49-F238E27FC236}">
                  <a16:creationId xmlns:a16="http://schemas.microsoft.com/office/drawing/2014/main" id="{09920D70-D961-4920-AD52-BD12A122011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 name="Arc 178">
              <a:extLst>
                <a:ext uri="{FF2B5EF4-FFF2-40B4-BE49-F238E27FC236}">
                  <a16:creationId xmlns:a16="http://schemas.microsoft.com/office/drawing/2014/main" id="{4A6B2EE2-5449-41C2-B648-7192304FAC9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 name="Arc 179">
              <a:extLst>
                <a:ext uri="{FF2B5EF4-FFF2-40B4-BE49-F238E27FC236}">
                  <a16:creationId xmlns:a16="http://schemas.microsoft.com/office/drawing/2014/main" id="{0DC692E5-FB8D-4533-89BA-C2AD317D167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1" name="Arc 180">
              <a:extLst>
                <a:ext uri="{FF2B5EF4-FFF2-40B4-BE49-F238E27FC236}">
                  <a16:creationId xmlns:a16="http://schemas.microsoft.com/office/drawing/2014/main" id="{CC7B2008-1FAA-4245-8324-0E0F610081A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2" name="Straight Connector 181">
              <a:extLst>
                <a:ext uri="{FF2B5EF4-FFF2-40B4-BE49-F238E27FC236}">
                  <a16:creationId xmlns:a16="http://schemas.microsoft.com/office/drawing/2014/main" id="{AB769BB4-463F-456E-82B6-C739DE9B6E2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7668C086-6779-4F3F-8682-D4251F41E9E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48BC219A-A0E5-44A3-8B4D-C926B38991D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85" name="Group 184">
            <a:extLst>
              <a:ext uri="{FF2B5EF4-FFF2-40B4-BE49-F238E27FC236}">
                <a16:creationId xmlns:a16="http://schemas.microsoft.com/office/drawing/2014/main" id="{66899C13-4416-4613-A9CB-763CD2C45867}"/>
              </a:ext>
            </a:extLst>
          </p:cNvPr>
          <p:cNvGrpSpPr/>
          <p:nvPr/>
        </p:nvGrpSpPr>
        <p:grpSpPr>
          <a:xfrm rot="2540802">
            <a:off x="2964099" y="0"/>
            <a:ext cx="544580" cy="346135"/>
            <a:chOff x="1459148" y="544749"/>
            <a:chExt cx="7412477" cy="5661498"/>
          </a:xfrm>
        </p:grpSpPr>
        <p:sp>
          <p:nvSpPr>
            <p:cNvPr id="186" name="Arc 185">
              <a:extLst>
                <a:ext uri="{FF2B5EF4-FFF2-40B4-BE49-F238E27FC236}">
                  <a16:creationId xmlns:a16="http://schemas.microsoft.com/office/drawing/2014/main" id="{1A4567A2-2874-459C-9666-D3699E4FA0F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7" name="Straight Connector 186">
              <a:extLst>
                <a:ext uri="{FF2B5EF4-FFF2-40B4-BE49-F238E27FC236}">
                  <a16:creationId xmlns:a16="http://schemas.microsoft.com/office/drawing/2014/main" id="{3473AB19-3924-45EE-8786-857B41D5D33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88" name="Arc 187">
              <a:extLst>
                <a:ext uri="{FF2B5EF4-FFF2-40B4-BE49-F238E27FC236}">
                  <a16:creationId xmlns:a16="http://schemas.microsoft.com/office/drawing/2014/main" id="{672FBFBD-8D92-43A5-8ABF-8FC935F19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9" name="Straight Connector 188">
              <a:extLst>
                <a:ext uri="{FF2B5EF4-FFF2-40B4-BE49-F238E27FC236}">
                  <a16:creationId xmlns:a16="http://schemas.microsoft.com/office/drawing/2014/main" id="{90339F3A-786A-4F33-8449-A7E5831BD69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2D4054F1-07E4-493D-9083-70C9E48259B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91" name="Oval 190">
              <a:extLst>
                <a:ext uri="{FF2B5EF4-FFF2-40B4-BE49-F238E27FC236}">
                  <a16:creationId xmlns:a16="http://schemas.microsoft.com/office/drawing/2014/main" id="{6B674B16-B2E5-4442-B785-C474B8C20CA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Arc 191">
              <a:extLst>
                <a:ext uri="{FF2B5EF4-FFF2-40B4-BE49-F238E27FC236}">
                  <a16:creationId xmlns:a16="http://schemas.microsoft.com/office/drawing/2014/main" id="{2EC39770-D2D8-409C-95B0-D536EB62831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3" name="Arc 192">
              <a:extLst>
                <a:ext uri="{FF2B5EF4-FFF2-40B4-BE49-F238E27FC236}">
                  <a16:creationId xmlns:a16="http://schemas.microsoft.com/office/drawing/2014/main" id="{0D489BE6-4224-457C-8439-B953F8374B7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 name="Arc 193">
              <a:extLst>
                <a:ext uri="{FF2B5EF4-FFF2-40B4-BE49-F238E27FC236}">
                  <a16:creationId xmlns:a16="http://schemas.microsoft.com/office/drawing/2014/main" id="{97D0621E-BF5F-4FBA-A6FA-388E5669B22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5" name="Arc 194">
              <a:extLst>
                <a:ext uri="{FF2B5EF4-FFF2-40B4-BE49-F238E27FC236}">
                  <a16:creationId xmlns:a16="http://schemas.microsoft.com/office/drawing/2014/main" id="{6ADAE709-D885-4647-87A0-249D9E279A9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6" name="Straight Connector 195">
              <a:extLst>
                <a:ext uri="{FF2B5EF4-FFF2-40B4-BE49-F238E27FC236}">
                  <a16:creationId xmlns:a16="http://schemas.microsoft.com/office/drawing/2014/main" id="{DE22A7A8-9CF1-43A0-96EE-10C719D8D2B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FCFD1F92-8096-4EE1-880E-9C84E9B5D3F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C573FFE-72D3-4C2C-8A00-88514240C3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99" name="Group 198">
            <a:extLst>
              <a:ext uri="{FF2B5EF4-FFF2-40B4-BE49-F238E27FC236}">
                <a16:creationId xmlns:a16="http://schemas.microsoft.com/office/drawing/2014/main" id="{78A7A6FA-D73D-48FD-9AC2-06A66C89B129}"/>
              </a:ext>
            </a:extLst>
          </p:cNvPr>
          <p:cNvGrpSpPr/>
          <p:nvPr/>
        </p:nvGrpSpPr>
        <p:grpSpPr>
          <a:xfrm rot="2540802">
            <a:off x="3278424" y="9525"/>
            <a:ext cx="544580" cy="346135"/>
            <a:chOff x="1459148" y="544749"/>
            <a:chExt cx="7412477" cy="5661498"/>
          </a:xfrm>
        </p:grpSpPr>
        <p:sp>
          <p:nvSpPr>
            <p:cNvPr id="200" name="Arc 199">
              <a:extLst>
                <a:ext uri="{FF2B5EF4-FFF2-40B4-BE49-F238E27FC236}">
                  <a16:creationId xmlns:a16="http://schemas.microsoft.com/office/drawing/2014/main" id="{27035B34-ED71-4365-931F-E8A4B0C4356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1" name="Straight Connector 200">
              <a:extLst>
                <a:ext uri="{FF2B5EF4-FFF2-40B4-BE49-F238E27FC236}">
                  <a16:creationId xmlns:a16="http://schemas.microsoft.com/office/drawing/2014/main" id="{F4294507-8CBB-4F08-9B2E-67B3C02AB6A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02" name="Arc 201">
              <a:extLst>
                <a:ext uri="{FF2B5EF4-FFF2-40B4-BE49-F238E27FC236}">
                  <a16:creationId xmlns:a16="http://schemas.microsoft.com/office/drawing/2014/main" id="{B6E56837-6EFD-4AAF-8209-60A384FF65D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3" name="Straight Connector 202">
              <a:extLst>
                <a:ext uri="{FF2B5EF4-FFF2-40B4-BE49-F238E27FC236}">
                  <a16:creationId xmlns:a16="http://schemas.microsoft.com/office/drawing/2014/main" id="{14E28108-5F0A-41B6-A510-92826CE4DE9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C5B7BCED-87DE-4108-A349-8CBAAFF6614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05" name="Oval 204">
              <a:extLst>
                <a:ext uri="{FF2B5EF4-FFF2-40B4-BE49-F238E27FC236}">
                  <a16:creationId xmlns:a16="http://schemas.microsoft.com/office/drawing/2014/main" id="{8A443DDF-2742-4CF0-9C88-885ECF43A9B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Arc 205">
              <a:extLst>
                <a:ext uri="{FF2B5EF4-FFF2-40B4-BE49-F238E27FC236}">
                  <a16:creationId xmlns:a16="http://schemas.microsoft.com/office/drawing/2014/main" id="{0A6919F3-D0B4-4847-88E8-A935281579E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7" name="Arc 206">
              <a:extLst>
                <a:ext uri="{FF2B5EF4-FFF2-40B4-BE49-F238E27FC236}">
                  <a16:creationId xmlns:a16="http://schemas.microsoft.com/office/drawing/2014/main" id="{619DB5E5-2A78-4549-B2F4-72272BFBF99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 name="Arc 207">
              <a:extLst>
                <a:ext uri="{FF2B5EF4-FFF2-40B4-BE49-F238E27FC236}">
                  <a16:creationId xmlns:a16="http://schemas.microsoft.com/office/drawing/2014/main" id="{65541D9D-238E-48F1-BA1E-15CBC594251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9" name="Arc 208">
              <a:extLst>
                <a:ext uri="{FF2B5EF4-FFF2-40B4-BE49-F238E27FC236}">
                  <a16:creationId xmlns:a16="http://schemas.microsoft.com/office/drawing/2014/main" id="{8D7DE7AA-30A1-4C81-9415-6A979A31D96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0" name="Straight Connector 209">
              <a:extLst>
                <a:ext uri="{FF2B5EF4-FFF2-40B4-BE49-F238E27FC236}">
                  <a16:creationId xmlns:a16="http://schemas.microsoft.com/office/drawing/2014/main" id="{E0BC918C-5F03-4557-A5FD-660C2E34D7C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117EFA18-580F-421C-BCFC-1356D6E19A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115C46E1-2A46-4049-B384-1522827975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13" name="Group 212">
            <a:extLst>
              <a:ext uri="{FF2B5EF4-FFF2-40B4-BE49-F238E27FC236}">
                <a16:creationId xmlns:a16="http://schemas.microsoft.com/office/drawing/2014/main" id="{CF6F8BD9-05BB-4A9C-BC5B-5956A6054776}"/>
              </a:ext>
            </a:extLst>
          </p:cNvPr>
          <p:cNvGrpSpPr/>
          <p:nvPr/>
        </p:nvGrpSpPr>
        <p:grpSpPr>
          <a:xfrm rot="2540802">
            <a:off x="3592749" y="9525"/>
            <a:ext cx="544580" cy="346135"/>
            <a:chOff x="1459148" y="544749"/>
            <a:chExt cx="7412477" cy="5661498"/>
          </a:xfrm>
        </p:grpSpPr>
        <p:sp>
          <p:nvSpPr>
            <p:cNvPr id="214" name="Arc 213">
              <a:extLst>
                <a:ext uri="{FF2B5EF4-FFF2-40B4-BE49-F238E27FC236}">
                  <a16:creationId xmlns:a16="http://schemas.microsoft.com/office/drawing/2014/main" id="{17EF69B6-AFE8-4291-AF44-2A5BDC9F07A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5" name="Straight Connector 214">
              <a:extLst>
                <a:ext uri="{FF2B5EF4-FFF2-40B4-BE49-F238E27FC236}">
                  <a16:creationId xmlns:a16="http://schemas.microsoft.com/office/drawing/2014/main" id="{A8C13555-E4C9-4947-A492-8B776A34A9F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16" name="Arc 215">
              <a:extLst>
                <a:ext uri="{FF2B5EF4-FFF2-40B4-BE49-F238E27FC236}">
                  <a16:creationId xmlns:a16="http://schemas.microsoft.com/office/drawing/2014/main" id="{B6C332E2-B8A3-449A-8F94-B773B760F28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7" name="Straight Connector 216">
              <a:extLst>
                <a:ext uri="{FF2B5EF4-FFF2-40B4-BE49-F238E27FC236}">
                  <a16:creationId xmlns:a16="http://schemas.microsoft.com/office/drawing/2014/main" id="{251A561F-9E84-4796-802C-0E0A71661A9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9648F048-C7CB-4A45-A66A-40839DCF67B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5FD66CB8-EF86-42BF-BF8B-4703D135D59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Arc 219">
              <a:extLst>
                <a:ext uri="{FF2B5EF4-FFF2-40B4-BE49-F238E27FC236}">
                  <a16:creationId xmlns:a16="http://schemas.microsoft.com/office/drawing/2014/main" id="{EC766DAB-21B2-4715-813D-6EE0793D389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1" name="Arc 220">
              <a:extLst>
                <a:ext uri="{FF2B5EF4-FFF2-40B4-BE49-F238E27FC236}">
                  <a16:creationId xmlns:a16="http://schemas.microsoft.com/office/drawing/2014/main" id="{A28D3CDF-AA89-4C32-A20C-DF888C2E2AB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 name="Arc 221">
              <a:extLst>
                <a:ext uri="{FF2B5EF4-FFF2-40B4-BE49-F238E27FC236}">
                  <a16:creationId xmlns:a16="http://schemas.microsoft.com/office/drawing/2014/main" id="{5B85EF45-AA47-4A07-B476-23464877862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3" name="Arc 222">
              <a:extLst>
                <a:ext uri="{FF2B5EF4-FFF2-40B4-BE49-F238E27FC236}">
                  <a16:creationId xmlns:a16="http://schemas.microsoft.com/office/drawing/2014/main" id="{CC8F3A80-4656-4103-8B12-0D2839594F9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4" name="Straight Connector 223">
              <a:extLst>
                <a:ext uri="{FF2B5EF4-FFF2-40B4-BE49-F238E27FC236}">
                  <a16:creationId xmlns:a16="http://schemas.microsoft.com/office/drawing/2014/main" id="{C3128CA9-5E9E-4EDA-A90C-A90A927D422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3C901C8A-1D3D-4214-9B32-A76A2F66AF8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36077B45-ABF5-4CF9-BD4F-72DCB7302C5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27" name="Group 226">
            <a:extLst>
              <a:ext uri="{FF2B5EF4-FFF2-40B4-BE49-F238E27FC236}">
                <a16:creationId xmlns:a16="http://schemas.microsoft.com/office/drawing/2014/main" id="{0C49F57D-FCC5-4DCE-9965-39E4A7E1687F}"/>
              </a:ext>
            </a:extLst>
          </p:cNvPr>
          <p:cNvGrpSpPr/>
          <p:nvPr/>
        </p:nvGrpSpPr>
        <p:grpSpPr>
          <a:xfrm rot="2540802">
            <a:off x="3907074" y="0"/>
            <a:ext cx="544580" cy="346135"/>
            <a:chOff x="1459148" y="544749"/>
            <a:chExt cx="7412477" cy="5661498"/>
          </a:xfrm>
        </p:grpSpPr>
        <p:sp>
          <p:nvSpPr>
            <p:cNvPr id="228" name="Arc 227">
              <a:extLst>
                <a:ext uri="{FF2B5EF4-FFF2-40B4-BE49-F238E27FC236}">
                  <a16:creationId xmlns:a16="http://schemas.microsoft.com/office/drawing/2014/main" id="{C633CB88-2B7A-4E55-9446-6F258C8555F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9" name="Straight Connector 228">
              <a:extLst>
                <a:ext uri="{FF2B5EF4-FFF2-40B4-BE49-F238E27FC236}">
                  <a16:creationId xmlns:a16="http://schemas.microsoft.com/office/drawing/2014/main" id="{75BAF7D3-0653-415C-9FED-0581FFCBC2E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30" name="Arc 229">
              <a:extLst>
                <a:ext uri="{FF2B5EF4-FFF2-40B4-BE49-F238E27FC236}">
                  <a16:creationId xmlns:a16="http://schemas.microsoft.com/office/drawing/2014/main" id="{3D7DF386-445E-42FB-9185-C9FAA396D8A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1" name="Straight Connector 230">
              <a:extLst>
                <a:ext uri="{FF2B5EF4-FFF2-40B4-BE49-F238E27FC236}">
                  <a16:creationId xmlns:a16="http://schemas.microsoft.com/office/drawing/2014/main" id="{D244A556-894C-4401-AB8A-C57956B0AFC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16D92A21-3485-40CB-A568-42B250176D3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33" name="Oval 232">
              <a:extLst>
                <a:ext uri="{FF2B5EF4-FFF2-40B4-BE49-F238E27FC236}">
                  <a16:creationId xmlns:a16="http://schemas.microsoft.com/office/drawing/2014/main" id="{A123AAF5-97E4-4661-B169-78F9D596DAB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Arc 233">
              <a:extLst>
                <a:ext uri="{FF2B5EF4-FFF2-40B4-BE49-F238E27FC236}">
                  <a16:creationId xmlns:a16="http://schemas.microsoft.com/office/drawing/2014/main" id="{BC16F70B-B788-4ADC-BD7D-4208EBC64C5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5" name="Arc 234">
              <a:extLst>
                <a:ext uri="{FF2B5EF4-FFF2-40B4-BE49-F238E27FC236}">
                  <a16:creationId xmlns:a16="http://schemas.microsoft.com/office/drawing/2014/main" id="{D246F926-2CDB-4608-AFAB-B0AC87BA0E4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6" name="Arc 235">
              <a:extLst>
                <a:ext uri="{FF2B5EF4-FFF2-40B4-BE49-F238E27FC236}">
                  <a16:creationId xmlns:a16="http://schemas.microsoft.com/office/drawing/2014/main" id="{6EC44E14-F661-4CEC-8B47-FD009AEEF1C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7" name="Arc 236">
              <a:extLst>
                <a:ext uri="{FF2B5EF4-FFF2-40B4-BE49-F238E27FC236}">
                  <a16:creationId xmlns:a16="http://schemas.microsoft.com/office/drawing/2014/main" id="{345121BF-7C2B-4F88-B382-8B0BFF30271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8" name="Straight Connector 237">
              <a:extLst>
                <a:ext uri="{FF2B5EF4-FFF2-40B4-BE49-F238E27FC236}">
                  <a16:creationId xmlns:a16="http://schemas.microsoft.com/office/drawing/2014/main" id="{9C4639A6-5826-4DD5-A354-310BA57769E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5851E3B0-0F46-4EB9-8AEC-0AF12F78E8C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CE2A8DCB-034F-41DA-9F00-64FEEAB80D2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41" name="Group 240">
            <a:extLst>
              <a:ext uri="{FF2B5EF4-FFF2-40B4-BE49-F238E27FC236}">
                <a16:creationId xmlns:a16="http://schemas.microsoft.com/office/drawing/2014/main" id="{CDDD842A-3D63-4A7E-A626-77D0354AB0D0}"/>
              </a:ext>
            </a:extLst>
          </p:cNvPr>
          <p:cNvGrpSpPr/>
          <p:nvPr/>
        </p:nvGrpSpPr>
        <p:grpSpPr>
          <a:xfrm rot="2540802">
            <a:off x="4221399" y="0"/>
            <a:ext cx="544580" cy="346135"/>
            <a:chOff x="1459148" y="544749"/>
            <a:chExt cx="7412477" cy="5661498"/>
          </a:xfrm>
        </p:grpSpPr>
        <p:sp>
          <p:nvSpPr>
            <p:cNvPr id="242" name="Arc 241">
              <a:extLst>
                <a:ext uri="{FF2B5EF4-FFF2-40B4-BE49-F238E27FC236}">
                  <a16:creationId xmlns:a16="http://schemas.microsoft.com/office/drawing/2014/main" id="{B6E18656-218D-4C3D-AF54-55926013ACB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3" name="Straight Connector 242">
              <a:extLst>
                <a:ext uri="{FF2B5EF4-FFF2-40B4-BE49-F238E27FC236}">
                  <a16:creationId xmlns:a16="http://schemas.microsoft.com/office/drawing/2014/main" id="{4962A2B3-E38E-4B2A-ABF0-31E4B744B2F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44" name="Arc 243">
              <a:extLst>
                <a:ext uri="{FF2B5EF4-FFF2-40B4-BE49-F238E27FC236}">
                  <a16:creationId xmlns:a16="http://schemas.microsoft.com/office/drawing/2014/main" id="{0387AF97-5D38-4C19-813A-72ECFB6C6E8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5" name="Straight Connector 244">
              <a:extLst>
                <a:ext uri="{FF2B5EF4-FFF2-40B4-BE49-F238E27FC236}">
                  <a16:creationId xmlns:a16="http://schemas.microsoft.com/office/drawing/2014/main" id="{F54BD31E-525F-4E4F-B76B-D3B1BB60216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FE8AE68D-A793-49CF-A1BE-8C89CA4558E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47" name="Oval 246">
              <a:extLst>
                <a:ext uri="{FF2B5EF4-FFF2-40B4-BE49-F238E27FC236}">
                  <a16:creationId xmlns:a16="http://schemas.microsoft.com/office/drawing/2014/main" id="{9F5D2A77-3885-4685-9F45-75E2BEEC528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Arc 247">
              <a:extLst>
                <a:ext uri="{FF2B5EF4-FFF2-40B4-BE49-F238E27FC236}">
                  <a16:creationId xmlns:a16="http://schemas.microsoft.com/office/drawing/2014/main" id="{0EA0D0B9-92C8-4F42-93B6-4974B6F139C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9" name="Arc 248">
              <a:extLst>
                <a:ext uri="{FF2B5EF4-FFF2-40B4-BE49-F238E27FC236}">
                  <a16:creationId xmlns:a16="http://schemas.microsoft.com/office/drawing/2014/main" id="{68EE6299-67BF-4525-8477-53F7042B03D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 name="Arc 249">
              <a:extLst>
                <a:ext uri="{FF2B5EF4-FFF2-40B4-BE49-F238E27FC236}">
                  <a16:creationId xmlns:a16="http://schemas.microsoft.com/office/drawing/2014/main" id="{8D2C48B2-8243-43AC-8C5A-E944180A39A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1" name="Arc 250">
              <a:extLst>
                <a:ext uri="{FF2B5EF4-FFF2-40B4-BE49-F238E27FC236}">
                  <a16:creationId xmlns:a16="http://schemas.microsoft.com/office/drawing/2014/main" id="{15EFEDED-6F9C-41E7-ABA1-28C76724246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2" name="Straight Connector 251">
              <a:extLst>
                <a:ext uri="{FF2B5EF4-FFF2-40B4-BE49-F238E27FC236}">
                  <a16:creationId xmlns:a16="http://schemas.microsoft.com/office/drawing/2014/main" id="{CB870A73-BD40-4B6D-B799-3CC85A6C147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13FE8CE2-2F40-4089-92FD-F9AE3BD946D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75ED01EF-E540-4CEA-9EE7-725A8309CD3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55" name="Group 254">
            <a:extLst>
              <a:ext uri="{FF2B5EF4-FFF2-40B4-BE49-F238E27FC236}">
                <a16:creationId xmlns:a16="http://schemas.microsoft.com/office/drawing/2014/main" id="{F2D17AA9-6F90-412E-8D05-9D5E6A1003F1}"/>
              </a:ext>
            </a:extLst>
          </p:cNvPr>
          <p:cNvGrpSpPr/>
          <p:nvPr/>
        </p:nvGrpSpPr>
        <p:grpSpPr>
          <a:xfrm rot="2540802">
            <a:off x="4535724" y="9525"/>
            <a:ext cx="544580" cy="346135"/>
            <a:chOff x="1459148" y="544749"/>
            <a:chExt cx="7412477" cy="5661498"/>
          </a:xfrm>
        </p:grpSpPr>
        <p:sp>
          <p:nvSpPr>
            <p:cNvPr id="256" name="Arc 255">
              <a:extLst>
                <a:ext uri="{FF2B5EF4-FFF2-40B4-BE49-F238E27FC236}">
                  <a16:creationId xmlns:a16="http://schemas.microsoft.com/office/drawing/2014/main" id="{216C4A2F-1201-4C6F-BE59-D2165F4CABC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7" name="Straight Connector 256">
              <a:extLst>
                <a:ext uri="{FF2B5EF4-FFF2-40B4-BE49-F238E27FC236}">
                  <a16:creationId xmlns:a16="http://schemas.microsoft.com/office/drawing/2014/main" id="{C7B72902-A389-487C-BBE3-7D84F0CD86F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58" name="Arc 257">
              <a:extLst>
                <a:ext uri="{FF2B5EF4-FFF2-40B4-BE49-F238E27FC236}">
                  <a16:creationId xmlns:a16="http://schemas.microsoft.com/office/drawing/2014/main" id="{C50B9CF6-7C67-4538-9835-1BD9DFAD718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9" name="Straight Connector 258">
              <a:extLst>
                <a:ext uri="{FF2B5EF4-FFF2-40B4-BE49-F238E27FC236}">
                  <a16:creationId xmlns:a16="http://schemas.microsoft.com/office/drawing/2014/main" id="{4A63D9D4-5FAA-4A9B-9816-D0825FB981A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35000FFF-29C3-444B-A497-E23656ECBCB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61" name="Oval 260">
              <a:extLst>
                <a:ext uri="{FF2B5EF4-FFF2-40B4-BE49-F238E27FC236}">
                  <a16:creationId xmlns:a16="http://schemas.microsoft.com/office/drawing/2014/main" id="{1D02CEB9-8B89-464B-98F7-C72ACA1E7F7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Arc 261">
              <a:extLst>
                <a:ext uri="{FF2B5EF4-FFF2-40B4-BE49-F238E27FC236}">
                  <a16:creationId xmlns:a16="http://schemas.microsoft.com/office/drawing/2014/main" id="{8A90F261-3389-4781-ABAB-9932D173995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3" name="Arc 262">
              <a:extLst>
                <a:ext uri="{FF2B5EF4-FFF2-40B4-BE49-F238E27FC236}">
                  <a16:creationId xmlns:a16="http://schemas.microsoft.com/office/drawing/2014/main" id="{866F4388-A939-4F3E-9040-3A2D507C295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4" name="Arc 263">
              <a:extLst>
                <a:ext uri="{FF2B5EF4-FFF2-40B4-BE49-F238E27FC236}">
                  <a16:creationId xmlns:a16="http://schemas.microsoft.com/office/drawing/2014/main" id="{9BE2F277-4DAF-4898-9EE1-37CC2705CED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5" name="Arc 264">
              <a:extLst>
                <a:ext uri="{FF2B5EF4-FFF2-40B4-BE49-F238E27FC236}">
                  <a16:creationId xmlns:a16="http://schemas.microsoft.com/office/drawing/2014/main" id="{009D2864-334B-4993-8E8E-72105A4181B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6" name="Straight Connector 265">
              <a:extLst>
                <a:ext uri="{FF2B5EF4-FFF2-40B4-BE49-F238E27FC236}">
                  <a16:creationId xmlns:a16="http://schemas.microsoft.com/office/drawing/2014/main" id="{1B79C3B9-DAB3-43E5-8625-DAD18B94E1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2DEB563C-7EC6-408F-9348-BFC05B3C4C8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F2E9E941-01E8-4881-925E-1257D1EFF27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3ECA171A-7903-4DF0-AF89-C484FD71A6A0}"/>
              </a:ext>
            </a:extLst>
          </p:cNvPr>
          <p:cNvGrpSpPr/>
          <p:nvPr/>
        </p:nvGrpSpPr>
        <p:grpSpPr>
          <a:xfrm rot="2540802">
            <a:off x="4850049" y="9525"/>
            <a:ext cx="544580" cy="346135"/>
            <a:chOff x="1459148" y="544749"/>
            <a:chExt cx="7412477" cy="5661498"/>
          </a:xfrm>
        </p:grpSpPr>
        <p:sp>
          <p:nvSpPr>
            <p:cNvPr id="270" name="Arc 269">
              <a:extLst>
                <a:ext uri="{FF2B5EF4-FFF2-40B4-BE49-F238E27FC236}">
                  <a16:creationId xmlns:a16="http://schemas.microsoft.com/office/drawing/2014/main" id="{12076FD2-6FD2-4854-A636-779A4967B1C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1" name="Straight Connector 270">
              <a:extLst>
                <a:ext uri="{FF2B5EF4-FFF2-40B4-BE49-F238E27FC236}">
                  <a16:creationId xmlns:a16="http://schemas.microsoft.com/office/drawing/2014/main" id="{038F74E5-2A8E-457A-A103-8864752108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72" name="Arc 271">
              <a:extLst>
                <a:ext uri="{FF2B5EF4-FFF2-40B4-BE49-F238E27FC236}">
                  <a16:creationId xmlns:a16="http://schemas.microsoft.com/office/drawing/2014/main" id="{5E4D5664-0AD6-4C0D-BD69-6CBBC63DD53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3" name="Straight Connector 272">
              <a:extLst>
                <a:ext uri="{FF2B5EF4-FFF2-40B4-BE49-F238E27FC236}">
                  <a16:creationId xmlns:a16="http://schemas.microsoft.com/office/drawing/2014/main" id="{D9D163C7-4DD4-44D9-9B89-5B48FAB6701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DF9E46F3-CE3F-489C-A6F1-FDEA693203E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75" name="Oval 274">
              <a:extLst>
                <a:ext uri="{FF2B5EF4-FFF2-40B4-BE49-F238E27FC236}">
                  <a16:creationId xmlns:a16="http://schemas.microsoft.com/office/drawing/2014/main" id="{D875AC25-A2E4-4A27-98CF-FBFED35F8E6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Arc 275">
              <a:extLst>
                <a:ext uri="{FF2B5EF4-FFF2-40B4-BE49-F238E27FC236}">
                  <a16:creationId xmlns:a16="http://schemas.microsoft.com/office/drawing/2014/main" id="{BE8365B5-D3A9-4731-8B86-30A1A3FFCBF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7" name="Arc 276">
              <a:extLst>
                <a:ext uri="{FF2B5EF4-FFF2-40B4-BE49-F238E27FC236}">
                  <a16:creationId xmlns:a16="http://schemas.microsoft.com/office/drawing/2014/main" id="{8C96313E-AC13-4C10-9824-4CD80EA6971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8" name="Arc 277">
              <a:extLst>
                <a:ext uri="{FF2B5EF4-FFF2-40B4-BE49-F238E27FC236}">
                  <a16:creationId xmlns:a16="http://schemas.microsoft.com/office/drawing/2014/main" id="{30BBCD38-BE90-47BB-A250-1CDCDA3BD69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9" name="Arc 278">
              <a:extLst>
                <a:ext uri="{FF2B5EF4-FFF2-40B4-BE49-F238E27FC236}">
                  <a16:creationId xmlns:a16="http://schemas.microsoft.com/office/drawing/2014/main" id="{AD469696-DEAB-48CC-A1B6-3C7656C4307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0" name="Straight Connector 279">
              <a:extLst>
                <a:ext uri="{FF2B5EF4-FFF2-40B4-BE49-F238E27FC236}">
                  <a16:creationId xmlns:a16="http://schemas.microsoft.com/office/drawing/2014/main" id="{2E002F63-757B-4BE8-855F-C407FD1418E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a:extLst>
                <a:ext uri="{FF2B5EF4-FFF2-40B4-BE49-F238E27FC236}">
                  <a16:creationId xmlns:a16="http://schemas.microsoft.com/office/drawing/2014/main" id="{449FE8C1-91C6-4642-87A0-6B8C6950ACF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a:extLst>
                <a:ext uri="{FF2B5EF4-FFF2-40B4-BE49-F238E27FC236}">
                  <a16:creationId xmlns:a16="http://schemas.microsoft.com/office/drawing/2014/main" id="{0D94B79B-01FE-4DC1-A8DC-498F9710832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83" name="Group 282">
            <a:extLst>
              <a:ext uri="{FF2B5EF4-FFF2-40B4-BE49-F238E27FC236}">
                <a16:creationId xmlns:a16="http://schemas.microsoft.com/office/drawing/2014/main" id="{5D006C12-4B0E-418E-A3D0-CBD2593A6726}"/>
              </a:ext>
            </a:extLst>
          </p:cNvPr>
          <p:cNvGrpSpPr/>
          <p:nvPr/>
        </p:nvGrpSpPr>
        <p:grpSpPr>
          <a:xfrm rot="2540802">
            <a:off x="5164374" y="0"/>
            <a:ext cx="544580" cy="346135"/>
            <a:chOff x="1459148" y="544749"/>
            <a:chExt cx="7412477" cy="5661498"/>
          </a:xfrm>
        </p:grpSpPr>
        <p:sp>
          <p:nvSpPr>
            <p:cNvPr id="284" name="Arc 283">
              <a:extLst>
                <a:ext uri="{FF2B5EF4-FFF2-40B4-BE49-F238E27FC236}">
                  <a16:creationId xmlns:a16="http://schemas.microsoft.com/office/drawing/2014/main" id="{60B54208-E604-405C-A89B-C6940B856B7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5" name="Straight Connector 284">
              <a:extLst>
                <a:ext uri="{FF2B5EF4-FFF2-40B4-BE49-F238E27FC236}">
                  <a16:creationId xmlns:a16="http://schemas.microsoft.com/office/drawing/2014/main" id="{CFFE3639-80AF-4815-AD59-F9E225E1F89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86" name="Arc 285">
              <a:extLst>
                <a:ext uri="{FF2B5EF4-FFF2-40B4-BE49-F238E27FC236}">
                  <a16:creationId xmlns:a16="http://schemas.microsoft.com/office/drawing/2014/main" id="{4C6970A1-87D5-48EB-BE10-76CD6E15B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7" name="Straight Connector 286">
              <a:extLst>
                <a:ext uri="{FF2B5EF4-FFF2-40B4-BE49-F238E27FC236}">
                  <a16:creationId xmlns:a16="http://schemas.microsoft.com/office/drawing/2014/main" id="{DD4600B2-1751-4F47-B57C-656919871FB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7640B429-AC4E-43BA-8D61-B1B73B697DF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5AACE477-8D17-4638-BD37-8A1CB69735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Arc 289">
              <a:extLst>
                <a:ext uri="{FF2B5EF4-FFF2-40B4-BE49-F238E27FC236}">
                  <a16:creationId xmlns:a16="http://schemas.microsoft.com/office/drawing/2014/main" id="{820ADFE4-C9D3-42D6-A587-E92C5F39B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1" name="Arc 290">
              <a:extLst>
                <a:ext uri="{FF2B5EF4-FFF2-40B4-BE49-F238E27FC236}">
                  <a16:creationId xmlns:a16="http://schemas.microsoft.com/office/drawing/2014/main" id="{5E3FD967-3DB7-476D-8F39-C08A8857930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 name="Arc 291">
              <a:extLst>
                <a:ext uri="{FF2B5EF4-FFF2-40B4-BE49-F238E27FC236}">
                  <a16:creationId xmlns:a16="http://schemas.microsoft.com/office/drawing/2014/main" id="{C5DE0F3C-90A4-46B6-A567-6573E44ED3E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3" name="Arc 292">
              <a:extLst>
                <a:ext uri="{FF2B5EF4-FFF2-40B4-BE49-F238E27FC236}">
                  <a16:creationId xmlns:a16="http://schemas.microsoft.com/office/drawing/2014/main" id="{D5D7D73B-CF8F-4E58-97B4-0CE9B2226DE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4" name="Straight Connector 293">
              <a:extLst>
                <a:ext uri="{FF2B5EF4-FFF2-40B4-BE49-F238E27FC236}">
                  <a16:creationId xmlns:a16="http://schemas.microsoft.com/office/drawing/2014/main" id="{2B753DAB-334F-4C60-86AC-6580BB42352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60BAD394-C2D9-456F-A59D-BF538B0CFA1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0DD1A031-C776-432C-AE14-0B54C491F66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97" name="Group 296">
            <a:extLst>
              <a:ext uri="{FF2B5EF4-FFF2-40B4-BE49-F238E27FC236}">
                <a16:creationId xmlns:a16="http://schemas.microsoft.com/office/drawing/2014/main" id="{147347CA-7687-422D-ACE4-910826AD3DF5}"/>
              </a:ext>
            </a:extLst>
          </p:cNvPr>
          <p:cNvGrpSpPr/>
          <p:nvPr/>
        </p:nvGrpSpPr>
        <p:grpSpPr>
          <a:xfrm rot="2540802">
            <a:off x="5478699" y="0"/>
            <a:ext cx="544580" cy="346135"/>
            <a:chOff x="1459148" y="544749"/>
            <a:chExt cx="7412477" cy="5661498"/>
          </a:xfrm>
        </p:grpSpPr>
        <p:sp>
          <p:nvSpPr>
            <p:cNvPr id="298" name="Arc 297">
              <a:extLst>
                <a:ext uri="{FF2B5EF4-FFF2-40B4-BE49-F238E27FC236}">
                  <a16:creationId xmlns:a16="http://schemas.microsoft.com/office/drawing/2014/main" id="{A3D06A8A-C598-42AD-9304-BCEAF51DA7E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9" name="Straight Connector 298">
              <a:extLst>
                <a:ext uri="{FF2B5EF4-FFF2-40B4-BE49-F238E27FC236}">
                  <a16:creationId xmlns:a16="http://schemas.microsoft.com/office/drawing/2014/main" id="{52176636-ED1E-4B7F-9705-39933AFD2A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00" name="Arc 299">
              <a:extLst>
                <a:ext uri="{FF2B5EF4-FFF2-40B4-BE49-F238E27FC236}">
                  <a16:creationId xmlns:a16="http://schemas.microsoft.com/office/drawing/2014/main" id="{BB82B052-C8CE-4A73-BA10-4CF85A4801B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1" name="Straight Connector 300">
              <a:extLst>
                <a:ext uri="{FF2B5EF4-FFF2-40B4-BE49-F238E27FC236}">
                  <a16:creationId xmlns:a16="http://schemas.microsoft.com/office/drawing/2014/main" id="{ECE45594-F1D9-4CAE-9ADC-FA8C3564BF2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02" name="Straight Connector 301">
              <a:extLst>
                <a:ext uri="{FF2B5EF4-FFF2-40B4-BE49-F238E27FC236}">
                  <a16:creationId xmlns:a16="http://schemas.microsoft.com/office/drawing/2014/main" id="{8D0320CE-D18B-45F4-9804-308640F476E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03" name="Oval 302">
              <a:extLst>
                <a:ext uri="{FF2B5EF4-FFF2-40B4-BE49-F238E27FC236}">
                  <a16:creationId xmlns:a16="http://schemas.microsoft.com/office/drawing/2014/main" id="{AAF45699-D871-453A-99B1-7D975FE45FE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Arc 303">
              <a:extLst>
                <a:ext uri="{FF2B5EF4-FFF2-40B4-BE49-F238E27FC236}">
                  <a16:creationId xmlns:a16="http://schemas.microsoft.com/office/drawing/2014/main" id="{9C2770EC-8BEE-4AB2-A965-6021D8F9577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5" name="Arc 304">
              <a:extLst>
                <a:ext uri="{FF2B5EF4-FFF2-40B4-BE49-F238E27FC236}">
                  <a16:creationId xmlns:a16="http://schemas.microsoft.com/office/drawing/2014/main" id="{FAD32D6F-3A76-4F59-A761-3ED4E287A6F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6" name="Arc 305">
              <a:extLst>
                <a:ext uri="{FF2B5EF4-FFF2-40B4-BE49-F238E27FC236}">
                  <a16:creationId xmlns:a16="http://schemas.microsoft.com/office/drawing/2014/main" id="{DB543A4D-ED61-46EA-A497-6EAE5E1F46E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7" name="Arc 306">
              <a:extLst>
                <a:ext uri="{FF2B5EF4-FFF2-40B4-BE49-F238E27FC236}">
                  <a16:creationId xmlns:a16="http://schemas.microsoft.com/office/drawing/2014/main" id="{C4433D83-E4CD-46F9-8C11-B7C6D93381E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08" name="Straight Connector 307">
              <a:extLst>
                <a:ext uri="{FF2B5EF4-FFF2-40B4-BE49-F238E27FC236}">
                  <a16:creationId xmlns:a16="http://schemas.microsoft.com/office/drawing/2014/main" id="{572D37AD-384E-4241-8E1C-B6DFB3276B2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EB0B98BC-95B8-41EF-85FF-841F1CDABDD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8F2FFB-1A0C-4FB8-8C7B-2A0C8DE942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11" name="Group 310">
            <a:extLst>
              <a:ext uri="{FF2B5EF4-FFF2-40B4-BE49-F238E27FC236}">
                <a16:creationId xmlns:a16="http://schemas.microsoft.com/office/drawing/2014/main" id="{1472889E-53CE-4F87-94D0-E1D88B9A4425}"/>
              </a:ext>
            </a:extLst>
          </p:cNvPr>
          <p:cNvGrpSpPr/>
          <p:nvPr/>
        </p:nvGrpSpPr>
        <p:grpSpPr>
          <a:xfrm rot="2540802">
            <a:off x="5793024" y="0"/>
            <a:ext cx="544580" cy="346135"/>
            <a:chOff x="1459148" y="544749"/>
            <a:chExt cx="7412477" cy="5661498"/>
          </a:xfrm>
        </p:grpSpPr>
        <p:sp>
          <p:nvSpPr>
            <p:cNvPr id="312" name="Arc 311">
              <a:extLst>
                <a:ext uri="{FF2B5EF4-FFF2-40B4-BE49-F238E27FC236}">
                  <a16:creationId xmlns:a16="http://schemas.microsoft.com/office/drawing/2014/main" id="{7A21058B-76F2-45F7-80B2-585DECEAD8A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3" name="Straight Connector 312">
              <a:extLst>
                <a:ext uri="{FF2B5EF4-FFF2-40B4-BE49-F238E27FC236}">
                  <a16:creationId xmlns:a16="http://schemas.microsoft.com/office/drawing/2014/main" id="{628B5869-A4FF-44C1-A2C7-F46DA05AEC5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14" name="Arc 313">
              <a:extLst>
                <a:ext uri="{FF2B5EF4-FFF2-40B4-BE49-F238E27FC236}">
                  <a16:creationId xmlns:a16="http://schemas.microsoft.com/office/drawing/2014/main" id="{16F8DB30-6DBB-4604-9D14-F29CD6F234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5" name="Straight Connector 314">
              <a:extLst>
                <a:ext uri="{FF2B5EF4-FFF2-40B4-BE49-F238E27FC236}">
                  <a16:creationId xmlns:a16="http://schemas.microsoft.com/office/drawing/2014/main" id="{EB1D1B02-462D-49F5-AE33-B09E82E19E7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20670E87-2CEB-48EE-8D0F-CB03D8631CC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88C6D21A-FB27-4188-932F-B9A37CF532D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Arc 317">
              <a:extLst>
                <a:ext uri="{FF2B5EF4-FFF2-40B4-BE49-F238E27FC236}">
                  <a16:creationId xmlns:a16="http://schemas.microsoft.com/office/drawing/2014/main" id="{0C8A727F-7D9E-450D-B2E0-462B651044A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9" name="Arc 318">
              <a:extLst>
                <a:ext uri="{FF2B5EF4-FFF2-40B4-BE49-F238E27FC236}">
                  <a16:creationId xmlns:a16="http://schemas.microsoft.com/office/drawing/2014/main" id="{EF5EF836-1515-44A9-968B-2A31D6DDFD6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 name="Arc 319">
              <a:extLst>
                <a:ext uri="{FF2B5EF4-FFF2-40B4-BE49-F238E27FC236}">
                  <a16:creationId xmlns:a16="http://schemas.microsoft.com/office/drawing/2014/main" id="{4B881245-32F3-4EB1-B950-7F0C0D9B60A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1" name="Arc 320">
              <a:extLst>
                <a:ext uri="{FF2B5EF4-FFF2-40B4-BE49-F238E27FC236}">
                  <a16:creationId xmlns:a16="http://schemas.microsoft.com/office/drawing/2014/main" id="{1E250EB0-F520-4BC9-962E-55F44C8218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2" name="Straight Connector 321">
              <a:extLst>
                <a:ext uri="{FF2B5EF4-FFF2-40B4-BE49-F238E27FC236}">
                  <a16:creationId xmlns:a16="http://schemas.microsoft.com/office/drawing/2014/main" id="{55480582-215A-4A1C-A70F-C799576DAFF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690ABF8-D27E-42CB-94E0-300C848F27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042A1978-A536-4796-800A-E4D086407F7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25" name="Group 324">
            <a:extLst>
              <a:ext uri="{FF2B5EF4-FFF2-40B4-BE49-F238E27FC236}">
                <a16:creationId xmlns:a16="http://schemas.microsoft.com/office/drawing/2014/main" id="{1E473FEF-6FE7-41C4-AC11-FDEFC1C3E056}"/>
              </a:ext>
            </a:extLst>
          </p:cNvPr>
          <p:cNvGrpSpPr/>
          <p:nvPr/>
        </p:nvGrpSpPr>
        <p:grpSpPr>
          <a:xfrm rot="2540802">
            <a:off x="6107349" y="0"/>
            <a:ext cx="544580" cy="346135"/>
            <a:chOff x="1459148" y="544749"/>
            <a:chExt cx="7412477" cy="5661498"/>
          </a:xfrm>
        </p:grpSpPr>
        <p:sp>
          <p:nvSpPr>
            <p:cNvPr id="326" name="Arc 325">
              <a:extLst>
                <a:ext uri="{FF2B5EF4-FFF2-40B4-BE49-F238E27FC236}">
                  <a16:creationId xmlns:a16="http://schemas.microsoft.com/office/drawing/2014/main" id="{F590E1BB-57FD-42A8-82D1-20C85A17BCB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27" name="Straight Connector 326">
              <a:extLst>
                <a:ext uri="{FF2B5EF4-FFF2-40B4-BE49-F238E27FC236}">
                  <a16:creationId xmlns:a16="http://schemas.microsoft.com/office/drawing/2014/main" id="{154F6FBC-550D-4130-8675-5A3ECF0B9FC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28" name="Arc 327">
              <a:extLst>
                <a:ext uri="{FF2B5EF4-FFF2-40B4-BE49-F238E27FC236}">
                  <a16:creationId xmlns:a16="http://schemas.microsoft.com/office/drawing/2014/main" id="{A4AE1C23-73F1-42AF-B838-EB01F94BB4D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29" name="Straight Connector 328">
              <a:extLst>
                <a:ext uri="{FF2B5EF4-FFF2-40B4-BE49-F238E27FC236}">
                  <a16:creationId xmlns:a16="http://schemas.microsoft.com/office/drawing/2014/main" id="{259E5B51-E4B7-4785-BD76-FE638A736FC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46CC5E20-3C2F-4073-9A8E-E2DF47DD0A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31" name="Oval 330">
              <a:extLst>
                <a:ext uri="{FF2B5EF4-FFF2-40B4-BE49-F238E27FC236}">
                  <a16:creationId xmlns:a16="http://schemas.microsoft.com/office/drawing/2014/main" id="{2BE23DBA-C6D7-4DA5-B740-B4CCC2FD91E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Arc 331">
              <a:extLst>
                <a:ext uri="{FF2B5EF4-FFF2-40B4-BE49-F238E27FC236}">
                  <a16:creationId xmlns:a16="http://schemas.microsoft.com/office/drawing/2014/main" id="{61C6E9FA-C089-44F2-B159-3BE51CA42E8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3" name="Arc 332">
              <a:extLst>
                <a:ext uri="{FF2B5EF4-FFF2-40B4-BE49-F238E27FC236}">
                  <a16:creationId xmlns:a16="http://schemas.microsoft.com/office/drawing/2014/main" id="{F1034F2F-5542-4FC8-ACE1-5C6E40CE0E4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 name="Arc 333">
              <a:extLst>
                <a:ext uri="{FF2B5EF4-FFF2-40B4-BE49-F238E27FC236}">
                  <a16:creationId xmlns:a16="http://schemas.microsoft.com/office/drawing/2014/main" id="{7422C2E7-537C-4EE6-B744-FAF9C50688F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5" name="Arc 334">
              <a:extLst>
                <a:ext uri="{FF2B5EF4-FFF2-40B4-BE49-F238E27FC236}">
                  <a16:creationId xmlns:a16="http://schemas.microsoft.com/office/drawing/2014/main" id="{15F7A87C-1304-48BF-AB29-ECF239DAB0A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6" name="Straight Connector 335">
              <a:extLst>
                <a:ext uri="{FF2B5EF4-FFF2-40B4-BE49-F238E27FC236}">
                  <a16:creationId xmlns:a16="http://schemas.microsoft.com/office/drawing/2014/main" id="{234F0F98-EF8B-4269-A1E8-E547A9B4A53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BF6BCE71-4186-43EF-B00C-0F58579E9D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AAE1195C-B76A-4270-B9B9-1380E92A39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39" name="Group 338">
            <a:extLst>
              <a:ext uri="{FF2B5EF4-FFF2-40B4-BE49-F238E27FC236}">
                <a16:creationId xmlns:a16="http://schemas.microsoft.com/office/drawing/2014/main" id="{E85280D6-FE6C-4203-AD61-E4A6336582B2}"/>
              </a:ext>
            </a:extLst>
          </p:cNvPr>
          <p:cNvGrpSpPr/>
          <p:nvPr/>
        </p:nvGrpSpPr>
        <p:grpSpPr>
          <a:xfrm rot="2540802">
            <a:off x="6421674" y="9525"/>
            <a:ext cx="544580" cy="346135"/>
            <a:chOff x="1459148" y="544749"/>
            <a:chExt cx="7412477" cy="5661498"/>
          </a:xfrm>
        </p:grpSpPr>
        <p:sp>
          <p:nvSpPr>
            <p:cNvPr id="340" name="Arc 339">
              <a:extLst>
                <a:ext uri="{FF2B5EF4-FFF2-40B4-BE49-F238E27FC236}">
                  <a16:creationId xmlns:a16="http://schemas.microsoft.com/office/drawing/2014/main" id="{A2B082A3-3DD6-475D-AEB1-48C2DD7B9A4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1" name="Straight Connector 340">
              <a:extLst>
                <a:ext uri="{FF2B5EF4-FFF2-40B4-BE49-F238E27FC236}">
                  <a16:creationId xmlns:a16="http://schemas.microsoft.com/office/drawing/2014/main" id="{A146731E-1704-4AE0-A6AE-2DFC28C698C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42" name="Arc 341">
              <a:extLst>
                <a:ext uri="{FF2B5EF4-FFF2-40B4-BE49-F238E27FC236}">
                  <a16:creationId xmlns:a16="http://schemas.microsoft.com/office/drawing/2014/main" id="{7B59C83A-BA53-4559-A585-5BD2277AA6A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3" name="Straight Connector 342">
              <a:extLst>
                <a:ext uri="{FF2B5EF4-FFF2-40B4-BE49-F238E27FC236}">
                  <a16:creationId xmlns:a16="http://schemas.microsoft.com/office/drawing/2014/main" id="{7E2D08D1-66CF-44BB-B004-A1138BD2E7A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99D693E4-C81C-47D0-AAE9-BE26EC31AF3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45" name="Oval 344">
              <a:extLst>
                <a:ext uri="{FF2B5EF4-FFF2-40B4-BE49-F238E27FC236}">
                  <a16:creationId xmlns:a16="http://schemas.microsoft.com/office/drawing/2014/main" id="{11585B79-1058-43EC-ACA5-9A349C277B8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Arc 345">
              <a:extLst>
                <a:ext uri="{FF2B5EF4-FFF2-40B4-BE49-F238E27FC236}">
                  <a16:creationId xmlns:a16="http://schemas.microsoft.com/office/drawing/2014/main" id="{86E112C5-574A-4495-9EEE-6690973E852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7" name="Arc 346">
              <a:extLst>
                <a:ext uri="{FF2B5EF4-FFF2-40B4-BE49-F238E27FC236}">
                  <a16:creationId xmlns:a16="http://schemas.microsoft.com/office/drawing/2014/main" id="{8E9D3C4C-055A-4706-934F-B6C6AAF39B2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Arc 347">
              <a:extLst>
                <a:ext uri="{FF2B5EF4-FFF2-40B4-BE49-F238E27FC236}">
                  <a16:creationId xmlns:a16="http://schemas.microsoft.com/office/drawing/2014/main" id="{9F13B9AF-989E-4AF7-8AAC-AF5CA407DE8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9" name="Arc 348">
              <a:extLst>
                <a:ext uri="{FF2B5EF4-FFF2-40B4-BE49-F238E27FC236}">
                  <a16:creationId xmlns:a16="http://schemas.microsoft.com/office/drawing/2014/main" id="{67560677-6B7B-46A8-AEF9-AD58441C628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0" name="Straight Connector 349">
              <a:extLst>
                <a:ext uri="{FF2B5EF4-FFF2-40B4-BE49-F238E27FC236}">
                  <a16:creationId xmlns:a16="http://schemas.microsoft.com/office/drawing/2014/main" id="{20C2C935-9F47-4DB5-9E06-516ED45A4B2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1BB69472-3891-4D0F-B237-23A7C66DC74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5DEECCD7-591D-49F8-B7E1-86ADED8495C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53" name="Group 352">
            <a:extLst>
              <a:ext uri="{FF2B5EF4-FFF2-40B4-BE49-F238E27FC236}">
                <a16:creationId xmlns:a16="http://schemas.microsoft.com/office/drawing/2014/main" id="{DD88FDE9-4965-49A4-B2ED-AE1AB325726E}"/>
              </a:ext>
            </a:extLst>
          </p:cNvPr>
          <p:cNvGrpSpPr/>
          <p:nvPr/>
        </p:nvGrpSpPr>
        <p:grpSpPr>
          <a:xfrm rot="2540802">
            <a:off x="6735999" y="9525"/>
            <a:ext cx="544580" cy="346135"/>
            <a:chOff x="1459148" y="544749"/>
            <a:chExt cx="7412477" cy="5661498"/>
          </a:xfrm>
        </p:grpSpPr>
        <p:sp>
          <p:nvSpPr>
            <p:cNvPr id="354" name="Arc 353">
              <a:extLst>
                <a:ext uri="{FF2B5EF4-FFF2-40B4-BE49-F238E27FC236}">
                  <a16:creationId xmlns:a16="http://schemas.microsoft.com/office/drawing/2014/main" id="{15B9E196-7654-418D-8AE1-47C5C5F850E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5" name="Straight Connector 354">
              <a:extLst>
                <a:ext uri="{FF2B5EF4-FFF2-40B4-BE49-F238E27FC236}">
                  <a16:creationId xmlns:a16="http://schemas.microsoft.com/office/drawing/2014/main" id="{D8D5E857-44D2-47DB-BED1-88707FD4171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56" name="Arc 355">
              <a:extLst>
                <a:ext uri="{FF2B5EF4-FFF2-40B4-BE49-F238E27FC236}">
                  <a16:creationId xmlns:a16="http://schemas.microsoft.com/office/drawing/2014/main" id="{1A87E87E-4970-4C94-A6AA-F62859EA1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7" name="Straight Connector 356">
              <a:extLst>
                <a:ext uri="{FF2B5EF4-FFF2-40B4-BE49-F238E27FC236}">
                  <a16:creationId xmlns:a16="http://schemas.microsoft.com/office/drawing/2014/main" id="{A41044EA-D17B-43A7-BD98-AB45F76F9C7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76EC08F0-5135-455E-B90D-D48C65FC847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59" name="Oval 358">
              <a:extLst>
                <a:ext uri="{FF2B5EF4-FFF2-40B4-BE49-F238E27FC236}">
                  <a16:creationId xmlns:a16="http://schemas.microsoft.com/office/drawing/2014/main" id="{06D62975-1949-4107-8559-D9A5100B1C2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Arc 359">
              <a:extLst>
                <a:ext uri="{FF2B5EF4-FFF2-40B4-BE49-F238E27FC236}">
                  <a16:creationId xmlns:a16="http://schemas.microsoft.com/office/drawing/2014/main" id="{C10BB528-83B0-4482-842F-887DC1F9544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1" name="Arc 360">
              <a:extLst>
                <a:ext uri="{FF2B5EF4-FFF2-40B4-BE49-F238E27FC236}">
                  <a16:creationId xmlns:a16="http://schemas.microsoft.com/office/drawing/2014/main" id="{FD8DDDB2-936E-4ABE-8F19-9096B8FC8CF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Arc 361">
              <a:extLst>
                <a:ext uri="{FF2B5EF4-FFF2-40B4-BE49-F238E27FC236}">
                  <a16:creationId xmlns:a16="http://schemas.microsoft.com/office/drawing/2014/main" id="{034B6174-1DFC-47D2-AB7B-4B6F0D3D1A5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3" name="Arc 362">
              <a:extLst>
                <a:ext uri="{FF2B5EF4-FFF2-40B4-BE49-F238E27FC236}">
                  <a16:creationId xmlns:a16="http://schemas.microsoft.com/office/drawing/2014/main" id="{981DE63C-D776-41D7-A48A-CDA96A11221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4" name="Straight Connector 363">
              <a:extLst>
                <a:ext uri="{FF2B5EF4-FFF2-40B4-BE49-F238E27FC236}">
                  <a16:creationId xmlns:a16="http://schemas.microsoft.com/office/drawing/2014/main" id="{ED7A89EF-9D06-40EB-A41B-D6AAC39E87B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0676A6A4-69C8-4652-8A77-CD66DF27B7A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A1948A02-FC11-43BD-8770-B08D98A6882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67" name="Group 366">
            <a:extLst>
              <a:ext uri="{FF2B5EF4-FFF2-40B4-BE49-F238E27FC236}">
                <a16:creationId xmlns:a16="http://schemas.microsoft.com/office/drawing/2014/main" id="{75823EE1-D16C-4790-9D22-8FEA4E9573C9}"/>
              </a:ext>
            </a:extLst>
          </p:cNvPr>
          <p:cNvGrpSpPr/>
          <p:nvPr/>
        </p:nvGrpSpPr>
        <p:grpSpPr>
          <a:xfrm rot="2540802">
            <a:off x="7050324" y="9525"/>
            <a:ext cx="544580" cy="346135"/>
            <a:chOff x="1459148" y="544749"/>
            <a:chExt cx="7412477" cy="5661498"/>
          </a:xfrm>
        </p:grpSpPr>
        <p:sp>
          <p:nvSpPr>
            <p:cNvPr id="368" name="Arc 367">
              <a:extLst>
                <a:ext uri="{FF2B5EF4-FFF2-40B4-BE49-F238E27FC236}">
                  <a16:creationId xmlns:a16="http://schemas.microsoft.com/office/drawing/2014/main" id="{6A55C242-643B-4C29-932C-AB1C8B48EA0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69" name="Straight Connector 368">
              <a:extLst>
                <a:ext uri="{FF2B5EF4-FFF2-40B4-BE49-F238E27FC236}">
                  <a16:creationId xmlns:a16="http://schemas.microsoft.com/office/drawing/2014/main" id="{89E575DB-0811-4DA4-8C43-C86A88B4075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70" name="Arc 369">
              <a:extLst>
                <a:ext uri="{FF2B5EF4-FFF2-40B4-BE49-F238E27FC236}">
                  <a16:creationId xmlns:a16="http://schemas.microsoft.com/office/drawing/2014/main" id="{00C0E231-C90E-4C2F-B3C6-F1F8F8738E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1" name="Straight Connector 370">
              <a:extLst>
                <a:ext uri="{FF2B5EF4-FFF2-40B4-BE49-F238E27FC236}">
                  <a16:creationId xmlns:a16="http://schemas.microsoft.com/office/drawing/2014/main" id="{D9DC431A-2305-4B46-BE57-6CBE2A8A710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401B928B-0980-4CF1-900C-41509FC4E9F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73" name="Oval 372">
              <a:extLst>
                <a:ext uri="{FF2B5EF4-FFF2-40B4-BE49-F238E27FC236}">
                  <a16:creationId xmlns:a16="http://schemas.microsoft.com/office/drawing/2014/main" id="{660E9DD5-3256-4AA1-91EC-6CC3E41D3BA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Arc 373">
              <a:extLst>
                <a:ext uri="{FF2B5EF4-FFF2-40B4-BE49-F238E27FC236}">
                  <a16:creationId xmlns:a16="http://schemas.microsoft.com/office/drawing/2014/main" id="{EF872970-E7B9-4BB2-852A-E07003EB9C1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5" name="Arc 374">
              <a:extLst>
                <a:ext uri="{FF2B5EF4-FFF2-40B4-BE49-F238E27FC236}">
                  <a16:creationId xmlns:a16="http://schemas.microsoft.com/office/drawing/2014/main" id="{3997AA4C-33B2-4A3E-B0B3-9EC3C77749D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Arc 375">
              <a:extLst>
                <a:ext uri="{FF2B5EF4-FFF2-40B4-BE49-F238E27FC236}">
                  <a16:creationId xmlns:a16="http://schemas.microsoft.com/office/drawing/2014/main" id="{9F7BD857-F389-4909-BAA0-820A74FF308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7" name="Arc 376">
              <a:extLst>
                <a:ext uri="{FF2B5EF4-FFF2-40B4-BE49-F238E27FC236}">
                  <a16:creationId xmlns:a16="http://schemas.microsoft.com/office/drawing/2014/main" id="{B24E5C61-42E8-4B9F-85BA-47582EE6066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78" name="Straight Connector 377">
              <a:extLst>
                <a:ext uri="{FF2B5EF4-FFF2-40B4-BE49-F238E27FC236}">
                  <a16:creationId xmlns:a16="http://schemas.microsoft.com/office/drawing/2014/main" id="{31E3B820-66AA-43DC-A419-1A815EE789B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9FDA7A8A-05E9-4023-B6AF-EC4D62BACD5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D2061841-AEF0-4073-A7E2-17938A42A14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81" name="Group 380">
            <a:extLst>
              <a:ext uri="{FF2B5EF4-FFF2-40B4-BE49-F238E27FC236}">
                <a16:creationId xmlns:a16="http://schemas.microsoft.com/office/drawing/2014/main" id="{0FCBDC92-E231-4F41-A708-68AD9DD839BA}"/>
              </a:ext>
            </a:extLst>
          </p:cNvPr>
          <p:cNvGrpSpPr/>
          <p:nvPr/>
        </p:nvGrpSpPr>
        <p:grpSpPr>
          <a:xfrm rot="2540802">
            <a:off x="7364649" y="9525"/>
            <a:ext cx="544580" cy="346135"/>
            <a:chOff x="1459148" y="544749"/>
            <a:chExt cx="7412477" cy="5661498"/>
          </a:xfrm>
        </p:grpSpPr>
        <p:sp>
          <p:nvSpPr>
            <p:cNvPr id="382" name="Arc 381">
              <a:extLst>
                <a:ext uri="{FF2B5EF4-FFF2-40B4-BE49-F238E27FC236}">
                  <a16:creationId xmlns:a16="http://schemas.microsoft.com/office/drawing/2014/main" id="{129A19BA-1462-474E-961A-44FE316D50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3" name="Straight Connector 382">
              <a:extLst>
                <a:ext uri="{FF2B5EF4-FFF2-40B4-BE49-F238E27FC236}">
                  <a16:creationId xmlns:a16="http://schemas.microsoft.com/office/drawing/2014/main" id="{08E2D5C7-85B7-4F81-BE3B-907E3E3F5F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84" name="Arc 383">
              <a:extLst>
                <a:ext uri="{FF2B5EF4-FFF2-40B4-BE49-F238E27FC236}">
                  <a16:creationId xmlns:a16="http://schemas.microsoft.com/office/drawing/2014/main" id="{64BFFB1E-652D-4260-BC8D-3174D6AFC3F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5" name="Straight Connector 384">
              <a:extLst>
                <a:ext uri="{FF2B5EF4-FFF2-40B4-BE49-F238E27FC236}">
                  <a16:creationId xmlns:a16="http://schemas.microsoft.com/office/drawing/2014/main" id="{123CE447-DEAF-438B-886A-4AA8DCACF6B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86" name="Straight Connector 385">
              <a:extLst>
                <a:ext uri="{FF2B5EF4-FFF2-40B4-BE49-F238E27FC236}">
                  <a16:creationId xmlns:a16="http://schemas.microsoft.com/office/drawing/2014/main" id="{7E4B1515-72E6-4F0B-80AA-0B9878B614C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87" name="Oval 386">
              <a:extLst>
                <a:ext uri="{FF2B5EF4-FFF2-40B4-BE49-F238E27FC236}">
                  <a16:creationId xmlns:a16="http://schemas.microsoft.com/office/drawing/2014/main" id="{33925018-77C8-4521-862C-D0AD0047035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Arc 387">
              <a:extLst>
                <a:ext uri="{FF2B5EF4-FFF2-40B4-BE49-F238E27FC236}">
                  <a16:creationId xmlns:a16="http://schemas.microsoft.com/office/drawing/2014/main" id="{3E97E708-F948-4AEB-9681-A47CB43002B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9" name="Arc 388">
              <a:extLst>
                <a:ext uri="{FF2B5EF4-FFF2-40B4-BE49-F238E27FC236}">
                  <a16:creationId xmlns:a16="http://schemas.microsoft.com/office/drawing/2014/main" id="{49E2DB6B-D650-4987-AAA8-22EBA276C79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0" name="Arc 389">
              <a:extLst>
                <a:ext uri="{FF2B5EF4-FFF2-40B4-BE49-F238E27FC236}">
                  <a16:creationId xmlns:a16="http://schemas.microsoft.com/office/drawing/2014/main" id="{8EDCBA9F-71F9-4D4C-95D6-86406F5E4E8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1" name="Arc 390">
              <a:extLst>
                <a:ext uri="{FF2B5EF4-FFF2-40B4-BE49-F238E27FC236}">
                  <a16:creationId xmlns:a16="http://schemas.microsoft.com/office/drawing/2014/main" id="{CEAD64CE-9F83-4113-844E-9F1D0FABA71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2" name="Straight Connector 391">
              <a:extLst>
                <a:ext uri="{FF2B5EF4-FFF2-40B4-BE49-F238E27FC236}">
                  <a16:creationId xmlns:a16="http://schemas.microsoft.com/office/drawing/2014/main" id="{4349DC82-DF0A-44E7-9789-C92334A67C7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727CAEE5-4F82-4F3E-9E02-6F730F8E663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40AF035D-4F69-42C7-8FEB-3BFF60641C2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98C6D3A5-EEED-4A8C-95C4-DC1FDD2BAB65}"/>
              </a:ext>
            </a:extLst>
          </p:cNvPr>
          <p:cNvGrpSpPr/>
          <p:nvPr/>
        </p:nvGrpSpPr>
        <p:grpSpPr>
          <a:xfrm rot="2540802">
            <a:off x="7678974" y="9525"/>
            <a:ext cx="544580" cy="346135"/>
            <a:chOff x="1459148" y="544749"/>
            <a:chExt cx="7412477" cy="5661498"/>
          </a:xfrm>
        </p:grpSpPr>
        <p:sp>
          <p:nvSpPr>
            <p:cNvPr id="396" name="Arc 395">
              <a:extLst>
                <a:ext uri="{FF2B5EF4-FFF2-40B4-BE49-F238E27FC236}">
                  <a16:creationId xmlns:a16="http://schemas.microsoft.com/office/drawing/2014/main" id="{A4841572-28CC-411E-B094-721BF8ACF9D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97" name="Straight Connector 396">
              <a:extLst>
                <a:ext uri="{FF2B5EF4-FFF2-40B4-BE49-F238E27FC236}">
                  <a16:creationId xmlns:a16="http://schemas.microsoft.com/office/drawing/2014/main" id="{221C50F8-E92B-4959-AEFA-92E407D2F3D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98" name="Arc 397">
              <a:extLst>
                <a:ext uri="{FF2B5EF4-FFF2-40B4-BE49-F238E27FC236}">
                  <a16:creationId xmlns:a16="http://schemas.microsoft.com/office/drawing/2014/main" id="{1CB86F9F-A5EE-4474-9085-CB38094E522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9" name="Straight Connector 398">
              <a:extLst>
                <a:ext uri="{FF2B5EF4-FFF2-40B4-BE49-F238E27FC236}">
                  <a16:creationId xmlns:a16="http://schemas.microsoft.com/office/drawing/2014/main" id="{C2C9B622-5A68-4CA1-A447-E153F89A04B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8A1EDFAC-84B5-44E7-B18B-504761A46D9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01" name="Oval 400">
              <a:extLst>
                <a:ext uri="{FF2B5EF4-FFF2-40B4-BE49-F238E27FC236}">
                  <a16:creationId xmlns:a16="http://schemas.microsoft.com/office/drawing/2014/main" id="{25F897CE-D426-475B-A106-0C29CAEE0D7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Arc 401">
              <a:extLst>
                <a:ext uri="{FF2B5EF4-FFF2-40B4-BE49-F238E27FC236}">
                  <a16:creationId xmlns:a16="http://schemas.microsoft.com/office/drawing/2014/main" id="{AEDA09A7-D8B2-439E-81F6-112EC1E8E06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3" name="Arc 402">
              <a:extLst>
                <a:ext uri="{FF2B5EF4-FFF2-40B4-BE49-F238E27FC236}">
                  <a16:creationId xmlns:a16="http://schemas.microsoft.com/office/drawing/2014/main" id="{A5BE0E30-5E07-4280-8F44-29D011F34E5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4" name="Arc 403">
              <a:extLst>
                <a:ext uri="{FF2B5EF4-FFF2-40B4-BE49-F238E27FC236}">
                  <a16:creationId xmlns:a16="http://schemas.microsoft.com/office/drawing/2014/main" id="{E68513A3-133D-4A11-BEBE-E79B611B047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5" name="Arc 404">
              <a:extLst>
                <a:ext uri="{FF2B5EF4-FFF2-40B4-BE49-F238E27FC236}">
                  <a16:creationId xmlns:a16="http://schemas.microsoft.com/office/drawing/2014/main" id="{522AC59A-C5D4-4668-A721-B457EFF68D8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6" name="Straight Connector 405">
              <a:extLst>
                <a:ext uri="{FF2B5EF4-FFF2-40B4-BE49-F238E27FC236}">
                  <a16:creationId xmlns:a16="http://schemas.microsoft.com/office/drawing/2014/main" id="{92E908E8-4BCE-4442-8AA3-32901EC6E4B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DC46F36B-8364-4FBF-886B-E708FFD0310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73D4244-3807-4619-B4E1-5A7E0BDF16B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09" name="Group 408">
            <a:extLst>
              <a:ext uri="{FF2B5EF4-FFF2-40B4-BE49-F238E27FC236}">
                <a16:creationId xmlns:a16="http://schemas.microsoft.com/office/drawing/2014/main" id="{5378F3FE-BD79-432E-950A-0AA17B12B308}"/>
              </a:ext>
            </a:extLst>
          </p:cNvPr>
          <p:cNvGrpSpPr/>
          <p:nvPr/>
        </p:nvGrpSpPr>
        <p:grpSpPr>
          <a:xfrm rot="2540802">
            <a:off x="7993299" y="9525"/>
            <a:ext cx="544580" cy="346135"/>
            <a:chOff x="1459148" y="544749"/>
            <a:chExt cx="7412477" cy="5661498"/>
          </a:xfrm>
        </p:grpSpPr>
        <p:sp>
          <p:nvSpPr>
            <p:cNvPr id="410" name="Arc 409">
              <a:extLst>
                <a:ext uri="{FF2B5EF4-FFF2-40B4-BE49-F238E27FC236}">
                  <a16:creationId xmlns:a16="http://schemas.microsoft.com/office/drawing/2014/main" id="{AF0C4F37-6E9E-48E3-A2DF-C25765B3419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1" name="Straight Connector 410">
              <a:extLst>
                <a:ext uri="{FF2B5EF4-FFF2-40B4-BE49-F238E27FC236}">
                  <a16:creationId xmlns:a16="http://schemas.microsoft.com/office/drawing/2014/main" id="{2D9423ED-9B54-45D1-BEFC-D14B83A1CC9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12" name="Arc 411">
              <a:extLst>
                <a:ext uri="{FF2B5EF4-FFF2-40B4-BE49-F238E27FC236}">
                  <a16:creationId xmlns:a16="http://schemas.microsoft.com/office/drawing/2014/main" id="{E4C2A304-CE46-443D-B804-F70DC9A343C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3" name="Straight Connector 412">
              <a:extLst>
                <a:ext uri="{FF2B5EF4-FFF2-40B4-BE49-F238E27FC236}">
                  <a16:creationId xmlns:a16="http://schemas.microsoft.com/office/drawing/2014/main" id="{8A742280-4243-4D6A-AB10-55C7A5345A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32C2681C-CF0A-4B8B-B963-F04C65077E9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15" name="Oval 414">
              <a:extLst>
                <a:ext uri="{FF2B5EF4-FFF2-40B4-BE49-F238E27FC236}">
                  <a16:creationId xmlns:a16="http://schemas.microsoft.com/office/drawing/2014/main" id="{71FDA308-EB3D-4572-91F7-B8A54DA7C24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Arc 415">
              <a:extLst>
                <a:ext uri="{FF2B5EF4-FFF2-40B4-BE49-F238E27FC236}">
                  <a16:creationId xmlns:a16="http://schemas.microsoft.com/office/drawing/2014/main" id="{F64C1E9C-05CF-4266-95D6-3ABD7B5D4D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7" name="Arc 416">
              <a:extLst>
                <a:ext uri="{FF2B5EF4-FFF2-40B4-BE49-F238E27FC236}">
                  <a16:creationId xmlns:a16="http://schemas.microsoft.com/office/drawing/2014/main" id="{B2E599CC-78FB-4B07-B699-576A2951898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8" name="Arc 417">
              <a:extLst>
                <a:ext uri="{FF2B5EF4-FFF2-40B4-BE49-F238E27FC236}">
                  <a16:creationId xmlns:a16="http://schemas.microsoft.com/office/drawing/2014/main" id="{946A1E7E-F64D-48A7-8C64-3ABFC92DE96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9" name="Arc 418">
              <a:extLst>
                <a:ext uri="{FF2B5EF4-FFF2-40B4-BE49-F238E27FC236}">
                  <a16:creationId xmlns:a16="http://schemas.microsoft.com/office/drawing/2014/main" id="{973B3F90-7CB0-453E-863A-3E366B24968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0" name="Straight Connector 419">
              <a:extLst>
                <a:ext uri="{FF2B5EF4-FFF2-40B4-BE49-F238E27FC236}">
                  <a16:creationId xmlns:a16="http://schemas.microsoft.com/office/drawing/2014/main" id="{A82C63D8-B88C-4FFB-88BC-34371D6A2DB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5EB66129-807E-4277-8C6C-685EE0AEB75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67536932-B39E-44C9-8110-F51355D8D1C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23" name="Group 422">
            <a:extLst>
              <a:ext uri="{FF2B5EF4-FFF2-40B4-BE49-F238E27FC236}">
                <a16:creationId xmlns:a16="http://schemas.microsoft.com/office/drawing/2014/main" id="{30CEC102-AC65-4B22-B79D-81063BA22159}"/>
              </a:ext>
            </a:extLst>
          </p:cNvPr>
          <p:cNvGrpSpPr/>
          <p:nvPr/>
        </p:nvGrpSpPr>
        <p:grpSpPr>
          <a:xfrm rot="2540802">
            <a:off x="8307624" y="9525"/>
            <a:ext cx="544580" cy="346135"/>
            <a:chOff x="1459148" y="544749"/>
            <a:chExt cx="7412477" cy="5661498"/>
          </a:xfrm>
        </p:grpSpPr>
        <p:sp>
          <p:nvSpPr>
            <p:cNvPr id="424" name="Arc 423">
              <a:extLst>
                <a:ext uri="{FF2B5EF4-FFF2-40B4-BE49-F238E27FC236}">
                  <a16:creationId xmlns:a16="http://schemas.microsoft.com/office/drawing/2014/main" id="{7500565A-3FED-4236-B91A-6E90E046DA2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5" name="Straight Connector 424">
              <a:extLst>
                <a:ext uri="{FF2B5EF4-FFF2-40B4-BE49-F238E27FC236}">
                  <a16:creationId xmlns:a16="http://schemas.microsoft.com/office/drawing/2014/main" id="{301464CC-0B6E-40F1-9B98-517DC2E5BD7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26" name="Arc 425">
              <a:extLst>
                <a:ext uri="{FF2B5EF4-FFF2-40B4-BE49-F238E27FC236}">
                  <a16:creationId xmlns:a16="http://schemas.microsoft.com/office/drawing/2014/main" id="{1108175E-63CE-4DDC-89AF-1429EBED458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27" name="Straight Connector 426">
              <a:extLst>
                <a:ext uri="{FF2B5EF4-FFF2-40B4-BE49-F238E27FC236}">
                  <a16:creationId xmlns:a16="http://schemas.microsoft.com/office/drawing/2014/main" id="{AD69572E-DF0D-44CB-B48A-A0CBF668A25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4601320E-74D1-448B-9064-E804838CC02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29" name="Oval 428">
              <a:extLst>
                <a:ext uri="{FF2B5EF4-FFF2-40B4-BE49-F238E27FC236}">
                  <a16:creationId xmlns:a16="http://schemas.microsoft.com/office/drawing/2014/main" id="{A114A407-3B71-4AFA-9DF9-23EAAC3AA98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Arc 429">
              <a:extLst>
                <a:ext uri="{FF2B5EF4-FFF2-40B4-BE49-F238E27FC236}">
                  <a16:creationId xmlns:a16="http://schemas.microsoft.com/office/drawing/2014/main" id="{B1F0AC9E-D604-44FE-BDDD-4CD99294477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1" name="Arc 430">
              <a:extLst>
                <a:ext uri="{FF2B5EF4-FFF2-40B4-BE49-F238E27FC236}">
                  <a16:creationId xmlns:a16="http://schemas.microsoft.com/office/drawing/2014/main" id="{664231C6-ED23-421C-83A0-0A13FF3529D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2" name="Arc 431">
              <a:extLst>
                <a:ext uri="{FF2B5EF4-FFF2-40B4-BE49-F238E27FC236}">
                  <a16:creationId xmlns:a16="http://schemas.microsoft.com/office/drawing/2014/main" id="{E5E0C8D8-EE7C-465D-B01E-F13043DBD7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3" name="Arc 432">
              <a:extLst>
                <a:ext uri="{FF2B5EF4-FFF2-40B4-BE49-F238E27FC236}">
                  <a16:creationId xmlns:a16="http://schemas.microsoft.com/office/drawing/2014/main" id="{0A3ACE66-70BE-4AB0-8719-581BCF93A1D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4" name="Straight Connector 433">
              <a:extLst>
                <a:ext uri="{FF2B5EF4-FFF2-40B4-BE49-F238E27FC236}">
                  <a16:creationId xmlns:a16="http://schemas.microsoft.com/office/drawing/2014/main" id="{031BE7D9-B7D9-4EB9-BC3E-39E4C7C5658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a:extLst>
                <a:ext uri="{FF2B5EF4-FFF2-40B4-BE49-F238E27FC236}">
                  <a16:creationId xmlns:a16="http://schemas.microsoft.com/office/drawing/2014/main" id="{97D06154-7F86-4675-9B46-82F0D1B92D8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20FE5C71-BEB5-4207-B7E9-7F66C6ABFEB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37" name="Group 436">
            <a:extLst>
              <a:ext uri="{FF2B5EF4-FFF2-40B4-BE49-F238E27FC236}">
                <a16:creationId xmlns:a16="http://schemas.microsoft.com/office/drawing/2014/main" id="{1A099EB9-ABE1-497D-9BFA-97C5C1B22AC0}"/>
              </a:ext>
            </a:extLst>
          </p:cNvPr>
          <p:cNvGrpSpPr/>
          <p:nvPr/>
        </p:nvGrpSpPr>
        <p:grpSpPr>
          <a:xfrm rot="2540802">
            <a:off x="8621949" y="9525"/>
            <a:ext cx="544580" cy="346135"/>
            <a:chOff x="1459148" y="544749"/>
            <a:chExt cx="7412477" cy="5661498"/>
          </a:xfrm>
        </p:grpSpPr>
        <p:sp>
          <p:nvSpPr>
            <p:cNvPr id="438" name="Arc 437">
              <a:extLst>
                <a:ext uri="{FF2B5EF4-FFF2-40B4-BE49-F238E27FC236}">
                  <a16:creationId xmlns:a16="http://schemas.microsoft.com/office/drawing/2014/main" id="{DE8A2350-1081-47B4-BD87-4052C2CF9EA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39" name="Straight Connector 438">
              <a:extLst>
                <a:ext uri="{FF2B5EF4-FFF2-40B4-BE49-F238E27FC236}">
                  <a16:creationId xmlns:a16="http://schemas.microsoft.com/office/drawing/2014/main" id="{008CFC56-0C34-4DF7-B4C7-64CB708F895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40" name="Arc 439">
              <a:extLst>
                <a:ext uri="{FF2B5EF4-FFF2-40B4-BE49-F238E27FC236}">
                  <a16:creationId xmlns:a16="http://schemas.microsoft.com/office/drawing/2014/main" id="{36BD23DE-67E6-457A-9885-068B1596B58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1" name="Straight Connector 440">
              <a:extLst>
                <a:ext uri="{FF2B5EF4-FFF2-40B4-BE49-F238E27FC236}">
                  <a16:creationId xmlns:a16="http://schemas.microsoft.com/office/drawing/2014/main" id="{50574F82-48C1-4D07-BAF9-EF7CDF3E90B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B706D7A1-E7E7-40F0-9409-3250EB0C951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43" name="Oval 442">
              <a:extLst>
                <a:ext uri="{FF2B5EF4-FFF2-40B4-BE49-F238E27FC236}">
                  <a16:creationId xmlns:a16="http://schemas.microsoft.com/office/drawing/2014/main" id="{E7799590-D5E7-4062-9683-12DD779EE49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Arc 443">
              <a:extLst>
                <a:ext uri="{FF2B5EF4-FFF2-40B4-BE49-F238E27FC236}">
                  <a16:creationId xmlns:a16="http://schemas.microsoft.com/office/drawing/2014/main" id="{D607C87B-810A-4059-8659-ED187FB7898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5" name="Arc 444">
              <a:extLst>
                <a:ext uri="{FF2B5EF4-FFF2-40B4-BE49-F238E27FC236}">
                  <a16:creationId xmlns:a16="http://schemas.microsoft.com/office/drawing/2014/main" id="{23A8DBB7-D50A-471C-B70F-37689363FA2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6" name="Arc 445">
              <a:extLst>
                <a:ext uri="{FF2B5EF4-FFF2-40B4-BE49-F238E27FC236}">
                  <a16:creationId xmlns:a16="http://schemas.microsoft.com/office/drawing/2014/main" id="{3E18FE40-F81D-4D16-B1E1-7603053DBDD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7" name="Arc 446">
              <a:extLst>
                <a:ext uri="{FF2B5EF4-FFF2-40B4-BE49-F238E27FC236}">
                  <a16:creationId xmlns:a16="http://schemas.microsoft.com/office/drawing/2014/main" id="{59A24D23-EBA8-4272-9A8D-EDE62653FC7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48" name="Straight Connector 447">
              <a:extLst>
                <a:ext uri="{FF2B5EF4-FFF2-40B4-BE49-F238E27FC236}">
                  <a16:creationId xmlns:a16="http://schemas.microsoft.com/office/drawing/2014/main" id="{8D826C43-FA7C-4BC6-949E-F3C934A88A2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49" name="Straight Connector 448">
              <a:extLst>
                <a:ext uri="{FF2B5EF4-FFF2-40B4-BE49-F238E27FC236}">
                  <a16:creationId xmlns:a16="http://schemas.microsoft.com/office/drawing/2014/main" id="{703B8B9F-96A5-4FA6-9AC5-BD81AACEBB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A59DED36-C2FC-46C5-9D26-40C6CEA8A21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51" name="Group 450">
            <a:extLst>
              <a:ext uri="{FF2B5EF4-FFF2-40B4-BE49-F238E27FC236}">
                <a16:creationId xmlns:a16="http://schemas.microsoft.com/office/drawing/2014/main" id="{0F6AE579-B8DB-4F78-8047-545E28474F6A}"/>
              </a:ext>
            </a:extLst>
          </p:cNvPr>
          <p:cNvGrpSpPr/>
          <p:nvPr/>
        </p:nvGrpSpPr>
        <p:grpSpPr>
          <a:xfrm rot="2540802">
            <a:off x="8936274" y="9525"/>
            <a:ext cx="544580" cy="346135"/>
            <a:chOff x="1459148" y="544749"/>
            <a:chExt cx="7412477" cy="5661498"/>
          </a:xfrm>
        </p:grpSpPr>
        <p:sp>
          <p:nvSpPr>
            <p:cNvPr id="452" name="Arc 451">
              <a:extLst>
                <a:ext uri="{FF2B5EF4-FFF2-40B4-BE49-F238E27FC236}">
                  <a16:creationId xmlns:a16="http://schemas.microsoft.com/office/drawing/2014/main" id="{821E9FE7-FAF5-4401-8EB7-7F050322E54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3" name="Straight Connector 452">
              <a:extLst>
                <a:ext uri="{FF2B5EF4-FFF2-40B4-BE49-F238E27FC236}">
                  <a16:creationId xmlns:a16="http://schemas.microsoft.com/office/drawing/2014/main" id="{67BB302E-411E-48C7-A164-62DE50668C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54" name="Arc 453">
              <a:extLst>
                <a:ext uri="{FF2B5EF4-FFF2-40B4-BE49-F238E27FC236}">
                  <a16:creationId xmlns:a16="http://schemas.microsoft.com/office/drawing/2014/main" id="{96E85BB7-1759-4A2B-9E0F-5D53423E4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5" name="Straight Connector 454">
              <a:extLst>
                <a:ext uri="{FF2B5EF4-FFF2-40B4-BE49-F238E27FC236}">
                  <a16:creationId xmlns:a16="http://schemas.microsoft.com/office/drawing/2014/main" id="{F9666902-C9E2-4CAA-A687-7EC408A9E0A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EFC9E52C-F2F3-49D6-B90F-26267A91CE1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57" name="Oval 456">
              <a:extLst>
                <a:ext uri="{FF2B5EF4-FFF2-40B4-BE49-F238E27FC236}">
                  <a16:creationId xmlns:a16="http://schemas.microsoft.com/office/drawing/2014/main" id="{442E7FFA-B8C7-4B87-B55A-CFE9A6813B9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Arc 457">
              <a:extLst>
                <a:ext uri="{FF2B5EF4-FFF2-40B4-BE49-F238E27FC236}">
                  <a16:creationId xmlns:a16="http://schemas.microsoft.com/office/drawing/2014/main" id="{87CDC723-3ECA-42AC-A7AD-CB339EF42EB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9" name="Arc 458">
              <a:extLst>
                <a:ext uri="{FF2B5EF4-FFF2-40B4-BE49-F238E27FC236}">
                  <a16:creationId xmlns:a16="http://schemas.microsoft.com/office/drawing/2014/main" id="{6E4D3D34-9750-421F-B87F-4C05FD6E252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0" name="Arc 459">
              <a:extLst>
                <a:ext uri="{FF2B5EF4-FFF2-40B4-BE49-F238E27FC236}">
                  <a16:creationId xmlns:a16="http://schemas.microsoft.com/office/drawing/2014/main" id="{4CB1DE65-09F7-4A90-8A96-3ADBFE02DF8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1" name="Arc 460">
              <a:extLst>
                <a:ext uri="{FF2B5EF4-FFF2-40B4-BE49-F238E27FC236}">
                  <a16:creationId xmlns:a16="http://schemas.microsoft.com/office/drawing/2014/main" id="{549B646E-B921-4EA5-AD0B-04C2DC00D91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2" name="Straight Connector 461">
              <a:extLst>
                <a:ext uri="{FF2B5EF4-FFF2-40B4-BE49-F238E27FC236}">
                  <a16:creationId xmlns:a16="http://schemas.microsoft.com/office/drawing/2014/main" id="{0F5A53CB-7C6A-4EBC-A21F-F6663DCA7F3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CA13C9A1-DDBE-4914-94E9-C9148FC34B3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B0E6D0C-01E7-44FD-9C34-0711E8B356C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65" name="Group 464">
            <a:extLst>
              <a:ext uri="{FF2B5EF4-FFF2-40B4-BE49-F238E27FC236}">
                <a16:creationId xmlns:a16="http://schemas.microsoft.com/office/drawing/2014/main" id="{34DA9E69-44BC-4769-929F-A1844A8B12B7}"/>
              </a:ext>
            </a:extLst>
          </p:cNvPr>
          <p:cNvGrpSpPr/>
          <p:nvPr/>
        </p:nvGrpSpPr>
        <p:grpSpPr>
          <a:xfrm rot="2540802">
            <a:off x="9250599" y="9525"/>
            <a:ext cx="544580" cy="346135"/>
            <a:chOff x="1459148" y="544749"/>
            <a:chExt cx="7412477" cy="5661498"/>
          </a:xfrm>
        </p:grpSpPr>
        <p:sp>
          <p:nvSpPr>
            <p:cNvPr id="466" name="Arc 465">
              <a:extLst>
                <a:ext uri="{FF2B5EF4-FFF2-40B4-BE49-F238E27FC236}">
                  <a16:creationId xmlns:a16="http://schemas.microsoft.com/office/drawing/2014/main" id="{612DC0B4-CFEC-47BC-8F34-E53D5D2FB70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67" name="Straight Connector 466">
              <a:extLst>
                <a:ext uri="{FF2B5EF4-FFF2-40B4-BE49-F238E27FC236}">
                  <a16:creationId xmlns:a16="http://schemas.microsoft.com/office/drawing/2014/main" id="{54568040-5224-4DE5-8071-081B5363320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68" name="Arc 467">
              <a:extLst>
                <a:ext uri="{FF2B5EF4-FFF2-40B4-BE49-F238E27FC236}">
                  <a16:creationId xmlns:a16="http://schemas.microsoft.com/office/drawing/2014/main" id="{A6369BA6-A814-452F-84FC-B4DACE64A3F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9" name="Straight Connector 468">
              <a:extLst>
                <a:ext uri="{FF2B5EF4-FFF2-40B4-BE49-F238E27FC236}">
                  <a16:creationId xmlns:a16="http://schemas.microsoft.com/office/drawing/2014/main" id="{EC778482-2D28-423F-9457-3E4A34DF9A4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FFE5C834-C728-4F13-A934-E08E4DD8DB6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71" name="Oval 470">
              <a:extLst>
                <a:ext uri="{FF2B5EF4-FFF2-40B4-BE49-F238E27FC236}">
                  <a16:creationId xmlns:a16="http://schemas.microsoft.com/office/drawing/2014/main" id="{DCEBABE8-E7B9-4721-8B19-CAD7339BB37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Arc 471">
              <a:extLst>
                <a:ext uri="{FF2B5EF4-FFF2-40B4-BE49-F238E27FC236}">
                  <a16:creationId xmlns:a16="http://schemas.microsoft.com/office/drawing/2014/main" id="{7277A3A2-CFD2-475D-9419-31FA75165AC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3" name="Arc 472">
              <a:extLst>
                <a:ext uri="{FF2B5EF4-FFF2-40B4-BE49-F238E27FC236}">
                  <a16:creationId xmlns:a16="http://schemas.microsoft.com/office/drawing/2014/main" id="{1339113B-AF6F-4D38-A6F4-43747666239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4" name="Arc 473">
              <a:extLst>
                <a:ext uri="{FF2B5EF4-FFF2-40B4-BE49-F238E27FC236}">
                  <a16:creationId xmlns:a16="http://schemas.microsoft.com/office/drawing/2014/main" id="{5BBD97CA-2A4B-445E-A145-51932FE99E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5" name="Arc 474">
              <a:extLst>
                <a:ext uri="{FF2B5EF4-FFF2-40B4-BE49-F238E27FC236}">
                  <a16:creationId xmlns:a16="http://schemas.microsoft.com/office/drawing/2014/main" id="{867A752A-CE3D-4463-A27E-7AC0D628B3A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6" name="Straight Connector 475">
              <a:extLst>
                <a:ext uri="{FF2B5EF4-FFF2-40B4-BE49-F238E27FC236}">
                  <a16:creationId xmlns:a16="http://schemas.microsoft.com/office/drawing/2014/main" id="{8D8E868C-3316-410C-9713-9FB9F85356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4C164D2D-3CF4-4776-89A8-429DD9D9308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15363EC5-0CF6-4675-92B9-7B9877CB906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79" name="Group 478">
            <a:extLst>
              <a:ext uri="{FF2B5EF4-FFF2-40B4-BE49-F238E27FC236}">
                <a16:creationId xmlns:a16="http://schemas.microsoft.com/office/drawing/2014/main" id="{41310554-0901-48AD-9C15-28AB57718A6E}"/>
              </a:ext>
            </a:extLst>
          </p:cNvPr>
          <p:cNvGrpSpPr/>
          <p:nvPr/>
        </p:nvGrpSpPr>
        <p:grpSpPr>
          <a:xfrm rot="2540802">
            <a:off x="9564924" y="9525"/>
            <a:ext cx="544580" cy="346135"/>
            <a:chOff x="1459148" y="544749"/>
            <a:chExt cx="7412477" cy="5661498"/>
          </a:xfrm>
        </p:grpSpPr>
        <p:sp>
          <p:nvSpPr>
            <p:cNvPr id="480" name="Arc 479">
              <a:extLst>
                <a:ext uri="{FF2B5EF4-FFF2-40B4-BE49-F238E27FC236}">
                  <a16:creationId xmlns:a16="http://schemas.microsoft.com/office/drawing/2014/main" id="{6956F641-107D-4B6D-8E6D-56D96E0178D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1" name="Straight Connector 480">
              <a:extLst>
                <a:ext uri="{FF2B5EF4-FFF2-40B4-BE49-F238E27FC236}">
                  <a16:creationId xmlns:a16="http://schemas.microsoft.com/office/drawing/2014/main" id="{580C7981-61D8-4A89-84D5-BBBD4420C8D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82" name="Arc 481">
              <a:extLst>
                <a:ext uri="{FF2B5EF4-FFF2-40B4-BE49-F238E27FC236}">
                  <a16:creationId xmlns:a16="http://schemas.microsoft.com/office/drawing/2014/main" id="{3308DAF6-B166-4634-89D8-F939B3C039E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3" name="Straight Connector 482">
              <a:extLst>
                <a:ext uri="{FF2B5EF4-FFF2-40B4-BE49-F238E27FC236}">
                  <a16:creationId xmlns:a16="http://schemas.microsoft.com/office/drawing/2014/main" id="{B32AEF35-B697-4FB1-8C3B-A62378F1647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49ACD5F6-6A0A-4B6A-828D-D5C66C660A3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85" name="Oval 484">
              <a:extLst>
                <a:ext uri="{FF2B5EF4-FFF2-40B4-BE49-F238E27FC236}">
                  <a16:creationId xmlns:a16="http://schemas.microsoft.com/office/drawing/2014/main" id="{A37C479E-E9F3-4463-B3FA-0A1BC687727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Arc 485">
              <a:extLst>
                <a:ext uri="{FF2B5EF4-FFF2-40B4-BE49-F238E27FC236}">
                  <a16:creationId xmlns:a16="http://schemas.microsoft.com/office/drawing/2014/main" id="{35750A92-5515-4F87-A695-8E9D648B909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7" name="Arc 486">
              <a:extLst>
                <a:ext uri="{FF2B5EF4-FFF2-40B4-BE49-F238E27FC236}">
                  <a16:creationId xmlns:a16="http://schemas.microsoft.com/office/drawing/2014/main" id="{EA32A2F6-8CC8-471F-A685-DD3882A753A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8" name="Arc 487">
              <a:extLst>
                <a:ext uri="{FF2B5EF4-FFF2-40B4-BE49-F238E27FC236}">
                  <a16:creationId xmlns:a16="http://schemas.microsoft.com/office/drawing/2014/main" id="{7AD0A226-4A50-4AA9-884E-871AC78BB2C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9" name="Arc 488">
              <a:extLst>
                <a:ext uri="{FF2B5EF4-FFF2-40B4-BE49-F238E27FC236}">
                  <a16:creationId xmlns:a16="http://schemas.microsoft.com/office/drawing/2014/main" id="{25BAD23F-1859-40A6-B899-100A5CC65D7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0" name="Straight Connector 489">
              <a:extLst>
                <a:ext uri="{FF2B5EF4-FFF2-40B4-BE49-F238E27FC236}">
                  <a16:creationId xmlns:a16="http://schemas.microsoft.com/office/drawing/2014/main" id="{2F613056-8D30-4F29-93DF-BE7759D62CD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91" name="Straight Connector 490">
              <a:extLst>
                <a:ext uri="{FF2B5EF4-FFF2-40B4-BE49-F238E27FC236}">
                  <a16:creationId xmlns:a16="http://schemas.microsoft.com/office/drawing/2014/main" id="{7CCDEFFD-1C8C-4BB5-B588-EB3EE77883A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92" name="Straight Connector 491">
              <a:extLst>
                <a:ext uri="{FF2B5EF4-FFF2-40B4-BE49-F238E27FC236}">
                  <a16:creationId xmlns:a16="http://schemas.microsoft.com/office/drawing/2014/main" id="{8222A226-794F-4036-AAA5-6A94980BA03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93" name="Group 492">
            <a:extLst>
              <a:ext uri="{FF2B5EF4-FFF2-40B4-BE49-F238E27FC236}">
                <a16:creationId xmlns:a16="http://schemas.microsoft.com/office/drawing/2014/main" id="{934E42EA-774E-4B48-951F-5775DBE7FF56}"/>
              </a:ext>
            </a:extLst>
          </p:cNvPr>
          <p:cNvGrpSpPr/>
          <p:nvPr/>
        </p:nvGrpSpPr>
        <p:grpSpPr>
          <a:xfrm rot="2540802">
            <a:off x="9879249" y="9525"/>
            <a:ext cx="544580" cy="346135"/>
            <a:chOff x="1459148" y="544749"/>
            <a:chExt cx="7412477" cy="5661498"/>
          </a:xfrm>
        </p:grpSpPr>
        <p:sp>
          <p:nvSpPr>
            <p:cNvPr id="494" name="Arc 493">
              <a:extLst>
                <a:ext uri="{FF2B5EF4-FFF2-40B4-BE49-F238E27FC236}">
                  <a16:creationId xmlns:a16="http://schemas.microsoft.com/office/drawing/2014/main" id="{90E6B995-AB4A-45AA-A130-667F5C4AE4F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5" name="Straight Connector 494">
              <a:extLst>
                <a:ext uri="{FF2B5EF4-FFF2-40B4-BE49-F238E27FC236}">
                  <a16:creationId xmlns:a16="http://schemas.microsoft.com/office/drawing/2014/main" id="{A8AC3A99-7B36-478B-BF51-42266C20EA5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96" name="Arc 495">
              <a:extLst>
                <a:ext uri="{FF2B5EF4-FFF2-40B4-BE49-F238E27FC236}">
                  <a16:creationId xmlns:a16="http://schemas.microsoft.com/office/drawing/2014/main" id="{C7A2DEED-FD61-47B7-A345-7ED4EA3A964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97" name="Straight Connector 496">
              <a:extLst>
                <a:ext uri="{FF2B5EF4-FFF2-40B4-BE49-F238E27FC236}">
                  <a16:creationId xmlns:a16="http://schemas.microsoft.com/office/drawing/2014/main" id="{BB8E9749-8F53-4729-8352-B1D0729B827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E3B819E1-076C-428D-BABD-CF87C6E49AF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99" name="Oval 498">
              <a:extLst>
                <a:ext uri="{FF2B5EF4-FFF2-40B4-BE49-F238E27FC236}">
                  <a16:creationId xmlns:a16="http://schemas.microsoft.com/office/drawing/2014/main" id="{DA9BAD60-735B-4CE7-8ADC-FD1E815AE7D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Arc 499">
              <a:extLst>
                <a:ext uri="{FF2B5EF4-FFF2-40B4-BE49-F238E27FC236}">
                  <a16:creationId xmlns:a16="http://schemas.microsoft.com/office/drawing/2014/main" id="{AF11A395-37E4-4112-80C3-182CD00CFDB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1" name="Arc 500">
              <a:extLst>
                <a:ext uri="{FF2B5EF4-FFF2-40B4-BE49-F238E27FC236}">
                  <a16:creationId xmlns:a16="http://schemas.microsoft.com/office/drawing/2014/main" id="{D076A18D-F12B-455E-8388-E53E7DE6B9C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2" name="Arc 501">
              <a:extLst>
                <a:ext uri="{FF2B5EF4-FFF2-40B4-BE49-F238E27FC236}">
                  <a16:creationId xmlns:a16="http://schemas.microsoft.com/office/drawing/2014/main" id="{D8620347-BFBA-4330-8AC8-30883F7AC1F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3" name="Arc 502">
              <a:extLst>
                <a:ext uri="{FF2B5EF4-FFF2-40B4-BE49-F238E27FC236}">
                  <a16:creationId xmlns:a16="http://schemas.microsoft.com/office/drawing/2014/main" id="{FB9467AF-7557-40AD-AFA8-D6A7D948B68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4" name="Straight Connector 503">
              <a:extLst>
                <a:ext uri="{FF2B5EF4-FFF2-40B4-BE49-F238E27FC236}">
                  <a16:creationId xmlns:a16="http://schemas.microsoft.com/office/drawing/2014/main" id="{19ED4562-0684-425E-A55E-9449F329BC7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05" name="Straight Connector 504">
              <a:extLst>
                <a:ext uri="{FF2B5EF4-FFF2-40B4-BE49-F238E27FC236}">
                  <a16:creationId xmlns:a16="http://schemas.microsoft.com/office/drawing/2014/main" id="{3E3CD443-3D4A-42C4-AD58-18E2331D23B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06" name="Straight Connector 505">
              <a:extLst>
                <a:ext uri="{FF2B5EF4-FFF2-40B4-BE49-F238E27FC236}">
                  <a16:creationId xmlns:a16="http://schemas.microsoft.com/office/drawing/2014/main" id="{1BB93DC7-ABD5-4F79-97BC-A2B7A0C58B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07" name="Group 506">
            <a:extLst>
              <a:ext uri="{FF2B5EF4-FFF2-40B4-BE49-F238E27FC236}">
                <a16:creationId xmlns:a16="http://schemas.microsoft.com/office/drawing/2014/main" id="{33E44045-9FD6-46DE-A12A-F987A98B15E6}"/>
              </a:ext>
            </a:extLst>
          </p:cNvPr>
          <p:cNvGrpSpPr/>
          <p:nvPr/>
        </p:nvGrpSpPr>
        <p:grpSpPr>
          <a:xfrm rot="2540802">
            <a:off x="10193574" y="9525"/>
            <a:ext cx="544580" cy="346135"/>
            <a:chOff x="1459148" y="544749"/>
            <a:chExt cx="7412477" cy="5661498"/>
          </a:xfrm>
        </p:grpSpPr>
        <p:sp>
          <p:nvSpPr>
            <p:cNvPr id="508" name="Arc 507">
              <a:extLst>
                <a:ext uri="{FF2B5EF4-FFF2-40B4-BE49-F238E27FC236}">
                  <a16:creationId xmlns:a16="http://schemas.microsoft.com/office/drawing/2014/main" id="{DF7F2424-C6A0-4EF7-BEFA-FD7DD5A6019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09" name="Straight Connector 508">
              <a:extLst>
                <a:ext uri="{FF2B5EF4-FFF2-40B4-BE49-F238E27FC236}">
                  <a16:creationId xmlns:a16="http://schemas.microsoft.com/office/drawing/2014/main" id="{B6F496E5-BE55-46FB-8888-8B52C3B2860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10" name="Arc 509">
              <a:extLst>
                <a:ext uri="{FF2B5EF4-FFF2-40B4-BE49-F238E27FC236}">
                  <a16:creationId xmlns:a16="http://schemas.microsoft.com/office/drawing/2014/main" id="{3F4B1589-B04B-4EA3-9F8A-8CDD5F2FD3C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1" name="Straight Connector 510">
              <a:extLst>
                <a:ext uri="{FF2B5EF4-FFF2-40B4-BE49-F238E27FC236}">
                  <a16:creationId xmlns:a16="http://schemas.microsoft.com/office/drawing/2014/main" id="{002EC099-D8EA-4AEF-A223-674A383AE7F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12" name="Straight Connector 511">
              <a:extLst>
                <a:ext uri="{FF2B5EF4-FFF2-40B4-BE49-F238E27FC236}">
                  <a16:creationId xmlns:a16="http://schemas.microsoft.com/office/drawing/2014/main" id="{E057A40D-16D4-4760-BE0B-3A07F5624C1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13" name="Oval 512">
              <a:extLst>
                <a:ext uri="{FF2B5EF4-FFF2-40B4-BE49-F238E27FC236}">
                  <a16:creationId xmlns:a16="http://schemas.microsoft.com/office/drawing/2014/main" id="{CAA054FD-602D-4B4B-88ED-95AA1CD9FE3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Arc 513">
              <a:extLst>
                <a:ext uri="{FF2B5EF4-FFF2-40B4-BE49-F238E27FC236}">
                  <a16:creationId xmlns:a16="http://schemas.microsoft.com/office/drawing/2014/main" id="{8530C915-E114-46FF-B4D9-F5434DB5F47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5" name="Arc 514">
              <a:extLst>
                <a:ext uri="{FF2B5EF4-FFF2-40B4-BE49-F238E27FC236}">
                  <a16:creationId xmlns:a16="http://schemas.microsoft.com/office/drawing/2014/main" id="{C237C636-6F2A-4238-BC3F-9503E2470F6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6" name="Arc 515">
              <a:extLst>
                <a:ext uri="{FF2B5EF4-FFF2-40B4-BE49-F238E27FC236}">
                  <a16:creationId xmlns:a16="http://schemas.microsoft.com/office/drawing/2014/main" id="{8FCCFCBA-6AE9-445C-B809-FB4AF44E301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7" name="Arc 516">
              <a:extLst>
                <a:ext uri="{FF2B5EF4-FFF2-40B4-BE49-F238E27FC236}">
                  <a16:creationId xmlns:a16="http://schemas.microsoft.com/office/drawing/2014/main" id="{AA90690A-70E8-4DA5-BB9D-D8EF58A9F19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18" name="Straight Connector 517">
              <a:extLst>
                <a:ext uri="{FF2B5EF4-FFF2-40B4-BE49-F238E27FC236}">
                  <a16:creationId xmlns:a16="http://schemas.microsoft.com/office/drawing/2014/main" id="{28950334-F7E1-40BC-A00C-3390BA63D80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a:extLst>
                <a:ext uri="{FF2B5EF4-FFF2-40B4-BE49-F238E27FC236}">
                  <a16:creationId xmlns:a16="http://schemas.microsoft.com/office/drawing/2014/main" id="{55230914-C1E7-460E-871E-4CC2C141BF2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a:extLst>
                <a:ext uri="{FF2B5EF4-FFF2-40B4-BE49-F238E27FC236}">
                  <a16:creationId xmlns:a16="http://schemas.microsoft.com/office/drawing/2014/main" id="{681904C1-A016-4C77-905D-66B8BD4D9B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4E37C50D-B081-4FFE-903F-D8C72F4F81A1}"/>
              </a:ext>
            </a:extLst>
          </p:cNvPr>
          <p:cNvGrpSpPr/>
          <p:nvPr/>
        </p:nvGrpSpPr>
        <p:grpSpPr>
          <a:xfrm rot="2540802">
            <a:off x="10507899" y="9525"/>
            <a:ext cx="544580" cy="346135"/>
            <a:chOff x="1459148" y="544749"/>
            <a:chExt cx="7412477" cy="5661498"/>
          </a:xfrm>
        </p:grpSpPr>
        <p:sp>
          <p:nvSpPr>
            <p:cNvPr id="522" name="Arc 521">
              <a:extLst>
                <a:ext uri="{FF2B5EF4-FFF2-40B4-BE49-F238E27FC236}">
                  <a16:creationId xmlns:a16="http://schemas.microsoft.com/office/drawing/2014/main" id="{767175B3-7529-4E53-B80A-992BCDEB0FA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3" name="Straight Connector 522">
              <a:extLst>
                <a:ext uri="{FF2B5EF4-FFF2-40B4-BE49-F238E27FC236}">
                  <a16:creationId xmlns:a16="http://schemas.microsoft.com/office/drawing/2014/main" id="{48F27578-9B11-4C17-95B2-75995781278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24" name="Arc 523">
              <a:extLst>
                <a:ext uri="{FF2B5EF4-FFF2-40B4-BE49-F238E27FC236}">
                  <a16:creationId xmlns:a16="http://schemas.microsoft.com/office/drawing/2014/main" id="{B08BF266-246F-49DA-8F62-F085AF5F664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5" name="Straight Connector 524">
              <a:extLst>
                <a:ext uri="{FF2B5EF4-FFF2-40B4-BE49-F238E27FC236}">
                  <a16:creationId xmlns:a16="http://schemas.microsoft.com/office/drawing/2014/main" id="{202D43F1-2200-4F34-9E37-F0C2029699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D7E41CEE-C288-4FAD-8BF0-F8D850591BF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27" name="Oval 526">
              <a:extLst>
                <a:ext uri="{FF2B5EF4-FFF2-40B4-BE49-F238E27FC236}">
                  <a16:creationId xmlns:a16="http://schemas.microsoft.com/office/drawing/2014/main" id="{122929D8-CBCA-4AE3-BD29-A080EDC3E35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Arc 527">
              <a:extLst>
                <a:ext uri="{FF2B5EF4-FFF2-40B4-BE49-F238E27FC236}">
                  <a16:creationId xmlns:a16="http://schemas.microsoft.com/office/drawing/2014/main" id="{06459932-F86E-480B-94F9-8864C6377D8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9" name="Arc 528">
              <a:extLst>
                <a:ext uri="{FF2B5EF4-FFF2-40B4-BE49-F238E27FC236}">
                  <a16:creationId xmlns:a16="http://schemas.microsoft.com/office/drawing/2014/main" id="{5F86C0A3-770A-4615-9017-E1D91B1242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0" name="Arc 529">
              <a:extLst>
                <a:ext uri="{FF2B5EF4-FFF2-40B4-BE49-F238E27FC236}">
                  <a16:creationId xmlns:a16="http://schemas.microsoft.com/office/drawing/2014/main" id="{BBC97A0E-B96B-426E-B4DD-84F6FE7BCA6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1" name="Arc 530">
              <a:extLst>
                <a:ext uri="{FF2B5EF4-FFF2-40B4-BE49-F238E27FC236}">
                  <a16:creationId xmlns:a16="http://schemas.microsoft.com/office/drawing/2014/main" id="{7A96E6B6-7FBD-4867-B58B-62DD778EF82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2" name="Straight Connector 531">
              <a:extLst>
                <a:ext uri="{FF2B5EF4-FFF2-40B4-BE49-F238E27FC236}">
                  <a16:creationId xmlns:a16="http://schemas.microsoft.com/office/drawing/2014/main" id="{38C95C17-8AE0-4BFE-9413-A4E8F19296B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45C7A89C-DB8D-46C0-917A-799692F9FCA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a:extLst>
                <a:ext uri="{FF2B5EF4-FFF2-40B4-BE49-F238E27FC236}">
                  <a16:creationId xmlns:a16="http://schemas.microsoft.com/office/drawing/2014/main" id="{BC9045FE-7A11-4E2E-8A55-478AD8BE79B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35" name="Group 534">
            <a:extLst>
              <a:ext uri="{FF2B5EF4-FFF2-40B4-BE49-F238E27FC236}">
                <a16:creationId xmlns:a16="http://schemas.microsoft.com/office/drawing/2014/main" id="{69D5A6DA-4EA8-4A06-BD64-D9838FBC3B18}"/>
              </a:ext>
            </a:extLst>
          </p:cNvPr>
          <p:cNvGrpSpPr/>
          <p:nvPr/>
        </p:nvGrpSpPr>
        <p:grpSpPr>
          <a:xfrm rot="2540802">
            <a:off x="10822224" y="9525"/>
            <a:ext cx="544580" cy="346135"/>
            <a:chOff x="1459148" y="544749"/>
            <a:chExt cx="7412477" cy="5661498"/>
          </a:xfrm>
        </p:grpSpPr>
        <p:sp>
          <p:nvSpPr>
            <p:cNvPr id="536" name="Arc 535">
              <a:extLst>
                <a:ext uri="{FF2B5EF4-FFF2-40B4-BE49-F238E27FC236}">
                  <a16:creationId xmlns:a16="http://schemas.microsoft.com/office/drawing/2014/main" id="{9A3095CC-9B33-463A-8647-A2BD7E1B13B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37" name="Straight Connector 536">
              <a:extLst>
                <a:ext uri="{FF2B5EF4-FFF2-40B4-BE49-F238E27FC236}">
                  <a16:creationId xmlns:a16="http://schemas.microsoft.com/office/drawing/2014/main" id="{3885FFB0-4219-48A8-B6A8-054BE069E6A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38" name="Arc 537">
              <a:extLst>
                <a:ext uri="{FF2B5EF4-FFF2-40B4-BE49-F238E27FC236}">
                  <a16:creationId xmlns:a16="http://schemas.microsoft.com/office/drawing/2014/main" id="{06DA2B2B-CCBC-4C39-9C39-199A5936756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9" name="Straight Connector 538">
              <a:extLst>
                <a:ext uri="{FF2B5EF4-FFF2-40B4-BE49-F238E27FC236}">
                  <a16:creationId xmlns:a16="http://schemas.microsoft.com/office/drawing/2014/main" id="{38C3599E-41A8-4734-BB90-546F23CEA92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40" name="Straight Connector 539">
              <a:extLst>
                <a:ext uri="{FF2B5EF4-FFF2-40B4-BE49-F238E27FC236}">
                  <a16:creationId xmlns:a16="http://schemas.microsoft.com/office/drawing/2014/main" id="{DD70217B-1100-4E56-A768-8CDB72B9ECF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41" name="Oval 540">
              <a:extLst>
                <a:ext uri="{FF2B5EF4-FFF2-40B4-BE49-F238E27FC236}">
                  <a16:creationId xmlns:a16="http://schemas.microsoft.com/office/drawing/2014/main" id="{FF269648-0129-43F6-A7C9-6AB0E9EF5FC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Arc 541">
              <a:extLst>
                <a:ext uri="{FF2B5EF4-FFF2-40B4-BE49-F238E27FC236}">
                  <a16:creationId xmlns:a16="http://schemas.microsoft.com/office/drawing/2014/main" id="{B2D1E1AB-C221-4537-9EF4-AE3E9F08E4D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3" name="Arc 542">
              <a:extLst>
                <a:ext uri="{FF2B5EF4-FFF2-40B4-BE49-F238E27FC236}">
                  <a16:creationId xmlns:a16="http://schemas.microsoft.com/office/drawing/2014/main" id="{927289CE-11E0-4F0D-9E49-CF4B30BC0C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4" name="Arc 543">
              <a:extLst>
                <a:ext uri="{FF2B5EF4-FFF2-40B4-BE49-F238E27FC236}">
                  <a16:creationId xmlns:a16="http://schemas.microsoft.com/office/drawing/2014/main" id="{AEFE2618-4F06-4CF0-A120-D10511DC006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5" name="Arc 544">
              <a:extLst>
                <a:ext uri="{FF2B5EF4-FFF2-40B4-BE49-F238E27FC236}">
                  <a16:creationId xmlns:a16="http://schemas.microsoft.com/office/drawing/2014/main" id="{4959FA2C-9D78-420D-BAF9-8831EF443D6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6" name="Straight Connector 545">
              <a:extLst>
                <a:ext uri="{FF2B5EF4-FFF2-40B4-BE49-F238E27FC236}">
                  <a16:creationId xmlns:a16="http://schemas.microsoft.com/office/drawing/2014/main" id="{FA39D99A-9484-4F83-939A-656037EEDF1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47" name="Straight Connector 546">
              <a:extLst>
                <a:ext uri="{FF2B5EF4-FFF2-40B4-BE49-F238E27FC236}">
                  <a16:creationId xmlns:a16="http://schemas.microsoft.com/office/drawing/2014/main" id="{7C02AD1A-F187-4E8F-AB14-27A04BEABB0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a:extLst>
                <a:ext uri="{FF2B5EF4-FFF2-40B4-BE49-F238E27FC236}">
                  <a16:creationId xmlns:a16="http://schemas.microsoft.com/office/drawing/2014/main" id="{3002C17A-E04A-400B-9241-A4EC7F1845E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49" name="Group 548">
            <a:extLst>
              <a:ext uri="{FF2B5EF4-FFF2-40B4-BE49-F238E27FC236}">
                <a16:creationId xmlns:a16="http://schemas.microsoft.com/office/drawing/2014/main" id="{9C47F35E-E906-400D-941C-9A95C4E4C61D}"/>
              </a:ext>
            </a:extLst>
          </p:cNvPr>
          <p:cNvGrpSpPr/>
          <p:nvPr/>
        </p:nvGrpSpPr>
        <p:grpSpPr>
          <a:xfrm rot="2540802">
            <a:off x="11136549" y="9525"/>
            <a:ext cx="544580" cy="346135"/>
            <a:chOff x="1459148" y="544749"/>
            <a:chExt cx="7412477" cy="5661498"/>
          </a:xfrm>
        </p:grpSpPr>
        <p:sp>
          <p:nvSpPr>
            <p:cNvPr id="550" name="Arc 549">
              <a:extLst>
                <a:ext uri="{FF2B5EF4-FFF2-40B4-BE49-F238E27FC236}">
                  <a16:creationId xmlns:a16="http://schemas.microsoft.com/office/drawing/2014/main" id="{9ADA83C5-829F-4975-AA4A-5BE1273A8FB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1" name="Straight Connector 550">
              <a:extLst>
                <a:ext uri="{FF2B5EF4-FFF2-40B4-BE49-F238E27FC236}">
                  <a16:creationId xmlns:a16="http://schemas.microsoft.com/office/drawing/2014/main" id="{50F15D03-D16F-4165-857B-A37B3A8739E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52" name="Arc 551">
              <a:extLst>
                <a:ext uri="{FF2B5EF4-FFF2-40B4-BE49-F238E27FC236}">
                  <a16:creationId xmlns:a16="http://schemas.microsoft.com/office/drawing/2014/main" id="{B0978780-D2E6-4808-8EC2-44B0EBA492F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3" name="Straight Connector 552">
              <a:extLst>
                <a:ext uri="{FF2B5EF4-FFF2-40B4-BE49-F238E27FC236}">
                  <a16:creationId xmlns:a16="http://schemas.microsoft.com/office/drawing/2014/main" id="{D625940B-1A05-43F2-838F-777DCD259A8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192270D1-C457-4888-BD41-A0184A246FE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55" name="Oval 554">
              <a:extLst>
                <a:ext uri="{FF2B5EF4-FFF2-40B4-BE49-F238E27FC236}">
                  <a16:creationId xmlns:a16="http://schemas.microsoft.com/office/drawing/2014/main" id="{2C244324-3ED2-4E36-A667-89867D4E110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Arc 555">
              <a:extLst>
                <a:ext uri="{FF2B5EF4-FFF2-40B4-BE49-F238E27FC236}">
                  <a16:creationId xmlns:a16="http://schemas.microsoft.com/office/drawing/2014/main" id="{D776ADB4-7059-41B9-96A6-522249CE0E4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7" name="Arc 556">
              <a:extLst>
                <a:ext uri="{FF2B5EF4-FFF2-40B4-BE49-F238E27FC236}">
                  <a16:creationId xmlns:a16="http://schemas.microsoft.com/office/drawing/2014/main" id="{D558B30F-AA7E-4545-B29F-8AC9023BA3E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8" name="Arc 557">
              <a:extLst>
                <a:ext uri="{FF2B5EF4-FFF2-40B4-BE49-F238E27FC236}">
                  <a16:creationId xmlns:a16="http://schemas.microsoft.com/office/drawing/2014/main" id="{7B730BFC-58A7-4D47-82B8-DF49EFB3A9D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9" name="Arc 558">
              <a:extLst>
                <a:ext uri="{FF2B5EF4-FFF2-40B4-BE49-F238E27FC236}">
                  <a16:creationId xmlns:a16="http://schemas.microsoft.com/office/drawing/2014/main" id="{6A1B614B-A295-47F2-90F9-97C6F6B8520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0" name="Straight Connector 559">
              <a:extLst>
                <a:ext uri="{FF2B5EF4-FFF2-40B4-BE49-F238E27FC236}">
                  <a16:creationId xmlns:a16="http://schemas.microsoft.com/office/drawing/2014/main" id="{A7BBBD8C-36D9-4942-B402-364A956787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a:extLst>
                <a:ext uri="{FF2B5EF4-FFF2-40B4-BE49-F238E27FC236}">
                  <a16:creationId xmlns:a16="http://schemas.microsoft.com/office/drawing/2014/main" id="{73CCA524-0AC8-4DDF-8C3D-EDD59C4F184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a:extLst>
                <a:ext uri="{FF2B5EF4-FFF2-40B4-BE49-F238E27FC236}">
                  <a16:creationId xmlns:a16="http://schemas.microsoft.com/office/drawing/2014/main" id="{E0A925C5-6320-45DA-B16E-EFAEDDC673E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63" name="Group 562">
            <a:extLst>
              <a:ext uri="{FF2B5EF4-FFF2-40B4-BE49-F238E27FC236}">
                <a16:creationId xmlns:a16="http://schemas.microsoft.com/office/drawing/2014/main" id="{FD6929E9-8FB3-4947-84D5-AA8BDEAEEB62}"/>
              </a:ext>
            </a:extLst>
          </p:cNvPr>
          <p:cNvGrpSpPr/>
          <p:nvPr/>
        </p:nvGrpSpPr>
        <p:grpSpPr>
          <a:xfrm rot="2540802">
            <a:off x="11450874" y="9525"/>
            <a:ext cx="544580" cy="346135"/>
            <a:chOff x="1459148" y="544749"/>
            <a:chExt cx="7412477" cy="5661498"/>
          </a:xfrm>
        </p:grpSpPr>
        <p:sp>
          <p:nvSpPr>
            <p:cNvPr id="564" name="Arc 563">
              <a:extLst>
                <a:ext uri="{FF2B5EF4-FFF2-40B4-BE49-F238E27FC236}">
                  <a16:creationId xmlns:a16="http://schemas.microsoft.com/office/drawing/2014/main" id="{73C5EE6B-DCC9-4942-A51A-30B65DDF14B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5" name="Straight Connector 564">
              <a:extLst>
                <a:ext uri="{FF2B5EF4-FFF2-40B4-BE49-F238E27FC236}">
                  <a16:creationId xmlns:a16="http://schemas.microsoft.com/office/drawing/2014/main" id="{69F5556F-9C33-4C21-8540-2A3635CF1E0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66" name="Arc 565">
              <a:extLst>
                <a:ext uri="{FF2B5EF4-FFF2-40B4-BE49-F238E27FC236}">
                  <a16:creationId xmlns:a16="http://schemas.microsoft.com/office/drawing/2014/main" id="{2229B46C-571D-41CD-A21D-4A43698EA3B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67" name="Straight Connector 566">
              <a:extLst>
                <a:ext uri="{FF2B5EF4-FFF2-40B4-BE49-F238E27FC236}">
                  <a16:creationId xmlns:a16="http://schemas.microsoft.com/office/drawing/2014/main" id="{9A143A36-86F9-4BF7-8377-A759A604CD2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9F33F8E6-89D0-40AA-B589-6D13C424767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69" name="Oval 568">
              <a:extLst>
                <a:ext uri="{FF2B5EF4-FFF2-40B4-BE49-F238E27FC236}">
                  <a16:creationId xmlns:a16="http://schemas.microsoft.com/office/drawing/2014/main" id="{06E9D91E-35B4-470A-B002-295FB7288B2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Arc 569">
              <a:extLst>
                <a:ext uri="{FF2B5EF4-FFF2-40B4-BE49-F238E27FC236}">
                  <a16:creationId xmlns:a16="http://schemas.microsoft.com/office/drawing/2014/main" id="{CBD1848E-DEE6-4C36-BF24-FD75AEA65FD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1" name="Arc 570">
              <a:extLst>
                <a:ext uri="{FF2B5EF4-FFF2-40B4-BE49-F238E27FC236}">
                  <a16:creationId xmlns:a16="http://schemas.microsoft.com/office/drawing/2014/main" id="{309D8D20-147B-4785-8058-CE6C5555C4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2" name="Arc 571">
              <a:extLst>
                <a:ext uri="{FF2B5EF4-FFF2-40B4-BE49-F238E27FC236}">
                  <a16:creationId xmlns:a16="http://schemas.microsoft.com/office/drawing/2014/main" id="{11825AC8-3943-4EB4-86F6-7963FA5B290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3" name="Arc 572">
              <a:extLst>
                <a:ext uri="{FF2B5EF4-FFF2-40B4-BE49-F238E27FC236}">
                  <a16:creationId xmlns:a16="http://schemas.microsoft.com/office/drawing/2014/main" id="{B4CD9B7B-47AE-424B-90A8-8F5375FF287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4" name="Straight Connector 573">
              <a:extLst>
                <a:ext uri="{FF2B5EF4-FFF2-40B4-BE49-F238E27FC236}">
                  <a16:creationId xmlns:a16="http://schemas.microsoft.com/office/drawing/2014/main" id="{78E034EA-996B-455E-ABE5-936D4C180EC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a:extLst>
                <a:ext uri="{FF2B5EF4-FFF2-40B4-BE49-F238E27FC236}">
                  <a16:creationId xmlns:a16="http://schemas.microsoft.com/office/drawing/2014/main" id="{DF187F4B-E998-4E93-BDE0-510B9E70428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571AB227-241B-4C40-B41D-963FD32ADFB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77" name="Group 576">
            <a:extLst>
              <a:ext uri="{FF2B5EF4-FFF2-40B4-BE49-F238E27FC236}">
                <a16:creationId xmlns:a16="http://schemas.microsoft.com/office/drawing/2014/main" id="{60C66A19-0F8A-45F0-B72C-2E4F85810E95}"/>
              </a:ext>
            </a:extLst>
          </p:cNvPr>
          <p:cNvGrpSpPr/>
          <p:nvPr/>
        </p:nvGrpSpPr>
        <p:grpSpPr>
          <a:xfrm rot="2540802">
            <a:off x="11736624" y="9525"/>
            <a:ext cx="544580" cy="346135"/>
            <a:chOff x="1459148" y="544749"/>
            <a:chExt cx="7412477" cy="5661498"/>
          </a:xfrm>
        </p:grpSpPr>
        <p:sp>
          <p:nvSpPr>
            <p:cNvPr id="578" name="Arc 577">
              <a:extLst>
                <a:ext uri="{FF2B5EF4-FFF2-40B4-BE49-F238E27FC236}">
                  <a16:creationId xmlns:a16="http://schemas.microsoft.com/office/drawing/2014/main" id="{14B2BFC9-F5D9-40A9-BA75-6F4DB80B0D8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79" name="Straight Connector 578">
              <a:extLst>
                <a:ext uri="{FF2B5EF4-FFF2-40B4-BE49-F238E27FC236}">
                  <a16:creationId xmlns:a16="http://schemas.microsoft.com/office/drawing/2014/main" id="{19E47A5B-20A4-4057-97B8-97664DC1F01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80" name="Arc 579">
              <a:extLst>
                <a:ext uri="{FF2B5EF4-FFF2-40B4-BE49-F238E27FC236}">
                  <a16:creationId xmlns:a16="http://schemas.microsoft.com/office/drawing/2014/main" id="{B8E6BF72-F714-4B4D-9A6F-1E14D023677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1" name="Straight Connector 580">
              <a:extLst>
                <a:ext uri="{FF2B5EF4-FFF2-40B4-BE49-F238E27FC236}">
                  <a16:creationId xmlns:a16="http://schemas.microsoft.com/office/drawing/2014/main" id="{B81F9CE2-1A79-4194-ADAE-BEB180C55A6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CCCFF4AF-06E4-4406-812C-6A57E0576D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83" name="Oval 582">
              <a:extLst>
                <a:ext uri="{FF2B5EF4-FFF2-40B4-BE49-F238E27FC236}">
                  <a16:creationId xmlns:a16="http://schemas.microsoft.com/office/drawing/2014/main" id="{8DE85005-7BD0-4333-A222-C7E9A35D25B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Arc 583">
              <a:extLst>
                <a:ext uri="{FF2B5EF4-FFF2-40B4-BE49-F238E27FC236}">
                  <a16:creationId xmlns:a16="http://schemas.microsoft.com/office/drawing/2014/main" id="{E01712BF-C24A-4E26-BADB-F32B3192ED1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5" name="Arc 584">
              <a:extLst>
                <a:ext uri="{FF2B5EF4-FFF2-40B4-BE49-F238E27FC236}">
                  <a16:creationId xmlns:a16="http://schemas.microsoft.com/office/drawing/2014/main" id="{E27D7B04-9FA8-4902-8829-CAB6F3649D8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6" name="Arc 585">
              <a:extLst>
                <a:ext uri="{FF2B5EF4-FFF2-40B4-BE49-F238E27FC236}">
                  <a16:creationId xmlns:a16="http://schemas.microsoft.com/office/drawing/2014/main" id="{B9231939-7C44-4164-87BB-3DC1F472C7B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7" name="Arc 586">
              <a:extLst>
                <a:ext uri="{FF2B5EF4-FFF2-40B4-BE49-F238E27FC236}">
                  <a16:creationId xmlns:a16="http://schemas.microsoft.com/office/drawing/2014/main" id="{488C6421-56EE-40FE-944E-906ACBA4FC5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88" name="Straight Connector 587">
              <a:extLst>
                <a:ext uri="{FF2B5EF4-FFF2-40B4-BE49-F238E27FC236}">
                  <a16:creationId xmlns:a16="http://schemas.microsoft.com/office/drawing/2014/main" id="{5E80BF5B-866B-4C42-A0FD-980271D6773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a:extLst>
                <a:ext uri="{FF2B5EF4-FFF2-40B4-BE49-F238E27FC236}">
                  <a16:creationId xmlns:a16="http://schemas.microsoft.com/office/drawing/2014/main" id="{A36A2713-450C-4282-9218-1A2CDCCC3E3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562C6A04-2F82-4CF0-A86A-477D44AB3B8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91" name="Group 590">
            <a:extLst>
              <a:ext uri="{FF2B5EF4-FFF2-40B4-BE49-F238E27FC236}">
                <a16:creationId xmlns:a16="http://schemas.microsoft.com/office/drawing/2014/main" id="{B223A534-BFE3-4CE0-B0E3-2202F4D4DCD3}"/>
              </a:ext>
            </a:extLst>
          </p:cNvPr>
          <p:cNvGrpSpPr/>
          <p:nvPr/>
        </p:nvGrpSpPr>
        <p:grpSpPr>
          <a:xfrm rot="2540802">
            <a:off x="-179151" y="6524625"/>
            <a:ext cx="544580" cy="346135"/>
            <a:chOff x="1459148" y="544749"/>
            <a:chExt cx="7412477" cy="5661498"/>
          </a:xfrm>
        </p:grpSpPr>
        <p:sp>
          <p:nvSpPr>
            <p:cNvPr id="592" name="Arc 591">
              <a:extLst>
                <a:ext uri="{FF2B5EF4-FFF2-40B4-BE49-F238E27FC236}">
                  <a16:creationId xmlns:a16="http://schemas.microsoft.com/office/drawing/2014/main" id="{968E1505-A6FE-4BEE-9C5B-14DEC7C019B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3" name="Straight Connector 592">
              <a:extLst>
                <a:ext uri="{FF2B5EF4-FFF2-40B4-BE49-F238E27FC236}">
                  <a16:creationId xmlns:a16="http://schemas.microsoft.com/office/drawing/2014/main" id="{9B292E24-3707-4680-BE50-455AE5CC1BD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4" name="Arc 593">
              <a:extLst>
                <a:ext uri="{FF2B5EF4-FFF2-40B4-BE49-F238E27FC236}">
                  <a16:creationId xmlns:a16="http://schemas.microsoft.com/office/drawing/2014/main" id="{B0C8B868-A816-44B7-8708-790D916231E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5" name="Straight Connector 594">
              <a:extLst>
                <a:ext uri="{FF2B5EF4-FFF2-40B4-BE49-F238E27FC236}">
                  <a16:creationId xmlns:a16="http://schemas.microsoft.com/office/drawing/2014/main" id="{3914FD68-891C-4813-8149-C1A3BC20E17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6" name="Straight Connector 595">
              <a:extLst>
                <a:ext uri="{FF2B5EF4-FFF2-40B4-BE49-F238E27FC236}">
                  <a16:creationId xmlns:a16="http://schemas.microsoft.com/office/drawing/2014/main" id="{D2DD9FB1-8185-4EE6-87D7-1E2FE698666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97" name="Oval 596">
              <a:extLst>
                <a:ext uri="{FF2B5EF4-FFF2-40B4-BE49-F238E27FC236}">
                  <a16:creationId xmlns:a16="http://schemas.microsoft.com/office/drawing/2014/main" id="{5FE48724-B656-4929-9D5E-AA69B3F6E56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Arc 597">
              <a:extLst>
                <a:ext uri="{FF2B5EF4-FFF2-40B4-BE49-F238E27FC236}">
                  <a16:creationId xmlns:a16="http://schemas.microsoft.com/office/drawing/2014/main" id="{6CFDA13F-4229-45D5-91C2-E942CC8CF04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9" name="Arc 598">
              <a:extLst>
                <a:ext uri="{FF2B5EF4-FFF2-40B4-BE49-F238E27FC236}">
                  <a16:creationId xmlns:a16="http://schemas.microsoft.com/office/drawing/2014/main" id="{04842113-1349-4B72-9288-AD1B8E0F324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0" name="Arc 599">
              <a:extLst>
                <a:ext uri="{FF2B5EF4-FFF2-40B4-BE49-F238E27FC236}">
                  <a16:creationId xmlns:a16="http://schemas.microsoft.com/office/drawing/2014/main" id="{C6E228BA-84CE-4FC1-9548-4E55C63AC06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1" name="Arc 600">
              <a:extLst>
                <a:ext uri="{FF2B5EF4-FFF2-40B4-BE49-F238E27FC236}">
                  <a16:creationId xmlns:a16="http://schemas.microsoft.com/office/drawing/2014/main" id="{0180CC24-2D63-4883-AD68-7D866ACB704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2" name="Straight Connector 601">
              <a:extLst>
                <a:ext uri="{FF2B5EF4-FFF2-40B4-BE49-F238E27FC236}">
                  <a16:creationId xmlns:a16="http://schemas.microsoft.com/office/drawing/2014/main" id="{2B3A7C7F-CD75-4E12-A307-37705907F57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9D09C48D-78B7-402D-88BC-86B22E631D1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EA12B6E0-A81A-4E99-9782-CEE1B0E0299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5" name="Group 604">
            <a:extLst>
              <a:ext uri="{FF2B5EF4-FFF2-40B4-BE49-F238E27FC236}">
                <a16:creationId xmlns:a16="http://schemas.microsoft.com/office/drawing/2014/main" id="{EE080C0A-1857-4E6A-9089-202B311CFC49}"/>
              </a:ext>
            </a:extLst>
          </p:cNvPr>
          <p:cNvGrpSpPr/>
          <p:nvPr/>
        </p:nvGrpSpPr>
        <p:grpSpPr>
          <a:xfrm rot="2540802">
            <a:off x="135174" y="6524625"/>
            <a:ext cx="544580" cy="346135"/>
            <a:chOff x="1459148" y="544749"/>
            <a:chExt cx="7412477" cy="5661498"/>
          </a:xfrm>
        </p:grpSpPr>
        <p:sp>
          <p:nvSpPr>
            <p:cNvPr id="606" name="Arc 605">
              <a:extLst>
                <a:ext uri="{FF2B5EF4-FFF2-40B4-BE49-F238E27FC236}">
                  <a16:creationId xmlns:a16="http://schemas.microsoft.com/office/drawing/2014/main" id="{9922E84D-0BC6-4B96-AED0-5A73E0EBE61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07" name="Straight Connector 606">
              <a:extLst>
                <a:ext uri="{FF2B5EF4-FFF2-40B4-BE49-F238E27FC236}">
                  <a16:creationId xmlns:a16="http://schemas.microsoft.com/office/drawing/2014/main" id="{30B271F8-45EB-4EA2-B0E4-BD6538DA917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08" name="Arc 607">
              <a:extLst>
                <a:ext uri="{FF2B5EF4-FFF2-40B4-BE49-F238E27FC236}">
                  <a16:creationId xmlns:a16="http://schemas.microsoft.com/office/drawing/2014/main" id="{29718475-8588-4F19-985B-267305EF12C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09" name="Straight Connector 608">
              <a:extLst>
                <a:ext uri="{FF2B5EF4-FFF2-40B4-BE49-F238E27FC236}">
                  <a16:creationId xmlns:a16="http://schemas.microsoft.com/office/drawing/2014/main" id="{313467A8-3269-455B-A868-F1106D398BD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10" name="Straight Connector 609">
              <a:extLst>
                <a:ext uri="{FF2B5EF4-FFF2-40B4-BE49-F238E27FC236}">
                  <a16:creationId xmlns:a16="http://schemas.microsoft.com/office/drawing/2014/main" id="{464EC326-61D4-4806-9DDE-67E2554AE5F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11" name="Oval 610">
              <a:extLst>
                <a:ext uri="{FF2B5EF4-FFF2-40B4-BE49-F238E27FC236}">
                  <a16:creationId xmlns:a16="http://schemas.microsoft.com/office/drawing/2014/main" id="{793CC823-1DFA-4508-8348-912F75C21BF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Arc 611">
              <a:extLst>
                <a:ext uri="{FF2B5EF4-FFF2-40B4-BE49-F238E27FC236}">
                  <a16:creationId xmlns:a16="http://schemas.microsoft.com/office/drawing/2014/main" id="{457E4188-DE0E-4692-B737-2407E72EAF9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3" name="Arc 612">
              <a:extLst>
                <a:ext uri="{FF2B5EF4-FFF2-40B4-BE49-F238E27FC236}">
                  <a16:creationId xmlns:a16="http://schemas.microsoft.com/office/drawing/2014/main" id="{A6A00447-5B12-44A8-902A-1916313FBAB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4" name="Arc 613">
              <a:extLst>
                <a:ext uri="{FF2B5EF4-FFF2-40B4-BE49-F238E27FC236}">
                  <a16:creationId xmlns:a16="http://schemas.microsoft.com/office/drawing/2014/main" id="{BE73FD75-59BE-44F6-88D1-17B60017DB9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5" name="Arc 614">
              <a:extLst>
                <a:ext uri="{FF2B5EF4-FFF2-40B4-BE49-F238E27FC236}">
                  <a16:creationId xmlns:a16="http://schemas.microsoft.com/office/drawing/2014/main" id="{A331B83C-2827-48B7-8784-5CB37CAB0B1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6" name="Straight Connector 615">
              <a:extLst>
                <a:ext uri="{FF2B5EF4-FFF2-40B4-BE49-F238E27FC236}">
                  <a16:creationId xmlns:a16="http://schemas.microsoft.com/office/drawing/2014/main" id="{509D24A8-4748-4B18-B5B2-EAA441B7ED8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a:extLst>
                <a:ext uri="{FF2B5EF4-FFF2-40B4-BE49-F238E27FC236}">
                  <a16:creationId xmlns:a16="http://schemas.microsoft.com/office/drawing/2014/main" id="{D81BB67A-66CF-4E4D-9B79-8EF262589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18" name="Straight Connector 617">
              <a:extLst>
                <a:ext uri="{FF2B5EF4-FFF2-40B4-BE49-F238E27FC236}">
                  <a16:creationId xmlns:a16="http://schemas.microsoft.com/office/drawing/2014/main" id="{EB7549E8-BA53-41A6-83AD-34BB3C1C38A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19" name="Group 618">
            <a:extLst>
              <a:ext uri="{FF2B5EF4-FFF2-40B4-BE49-F238E27FC236}">
                <a16:creationId xmlns:a16="http://schemas.microsoft.com/office/drawing/2014/main" id="{3EC0DBE6-D2F1-407B-A2D7-F9D922B17949}"/>
              </a:ext>
            </a:extLst>
          </p:cNvPr>
          <p:cNvGrpSpPr/>
          <p:nvPr/>
        </p:nvGrpSpPr>
        <p:grpSpPr>
          <a:xfrm rot="2540802">
            <a:off x="449499" y="6524625"/>
            <a:ext cx="544580" cy="346135"/>
            <a:chOff x="1459148" y="544749"/>
            <a:chExt cx="7412477" cy="5661498"/>
          </a:xfrm>
        </p:grpSpPr>
        <p:sp>
          <p:nvSpPr>
            <p:cNvPr id="620" name="Arc 619">
              <a:extLst>
                <a:ext uri="{FF2B5EF4-FFF2-40B4-BE49-F238E27FC236}">
                  <a16:creationId xmlns:a16="http://schemas.microsoft.com/office/drawing/2014/main" id="{24C88A38-BE7C-4A21-B8FA-1D78322D828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1" name="Straight Connector 620">
              <a:extLst>
                <a:ext uri="{FF2B5EF4-FFF2-40B4-BE49-F238E27FC236}">
                  <a16:creationId xmlns:a16="http://schemas.microsoft.com/office/drawing/2014/main" id="{57B807D6-A852-4AB8-AD28-1F9F9FE412A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22" name="Arc 621">
              <a:extLst>
                <a:ext uri="{FF2B5EF4-FFF2-40B4-BE49-F238E27FC236}">
                  <a16:creationId xmlns:a16="http://schemas.microsoft.com/office/drawing/2014/main" id="{36ACA4FC-615C-4F92-95ED-8E430FDB22E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3" name="Straight Connector 622">
              <a:extLst>
                <a:ext uri="{FF2B5EF4-FFF2-40B4-BE49-F238E27FC236}">
                  <a16:creationId xmlns:a16="http://schemas.microsoft.com/office/drawing/2014/main" id="{6F6E70A4-484D-4734-9820-557C7E3EFDF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6CD92AD6-1637-4752-8F48-B712B05F4A1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25" name="Oval 624">
              <a:extLst>
                <a:ext uri="{FF2B5EF4-FFF2-40B4-BE49-F238E27FC236}">
                  <a16:creationId xmlns:a16="http://schemas.microsoft.com/office/drawing/2014/main" id="{48F44F56-AD8F-4C49-9BBB-5FFFA97F204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Arc 625">
              <a:extLst>
                <a:ext uri="{FF2B5EF4-FFF2-40B4-BE49-F238E27FC236}">
                  <a16:creationId xmlns:a16="http://schemas.microsoft.com/office/drawing/2014/main" id="{06144E6B-F6A7-48E3-BAD5-1CD7E050577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7" name="Arc 626">
              <a:extLst>
                <a:ext uri="{FF2B5EF4-FFF2-40B4-BE49-F238E27FC236}">
                  <a16:creationId xmlns:a16="http://schemas.microsoft.com/office/drawing/2014/main" id="{8163975D-1044-4ECD-8D82-01FE29ECBA7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8" name="Arc 627">
              <a:extLst>
                <a:ext uri="{FF2B5EF4-FFF2-40B4-BE49-F238E27FC236}">
                  <a16:creationId xmlns:a16="http://schemas.microsoft.com/office/drawing/2014/main" id="{C5892E63-4D28-47D8-B0DD-02772B932B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9" name="Arc 628">
              <a:extLst>
                <a:ext uri="{FF2B5EF4-FFF2-40B4-BE49-F238E27FC236}">
                  <a16:creationId xmlns:a16="http://schemas.microsoft.com/office/drawing/2014/main" id="{9A274DF8-E631-471F-9549-D1E3BA9AB9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0" name="Straight Connector 629">
              <a:extLst>
                <a:ext uri="{FF2B5EF4-FFF2-40B4-BE49-F238E27FC236}">
                  <a16:creationId xmlns:a16="http://schemas.microsoft.com/office/drawing/2014/main" id="{377F8198-C9A6-4120-99B1-B7AE1ABD543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a:extLst>
                <a:ext uri="{FF2B5EF4-FFF2-40B4-BE49-F238E27FC236}">
                  <a16:creationId xmlns:a16="http://schemas.microsoft.com/office/drawing/2014/main" id="{12C0F4A6-11B4-4415-936F-56C5359DF43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a:extLst>
                <a:ext uri="{FF2B5EF4-FFF2-40B4-BE49-F238E27FC236}">
                  <a16:creationId xmlns:a16="http://schemas.microsoft.com/office/drawing/2014/main" id="{06FF73F7-B21A-4B50-8620-658BCED0CA2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33" name="Group 632">
            <a:extLst>
              <a:ext uri="{FF2B5EF4-FFF2-40B4-BE49-F238E27FC236}">
                <a16:creationId xmlns:a16="http://schemas.microsoft.com/office/drawing/2014/main" id="{C2FC8B89-6BA4-41D0-A235-09B12B347500}"/>
              </a:ext>
            </a:extLst>
          </p:cNvPr>
          <p:cNvGrpSpPr/>
          <p:nvPr/>
        </p:nvGrpSpPr>
        <p:grpSpPr>
          <a:xfrm rot="2540802">
            <a:off x="763824" y="6524625"/>
            <a:ext cx="544580" cy="346135"/>
            <a:chOff x="1459148" y="544749"/>
            <a:chExt cx="7412477" cy="5661498"/>
          </a:xfrm>
        </p:grpSpPr>
        <p:sp>
          <p:nvSpPr>
            <p:cNvPr id="634" name="Arc 633">
              <a:extLst>
                <a:ext uri="{FF2B5EF4-FFF2-40B4-BE49-F238E27FC236}">
                  <a16:creationId xmlns:a16="http://schemas.microsoft.com/office/drawing/2014/main" id="{BCFE9429-5661-48A8-AF4B-E7CDEF9AEB5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5" name="Straight Connector 634">
              <a:extLst>
                <a:ext uri="{FF2B5EF4-FFF2-40B4-BE49-F238E27FC236}">
                  <a16:creationId xmlns:a16="http://schemas.microsoft.com/office/drawing/2014/main" id="{96664987-11FA-4D9B-8669-5CCD8C8E7D1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36" name="Arc 635">
              <a:extLst>
                <a:ext uri="{FF2B5EF4-FFF2-40B4-BE49-F238E27FC236}">
                  <a16:creationId xmlns:a16="http://schemas.microsoft.com/office/drawing/2014/main" id="{3F2E0B4D-2A54-4BE5-85BC-28ACA9E9D97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37" name="Straight Connector 636">
              <a:extLst>
                <a:ext uri="{FF2B5EF4-FFF2-40B4-BE49-F238E27FC236}">
                  <a16:creationId xmlns:a16="http://schemas.microsoft.com/office/drawing/2014/main" id="{9838FB67-5BE1-4AF1-B239-070FC2D4432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38" name="Straight Connector 637">
              <a:extLst>
                <a:ext uri="{FF2B5EF4-FFF2-40B4-BE49-F238E27FC236}">
                  <a16:creationId xmlns:a16="http://schemas.microsoft.com/office/drawing/2014/main" id="{6E460C4E-F78D-453D-A896-F3A711CDD30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79BA9EDF-16A8-42EF-A132-7CCD9E03B61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Arc 639">
              <a:extLst>
                <a:ext uri="{FF2B5EF4-FFF2-40B4-BE49-F238E27FC236}">
                  <a16:creationId xmlns:a16="http://schemas.microsoft.com/office/drawing/2014/main" id="{3DEFA4BE-3942-4482-B221-435065BFC52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1" name="Arc 640">
              <a:extLst>
                <a:ext uri="{FF2B5EF4-FFF2-40B4-BE49-F238E27FC236}">
                  <a16:creationId xmlns:a16="http://schemas.microsoft.com/office/drawing/2014/main" id="{771D592B-55FC-40E9-A512-2E8586B3F2B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2" name="Arc 641">
              <a:extLst>
                <a:ext uri="{FF2B5EF4-FFF2-40B4-BE49-F238E27FC236}">
                  <a16:creationId xmlns:a16="http://schemas.microsoft.com/office/drawing/2014/main" id="{129C4674-0F9B-4846-86CD-B2F5DDD491B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3" name="Arc 642">
              <a:extLst>
                <a:ext uri="{FF2B5EF4-FFF2-40B4-BE49-F238E27FC236}">
                  <a16:creationId xmlns:a16="http://schemas.microsoft.com/office/drawing/2014/main" id="{0BA6670F-AE83-4444-866A-F64F93F8C6E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4" name="Straight Connector 643">
              <a:extLst>
                <a:ext uri="{FF2B5EF4-FFF2-40B4-BE49-F238E27FC236}">
                  <a16:creationId xmlns:a16="http://schemas.microsoft.com/office/drawing/2014/main" id="{C2B6EA8F-4804-4588-BF53-0FC02E7E229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E1D83D95-484B-40C5-BB69-C356DCFA1C3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46" name="Straight Connector 645">
              <a:extLst>
                <a:ext uri="{FF2B5EF4-FFF2-40B4-BE49-F238E27FC236}">
                  <a16:creationId xmlns:a16="http://schemas.microsoft.com/office/drawing/2014/main" id="{27B25BDA-3310-4BF3-9F7B-2CC3E6A6F2B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47" name="Group 646">
            <a:extLst>
              <a:ext uri="{FF2B5EF4-FFF2-40B4-BE49-F238E27FC236}">
                <a16:creationId xmlns:a16="http://schemas.microsoft.com/office/drawing/2014/main" id="{0F9EB137-51B6-4779-A315-2D76799F04D8}"/>
              </a:ext>
            </a:extLst>
          </p:cNvPr>
          <p:cNvGrpSpPr/>
          <p:nvPr/>
        </p:nvGrpSpPr>
        <p:grpSpPr>
          <a:xfrm rot="2540802">
            <a:off x="1078149" y="6524625"/>
            <a:ext cx="544580" cy="346135"/>
            <a:chOff x="1459148" y="544749"/>
            <a:chExt cx="7412477" cy="5661498"/>
          </a:xfrm>
        </p:grpSpPr>
        <p:sp>
          <p:nvSpPr>
            <p:cNvPr id="648" name="Arc 647">
              <a:extLst>
                <a:ext uri="{FF2B5EF4-FFF2-40B4-BE49-F238E27FC236}">
                  <a16:creationId xmlns:a16="http://schemas.microsoft.com/office/drawing/2014/main" id="{41C92F3C-D5BA-4246-9FDF-633F91BE4E9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9" name="Straight Connector 648">
              <a:extLst>
                <a:ext uri="{FF2B5EF4-FFF2-40B4-BE49-F238E27FC236}">
                  <a16:creationId xmlns:a16="http://schemas.microsoft.com/office/drawing/2014/main" id="{620927CF-FE0D-441F-B85B-696ABEEBB88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50" name="Arc 649">
              <a:extLst>
                <a:ext uri="{FF2B5EF4-FFF2-40B4-BE49-F238E27FC236}">
                  <a16:creationId xmlns:a16="http://schemas.microsoft.com/office/drawing/2014/main" id="{7AF5CC67-3042-4838-B085-A4C71B1698F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1" name="Straight Connector 650">
              <a:extLst>
                <a:ext uri="{FF2B5EF4-FFF2-40B4-BE49-F238E27FC236}">
                  <a16:creationId xmlns:a16="http://schemas.microsoft.com/office/drawing/2014/main" id="{F4A44A57-308C-47E1-BFC5-114C1B0B1CF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BDA059D0-C780-4EA1-AB1F-ACAE5095C37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53" name="Oval 652">
              <a:extLst>
                <a:ext uri="{FF2B5EF4-FFF2-40B4-BE49-F238E27FC236}">
                  <a16:creationId xmlns:a16="http://schemas.microsoft.com/office/drawing/2014/main" id="{938D4202-4F42-4B1E-9DCD-45BAAEB5CF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Arc 653">
              <a:extLst>
                <a:ext uri="{FF2B5EF4-FFF2-40B4-BE49-F238E27FC236}">
                  <a16:creationId xmlns:a16="http://schemas.microsoft.com/office/drawing/2014/main" id="{B879FEDC-B285-4007-898F-909133C16E0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5" name="Arc 654">
              <a:extLst>
                <a:ext uri="{FF2B5EF4-FFF2-40B4-BE49-F238E27FC236}">
                  <a16:creationId xmlns:a16="http://schemas.microsoft.com/office/drawing/2014/main" id="{538ADE7D-2563-4D23-BF68-4F42C8677DD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6" name="Arc 655">
              <a:extLst>
                <a:ext uri="{FF2B5EF4-FFF2-40B4-BE49-F238E27FC236}">
                  <a16:creationId xmlns:a16="http://schemas.microsoft.com/office/drawing/2014/main" id="{9F22620C-093D-4C87-BFB6-A36CF4F1E9F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7" name="Arc 656">
              <a:extLst>
                <a:ext uri="{FF2B5EF4-FFF2-40B4-BE49-F238E27FC236}">
                  <a16:creationId xmlns:a16="http://schemas.microsoft.com/office/drawing/2014/main" id="{D324477F-B3C7-4507-B8E6-19160C053FD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58" name="Straight Connector 657">
              <a:extLst>
                <a:ext uri="{FF2B5EF4-FFF2-40B4-BE49-F238E27FC236}">
                  <a16:creationId xmlns:a16="http://schemas.microsoft.com/office/drawing/2014/main" id="{F1C15DB5-9553-4A14-8399-E61E89ACBEE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55006028-4C89-49A8-87AD-FFDEC90B945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8F93016F-9FAB-4679-8DFF-04C11B6B8ED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61" name="Group 660">
            <a:extLst>
              <a:ext uri="{FF2B5EF4-FFF2-40B4-BE49-F238E27FC236}">
                <a16:creationId xmlns:a16="http://schemas.microsoft.com/office/drawing/2014/main" id="{C631714D-9920-4D60-8449-5A0D06385BF1}"/>
              </a:ext>
            </a:extLst>
          </p:cNvPr>
          <p:cNvGrpSpPr/>
          <p:nvPr/>
        </p:nvGrpSpPr>
        <p:grpSpPr>
          <a:xfrm rot="2540802">
            <a:off x="1392474" y="6524625"/>
            <a:ext cx="544580" cy="346135"/>
            <a:chOff x="1459148" y="544749"/>
            <a:chExt cx="7412477" cy="5661498"/>
          </a:xfrm>
        </p:grpSpPr>
        <p:sp>
          <p:nvSpPr>
            <p:cNvPr id="662" name="Arc 661">
              <a:extLst>
                <a:ext uri="{FF2B5EF4-FFF2-40B4-BE49-F238E27FC236}">
                  <a16:creationId xmlns:a16="http://schemas.microsoft.com/office/drawing/2014/main" id="{7DE8C457-0A42-458B-ABF7-75F1BFB615B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3" name="Straight Connector 662">
              <a:extLst>
                <a:ext uri="{FF2B5EF4-FFF2-40B4-BE49-F238E27FC236}">
                  <a16:creationId xmlns:a16="http://schemas.microsoft.com/office/drawing/2014/main" id="{3E9FD69D-8087-4E3A-9522-680875FC54F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4" name="Arc 663">
              <a:extLst>
                <a:ext uri="{FF2B5EF4-FFF2-40B4-BE49-F238E27FC236}">
                  <a16:creationId xmlns:a16="http://schemas.microsoft.com/office/drawing/2014/main" id="{A6435448-8CF9-495C-989E-5F56B788FA7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5" name="Straight Connector 664">
              <a:extLst>
                <a:ext uri="{FF2B5EF4-FFF2-40B4-BE49-F238E27FC236}">
                  <a16:creationId xmlns:a16="http://schemas.microsoft.com/office/drawing/2014/main" id="{8517178B-0262-49E4-AAF6-460A99221EB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C08E19DD-B302-453D-A4EA-9203FEFE9C2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67" name="Oval 666">
              <a:extLst>
                <a:ext uri="{FF2B5EF4-FFF2-40B4-BE49-F238E27FC236}">
                  <a16:creationId xmlns:a16="http://schemas.microsoft.com/office/drawing/2014/main" id="{2FA7B649-4DCB-4ED1-987E-4DC240B3D46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Arc 667">
              <a:extLst>
                <a:ext uri="{FF2B5EF4-FFF2-40B4-BE49-F238E27FC236}">
                  <a16:creationId xmlns:a16="http://schemas.microsoft.com/office/drawing/2014/main" id="{58705506-E763-4CB6-8C26-84E243F14E3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9" name="Arc 668">
              <a:extLst>
                <a:ext uri="{FF2B5EF4-FFF2-40B4-BE49-F238E27FC236}">
                  <a16:creationId xmlns:a16="http://schemas.microsoft.com/office/drawing/2014/main" id="{00188282-4832-4759-994C-500428D30CA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0" name="Arc 669">
              <a:extLst>
                <a:ext uri="{FF2B5EF4-FFF2-40B4-BE49-F238E27FC236}">
                  <a16:creationId xmlns:a16="http://schemas.microsoft.com/office/drawing/2014/main" id="{34962C9F-C5C2-4B59-A272-FA7803053DC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1" name="Arc 670">
              <a:extLst>
                <a:ext uri="{FF2B5EF4-FFF2-40B4-BE49-F238E27FC236}">
                  <a16:creationId xmlns:a16="http://schemas.microsoft.com/office/drawing/2014/main" id="{AC9E4145-8CF0-40DA-89C8-CAD4A6B7840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2" name="Straight Connector 671">
              <a:extLst>
                <a:ext uri="{FF2B5EF4-FFF2-40B4-BE49-F238E27FC236}">
                  <a16:creationId xmlns:a16="http://schemas.microsoft.com/office/drawing/2014/main" id="{46662697-1F26-4CA1-9690-00866FC69E1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3" name="Straight Connector 672">
              <a:extLst>
                <a:ext uri="{FF2B5EF4-FFF2-40B4-BE49-F238E27FC236}">
                  <a16:creationId xmlns:a16="http://schemas.microsoft.com/office/drawing/2014/main" id="{26CE5BC7-19C1-4588-BE83-D299464AB90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a:extLst>
                <a:ext uri="{FF2B5EF4-FFF2-40B4-BE49-F238E27FC236}">
                  <a16:creationId xmlns:a16="http://schemas.microsoft.com/office/drawing/2014/main" id="{ABD27429-8295-4134-AD5D-71D214CAC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5" name="Group 674">
            <a:extLst>
              <a:ext uri="{FF2B5EF4-FFF2-40B4-BE49-F238E27FC236}">
                <a16:creationId xmlns:a16="http://schemas.microsoft.com/office/drawing/2014/main" id="{D72876CC-F797-4563-A053-1E2F664292F0}"/>
              </a:ext>
            </a:extLst>
          </p:cNvPr>
          <p:cNvGrpSpPr/>
          <p:nvPr/>
        </p:nvGrpSpPr>
        <p:grpSpPr>
          <a:xfrm rot="2540802">
            <a:off x="1706799" y="6524625"/>
            <a:ext cx="544580" cy="346135"/>
            <a:chOff x="1459148" y="544749"/>
            <a:chExt cx="7412477" cy="5661498"/>
          </a:xfrm>
        </p:grpSpPr>
        <p:sp>
          <p:nvSpPr>
            <p:cNvPr id="676" name="Arc 675">
              <a:extLst>
                <a:ext uri="{FF2B5EF4-FFF2-40B4-BE49-F238E27FC236}">
                  <a16:creationId xmlns:a16="http://schemas.microsoft.com/office/drawing/2014/main" id="{8974597E-0582-40FE-84D9-C34FE2EA8AE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77" name="Straight Connector 676">
              <a:extLst>
                <a:ext uri="{FF2B5EF4-FFF2-40B4-BE49-F238E27FC236}">
                  <a16:creationId xmlns:a16="http://schemas.microsoft.com/office/drawing/2014/main" id="{D2F6BCB7-306C-4283-BB2D-7D07D580222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78" name="Arc 677">
              <a:extLst>
                <a:ext uri="{FF2B5EF4-FFF2-40B4-BE49-F238E27FC236}">
                  <a16:creationId xmlns:a16="http://schemas.microsoft.com/office/drawing/2014/main" id="{3F93421B-8A28-457E-887B-C7A408293DE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9" name="Straight Connector 678">
              <a:extLst>
                <a:ext uri="{FF2B5EF4-FFF2-40B4-BE49-F238E27FC236}">
                  <a16:creationId xmlns:a16="http://schemas.microsoft.com/office/drawing/2014/main" id="{0A8F2905-2B9F-46A6-A48E-2A5811B3E01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E327BBF3-4741-4175-A792-13276C5E1C6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81" name="Oval 680">
              <a:extLst>
                <a:ext uri="{FF2B5EF4-FFF2-40B4-BE49-F238E27FC236}">
                  <a16:creationId xmlns:a16="http://schemas.microsoft.com/office/drawing/2014/main" id="{ED6A67A7-809B-441E-9D84-288856DCF32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Arc 681">
              <a:extLst>
                <a:ext uri="{FF2B5EF4-FFF2-40B4-BE49-F238E27FC236}">
                  <a16:creationId xmlns:a16="http://schemas.microsoft.com/office/drawing/2014/main" id="{FB8099D7-C7C3-4F75-8458-2A26D7CA781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3" name="Arc 682">
              <a:extLst>
                <a:ext uri="{FF2B5EF4-FFF2-40B4-BE49-F238E27FC236}">
                  <a16:creationId xmlns:a16="http://schemas.microsoft.com/office/drawing/2014/main" id="{7AB4E778-5145-4870-A4B8-27AB6B3DD82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4" name="Arc 683">
              <a:extLst>
                <a:ext uri="{FF2B5EF4-FFF2-40B4-BE49-F238E27FC236}">
                  <a16:creationId xmlns:a16="http://schemas.microsoft.com/office/drawing/2014/main" id="{9D9B57D1-2E11-4B23-85E5-1D13C1807C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5" name="Arc 684">
              <a:extLst>
                <a:ext uri="{FF2B5EF4-FFF2-40B4-BE49-F238E27FC236}">
                  <a16:creationId xmlns:a16="http://schemas.microsoft.com/office/drawing/2014/main" id="{85185D4C-9BAF-4BC8-B81A-A8B51718BB2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6" name="Straight Connector 685">
              <a:extLst>
                <a:ext uri="{FF2B5EF4-FFF2-40B4-BE49-F238E27FC236}">
                  <a16:creationId xmlns:a16="http://schemas.microsoft.com/office/drawing/2014/main" id="{2D41835F-6743-4F08-A94A-3F51EE9BD6E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87" name="Straight Connector 686">
              <a:extLst>
                <a:ext uri="{FF2B5EF4-FFF2-40B4-BE49-F238E27FC236}">
                  <a16:creationId xmlns:a16="http://schemas.microsoft.com/office/drawing/2014/main" id="{0024336D-AED2-4D70-AF3C-59037F28CB1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88" name="Straight Connector 687">
              <a:extLst>
                <a:ext uri="{FF2B5EF4-FFF2-40B4-BE49-F238E27FC236}">
                  <a16:creationId xmlns:a16="http://schemas.microsoft.com/office/drawing/2014/main" id="{EAFD112A-8311-46FC-B6B6-7510E775AF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89" name="Group 688">
            <a:extLst>
              <a:ext uri="{FF2B5EF4-FFF2-40B4-BE49-F238E27FC236}">
                <a16:creationId xmlns:a16="http://schemas.microsoft.com/office/drawing/2014/main" id="{02E45557-F47A-4EA4-8D99-88B5EF190C4F}"/>
              </a:ext>
            </a:extLst>
          </p:cNvPr>
          <p:cNvGrpSpPr/>
          <p:nvPr/>
        </p:nvGrpSpPr>
        <p:grpSpPr>
          <a:xfrm rot="2540802">
            <a:off x="2021124" y="6524625"/>
            <a:ext cx="544580" cy="346135"/>
            <a:chOff x="1459148" y="544749"/>
            <a:chExt cx="7412477" cy="5661498"/>
          </a:xfrm>
        </p:grpSpPr>
        <p:sp>
          <p:nvSpPr>
            <p:cNvPr id="690" name="Arc 689">
              <a:extLst>
                <a:ext uri="{FF2B5EF4-FFF2-40B4-BE49-F238E27FC236}">
                  <a16:creationId xmlns:a16="http://schemas.microsoft.com/office/drawing/2014/main" id="{8FE6CBD7-385D-4B90-92A2-3A31BED906C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1" name="Straight Connector 690">
              <a:extLst>
                <a:ext uri="{FF2B5EF4-FFF2-40B4-BE49-F238E27FC236}">
                  <a16:creationId xmlns:a16="http://schemas.microsoft.com/office/drawing/2014/main" id="{AA7EDD05-388C-4539-B23B-8ECE7299B16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92" name="Arc 691">
              <a:extLst>
                <a:ext uri="{FF2B5EF4-FFF2-40B4-BE49-F238E27FC236}">
                  <a16:creationId xmlns:a16="http://schemas.microsoft.com/office/drawing/2014/main" id="{E3716886-0271-4E58-9AB7-DE03F206AF0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3" name="Straight Connector 692">
              <a:extLst>
                <a:ext uri="{FF2B5EF4-FFF2-40B4-BE49-F238E27FC236}">
                  <a16:creationId xmlns:a16="http://schemas.microsoft.com/office/drawing/2014/main" id="{175973B2-73DC-46EC-9E55-7B9BD1ACF70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94" name="Straight Connector 693">
              <a:extLst>
                <a:ext uri="{FF2B5EF4-FFF2-40B4-BE49-F238E27FC236}">
                  <a16:creationId xmlns:a16="http://schemas.microsoft.com/office/drawing/2014/main" id="{5A684E6F-6EF2-4B6C-8D76-130743991A1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95" name="Oval 694">
              <a:extLst>
                <a:ext uri="{FF2B5EF4-FFF2-40B4-BE49-F238E27FC236}">
                  <a16:creationId xmlns:a16="http://schemas.microsoft.com/office/drawing/2014/main" id="{8F823E38-6F0B-41B1-9F79-5EC92288F56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Arc 695">
              <a:extLst>
                <a:ext uri="{FF2B5EF4-FFF2-40B4-BE49-F238E27FC236}">
                  <a16:creationId xmlns:a16="http://schemas.microsoft.com/office/drawing/2014/main" id="{A1DD696A-36DC-4B27-8DBA-BAFCDBB8924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7" name="Arc 696">
              <a:extLst>
                <a:ext uri="{FF2B5EF4-FFF2-40B4-BE49-F238E27FC236}">
                  <a16:creationId xmlns:a16="http://schemas.microsoft.com/office/drawing/2014/main" id="{9C7A84C8-35E2-46E6-932B-B5C5466249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8" name="Arc 697">
              <a:extLst>
                <a:ext uri="{FF2B5EF4-FFF2-40B4-BE49-F238E27FC236}">
                  <a16:creationId xmlns:a16="http://schemas.microsoft.com/office/drawing/2014/main" id="{99847705-3C4C-4E1C-9DD4-86617C3CED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9" name="Arc 698">
              <a:extLst>
                <a:ext uri="{FF2B5EF4-FFF2-40B4-BE49-F238E27FC236}">
                  <a16:creationId xmlns:a16="http://schemas.microsoft.com/office/drawing/2014/main" id="{6090BD9E-BC01-466F-BEF7-B1305ECA8A5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0" name="Straight Connector 699">
              <a:extLst>
                <a:ext uri="{FF2B5EF4-FFF2-40B4-BE49-F238E27FC236}">
                  <a16:creationId xmlns:a16="http://schemas.microsoft.com/office/drawing/2014/main" id="{CBB22755-9F4C-4292-87A3-A4AEC88A613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8D9BC8E6-15E3-4B93-A1F4-22DA4C9CCC1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2BA7B9D-A549-41E6-B96D-AAF657A184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03" name="Group 702">
            <a:extLst>
              <a:ext uri="{FF2B5EF4-FFF2-40B4-BE49-F238E27FC236}">
                <a16:creationId xmlns:a16="http://schemas.microsoft.com/office/drawing/2014/main" id="{57A6740C-DDE3-4FED-B97D-5D286A61FC0A}"/>
              </a:ext>
            </a:extLst>
          </p:cNvPr>
          <p:cNvGrpSpPr/>
          <p:nvPr/>
        </p:nvGrpSpPr>
        <p:grpSpPr>
          <a:xfrm rot="2540802">
            <a:off x="2335449" y="6524625"/>
            <a:ext cx="544580" cy="346135"/>
            <a:chOff x="1459148" y="544749"/>
            <a:chExt cx="7412477" cy="5661498"/>
          </a:xfrm>
        </p:grpSpPr>
        <p:sp>
          <p:nvSpPr>
            <p:cNvPr id="704" name="Arc 703">
              <a:extLst>
                <a:ext uri="{FF2B5EF4-FFF2-40B4-BE49-F238E27FC236}">
                  <a16:creationId xmlns:a16="http://schemas.microsoft.com/office/drawing/2014/main" id="{89624AC2-AD9B-4466-8E61-2619715E151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5" name="Straight Connector 704">
              <a:extLst>
                <a:ext uri="{FF2B5EF4-FFF2-40B4-BE49-F238E27FC236}">
                  <a16:creationId xmlns:a16="http://schemas.microsoft.com/office/drawing/2014/main" id="{F52DEEDF-4D83-4860-8CDD-AD51A4924FF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06" name="Arc 705">
              <a:extLst>
                <a:ext uri="{FF2B5EF4-FFF2-40B4-BE49-F238E27FC236}">
                  <a16:creationId xmlns:a16="http://schemas.microsoft.com/office/drawing/2014/main" id="{566949F7-B498-4DAB-87EE-3CDECBE70F4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07" name="Straight Connector 706">
              <a:extLst>
                <a:ext uri="{FF2B5EF4-FFF2-40B4-BE49-F238E27FC236}">
                  <a16:creationId xmlns:a16="http://schemas.microsoft.com/office/drawing/2014/main" id="{5626608C-DEA4-4EA3-84BA-8930A02FC49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08" name="Straight Connector 707">
              <a:extLst>
                <a:ext uri="{FF2B5EF4-FFF2-40B4-BE49-F238E27FC236}">
                  <a16:creationId xmlns:a16="http://schemas.microsoft.com/office/drawing/2014/main" id="{9D4D4154-2B80-4B29-B394-D832BA9DDB1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09" name="Oval 708">
              <a:extLst>
                <a:ext uri="{FF2B5EF4-FFF2-40B4-BE49-F238E27FC236}">
                  <a16:creationId xmlns:a16="http://schemas.microsoft.com/office/drawing/2014/main" id="{FDF2D0DA-E08D-444B-AEE7-3F9389A29C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0" name="Arc 709">
              <a:extLst>
                <a:ext uri="{FF2B5EF4-FFF2-40B4-BE49-F238E27FC236}">
                  <a16:creationId xmlns:a16="http://schemas.microsoft.com/office/drawing/2014/main" id="{F70BD0A0-9182-4FA3-877C-F168FD7C009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1" name="Arc 710">
              <a:extLst>
                <a:ext uri="{FF2B5EF4-FFF2-40B4-BE49-F238E27FC236}">
                  <a16:creationId xmlns:a16="http://schemas.microsoft.com/office/drawing/2014/main" id="{D8A556E7-8980-4F2E-A217-5FBB599BD3C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2" name="Arc 711">
              <a:extLst>
                <a:ext uri="{FF2B5EF4-FFF2-40B4-BE49-F238E27FC236}">
                  <a16:creationId xmlns:a16="http://schemas.microsoft.com/office/drawing/2014/main" id="{D539B839-4FA0-40B7-B0E6-FFA60B4DB5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3" name="Arc 712">
              <a:extLst>
                <a:ext uri="{FF2B5EF4-FFF2-40B4-BE49-F238E27FC236}">
                  <a16:creationId xmlns:a16="http://schemas.microsoft.com/office/drawing/2014/main" id="{3BAE3739-1AAF-4D92-991F-9E80351488A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4" name="Straight Connector 713">
              <a:extLst>
                <a:ext uri="{FF2B5EF4-FFF2-40B4-BE49-F238E27FC236}">
                  <a16:creationId xmlns:a16="http://schemas.microsoft.com/office/drawing/2014/main" id="{EEED097E-6351-4479-B028-75FBD3D146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512C7A64-03F3-4FD4-9C7C-364C39E2AE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68F36260-296A-46F6-9C70-876AE16B639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17" name="Group 716">
            <a:extLst>
              <a:ext uri="{FF2B5EF4-FFF2-40B4-BE49-F238E27FC236}">
                <a16:creationId xmlns:a16="http://schemas.microsoft.com/office/drawing/2014/main" id="{FD321C07-53B8-46D2-92D6-BA5F27E1D638}"/>
              </a:ext>
            </a:extLst>
          </p:cNvPr>
          <p:cNvGrpSpPr/>
          <p:nvPr/>
        </p:nvGrpSpPr>
        <p:grpSpPr>
          <a:xfrm rot="2540802">
            <a:off x="2649774" y="6524625"/>
            <a:ext cx="544580" cy="346135"/>
            <a:chOff x="1459148" y="544749"/>
            <a:chExt cx="7412477" cy="5661498"/>
          </a:xfrm>
        </p:grpSpPr>
        <p:sp>
          <p:nvSpPr>
            <p:cNvPr id="718" name="Arc 717">
              <a:extLst>
                <a:ext uri="{FF2B5EF4-FFF2-40B4-BE49-F238E27FC236}">
                  <a16:creationId xmlns:a16="http://schemas.microsoft.com/office/drawing/2014/main" id="{1BF80952-BF2F-42CB-B8F2-C3B7FBB39DD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19" name="Straight Connector 718">
              <a:extLst>
                <a:ext uri="{FF2B5EF4-FFF2-40B4-BE49-F238E27FC236}">
                  <a16:creationId xmlns:a16="http://schemas.microsoft.com/office/drawing/2014/main" id="{A13DFB91-A2A5-4643-98F0-41B669E7349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20" name="Arc 719">
              <a:extLst>
                <a:ext uri="{FF2B5EF4-FFF2-40B4-BE49-F238E27FC236}">
                  <a16:creationId xmlns:a16="http://schemas.microsoft.com/office/drawing/2014/main" id="{1A6D1629-2906-4AC0-83CA-80302D40287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1" name="Straight Connector 720">
              <a:extLst>
                <a:ext uri="{FF2B5EF4-FFF2-40B4-BE49-F238E27FC236}">
                  <a16:creationId xmlns:a16="http://schemas.microsoft.com/office/drawing/2014/main" id="{B0C84039-EBFA-40CA-AA34-74DA12DB60B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41391CB-1B5C-4B68-9AED-D42D9F8A725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23" name="Oval 722">
              <a:extLst>
                <a:ext uri="{FF2B5EF4-FFF2-40B4-BE49-F238E27FC236}">
                  <a16:creationId xmlns:a16="http://schemas.microsoft.com/office/drawing/2014/main" id="{8D5DADC3-0A6E-4629-908A-43A291F47C9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Arc 723">
              <a:extLst>
                <a:ext uri="{FF2B5EF4-FFF2-40B4-BE49-F238E27FC236}">
                  <a16:creationId xmlns:a16="http://schemas.microsoft.com/office/drawing/2014/main" id="{28AC03B5-5DCB-4106-AAEE-5A1F1C98C69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5" name="Arc 724">
              <a:extLst>
                <a:ext uri="{FF2B5EF4-FFF2-40B4-BE49-F238E27FC236}">
                  <a16:creationId xmlns:a16="http://schemas.microsoft.com/office/drawing/2014/main" id="{870877E3-B101-423A-B0F1-883CC55D728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6" name="Arc 725">
              <a:extLst>
                <a:ext uri="{FF2B5EF4-FFF2-40B4-BE49-F238E27FC236}">
                  <a16:creationId xmlns:a16="http://schemas.microsoft.com/office/drawing/2014/main" id="{E6736F59-949A-433D-A586-530B02BEDC3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7" name="Arc 726">
              <a:extLst>
                <a:ext uri="{FF2B5EF4-FFF2-40B4-BE49-F238E27FC236}">
                  <a16:creationId xmlns:a16="http://schemas.microsoft.com/office/drawing/2014/main" id="{B61AE41C-CDA6-4557-8F9B-90D335818F6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28" name="Straight Connector 727">
              <a:extLst>
                <a:ext uri="{FF2B5EF4-FFF2-40B4-BE49-F238E27FC236}">
                  <a16:creationId xmlns:a16="http://schemas.microsoft.com/office/drawing/2014/main" id="{BBDB89AD-7F7E-48B8-9AF5-5ACC0EDC9E7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12F01A07-E21D-4E11-9A9C-88B61CC6AA9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a:extLst>
                <a:ext uri="{FF2B5EF4-FFF2-40B4-BE49-F238E27FC236}">
                  <a16:creationId xmlns:a16="http://schemas.microsoft.com/office/drawing/2014/main" id="{ED7D8365-DC58-40D7-8A74-85106A47EBF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31" name="Group 730">
            <a:extLst>
              <a:ext uri="{FF2B5EF4-FFF2-40B4-BE49-F238E27FC236}">
                <a16:creationId xmlns:a16="http://schemas.microsoft.com/office/drawing/2014/main" id="{17CC80D8-2271-459E-8381-3A96FA8D6BA8}"/>
              </a:ext>
            </a:extLst>
          </p:cNvPr>
          <p:cNvGrpSpPr/>
          <p:nvPr/>
        </p:nvGrpSpPr>
        <p:grpSpPr>
          <a:xfrm rot="2540802">
            <a:off x="2964099" y="6524625"/>
            <a:ext cx="544580" cy="346135"/>
            <a:chOff x="1459148" y="544749"/>
            <a:chExt cx="7412477" cy="5661498"/>
          </a:xfrm>
        </p:grpSpPr>
        <p:sp>
          <p:nvSpPr>
            <p:cNvPr id="732" name="Arc 731">
              <a:extLst>
                <a:ext uri="{FF2B5EF4-FFF2-40B4-BE49-F238E27FC236}">
                  <a16:creationId xmlns:a16="http://schemas.microsoft.com/office/drawing/2014/main" id="{CF3499EA-FCB6-4F6D-8A77-C3CA8E79529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3" name="Straight Connector 732">
              <a:extLst>
                <a:ext uri="{FF2B5EF4-FFF2-40B4-BE49-F238E27FC236}">
                  <a16:creationId xmlns:a16="http://schemas.microsoft.com/office/drawing/2014/main" id="{E710A1B5-320B-435B-AD3F-58E10AF3A9E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34" name="Arc 733">
              <a:extLst>
                <a:ext uri="{FF2B5EF4-FFF2-40B4-BE49-F238E27FC236}">
                  <a16:creationId xmlns:a16="http://schemas.microsoft.com/office/drawing/2014/main" id="{FBECBE80-7710-4A81-938C-90DC0C6661E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5" name="Straight Connector 734">
              <a:extLst>
                <a:ext uri="{FF2B5EF4-FFF2-40B4-BE49-F238E27FC236}">
                  <a16:creationId xmlns:a16="http://schemas.microsoft.com/office/drawing/2014/main" id="{2672A330-A5A1-4815-8C36-A37C6AFE39C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36" name="Straight Connector 735">
              <a:extLst>
                <a:ext uri="{FF2B5EF4-FFF2-40B4-BE49-F238E27FC236}">
                  <a16:creationId xmlns:a16="http://schemas.microsoft.com/office/drawing/2014/main" id="{187C7CB2-2B8D-4185-BDB4-7119137A56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37" name="Oval 736">
              <a:extLst>
                <a:ext uri="{FF2B5EF4-FFF2-40B4-BE49-F238E27FC236}">
                  <a16:creationId xmlns:a16="http://schemas.microsoft.com/office/drawing/2014/main" id="{707CA321-FE37-4A35-92E6-608929813E1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Arc 737">
              <a:extLst>
                <a:ext uri="{FF2B5EF4-FFF2-40B4-BE49-F238E27FC236}">
                  <a16:creationId xmlns:a16="http://schemas.microsoft.com/office/drawing/2014/main" id="{2B968EA5-D750-4AE2-ACA2-9ADD4A480CF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9" name="Arc 738">
              <a:extLst>
                <a:ext uri="{FF2B5EF4-FFF2-40B4-BE49-F238E27FC236}">
                  <a16:creationId xmlns:a16="http://schemas.microsoft.com/office/drawing/2014/main" id="{E75D97CA-C15F-4084-9473-BE06FE4F0E9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0" name="Arc 739">
              <a:extLst>
                <a:ext uri="{FF2B5EF4-FFF2-40B4-BE49-F238E27FC236}">
                  <a16:creationId xmlns:a16="http://schemas.microsoft.com/office/drawing/2014/main" id="{8E4FF317-9765-4936-99CD-1FFADB87A05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1" name="Arc 740">
              <a:extLst>
                <a:ext uri="{FF2B5EF4-FFF2-40B4-BE49-F238E27FC236}">
                  <a16:creationId xmlns:a16="http://schemas.microsoft.com/office/drawing/2014/main" id="{A9F33EDD-52C6-48EA-BE4F-9B827DD8C1F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2" name="Straight Connector 741">
              <a:extLst>
                <a:ext uri="{FF2B5EF4-FFF2-40B4-BE49-F238E27FC236}">
                  <a16:creationId xmlns:a16="http://schemas.microsoft.com/office/drawing/2014/main" id="{2BA99756-F5EA-442E-BBC2-4D1AA3638C8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63E272D8-4CF8-48E5-8C6E-C01D96801F3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0A558675-6B90-4267-935D-31D5F495B41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45" name="Group 744">
            <a:extLst>
              <a:ext uri="{FF2B5EF4-FFF2-40B4-BE49-F238E27FC236}">
                <a16:creationId xmlns:a16="http://schemas.microsoft.com/office/drawing/2014/main" id="{D67DC2A6-A626-4EB7-A786-90E733640631}"/>
              </a:ext>
            </a:extLst>
          </p:cNvPr>
          <p:cNvGrpSpPr/>
          <p:nvPr/>
        </p:nvGrpSpPr>
        <p:grpSpPr>
          <a:xfrm rot="2540802">
            <a:off x="3278424" y="6524625"/>
            <a:ext cx="544580" cy="346135"/>
            <a:chOff x="1459148" y="544749"/>
            <a:chExt cx="7412477" cy="5661498"/>
          </a:xfrm>
        </p:grpSpPr>
        <p:sp>
          <p:nvSpPr>
            <p:cNvPr id="746" name="Arc 745">
              <a:extLst>
                <a:ext uri="{FF2B5EF4-FFF2-40B4-BE49-F238E27FC236}">
                  <a16:creationId xmlns:a16="http://schemas.microsoft.com/office/drawing/2014/main" id="{5B5C5DCF-5B26-424D-8933-07CBE4E2AE2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47" name="Straight Connector 746">
              <a:extLst>
                <a:ext uri="{FF2B5EF4-FFF2-40B4-BE49-F238E27FC236}">
                  <a16:creationId xmlns:a16="http://schemas.microsoft.com/office/drawing/2014/main" id="{A6038368-AD19-4292-A387-6617A149BD5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48" name="Arc 747">
              <a:extLst>
                <a:ext uri="{FF2B5EF4-FFF2-40B4-BE49-F238E27FC236}">
                  <a16:creationId xmlns:a16="http://schemas.microsoft.com/office/drawing/2014/main" id="{236F444B-887C-47B0-A0EE-A20CC223845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49" name="Straight Connector 748">
              <a:extLst>
                <a:ext uri="{FF2B5EF4-FFF2-40B4-BE49-F238E27FC236}">
                  <a16:creationId xmlns:a16="http://schemas.microsoft.com/office/drawing/2014/main" id="{5E9ADBA2-0A14-4ED6-A8A3-D2998D4D781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62F9E49C-1F51-4F9B-AB1C-443985C1CC8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51" name="Oval 750">
              <a:extLst>
                <a:ext uri="{FF2B5EF4-FFF2-40B4-BE49-F238E27FC236}">
                  <a16:creationId xmlns:a16="http://schemas.microsoft.com/office/drawing/2014/main" id="{ECC1C047-BABF-49F8-B1FA-78F0CAA6920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Arc 751">
              <a:extLst>
                <a:ext uri="{FF2B5EF4-FFF2-40B4-BE49-F238E27FC236}">
                  <a16:creationId xmlns:a16="http://schemas.microsoft.com/office/drawing/2014/main" id="{F01B2781-0A63-457C-B11E-D13A03E4EE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3" name="Arc 752">
              <a:extLst>
                <a:ext uri="{FF2B5EF4-FFF2-40B4-BE49-F238E27FC236}">
                  <a16:creationId xmlns:a16="http://schemas.microsoft.com/office/drawing/2014/main" id="{42250F7A-274B-4A5F-9B80-21B222C7DEC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4" name="Arc 753">
              <a:extLst>
                <a:ext uri="{FF2B5EF4-FFF2-40B4-BE49-F238E27FC236}">
                  <a16:creationId xmlns:a16="http://schemas.microsoft.com/office/drawing/2014/main" id="{A18F221C-4EA2-4F48-80DA-6CCB9A6A522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5" name="Arc 754">
              <a:extLst>
                <a:ext uri="{FF2B5EF4-FFF2-40B4-BE49-F238E27FC236}">
                  <a16:creationId xmlns:a16="http://schemas.microsoft.com/office/drawing/2014/main" id="{54551F10-4186-4E1D-9936-2D4A861294C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6" name="Straight Connector 755">
              <a:extLst>
                <a:ext uri="{FF2B5EF4-FFF2-40B4-BE49-F238E27FC236}">
                  <a16:creationId xmlns:a16="http://schemas.microsoft.com/office/drawing/2014/main" id="{8F75568F-B93D-4912-B647-975EBFE01B5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1410846-B57D-482E-A966-50D3728CB0B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21C6895E-9AE2-44FC-960B-9CCCCAAA6A8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59" name="Group 758">
            <a:extLst>
              <a:ext uri="{FF2B5EF4-FFF2-40B4-BE49-F238E27FC236}">
                <a16:creationId xmlns:a16="http://schemas.microsoft.com/office/drawing/2014/main" id="{CB941C6E-7312-4BE4-8106-BB2CCFC8EB98}"/>
              </a:ext>
            </a:extLst>
          </p:cNvPr>
          <p:cNvGrpSpPr/>
          <p:nvPr/>
        </p:nvGrpSpPr>
        <p:grpSpPr>
          <a:xfrm rot="2540802">
            <a:off x="3592749" y="6524625"/>
            <a:ext cx="544580" cy="346135"/>
            <a:chOff x="1459148" y="544749"/>
            <a:chExt cx="7412477" cy="5661498"/>
          </a:xfrm>
        </p:grpSpPr>
        <p:sp>
          <p:nvSpPr>
            <p:cNvPr id="760" name="Arc 759">
              <a:extLst>
                <a:ext uri="{FF2B5EF4-FFF2-40B4-BE49-F238E27FC236}">
                  <a16:creationId xmlns:a16="http://schemas.microsoft.com/office/drawing/2014/main" id="{0C4F8762-81BC-44D8-A1B9-930AB0938D3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1" name="Straight Connector 760">
              <a:extLst>
                <a:ext uri="{FF2B5EF4-FFF2-40B4-BE49-F238E27FC236}">
                  <a16:creationId xmlns:a16="http://schemas.microsoft.com/office/drawing/2014/main" id="{030F6E11-590E-48DC-A51D-EB4F172FECE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62" name="Arc 761">
              <a:extLst>
                <a:ext uri="{FF2B5EF4-FFF2-40B4-BE49-F238E27FC236}">
                  <a16:creationId xmlns:a16="http://schemas.microsoft.com/office/drawing/2014/main" id="{90507D7C-A310-4CB1-82B6-64704AF1D8D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3" name="Straight Connector 762">
              <a:extLst>
                <a:ext uri="{FF2B5EF4-FFF2-40B4-BE49-F238E27FC236}">
                  <a16:creationId xmlns:a16="http://schemas.microsoft.com/office/drawing/2014/main" id="{86FE386B-5FF1-4617-BAE9-0252183632D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64" name="Straight Connector 763">
              <a:extLst>
                <a:ext uri="{FF2B5EF4-FFF2-40B4-BE49-F238E27FC236}">
                  <a16:creationId xmlns:a16="http://schemas.microsoft.com/office/drawing/2014/main" id="{D1E8E2B3-0517-4733-804E-88F8AE51526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65" name="Oval 764">
              <a:extLst>
                <a:ext uri="{FF2B5EF4-FFF2-40B4-BE49-F238E27FC236}">
                  <a16:creationId xmlns:a16="http://schemas.microsoft.com/office/drawing/2014/main" id="{26C2199D-2088-4409-A1D2-73055FA3DD4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6" name="Arc 765">
              <a:extLst>
                <a:ext uri="{FF2B5EF4-FFF2-40B4-BE49-F238E27FC236}">
                  <a16:creationId xmlns:a16="http://schemas.microsoft.com/office/drawing/2014/main" id="{A2F6FA30-A5C4-4909-BE8D-EC047C00F7C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7" name="Arc 766">
              <a:extLst>
                <a:ext uri="{FF2B5EF4-FFF2-40B4-BE49-F238E27FC236}">
                  <a16:creationId xmlns:a16="http://schemas.microsoft.com/office/drawing/2014/main" id="{18D5BB26-9366-4780-A529-D692AE263A8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8" name="Arc 767">
              <a:extLst>
                <a:ext uri="{FF2B5EF4-FFF2-40B4-BE49-F238E27FC236}">
                  <a16:creationId xmlns:a16="http://schemas.microsoft.com/office/drawing/2014/main" id="{180E5F5E-C867-4C84-8846-82660B51788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9" name="Arc 768">
              <a:extLst>
                <a:ext uri="{FF2B5EF4-FFF2-40B4-BE49-F238E27FC236}">
                  <a16:creationId xmlns:a16="http://schemas.microsoft.com/office/drawing/2014/main" id="{BC73C433-010D-4201-A0E0-3AEFA5A9C50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0" name="Straight Connector 769">
              <a:extLst>
                <a:ext uri="{FF2B5EF4-FFF2-40B4-BE49-F238E27FC236}">
                  <a16:creationId xmlns:a16="http://schemas.microsoft.com/office/drawing/2014/main" id="{CE84914C-1AFB-4899-8EAE-676FEF67F69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71" name="Straight Connector 770">
              <a:extLst>
                <a:ext uri="{FF2B5EF4-FFF2-40B4-BE49-F238E27FC236}">
                  <a16:creationId xmlns:a16="http://schemas.microsoft.com/office/drawing/2014/main" id="{11D496F4-E467-425D-B192-BB8502DA90E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72" name="Straight Connector 771">
              <a:extLst>
                <a:ext uri="{FF2B5EF4-FFF2-40B4-BE49-F238E27FC236}">
                  <a16:creationId xmlns:a16="http://schemas.microsoft.com/office/drawing/2014/main" id="{4D08593D-103C-422C-BF55-9ADFA959E4F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73" name="Group 772">
            <a:extLst>
              <a:ext uri="{FF2B5EF4-FFF2-40B4-BE49-F238E27FC236}">
                <a16:creationId xmlns:a16="http://schemas.microsoft.com/office/drawing/2014/main" id="{F5867FDB-1340-4574-9846-1D84BDFFFED7}"/>
              </a:ext>
            </a:extLst>
          </p:cNvPr>
          <p:cNvGrpSpPr/>
          <p:nvPr/>
        </p:nvGrpSpPr>
        <p:grpSpPr>
          <a:xfrm rot="2540802">
            <a:off x="3907074" y="6524625"/>
            <a:ext cx="544580" cy="346135"/>
            <a:chOff x="1459148" y="544749"/>
            <a:chExt cx="7412477" cy="5661498"/>
          </a:xfrm>
        </p:grpSpPr>
        <p:sp>
          <p:nvSpPr>
            <p:cNvPr id="774" name="Arc 773">
              <a:extLst>
                <a:ext uri="{FF2B5EF4-FFF2-40B4-BE49-F238E27FC236}">
                  <a16:creationId xmlns:a16="http://schemas.microsoft.com/office/drawing/2014/main" id="{394A0F04-D6FF-4AE8-BFDB-8A1B6499978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5" name="Straight Connector 774">
              <a:extLst>
                <a:ext uri="{FF2B5EF4-FFF2-40B4-BE49-F238E27FC236}">
                  <a16:creationId xmlns:a16="http://schemas.microsoft.com/office/drawing/2014/main" id="{C037DEB0-548D-4C24-B427-A3AF92ADE9A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76" name="Arc 775">
              <a:extLst>
                <a:ext uri="{FF2B5EF4-FFF2-40B4-BE49-F238E27FC236}">
                  <a16:creationId xmlns:a16="http://schemas.microsoft.com/office/drawing/2014/main" id="{F3C6B4DC-CA3D-4B77-94F3-25D671EB7ED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77" name="Straight Connector 776">
              <a:extLst>
                <a:ext uri="{FF2B5EF4-FFF2-40B4-BE49-F238E27FC236}">
                  <a16:creationId xmlns:a16="http://schemas.microsoft.com/office/drawing/2014/main" id="{F8DF332C-3FAB-483D-B853-3EDE2A78148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78" name="Straight Connector 777">
              <a:extLst>
                <a:ext uri="{FF2B5EF4-FFF2-40B4-BE49-F238E27FC236}">
                  <a16:creationId xmlns:a16="http://schemas.microsoft.com/office/drawing/2014/main" id="{81D8C2D4-DA73-4C96-B92F-FEEA689AA1A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79" name="Oval 778">
              <a:extLst>
                <a:ext uri="{FF2B5EF4-FFF2-40B4-BE49-F238E27FC236}">
                  <a16:creationId xmlns:a16="http://schemas.microsoft.com/office/drawing/2014/main" id="{7F736BEC-AA19-4F60-B47B-6E4873C20C2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Arc 779">
              <a:extLst>
                <a:ext uri="{FF2B5EF4-FFF2-40B4-BE49-F238E27FC236}">
                  <a16:creationId xmlns:a16="http://schemas.microsoft.com/office/drawing/2014/main" id="{C0937128-CF7D-4C94-8A45-FADC1A6064A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1" name="Arc 780">
              <a:extLst>
                <a:ext uri="{FF2B5EF4-FFF2-40B4-BE49-F238E27FC236}">
                  <a16:creationId xmlns:a16="http://schemas.microsoft.com/office/drawing/2014/main" id="{0BC79832-BBC2-4F5C-BB58-1939EF00E3F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2" name="Arc 781">
              <a:extLst>
                <a:ext uri="{FF2B5EF4-FFF2-40B4-BE49-F238E27FC236}">
                  <a16:creationId xmlns:a16="http://schemas.microsoft.com/office/drawing/2014/main" id="{1414AA2F-0FBA-4142-8349-99BE867FC2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3" name="Arc 782">
              <a:extLst>
                <a:ext uri="{FF2B5EF4-FFF2-40B4-BE49-F238E27FC236}">
                  <a16:creationId xmlns:a16="http://schemas.microsoft.com/office/drawing/2014/main" id="{F85C509F-A1F4-4779-987A-19D40E1E4A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4" name="Straight Connector 783">
              <a:extLst>
                <a:ext uri="{FF2B5EF4-FFF2-40B4-BE49-F238E27FC236}">
                  <a16:creationId xmlns:a16="http://schemas.microsoft.com/office/drawing/2014/main" id="{62F7E878-6FE1-412B-9BDC-1737512C511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85" name="Straight Connector 784">
              <a:extLst>
                <a:ext uri="{FF2B5EF4-FFF2-40B4-BE49-F238E27FC236}">
                  <a16:creationId xmlns:a16="http://schemas.microsoft.com/office/drawing/2014/main" id="{FEACB673-4152-44D2-B4D7-E8DDD6A5040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a:extLst>
                <a:ext uri="{FF2B5EF4-FFF2-40B4-BE49-F238E27FC236}">
                  <a16:creationId xmlns:a16="http://schemas.microsoft.com/office/drawing/2014/main" id="{9148EFFA-B742-4554-A889-D48EFB963AC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87" name="Group 786">
            <a:extLst>
              <a:ext uri="{FF2B5EF4-FFF2-40B4-BE49-F238E27FC236}">
                <a16:creationId xmlns:a16="http://schemas.microsoft.com/office/drawing/2014/main" id="{A1FD7F9E-F145-41BB-95F7-AF4E611260E9}"/>
              </a:ext>
            </a:extLst>
          </p:cNvPr>
          <p:cNvGrpSpPr/>
          <p:nvPr/>
        </p:nvGrpSpPr>
        <p:grpSpPr>
          <a:xfrm rot="2540802">
            <a:off x="4221399" y="6524625"/>
            <a:ext cx="544580" cy="346135"/>
            <a:chOff x="1459148" y="544749"/>
            <a:chExt cx="7412477" cy="5661498"/>
          </a:xfrm>
        </p:grpSpPr>
        <p:sp>
          <p:nvSpPr>
            <p:cNvPr id="788" name="Arc 787">
              <a:extLst>
                <a:ext uri="{FF2B5EF4-FFF2-40B4-BE49-F238E27FC236}">
                  <a16:creationId xmlns:a16="http://schemas.microsoft.com/office/drawing/2014/main" id="{ED028136-3AB7-4826-9AC4-0CDFD45883E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9" name="Straight Connector 788">
              <a:extLst>
                <a:ext uri="{FF2B5EF4-FFF2-40B4-BE49-F238E27FC236}">
                  <a16:creationId xmlns:a16="http://schemas.microsoft.com/office/drawing/2014/main" id="{E56EEB73-8573-4C7A-9128-1E97BB6C0F6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90" name="Arc 789">
              <a:extLst>
                <a:ext uri="{FF2B5EF4-FFF2-40B4-BE49-F238E27FC236}">
                  <a16:creationId xmlns:a16="http://schemas.microsoft.com/office/drawing/2014/main" id="{6CE64F4B-D528-44DE-9C59-6F6355331F8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1" name="Straight Connector 790">
              <a:extLst>
                <a:ext uri="{FF2B5EF4-FFF2-40B4-BE49-F238E27FC236}">
                  <a16:creationId xmlns:a16="http://schemas.microsoft.com/office/drawing/2014/main" id="{A50D8EBF-61F5-4848-A579-874A131EB81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391BBAA2-0B43-430C-93CA-C771C43BB95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93" name="Oval 792">
              <a:extLst>
                <a:ext uri="{FF2B5EF4-FFF2-40B4-BE49-F238E27FC236}">
                  <a16:creationId xmlns:a16="http://schemas.microsoft.com/office/drawing/2014/main" id="{72D1790F-93E9-4CF4-AE16-94DF1957726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4" name="Arc 793">
              <a:extLst>
                <a:ext uri="{FF2B5EF4-FFF2-40B4-BE49-F238E27FC236}">
                  <a16:creationId xmlns:a16="http://schemas.microsoft.com/office/drawing/2014/main" id="{7DEB2A50-D1F7-4550-B51A-4E9C004BC76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5" name="Arc 794">
              <a:extLst>
                <a:ext uri="{FF2B5EF4-FFF2-40B4-BE49-F238E27FC236}">
                  <a16:creationId xmlns:a16="http://schemas.microsoft.com/office/drawing/2014/main" id="{11977D9C-C518-45E8-9EC4-62C8A0A1405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6" name="Arc 795">
              <a:extLst>
                <a:ext uri="{FF2B5EF4-FFF2-40B4-BE49-F238E27FC236}">
                  <a16:creationId xmlns:a16="http://schemas.microsoft.com/office/drawing/2014/main" id="{08AE5F6C-CD0C-421F-A6C9-5F8924CFDAF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7" name="Arc 796">
              <a:extLst>
                <a:ext uri="{FF2B5EF4-FFF2-40B4-BE49-F238E27FC236}">
                  <a16:creationId xmlns:a16="http://schemas.microsoft.com/office/drawing/2014/main" id="{12944D3B-3D29-416E-A8D8-81405D48E44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98" name="Straight Connector 797">
              <a:extLst>
                <a:ext uri="{FF2B5EF4-FFF2-40B4-BE49-F238E27FC236}">
                  <a16:creationId xmlns:a16="http://schemas.microsoft.com/office/drawing/2014/main" id="{BF205D0A-0A08-4A54-899F-1ED92721351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CE767348-D953-4200-BA22-556CEEF8A18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A577F854-63B4-4824-B6C1-DA205D36646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01" name="Group 800">
            <a:extLst>
              <a:ext uri="{FF2B5EF4-FFF2-40B4-BE49-F238E27FC236}">
                <a16:creationId xmlns:a16="http://schemas.microsoft.com/office/drawing/2014/main" id="{38439A6D-FDDF-4633-99F4-67B485849C9C}"/>
              </a:ext>
            </a:extLst>
          </p:cNvPr>
          <p:cNvGrpSpPr/>
          <p:nvPr/>
        </p:nvGrpSpPr>
        <p:grpSpPr>
          <a:xfrm rot="2540802">
            <a:off x="4535724" y="6524625"/>
            <a:ext cx="544580" cy="346135"/>
            <a:chOff x="1459148" y="544749"/>
            <a:chExt cx="7412477" cy="5661498"/>
          </a:xfrm>
        </p:grpSpPr>
        <p:sp>
          <p:nvSpPr>
            <p:cNvPr id="802" name="Arc 801">
              <a:extLst>
                <a:ext uri="{FF2B5EF4-FFF2-40B4-BE49-F238E27FC236}">
                  <a16:creationId xmlns:a16="http://schemas.microsoft.com/office/drawing/2014/main" id="{9D1A3821-B564-470B-866A-8182C9A64E5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3" name="Straight Connector 802">
              <a:extLst>
                <a:ext uri="{FF2B5EF4-FFF2-40B4-BE49-F238E27FC236}">
                  <a16:creationId xmlns:a16="http://schemas.microsoft.com/office/drawing/2014/main" id="{DA6A417A-DBDA-4C88-A90D-C8573915F58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04" name="Arc 803">
              <a:extLst>
                <a:ext uri="{FF2B5EF4-FFF2-40B4-BE49-F238E27FC236}">
                  <a16:creationId xmlns:a16="http://schemas.microsoft.com/office/drawing/2014/main" id="{4DC67B66-A3D8-4AA1-856D-A8AEF05040A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5" name="Straight Connector 804">
              <a:extLst>
                <a:ext uri="{FF2B5EF4-FFF2-40B4-BE49-F238E27FC236}">
                  <a16:creationId xmlns:a16="http://schemas.microsoft.com/office/drawing/2014/main" id="{8536A30E-BB0D-432F-A655-7A9AB967202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06" name="Straight Connector 805">
              <a:extLst>
                <a:ext uri="{FF2B5EF4-FFF2-40B4-BE49-F238E27FC236}">
                  <a16:creationId xmlns:a16="http://schemas.microsoft.com/office/drawing/2014/main" id="{97880332-264E-48A1-AB2F-74D2558D934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07" name="Oval 806">
              <a:extLst>
                <a:ext uri="{FF2B5EF4-FFF2-40B4-BE49-F238E27FC236}">
                  <a16:creationId xmlns:a16="http://schemas.microsoft.com/office/drawing/2014/main" id="{FC6D1045-4EA0-4306-9E54-ACE5FC4C6B7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Arc 807">
              <a:extLst>
                <a:ext uri="{FF2B5EF4-FFF2-40B4-BE49-F238E27FC236}">
                  <a16:creationId xmlns:a16="http://schemas.microsoft.com/office/drawing/2014/main" id="{2B731DBA-0CF7-40AB-ADBC-D1411DF39D2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9" name="Arc 808">
              <a:extLst>
                <a:ext uri="{FF2B5EF4-FFF2-40B4-BE49-F238E27FC236}">
                  <a16:creationId xmlns:a16="http://schemas.microsoft.com/office/drawing/2014/main" id="{EDFE34D4-A0AB-4EE6-911A-502676F6F79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0" name="Arc 809">
              <a:extLst>
                <a:ext uri="{FF2B5EF4-FFF2-40B4-BE49-F238E27FC236}">
                  <a16:creationId xmlns:a16="http://schemas.microsoft.com/office/drawing/2014/main" id="{E05B753A-27C5-4505-BFF5-00695727BF0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1" name="Arc 810">
              <a:extLst>
                <a:ext uri="{FF2B5EF4-FFF2-40B4-BE49-F238E27FC236}">
                  <a16:creationId xmlns:a16="http://schemas.microsoft.com/office/drawing/2014/main" id="{986DA077-2C2B-4228-A9CE-9D7F523030E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2" name="Straight Connector 811">
              <a:extLst>
                <a:ext uri="{FF2B5EF4-FFF2-40B4-BE49-F238E27FC236}">
                  <a16:creationId xmlns:a16="http://schemas.microsoft.com/office/drawing/2014/main" id="{FFBC0C4F-F4E9-4058-BC50-7A9F55E8AAA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3891B8BF-353B-4257-BA27-3AF17A9B9D4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14" name="Straight Connector 813">
              <a:extLst>
                <a:ext uri="{FF2B5EF4-FFF2-40B4-BE49-F238E27FC236}">
                  <a16:creationId xmlns:a16="http://schemas.microsoft.com/office/drawing/2014/main" id="{13FFE9BE-B789-4BB1-8C05-29AEBB690F2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15" name="Group 814">
            <a:extLst>
              <a:ext uri="{FF2B5EF4-FFF2-40B4-BE49-F238E27FC236}">
                <a16:creationId xmlns:a16="http://schemas.microsoft.com/office/drawing/2014/main" id="{45FC103E-EC4A-4F8C-B4AF-7638F29DD216}"/>
              </a:ext>
            </a:extLst>
          </p:cNvPr>
          <p:cNvGrpSpPr/>
          <p:nvPr/>
        </p:nvGrpSpPr>
        <p:grpSpPr>
          <a:xfrm rot="2540802">
            <a:off x="4850049" y="6524625"/>
            <a:ext cx="544580" cy="346135"/>
            <a:chOff x="1459148" y="544749"/>
            <a:chExt cx="7412477" cy="5661498"/>
          </a:xfrm>
        </p:grpSpPr>
        <p:sp>
          <p:nvSpPr>
            <p:cNvPr id="816" name="Arc 815">
              <a:extLst>
                <a:ext uri="{FF2B5EF4-FFF2-40B4-BE49-F238E27FC236}">
                  <a16:creationId xmlns:a16="http://schemas.microsoft.com/office/drawing/2014/main" id="{2EC9E0A0-28B0-437C-A904-232B41685A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17" name="Straight Connector 816">
              <a:extLst>
                <a:ext uri="{FF2B5EF4-FFF2-40B4-BE49-F238E27FC236}">
                  <a16:creationId xmlns:a16="http://schemas.microsoft.com/office/drawing/2014/main" id="{45CAEEA1-7CA0-45E5-BFFA-682EB2237AD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18" name="Arc 817">
              <a:extLst>
                <a:ext uri="{FF2B5EF4-FFF2-40B4-BE49-F238E27FC236}">
                  <a16:creationId xmlns:a16="http://schemas.microsoft.com/office/drawing/2014/main" id="{85051131-518E-411F-A16F-819EC67F46B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9" name="Straight Connector 818">
              <a:extLst>
                <a:ext uri="{FF2B5EF4-FFF2-40B4-BE49-F238E27FC236}">
                  <a16:creationId xmlns:a16="http://schemas.microsoft.com/office/drawing/2014/main" id="{DE0D27C6-D3C5-4251-9D8E-84EF8370E50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20" name="Straight Connector 819">
              <a:extLst>
                <a:ext uri="{FF2B5EF4-FFF2-40B4-BE49-F238E27FC236}">
                  <a16:creationId xmlns:a16="http://schemas.microsoft.com/office/drawing/2014/main" id="{069760A7-91BC-41A1-B109-E3DC79E6E10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21" name="Oval 820">
              <a:extLst>
                <a:ext uri="{FF2B5EF4-FFF2-40B4-BE49-F238E27FC236}">
                  <a16:creationId xmlns:a16="http://schemas.microsoft.com/office/drawing/2014/main" id="{F5AEAD03-7986-473A-844B-90EDCF81C34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2" name="Arc 821">
              <a:extLst>
                <a:ext uri="{FF2B5EF4-FFF2-40B4-BE49-F238E27FC236}">
                  <a16:creationId xmlns:a16="http://schemas.microsoft.com/office/drawing/2014/main" id="{BF01E4A3-AE1E-4014-A4DF-E9E131F6E2D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3" name="Arc 822">
              <a:extLst>
                <a:ext uri="{FF2B5EF4-FFF2-40B4-BE49-F238E27FC236}">
                  <a16:creationId xmlns:a16="http://schemas.microsoft.com/office/drawing/2014/main" id="{4B96BDD9-31B4-441B-9DA4-9D9DA99A5D8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4" name="Arc 823">
              <a:extLst>
                <a:ext uri="{FF2B5EF4-FFF2-40B4-BE49-F238E27FC236}">
                  <a16:creationId xmlns:a16="http://schemas.microsoft.com/office/drawing/2014/main" id="{8E85CD35-4810-433C-B172-606B8FD3E54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5" name="Arc 824">
              <a:extLst>
                <a:ext uri="{FF2B5EF4-FFF2-40B4-BE49-F238E27FC236}">
                  <a16:creationId xmlns:a16="http://schemas.microsoft.com/office/drawing/2014/main" id="{3238BBFF-4197-4433-8FB0-27147B6288A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6" name="Straight Connector 825">
              <a:extLst>
                <a:ext uri="{FF2B5EF4-FFF2-40B4-BE49-F238E27FC236}">
                  <a16:creationId xmlns:a16="http://schemas.microsoft.com/office/drawing/2014/main" id="{E2A84BDD-5D5D-4304-B85E-69CED8172EF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39648300-B868-4F6F-B66B-FA0114AAE51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28" name="Straight Connector 827">
              <a:extLst>
                <a:ext uri="{FF2B5EF4-FFF2-40B4-BE49-F238E27FC236}">
                  <a16:creationId xmlns:a16="http://schemas.microsoft.com/office/drawing/2014/main" id="{90467E39-CB6E-4A9B-B5A6-9BF662547C0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29" name="Group 828">
            <a:extLst>
              <a:ext uri="{FF2B5EF4-FFF2-40B4-BE49-F238E27FC236}">
                <a16:creationId xmlns:a16="http://schemas.microsoft.com/office/drawing/2014/main" id="{91A7EFE0-CA4D-42C7-9FBE-EAA72183215C}"/>
              </a:ext>
            </a:extLst>
          </p:cNvPr>
          <p:cNvGrpSpPr/>
          <p:nvPr/>
        </p:nvGrpSpPr>
        <p:grpSpPr>
          <a:xfrm rot="2540802">
            <a:off x="5164374" y="6524625"/>
            <a:ext cx="544580" cy="346135"/>
            <a:chOff x="1459148" y="544749"/>
            <a:chExt cx="7412477" cy="5661498"/>
          </a:xfrm>
        </p:grpSpPr>
        <p:sp>
          <p:nvSpPr>
            <p:cNvPr id="830" name="Arc 829">
              <a:extLst>
                <a:ext uri="{FF2B5EF4-FFF2-40B4-BE49-F238E27FC236}">
                  <a16:creationId xmlns:a16="http://schemas.microsoft.com/office/drawing/2014/main" id="{9FAB9E88-68A5-42BC-A6F6-F1C4DD0BD87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1" name="Straight Connector 830">
              <a:extLst>
                <a:ext uri="{FF2B5EF4-FFF2-40B4-BE49-F238E27FC236}">
                  <a16:creationId xmlns:a16="http://schemas.microsoft.com/office/drawing/2014/main" id="{C1F5BFD8-B3A5-4A4C-B8E7-3C42053CFA2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32" name="Arc 831">
              <a:extLst>
                <a:ext uri="{FF2B5EF4-FFF2-40B4-BE49-F238E27FC236}">
                  <a16:creationId xmlns:a16="http://schemas.microsoft.com/office/drawing/2014/main" id="{2F685406-8877-41BB-8B6D-51E5304FEB1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3" name="Straight Connector 832">
              <a:extLst>
                <a:ext uri="{FF2B5EF4-FFF2-40B4-BE49-F238E27FC236}">
                  <a16:creationId xmlns:a16="http://schemas.microsoft.com/office/drawing/2014/main" id="{E7D93876-C605-4A80-8DCD-BD3AAFF8E47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34" name="Straight Connector 833">
              <a:extLst>
                <a:ext uri="{FF2B5EF4-FFF2-40B4-BE49-F238E27FC236}">
                  <a16:creationId xmlns:a16="http://schemas.microsoft.com/office/drawing/2014/main" id="{C8520866-142C-4649-B540-F4CF678641D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35" name="Oval 834">
              <a:extLst>
                <a:ext uri="{FF2B5EF4-FFF2-40B4-BE49-F238E27FC236}">
                  <a16:creationId xmlns:a16="http://schemas.microsoft.com/office/drawing/2014/main" id="{254B6E6A-D93B-4BEF-A995-FCCBB7CC0ED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Arc 835">
              <a:extLst>
                <a:ext uri="{FF2B5EF4-FFF2-40B4-BE49-F238E27FC236}">
                  <a16:creationId xmlns:a16="http://schemas.microsoft.com/office/drawing/2014/main" id="{8296788E-1F6B-4DC9-970D-D3B526B3C2A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7" name="Arc 836">
              <a:extLst>
                <a:ext uri="{FF2B5EF4-FFF2-40B4-BE49-F238E27FC236}">
                  <a16:creationId xmlns:a16="http://schemas.microsoft.com/office/drawing/2014/main" id="{00151EC1-EA8B-49FB-A9D2-F2DB43B2D8C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8" name="Arc 837">
              <a:extLst>
                <a:ext uri="{FF2B5EF4-FFF2-40B4-BE49-F238E27FC236}">
                  <a16:creationId xmlns:a16="http://schemas.microsoft.com/office/drawing/2014/main" id="{99D230CF-FF71-41BB-A50A-4626588EF4B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9" name="Arc 838">
              <a:extLst>
                <a:ext uri="{FF2B5EF4-FFF2-40B4-BE49-F238E27FC236}">
                  <a16:creationId xmlns:a16="http://schemas.microsoft.com/office/drawing/2014/main" id="{25E87400-016C-44B3-9300-58E577AA184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0" name="Straight Connector 839">
              <a:extLst>
                <a:ext uri="{FF2B5EF4-FFF2-40B4-BE49-F238E27FC236}">
                  <a16:creationId xmlns:a16="http://schemas.microsoft.com/office/drawing/2014/main" id="{BD3DE741-C0A5-4B26-ADE3-B34DBECC5AE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41" name="Straight Connector 840">
              <a:extLst>
                <a:ext uri="{FF2B5EF4-FFF2-40B4-BE49-F238E27FC236}">
                  <a16:creationId xmlns:a16="http://schemas.microsoft.com/office/drawing/2014/main" id="{F7DF4FF3-5D4A-419B-959A-03454C8507D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42" name="Straight Connector 841">
              <a:extLst>
                <a:ext uri="{FF2B5EF4-FFF2-40B4-BE49-F238E27FC236}">
                  <a16:creationId xmlns:a16="http://schemas.microsoft.com/office/drawing/2014/main" id="{A3D644EF-B613-4E0B-9308-07D99D55482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43" name="Group 842">
            <a:extLst>
              <a:ext uri="{FF2B5EF4-FFF2-40B4-BE49-F238E27FC236}">
                <a16:creationId xmlns:a16="http://schemas.microsoft.com/office/drawing/2014/main" id="{4E07E370-4EB4-45E9-89DF-BEDECCBFB7B4}"/>
              </a:ext>
            </a:extLst>
          </p:cNvPr>
          <p:cNvGrpSpPr/>
          <p:nvPr/>
        </p:nvGrpSpPr>
        <p:grpSpPr>
          <a:xfrm rot="2540802">
            <a:off x="5478699" y="6524625"/>
            <a:ext cx="544580" cy="346135"/>
            <a:chOff x="1459148" y="544749"/>
            <a:chExt cx="7412477" cy="5661498"/>
          </a:xfrm>
        </p:grpSpPr>
        <p:sp>
          <p:nvSpPr>
            <p:cNvPr id="844" name="Arc 843">
              <a:extLst>
                <a:ext uri="{FF2B5EF4-FFF2-40B4-BE49-F238E27FC236}">
                  <a16:creationId xmlns:a16="http://schemas.microsoft.com/office/drawing/2014/main" id="{3835B9B6-15B3-4935-A35D-D06B5C57A6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5" name="Straight Connector 844">
              <a:extLst>
                <a:ext uri="{FF2B5EF4-FFF2-40B4-BE49-F238E27FC236}">
                  <a16:creationId xmlns:a16="http://schemas.microsoft.com/office/drawing/2014/main" id="{46842E39-A574-422F-85E9-1B46097409A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46" name="Arc 845">
              <a:extLst>
                <a:ext uri="{FF2B5EF4-FFF2-40B4-BE49-F238E27FC236}">
                  <a16:creationId xmlns:a16="http://schemas.microsoft.com/office/drawing/2014/main" id="{9D50119A-98C5-447F-A012-0B49AFB1316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47" name="Straight Connector 846">
              <a:extLst>
                <a:ext uri="{FF2B5EF4-FFF2-40B4-BE49-F238E27FC236}">
                  <a16:creationId xmlns:a16="http://schemas.microsoft.com/office/drawing/2014/main" id="{A904177B-71E4-43A5-B605-10DA9206822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48" name="Straight Connector 847">
              <a:extLst>
                <a:ext uri="{FF2B5EF4-FFF2-40B4-BE49-F238E27FC236}">
                  <a16:creationId xmlns:a16="http://schemas.microsoft.com/office/drawing/2014/main" id="{8D87AFB9-F05B-4E1D-932E-BBB8AE72203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49" name="Oval 848">
              <a:extLst>
                <a:ext uri="{FF2B5EF4-FFF2-40B4-BE49-F238E27FC236}">
                  <a16:creationId xmlns:a16="http://schemas.microsoft.com/office/drawing/2014/main" id="{5A5C2C84-2DCE-4976-A7E0-77CF546BF02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0" name="Arc 849">
              <a:extLst>
                <a:ext uri="{FF2B5EF4-FFF2-40B4-BE49-F238E27FC236}">
                  <a16:creationId xmlns:a16="http://schemas.microsoft.com/office/drawing/2014/main" id="{309F1516-2643-4A69-90C1-8D6558C1F12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1" name="Arc 850">
              <a:extLst>
                <a:ext uri="{FF2B5EF4-FFF2-40B4-BE49-F238E27FC236}">
                  <a16:creationId xmlns:a16="http://schemas.microsoft.com/office/drawing/2014/main" id="{C7634694-36DD-4BC8-AB12-24C32CE1A0C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2" name="Arc 851">
              <a:extLst>
                <a:ext uri="{FF2B5EF4-FFF2-40B4-BE49-F238E27FC236}">
                  <a16:creationId xmlns:a16="http://schemas.microsoft.com/office/drawing/2014/main" id="{F4C9DA95-63C8-445B-B6D9-48629907BA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3" name="Arc 852">
              <a:extLst>
                <a:ext uri="{FF2B5EF4-FFF2-40B4-BE49-F238E27FC236}">
                  <a16:creationId xmlns:a16="http://schemas.microsoft.com/office/drawing/2014/main" id="{02AF55A6-1091-4BFA-B9CD-4F2FC8477D7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4" name="Straight Connector 853">
              <a:extLst>
                <a:ext uri="{FF2B5EF4-FFF2-40B4-BE49-F238E27FC236}">
                  <a16:creationId xmlns:a16="http://schemas.microsoft.com/office/drawing/2014/main" id="{08B973AB-CB53-4336-BA91-39E91A2C89F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55" name="Straight Connector 854">
              <a:extLst>
                <a:ext uri="{FF2B5EF4-FFF2-40B4-BE49-F238E27FC236}">
                  <a16:creationId xmlns:a16="http://schemas.microsoft.com/office/drawing/2014/main" id="{CD59B1A5-5AD1-4922-A9BF-D0C91DD1A3E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56" name="Straight Connector 855">
              <a:extLst>
                <a:ext uri="{FF2B5EF4-FFF2-40B4-BE49-F238E27FC236}">
                  <a16:creationId xmlns:a16="http://schemas.microsoft.com/office/drawing/2014/main" id="{50E8E326-1C28-4F61-9091-A3EA399F082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57" name="Group 856">
            <a:extLst>
              <a:ext uri="{FF2B5EF4-FFF2-40B4-BE49-F238E27FC236}">
                <a16:creationId xmlns:a16="http://schemas.microsoft.com/office/drawing/2014/main" id="{5541E377-E9BB-42D3-8B56-74240E5CBF36}"/>
              </a:ext>
            </a:extLst>
          </p:cNvPr>
          <p:cNvGrpSpPr/>
          <p:nvPr/>
        </p:nvGrpSpPr>
        <p:grpSpPr>
          <a:xfrm rot="2540802">
            <a:off x="5793024" y="6524625"/>
            <a:ext cx="544580" cy="346135"/>
            <a:chOff x="1459148" y="544749"/>
            <a:chExt cx="7412477" cy="5661498"/>
          </a:xfrm>
        </p:grpSpPr>
        <p:sp>
          <p:nvSpPr>
            <p:cNvPr id="858" name="Arc 857">
              <a:extLst>
                <a:ext uri="{FF2B5EF4-FFF2-40B4-BE49-F238E27FC236}">
                  <a16:creationId xmlns:a16="http://schemas.microsoft.com/office/drawing/2014/main" id="{46F691E2-F954-412F-B49E-2C0CD25C6E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59" name="Straight Connector 858">
              <a:extLst>
                <a:ext uri="{FF2B5EF4-FFF2-40B4-BE49-F238E27FC236}">
                  <a16:creationId xmlns:a16="http://schemas.microsoft.com/office/drawing/2014/main" id="{65599A1E-4F77-4628-90E6-34A7F6BE06B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60" name="Arc 859">
              <a:extLst>
                <a:ext uri="{FF2B5EF4-FFF2-40B4-BE49-F238E27FC236}">
                  <a16:creationId xmlns:a16="http://schemas.microsoft.com/office/drawing/2014/main" id="{6AB7F8A2-8764-4A13-AB12-0BAAC4C64CE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1" name="Straight Connector 860">
              <a:extLst>
                <a:ext uri="{FF2B5EF4-FFF2-40B4-BE49-F238E27FC236}">
                  <a16:creationId xmlns:a16="http://schemas.microsoft.com/office/drawing/2014/main" id="{7EA869AC-12FC-4F6C-B859-0CDBD604184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62" name="Straight Connector 861">
              <a:extLst>
                <a:ext uri="{FF2B5EF4-FFF2-40B4-BE49-F238E27FC236}">
                  <a16:creationId xmlns:a16="http://schemas.microsoft.com/office/drawing/2014/main" id="{06DEA47B-973C-48C0-8799-054465D7419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63" name="Oval 862">
              <a:extLst>
                <a:ext uri="{FF2B5EF4-FFF2-40B4-BE49-F238E27FC236}">
                  <a16:creationId xmlns:a16="http://schemas.microsoft.com/office/drawing/2014/main" id="{4DE8746A-FF1E-4A4F-A1D8-E0C26C38EB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Arc 863">
              <a:extLst>
                <a:ext uri="{FF2B5EF4-FFF2-40B4-BE49-F238E27FC236}">
                  <a16:creationId xmlns:a16="http://schemas.microsoft.com/office/drawing/2014/main" id="{3B4DFDAB-D159-4D02-92DA-DCE72CAD96C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5" name="Arc 864">
              <a:extLst>
                <a:ext uri="{FF2B5EF4-FFF2-40B4-BE49-F238E27FC236}">
                  <a16:creationId xmlns:a16="http://schemas.microsoft.com/office/drawing/2014/main" id="{A8FA7C57-5ED5-42C2-AA6D-3FA11CC7566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6" name="Arc 865">
              <a:extLst>
                <a:ext uri="{FF2B5EF4-FFF2-40B4-BE49-F238E27FC236}">
                  <a16:creationId xmlns:a16="http://schemas.microsoft.com/office/drawing/2014/main" id="{C9E9E08D-77AF-410E-A2BD-9D204CAF54A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7" name="Arc 866">
              <a:extLst>
                <a:ext uri="{FF2B5EF4-FFF2-40B4-BE49-F238E27FC236}">
                  <a16:creationId xmlns:a16="http://schemas.microsoft.com/office/drawing/2014/main" id="{29ECB08F-A511-40FD-8341-CAE6BEDC418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68" name="Straight Connector 867">
              <a:extLst>
                <a:ext uri="{FF2B5EF4-FFF2-40B4-BE49-F238E27FC236}">
                  <a16:creationId xmlns:a16="http://schemas.microsoft.com/office/drawing/2014/main" id="{7438EE2F-97C5-4C13-9751-0CBD3340562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69" name="Straight Connector 868">
              <a:extLst>
                <a:ext uri="{FF2B5EF4-FFF2-40B4-BE49-F238E27FC236}">
                  <a16:creationId xmlns:a16="http://schemas.microsoft.com/office/drawing/2014/main" id="{93EBAF3E-E431-45E6-885C-C7591F3F198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70" name="Straight Connector 869">
              <a:extLst>
                <a:ext uri="{FF2B5EF4-FFF2-40B4-BE49-F238E27FC236}">
                  <a16:creationId xmlns:a16="http://schemas.microsoft.com/office/drawing/2014/main" id="{CADA1B27-8A0D-4239-A43F-0500DD79B56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71" name="Group 870">
            <a:extLst>
              <a:ext uri="{FF2B5EF4-FFF2-40B4-BE49-F238E27FC236}">
                <a16:creationId xmlns:a16="http://schemas.microsoft.com/office/drawing/2014/main" id="{B8DF7780-8170-466B-A24A-C9949BDA8A60}"/>
              </a:ext>
            </a:extLst>
          </p:cNvPr>
          <p:cNvGrpSpPr/>
          <p:nvPr/>
        </p:nvGrpSpPr>
        <p:grpSpPr>
          <a:xfrm rot="2540802">
            <a:off x="6107349" y="6524625"/>
            <a:ext cx="544580" cy="346135"/>
            <a:chOff x="1459148" y="544749"/>
            <a:chExt cx="7412477" cy="5661498"/>
          </a:xfrm>
        </p:grpSpPr>
        <p:sp>
          <p:nvSpPr>
            <p:cNvPr id="872" name="Arc 871">
              <a:extLst>
                <a:ext uri="{FF2B5EF4-FFF2-40B4-BE49-F238E27FC236}">
                  <a16:creationId xmlns:a16="http://schemas.microsoft.com/office/drawing/2014/main" id="{3719EE52-2A7B-408C-90DE-159638E2CB6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3" name="Straight Connector 872">
              <a:extLst>
                <a:ext uri="{FF2B5EF4-FFF2-40B4-BE49-F238E27FC236}">
                  <a16:creationId xmlns:a16="http://schemas.microsoft.com/office/drawing/2014/main" id="{9B2160C7-56FD-4B64-A94B-1D0216F83D3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74" name="Arc 873">
              <a:extLst>
                <a:ext uri="{FF2B5EF4-FFF2-40B4-BE49-F238E27FC236}">
                  <a16:creationId xmlns:a16="http://schemas.microsoft.com/office/drawing/2014/main" id="{D1B701FE-A5D8-4CAA-BB6A-A7640277EF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5" name="Straight Connector 874">
              <a:extLst>
                <a:ext uri="{FF2B5EF4-FFF2-40B4-BE49-F238E27FC236}">
                  <a16:creationId xmlns:a16="http://schemas.microsoft.com/office/drawing/2014/main" id="{97FF3501-5426-4B0C-9693-62D7E4FCA1F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76" name="Straight Connector 875">
              <a:extLst>
                <a:ext uri="{FF2B5EF4-FFF2-40B4-BE49-F238E27FC236}">
                  <a16:creationId xmlns:a16="http://schemas.microsoft.com/office/drawing/2014/main" id="{24495BC0-6A97-47CC-9296-ECD8553C0ED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77" name="Oval 876">
              <a:extLst>
                <a:ext uri="{FF2B5EF4-FFF2-40B4-BE49-F238E27FC236}">
                  <a16:creationId xmlns:a16="http://schemas.microsoft.com/office/drawing/2014/main" id="{50EDCE3E-E6F2-4857-8D49-1CF9C9890CE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8" name="Arc 877">
              <a:extLst>
                <a:ext uri="{FF2B5EF4-FFF2-40B4-BE49-F238E27FC236}">
                  <a16:creationId xmlns:a16="http://schemas.microsoft.com/office/drawing/2014/main" id="{67327BB9-4330-4617-996D-BD51AEA0C63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9" name="Arc 878">
              <a:extLst>
                <a:ext uri="{FF2B5EF4-FFF2-40B4-BE49-F238E27FC236}">
                  <a16:creationId xmlns:a16="http://schemas.microsoft.com/office/drawing/2014/main" id="{AD79AF2D-DF98-438A-B568-E8749AB2762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0" name="Arc 879">
              <a:extLst>
                <a:ext uri="{FF2B5EF4-FFF2-40B4-BE49-F238E27FC236}">
                  <a16:creationId xmlns:a16="http://schemas.microsoft.com/office/drawing/2014/main" id="{6EDE04F5-B78E-4A1D-9717-B9B3FA27FC8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1" name="Arc 880">
              <a:extLst>
                <a:ext uri="{FF2B5EF4-FFF2-40B4-BE49-F238E27FC236}">
                  <a16:creationId xmlns:a16="http://schemas.microsoft.com/office/drawing/2014/main" id="{A660EF93-CCD0-4CBE-B929-40F4603024F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2" name="Straight Connector 881">
              <a:extLst>
                <a:ext uri="{FF2B5EF4-FFF2-40B4-BE49-F238E27FC236}">
                  <a16:creationId xmlns:a16="http://schemas.microsoft.com/office/drawing/2014/main" id="{BFE304CC-9D77-45F2-A375-E26DDF12956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83" name="Straight Connector 882">
              <a:extLst>
                <a:ext uri="{FF2B5EF4-FFF2-40B4-BE49-F238E27FC236}">
                  <a16:creationId xmlns:a16="http://schemas.microsoft.com/office/drawing/2014/main" id="{F6B4F340-BF17-4751-9A46-1FFACBBA089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84" name="Straight Connector 883">
              <a:extLst>
                <a:ext uri="{FF2B5EF4-FFF2-40B4-BE49-F238E27FC236}">
                  <a16:creationId xmlns:a16="http://schemas.microsoft.com/office/drawing/2014/main" id="{F8557879-8170-4682-B78B-EBDE784303B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85" name="Group 884">
            <a:extLst>
              <a:ext uri="{FF2B5EF4-FFF2-40B4-BE49-F238E27FC236}">
                <a16:creationId xmlns:a16="http://schemas.microsoft.com/office/drawing/2014/main" id="{9EA9C4D3-8F27-4725-92EE-FB3EE876004D}"/>
              </a:ext>
            </a:extLst>
          </p:cNvPr>
          <p:cNvGrpSpPr/>
          <p:nvPr/>
        </p:nvGrpSpPr>
        <p:grpSpPr>
          <a:xfrm rot="2540802">
            <a:off x="6421674" y="6524625"/>
            <a:ext cx="544580" cy="346135"/>
            <a:chOff x="1459148" y="544749"/>
            <a:chExt cx="7412477" cy="5661498"/>
          </a:xfrm>
        </p:grpSpPr>
        <p:sp>
          <p:nvSpPr>
            <p:cNvPr id="886" name="Arc 885">
              <a:extLst>
                <a:ext uri="{FF2B5EF4-FFF2-40B4-BE49-F238E27FC236}">
                  <a16:creationId xmlns:a16="http://schemas.microsoft.com/office/drawing/2014/main" id="{FA947AC0-26F1-44FB-9595-89A639573AE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87" name="Straight Connector 886">
              <a:extLst>
                <a:ext uri="{FF2B5EF4-FFF2-40B4-BE49-F238E27FC236}">
                  <a16:creationId xmlns:a16="http://schemas.microsoft.com/office/drawing/2014/main" id="{2DD9E154-8711-438E-9E0B-488C96B1A3F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88" name="Arc 887">
              <a:extLst>
                <a:ext uri="{FF2B5EF4-FFF2-40B4-BE49-F238E27FC236}">
                  <a16:creationId xmlns:a16="http://schemas.microsoft.com/office/drawing/2014/main" id="{2D1AD0ED-FA5C-4BB2-8F2A-28DEBCB069B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89" name="Straight Connector 888">
              <a:extLst>
                <a:ext uri="{FF2B5EF4-FFF2-40B4-BE49-F238E27FC236}">
                  <a16:creationId xmlns:a16="http://schemas.microsoft.com/office/drawing/2014/main" id="{C8A614FF-196E-45AC-8985-E8120DCDAC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0700F413-32C6-4A02-B217-7E6CB4A5440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91" name="Oval 890">
              <a:extLst>
                <a:ext uri="{FF2B5EF4-FFF2-40B4-BE49-F238E27FC236}">
                  <a16:creationId xmlns:a16="http://schemas.microsoft.com/office/drawing/2014/main" id="{4EAF412A-6C3A-4091-876C-E6A3A200D30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2" name="Arc 891">
              <a:extLst>
                <a:ext uri="{FF2B5EF4-FFF2-40B4-BE49-F238E27FC236}">
                  <a16:creationId xmlns:a16="http://schemas.microsoft.com/office/drawing/2014/main" id="{77BB8E9F-8F2A-4C21-9E4C-53B84116AE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3" name="Arc 892">
              <a:extLst>
                <a:ext uri="{FF2B5EF4-FFF2-40B4-BE49-F238E27FC236}">
                  <a16:creationId xmlns:a16="http://schemas.microsoft.com/office/drawing/2014/main" id="{B994F67F-891D-4610-9C31-E917372B57B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4" name="Arc 893">
              <a:extLst>
                <a:ext uri="{FF2B5EF4-FFF2-40B4-BE49-F238E27FC236}">
                  <a16:creationId xmlns:a16="http://schemas.microsoft.com/office/drawing/2014/main" id="{E571D0E6-666C-4A2D-B9A1-0C223E44B8F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5" name="Arc 894">
              <a:extLst>
                <a:ext uri="{FF2B5EF4-FFF2-40B4-BE49-F238E27FC236}">
                  <a16:creationId xmlns:a16="http://schemas.microsoft.com/office/drawing/2014/main" id="{DACB01F1-3926-4C6F-A5D2-9D46E32C4DF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6" name="Straight Connector 895">
              <a:extLst>
                <a:ext uri="{FF2B5EF4-FFF2-40B4-BE49-F238E27FC236}">
                  <a16:creationId xmlns:a16="http://schemas.microsoft.com/office/drawing/2014/main" id="{E667E2FE-1EAA-485A-8628-40487885619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DCF473F-6E7B-4B71-8010-8F6D32C036F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98" name="Straight Connector 897">
              <a:extLst>
                <a:ext uri="{FF2B5EF4-FFF2-40B4-BE49-F238E27FC236}">
                  <a16:creationId xmlns:a16="http://schemas.microsoft.com/office/drawing/2014/main" id="{1C81C5DA-F0D6-45ED-BC4D-54BEDE47FF0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99" name="Group 898">
            <a:extLst>
              <a:ext uri="{FF2B5EF4-FFF2-40B4-BE49-F238E27FC236}">
                <a16:creationId xmlns:a16="http://schemas.microsoft.com/office/drawing/2014/main" id="{4C7B16FE-5095-4199-9D19-5A1A5118E2E3}"/>
              </a:ext>
            </a:extLst>
          </p:cNvPr>
          <p:cNvGrpSpPr/>
          <p:nvPr/>
        </p:nvGrpSpPr>
        <p:grpSpPr>
          <a:xfrm rot="2540802">
            <a:off x="6735999" y="6524625"/>
            <a:ext cx="544580" cy="346135"/>
            <a:chOff x="1459148" y="544749"/>
            <a:chExt cx="7412477" cy="5661498"/>
          </a:xfrm>
        </p:grpSpPr>
        <p:sp>
          <p:nvSpPr>
            <p:cNvPr id="900" name="Arc 899">
              <a:extLst>
                <a:ext uri="{FF2B5EF4-FFF2-40B4-BE49-F238E27FC236}">
                  <a16:creationId xmlns:a16="http://schemas.microsoft.com/office/drawing/2014/main" id="{7465B215-D573-4FD0-97F0-5629AE2C06F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1" name="Straight Connector 900">
              <a:extLst>
                <a:ext uri="{FF2B5EF4-FFF2-40B4-BE49-F238E27FC236}">
                  <a16:creationId xmlns:a16="http://schemas.microsoft.com/office/drawing/2014/main" id="{639B8DE8-08CD-44D5-B217-C73F32C112D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02" name="Arc 901">
              <a:extLst>
                <a:ext uri="{FF2B5EF4-FFF2-40B4-BE49-F238E27FC236}">
                  <a16:creationId xmlns:a16="http://schemas.microsoft.com/office/drawing/2014/main" id="{00538CF6-5F4A-429F-A4C6-E251E4F96EA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3" name="Straight Connector 902">
              <a:extLst>
                <a:ext uri="{FF2B5EF4-FFF2-40B4-BE49-F238E27FC236}">
                  <a16:creationId xmlns:a16="http://schemas.microsoft.com/office/drawing/2014/main" id="{A15AA3F4-09B2-4B87-BEEB-6184B0B5BE1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04" name="Straight Connector 903">
              <a:extLst>
                <a:ext uri="{FF2B5EF4-FFF2-40B4-BE49-F238E27FC236}">
                  <a16:creationId xmlns:a16="http://schemas.microsoft.com/office/drawing/2014/main" id="{4D93187B-0D46-42CB-9A30-3D93365CD8E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05" name="Oval 904">
              <a:extLst>
                <a:ext uri="{FF2B5EF4-FFF2-40B4-BE49-F238E27FC236}">
                  <a16:creationId xmlns:a16="http://schemas.microsoft.com/office/drawing/2014/main" id="{E3087F99-B717-4AF8-8E5C-EBA9A83A530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6" name="Arc 905">
              <a:extLst>
                <a:ext uri="{FF2B5EF4-FFF2-40B4-BE49-F238E27FC236}">
                  <a16:creationId xmlns:a16="http://schemas.microsoft.com/office/drawing/2014/main" id="{07FCC4CD-714F-4306-8BCE-ED11E4C9027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7" name="Arc 906">
              <a:extLst>
                <a:ext uri="{FF2B5EF4-FFF2-40B4-BE49-F238E27FC236}">
                  <a16:creationId xmlns:a16="http://schemas.microsoft.com/office/drawing/2014/main" id="{F19C9B79-C555-478B-9663-8FB0ACDF10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8" name="Arc 907">
              <a:extLst>
                <a:ext uri="{FF2B5EF4-FFF2-40B4-BE49-F238E27FC236}">
                  <a16:creationId xmlns:a16="http://schemas.microsoft.com/office/drawing/2014/main" id="{F2ECAC9C-C4B8-405C-B4DA-F09C654A21B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9" name="Arc 908">
              <a:extLst>
                <a:ext uri="{FF2B5EF4-FFF2-40B4-BE49-F238E27FC236}">
                  <a16:creationId xmlns:a16="http://schemas.microsoft.com/office/drawing/2014/main" id="{291AF11C-D7F7-4DD6-8BC1-946E7F6939D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0" name="Straight Connector 909">
              <a:extLst>
                <a:ext uri="{FF2B5EF4-FFF2-40B4-BE49-F238E27FC236}">
                  <a16:creationId xmlns:a16="http://schemas.microsoft.com/office/drawing/2014/main" id="{FF8652FC-480D-4E5D-8D8C-AC0384C8D92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11" name="Straight Connector 910">
              <a:extLst>
                <a:ext uri="{FF2B5EF4-FFF2-40B4-BE49-F238E27FC236}">
                  <a16:creationId xmlns:a16="http://schemas.microsoft.com/office/drawing/2014/main" id="{B045CB15-C8DC-4258-A88B-6A15E19AE90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12" name="Straight Connector 911">
              <a:extLst>
                <a:ext uri="{FF2B5EF4-FFF2-40B4-BE49-F238E27FC236}">
                  <a16:creationId xmlns:a16="http://schemas.microsoft.com/office/drawing/2014/main" id="{F223C0DA-9770-45A2-8AD2-3458DD46A15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13" name="Group 912">
            <a:extLst>
              <a:ext uri="{FF2B5EF4-FFF2-40B4-BE49-F238E27FC236}">
                <a16:creationId xmlns:a16="http://schemas.microsoft.com/office/drawing/2014/main" id="{E8E12AB3-B34F-4584-9F3A-3D0A51449E92}"/>
              </a:ext>
            </a:extLst>
          </p:cNvPr>
          <p:cNvGrpSpPr/>
          <p:nvPr/>
        </p:nvGrpSpPr>
        <p:grpSpPr>
          <a:xfrm rot="2540802">
            <a:off x="7050324" y="6524625"/>
            <a:ext cx="544580" cy="346135"/>
            <a:chOff x="1459148" y="544749"/>
            <a:chExt cx="7412477" cy="5661498"/>
          </a:xfrm>
        </p:grpSpPr>
        <p:sp>
          <p:nvSpPr>
            <p:cNvPr id="914" name="Arc 913">
              <a:extLst>
                <a:ext uri="{FF2B5EF4-FFF2-40B4-BE49-F238E27FC236}">
                  <a16:creationId xmlns:a16="http://schemas.microsoft.com/office/drawing/2014/main" id="{30529CE9-C803-4137-8017-25C924E66C7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5" name="Straight Connector 914">
              <a:extLst>
                <a:ext uri="{FF2B5EF4-FFF2-40B4-BE49-F238E27FC236}">
                  <a16:creationId xmlns:a16="http://schemas.microsoft.com/office/drawing/2014/main" id="{656BC94C-E255-491C-86C0-78E9092E33D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16" name="Arc 915">
              <a:extLst>
                <a:ext uri="{FF2B5EF4-FFF2-40B4-BE49-F238E27FC236}">
                  <a16:creationId xmlns:a16="http://schemas.microsoft.com/office/drawing/2014/main" id="{3A5BBE52-52E8-4FE4-BD93-13586EA8DE4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17" name="Straight Connector 916">
              <a:extLst>
                <a:ext uri="{FF2B5EF4-FFF2-40B4-BE49-F238E27FC236}">
                  <a16:creationId xmlns:a16="http://schemas.microsoft.com/office/drawing/2014/main" id="{0A2185F5-F9F3-4E42-AA23-4EB8B448C84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DA5D1FFC-A9BE-45E4-B810-A03C6E20101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19" name="Oval 918">
              <a:extLst>
                <a:ext uri="{FF2B5EF4-FFF2-40B4-BE49-F238E27FC236}">
                  <a16:creationId xmlns:a16="http://schemas.microsoft.com/office/drawing/2014/main" id="{D3559906-18E6-4078-82B2-653ED4D069F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Arc 919">
              <a:extLst>
                <a:ext uri="{FF2B5EF4-FFF2-40B4-BE49-F238E27FC236}">
                  <a16:creationId xmlns:a16="http://schemas.microsoft.com/office/drawing/2014/main" id="{5B71552B-2E82-4586-BE66-5BDDE7719AE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1" name="Arc 920">
              <a:extLst>
                <a:ext uri="{FF2B5EF4-FFF2-40B4-BE49-F238E27FC236}">
                  <a16:creationId xmlns:a16="http://schemas.microsoft.com/office/drawing/2014/main" id="{9FF0C6B0-7A2F-418F-8AC2-B55D8011DCC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2" name="Arc 921">
              <a:extLst>
                <a:ext uri="{FF2B5EF4-FFF2-40B4-BE49-F238E27FC236}">
                  <a16:creationId xmlns:a16="http://schemas.microsoft.com/office/drawing/2014/main" id="{D7F7C28E-1A2D-4467-9230-DF4FA5E8C2C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3" name="Arc 922">
              <a:extLst>
                <a:ext uri="{FF2B5EF4-FFF2-40B4-BE49-F238E27FC236}">
                  <a16:creationId xmlns:a16="http://schemas.microsoft.com/office/drawing/2014/main" id="{6EE90D7F-96A3-4590-96A1-866D4C92BF3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4" name="Straight Connector 923">
              <a:extLst>
                <a:ext uri="{FF2B5EF4-FFF2-40B4-BE49-F238E27FC236}">
                  <a16:creationId xmlns:a16="http://schemas.microsoft.com/office/drawing/2014/main" id="{A854611E-2459-4D97-BBCB-BFC9511A355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a:extLst>
                <a:ext uri="{FF2B5EF4-FFF2-40B4-BE49-F238E27FC236}">
                  <a16:creationId xmlns:a16="http://schemas.microsoft.com/office/drawing/2014/main" id="{24EBDA6E-1402-4EE0-91E4-E79305755D0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a:extLst>
                <a:ext uri="{FF2B5EF4-FFF2-40B4-BE49-F238E27FC236}">
                  <a16:creationId xmlns:a16="http://schemas.microsoft.com/office/drawing/2014/main" id="{2476DF3F-2D37-47EF-BD2F-91D9CE0DB4C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93194281-9650-48C0-AA4A-2F0B6DBFF039}"/>
              </a:ext>
            </a:extLst>
          </p:cNvPr>
          <p:cNvGrpSpPr/>
          <p:nvPr/>
        </p:nvGrpSpPr>
        <p:grpSpPr>
          <a:xfrm rot="2540802">
            <a:off x="7364649" y="6524625"/>
            <a:ext cx="544580" cy="346135"/>
            <a:chOff x="1459148" y="544749"/>
            <a:chExt cx="7412477" cy="5661498"/>
          </a:xfrm>
        </p:grpSpPr>
        <p:sp>
          <p:nvSpPr>
            <p:cNvPr id="928" name="Arc 927">
              <a:extLst>
                <a:ext uri="{FF2B5EF4-FFF2-40B4-BE49-F238E27FC236}">
                  <a16:creationId xmlns:a16="http://schemas.microsoft.com/office/drawing/2014/main" id="{1AEA141C-1255-4FDF-8C11-A1EABF65B3A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9" name="Straight Connector 928">
              <a:extLst>
                <a:ext uri="{FF2B5EF4-FFF2-40B4-BE49-F238E27FC236}">
                  <a16:creationId xmlns:a16="http://schemas.microsoft.com/office/drawing/2014/main" id="{5151DD17-F896-4103-A591-45207142365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30" name="Arc 929">
              <a:extLst>
                <a:ext uri="{FF2B5EF4-FFF2-40B4-BE49-F238E27FC236}">
                  <a16:creationId xmlns:a16="http://schemas.microsoft.com/office/drawing/2014/main" id="{CBBEFF94-6606-4427-B167-BFC07230626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1" name="Straight Connector 930">
              <a:extLst>
                <a:ext uri="{FF2B5EF4-FFF2-40B4-BE49-F238E27FC236}">
                  <a16:creationId xmlns:a16="http://schemas.microsoft.com/office/drawing/2014/main" id="{7ACCF69E-CB62-4340-BB2D-AD2826271EF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C2191BF8-E72B-41C5-B948-363238D012A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33" name="Oval 932">
              <a:extLst>
                <a:ext uri="{FF2B5EF4-FFF2-40B4-BE49-F238E27FC236}">
                  <a16:creationId xmlns:a16="http://schemas.microsoft.com/office/drawing/2014/main" id="{C4D1ECA8-3AB6-4FE9-BAF0-38639040071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4" name="Arc 933">
              <a:extLst>
                <a:ext uri="{FF2B5EF4-FFF2-40B4-BE49-F238E27FC236}">
                  <a16:creationId xmlns:a16="http://schemas.microsoft.com/office/drawing/2014/main" id="{BF6BBB75-C0E3-40EA-91D6-132932ACDB4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5" name="Arc 934">
              <a:extLst>
                <a:ext uri="{FF2B5EF4-FFF2-40B4-BE49-F238E27FC236}">
                  <a16:creationId xmlns:a16="http://schemas.microsoft.com/office/drawing/2014/main" id="{1DAF58ED-A3F8-423A-ADF4-52381B0EDF2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6" name="Arc 935">
              <a:extLst>
                <a:ext uri="{FF2B5EF4-FFF2-40B4-BE49-F238E27FC236}">
                  <a16:creationId xmlns:a16="http://schemas.microsoft.com/office/drawing/2014/main" id="{7B93DC57-A94D-4412-88B8-A383357072C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7" name="Arc 936">
              <a:extLst>
                <a:ext uri="{FF2B5EF4-FFF2-40B4-BE49-F238E27FC236}">
                  <a16:creationId xmlns:a16="http://schemas.microsoft.com/office/drawing/2014/main" id="{6218FBD6-9E62-43C6-8F5D-CCF09696642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8" name="Straight Connector 937">
              <a:extLst>
                <a:ext uri="{FF2B5EF4-FFF2-40B4-BE49-F238E27FC236}">
                  <a16:creationId xmlns:a16="http://schemas.microsoft.com/office/drawing/2014/main" id="{13FCE63E-D4DB-4B2A-9462-737761AC4E7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4103C0EA-7986-4C6B-9112-9CF98D8A194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a:extLst>
                <a:ext uri="{FF2B5EF4-FFF2-40B4-BE49-F238E27FC236}">
                  <a16:creationId xmlns:a16="http://schemas.microsoft.com/office/drawing/2014/main" id="{A20B0F4A-B4D3-4FE4-B625-A8530AD9812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41" name="Group 940">
            <a:extLst>
              <a:ext uri="{FF2B5EF4-FFF2-40B4-BE49-F238E27FC236}">
                <a16:creationId xmlns:a16="http://schemas.microsoft.com/office/drawing/2014/main" id="{FB195D47-1570-444F-9AC4-CEC600F6F13A}"/>
              </a:ext>
            </a:extLst>
          </p:cNvPr>
          <p:cNvGrpSpPr/>
          <p:nvPr/>
        </p:nvGrpSpPr>
        <p:grpSpPr>
          <a:xfrm rot="2540802">
            <a:off x="7678974" y="6524625"/>
            <a:ext cx="544580" cy="346135"/>
            <a:chOff x="1459148" y="544749"/>
            <a:chExt cx="7412477" cy="5661498"/>
          </a:xfrm>
        </p:grpSpPr>
        <p:sp>
          <p:nvSpPr>
            <p:cNvPr id="942" name="Arc 941">
              <a:extLst>
                <a:ext uri="{FF2B5EF4-FFF2-40B4-BE49-F238E27FC236}">
                  <a16:creationId xmlns:a16="http://schemas.microsoft.com/office/drawing/2014/main" id="{4545E7EA-AD49-477D-8B31-5A90878FDE6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3" name="Straight Connector 942">
              <a:extLst>
                <a:ext uri="{FF2B5EF4-FFF2-40B4-BE49-F238E27FC236}">
                  <a16:creationId xmlns:a16="http://schemas.microsoft.com/office/drawing/2014/main" id="{1E5A659B-7B81-4393-B51F-DA86DA0F9C1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44" name="Arc 943">
              <a:extLst>
                <a:ext uri="{FF2B5EF4-FFF2-40B4-BE49-F238E27FC236}">
                  <a16:creationId xmlns:a16="http://schemas.microsoft.com/office/drawing/2014/main" id="{CA6856E0-0567-4A53-8367-A333A64BD14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5" name="Straight Connector 944">
              <a:extLst>
                <a:ext uri="{FF2B5EF4-FFF2-40B4-BE49-F238E27FC236}">
                  <a16:creationId xmlns:a16="http://schemas.microsoft.com/office/drawing/2014/main" id="{C76F176C-394F-4D41-9012-CB3B7C2B18D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4AA53679-C231-4ABF-9A4D-C8941CD69E9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47" name="Oval 946">
              <a:extLst>
                <a:ext uri="{FF2B5EF4-FFF2-40B4-BE49-F238E27FC236}">
                  <a16:creationId xmlns:a16="http://schemas.microsoft.com/office/drawing/2014/main" id="{DCAFB3F7-CF32-4764-ACE8-5625CF38154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8" name="Arc 947">
              <a:extLst>
                <a:ext uri="{FF2B5EF4-FFF2-40B4-BE49-F238E27FC236}">
                  <a16:creationId xmlns:a16="http://schemas.microsoft.com/office/drawing/2014/main" id="{AB6CFEAC-BEAA-4218-9364-875E2DCD09A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9" name="Arc 948">
              <a:extLst>
                <a:ext uri="{FF2B5EF4-FFF2-40B4-BE49-F238E27FC236}">
                  <a16:creationId xmlns:a16="http://schemas.microsoft.com/office/drawing/2014/main" id="{5D08BEF6-2D1F-4197-9670-FBDB4AC0965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0" name="Arc 949">
              <a:extLst>
                <a:ext uri="{FF2B5EF4-FFF2-40B4-BE49-F238E27FC236}">
                  <a16:creationId xmlns:a16="http://schemas.microsoft.com/office/drawing/2014/main" id="{C20C14F2-D3F8-4607-A2A4-DF2797FF094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1" name="Arc 950">
              <a:extLst>
                <a:ext uri="{FF2B5EF4-FFF2-40B4-BE49-F238E27FC236}">
                  <a16:creationId xmlns:a16="http://schemas.microsoft.com/office/drawing/2014/main" id="{673F7B36-C1B9-4DA6-8064-6C46D676462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2" name="Straight Connector 951">
              <a:extLst>
                <a:ext uri="{FF2B5EF4-FFF2-40B4-BE49-F238E27FC236}">
                  <a16:creationId xmlns:a16="http://schemas.microsoft.com/office/drawing/2014/main" id="{88BB8952-B75F-48D3-916E-8729E9AFAA3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74CE4DA7-7F1E-44F1-A9F6-3800868491B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C2CB890A-282C-4727-AEBC-835E787F344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55" name="Group 954">
            <a:extLst>
              <a:ext uri="{FF2B5EF4-FFF2-40B4-BE49-F238E27FC236}">
                <a16:creationId xmlns:a16="http://schemas.microsoft.com/office/drawing/2014/main" id="{90B04C02-F36B-476E-B6AA-761A8CC66361}"/>
              </a:ext>
            </a:extLst>
          </p:cNvPr>
          <p:cNvGrpSpPr/>
          <p:nvPr/>
        </p:nvGrpSpPr>
        <p:grpSpPr>
          <a:xfrm rot="2540802">
            <a:off x="7993299" y="6524625"/>
            <a:ext cx="544580" cy="346135"/>
            <a:chOff x="1459148" y="544749"/>
            <a:chExt cx="7412477" cy="5661498"/>
          </a:xfrm>
        </p:grpSpPr>
        <p:sp>
          <p:nvSpPr>
            <p:cNvPr id="956" name="Arc 955">
              <a:extLst>
                <a:ext uri="{FF2B5EF4-FFF2-40B4-BE49-F238E27FC236}">
                  <a16:creationId xmlns:a16="http://schemas.microsoft.com/office/drawing/2014/main" id="{DBF2C0B9-FC4D-440B-9592-FD9B6168761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57" name="Straight Connector 956">
              <a:extLst>
                <a:ext uri="{FF2B5EF4-FFF2-40B4-BE49-F238E27FC236}">
                  <a16:creationId xmlns:a16="http://schemas.microsoft.com/office/drawing/2014/main" id="{78DEDE7D-F948-4D40-BC50-C56448D85DE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58" name="Arc 957">
              <a:extLst>
                <a:ext uri="{FF2B5EF4-FFF2-40B4-BE49-F238E27FC236}">
                  <a16:creationId xmlns:a16="http://schemas.microsoft.com/office/drawing/2014/main" id="{D4EE6B78-A12E-466F-8197-333724DDE67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9" name="Straight Connector 958">
              <a:extLst>
                <a:ext uri="{FF2B5EF4-FFF2-40B4-BE49-F238E27FC236}">
                  <a16:creationId xmlns:a16="http://schemas.microsoft.com/office/drawing/2014/main" id="{0927CD52-93AA-4EA6-80A0-6B547A69535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60" name="Straight Connector 959">
              <a:extLst>
                <a:ext uri="{FF2B5EF4-FFF2-40B4-BE49-F238E27FC236}">
                  <a16:creationId xmlns:a16="http://schemas.microsoft.com/office/drawing/2014/main" id="{D27BFA2A-731B-4A98-936B-D80806C6F1E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61" name="Oval 960">
              <a:extLst>
                <a:ext uri="{FF2B5EF4-FFF2-40B4-BE49-F238E27FC236}">
                  <a16:creationId xmlns:a16="http://schemas.microsoft.com/office/drawing/2014/main" id="{5456402E-E920-45F0-AFF3-201D581ED33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Arc 961">
              <a:extLst>
                <a:ext uri="{FF2B5EF4-FFF2-40B4-BE49-F238E27FC236}">
                  <a16:creationId xmlns:a16="http://schemas.microsoft.com/office/drawing/2014/main" id="{43420A35-0FE2-4077-8853-09BCB529207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3" name="Arc 962">
              <a:extLst>
                <a:ext uri="{FF2B5EF4-FFF2-40B4-BE49-F238E27FC236}">
                  <a16:creationId xmlns:a16="http://schemas.microsoft.com/office/drawing/2014/main" id="{64A327AE-AC0A-44CB-9517-7F3D4BD76B4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4" name="Arc 963">
              <a:extLst>
                <a:ext uri="{FF2B5EF4-FFF2-40B4-BE49-F238E27FC236}">
                  <a16:creationId xmlns:a16="http://schemas.microsoft.com/office/drawing/2014/main" id="{7F876016-2B53-4568-96F0-B60490CFAF4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5" name="Arc 964">
              <a:extLst>
                <a:ext uri="{FF2B5EF4-FFF2-40B4-BE49-F238E27FC236}">
                  <a16:creationId xmlns:a16="http://schemas.microsoft.com/office/drawing/2014/main" id="{AD3173FD-8444-490C-B27B-91BAAECA49F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6" name="Straight Connector 965">
              <a:extLst>
                <a:ext uri="{FF2B5EF4-FFF2-40B4-BE49-F238E27FC236}">
                  <a16:creationId xmlns:a16="http://schemas.microsoft.com/office/drawing/2014/main" id="{DD805DC5-1AC9-40EA-B1A5-02360D0ACCD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a:extLst>
                <a:ext uri="{FF2B5EF4-FFF2-40B4-BE49-F238E27FC236}">
                  <a16:creationId xmlns:a16="http://schemas.microsoft.com/office/drawing/2014/main" id="{5B7717DB-E649-4E14-A933-A188911B576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a:extLst>
                <a:ext uri="{FF2B5EF4-FFF2-40B4-BE49-F238E27FC236}">
                  <a16:creationId xmlns:a16="http://schemas.microsoft.com/office/drawing/2014/main" id="{D23BAEA1-4951-4847-B668-5BB6C6ECF43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69" name="Group 968">
            <a:extLst>
              <a:ext uri="{FF2B5EF4-FFF2-40B4-BE49-F238E27FC236}">
                <a16:creationId xmlns:a16="http://schemas.microsoft.com/office/drawing/2014/main" id="{BC6EC58D-9A9B-405B-B970-68A287335083}"/>
              </a:ext>
            </a:extLst>
          </p:cNvPr>
          <p:cNvGrpSpPr/>
          <p:nvPr/>
        </p:nvGrpSpPr>
        <p:grpSpPr>
          <a:xfrm rot="2540802">
            <a:off x="8307624" y="6524625"/>
            <a:ext cx="544580" cy="346135"/>
            <a:chOff x="1459148" y="544749"/>
            <a:chExt cx="7412477" cy="5661498"/>
          </a:xfrm>
        </p:grpSpPr>
        <p:sp>
          <p:nvSpPr>
            <p:cNvPr id="970" name="Arc 969">
              <a:extLst>
                <a:ext uri="{FF2B5EF4-FFF2-40B4-BE49-F238E27FC236}">
                  <a16:creationId xmlns:a16="http://schemas.microsoft.com/office/drawing/2014/main" id="{A3B2577F-6E1F-4372-9902-B53FB837A83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1" name="Straight Connector 970">
              <a:extLst>
                <a:ext uri="{FF2B5EF4-FFF2-40B4-BE49-F238E27FC236}">
                  <a16:creationId xmlns:a16="http://schemas.microsoft.com/office/drawing/2014/main" id="{8A4AD91B-32DE-471E-A1C0-EBD0B890C86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72" name="Arc 971">
              <a:extLst>
                <a:ext uri="{FF2B5EF4-FFF2-40B4-BE49-F238E27FC236}">
                  <a16:creationId xmlns:a16="http://schemas.microsoft.com/office/drawing/2014/main" id="{F345C057-B94B-4204-BF01-50FBBEA373D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3" name="Straight Connector 972">
              <a:extLst>
                <a:ext uri="{FF2B5EF4-FFF2-40B4-BE49-F238E27FC236}">
                  <a16:creationId xmlns:a16="http://schemas.microsoft.com/office/drawing/2014/main" id="{9351EE0E-7136-4B0E-9B15-4552C0A6DE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74" name="Straight Connector 973">
              <a:extLst>
                <a:ext uri="{FF2B5EF4-FFF2-40B4-BE49-F238E27FC236}">
                  <a16:creationId xmlns:a16="http://schemas.microsoft.com/office/drawing/2014/main" id="{ACF31151-AA5E-439B-B554-06C86ACF3D9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75" name="Oval 974">
              <a:extLst>
                <a:ext uri="{FF2B5EF4-FFF2-40B4-BE49-F238E27FC236}">
                  <a16:creationId xmlns:a16="http://schemas.microsoft.com/office/drawing/2014/main" id="{A22454F6-7A67-40E0-8EFF-82CEA464415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6" name="Arc 975">
              <a:extLst>
                <a:ext uri="{FF2B5EF4-FFF2-40B4-BE49-F238E27FC236}">
                  <a16:creationId xmlns:a16="http://schemas.microsoft.com/office/drawing/2014/main" id="{16E41625-174E-4894-BCB4-4DC37235B4C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7" name="Arc 976">
              <a:extLst>
                <a:ext uri="{FF2B5EF4-FFF2-40B4-BE49-F238E27FC236}">
                  <a16:creationId xmlns:a16="http://schemas.microsoft.com/office/drawing/2014/main" id="{C35C235E-678C-41A6-ABDB-1F06CB3758B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8" name="Arc 977">
              <a:extLst>
                <a:ext uri="{FF2B5EF4-FFF2-40B4-BE49-F238E27FC236}">
                  <a16:creationId xmlns:a16="http://schemas.microsoft.com/office/drawing/2014/main" id="{36860A74-73C3-4AFF-9522-2B63DB50947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9" name="Arc 978">
              <a:extLst>
                <a:ext uri="{FF2B5EF4-FFF2-40B4-BE49-F238E27FC236}">
                  <a16:creationId xmlns:a16="http://schemas.microsoft.com/office/drawing/2014/main" id="{810CB148-76CF-4A12-9CE1-618648ED6D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0" name="Straight Connector 979">
              <a:extLst>
                <a:ext uri="{FF2B5EF4-FFF2-40B4-BE49-F238E27FC236}">
                  <a16:creationId xmlns:a16="http://schemas.microsoft.com/office/drawing/2014/main" id="{D3D92C8A-5030-44CE-B605-084BC83BBAE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81" name="Straight Connector 980">
              <a:extLst>
                <a:ext uri="{FF2B5EF4-FFF2-40B4-BE49-F238E27FC236}">
                  <a16:creationId xmlns:a16="http://schemas.microsoft.com/office/drawing/2014/main" id="{064CBA29-018B-466B-A14F-4E91107488D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a:extLst>
                <a:ext uri="{FF2B5EF4-FFF2-40B4-BE49-F238E27FC236}">
                  <a16:creationId xmlns:a16="http://schemas.microsoft.com/office/drawing/2014/main" id="{E953BC79-09C0-4738-A361-D3D685CFDEE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83" name="Group 982">
            <a:extLst>
              <a:ext uri="{FF2B5EF4-FFF2-40B4-BE49-F238E27FC236}">
                <a16:creationId xmlns:a16="http://schemas.microsoft.com/office/drawing/2014/main" id="{56A0E256-12AC-47BE-871E-33A3A08FA340}"/>
              </a:ext>
            </a:extLst>
          </p:cNvPr>
          <p:cNvGrpSpPr/>
          <p:nvPr/>
        </p:nvGrpSpPr>
        <p:grpSpPr>
          <a:xfrm rot="2540802">
            <a:off x="8621949" y="6524625"/>
            <a:ext cx="544580" cy="346135"/>
            <a:chOff x="1459148" y="544749"/>
            <a:chExt cx="7412477" cy="5661498"/>
          </a:xfrm>
        </p:grpSpPr>
        <p:sp>
          <p:nvSpPr>
            <p:cNvPr id="984" name="Arc 983">
              <a:extLst>
                <a:ext uri="{FF2B5EF4-FFF2-40B4-BE49-F238E27FC236}">
                  <a16:creationId xmlns:a16="http://schemas.microsoft.com/office/drawing/2014/main" id="{C4126A86-5510-4EDE-A3B3-6A287FB3CF2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5" name="Straight Connector 984">
              <a:extLst>
                <a:ext uri="{FF2B5EF4-FFF2-40B4-BE49-F238E27FC236}">
                  <a16:creationId xmlns:a16="http://schemas.microsoft.com/office/drawing/2014/main" id="{A9DAFC72-4F3F-47EF-BC51-2442EA0D79A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86" name="Arc 985">
              <a:extLst>
                <a:ext uri="{FF2B5EF4-FFF2-40B4-BE49-F238E27FC236}">
                  <a16:creationId xmlns:a16="http://schemas.microsoft.com/office/drawing/2014/main" id="{00751638-AAEB-401E-B8FA-89F552C6877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87" name="Straight Connector 986">
              <a:extLst>
                <a:ext uri="{FF2B5EF4-FFF2-40B4-BE49-F238E27FC236}">
                  <a16:creationId xmlns:a16="http://schemas.microsoft.com/office/drawing/2014/main" id="{301D60FA-1198-441B-AC66-5273C609088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88" name="Straight Connector 987">
              <a:extLst>
                <a:ext uri="{FF2B5EF4-FFF2-40B4-BE49-F238E27FC236}">
                  <a16:creationId xmlns:a16="http://schemas.microsoft.com/office/drawing/2014/main" id="{EEEDB632-F3AC-4208-925F-B179F985741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89" name="Oval 988">
              <a:extLst>
                <a:ext uri="{FF2B5EF4-FFF2-40B4-BE49-F238E27FC236}">
                  <a16:creationId xmlns:a16="http://schemas.microsoft.com/office/drawing/2014/main" id="{F497CD92-508A-41D5-B4D6-4B641966D16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0" name="Arc 989">
              <a:extLst>
                <a:ext uri="{FF2B5EF4-FFF2-40B4-BE49-F238E27FC236}">
                  <a16:creationId xmlns:a16="http://schemas.microsoft.com/office/drawing/2014/main" id="{02186EFC-23D2-4FB6-A607-B0D35D50361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1" name="Arc 990">
              <a:extLst>
                <a:ext uri="{FF2B5EF4-FFF2-40B4-BE49-F238E27FC236}">
                  <a16:creationId xmlns:a16="http://schemas.microsoft.com/office/drawing/2014/main" id="{196C7027-A58F-4EBB-B9B8-9F15F981AC5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2" name="Arc 991">
              <a:extLst>
                <a:ext uri="{FF2B5EF4-FFF2-40B4-BE49-F238E27FC236}">
                  <a16:creationId xmlns:a16="http://schemas.microsoft.com/office/drawing/2014/main" id="{7ED5DBE2-3D3F-4434-87E4-F811B8A1F19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3" name="Arc 992">
              <a:extLst>
                <a:ext uri="{FF2B5EF4-FFF2-40B4-BE49-F238E27FC236}">
                  <a16:creationId xmlns:a16="http://schemas.microsoft.com/office/drawing/2014/main" id="{01C069DF-1236-46EC-9C75-491CA77B54A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4" name="Straight Connector 993">
              <a:extLst>
                <a:ext uri="{FF2B5EF4-FFF2-40B4-BE49-F238E27FC236}">
                  <a16:creationId xmlns:a16="http://schemas.microsoft.com/office/drawing/2014/main" id="{BC7F7D7F-71F5-4D49-AEB3-250D3282076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a:extLst>
                <a:ext uri="{FF2B5EF4-FFF2-40B4-BE49-F238E27FC236}">
                  <a16:creationId xmlns:a16="http://schemas.microsoft.com/office/drawing/2014/main" id="{F023A936-EDB0-4B97-96FD-86CCA72931B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a:extLst>
                <a:ext uri="{FF2B5EF4-FFF2-40B4-BE49-F238E27FC236}">
                  <a16:creationId xmlns:a16="http://schemas.microsoft.com/office/drawing/2014/main" id="{0B27FCE9-3E3D-4FAA-AC25-C56C48F01F2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97" name="Group 996">
            <a:extLst>
              <a:ext uri="{FF2B5EF4-FFF2-40B4-BE49-F238E27FC236}">
                <a16:creationId xmlns:a16="http://schemas.microsoft.com/office/drawing/2014/main" id="{82FE15DC-A834-4AD2-B34F-E183DAA04F09}"/>
              </a:ext>
            </a:extLst>
          </p:cNvPr>
          <p:cNvGrpSpPr/>
          <p:nvPr/>
        </p:nvGrpSpPr>
        <p:grpSpPr>
          <a:xfrm rot="2540802">
            <a:off x="8936274" y="6524625"/>
            <a:ext cx="544580" cy="346135"/>
            <a:chOff x="1459148" y="544749"/>
            <a:chExt cx="7412477" cy="5661498"/>
          </a:xfrm>
        </p:grpSpPr>
        <p:sp>
          <p:nvSpPr>
            <p:cNvPr id="998" name="Arc 997">
              <a:extLst>
                <a:ext uri="{FF2B5EF4-FFF2-40B4-BE49-F238E27FC236}">
                  <a16:creationId xmlns:a16="http://schemas.microsoft.com/office/drawing/2014/main" id="{56A222FC-9D04-44E9-8E74-9AD8A602CAC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99" name="Straight Connector 998">
              <a:extLst>
                <a:ext uri="{FF2B5EF4-FFF2-40B4-BE49-F238E27FC236}">
                  <a16:creationId xmlns:a16="http://schemas.microsoft.com/office/drawing/2014/main" id="{825498A9-A936-40EC-888A-2E990FA58D5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00" name="Arc 999">
              <a:extLst>
                <a:ext uri="{FF2B5EF4-FFF2-40B4-BE49-F238E27FC236}">
                  <a16:creationId xmlns:a16="http://schemas.microsoft.com/office/drawing/2014/main" id="{D8AD2DF7-A29D-40AC-A054-C1B8F0F50D9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1" name="Straight Connector 1000">
              <a:extLst>
                <a:ext uri="{FF2B5EF4-FFF2-40B4-BE49-F238E27FC236}">
                  <a16:creationId xmlns:a16="http://schemas.microsoft.com/office/drawing/2014/main" id="{2197EDFE-4FC2-43BF-A8C2-ED531632D52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02" name="Straight Connector 1001">
              <a:extLst>
                <a:ext uri="{FF2B5EF4-FFF2-40B4-BE49-F238E27FC236}">
                  <a16:creationId xmlns:a16="http://schemas.microsoft.com/office/drawing/2014/main" id="{EABAB972-2030-44E8-8E36-3942F146AE9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03" name="Oval 1002">
              <a:extLst>
                <a:ext uri="{FF2B5EF4-FFF2-40B4-BE49-F238E27FC236}">
                  <a16:creationId xmlns:a16="http://schemas.microsoft.com/office/drawing/2014/main" id="{43514DC5-6A51-4BD2-8AE4-D6A2C36B21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4" name="Arc 1003">
              <a:extLst>
                <a:ext uri="{FF2B5EF4-FFF2-40B4-BE49-F238E27FC236}">
                  <a16:creationId xmlns:a16="http://schemas.microsoft.com/office/drawing/2014/main" id="{4FB8432D-84A2-47FB-A81D-29BE9B8B248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5" name="Arc 1004">
              <a:extLst>
                <a:ext uri="{FF2B5EF4-FFF2-40B4-BE49-F238E27FC236}">
                  <a16:creationId xmlns:a16="http://schemas.microsoft.com/office/drawing/2014/main" id="{BC34E50C-9732-46B7-BCDF-5477F16B08B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6" name="Arc 1005">
              <a:extLst>
                <a:ext uri="{FF2B5EF4-FFF2-40B4-BE49-F238E27FC236}">
                  <a16:creationId xmlns:a16="http://schemas.microsoft.com/office/drawing/2014/main" id="{CF319377-8C8C-417A-84CB-31730E628F4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7" name="Arc 1006">
              <a:extLst>
                <a:ext uri="{FF2B5EF4-FFF2-40B4-BE49-F238E27FC236}">
                  <a16:creationId xmlns:a16="http://schemas.microsoft.com/office/drawing/2014/main" id="{B750D655-764B-49C3-A211-76163E2945D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08" name="Straight Connector 1007">
              <a:extLst>
                <a:ext uri="{FF2B5EF4-FFF2-40B4-BE49-F238E27FC236}">
                  <a16:creationId xmlns:a16="http://schemas.microsoft.com/office/drawing/2014/main" id="{98D8E2AB-5A21-45F7-A0A7-423DDA2A753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09" name="Straight Connector 1008">
              <a:extLst>
                <a:ext uri="{FF2B5EF4-FFF2-40B4-BE49-F238E27FC236}">
                  <a16:creationId xmlns:a16="http://schemas.microsoft.com/office/drawing/2014/main" id="{A3944970-91A6-4D46-97F1-8D09694639D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a:extLst>
                <a:ext uri="{FF2B5EF4-FFF2-40B4-BE49-F238E27FC236}">
                  <a16:creationId xmlns:a16="http://schemas.microsoft.com/office/drawing/2014/main" id="{43C09BDF-11C6-487E-8803-1CBB1C8680C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11" name="Group 1010">
            <a:extLst>
              <a:ext uri="{FF2B5EF4-FFF2-40B4-BE49-F238E27FC236}">
                <a16:creationId xmlns:a16="http://schemas.microsoft.com/office/drawing/2014/main" id="{DCD9CACF-D367-4FC5-901E-0FD93394D5A9}"/>
              </a:ext>
            </a:extLst>
          </p:cNvPr>
          <p:cNvGrpSpPr/>
          <p:nvPr/>
        </p:nvGrpSpPr>
        <p:grpSpPr>
          <a:xfrm rot="2540802">
            <a:off x="9250599" y="6524625"/>
            <a:ext cx="544580" cy="346135"/>
            <a:chOff x="1459148" y="544749"/>
            <a:chExt cx="7412477" cy="5661498"/>
          </a:xfrm>
        </p:grpSpPr>
        <p:sp>
          <p:nvSpPr>
            <p:cNvPr id="1012" name="Arc 1011">
              <a:extLst>
                <a:ext uri="{FF2B5EF4-FFF2-40B4-BE49-F238E27FC236}">
                  <a16:creationId xmlns:a16="http://schemas.microsoft.com/office/drawing/2014/main" id="{2452D660-2524-438F-B980-AD500049B68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3" name="Straight Connector 1012">
              <a:extLst>
                <a:ext uri="{FF2B5EF4-FFF2-40B4-BE49-F238E27FC236}">
                  <a16:creationId xmlns:a16="http://schemas.microsoft.com/office/drawing/2014/main" id="{A0D0C9F4-1693-48B2-8B72-A9587AF85A7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14" name="Arc 1013">
              <a:extLst>
                <a:ext uri="{FF2B5EF4-FFF2-40B4-BE49-F238E27FC236}">
                  <a16:creationId xmlns:a16="http://schemas.microsoft.com/office/drawing/2014/main" id="{B94A865B-97A3-4724-BEA1-9257C59683B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5" name="Straight Connector 1014">
              <a:extLst>
                <a:ext uri="{FF2B5EF4-FFF2-40B4-BE49-F238E27FC236}">
                  <a16:creationId xmlns:a16="http://schemas.microsoft.com/office/drawing/2014/main" id="{CC85EA56-31A1-4B00-822D-135D951FFBB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16" name="Straight Connector 1015">
              <a:extLst>
                <a:ext uri="{FF2B5EF4-FFF2-40B4-BE49-F238E27FC236}">
                  <a16:creationId xmlns:a16="http://schemas.microsoft.com/office/drawing/2014/main" id="{1D4680A8-724B-4F9E-BC98-3B8965A4762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60D30FA6-898D-4398-B786-CA63FD59FC3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8" name="Arc 1017">
              <a:extLst>
                <a:ext uri="{FF2B5EF4-FFF2-40B4-BE49-F238E27FC236}">
                  <a16:creationId xmlns:a16="http://schemas.microsoft.com/office/drawing/2014/main" id="{1A2CECA0-6778-4056-A30D-AC213387C18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9" name="Arc 1018">
              <a:extLst>
                <a:ext uri="{FF2B5EF4-FFF2-40B4-BE49-F238E27FC236}">
                  <a16:creationId xmlns:a16="http://schemas.microsoft.com/office/drawing/2014/main" id="{C67B2D95-B8F8-47C2-B875-96C975B4CA6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0" name="Arc 1019">
              <a:extLst>
                <a:ext uri="{FF2B5EF4-FFF2-40B4-BE49-F238E27FC236}">
                  <a16:creationId xmlns:a16="http://schemas.microsoft.com/office/drawing/2014/main" id="{111ECE8E-B3D1-4E70-9453-C5D1907A273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1" name="Arc 1020">
              <a:extLst>
                <a:ext uri="{FF2B5EF4-FFF2-40B4-BE49-F238E27FC236}">
                  <a16:creationId xmlns:a16="http://schemas.microsoft.com/office/drawing/2014/main" id="{C25283E2-B960-4414-923F-988AFC82F0F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2" name="Straight Connector 1021">
              <a:extLst>
                <a:ext uri="{FF2B5EF4-FFF2-40B4-BE49-F238E27FC236}">
                  <a16:creationId xmlns:a16="http://schemas.microsoft.com/office/drawing/2014/main" id="{74505DC0-7073-45AA-AAEA-BF7DB8F68E7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a:extLst>
                <a:ext uri="{FF2B5EF4-FFF2-40B4-BE49-F238E27FC236}">
                  <a16:creationId xmlns:a16="http://schemas.microsoft.com/office/drawing/2014/main" id="{6C4AF40C-67A8-4290-957C-BD0D3A18FE5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a:extLst>
                <a:ext uri="{FF2B5EF4-FFF2-40B4-BE49-F238E27FC236}">
                  <a16:creationId xmlns:a16="http://schemas.microsoft.com/office/drawing/2014/main" id="{FEA88DE9-B38A-42C9-8B65-3E7063CA872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25" name="Group 1024">
            <a:extLst>
              <a:ext uri="{FF2B5EF4-FFF2-40B4-BE49-F238E27FC236}">
                <a16:creationId xmlns:a16="http://schemas.microsoft.com/office/drawing/2014/main" id="{C7050047-61D0-4C64-B9CC-8E580F7F0F8C}"/>
              </a:ext>
            </a:extLst>
          </p:cNvPr>
          <p:cNvGrpSpPr/>
          <p:nvPr/>
        </p:nvGrpSpPr>
        <p:grpSpPr>
          <a:xfrm rot="2540802">
            <a:off x="9564924" y="6524625"/>
            <a:ext cx="544580" cy="346135"/>
            <a:chOff x="1459148" y="544749"/>
            <a:chExt cx="7412477" cy="5661498"/>
          </a:xfrm>
        </p:grpSpPr>
        <p:sp>
          <p:nvSpPr>
            <p:cNvPr id="1026" name="Arc 1025">
              <a:extLst>
                <a:ext uri="{FF2B5EF4-FFF2-40B4-BE49-F238E27FC236}">
                  <a16:creationId xmlns:a16="http://schemas.microsoft.com/office/drawing/2014/main" id="{C3DAA281-1210-4C81-B19E-9205CD50918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27" name="Straight Connector 1026">
              <a:extLst>
                <a:ext uri="{FF2B5EF4-FFF2-40B4-BE49-F238E27FC236}">
                  <a16:creationId xmlns:a16="http://schemas.microsoft.com/office/drawing/2014/main" id="{9EC80B2A-0EFC-44CB-9767-1DB23145A24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28" name="Arc 1027">
              <a:extLst>
                <a:ext uri="{FF2B5EF4-FFF2-40B4-BE49-F238E27FC236}">
                  <a16:creationId xmlns:a16="http://schemas.microsoft.com/office/drawing/2014/main" id="{15158013-4DC1-41C7-BD1B-44999BCD46A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29" name="Straight Connector 1028">
              <a:extLst>
                <a:ext uri="{FF2B5EF4-FFF2-40B4-BE49-F238E27FC236}">
                  <a16:creationId xmlns:a16="http://schemas.microsoft.com/office/drawing/2014/main" id="{AEF97F2E-2242-41A2-9419-2DA58B85782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30" name="Straight Connector 1029">
              <a:extLst>
                <a:ext uri="{FF2B5EF4-FFF2-40B4-BE49-F238E27FC236}">
                  <a16:creationId xmlns:a16="http://schemas.microsoft.com/office/drawing/2014/main" id="{17FA4215-6C00-4154-A326-9725D5DFAC8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31" name="Oval 1030">
              <a:extLst>
                <a:ext uri="{FF2B5EF4-FFF2-40B4-BE49-F238E27FC236}">
                  <a16:creationId xmlns:a16="http://schemas.microsoft.com/office/drawing/2014/main" id="{988E8AD2-833C-45AE-96BC-7888A928377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Arc 1031">
              <a:extLst>
                <a:ext uri="{FF2B5EF4-FFF2-40B4-BE49-F238E27FC236}">
                  <a16:creationId xmlns:a16="http://schemas.microsoft.com/office/drawing/2014/main" id="{B68290F7-9133-4930-BF2A-B770D93E25D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3" name="Arc 1032">
              <a:extLst>
                <a:ext uri="{FF2B5EF4-FFF2-40B4-BE49-F238E27FC236}">
                  <a16:creationId xmlns:a16="http://schemas.microsoft.com/office/drawing/2014/main" id="{FAA7F1E7-3986-4C6C-A237-AB63B8295AC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4" name="Arc 1033">
              <a:extLst>
                <a:ext uri="{FF2B5EF4-FFF2-40B4-BE49-F238E27FC236}">
                  <a16:creationId xmlns:a16="http://schemas.microsoft.com/office/drawing/2014/main" id="{A9F91E05-0157-447A-818F-747F8717D0C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5" name="Arc 1034">
              <a:extLst>
                <a:ext uri="{FF2B5EF4-FFF2-40B4-BE49-F238E27FC236}">
                  <a16:creationId xmlns:a16="http://schemas.microsoft.com/office/drawing/2014/main" id="{27F765F9-1E8F-4AA8-A9B4-9DE0167F1F8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6" name="Straight Connector 1035">
              <a:extLst>
                <a:ext uri="{FF2B5EF4-FFF2-40B4-BE49-F238E27FC236}">
                  <a16:creationId xmlns:a16="http://schemas.microsoft.com/office/drawing/2014/main" id="{06C9E71D-9574-4EEE-8669-21501C41D4F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37" name="Straight Connector 1036">
              <a:extLst>
                <a:ext uri="{FF2B5EF4-FFF2-40B4-BE49-F238E27FC236}">
                  <a16:creationId xmlns:a16="http://schemas.microsoft.com/office/drawing/2014/main" id="{A71682D0-6E31-475A-841A-45D9388D044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a:extLst>
                <a:ext uri="{FF2B5EF4-FFF2-40B4-BE49-F238E27FC236}">
                  <a16:creationId xmlns:a16="http://schemas.microsoft.com/office/drawing/2014/main" id="{7DD35DE9-9EC1-4690-BBC4-C75364E2FB2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39" name="Group 1038">
            <a:extLst>
              <a:ext uri="{FF2B5EF4-FFF2-40B4-BE49-F238E27FC236}">
                <a16:creationId xmlns:a16="http://schemas.microsoft.com/office/drawing/2014/main" id="{5EB320C1-8850-40C5-80E3-B936B1C4215A}"/>
              </a:ext>
            </a:extLst>
          </p:cNvPr>
          <p:cNvGrpSpPr/>
          <p:nvPr/>
        </p:nvGrpSpPr>
        <p:grpSpPr>
          <a:xfrm rot="2540802">
            <a:off x="9879249" y="6524625"/>
            <a:ext cx="544580" cy="346135"/>
            <a:chOff x="1459148" y="544749"/>
            <a:chExt cx="7412477" cy="5661498"/>
          </a:xfrm>
        </p:grpSpPr>
        <p:sp>
          <p:nvSpPr>
            <p:cNvPr id="1040" name="Arc 1039">
              <a:extLst>
                <a:ext uri="{FF2B5EF4-FFF2-40B4-BE49-F238E27FC236}">
                  <a16:creationId xmlns:a16="http://schemas.microsoft.com/office/drawing/2014/main" id="{5BC6CD7B-6F08-4E48-BF5D-1FA90C6A44E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1" name="Straight Connector 1040">
              <a:extLst>
                <a:ext uri="{FF2B5EF4-FFF2-40B4-BE49-F238E27FC236}">
                  <a16:creationId xmlns:a16="http://schemas.microsoft.com/office/drawing/2014/main" id="{5665C9D2-FED9-47E3-A744-30B78975C0A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42" name="Arc 1041">
              <a:extLst>
                <a:ext uri="{FF2B5EF4-FFF2-40B4-BE49-F238E27FC236}">
                  <a16:creationId xmlns:a16="http://schemas.microsoft.com/office/drawing/2014/main" id="{ADFC23E7-4BCA-4DDD-83F4-392482D5EA6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3" name="Straight Connector 1042">
              <a:extLst>
                <a:ext uri="{FF2B5EF4-FFF2-40B4-BE49-F238E27FC236}">
                  <a16:creationId xmlns:a16="http://schemas.microsoft.com/office/drawing/2014/main" id="{E5CB19A8-A3AA-4059-9800-C5890394F4A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44" name="Straight Connector 1043">
              <a:extLst>
                <a:ext uri="{FF2B5EF4-FFF2-40B4-BE49-F238E27FC236}">
                  <a16:creationId xmlns:a16="http://schemas.microsoft.com/office/drawing/2014/main" id="{01745DA7-8882-4784-85A0-256BB66844B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45" name="Oval 1044">
              <a:extLst>
                <a:ext uri="{FF2B5EF4-FFF2-40B4-BE49-F238E27FC236}">
                  <a16:creationId xmlns:a16="http://schemas.microsoft.com/office/drawing/2014/main" id="{355A2C8D-1F9E-4EF1-B70B-6EB0829FAE6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6" name="Arc 1045">
              <a:extLst>
                <a:ext uri="{FF2B5EF4-FFF2-40B4-BE49-F238E27FC236}">
                  <a16:creationId xmlns:a16="http://schemas.microsoft.com/office/drawing/2014/main" id="{10930A2D-916B-40B0-8424-3923B518BD5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7" name="Arc 1046">
              <a:extLst>
                <a:ext uri="{FF2B5EF4-FFF2-40B4-BE49-F238E27FC236}">
                  <a16:creationId xmlns:a16="http://schemas.microsoft.com/office/drawing/2014/main" id="{2D9FABFE-3820-47C9-8D67-39294460FCA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8" name="Arc 1047">
              <a:extLst>
                <a:ext uri="{FF2B5EF4-FFF2-40B4-BE49-F238E27FC236}">
                  <a16:creationId xmlns:a16="http://schemas.microsoft.com/office/drawing/2014/main" id="{BE2F830E-0E02-4D5B-BFF1-A85337DD718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9" name="Arc 1048">
              <a:extLst>
                <a:ext uri="{FF2B5EF4-FFF2-40B4-BE49-F238E27FC236}">
                  <a16:creationId xmlns:a16="http://schemas.microsoft.com/office/drawing/2014/main" id="{90F4C72D-23C0-4516-B078-85CF8185DD8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0" name="Straight Connector 1049">
              <a:extLst>
                <a:ext uri="{FF2B5EF4-FFF2-40B4-BE49-F238E27FC236}">
                  <a16:creationId xmlns:a16="http://schemas.microsoft.com/office/drawing/2014/main" id="{3E2AF2E2-D0FA-41EE-9976-73C253C1874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51" name="Straight Connector 1050">
              <a:extLst>
                <a:ext uri="{FF2B5EF4-FFF2-40B4-BE49-F238E27FC236}">
                  <a16:creationId xmlns:a16="http://schemas.microsoft.com/office/drawing/2014/main" id="{949D01B8-3F87-4864-9815-AD736E3785A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52" name="Straight Connector 1051">
              <a:extLst>
                <a:ext uri="{FF2B5EF4-FFF2-40B4-BE49-F238E27FC236}">
                  <a16:creationId xmlns:a16="http://schemas.microsoft.com/office/drawing/2014/main" id="{84EAB1CA-5C50-4FF3-BD30-F0D5F48F15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53" name="Group 1052">
            <a:extLst>
              <a:ext uri="{FF2B5EF4-FFF2-40B4-BE49-F238E27FC236}">
                <a16:creationId xmlns:a16="http://schemas.microsoft.com/office/drawing/2014/main" id="{E19C7A94-F739-4175-88CD-E7B3E3BA55B2}"/>
              </a:ext>
            </a:extLst>
          </p:cNvPr>
          <p:cNvGrpSpPr/>
          <p:nvPr/>
        </p:nvGrpSpPr>
        <p:grpSpPr>
          <a:xfrm rot="2540802">
            <a:off x="10193574" y="6524625"/>
            <a:ext cx="544580" cy="346135"/>
            <a:chOff x="1459148" y="544749"/>
            <a:chExt cx="7412477" cy="5661498"/>
          </a:xfrm>
        </p:grpSpPr>
        <p:sp>
          <p:nvSpPr>
            <p:cNvPr id="1054" name="Arc 1053">
              <a:extLst>
                <a:ext uri="{FF2B5EF4-FFF2-40B4-BE49-F238E27FC236}">
                  <a16:creationId xmlns:a16="http://schemas.microsoft.com/office/drawing/2014/main" id="{0416858F-2D7E-4E54-A787-5A406C85BED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5" name="Straight Connector 1054">
              <a:extLst>
                <a:ext uri="{FF2B5EF4-FFF2-40B4-BE49-F238E27FC236}">
                  <a16:creationId xmlns:a16="http://schemas.microsoft.com/office/drawing/2014/main" id="{C902FEC6-F179-4025-9C98-4E7038CF18B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56" name="Arc 1055">
              <a:extLst>
                <a:ext uri="{FF2B5EF4-FFF2-40B4-BE49-F238E27FC236}">
                  <a16:creationId xmlns:a16="http://schemas.microsoft.com/office/drawing/2014/main" id="{D3057211-253C-4C44-9CEC-974C7003AFC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57" name="Straight Connector 1056">
              <a:extLst>
                <a:ext uri="{FF2B5EF4-FFF2-40B4-BE49-F238E27FC236}">
                  <a16:creationId xmlns:a16="http://schemas.microsoft.com/office/drawing/2014/main" id="{CC308B44-E71B-416F-94FF-D4F0202A924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58" name="Straight Connector 1057">
              <a:extLst>
                <a:ext uri="{FF2B5EF4-FFF2-40B4-BE49-F238E27FC236}">
                  <a16:creationId xmlns:a16="http://schemas.microsoft.com/office/drawing/2014/main" id="{6BCF355D-7657-48AB-AC47-41510343676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59" name="Oval 1058">
              <a:extLst>
                <a:ext uri="{FF2B5EF4-FFF2-40B4-BE49-F238E27FC236}">
                  <a16:creationId xmlns:a16="http://schemas.microsoft.com/office/drawing/2014/main" id="{971C142D-928D-4542-B62D-98651DD7B46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0" name="Arc 1059">
              <a:extLst>
                <a:ext uri="{FF2B5EF4-FFF2-40B4-BE49-F238E27FC236}">
                  <a16:creationId xmlns:a16="http://schemas.microsoft.com/office/drawing/2014/main" id="{9DFA5D26-8ED4-4EB6-B026-A7031C4139C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1" name="Arc 1060">
              <a:extLst>
                <a:ext uri="{FF2B5EF4-FFF2-40B4-BE49-F238E27FC236}">
                  <a16:creationId xmlns:a16="http://schemas.microsoft.com/office/drawing/2014/main" id="{30FF6856-EC46-4FF6-B141-97E1183A27A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2" name="Arc 1061">
              <a:extLst>
                <a:ext uri="{FF2B5EF4-FFF2-40B4-BE49-F238E27FC236}">
                  <a16:creationId xmlns:a16="http://schemas.microsoft.com/office/drawing/2014/main" id="{65D8C610-94FC-4741-829C-D3E789C79C0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3" name="Arc 1062">
              <a:extLst>
                <a:ext uri="{FF2B5EF4-FFF2-40B4-BE49-F238E27FC236}">
                  <a16:creationId xmlns:a16="http://schemas.microsoft.com/office/drawing/2014/main" id="{EA043C50-5DE1-482E-B143-AC7B96B20B3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4" name="Straight Connector 1063">
              <a:extLst>
                <a:ext uri="{FF2B5EF4-FFF2-40B4-BE49-F238E27FC236}">
                  <a16:creationId xmlns:a16="http://schemas.microsoft.com/office/drawing/2014/main" id="{489FEB35-F43B-4289-917F-905E1BDD7E3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a:extLst>
                <a:ext uri="{FF2B5EF4-FFF2-40B4-BE49-F238E27FC236}">
                  <a16:creationId xmlns:a16="http://schemas.microsoft.com/office/drawing/2014/main" id="{F5ECCEDC-BE97-4EA5-9940-1E97E6BA55D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a:extLst>
                <a:ext uri="{FF2B5EF4-FFF2-40B4-BE49-F238E27FC236}">
                  <a16:creationId xmlns:a16="http://schemas.microsoft.com/office/drawing/2014/main" id="{857515EA-7D42-4FD1-BC73-200FF6FF727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67" name="Group 1066">
            <a:extLst>
              <a:ext uri="{FF2B5EF4-FFF2-40B4-BE49-F238E27FC236}">
                <a16:creationId xmlns:a16="http://schemas.microsoft.com/office/drawing/2014/main" id="{AF00C617-4439-4983-AB49-8156062828FE}"/>
              </a:ext>
            </a:extLst>
          </p:cNvPr>
          <p:cNvGrpSpPr/>
          <p:nvPr/>
        </p:nvGrpSpPr>
        <p:grpSpPr>
          <a:xfrm rot="2540802">
            <a:off x="10507899" y="6524625"/>
            <a:ext cx="544580" cy="346135"/>
            <a:chOff x="1459148" y="544749"/>
            <a:chExt cx="7412477" cy="5661498"/>
          </a:xfrm>
        </p:grpSpPr>
        <p:sp>
          <p:nvSpPr>
            <p:cNvPr id="1068" name="Arc 1067">
              <a:extLst>
                <a:ext uri="{FF2B5EF4-FFF2-40B4-BE49-F238E27FC236}">
                  <a16:creationId xmlns:a16="http://schemas.microsoft.com/office/drawing/2014/main" id="{4C3D8976-1BB2-4BC2-AEBE-396B35D1058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9" name="Straight Connector 1068">
              <a:extLst>
                <a:ext uri="{FF2B5EF4-FFF2-40B4-BE49-F238E27FC236}">
                  <a16:creationId xmlns:a16="http://schemas.microsoft.com/office/drawing/2014/main" id="{00E28D47-961D-42D8-A169-1035724A5B9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70" name="Arc 1069">
              <a:extLst>
                <a:ext uri="{FF2B5EF4-FFF2-40B4-BE49-F238E27FC236}">
                  <a16:creationId xmlns:a16="http://schemas.microsoft.com/office/drawing/2014/main" id="{7D2AB6E9-6C43-4EF3-A4AB-963478C1285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1" name="Straight Connector 1070">
              <a:extLst>
                <a:ext uri="{FF2B5EF4-FFF2-40B4-BE49-F238E27FC236}">
                  <a16:creationId xmlns:a16="http://schemas.microsoft.com/office/drawing/2014/main" id="{ADC84C2F-3E13-4CDC-9E1B-358E2552BC2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72" name="Straight Connector 1071">
              <a:extLst>
                <a:ext uri="{FF2B5EF4-FFF2-40B4-BE49-F238E27FC236}">
                  <a16:creationId xmlns:a16="http://schemas.microsoft.com/office/drawing/2014/main" id="{AF236AE4-802F-46F1-B947-7E8EA326F21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73" name="Oval 1072">
              <a:extLst>
                <a:ext uri="{FF2B5EF4-FFF2-40B4-BE49-F238E27FC236}">
                  <a16:creationId xmlns:a16="http://schemas.microsoft.com/office/drawing/2014/main" id="{11356311-EB37-425D-85A2-6932A13B2EE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Arc 1073">
              <a:extLst>
                <a:ext uri="{FF2B5EF4-FFF2-40B4-BE49-F238E27FC236}">
                  <a16:creationId xmlns:a16="http://schemas.microsoft.com/office/drawing/2014/main" id="{B565288D-A64D-418F-A3E8-8612947478F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5" name="Arc 1074">
              <a:extLst>
                <a:ext uri="{FF2B5EF4-FFF2-40B4-BE49-F238E27FC236}">
                  <a16:creationId xmlns:a16="http://schemas.microsoft.com/office/drawing/2014/main" id="{AE34644C-CAB7-416F-8FBB-353FB52A123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6" name="Arc 1075">
              <a:extLst>
                <a:ext uri="{FF2B5EF4-FFF2-40B4-BE49-F238E27FC236}">
                  <a16:creationId xmlns:a16="http://schemas.microsoft.com/office/drawing/2014/main" id="{88F81177-90FB-45B5-BB25-84CDEE7C225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7" name="Arc 1076">
              <a:extLst>
                <a:ext uri="{FF2B5EF4-FFF2-40B4-BE49-F238E27FC236}">
                  <a16:creationId xmlns:a16="http://schemas.microsoft.com/office/drawing/2014/main" id="{7552A615-76D8-4ACA-AAF6-46807CE9693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78" name="Straight Connector 1077">
              <a:extLst>
                <a:ext uri="{FF2B5EF4-FFF2-40B4-BE49-F238E27FC236}">
                  <a16:creationId xmlns:a16="http://schemas.microsoft.com/office/drawing/2014/main" id="{24BFF520-FE04-4BDE-8301-F68C55CD033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79" name="Straight Connector 1078">
              <a:extLst>
                <a:ext uri="{FF2B5EF4-FFF2-40B4-BE49-F238E27FC236}">
                  <a16:creationId xmlns:a16="http://schemas.microsoft.com/office/drawing/2014/main" id="{978B7043-F282-4D96-8DB7-76CB2F13AF6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80" name="Straight Connector 1079">
              <a:extLst>
                <a:ext uri="{FF2B5EF4-FFF2-40B4-BE49-F238E27FC236}">
                  <a16:creationId xmlns:a16="http://schemas.microsoft.com/office/drawing/2014/main" id="{C6CB2EE0-5140-472F-A1CB-34DA05D51CE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81" name="Group 1080">
            <a:extLst>
              <a:ext uri="{FF2B5EF4-FFF2-40B4-BE49-F238E27FC236}">
                <a16:creationId xmlns:a16="http://schemas.microsoft.com/office/drawing/2014/main" id="{9C0EA4A6-BE1A-4AE4-B1B1-4B4F1ABBFD77}"/>
              </a:ext>
            </a:extLst>
          </p:cNvPr>
          <p:cNvGrpSpPr/>
          <p:nvPr/>
        </p:nvGrpSpPr>
        <p:grpSpPr>
          <a:xfrm rot="2540802">
            <a:off x="10822224" y="6524625"/>
            <a:ext cx="544580" cy="346135"/>
            <a:chOff x="1459148" y="544749"/>
            <a:chExt cx="7412477" cy="5661498"/>
          </a:xfrm>
        </p:grpSpPr>
        <p:sp>
          <p:nvSpPr>
            <p:cNvPr id="1082" name="Arc 1081">
              <a:extLst>
                <a:ext uri="{FF2B5EF4-FFF2-40B4-BE49-F238E27FC236}">
                  <a16:creationId xmlns:a16="http://schemas.microsoft.com/office/drawing/2014/main" id="{E04A705F-23BA-4D18-9FF0-E124E549B0B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3" name="Straight Connector 1082">
              <a:extLst>
                <a:ext uri="{FF2B5EF4-FFF2-40B4-BE49-F238E27FC236}">
                  <a16:creationId xmlns:a16="http://schemas.microsoft.com/office/drawing/2014/main" id="{1AEFBF5B-42A1-4588-80EF-FA498843F30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84" name="Arc 1083">
              <a:extLst>
                <a:ext uri="{FF2B5EF4-FFF2-40B4-BE49-F238E27FC236}">
                  <a16:creationId xmlns:a16="http://schemas.microsoft.com/office/drawing/2014/main" id="{79BC76D9-D081-4915-A062-8567CBFA38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5" name="Straight Connector 1084">
              <a:extLst>
                <a:ext uri="{FF2B5EF4-FFF2-40B4-BE49-F238E27FC236}">
                  <a16:creationId xmlns:a16="http://schemas.microsoft.com/office/drawing/2014/main" id="{CDC33F82-C075-425E-A58E-FA3114807FD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86" name="Straight Connector 1085">
              <a:extLst>
                <a:ext uri="{FF2B5EF4-FFF2-40B4-BE49-F238E27FC236}">
                  <a16:creationId xmlns:a16="http://schemas.microsoft.com/office/drawing/2014/main" id="{0B73CD3E-263F-42E2-87C4-FFAAA34D961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87" name="Oval 1086">
              <a:extLst>
                <a:ext uri="{FF2B5EF4-FFF2-40B4-BE49-F238E27FC236}">
                  <a16:creationId xmlns:a16="http://schemas.microsoft.com/office/drawing/2014/main" id="{FEC02BA7-E614-4A9C-AF47-DC3FE8756A0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8" name="Arc 1087">
              <a:extLst>
                <a:ext uri="{FF2B5EF4-FFF2-40B4-BE49-F238E27FC236}">
                  <a16:creationId xmlns:a16="http://schemas.microsoft.com/office/drawing/2014/main" id="{EE39B928-DDC2-44EB-896F-4E5A9029239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9" name="Arc 1088">
              <a:extLst>
                <a:ext uri="{FF2B5EF4-FFF2-40B4-BE49-F238E27FC236}">
                  <a16:creationId xmlns:a16="http://schemas.microsoft.com/office/drawing/2014/main" id="{6C24AAA4-E7DD-49B3-9C84-7AE46BCC84C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0" name="Arc 1089">
              <a:extLst>
                <a:ext uri="{FF2B5EF4-FFF2-40B4-BE49-F238E27FC236}">
                  <a16:creationId xmlns:a16="http://schemas.microsoft.com/office/drawing/2014/main" id="{428BCEB3-A568-4201-A996-A21C2776FE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1" name="Arc 1090">
              <a:extLst>
                <a:ext uri="{FF2B5EF4-FFF2-40B4-BE49-F238E27FC236}">
                  <a16:creationId xmlns:a16="http://schemas.microsoft.com/office/drawing/2014/main" id="{5B492290-832B-4F34-835E-0FB9367B37E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2" name="Straight Connector 1091">
              <a:extLst>
                <a:ext uri="{FF2B5EF4-FFF2-40B4-BE49-F238E27FC236}">
                  <a16:creationId xmlns:a16="http://schemas.microsoft.com/office/drawing/2014/main" id="{FD723B92-BC73-4A06-AEA4-345AD59D7B6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a:extLst>
                <a:ext uri="{FF2B5EF4-FFF2-40B4-BE49-F238E27FC236}">
                  <a16:creationId xmlns:a16="http://schemas.microsoft.com/office/drawing/2014/main" id="{A7B63A5A-5E98-4E11-BE13-A60297F4D0D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a:extLst>
                <a:ext uri="{FF2B5EF4-FFF2-40B4-BE49-F238E27FC236}">
                  <a16:creationId xmlns:a16="http://schemas.microsoft.com/office/drawing/2014/main" id="{29864AFD-5C04-42E3-9DA2-99B58122369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95" name="Group 1094">
            <a:extLst>
              <a:ext uri="{FF2B5EF4-FFF2-40B4-BE49-F238E27FC236}">
                <a16:creationId xmlns:a16="http://schemas.microsoft.com/office/drawing/2014/main" id="{444A89EE-FB13-4207-9209-9641A2B8A364}"/>
              </a:ext>
            </a:extLst>
          </p:cNvPr>
          <p:cNvGrpSpPr/>
          <p:nvPr/>
        </p:nvGrpSpPr>
        <p:grpSpPr>
          <a:xfrm rot="2540802">
            <a:off x="11136549" y="6524625"/>
            <a:ext cx="544580" cy="346135"/>
            <a:chOff x="1459148" y="544749"/>
            <a:chExt cx="7412477" cy="5661498"/>
          </a:xfrm>
        </p:grpSpPr>
        <p:sp>
          <p:nvSpPr>
            <p:cNvPr id="1096" name="Arc 1095">
              <a:extLst>
                <a:ext uri="{FF2B5EF4-FFF2-40B4-BE49-F238E27FC236}">
                  <a16:creationId xmlns:a16="http://schemas.microsoft.com/office/drawing/2014/main" id="{12EFD37B-EC33-4B0B-9774-A162DF87BE7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97" name="Straight Connector 1096">
              <a:extLst>
                <a:ext uri="{FF2B5EF4-FFF2-40B4-BE49-F238E27FC236}">
                  <a16:creationId xmlns:a16="http://schemas.microsoft.com/office/drawing/2014/main" id="{039E8263-C582-4BDA-BAF8-045E9F4444B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98" name="Arc 1097">
              <a:extLst>
                <a:ext uri="{FF2B5EF4-FFF2-40B4-BE49-F238E27FC236}">
                  <a16:creationId xmlns:a16="http://schemas.microsoft.com/office/drawing/2014/main" id="{C284C341-6EF9-49FD-B5D6-317CDDC1734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9" name="Straight Connector 1098">
              <a:extLst>
                <a:ext uri="{FF2B5EF4-FFF2-40B4-BE49-F238E27FC236}">
                  <a16:creationId xmlns:a16="http://schemas.microsoft.com/office/drawing/2014/main" id="{1442F744-574C-4FBF-95B3-AE7DABFE8A5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00" name="Straight Connector 1099">
              <a:extLst>
                <a:ext uri="{FF2B5EF4-FFF2-40B4-BE49-F238E27FC236}">
                  <a16:creationId xmlns:a16="http://schemas.microsoft.com/office/drawing/2014/main" id="{D2217533-97EB-437E-B6E8-CFFA998C9AE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01" name="Oval 1100">
              <a:extLst>
                <a:ext uri="{FF2B5EF4-FFF2-40B4-BE49-F238E27FC236}">
                  <a16:creationId xmlns:a16="http://schemas.microsoft.com/office/drawing/2014/main" id="{66F4F9B7-6A1F-42D3-B9D3-6AA15995432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2" name="Arc 1101">
              <a:extLst>
                <a:ext uri="{FF2B5EF4-FFF2-40B4-BE49-F238E27FC236}">
                  <a16:creationId xmlns:a16="http://schemas.microsoft.com/office/drawing/2014/main" id="{EB84A884-EFB9-447A-AEB8-8FC38D3C292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3" name="Arc 1102">
              <a:extLst>
                <a:ext uri="{FF2B5EF4-FFF2-40B4-BE49-F238E27FC236}">
                  <a16:creationId xmlns:a16="http://schemas.microsoft.com/office/drawing/2014/main" id="{1C940FA9-E4D9-420C-B518-AB7E9D933D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4" name="Arc 1103">
              <a:extLst>
                <a:ext uri="{FF2B5EF4-FFF2-40B4-BE49-F238E27FC236}">
                  <a16:creationId xmlns:a16="http://schemas.microsoft.com/office/drawing/2014/main" id="{BAB53BE3-EE89-445D-A999-591A7DE57F8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5" name="Arc 1104">
              <a:extLst>
                <a:ext uri="{FF2B5EF4-FFF2-40B4-BE49-F238E27FC236}">
                  <a16:creationId xmlns:a16="http://schemas.microsoft.com/office/drawing/2014/main" id="{3406EE2F-67BC-4772-ACB3-2AF453D0153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6" name="Straight Connector 1105">
              <a:extLst>
                <a:ext uri="{FF2B5EF4-FFF2-40B4-BE49-F238E27FC236}">
                  <a16:creationId xmlns:a16="http://schemas.microsoft.com/office/drawing/2014/main" id="{A8B07797-9F0F-40C9-8B9A-FDEB5050C8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a:extLst>
                <a:ext uri="{FF2B5EF4-FFF2-40B4-BE49-F238E27FC236}">
                  <a16:creationId xmlns:a16="http://schemas.microsoft.com/office/drawing/2014/main" id="{0BAF4582-1160-49CA-B170-F5A9C800BF9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a:extLst>
                <a:ext uri="{FF2B5EF4-FFF2-40B4-BE49-F238E27FC236}">
                  <a16:creationId xmlns:a16="http://schemas.microsoft.com/office/drawing/2014/main" id="{0EDEDCDA-9B26-4A8C-B517-82EAA1265A6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09" name="Group 1108">
            <a:extLst>
              <a:ext uri="{FF2B5EF4-FFF2-40B4-BE49-F238E27FC236}">
                <a16:creationId xmlns:a16="http://schemas.microsoft.com/office/drawing/2014/main" id="{B0D104E2-9A0C-4A01-B5B8-1AA082B06AB4}"/>
              </a:ext>
            </a:extLst>
          </p:cNvPr>
          <p:cNvGrpSpPr/>
          <p:nvPr/>
        </p:nvGrpSpPr>
        <p:grpSpPr>
          <a:xfrm rot="2540802">
            <a:off x="11450874" y="6524625"/>
            <a:ext cx="544580" cy="346135"/>
            <a:chOff x="1459148" y="544749"/>
            <a:chExt cx="7412477" cy="5661498"/>
          </a:xfrm>
        </p:grpSpPr>
        <p:sp>
          <p:nvSpPr>
            <p:cNvPr id="1110" name="Arc 1109">
              <a:extLst>
                <a:ext uri="{FF2B5EF4-FFF2-40B4-BE49-F238E27FC236}">
                  <a16:creationId xmlns:a16="http://schemas.microsoft.com/office/drawing/2014/main" id="{D5BDFA7C-44C3-44E2-B78E-84549E7D7FF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1" name="Straight Connector 1110">
              <a:extLst>
                <a:ext uri="{FF2B5EF4-FFF2-40B4-BE49-F238E27FC236}">
                  <a16:creationId xmlns:a16="http://schemas.microsoft.com/office/drawing/2014/main" id="{EA267A61-9C75-4BC8-9774-EBEF30EEC9C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12" name="Arc 1111">
              <a:extLst>
                <a:ext uri="{FF2B5EF4-FFF2-40B4-BE49-F238E27FC236}">
                  <a16:creationId xmlns:a16="http://schemas.microsoft.com/office/drawing/2014/main" id="{3DB65D9B-DEB3-4C20-AC02-6CC06831EE4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3" name="Straight Connector 1112">
              <a:extLst>
                <a:ext uri="{FF2B5EF4-FFF2-40B4-BE49-F238E27FC236}">
                  <a16:creationId xmlns:a16="http://schemas.microsoft.com/office/drawing/2014/main" id="{A4D56BA9-4BAD-4762-8123-B783B85D7FF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14" name="Straight Connector 1113">
              <a:extLst>
                <a:ext uri="{FF2B5EF4-FFF2-40B4-BE49-F238E27FC236}">
                  <a16:creationId xmlns:a16="http://schemas.microsoft.com/office/drawing/2014/main" id="{7B9D5C93-BA4A-4412-896D-8CBBF503849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15" name="Oval 1114">
              <a:extLst>
                <a:ext uri="{FF2B5EF4-FFF2-40B4-BE49-F238E27FC236}">
                  <a16:creationId xmlns:a16="http://schemas.microsoft.com/office/drawing/2014/main" id="{52205CF2-8765-4608-A216-5AA494C64A9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6" name="Arc 1115">
              <a:extLst>
                <a:ext uri="{FF2B5EF4-FFF2-40B4-BE49-F238E27FC236}">
                  <a16:creationId xmlns:a16="http://schemas.microsoft.com/office/drawing/2014/main" id="{29C0617C-B109-4AD9-942B-5A0591D1278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7" name="Arc 1116">
              <a:extLst>
                <a:ext uri="{FF2B5EF4-FFF2-40B4-BE49-F238E27FC236}">
                  <a16:creationId xmlns:a16="http://schemas.microsoft.com/office/drawing/2014/main" id="{F0349D93-8144-4D8D-BDDF-A37A1129B9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8" name="Arc 1117">
              <a:extLst>
                <a:ext uri="{FF2B5EF4-FFF2-40B4-BE49-F238E27FC236}">
                  <a16:creationId xmlns:a16="http://schemas.microsoft.com/office/drawing/2014/main" id="{67FDBD90-C32E-4167-A43D-3631DDF7B40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9" name="Arc 1118">
              <a:extLst>
                <a:ext uri="{FF2B5EF4-FFF2-40B4-BE49-F238E27FC236}">
                  <a16:creationId xmlns:a16="http://schemas.microsoft.com/office/drawing/2014/main" id="{C66A27B7-EFC1-4875-8B91-B268B693475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0" name="Straight Connector 1119">
              <a:extLst>
                <a:ext uri="{FF2B5EF4-FFF2-40B4-BE49-F238E27FC236}">
                  <a16:creationId xmlns:a16="http://schemas.microsoft.com/office/drawing/2014/main" id="{403B30C3-B529-4A19-B782-EDB51AFCB95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21" name="Straight Connector 1120">
              <a:extLst>
                <a:ext uri="{FF2B5EF4-FFF2-40B4-BE49-F238E27FC236}">
                  <a16:creationId xmlns:a16="http://schemas.microsoft.com/office/drawing/2014/main" id="{1D0FD556-7AF6-4D07-A990-AB35A83AB7D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22" name="Straight Connector 1121">
              <a:extLst>
                <a:ext uri="{FF2B5EF4-FFF2-40B4-BE49-F238E27FC236}">
                  <a16:creationId xmlns:a16="http://schemas.microsoft.com/office/drawing/2014/main" id="{F0E2CFE5-1F80-4CA5-A893-647555F7C34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23" name="Group 1122">
            <a:extLst>
              <a:ext uri="{FF2B5EF4-FFF2-40B4-BE49-F238E27FC236}">
                <a16:creationId xmlns:a16="http://schemas.microsoft.com/office/drawing/2014/main" id="{FF791CC9-2562-4DC6-AE4E-042D66B7D6AF}"/>
              </a:ext>
            </a:extLst>
          </p:cNvPr>
          <p:cNvGrpSpPr/>
          <p:nvPr/>
        </p:nvGrpSpPr>
        <p:grpSpPr>
          <a:xfrm rot="2540802">
            <a:off x="11736624" y="6524625"/>
            <a:ext cx="544580" cy="346135"/>
            <a:chOff x="1459148" y="544749"/>
            <a:chExt cx="7412477" cy="5661498"/>
          </a:xfrm>
        </p:grpSpPr>
        <p:sp>
          <p:nvSpPr>
            <p:cNvPr id="1124" name="Arc 1123">
              <a:extLst>
                <a:ext uri="{FF2B5EF4-FFF2-40B4-BE49-F238E27FC236}">
                  <a16:creationId xmlns:a16="http://schemas.microsoft.com/office/drawing/2014/main" id="{E2B4C06A-AD35-42E1-BFD2-E3B4A6A1786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5" name="Straight Connector 1124">
              <a:extLst>
                <a:ext uri="{FF2B5EF4-FFF2-40B4-BE49-F238E27FC236}">
                  <a16:creationId xmlns:a16="http://schemas.microsoft.com/office/drawing/2014/main" id="{D9AF02D7-D212-4A3B-8671-49E69C5A2F2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26" name="Arc 1125">
              <a:extLst>
                <a:ext uri="{FF2B5EF4-FFF2-40B4-BE49-F238E27FC236}">
                  <a16:creationId xmlns:a16="http://schemas.microsoft.com/office/drawing/2014/main" id="{445A7ABE-9D9C-41D7-A489-CA828838CAA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27" name="Straight Connector 1126">
              <a:extLst>
                <a:ext uri="{FF2B5EF4-FFF2-40B4-BE49-F238E27FC236}">
                  <a16:creationId xmlns:a16="http://schemas.microsoft.com/office/drawing/2014/main" id="{62304662-1250-4B3E-82F3-F59122CBF88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28" name="Straight Connector 1127">
              <a:extLst>
                <a:ext uri="{FF2B5EF4-FFF2-40B4-BE49-F238E27FC236}">
                  <a16:creationId xmlns:a16="http://schemas.microsoft.com/office/drawing/2014/main" id="{5E5B5EAD-B38F-4E88-9D5A-7E9FC0BA02A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29" name="Oval 1128">
              <a:extLst>
                <a:ext uri="{FF2B5EF4-FFF2-40B4-BE49-F238E27FC236}">
                  <a16:creationId xmlns:a16="http://schemas.microsoft.com/office/drawing/2014/main" id="{755377FB-E404-4D93-A395-BCE03AE56A1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0" name="Arc 1129">
              <a:extLst>
                <a:ext uri="{FF2B5EF4-FFF2-40B4-BE49-F238E27FC236}">
                  <a16:creationId xmlns:a16="http://schemas.microsoft.com/office/drawing/2014/main" id="{32DB6ABE-7203-4A26-BC4F-88CF385E512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1" name="Arc 1130">
              <a:extLst>
                <a:ext uri="{FF2B5EF4-FFF2-40B4-BE49-F238E27FC236}">
                  <a16:creationId xmlns:a16="http://schemas.microsoft.com/office/drawing/2014/main" id="{A72623FD-7BDB-4B9E-A5C9-851146D15AE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2" name="Arc 1131">
              <a:extLst>
                <a:ext uri="{FF2B5EF4-FFF2-40B4-BE49-F238E27FC236}">
                  <a16:creationId xmlns:a16="http://schemas.microsoft.com/office/drawing/2014/main" id="{C9D175D9-7D10-4AFF-90D7-C35AA57E97C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3" name="Arc 1132">
              <a:extLst>
                <a:ext uri="{FF2B5EF4-FFF2-40B4-BE49-F238E27FC236}">
                  <a16:creationId xmlns:a16="http://schemas.microsoft.com/office/drawing/2014/main" id="{CE26A46F-DE03-45F9-81C8-F84AB9BD3EB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4" name="Straight Connector 1133">
              <a:extLst>
                <a:ext uri="{FF2B5EF4-FFF2-40B4-BE49-F238E27FC236}">
                  <a16:creationId xmlns:a16="http://schemas.microsoft.com/office/drawing/2014/main" id="{46591685-2946-4BCE-9A54-4A97A989DAB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35" name="Straight Connector 1134">
              <a:extLst>
                <a:ext uri="{FF2B5EF4-FFF2-40B4-BE49-F238E27FC236}">
                  <a16:creationId xmlns:a16="http://schemas.microsoft.com/office/drawing/2014/main" id="{0A5BB5F9-38EB-47ED-823F-CEDF8F376CE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a:extLst>
                <a:ext uri="{FF2B5EF4-FFF2-40B4-BE49-F238E27FC236}">
                  <a16:creationId xmlns:a16="http://schemas.microsoft.com/office/drawing/2014/main" id="{A6F5A32B-92CB-47A5-8481-2FA9C4D637E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37" name="Group 1136">
            <a:extLst>
              <a:ext uri="{FF2B5EF4-FFF2-40B4-BE49-F238E27FC236}">
                <a16:creationId xmlns:a16="http://schemas.microsoft.com/office/drawing/2014/main" id="{71C0568E-EEC7-4877-8B89-F206F38C9C7C}"/>
              </a:ext>
            </a:extLst>
          </p:cNvPr>
          <p:cNvGrpSpPr/>
          <p:nvPr/>
        </p:nvGrpSpPr>
        <p:grpSpPr>
          <a:xfrm rot="2540802">
            <a:off x="-169626" y="314325"/>
            <a:ext cx="544580" cy="346135"/>
            <a:chOff x="1459148" y="544749"/>
            <a:chExt cx="7412477" cy="5661498"/>
          </a:xfrm>
        </p:grpSpPr>
        <p:sp>
          <p:nvSpPr>
            <p:cNvPr id="1138" name="Arc 1137">
              <a:extLst>
                <a:ext uri="{FF2B5EF4-FFF2-40B4-BE49-F238E27FC236}">
                  <a16:creationId xmlns:a16="http://schemas.microsoft.com/office/drawing/2014/main" id="{4C8EA38D-B493-429E-8F60-3097FF1314C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39" name="Straight Connector 1138">
              <a:extLst>
                <a:ext uri="{FF2B5EF4-FFF2-40B4-BE49-F238E27FC236}">
                  <a16:creationId xmlns:a16="http://schemas.microsoft.com/office/drawing/2014/main" id="{BCD82642-CB17-4116-B89B-A3CDF921CB8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40" name="Arc 1139">
              <a:extLst>
                <a:ext uri="{FF2B5EF4-FFF2-40B4-BE49-F238E27FC236}">
                  <a16:creationId xmlns:a16="http://schemas.microsoft.com/office/drawing/2014/main" id="{442B1CEA-CE54-4739-8C45-1F40B049951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1" name="Straight Connector 1140">
              <a:extLst>
                <a:ext uri="{FF2B5EF4-FFF2-40B4-BE49-F238E27FC236}">
                  <a16:creationId xmlns:a16="http://schemas.microsoft.com/office/drawing/2014/main" id="{E9E70FF7-B0D8-4123-87E7-684444D1500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42" name="Straight Connector 1141">
              <a:extLst>
                <a:ext uri="{FF2B5EF4-FFF2-40B4-BE49-F238E27FC236}">
                  <a16:creationId xmlns:a16="http://schemas.microsoft.com/office/drawing/2014/main" id="{D67313E1-9974-4994-B3C4-172B33FD616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43" name="Oval 1142">
              <a:extLst>
                <a:ext uri="{FF2B5EF4-FFF2-40B4-BE49-F238E27FC236}">
                  <a16:creationId xmlns:a16="http://schemas.microsoft.com/office/drawing/2014/main" id="{822B074A-0AB2-44F3-B4ED-AFA22EF5494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4" name="Arc 1143">
              <a:extLst>
                <a:ext uri="{FF2B5EF4-FFF2-40B4-BE49-F238E27FC236}">
                  <a16:creationId xmlns:a16="http://schemas.microsoft.com/office/drawing/2014/main" id="{995355B1-6B2C-4CAE-985B-CD99A339AF3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5" name="Arc 1144">
              <a:extLst>
                <a:ext uri="{FF2B5EF4-FFF2-40B4-BE49-F238E27FC236}">
                  <a16:creationId xmlns:a16="http://schemas.microsoft.com/office/drawing/2014/main" id="{32D621AE-2D29-48D1-BFFB-68A8EAC3ACF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6" name="Arc 1145">
              <a:extLst>
                <a:ext uri="{FF2B5EF4-FFF2-40B4-BE49-F238E27FC236}">
                  <a16:creationId xmlns:a16="http://schemas.microsoft.com/office/drawing/2014/main" id="{709DD0E1-1DB1-4CE8-AFA0-DCC0517FB12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7" name="Arc 1146">
              <a:extLst>
                <a:ext uri="{FF2B5EF4-FFF2-40B4-BE49-F238E27FC236}">
                  <a16:creationId xmlns:a16="http://schemas.microsoft.com/office/drawing/2014/main" id="{D8CBCE30-20B6-455C-9467-E1CE217FC57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48" name="Straight Connector 1147">
              <a:extLst>
                <a:ext uri="{FF2B5EF4-FFF2-40B4-BE49-F238E27FC236}">
                  <a16:creationId xmlns:a16="http://schemas.microsoft.com/office/drawing/2014/main" id="{B994506E-BB29-4220-985E-08BB63723B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a:extLst>
                <a:ext uri="{FF2B5EF4-FFF2-40B4-BE49-F238E27FC236}">
                  <a16:creationId xmlns:a16="http://schemas.microsoft.com/office/drawing/2014/main" id="{2F9A2A4E-5B6A-4820-BC76-DCF059622B7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a:extLst>
                <a:ext uri="{FF2B5EF4-FFF2-40B4-BE49-F238E27FC236}">
                  <a16:creationId xmlns:a16="http://schemas.microsoft.com/office/drawing/2014/main" id="{3447C0E8-26FA-481F-BA0F-212FFDE08BE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51" name="Group 1150">
            <a:extLst>
              <a:ext uri="{FF2B5EF4-FFF2-40B4-BE49-F238E27FC236}">
                <a16:creationId xmlns:a16="http://schemas.microsoft.com/office/drawing/2014/main" id="{FCCB120F-5D9C-4CE0-A93C-57C87ADC0AA9}"/>
              </a:ext>
            </a:extLst>
          </p:cNvPr>
          <p:cNvGrpSpPr/>
          <p:nvPr/>
        </p:nvGrpSpPr>
        <p:grpSpPr>
          <a:xfrm rot="2540802">
            <a:off x="-169626" y="609600"/>
            <a:ext cx="544580" cy="346135"/>
            <a:chOff x="1459148" y="544749"/>
            <a:chExt cx="7412477" cy="5661498"/>
          </a:xfrm>
        </p:grpSpPr>
        <p:sp>
          <p:nvSpPr>
            <p:cNvPr id="1152" name="Arc 1151">
              <a:extLst>
                <a:ext uri="{FF2B5EF4-FFF2-40B4-BE49-F238E27FC236}">
                  <a16:creationId xmlns:a16="http://schemas.microsoft.com/office/drawing/2014/main" id="{40CC3234-E786-48ED-9699-7AAC129C7AA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3" name="Straight Connector 1152">
              <a:extLst>
                <a:ext uri="{FF2B5EF4-FFF2-40B4-BE49-F238E27FC236}">
                  <a16:creationId xmlns:a16="http://schemas.microsoft.com/office/drawing/2014/main" id="{27DF1DD4-2AAE-4777-9016-2E5B2AB9385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54" name="Arc 1153">
              <a:extLst>
                <a:ext uri="{FF2B5EF4-FFF2-40B4-BE49-F238E27FC236}">
                  <a16:creationId xmlns:a16="http://schemas.microsoft.com/office/drawing/2014/main" id="{4A225BB8-A91C-4F98-9FCC-6EF5883AEF9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5" name="Straight Connector 1154">
              <a:extLst>
                <a:ext uri="{FF2B5EF4-FFF2-40B4-BE49-F238E27FC236}">
                  <a16:creationId xmlns:a16="http://schemas.microsoft.com/office/drawing/2014/main" id="{1731DAF5-C007-4F0D-AFC5-53E55FA1D2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56" name="Straight Connector 1155">
              <a:extLst>
                <a:ext uri="{FF2B5EF4-FFF2-40B4-BE49-F238E27FC236}">
                  <a16:creationId xmlns:a16="http://schemas.microsoft.com/office/drawing/2014/main" id="{908A843E-C24E-4BFC-891E-473D184E85C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57" name="Oval 1156">
              <a:extLst>
                <a:ext uri="{FF2B5EF4-FFF2-40B4-BE49-F238E27FC236}">
                  <a16:creationId xmlns:a16="http://schemas.microsoft.com/office/drawing/2014/main" id="{A3C7B11C-6C78-44EC-8019-87BB95AB29E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8" name="Arc 1157">
              <a:extLst>
                <a:ext uri="{FF2B5EF4-FFF2-40B4-BE49-F238E27FC236}">
                  <a16:creationId xmlns:a16="http://schemas.microsoft.com/office/drawing/2014/main" id="{E4AC762A-2571-49FB-8735-CED836AD627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9" name="Arc 1158">
              <a:extLst>
                <a:ext uri="{FF2B5EF4-FFF2-40B4-BE49-F238E27FC236}">
                  <a16:creationId xmlns:a16="http://schemas.microsoft.com/office/drawing/2014/main" id="{621BF676-A31D-4585-A586-9A88E824931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0" name="Arc 1159">
              <a:extLst>
                <a:ext uri="{FF2B5EF4-FFF2-40B4-BE49-F238E27FC236}">
                  <a16:creationId xmlns:a16="http://schemas.microsoft.com/office/drawing/2014/main" id="{1E29337C-8A04-4377-ACD8-4827D9CDC1C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1" name="Arc 1160">
              <a:extLst>
                <a:ext uri="{FF2B5EF4-FFF2-40B4-BE49-F238E27FC236}">
                  <a16:creationId xmlns:a16="http://schemas.microsoft.com/office/drawing/2014/main" id="{D0797739-8EA7-4217-B9A6-9FD93995A11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2" name="Straight Connector 1161">
              <a:extLst>
                <a:ext uri="{FF2B5EF4-FFF2-40B4-BE49-F238E27FC236}">
                  <a16:creationId xmlns:a16="http://schemas.microsoft.com/office/drawing/2014/main" id="{B6CD6D88-3CB1-498A-99FA-7A89005D738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a:extLst>
                <a:ext uri="{FF2B5EF4-FFF2-40B4-BE49-F238E27FC236}">
                  <a16:creationId xmlns:a16="http://schemas.microsoft.com/office/drawing/2014/main" id="{F9ED2772-85C4-4663-AFBD-5BBA22E1D0B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a:extLst>
                <a:ext uri="{FF2B5EF4-FFF2-40B4-BE49-F238E27FC236}">
                  <a16:creationId xmlns:a16="http://schemas.microsoft.com/office/drawing/2014/main" id="{7A77C621-6545-43F9-861A-687AE428CAF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65" name="Group 1164">
            <a:extLst>
              <a:ext uri="{FF2B5EF4-FFF2-40B4-BE49-F238E27FC236}">
                <a16:creationId xmlns:a16="http://schemas.microsoft.com/office/drawing/2014/main" id="{B14C0F3A-2B40-4A76-A027-849279C63041}"/>
              </a:ext>
            </a:extLst>
          </p:cNvPr>
          <p:cNvGrpSpPr/>
          <p:nvPr/>
        </p:nvGrpSpPr>
        <p:grpSpPr>
          <a:xfrm rot="2540802">
            <a:off x="-169626" y="904875"/>
            <a:ext cx="544580" cy="346135"/>
            <a:chOff x="1459148" y="544749"/>
            <a:chExt cx="7412477" cy="5661498"/>
          </a:xfrm>
        </p:grpSpPr>
        <p:sp>
          <p:nvSpPr>
            <p:cNvPr id="1166" name="Arc 1165">
              <a:extLst>
                <a:ext uri="{FF2B5EF4-FFF2-40B4-BE49-F238E27FC236}">
                  <a16:creationId xmlns:a16="http://schemas.microsoft.com/office/drawing/2014/main" id="{51836159-AE03-4220-9513-B78447E6103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67" name="Straight Connector 1166">
              <a:extLst>
                <a:ext uri="{FF2B5EF4-FFF2-40B4-BE49-F238E27FC236}">
                  <a16:creationId xmlns:a16="http://schemas.microsoft.com/office/drawing/2014/main" id="{B9D96B17-D1A8-4AEA-8F01-4CF8C28BAD2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68" name="Arc 1167">
              <a:extLst>
                <a:ext uri="{FF2B5EF4-FFF2-40B4-BE49-F238E27FC236}">
                  <a16:creationId xmlns:a16="http://schemas.microsoft.com/office/drawing/2014/main" id="{5A43B52C-E80A-4FCA-B5DB-10CEE5749D4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69" name="Straight Connector 1168">
              <a:extLst>
                <a:ext uri="{FF2B5EF4-FFF2-40B4-BE49-F238E27FC236}">
                  <a16:creationId xmlns:a16="http://schemas.microsoft.com/office/drawing/2014/main" id="{DCDAB663-5216-473F-A7FC-19BDE52C936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70" name="Straight Connector 1169">
              <a:extLst>
                <a:ext uri="{FF2B5EF4-FFF2-40B4-BE49-F238E27FC236}">
                  <a16:creationId xmlns:a16="http://schemas.microsoft.com/office/drawing/2014/main" id="{C0FF1C0A-CA29-499B-BE70-B074FB9353B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71" name="Oval 1170">
              <a:extLst>
                <a:ext uri="{FF2B5EF4-FFF2-40B4-BE49-F238E27FC236}">
                  <a16:creationId xmlns:a16="http://schemas.microsoft.com/office/drawing/2014/main" id="{2D07B5FF-4F36-47BF-BFFD-97685E640C8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2" name="Arc 1171">
              <a:extLst>
                <a:ext uri="{FF2B5EF4-FFF2-40B4-BE49-F238E27FC236}">
                  <a16:creationId xmlns:a16="http://schemas.microsoft.com/office/drawing/2014/main" id="{D034563F-E23E-4104-83F8-7EB131A469D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3" name="Arc 1172">
              <a:extLst>
                <a:ext uri="{FF2B5EF4-FFF2-40B4-BE49-F238E27FC236}">
                  <a16:creationId xmlns:a16="http://schemas.microsoft.com/office/drawing/2014/main" id="{78662741-FADB-408E-8CF2-2B9818EEE96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4" name="Arc 1173">
              <a:extLst>
                <a:ext uri="{FF2B5EF4-FFF2-40B4-BE49-F238E27FC236}">
                  <a16:creationId xmlns:a16="http://schemas.microsoft.com/office/drawing/2014/main" id="{C6F0F773-30CB-42AF-845A-D337422F3C7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5" name="Arc 1174">
              <a:extLst>
                <a:ext uri="{FF2B5EF4-FFF2-40B4-BE49-F238E27FC236}">
                  <a16:creationId xmlns:a16="http://schemas.microsoft.com/office/drawing/2014/main" id="{C3DC4297-4C78-4E09-B725-0E9F1C44AF4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6" name="Straight Connector 1175">
              <a:extLst>
                <a:ext uri="{FF2B5EF4-FFF2-40B4-BE49-F238E27FC236}">
                  <a16:creationId xmlns:a16="http://schemas.microsoft.com/office/drawing/2014/main" id="{9F0B7771-C2BE-4BE7-B6BA-A5D03685501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a:extLst>
                <a:ext uri="{FF2B5EF4-FFF2-40B4-BE49-F238E27FC236}">
                  <a16:creationId xmlns:a16="http://schemas.microsoft.com/office/drawing/2014/main" id="{72303F13-6B46-4CD2-9B1F-508BF842F2B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a:extLst>
                <a:ext uri="{FF2B5EF4-FFF2-40B4-BE49-F238E27FC236}">
                  <a16:creationId xmlns:a16="http://schemas.microsoft.com/office/drawing/2014/main" id="{53F9643E-C9F6-4E16-932D-7A7E5DB3AD9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79" name="Group 1178">
            <a:extLst>
              <a:ext uri="{FF2B5EF4-FFF2-40B4-BE49-F238E27FC236}">
                <a16:creationId xmlns:a16="http://schemas.microsoft.com/office/drawing/2014/main" id="{5B30A80F-4495-49B2-9D62-198757EF2021}"/>
              </a:ext>
            </a:extLst>
          </p:cNvPr>
          <p:cNvGrpSpPr/>
          <p:nvPr/>
        </p:nvGrpSpPr>
        <p:grpSpPr>
          <a:xfrm rot="2540802">
            <a:off x="-169626" y="1200150"/>
            <a:ext cx="544580" cy="346135"/>
            <a:chOff x="1459148" y="544749"/>
            <a:chExt cx="7412477" cy="5661498"/>
          </a:xfrm>
        </p:grpSpPr>
        <p:sp>
          <p:nvSpPr>
            <p:cNvPr id="1180" name="Arc 1179">
              <a:extLst>
                <a:ext uri="{FF2B5EF4-FFF2-40B4-BE49-F238E27FC236}">
                  <a16:creationId xmlns:a16="http://schemas.microsoft.com/office/drawing/2014/main" id="{BC8F9EC8-D5F8-4C37-9945-C94314C7553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1" name="Straight Connector 1180">
              <a:extLst>
                <a:ext uri="{FF2B5EF4-FFF2-40B4-BE49-F238E27FC236}">
                  <a16:creationId xmlns:a16="http://schemas.microsoft.com/office/drawing/2014/main" id="{2B51F84B-F3D5-466F-9BCA-0769047473A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82" name="Arc 1181">
              <a:extLst>
                <a:ext uri="{FF2B5EF4-FFF2-40B4-BE49-F238E27FC236}">
                  <a16:creationId xmlns:a16="http://schemas.microsoft.com/office/drawing/2014/main" id="{7D93B725-785A-4BEE-8094-30DE935B31E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3" name="Straight Connector 1182">
              <a:extLst>
                <a:ext uri="{FF2B5EF4-FFF2-40B4-BE49-F238E27FC236}">
                  <a16:creationId xmlns:a16="http://schemas.microsoft.com/office/drawing/2014/main" id="{1D7E83A7-BB79-4671-834B-9FC36B3178B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84" name="Straight Connector 1183">
              <a:extLst>
                <a:ext uri="{FF2B5EF4-FFF2-40B4-BE49-F238E27FC236}">
                  <a16:creationId xmlns:a16="http://schemas.microsoft.com/office/drawing/2014/main" id="{2AA292B8-859F-4842-ABC6-1DF5248A917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85" name="Oval 1184">
              <a:extLst>
                <a:ext uri="{FF2B5EF4-FFF2-40B4-BE49-F238E27FC236}">
                  <a16:creationId xmlns:a16="http://schemas.microsoft.com/office/drawing/2014/main" id="{7AFF75E7-7E2A-4CE6-B177-725C1D9DFBB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6" name="Arc 1185">
              <a:extLst>
                <a:ext uri="{FF2B5EF4-FFF2-40B4-BE49-F238E27FC236}">
                  <a16:creationId xmlns:a16="http://schemas.microsoft.com/office/drawing/2014/main" id="{B816B3B5-8C2B-40A6-A838-696A0D20BE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7" name="Arc 1186">
              <a:extLst>
                <a:ext uri="{FF2B5EF4-FFF2-40B4-BE49-F238E27FC236}">
                  <a16:creationId xmlns:a16="http://schemas.microsoft.com/office/drawing/2014/main" id="{6D1C6AA5-4345-483D-8245-FD72F42CFAD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8" name="Arc 1187">
              <a:extLst>
                <a:ext uri="{FF2B5EF4-FFF2-40B4-BE49-F238E27FC236}">
                  <a16:creationId xmlns:a16="http://schemas.microsoft.com/office/drawing/2014/main" id="{FB1CD7AF-8835-4F58-BA60-2078F80D1BA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9" name="Arc 1188">
              <a:extLst>
                <a:ext uri="{FF2B5EF4-FFF2-40B4-BE49-F238E27FC236}">
                  <a16:creationId xmlns:a16="http://schemas.microsoft.com/office/drawing/2014/main" id="{027F41F4-2165-4BA7-ABE3-1AE962A0CAD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0" name="Straight Connector 1189">
              <a:extLst>
                <a:ext uri="{FF2B5EF4-FFF2-40B4-BE49-F238E27FC236}">
                  <a16:creationId xmlns:a16="http://schemas.microsoft.com/office/drawing/2014/main" id="{893A48D4-3D44-4D28-AEA4-53988A735F7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91" name="Straight Connector 1190">
              <a:extLst>
                <a:ext uri="{FF2B5EF4-FFF2-40B4-BE49-F238E27FC236}">
                  <a16:creationId xmlns:a16="http://schemas.microsoft.com/office/drawing/2014/main" id="{2D3F34C7-C288-4B95-A30C-42E38BC73C4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92" name="Straight Connector 1191">
              <a:extLst>
                <a:ext uri="{FF2B5EF4-FFF2-40B4-BE49-F238E27FC236}">
                  <a16:creationId xmlns:a16="http://schemas.microsoft.com/office/drawing/2014/main" id="{BCBEB014-571C-4730-8C22-835576666A3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93" name="Group 1192">
            <a:extLst>
              <a:ext uri="{FF2B5EF4-FFF2-40B4-BE49-F238E27FC236}">
                <a16:creationId xmlns:a16="http://schemas.microsoft.com/office/drawing/2014/main" id="{8C8D6E12-3E7E-4147-B302-7AD6F85FF941}"/>
              </a:ext>
            </a:extLst>
          </p:cNvPr>
          <p:cNvGrpSpPr/>
          <p:nvPr/>
        </p:nvGrpSpPr>
        <p:grpSpPr>
          <a:xfrm rot="2540802">
            <a:off x="-169626" y="1495425"/>
            <a:ext cx="544580" cy="346135"/>
            <a:chOff x="1459148" y="544749"/>
            <a:chExt cx="7412477" cy="5661498"/>
          </a:xfrm>
        </p:grpSpPr>
        <p:sp>
          <p:nvSpPr>
            <p:cNvPr id="1194" name="Arc 1193">
              <a:extLst>
                <a:ext uri="{FF2B5EF4-FFF2-40B4-BE49-F238E27FC236}">
                  <a16:creationId xmlns:a16="http://schemas.microsoft.com/office/drawing/2014/main" id="{5F580584-5742-4E53-AEF0-EDB53BCF906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5" name="Straight Connector 1194">
              <a:extLst>
                <a:ext uri="{FF2B5EF4-FFF2-40B4-BE49-F238E27FC236}">
                  <a16:creationId xmlns:a16="http://schemas.microsoft.com/office/drawing/2014/main" id="{E80409A3-5AEE-4A1B-9E64-60694A5B175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96" name="Arc 1195">
              <a:extLst>
                <a:ext uri="{FF2B5EF4-FFF2-40B4-BE49-F238E27FC236}">
                  <a16:creationId xmlns:a16="http://schemas.microsoft.com/office/drawing/2014/main" id="{C97EF500-BD24-46B4-AB97-B55D50DF0FA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97" name="Straight Connector 1196">
              <a:extLst>
                <a:ext uri="{FF2B5EF4-FFF2-40B4-BE49-F238E27FC236}">
                  <a16:creationId xmlns:a16="http://schemas.microsoft.com/office/drawing/2014/main" id="{C3AA7407-CE47-432B-9E74-64787F5A2FD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98" name="Straight Connector 1197">
              <a:extLst>
                <a:ext uri="{FF2B5EF4-FFF2-40B4-BE49-F238E27FC236}">
                  <a16:creationId xmlns:a16="http://schemas.microsoft.com/office/drawing/2014/main" id="{90631A2F-DA45-4FD1-85F0-5097370FA31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99" name="Oval 1198">
              <a:extLst>
                <a:ext uri="{FF2B5EF4-FFF2-40B4-BE49-F238E27FC236}">
                  <a16:creationId xmlns:a16="http://schemas.microsoft.com/office/drawing/2014/main" id="{58530272-4768-48F1-9AB5-C09E3B9E956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0" name="Arc 1199">
              <a:extLst>
                <a:ext uri="{FF2B5EF4-FFF2-40B4-BE49-F238E27FC236}">
                  <a16:creationId xmlns:a16="http://schemas.microsoft.com/office/drawing/2014/main" id="{95A9C6FB-19E3-4360-A2A5-A06374A66D0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1" name="Arc 1200">
              <a:extLst>
                <a:ext uri="{FF2B5EF4-FFF2-40B4-BE49-F238E27FC236}">
                  <a16:creationId xmlns:a16="http://schemas.microsoft.com/office/drawing/2014/main" id="{5B6EB1FB-0AE5-4FBF-BB66-B7760C9B738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2" name="Arc 1201">
              <a:extLst>
                <a:ext uri="{FF2B5EF4-FFF2-40B4-BE49-F238E27FC236}">
                  <a16:creationId xmlns:a16="http://schemas.microsoft.com/office/drawing/2014/main" id="{CA711401-DBAA-470A-877A-1DC3ACAD98C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3" name="Arc 1202">
              <a:extLst>
                <a:ext uri="{FF2B5EF4-FFF2-40B4-BE49-F238E27FC236}">
                  <a16:creationId xmlns:a16="http://schemas.microsoft.com/office/drawing/2014/main" id="{C895BC02-AE5D-46EC-AFC9-8FDEBA540D1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4" name="Straight Connector 1203">
              <a:extLst>
                <a:ext uri="{FF2B5EF4-FFF2-40B4-BE49-F238E27FC236}">
                  <a16:creationId xmlns:a16="http://schemas.microsoft.com/office/drawing/2014/main" id="{BB63A2D1-BB14-49B0-9509-8CE8C68079B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05" name="Straight Connector 1204">
              <a:extLst>
                <a:ext uri="{FF2B5EF4-FFF2-40B4-BE49-F238E27FC236}">
                  <a16:creationId xmlns:a16="http://schemas.microsoft.com/office/drawing/2014/main" id="{7C0EEED6-DC9B-436F-AE5F-39F908A638E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06" name="Straight Connector 1205">
              <a:extLst>
                <a:ext uri="{FF2B5EF4-FFF2-40B4-BE49-F238E27FC236}">
                  <a16:creationId xmlns:a16="http://schemas.microsoft.com/office/drawing/2014/main" id="{D5BAFE51-6467-4136-A172-E1DD202CEB9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07" name="Group 1206">
            <a:extLst>
              <a:ext uri="{FF2B5EF4-FFF2-40B4-BE49-F238E27FC236}">
                <a16:creationId xmlns:a16="http://schemas.microsoft.com/office/drawing/2014/main" id="{063037A2-0B63-4161-9EBD-F938EA2194B4}"/>
              </a:ext>
            </a:extLst>
          </p:cNvPr>
          <p:cNvGrpSpPr/>
          <p:nvPr/>
        </p:nvGrpSpPr>
        <p:grpSpPr>
          <a:xfrm rot="2540802">
            <a:off x="-169626" y="1790700"/>
            <a:ext cx="544580" cy="346135"/>
            <a:chOff x="1459148" y="544749"/>
            <a:chExt cx="7412477" cy="5661498"/>
          </a:xfrm>
        </p:grpSpPr>
        <p:sp>
          <p:nvSpPr>
            <p:cNvPr id="1208" name="Arc 1207">
              <a:extLst>
                <a:ext uri="{FF2B5EF4-FFF2-40B4-BE49-F238E27FC236}">
                  <a16:creationId xmlns:a16="http://schemas.microsoft.com/office/drawing/2014/main" id="{65535DFC-C8AC-4AFE-A1DB-8D5F7043FD6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9" name="Straight Connector 1208">
              <a:extLst>
                <a:ext uri="{FF2B5EF4-FFF2-40B4-BE49-F238E27FC236}">
                  <a16:creationId xmlns:a16="http://schemas.microsoft.com/office/drawing/2014/main" id="{69783C7F-A70E-4ADA-9EB2-EEB8E71E7BE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10" name="Arc 1209">
              <a:extLst>
                <a:ext uri="{FF2B5EF4-FFF2-40B4-BE49-F238E27FC236}">
                  <a16:creationId xmlns:a16="http://schemas.microsoft.com/office/drawing/2014/main" id="{7911696F-8E0B-4651-9F05-92FAE08E9C8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1" name="Straight Connector 1210">
              <a:extLst>
                <a:ext uri="{FF2B5EF4-FFF2-40B4-BE49-F238E27FC236}">
                  <a16:creationId xmlns:a16="http://schemas.microsoft.com/office/drawing/2014/main" id="{33F544C8-562C-4F91-8536-F22A24A3E03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12" name="Straight Connector 1211">
              <a:extLst>
                <a:ext uri="{FF2B5EF4-FFF2-40B4-BE49-F238E27FC236}">
                  <a16:creationId xmlns:a16="http://schemas.microsoft.com/office/drawing/2014/main" id="{0240B610-C27B-4F2D-80A0-CA5AD1B379F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13" name="Oval 1212">
              <a:extLst>
                <a:ext uri="{FF2B5EF4-FFF2-40B4-BE49-F238E27FC236}">
                  <a16:creationId xmlns:a16="http://schemas.microsoft.com/office/drawing/2014/main" id="{AACE2FD9-3E29-49CC-97E1-6EC1B46F550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4" name="Arc 1213">
              <a:extLst>
                <a:ext uri="{FF2B5EF4-FFF2-40B4-BE49-F238E27FC236}">
                  <a16:creationId xmlns:a16="http://schemas.microsoft.com/office/drawing/2014/main" id="{DCA79E47-84F6-4422-9654-7DDB7D0BA12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5" name="Arc 1214">
              <a:extLst>
                <a:ext uri="{FF2B5EF4-FFF2-40B4-BE49-F238E27FC236}">
                  <a16:creationId xmlns:a16="http://schemas.microsoft.com/office/drawing/2014/main" id="{2F0CD742-9188-4751-828A-B968399DFD4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6" name="Arc 1215">
              <a:extLst>
                <a:ext uri="{FF2B5EF4-FFF2-40B4-BE49-F238E27FC236}">
                  <a16:creationId xmlns:a16="http://schemas.microsoft.com/office/drawing/2014/main" id="{66F095B4-1826-4749-B558-D26C55F95B7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7" name="Arc 1216">
              <a:extLst>
                <a:ext uri="{FF2B5EF4-FFF2-40B4-BE49-F238E27FC236}">
                  <a16:creationId xmlns:a16="http://schemas.microsoft.com/office/drawing/2014/main" id="{E60280BB-740F-4E7E-8DD8-06C7EA122E5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18" name="Straight Connector 1217">
              <a:extLst>
                <a:ext uri="{FF2B5EF4-FFF2-40B4-BE49-F238E27FC236}">
                  <a16:creationId xmlns:a16="http://schemas.microsoft.com/office/drawing/2014/main" id="{FEA6592E-AF53-45CC-8C49-1C374DA4A2C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19" name="Straight Connector 1218">
              <a:extLst>
                <a:ext uri="{FF2B5EF4-FFF2-40B4-BE49-F238E27FC236}">
                  <a16:creationId xmlns:a16="http://schemas.microsoft.com/office/drawing/2014/main" id="{D8EC7A50-2684-4E6E-B245-39178D4B4F9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20" name="Straight Connector 1219">
              <a:extLst>
                <a:ext uri="{FF2B5EF4-FFF2-40B4-BE49-F238E27FC236}">
                  <a16:creationId xmlns:a16="http://schemas.microsoft.com/office/drawing/2014/main" id="{F22EF730-ADC7-49F8-A407-6FB5C6B283A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21" name="Group 1220">
            <a:extLst>
              <a:ext uri="{FF2B5EF4-FFF2-40B4-BE49-F238E27FC236}">
                <a16:creationId xmlns:a16="http://schemas.microsoft.com/office/drawing/2014/main" id="{D756EF6E-27A9-44DA-9E8B-0CB9775E60AC}"/>
              </a:ext>
            </a:extLst>
          </p:cNvPr>
          <p:cNvGrpSpPr/>
          <p:nvPr/>
        </p:nvGrpSpPr>
        <p:grpSpPr>
          <a:xfrm rot="2540802">
            <a:off x="-169626" y="2085975"/>
            <a:ext cx="544580" cy="346135"/>
            <a:chOff x="1459148" y="544749"/>
            <a:chExt cx="7412477" cy="5661498"/>
          </a:xfrm>
        </p:grpSpPr>
        <p:sp>
          <p:nvSpPr>
            <p:cNvPr id="1222" name="Arc 1221">
              <a:extLst>
                <a:ext uri="{FF2B5EF4-FFF2-40B4-BE49-F238E27FC236}">
                  <a16:creationId xmlns:a16="http://schemas.microsoft.com/office/drawing/2014/main" id="{E2DAD0DE-9D6A-4884-981F-E2B6B2FC9DB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3" name="Straight Connector 1222">
              <a:extLst>
                <a:ext uri="{FF2B5EF4-FFF2-40B4-BE49-F238E27FC236}">
                  <a16:creationId xmlns:a16="http://schemas.microsoft.com/office/drawing/2014/main" id="{811C97D4-B533-4710-BD95-9F671A96FD7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24" name="Arc 1223">
              <a:extLst>
                <a:ext uri="{FF2B5EF4-FFF2-40B4-BE49-F238E27FC236}">
                  <a16:creationId xmlns:a16="http://schemas.microsoft.com/office/drawing/2014/main" id="{578DA048-F42F-4105-94B3-AC990AD1FFF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5" name="Straight Connector 1224">
              <a:extLst>
                <a:ext uri="{FF2B5EF4-FFF2-40B4-BE49-F238E27FC236}">
                  <a16:creationId xmlns:a16="http://schemas.microsoft.com/office/drawing/2014/main" id="{542ABD43-2408-465E-B612-AF6AEF8EE5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26" name="Straight Connector 1225">
              <a:extLst>
                <a:ext uri="{FF2B5EF4-FFF2-40B4-BE49-F238E27FC236}">
                  <a16:creationId xmlns:a16="http://schemas.microsoft.com/office/drawing/2014/main" id="{BC9B90DE-3D20-4CD2-8DB2-9ECCA84C957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27" name="Oval 1226">
              <a:extLst>
                <a:ext uri="{FF2B5EF4-FFF2-40B4-BE49-F238E27FC236}">
                  <a16:creationId xmlns:a16="http://schemas.microsoft.com/office/drawing/2014/main" id="{17C70829-22D7-410B-95C8-57D37E9BAEA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8" name="Arc 1227">
              <a:extLst>
                <a:ext uri="{FF2B5EF4-FFF2-40B4-BE49-F238E27FC236}">
                  <a16:creationId xmlns:a16="http://schemas.microsoft.com/office/drawing/2014/main" id="{08977EEA-9308-4820-91FF-87941D1B7E5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9" name="Arc 1228">
              <a:extLst>
                <a:ext uri="{FF2B5EF4-FFF2-40B4-BE49-F238E27FC236}">
                  <a16:creationId xmlns:a16="http://schemas.microsoft.com/office/drawing/2014/main" id="{B009C6AE-E17B-4E57-A84F-62F6A6D3BB4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0" name="Arc 1229">
              <a:extLst>
                <a:ext uri="{FF2B5EF4-FFF2-40B4-BE49-F238E27FC236}">
                  <a16:creationId xmlns:a16="http://schemas.microsoft.com/office/drawing/2014/main" id="{692458E4-2556-4706-B1FF-0190C3C00A8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1" name="Arc 1230">
              <a:extLst>
                <a:ext uri="{FF2B5EF4-FFF2-40B4-BE49-F238E27FC236}">
                  <a16:creationId xmlns:a16="http://schemas.microsoft.com/office/drawing/2014/main" id="{508EC7FD-3361-49D8-A9CF-261B51E85AA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2" name="Straight Connector 1231">
              <a:extLst>
                <a:ext uri="{FF2B5EF4-FFF2-40B4-BE49-F238E27FC236}">
                  <a16:creationId xmlns:a16="http://schemas.microsoft.com/office/drawing/2014/main" id="{6B2C6670-6277-4919-8E3C-CF4FBD96C0D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a:extLst>
                <a:ext uri="{FF2B5EF4-FFF2-40B4-BE49-F238E27FC236}">
                  <a16:creationId xmlns:a16="http://schemas.microsoft.com/office/drawing/2014/main" id="{0232641A-B71D-4573-A2F3-EF1C5E4DF3F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a:extLst>
                <a:ext uri="{FF2B5EF4-FFF2-40B4-BE49-F238E27FC236}">
                  <a16:creationId xmlns:a16="http://schemas.microsoft.com/office/drawing/2014/main" id="{76CEBE36-C962-47CD-8454-F7303243F1A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35" name="Group 1234">
            <a:extLst>
              <a:ext uri="{FF2B5EF4-FFF2-40B4-BE49-F238E27FC236}">
                <a16:creationId xmlns:a16="http://schemas.microsoft.com/office/drawing/2014/main" id="{C0D62D5A-EFD9-47B0-A89B-04407A850FCD}"/>
              </a:ext>
            </a:extLst>
          </p:cNvPr>
          <p:cNvGrpSpPr/>
          <p:nvPr/>
        </p:nvGrpSpPr>
        <p:grpSpPr>
          <a:xfrm rot="2540802">
            <a:off x="-169626" y="2381250"/>
            <a:ext cx="544580" cy="346135"/>
            <a:chOff x="1459148" y="544749"/>
            <a:chExt cx="7412477" cy="5661498"/>
          </a:xfrm>
        </p:grpSpPr>
        <p:sp>
          <p:nvSpPr>
            <p:cNvPr id="1236" name="Arc 1235">
              <a:extLst>
                <a:ext uri="{FF2B5EF4-FFF2-40B4-BE49-F238E27FC236}">
                  <a16:creationId xmlns:a16="http://schemas.microsoft.com/office/drawing/2014/main" id="{E13AAFE1-44C1-4518-ACA3-9038E40BB46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37" name="Straight Connector 1236">
              <a:extLst>
                <a:ext uri="{FF2B5EF4-FFF2-40B4-BE49-F238E27FC236}">
                  <a16:creationId xmlns:a16="http://schemas.microsoft.com/office/drawing/2014/main" id="{03B79F64-6C33-4AE6-849A-F33053C8C5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38" name="Arc 1237">
              <a:extLst>
                <a:ext uri="{FF2B5EF4-FFF2-40B4-BE49-F238E27FC236}">
                  <a16:creationId xmlns:a16="http://schemas.microsoft.com/office/drawing/2014/main" id="{B37CCD04-E41E-4F8A-8278-6F114BF440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9" name="Straight Connector 1238">
              <a:extLst>
                <a:ext uri="{FF2B5EF4-FFF2-40B4-BE49-F238E27FC236}">
                  <a16:creationId xmlns:a16="http://schemas.microsoft.com/office/drawing/2014/main" id="{4F82FFD1-BF3F-4DA2-8A3B-FC170219286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40" name="Straight Connector 1239">
              <a:extLst>
                <a:ext uri="{FF2B5EF4-FFF2-40B4-BE49-F238E27FC236}">
                  <a16:creationId xmlns:a16="http://schemas.microsoft.com/office/drawing/2014/main" id="{2F094686-784A-4A55-AFB9-4188D27D088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41" name="Oval 1240">
              <a:extLst>
                <a:ext uri="{FF2B5EF4-FFF2-40B4-BE49-F238E27FC236}">
                  <a16:creationId xmlns:a16="http://schemas.microsoft.com/office/drawing/2014/main" id="{7E27339F-9F2B-434F-9314-F1436D3C001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2" name="Arc 1241">
              <a:extLst>
                <a:ext uri="{FF2B5EF4-FFF2-40B4-BE49-F238E27FC236}">
                  <a16:creationId xmlns:a16="http://schemas.microsoft.com/office/drawing/2014/main" id="{56D63D96-B612-4005-B495-756B445EDE9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3" name="Arc 1242">
              <a:extLst>
                <a:ext uri="{FF2B5EF4-FFF2-40B4-BE49-F238E27FC236}">
                  <a16:creationId xmlns:a16="http://schemas.microsoft.com/office/drawing/2014/main" id="{99EB1357-E42C-4E04-9CEA-E056F2353D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4" name="Arc 1243">
              <a:extLst>
                <a:ext uri="{FF2B5EF4-FFF2-40B4-BE49-F238E27FC236}">
                  <a16:creationId xmlns:a16="http://schemas.microsoft.com/office/drawing/2014/main" id="{6CA91D9E-DA91-4C9B-8688-52CA41B771F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5" name="Arc 1244">
              <a:extLst>
                <a:ext uri="{FF2B5EF4-FFF2-40B4-BE49-F238E27FC236}">
                  <a16:creationId xmlns:a16="http://schemas.microsoft.com/office/drawing/2014/main" id="{85131875-EB92-41AC-81B3-32EFE0983CE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6" name="Straight Connector 1245">
              <a:extLst>
                <a:ext uri="{FF2B5EF4-FFF2-40B4-BE49-F238E27FC236}">
                  <a16:creationId xmlns:a16="http://schemas.microsoft.com/office/drawing/2014/main" id="{EA853E2B-A811-4F5E-A7C1-5D3721651CE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a:extLst>
                <a:ext uri="{FF2B5EF4-FFF2-40B4-BE49-F238E27FC236}">
                  <a16:creationId xmlns:a16="http://schemas.microsoft.com/office/drawing/2014/main" id="{2D2F2A51-2F56-46CD-A016-2A5217F40ED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a:extLst>
                <a:ext uri="{FF2B5EF4-FFF2-40B4-BE49-F238E27FC236}">
                  <a16:creationId xmlns:a16="http://schemas.microsoft.com/office/drawing/2014/main" id="{FCE83987-BAE6-42AB-B361-BC5279388AB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49" name="Group 1248">
            <a:extLst>
              <a:ext uri="{FF2B5EF4-FFF2-40B4-BE49-F238E27FC236}">
                <a16:creationId xmlns:a16="http://schemas.microsoft.com/office/drawing/2014/main" id="{129AE5BF-9707-4D12-A5F4-224B847FF6E4}"/>
              </a:ext>
            </a:extLst>
          </p:cNvPr>
          <p:cNvGrpSpPr/>
          <p:nvPr/>
        </p:nvGrpSpPr>
        <p:grpSpPr>
          <a:xfrm rot="2540802">
            <a:off x="-169626" y="2676525"/>
            <a:ext cx="544580" cy="346135"/>
            <a:chOff x="1459148" y="544749"/>
            <a:chExt cx="7412477" cy="5661498"/>
          </a:xfrm>
        </p:grpSpPr>
        <p:sp>
          <p:nvSpPr>
            <p:cNvPr id="1250" name="Arc 1249">
              <a:extLst>
                <a:ext uri="{FF2B5EF4-FFF2-40B4-BE49-F238E27FC236}">
                  <a16:creationId xmlns:a16="http://schemas.microsoft.com/office/drawing/2014/main" id="{D7929233-AC01-4D1B-A349-59378CA5CB5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1" name="Straight Connector 1250">
              <a:extLst>
                <a:ext uri="{FF2B5EF4-FFF2-40B4-BE49-F238E27FC236}">
                  <a16:creationId xmlns:a16="http://schemas.microsoft.com/office/drawing/2014/main" id="{130B5104-2610-4FBF-8B59-2D229567EA4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52" name="Arc 1251">
              <a:extLst>
                <a:ext uri="{FF2B5EF4-FFF2-40B4-BE49-F238E27FC236}">
                  <a16:creationId xmlns:a16="http://schemas.microsoft.com/office/drawing/2014/main" id="{3A038E1D-E790-4F9D-8FB3-C5BBDDB7A82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3" name="Straight Connector 1252">
              <a:extLst>
                <a:ext uri="{FF2B5EF4-FFF2-40B4-BE49-F238E27FC236}">
                  <a16:creationId xmlns:a16="http://schemas.microsoft.com/office/drawing/2014/main" id="{88C65EEC-085E-4E77-8CD1-BA081610F82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54" name="Straight Connector 1253">
              <a:extLst>
                <a:ext uri="{FF2B5EF4-FFF2-40B4-BE49-F238E27FC236}">
                  <a16:creationId xmlns:a16="http://schemas.microsoft.com/office/drawing/2014/main" id="{90F4C52D-AE63-4336-8E63-D960E6C145E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55" name="Oval 1254">
              <a:extLst>
                <a:ext uri="{FF2B5EF4-FFF2-40B4-BE49-F238E27FC236}">
                  <a16:creationId xmlns:a16="http://schemas.microsoft.com/office/drawing/2014/main" id="{770F757A-0C7F-466A-B9FA-1115F97ABE6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6" name="Arc 1255">
              <a:extLst>
                <a:ext uri="{FF2B5EF4-FFF2-40B4-BE49-F238E27FC236}">
                  <a16:creationId xmlns:a16="http://schemas.microsoft.com/office/drawing/2014/main" id="{247DF26E-7C60-440B-888D-4CDF1D2112C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7" name="Arc 1256">
              <a:extLst>
                <a:ext uri="{FF2B5EF4-FFF2-40B4-BE49-F238E27FC236}">
                  <a16:creationId xmlns:a16="http://schemas.microsoft.com/office/drawing/2014/main" id="{C5A29FB7-563D-47B3-A359-767F9D9AC19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8" name="Arc 1257">
              <a:extLst>
                <a:ext uri="{FF2B5EF4-FFF2-40B4-BE49-F238E27FC236}">
                  <a16:creationId xmlns:a16="http://schemas.microsoft.com/office/drawing/2014/main" id="{B9653BCD-F23E-4290-8FCD-EA225788B2F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9" name="Arc 1258">
              <a:extLst>
                <a:ext uri="{FF2B5EF4-FFF2-40B4-BE49-F238E27FC236}">
                  <a16:creationId xmlns:a16="http://schemas.microsoft.com/office/drawing/2014/main" id="{D821314E-E856-4D8E-BC68-3E349085B1C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0" name="Straight Connector 1259">
              <a:extLst>
                <a:ext uri="{FF2B5EF4-FFF2-40B4-BE49-F238E27FC236}">
                  <a16:creationId xmlns:a16="http://schemas.microsoft.com/office/drawing/2014/main" id="{F0F22FF3-0E64-47D8-B391-039473DD2EA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61" name="Straight Connector 1260">
              <a:extLst>
                <a:ext uri="{FF2B5EF4-FFF2-40B4-BE49-F238E27FC236}">
                  <a16:creationId xmlns:a16="http://schemas.microsoft.com/office/drawing/2014/main" id="{52381E18-F3AE-4F97-A808-F44E745FC27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62" name="Straight Connector 1261">
              <a:extLst>
                <a:ext uri="{FF2B5EF4-FFF2-40B4-BE49-F238E27FC236}">
                  <a16:creationId xmlns:a16="http://schemas.microsoft.com/office/drawing/2014/main" id="{C8E18163-EFAF-443F-BC2A-A2A87CDF839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63" name="Group 1262">
            <a:extLst>
              <a:ext uri="{FF2B5EF4-FFF2-40B4-BE49-F238E27FC236}">
                <a16:creationId xmlns:a16="http://schemas.microsoft.com/office/drawing/2014/main" id="{298C1FFD-8973-4BD7-A192-01F11B639649}"/>
              </a:ext>
            </a:extLst>
          </p:cNvPr>
          <p:cNvGrpSpPr/>
          <p:nvPr/>
        </p:nvGrpSpPr>
        <p:grpSpPr>
          <a:xfrm rot="2540802">
            <a:off x="-169626" y="2971800"/>
            <a:ext cx="544580" cy="346135"/>
            <a:chOff x="1459148" y="544749"/>
            <a:chExt cx="7412477" cy="5661498"/>
          </a:xfrm>
        </p:grpSpPr>
        <p:sp>
          <p:nvSpPr>
            <p:cNvPr id="1264" name="Arc 1263">
              <a:extLst>
                <a:ext uri="{FF2B5EF4-FFF2-40B4-BE49-F238E27FC236}">
                  <a16:creationId xmlns:a16="http://schemas.microsoft.com/office/drawing/2014/main" id="{C27F9849-8FCF-46FC-938D-9AE0EB5FFC8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5" name="Straight Connector 1264">
              <a:extLst>
                <a:ext uri="{FF2B5EF4-FFF2-40B4-BE49-F238E27FC236}">
                  <a16:creationId xmlns:a16="http://schemas.microsoft.com/office/drawing/2014/main" id="{3C6CF7C4-B5E9-42DA-B1AC-C96753E6ED0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66" name="Arc 1265">
              <a:extLst>
                <a:ext uri="{FF2B5EF4-FFF2-40B4-BE49-F238E27FC236}">
                  <a16:creationId xmlns:a16="http://schemas.microsoft.com/office/drawing/2014/main" id="{161AB50F-15E5-4291-96C3-26AFB0EAB2D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67" name="Straight Connector 1266">
              <a:extLst>
                <a:ext uri="{FF2B5EF4-FFF2-40B4-BE49-F238E27FC236}">
                  <a16:creationId xmlns:a16="http://schemas.microsoft.com/office/drawing/2014/main" id="{F3044487-00B4-4496-A5DD-F7F47502E28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68" name="Straight Connector 1267">
              <a:extLst>
                <a:ext uri="{FF2B5EF4-FFF2-40B4-BE49-F238E27FC236}">
                  <a16:creationId xmlns:a16="http://schemas.microsoft.com/office/drawing/2014/main" id="{1507967E-6A3A-4A44-8189-9707E5031BD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69" name="Oval 1268">
              <a:extLst>
                <a:ext uri="{FF2B5EF4-FFF2-40B4-BE49-F238E27FC236}">
                  <a16:creationId xmlns:a16="http://schemas.microsoft.com/office/drawing/2014/main" id="{48CC4EE7-C7F4-42E2-867B-CBA06D3A76D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0" name="Arc 1269">
              <a:extLst>
                <a:ext uri="{FF2B5EF4-FFF2-40B4-BE49-F238E27FC236}">
                  <a16:creationId xmlns:a16="http://schemas.microsoft.com/office/drawing/2014/main" id="{A6A8041B-0B7A-40E9-A182-0C6B1B4C609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1" name="Arc 1270">
              <a:extLst>
                <a:ext uri="{FF2B5EF4-FFF2-40B4-BE49-F238E27FC236}">
                  <a16:creationId xmlns:a16="http://schemas.microsoft.com/office/drawing/2014/main" id="{4ED5053E-1638-4004-B15C-C173411C87C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2" name="Arc 1271">
              <a:extLst>
                <a:ext uri="{FF2B5EF4-FFF2-40B4-BE49-F238E27FC236}">
                  <a16:creationId xmlns:a16="http://schemas.microsoft.com/office/drawing/2014/main" id="{9F167D2B-4421-426F-A8F9-32820EB8608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3" name="Arc 1272">
              <a:extLst>
                <a:ext uri="{FF2B5EF4-FFF2-40B4-BE49-F238E27FC236}">
                  <a16:creationId xmlns:a16="http://schemas.microsoft.com/office/drawing/2014/main" id="{1080BA5A-7163-4248-B655-526C44E2AFC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4" name="Straight Connector 1273">
              <a:extLst>
                <a:ext uri="{FF2B5EF4-FFF2-40B4-BE49-F238E27FC236}">
                  <a16:creationId xmlns:a16="http://schemas.microsoft.com/office/drawing/2014/main" id="{4140BE01-CE1B-4D14-8D5A-0A18E8567DD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a:extLst>
                <a:ext uri="{FF2B5EF4-FFF2-40B4-BE49-F238E27FC236}">
                  <a16:creationId xmlns:a16="http://schemas.microsoft.com/office/drawing/2014/main" id="{538FB958-471B-4861-B026-FFCB15B2152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a:extLst>
                <a:ext uri="{FF2B5EF4-FFF2-40B4-BE49-F238E27FC236}">
                  <a16:creationId xmlns:a16="http://schemas.microsoft.com/office/drawing/2014/main" id="{A2EF0D33-EC3D-4E72-9561-A0D7304A4A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77" name="Group 1276">
            <a:extLst>
              <a:ext uri="{FF2B5EF4-FFF2-40B4-BE49-F238E27FC236}">
                <a16:creationId xmlns:a16="http://schemas.microsoft.com/office/drawing/2014/main" id="{9B057C52-1701-4872-9B07-E4CCF4ED3C10}"/>
              </a:ext>
            </a:extLst>
          </p:cNvPr>
          <p:cNvGrpSpPr/>
          <p:nvPr/>
        </p:nvGrpSpPr>
        <p:grpSpPr>
          <a:xfrm rot="2540802">
            <a:off x="-169626" y="3267075"/>
            <a:ext cx="544580" cy="346135"/>
            <a:chOff x="1459148" y="544749"/>
            <a:chExt cx="7412477" cy="5661498"/>
          </a:xfrm>
        </p:grpSpPr>
        <p:sp>
          <p:nvSpPr>
            <p:cNvPr id="1278" name="Arc 1277">
              <a:extLst>
                <a:ext uri="{FF2B5EF4-FFF2-40B4-BE49-F238E27FC236}">
                  <a16:creationId xmlns:a16="http://schemas.microsoft.com/office/drawing/2014/main" id="{FAAD35BD-4FAE-44BA-BFF9-CC5AF23F13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79" name="Straight Connector 1278">
              <a:extLst>
                <a:ext uri="{FF2B5EF4-FFF2-40B4-BE49-F238E27FC236}">
                  <a16:creationId xmlns:a16="http://schemas.microsoft.com/office/drawing/2014/main" id="{A607C0C3-4926-4F4B-B495-767F383E0FD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80" name="Arc 1279">
              <a:extLst>
                <a:ext uri="{FF2B5EF4-FFF2-40B4-BE49-F238E27FC236}">
                  <a16:creationId xmlns:a16="http://schemas.microsoft.com/office/drawing/2014/main" id="{5F60C28B-34F7-4D59-A73F-D06A6845ACB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1" name="Straight Connector 1280">
              <a:extLst>
                <a:ext uri="{FF2B5EF4-FFF2-40B4-BE49-F238E27FC236}">
                  <a16:creationId xmlns:a16="http://schemas.microsoft.com/office/drawing/2014/main" id="{266FDD37-0543-4071-BE94-26A4A063912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82" name="Straight Connector 1281">
              <a:extLst>
                <a:ext uri="{FF2B5EF4-FFF2-40B4-BE49-F238E27FC236}">
                  <a16:creationId xmlns:a16="http://schemas.microsoft.com/office/drawing/2014/main" id="{A1BDC803-C0CF-4C09-90A1-A0DDD08E518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83" name="Oval 1282">
              <a:extLst>
                <a:ext uri="{FF2B5EF4-FFF2-40B4-BE49-F238E27FC236}">
                  <a16:creationId xmlns:a16="http://schemas.microsoft.com/office/drawing/2014/main" id="{F744683A-F290-443D-A7B0-7FE25595B34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4" name="Arc 1283">
              <a:extLst>
                <a:ext uri="{FF2B5EF4-FFF2-40B4-BE49-F238E27FC236}">
                  <a16:creationId xmlns:a16="http://schemas.microsoft.com/office/drawing/2014/main" id="{0D5B7E1F-2413-44C8-9E4D-34B52D29002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5" name="Arc 1284">
              <a:extLst>
                <a:ext uri="{FF2B5EF4-FFF2-40B4-BE49-F238E27FC236}">
                  <a16:creationId xmlns:a16="http://schemas.microsoft.com/office/drawing/2014/main" id="{6DD5E833-6C2E-4C8F-9DEF-EE1BB1E02E7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6" name="Arc 1285">
              <a:extLst>
                <a:ext uri="{FF2B5EF4-FFF2-40B4-BE49-F238E27FC236}">
                  <a16:creationId xmlns:a16="http://schemas.microsoft.com/office/drawing/2014/main" id="{79E9E9E3-E710-4DC7-B0A7-68C7F327CA4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7" name="Arc 1286">
              <a:extLst>
                <a:ext uri="{FF2B5EF4-FFF2-40B4-BE49-F238E27FC236}">
                  <a16:creationId xmlns:a16="http://schemas.microsoft.com/office/drawing/2014/main" id="{02CF6B30-3A91-4269-818B-0CF47729AAB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88" name="Straight Connector 1287">
              <a:extLst>
                <a:ext uri="{FF2B5EF4-FFF2-40B4-BE49-F238E27FC236}">
                  <a16:creationId xmlns:a16="http://schemas.microsoft.com/office/drawing/2014/main" id="{221B8752-494E-4D44-89F8-5453007DCD5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a:extLst>
                <a:ext uri="{FF2B5EF4-FFF2-40B4-BE49-F238E27FC236}">
                  <a16:creationId xmlns:a16="http://schemas.microsoft.com/office/drawing/2014/main" id="{F2C131CE-B42D-446E-A7F9-0182B6EC3BD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a:extLst>
                <a:ext uri="{FF2B5EF4-FFF2-40B4-BE49-F238E27FC236}">
                  <a16:creationId xmlns:a16="http://schemas.microsoft.com/office/drawing/2014/main" id="{AD56226B-0484-4139-851D-EC93808B48A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91" name="Group 1290">
            <a:extLst>
              <a:ext uri="{FF2B5EF4-FFF2-40B4-BE49-F238E27FC236}">
                <a16:creationId xmlns:a16="http://schemas.microsoft.com/office/drawing/2014/main" id="{2FE1D2FE-F305-4F42-815C-BC9DF07CC05A}"/>
              </a:ext>
            </a:extLst>
          </p:cNvPr>
          <p:cNvGrpSpPr/>
          <p:nvPr/>
        </p:nvGrpSpPr>
        <p:grpSpPr>
          <a:xfrm rot="2540802">
            <a:off x="-169626" y="3562350"/>
            <a:ext cx="544580" cy="346135"/>
            <a:chOff x="1459148" y="544749"/>
            <a:chExt cx="7412477" cy="5661498"/>
          </a:xfrm>
        </p:grpSpPr>
        <p:sp>
          <p:nvSpPr>
            <p:cNvPr id="1292" name="Arc 1291">
              <a:extLst>
                <a:ext uri="{FF2B5EF4-FFF2-40B4-BE49-F238E27FC236}">
                  <a16:creationId xmlns:a16="http://schemas.microsoft.com/office/drawing/2014/main" id="{9BC694F3-2D67-4599-9873-0C8E9E9C649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3" name="Straight Connector 1292">
              <a:extLst>
                <a:ext uri="{FF2B5EF4-FFF2-40B4-BE49-F238E27FC236}">
                  <a16:creationId xmlns:a16="http://schemas.microsoft.com/office/drawing/2014/main" id="{99AF0C9E-399C-4AF4-B085-F11277C9D0B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94" name="Arc 1293">
              <a:extLst>
                <a:ext uri="{FF2B5EF4-FFF2-40B4-BE49-F238E27FC236}">
                  <a16:creationId xmlns:a16="http://schemas.microsoft.com/office/drawing/2014/main" id="{C962A465-2FB6-4766-87A8-34F11F3371A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5" name="Straight Connector 1294">
              <a:extLst>
                <a:ext uri="{FF2B5EF4-FFF2-40B4-BE49-F238E27FC236}">
                  <a16:creationId xmlns:a16="http://schemas.microsoft.com/office/drawing/2014/main" id="{035FF198-6317-4DD9-A2C8-5DCA08F3BC3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96" name="Straight Connector 1295">
              <a:extLst>
                <a:ext uri="{FF2B5EF4-FFF2-40B4-BE49-F238E27FC236}">
                  <a16:creationId xmlns:a16="http://schemas.microsoft.com/office/drawing/2014/main" id="{BD6C0E28-9A28-4EA9-B342-6D0CBEEB869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97" name="Oval 1296">
              <a:extLst>
                <a:ext uri="{FF2B5EF4-FFF2-40B4-BE49-F238E27FC236}">
                  <a16:creationId xmlns:a16="http://schemas.microsoft.com/office/drawing/2014/main" id="{FDA8696A-9A14-4E1B-8F54-59B2C73CB08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8" name="Arc 1297">
              <a:extLst>
                <a:ext uri="{FF2B5EF4-FFF2-40B4-BE49-F238E27FC236}">
                  <a16:creationId xmlns:a16="http://schemas.microsoft.com/office/drawing/2014/main" id="{DBDB2DB9-D834-46B4-8FAD-C01F7814F77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9" name="Arc 1298">
              <a:extLst>
                <a:ext uri="{FF2B5EF4-FFF2-40B4-BE49-F238E27FC236}">
                  <a16:creationId xmlns:a16="http://schemas.microsoft.com/office/drawing/2014/main" id="{56544BCF-95F9-404E-8926-74C5163C412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0" name="Arc 1299">
              <a:extLst>
                <a:ext uri="{FF2B5EF4-FFF2-40B4-BE49-F238E27FC236}">
                  <a16:creationId xmlns:a16="http://schemas.microsoft.com/office/drawing/2014/main" id="{C5506E3D-616A-461E-A9A3-BCA267E37EA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1" name="Arc 1300">
              <a:extLst>
                <a:ext uri="{FF2B5EF4-FFF2-40B4-BE49-F238E27FC236}">
                  <a16:creationId xmlns:a16="http://schemas.microsoft.com/office/drawing/2014/main" id="{8CBB3FED-E129-4303-AA45-93DEE529256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2" name="Straight Connector 1301">
              <a:extLst>
                <a:ext uri="{FF2B5EF4-FFF2-40B4-BE49-F238E27FC236}">
                  <a16:creationId xmlns:a16="http://schemas.microsoft.com/office/drawing/2014/main" id="{FE1E0DE5-8176-487B-8F52-C643DFE2154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a:extLst>
                <a:ext uri="{FF2B5EF4-FFF2-40B4-BE49-F238E27FC236}">
                  <a16:creationId xmlns:a16="http://schemas.microsoft.com/office/drawing/2014/main" id="{7020D0F8-1300-42BF-B7DD-88B3070A57A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a:extLst>
                <a:ext uri="{FF2B5EF4-FFF2-40B4-BE49-F238E27FC236}">
                  <a16:creationId xmlns:a16="http://schemas.microsoft.com/office/drawing/2014/main" id="{C03242B0-0D54-4C07-AC29-3082A3C550D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05" name="Group 1304">
            <a:extLst>
              <a:ext uri="{FF2B5EF4-FFF2-40B4-BE49-F238E27FC236}">
                <a16:creationId xmlns:a16="http://schemas.microsoft.com/office/drawing/2014/main" id="{656A3023-61CD-4C13-A0EE-A8D405024FAD}"/>
              </a:ext>
            </a:extLst>
          </p:cNvPr>
          <p:cNvGrpSpPr/>
          <p:nvPr/>
        </p:nvGrpSpPr>
        <p:grpSpPr>
          <a:xfrm rot="2540802">
            <a:off x="-169626" y="3857625"/>
            <a:ext cx="544580" cy="346135"/>
            <a:chOff x="1459148" y="544749"/>
            <a:chExt cx="7412477" cy="5661498"/>
          </a:xfrm>
        </p:grpSpPr>
        <p:sp>
          <p:nvSpPr>
            <p:cNvPr id="1306" name="Arc 1305">
              <a:extLst>
                <a:ext uri="{FF2B5EF4-FFF2-40B4-BE49-F238E27FC236}">
                  <a16:creationId xmlns:a16="http://schemas.microsoft.com/office/drawing/2014/main" id="{968652DE-A7FE-4165-A673-1DE272B5831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07" name="Straight Connector 1306">
              <a:extLst>
                <a:ext uri="{FF2B5EF4-FFF2-40B4-BE49-F238E27FC236}">
                  <a16:creationId xmlns:a16="http://schemas.microsoft.com/office/drawing/2014/main" id="{687BFDE0-A461-43E5-B71C-B0DB1EB39DC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08" name="Arc 1307">
              <a:extLst>
                <a:ext uri="{FF2B5EF4-FFF2-40B4-BE49-F238E27FC236}">
                  <a16:creationId xmlns:a16="http://schemas.microsoft.com/office/drawing/2014/main" id="{646CAABA-C34F-4ED5-BFB3-97D9370C290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09" name="Straight Connector 1308">
              <a:extLst>
                <a:ext uri="{FF2B5EF4-FFF2-40B4-BE49-F238E27FC236}">
                  <a16:creationId xmlns:a16="http://schemas.microsoft.com/office/drawing/2014/main" id="{AE316334-C5BA-4E4E-8EE0-57B72374693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10" name="Straight Connector 1309">
              <a:extLst>
                <a:ext uri="{FF2B5EF4-FFF2-40B4-BE49-F238E27FC236}">
                  <a16:creationId xmlns:a16="http://schemas.microsoft.com/office/drawing/2014/main" id="{F5E234EF-DD0F-43E2-A1DF-A28E19C64D2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11" name="Oval 1310">
              <a:extLst>
                <a:ext uri="{FF2B5EF4-FFF2-40B4-BE49-F238E27FC236}">
                  <a16:creationId xmlns:a16="http://schemas.microsoft.com/office/drawing/2014/main" id="{A1DAFCCD-F371-4C6B-B805-057328671CD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2" name="Arc 1311">
              <a:extLst>
                <a:ext uri="{FF2B5EF4-FFF2-40B4-BE49-F238E27FC236}">
                  <a16:creationId xmlns:a16="http://schemas.microsoft.com/office/drawing/2014/main" id="{5B919447-8CE9-4247-9A3A-4451D132D86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3" name="Arc 1312">
              <a:extLst>
                <a:ext uri="{FF2B5EF4-FFF2-40B4-BE49-F238E27FC236}">
                  <a16:creationId xmlns:a16="http://schemas.microsoft.com/office/drawing/2014/main" id="{53872BEA-091C-4DE1-BA2D-D2D7173275B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4" name="Arc 1313">
              <a:extLst>
                <a:ext uri="{FF2B5EF4-FFF2-40B4-BE49-F238E27FC236}">
                  <a16:creationId xmlns:a16="http://schemas.microsoft.com/office/drawing/2014/main" id="{758A9A0B-D9A2-4456-B4BE-F955ED1CB14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5" name="Arc 1314">
              <a:extLst>
                <a:ext uri="{FF2B5EF4-FFF2-40B4-BE49-F238E27FC236}">
                  <a16:creationId xmlns:a16="http://schemas.microsoft.com/office/drawing/2014/main" id="{128D89DC-1CCC-46FB-8BBE-789B8D2273F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6" name="Straight Connector 1315">
              <a:extLst>
                <a:ext uri="{FF2B5EF4-FFF2-40B4-BE49-F238E27FC236}">
                  <a16:creationId xmlns:a16="http://schemas.microsoft.com/office/drawing/2014/main" id="{94F3B361-886C-40FD-B8CB-F86A2B191A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17" name="Straight Connector 1316">
              <a:extLst>
                <a:ext uri="{FF2B5EF4-FFF2-40B4-BE49-F238E27FC236}">
                  <a16:creationId xmlns:a16="http://schemas.microsoft.com/office/drawing/2014/main" id="{68D4B898-9B98-456D-9C00-B8ACE1D5E62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18" name="Straight Connector 1317">
              <a:extLst>
                <a:ext uri="{FF2B5EF4-FFF2-40B4-BE49-F238E27FC236}">
                  <a16:creationId xmlns:a16="http://schemas.microsoft.com/office/drawing/2014/main" id="{98E369B8-7269-4DD4-9321-3AB923F0527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19" name="Group 1318">
            <a:extLst>
              <a:ext uri="{FF2B5EF4-FFF2-40B4-BE49-F238E27FC236}">
                <a16:creationId xmlns:a16="http://schemas.microsoft.com/office/drawing/2014/main" id="{AAD2EEF7-DFAE-41BC-8C6D-166C705A4BFA}"/>
              </a:ext>
            </a:extLst>
          </p:cNvPr>
          <p:cNvGrpSpPr/>
          <p:nvPr/>
        </p:nvGrpSpPr>
        <p:grpSpPr>
          <a:xfrm rot="2540802">
            <a:off x="-169626" y="4152900"/>
            <a:ext cx="544580" cy="346135"/>
            <a:chOff x="1459148" y="544749"/>
            <a:chExt cx="7412477" cy="5661498"/>
          </a:xfrm>
        </p:grpSpPr>
        <p:sp>
          <p:nvSpPr>
            <p:cNvPr id="1320" name="Arc 1319">
              <a:extLst>
                <a:ext uri="{FF2B5EF4-FFF2-40B4-BE49-F238E27FC236}">
                  <a16:creationId xmlns:a16="http://schemas.microsoft.com/office/drawing/2014/main" id="{7CCE7187-F544-49D3-A775-72475917D2B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1" name="Straight Connector 1320">
              <a:extLst>
                <a:ext uri="{FF2B5EF4-FFF2-40B4-BE49-F238E27FC236}">
                  <a16:creationId xmlns:a16="http://schemas.microsoft.com/office/drawing/2014/main" id="{8CDE4911-B993-46B1-A7F2-AD4FD504D1A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22" name="Arc 1321">
              <a:extLst>
                <a:ext uri="{FF2B5EF4-FFF2-40B4-BE49-F238E27FC236}">
                  <a16:creationId xmlns:a16="http://schemas.microsoft.com/office/drawing/2014/main" id="{108F9DF4-EB5A-4AAA-B13D-8E6FE1A3AE0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3" name="Straight Connector 1322">
              <a:extLst>
                <a:ext uri="{FF2B5EF4-FFF2-40B4-BE49-F238E27FC236}">
                  <a16:creationId xmlns:a16="http://schemas.microsoft.com/office/drawing/2014/main" id="{D15300EC-4DA0-405B-9FE7-204B8B9FB9C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24" name="Straight Connector 1323">
              <a:extLst>
                <a:ext uri="{FF2B5EF4-FFF2-40B4-BE49-F238E27FC236}">
                  <a16:creationId xmlns:a16="http://schemas.microsoft.com/office/drawing/2014/main" id="{6AE30E66-DF90-4E53-AA00-B04827AD1B2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25" name="Oval 1324">
              <a:extLst>
                <a:ext uri="{FF2B5EF4-FFF2-40B4-BE49-F238E27FC236}">
                  <a16:creationId xmlns:a16="http://schemas.microsoft.com/office/drawing/2014/main" id="{C81CB480-297F-44EC-BC06-505B816928D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6" name="Arc 1325">
              <a:extLst>
                <a:ext uri="{FF2B5EF4-FFF2-40B4-BE49-F238E27FC236}">
                  <a16:creationId xmlns:a16="http://schemas.microsoft.com/office/drawing/2014/main" id="{382FD7C9-A47D-471D-9892-24AA049EAF4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7" name="Arc 1326">
              <a:extLst>
                <a:ext uri="{FF2B5EF4-FFF2-40B4-BE49-F238E27FC236}">
                  <a16:creationId xmlns:a16="http://schemas.microsoft.com/office/drawing/2014/main" id="{89AE16F9-F001-48A4-B82C-CF40551D236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8" name="Arc 1327">
              <a:extLst>
                <a:ext uri="{FF2B5EF4-FFF2-40B4-BE49-F238E27FC236}">
                  <a16:creationId xmlns:a16="http://schemas.microsoft.com/office/drawing/2014/main" id="{56BAB80C-84F3-4DC3-A9D0-444AD5DF32B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9" name="Arc 1328">
              <a:extLst>
                <a:ext uri="{FF2B5EF4-FFF2-40B4-BE49-F238E27FC236}">
                  <a16:creationId xmlns:a16="http://schemas.microsoft.com/office/drawing/2014/main" id="{42D52391-9452-4C7D-90F3-065B168F97D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0" name="Straight Connector 1329">
              <a:extLst>
                <a:ext uri="{FF2B5EF4-FFF2-40B4-BE49-F238E27FC236}">
                  <a16:creationId xmlns:a16="http://schemas.microsoft.com/office/drawing/2014/main" id="{C09772CD-3C6A-4F8F-9C8E-98AFFDFBB11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31" name="Straight Connector 1330">
              <a:extLst>
                <a:ext uri="{FF2B5EF4-FFF2-40B4-BE49-F238E27FC236}">
                  <a16:creationId xmlns:a16="http://schemas.microsoft.com/office/drawing/2014/main" id="{F0D0904E-2FB9-42F5-A935-DF614E2E1B1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a:extLst>
                <a:ext uri="{FF2B5EF4-FFF2-40B4-BE49-F238E27FC236}">
                  <a16:creationId xmlns:a16="http://schemas.microsoft.com/office/drawing/2014/main" id="{595ABFE9-36EF-454C-8C3F-206BE6699B6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33" name="Group 1332">
            <a:extLst>
              <a:ext uri="{FF2B5EF4-FFF2-40B4-BE49-F238E27FC236}">
                <a16:creationId xmlns:a16="http://schemas.microsoft.com/office/drawing/2014/main" id="{F3D0BDF5-05B7-4088-AD62-D190ED14FF57}"/>
              </a:ext>
            </a:extLst>
          </p:cNvPr>
          <p:cNvGrpSpPr/>
          <p:nvPr/>
        </p:nvGrpSpPr>
        <p:grpSpPr>
          <a:xfrm rot="2540802">
            <a:off x="-169626" y="4448175"/>
            <a:ext cx="544580" cy="346135"/>
            <a:chOff x="1459148" y="544749"/>
            <a:chExt cx="7412477" cy="5661498"/>
          </a:xfrm>
        </p:grpSpPr>
        <p:sp>
          <p:nvSpPr>
            <p:cNvPr id="1334" name="Arc 1333">
              <a:extLst>
                <a:ext uri="{FF2B5EF4-FFF2-40B4-BE49-F238E27FC236}">
                  <a16:creationId xmlns:a16="http://schemas.microsoft.com/office/drawing/2014/main" id="{2ABCE7EF-B7A1-4303-87CF-9C5D0424629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5" name="Straight Connector 1334">
              <a:extLst>
                <a:ext uri="{FF2B5EF4-FFF2-40B4-BE49-F238E27FC236}">
                  <a16:creationId xmlns:a16="http://schemas.microsoft.com/office/drawing/2014/main" id="{1AAE0AAF-5B0E-4146-8E4E-D9294D237AE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36" name="Arc 1335">
              <a:extLst>
                <a:ext uri="{FF2B5EF4-FFF2-40B4-BE49-F238E27FC236}">
                  <a16:creationId xmlns:a16="http://schemas.microsoft.com/office/drawing/2014/main" id="{F772353F-EC41-4451-BB2F-B7870C25F0E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37" name="Straight Connector 1336">
              <a:extLst>
                <a:ext uri="{FF2B5EF4-FFF2-40B4-BE49-F238E27FC236}">
                  <a16:creationId xmlns:a16="http://schemas.microsoft.com/office/drawing/2014/main" id="{EF2095D5-B1A8-4F97-B1CC-3582C374A88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90A13202-D289-433A-AA74-4EC83DC5C9D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39" name="Oval 1338">
              <a:extLst>
                <a:ext uri="{FF2B5EF4-FFF2-40B4-BE49-F238E27FC236}">
                  <a16:creationId xmlns:a16="http://schemas.microsoft.com/office/drawing/2014/main" id="{4C99DEBF-F220-4AED-8E46-23C4D433E04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0" name="Arc 1339">
              <a:extLst>
                <a:ext uri="{FF2B5EF4-FFF2-40B4-BE49-F238E27FC236}">
                  <a16:creationId xmlns:a16="http://schemas.microsoft.com/office/drawing/2014/main" id="{9EFE0113-0B33-4AF4-BFB7-84F53122CBC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1" name="Arc 1340">
              <a:extLst>
                <a:ext uri="{FF2B5EF4-FFF2-40B4-BE49-F238E27FC236}">
                  <a16:creationId xmlns:a16="http://schemas.microsoft.com/office/drawing/2014/main" id="{6C6301CA-F358-40F8-B847-56E80225DEC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2" name="Arc 1341">
              <a:extLst>
                <a:ext uri="{FF2B5EF4-FFF2-40B4-BE49-F238E27FC236}">
                  <a16:creationId xmlns:a16="http://schemas.microsoft.com/office/drawing/2014/main" id="{93A44ECF-4997-488D-9B48-F54957D0BA7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3" name="Arc 1342">
              <a:extLst>
                <a:ext uri="{FF2B5EF4-FFF2-40B4-BE49-F238E27FC236}">
                  <a16:creationId xmlns:a16="http://schemas.microsoft.com/office/drawing/2014/main" id="{A7C6AA6C-4CE1-47C4-B7EB-EEFE2E3FDFD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4" name="Straight Connector 1343">
              <a:extLst>
                <a:ext uri="{FF2B5EF4-FFF2-40B4-BE49-F238E27FC236}">
                  <a16:creationId xmlns:a16="http://schemas.microsoft.com/office/drawing/2014/main" id="{EFCF3E2D-7B73-44A3-A4F4-07C8EFC7D25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45" name="Straight Connector 1344">
              <a:extLst>
                <a:ext uri="{FF2B5EF4-FFF2-40B4-BE49-F238E27FC236}">
                  <a16:creationId xmlns:a16="http://schemas.microsoft.com/office/drawing/2014/main" id="{F0489725-C191-42D5-A5F4-251C079204F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a:extLst>
                <a:ext uri="{FF2B5EF4-FFF2-40B4-BE49-F238E27FC236}">
                  <a16:creationId xmlns:a16="http://schemas.microsoft.com/office/drawing/2014/main" id="{FFF6C290-984B-46A2-A790-9BFEE9F9B74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47" name="Group 1346">
            <a:extLst>
              <a:ext uri="{FF2B5EF4-FFF2-40B4-BE49-F238E27FC236}">
                <a16:creationId xmlns:a16="http://schemas.microsoft.com/office/drawing/2014/main" id="{65EB43A2-2E0A-4723-8D67-D801E41A737E}"/>
              </a:ext>
            </a:extLst>
          </p:cNvPr>
          <p:cNvGrpSpPr/>
          <p:nvPr/>
        </p:nvGrpSpPr>
        <p:grpSpPr>
          <a:xfrm rot="2540802">
            <a:off x="-169626" y="4743450"/>
            <a:ext cx="544580" cy="346135"/>
            <a:chOff x="1459148" y="544749"/>
            <a:chExt cx="7412477" cy="5661498"/>
          </a:xfrm>
        </p:grpSpPr>
        <p:sp>
          <p:nvSpPr>
            <p:cNvPr id="1348" name="Arc 1347">
              <a:extLst>
                <a:ext uri="{FF2B5EF4-FFF2-40B4-BE49-F238E27FC236}">
                  <a16:creationId xmlns:a16="http://schemas.microsoft.com/office/drawing/2014/main" id="{D1C2048C-C361-4793-8290-ABF5544F8A1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9" name="Straight Connector 1348">
              <a:extLst>
                <a:ext uri="{FF2B5EF4-FFF2-40B4-BE49-F238E27FC236}">
                  <a16:creationId xmlns:a16="http://schemas.microsoft.com/office/drawing/2014/main" id="{44784201-BD85-4781-9AED-B9286023DDA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50" name="Arc 1349">
              <a:extLst>
                <a:ext uri="{FF2B5EF4-FFF2-40B4-BE49-F238E27FC236}">
                  <a16:creationId xmlns:a16="http://schemas.microsoft.com/office/drawing/2014/main" id="{3FCA620D-3AF4-4754-B6A1-2D6F21134FE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1" name="Straight Connector 1350">
              <a:extLst>
                <a:ext uri="{FF2B5EF4-FFF2-40B4-BE49-F238E27FC236}">
                  <a16:creationId xmlns:a16="http://schemas.microsoft.com/office/drawing/2014/main" id="{9D968CB4-C9D2-4631-885B-E4779CF3A09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52" name="Straight Connector 1351">
              <a:extLst>
                <a:ext uri="{FF2B5EF4-FFF2-40B4-BE49-F238E27FC236}">
                  <a16:creationId xmlns:a16="http://schemas.microsoft.com/office/drawing/2014/main" id="{7ADF5F55-8538-4931-96F1-3FC574A7ED4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53" name="Oval 1352">
              <a:extLst>
                <a:ext uri="{FF2B5EF4-FFF2-40B4-BE49-F238E27FC236}">
                  <a16:creationId xmlns:a16="http://schemas.microsoft.com/office/drawing/2014/main" id="{A480266E-106C-4458-A3CA-24862D7919D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4" name="Arc 1353">
              <a:extLst>
                <a:ext uri="{FF2B5EF4-FFF2-40B4-BE49-F238E27FC236}">
                  <a16:creationId xmlns:a16="http://schemas.microsoft.com/office/drawing/2014/main" id="{BDA88A57-4654-49B5-A953-49054B4AB98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5" name="Arc 1354">
              <a:extLst>
                <a:ext uri="{FF2B5EF4-FFF2-40B4-BE49-F238E27FC236}">
                  <a16:creationId xmlns:a16="http://schemas.microsoft.com/office/drawing/2014/main" id="{4A748C81-04A0-4F58-ADF8-485F181E47E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6" name="Arc 1355">
              <a:extLst>
                <a:ext uri="{FF2B5EF4-FFF2-40B4-BE49-F238E27FC236}">
                  <a16:creationId xmlns:a16="http://schemas.microsoft.com/office/drawing/2014/main" id="{9D8F710B-C9ED-4BC0-A8A1-8E0480F8638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7" name="Arc 1356">
              <a:extLst>
                <a:ext uri="{FF2B5EF4-FFF2-40B4-BE49-F238E27FC236}">
                  <a16:creationId xmlns:a16="http://schemas.microsoft.com/office/drawing/2014/main" id="{8F453923-6E48-4DF4-ADDD-8EE0CC0D77E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58" name="Straight Connector 1357">
              <a:extLst>
                <a:ext uri="{FF2B5EF4-FFF2-40B4-BE49-F238E27FC236}">
                  <a16:creationId xmlns:a16="http://schemas.microsoft.com/office/drawing/2014/main" id="{FB1EA9F3-77A2-4FD1-852C-BF2EB1BF6C9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59" name="Straight Connector 1358">
              <a:extLst>
                <a:ext uri="{FF2B5EF4-FFF2-40B4-BE49-F238E27FC236}">
                  <a16:creationId xmlns:a16="http://schemas.microsoft.com/office/drawing/2014/main" id="{81556630-E5C3-48D9-91DE-B5564765309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60" name="Straight Connector 1359">
              <a:extLst>
                <a:ext uri="{FF2B5EF4-FFF2-40B4-BE49-F238E27FC236}">
                  <a16:creationId xmlns:a16="http://schemas.microsoft.com/office/drawing/2014/main" id="{493194FD-2628-4D0D-A2C5-8EFEC186CE3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61" name="Group 1360">
            <a:extLst>
              <a:ext uri="{FF2B5EF4-FFF2-40B4-BE49-F238E27FC236}">
                <a16:creationId xmlns:a16="http://schemas.microsoft.com/office/drawing/2014/main" id="{772723F9-6F23-40BD-81CE-C7BA45D31BAB}"/>
              </a:ext>
            </a:extLst>
          </p:cNvPr>
          <p:cNvGrpSpPr/>
          <p:nvPr/>
        </p:nvGrpSpPr>
        <p:grpSpPr>
          <a:xfrm rot="2540802">
            <a:off x="-169626" y="5038725"/>
            <a:ext cx="544580" cy="346135"/>
            <a:chOff x="1459148" y="544749"/>
            <a:chExt cx="7412477" cy="5661498"/>
          </a:xfrm>
        </p:grpSpPr>
        <p:sp>
          <p:nvSpPr>
            <p:cNvPr id="1362" name="Arc 1361">
              <a:extLst>
                <a:ext uri="{FF2B5EF4-FFF2-40B4-BE49-F238E27FC236}">
                  <a16:creationId xmlns:a16="http://schemas.microsoft.com/office/drawing/2014/main" id="{7384A4DC-16D9-41BE-9410-3AAA47D5000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3" name="Straight Connector 1362">
              <a:extLst>
                <a:ext uri="{FF2B5EF4-FFF2-40B4-BE49-F238E27FC236}">
                  <a16:creationId xmlns:a16="http://schemas.microsoft.com/office/drawing/2014/main" id="{A71A044B-5021-46A1-A378-B0804D4DF3B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64" name="Arc 1363">
              <a:extLst>
                <a:ext uri="{FF2B5EF4-FFF2-40B4-BE49-F238E27FC236}">
                  <a16:creationId xmlns:a16="http://schemas.microsoft.com/office/drawing/2014/main" id="{48B3FC3C-67A8-47EA-B338-E891CE79E7B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5" name="Straight Connector 1364">
              <a:extLst>
                <a:ext uri="{FF2B5EF4-FFF2-40B4-BE49-F238E27FC236}">
                  <a16:creationId xmlns:a16="http://schemas.microsoft.com/office/drawing/2014/main" id="{F27C0525-1DF2-45E9-8BEB-A87A5B2F4A9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66" name="Straight Connector 1365">
              <a:extLst>
                <a:ext uri="{FF2B5EF4-FFF2-40B4-BE49-F238E27FC236}">
                  <a16:creationId xmlns:a16="http://schemas.microsoft.com/office/drawing/2014/main" id="{DB84B816-284A-4103-8578-50C85DF5DD1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67" name="Oval 1366">
              <a:extLst>
                <a:ext uri="{FF2B5EF4-FFF2-40B4-BE49-F238E27FC236}">
                  <a16:creationId xmlns:a16="http://schemas.microsoft.com/office/drawing/2014/main" id="{9178BB9D-906A-42CE-A3A6-ECDCBB3F64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8" name="Arc 1367">
              <a:extLst>
                <a:ext uri="{FF2B5EF4-FFF2-40B4-BE49-F238E27FC236}">
                  <a16:creationId xmlns:a16="http://schemas.microsoft.com/office/drawing/2014/main" id="{067C9544-B2B6-415E-8AAC-A34E71568D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9" name="Arc 1368">
              <a:extLst>
                <a:ext uri="{FF2B5EF4-FFF2-40B4-BE49-F238E27FC236}">
                  <a16:creationId xmlns:a16="http://schemas.microsoft.com/office/drawing/2014/main" id="{189911E6-477D-484E-A2E8-792FB92A907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0" name="Arc 1369">
              <a:extLst>
                <a:ext uri="{FF2B5EF4-FFF2-40B4-BE49-F238E27FC236}">
                  <a16:creationId xmlns:a16="http://schemas.microsoft.com/office/drawing/2014/main" id="{572ABF13-49EA-4E7F-AC5F-8433151F62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1" name="Arc 1370">
              <a:extLst>
                <a:ext uri="{FF2B5EF4-FFF2-40B4-BE49-F238E27FC236}">
                  <a16:creationId xmlns:a16="http://schemas.microsoft.com/office/drawing/2014/main" id="{1261F92A-A21B-416A-B3B4-9EDACC14ED9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2" name="Straight Connector 1371">
              <a:extLst>
                <a:ext uri="{FF2B5EF4-FFF2-40B4-BE49-F238E27FC236}">
                  <a16:creationId xmlns:a16="http://schemas.microsoft.com/office/drawing/2014/main" id="{1C856D6E-12B1-4FF0-8322-B252B407571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a:extLst>
                <a:ext uri="{FF2B5EF4-FFF2-40B4-BE49-F238E27FC236}">
                  <a16:creationId xmlns:a16="http://schemas.microsoft.com/office/drawing/2014/main" id="{266FE6CD-855C-4F86-BCA8-7C204B5F6FA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74" name="Straight Connector 1373">
              <a:extLst>
                <a:ext uri="{FF2B5EF4-FFF2-40B4-BE49-F238E27FC236}">
                  <a16:creationId xmlns:a16="http://schemas.microsoft.com/office/drawing/2014/main" id="{27F85A5C-2A49-454F-8A4C-0C48BCBF86E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75" name="Group 1374">
            <a:extLst>
              <a:ext uri="{FF2B5EF4-FFF2-40B4-BE49-F238E27FC236}">
                <a16:creationId xmlns:a16="http://schemas.microsoft.com/office/drawing/2014/main" id="{D1FA7339-1592-47D7-8BF5-A7B3814DDF73}"/>
              </a:ext>
            </a:extLst>
          </p:cNvPr>
          <p:cNvGrpSpPr/>
          <p:nvPr/>
        </p:nvGrpSpPr>
        <p:grpSpPr>
          <a:xfrm rot="2540802">
            <a:off x="-169626" y="5334000"/>
            <a:ext cx="544580" cy="346135"/>
            <a:chOff x="1459148" y="544749"/>
            <a:chExt cx="7412477" cy="5661498"/>
          </a:xfrm>
        </p:grpSpPr>
        <p:sp>
          <p:nvSpPr>
            <p:cNvPr id="1376" name="Arc 1375">
              <a:extLst>
                <a:ext uri="{FF2B5EF4-FFF2-40B4-BE49-F238E27FC236}">
                  <a16:creationId xmlns:a16="http://schemas.microsoft.com/office/drawing/2014/main" id="{D885ABA8-5E67-48BB-BFAC-D9500215597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77" name="Straight Connector 1376">
              <a:extLst>
                <a:ext uri="{FF2B5EF4-FFF2-40B4-BE49-F238E27FC236}">
                  <a16:creationId xmlns:a16="http://schemas.microsoft.com/office/drawing/2014/main" id="{8148381A-CA4C-415B-ABA4-500F61D9E4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78" name="Arc 1377">
              <a:extLst>
                <a:ext uri="{FF2B5EF4-FFF2-40B4-BE49-F238E27FC236}">
                  <a16:creationId xmlns:a16="http://schemas.microsoft.com/office/drawing/2014/main" id="{014D38FC-FFF7-4CEA-BDA7-9E2E8CE1D8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9" name="Straight Connector 1378">
              <a:extLst>
                <a:ext uri="{FF2B5EF4-FFF2-40B4-BE49-F238E27FC236}">
                  <a16:creationId xmlns:a16="http://schemas.microsoft.com/office/drawing/2014/main" id="{6F43E4D0-E810-4451-9CF4-EDD23159822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80" name="Straight Connector 1379">
              <a:extLst>
                <a:ext uri="{FF2B5EF4-FFF2-40B4-BE49-F238E27FC236}">
                  <a16:creationId xmlns:a16="http://schemas.microsoft.com/office/drawing/2014/main" id="{F663390A-2DC6-4DCC-98ED-40BE07B0A81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81" name="Oval 1380">
              <a:extLst>
                <a:ext uri="{FF2B5EF4-FFF2-40B4-BE49-F238E27FC236}">
                  <a16:creationId xmlns:a16="http://schemas.microsoft.com/office/drawing/2014/main" id="{805B2602-3B97-4AB2-AE1F-3002101EB7C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2" name="Arc 1381">
              <a:extLst>
                <a:ext uri="{FF2B5EF4-FFF2-40B4-BE49-F238E27FC236}">
                  <a16:creationId xmlns:a16="http://schemas.microsoft.com/office/drawing/2014/main" id="{24ECF564-5777-4B2A-8B55-5E3E3FF4823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3" name="Arc 1382">
              <a:extLst>
                <a:ext uri="{FF2B5EF4-FFF2-40B4-BE49-F238E27FC236}">
                  <a16:creationId xmlns:a16="http://schemas.microsoft.com/office/drawing/2014/main" id="{E7D5692F-6617-44F9-94D9-DFDAD0456B2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4" name="Arc 1383">
              <a:extLst>
                <a:ext uri="{FF2B5EF4-FFF2-40B4-BE49-F238E27FC236}">
                  <a16:creationId xmlns:a16="http://schemas.microsoft.com/office/drawing/2014/main" id="{71F235DE-C830-4296-8373-602BE7DF1D9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5" name="Arc 1384">
              <a:extLst>
                <a:ext uri="{FF2B5EF4-FFF2-40B4-BE49-F238E27FC236}">
                  <a16:creationId xmlns:a16="http://schemas.microsoft.com/office/drawing/2014/main" id="{CABAFBB3-FBFE-418E-8C5F-821F6D3E550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6" name="Straight Connector 1385">
              <a:extLst>
                <a:ext uri="{FF2B5EF4-FFF2-40B4-BE49-F238E27FC236}">
                  <a16:creationId xmlns:a16="http://schemas.microsoft.com/office/drawing/2014/main" id="{5B1ED078-F4BC-40FC-B92B-293EF6B95F4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87" name="Straight Connector 1386">
              <a:extLst>
                <a:ext uri="{FF2B5EF4-FFF2-40B4-BE49-F238E27FC236}">
                  <a16:creationId xmlns:a16="http://schemas.microsoft.com/office/drawing/2014/main" id="{4333C917-9014-41B3-8148-60037375091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88" name="Straight Connector 1387">
              <a:extLst>
                <a:ext uri="{FF2B5EF4-FFF2-40B4-BE49-F238E27FC236}">
                  <a16:creationId xmlns:a16="http://schemas.microsoft.com/office/drawing/2014/main" id="{6C99B446-718E-40AD-9A13-622EB6D8F9E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89" name="Group 1388">
            <a:extLst>
              <a:ext uri="{FF2B5EF4-FFF2-40B4-BE49-F238E27FC236}">
                <a16:creationId xmlns:a16="http://schemas.microsoft.com/office/drawing/2014/main" id="{49C04183-EB96-476A-8D10-F64FBFB1F95A}"/>
              </a:ext>
            </a:extLst>
          </p:cNvPr>
          <p:cNvGrpSpPr/>
          <p:nvPr/>
        </p:nvGrpSpPr>
        <p:grpSpPr>
          <a:xfrm rot="2540802">
            <a:off x="-169626" y="5629275"/>
            <a:ext cx="544580" cy="346135"/>
            <a:chOff x="1459148" y="544749"/>
            <a:chExt cx="7412477" cy="5661498"/>
          </a:xfrm>
        </p:grpSpPr>
        <p:sp>
          <p:nvSpPr>
            <p:cNvPr id="1390" name="Arc 1389">
              <a:extLst>
                <a:ext uri="{FF2B5EF4-FFF2-40B4-BE49-F238E27FC236}">
                  <a16:creationId xmlns:a16="http://schemas.microsoft.com/office/drawing/2014/main" id="{F351584D-48B6-4C34-9A81-ECA4483000E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1" name="Straight Connector 1390">
              <a:extLst>
                <a:ext uri="{FF2B5EF4-FFF2-40B4-BE49-F238E27FC236}">
                  <a16:creationId xmlns:a16="http://schemas.microsoft.com/office/drawing/2014/main" id="{11B8ECDE-D163-4268-A842-88D3A0CBE55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92" name="Arc 1391">
              <a:extLst>
                <a:ext uri="{FF2B5EF4-FFF2-40B4-BE49-F238E27FC236}">
                  <a16:creationId xmlns:a16="http://schemas.microsoft.com/office/drawing/2014/main" id="{FCB414F2-00E5-4C9E-9864-C555427D025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3" name="Straight Connector 1392">
              <a:extLst>
                <a:ext uri="{FF2B5EF4-FFF2-40B4-BE49-F238E27FC236}">
                  <a16:creationId xmlns:a16="http://schemas.microsoft.com/office/drawing/2014/main" id="{B7FF91CD-D8A6-4846-BFB7-E8D89FDCE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94" name="Straight Connector 1393">
              <a:extLst>
                <a:ext uri="{FF2B5EF4-FFF2-40B4-BE49-F238E27FC236}">
                  <a16:creationId xmlns:a16="http://schemas.microsoft.com/office/drawing/2014/main" id="{307411FF-A7D1-4E03-89B6-170F6967356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95" name="Oval 1394">
              <a:extLst>
                <a:ext uri="{FF2B5EF4-FFF2-40B4-BE49-F238E27FC236}">
                  <a16:creationId xmlns:a16="http://schemas.microsoft.com/office/drawing/2014/main" id="{7EE78557-53F7-4CE7-B2E7-0AA89C3A29E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6" name="Arc 1395">
              <a:extLst>
                <a:ext uri="{FF2B5EF4-FFF2-40B4-BE49-F238E27FC236}">
                  <a16:creationId xmlns:a16="http://schemas.microsoft.com/office/drawing/2014/main" id="{D487C3E1-B9BF-416A-B4EF-0D2266CC7CE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7" name="Arc 1396">
              <a:extLst>
                <a:ext uri="{FF2B5EF4-FFF2-40B4-BE49-F238E27FC236}">
                  <a16:creationId xmlns:a16="http://schemas.microsoft.com/office/drawing/2014/main" id="{D1DBAA38-F08E-40C7-B072-408DF0A413C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8" name="Arc 1397">
              <a:extLst>
                <a:ext uri="{FF2B5EF4-FFF2-40B4-BE49-F238E27FC236}">
                  <a16:creationId xmlns:a16="http://schemas.microsoft.com/office/drawing/2014/main" id="{325FBADA-93DA-4D43-8249-A0A91A1B851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9" name="Arc 1398">
              <a:extLst>
                <a:ext uri="{FF2B5EF4-FFF2-40B4-BE49-F238E27FC236}">
                  <a16:creationId xmlns:a16="http://schemas.microsoft.com/office/drawing/2014/main" id="{3957EA52-824F-4AA7-A07D-4CC15351F5D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0" name="Straight Connector 1399">
              <a:extLst>
                <a:ext uri="{FF2B5EF4-FFF2-40B4-BE49-F238E27FC236}">
                  <a16:creationId xmlns:a16="http://schemas.microsoft.com/office/drawing/2014/main" id="{C7BF6E5F-E933-40EB-9060-074EAF9F9D6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01" name="Straight Connector 1400">
              <a:extLst>
                <a:ext uri="{FF2B5EF4-FFF2-40B4-BE49-F238E27FC236}">
                  <a16:creationId xmlns:a16="http://schemas.microsoft.com/office/drawing/2014/main" id="{FD01901C-16B6-428B-AA1D-4DB3E6522EA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a:extLst>
                <a:ext uri="{FF2B5EF4-FFF2-40B4-BE49-F238E27FC236}">
                  <a16:creationId xmlns:a16="http://schemas.microsoft.com/office/drawing/2014/main" id="{C2DA78E5-D950-4242-BD86-68DED81A938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03" name="Group 1402">
            <a:extLst>
              <a:ext uri="{FF2B5EF4-FFF2-40B4-BE49-F238E27FC236}">
                <a16:creationId xmlns:a16="http://schemas.microsoft.com/office/drawing/2014/main" id="{5F9FFA2B-5F86-4C95-A40D-BB0CFB10E7C5}"/>
              </a:ext>
            </a:extLst>
          </p:cNvPr>
          <p:cNvGrpSpPr/>
          <p:nvPr/>
        </p:nvGrpSpPr>
        <p:grpSpPr>
          <a:xfrm rot="2540802">
            <a:off x="-169626" y="5924550"/>
            <a:ext cx="544580" cy="346135"/>
            <a:chOff x="1459148" y="544749"/>
            <a:chExt cx="7412477" cy="5661498"/>
          </a:xfrm>
        </p:grpSpPr>
        <p:sp>
          <p:nvSpPr>
            <p:cNvPr id="1404" name="Arc 1403">
              <a:extLst>
                <a:ext uri="{FF2B5EF4-FFF2-40B4-BE49-F238E27FC236}">
                  <a16:creationId xmlns:a16="http://schemas.microsoft.com/office/drawing/2014/main" id="{9135124F-96BA-4026-8C2B-EBDECFA3BEA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5" name="Straight Connector 1404">
              <a:extLst>
                <a:ext uri="{FF2B5EF4-FFF2-40B4-BE49-F238E27FC236}">
                  <a16:creationId xmlns:a16="http://schemas.microsoft.com/office/drawing/2014/main" id="{C001A5E3-426E-4665-88D7-FB07A73CAA7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06" name="Arc 1405">
              <a:extLst>
                <a:ext uri="{FF2B5EF4-FFF2-40B4-BE49-F238E27FC236}">
                  <a16:creationId xmlns:a16="http://schemas.microsoft.com/office/drawing/2014/main" id="{4241159D-0B4A-4A53-AD42-698DCB76FB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07" name="Straight Connector 1406">
              <a:extLst>
                <a:ext uri="{FF2B5EF4-FFF2-40B4-BE49-F238E27FC236}">
                  <a16:creationId xmlns:a16="http://schemas.microsoft.com/office/drawing/2014/main" id="{A21D78B1-F7EE-4DDB-BDC2-F2239E39524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08" name="Straight Connector 1407">
              <a:extLst>
                <a:ext uri="{FF2B5EF4-FFF2-40B4-BE49-F238E27FC236}">
                  <a16:creationId xmlns:a16="http://schemas.microsoft.com/office/drawing/2014/main" id="{E0024D76-F68A-4FB9-BFB4-9814F6CA38E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09" name="Oval 1408">
              <a:extLst>
                <a:ext uri="{FF2B5EF4-FFF2-40B4-BE49-F238E27FC236}">
                  <a16:creationId xmlns:a16="http://schemas.microsoft.com/office/drawing/2014/main" id="{F41DF8C3-9A7E-488E-8764-685BF5B265F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0" name="Arc 1409">
              <a:extLst>
                <a:ext uri="{FF2B5EF4-FFF2-40B4-BE49-F238E27FC236}">
                  <a16:creationId xmlns:a16="http://schemas.microsoft.com/office/drawing/2014/main" id="{DB1C254D-A2D9-44E8-9DDB-A7C58705221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1" name="Arc 1410">
              <a:extLst>
                <a:ext uri="{FF2B5EF4-FFF2-40B4-BE49-F238E27FC236}">
                  <a16:creationId xmlns:a16="http://schemas.microsoft.com/office/drawing/2014/main" id="{24E078D3-936D-4F15-A82F-EBD9BC59543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2" name="Arc 1411">
              <a:extLst>
                <a:ext uri="{FF2B5EF4-FFF2-40B4-BE49-F238E27FC236}">
                  <a16:creationId xmlns:a16="http://schemas.microsoft.com/office/drawing/2014/main" id="{A931A662-4A1E-4EE0-A1DE-51D5EC7BD7D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3" name="Arc 1412">
              <a:extLst>
                <a:ext uri="{FF2B5EF4-FFF2-40B4-BE49-F238E27FC236}">
                  <a16:creationId xmlns:a16="http://schemas.microsoft.com/office/drawing/2014/main" id="{03162B0D-949B-4263-BB2B-04FBF76A6E2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4" name="Straight Connector 1413">
              <a:extLst>
                <a:ext uri="{FF2B5EF4-FFF2-40B4-BE49-F238E27FC236}">
                  <a16:creationId xmlns:a16="http://schemas.microsoft.com/office/drawing/2014/main" id="{8B37717B-2A9D-4F07-9F48-6F4860AC577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15" name="Straight Connector 1414">
              <a:extLst>
                <a:ext uri="{FF2B5EF4-FFF2-40B4-BE49-F238E27FC236}">
                  <a16:creationId xmlns:a16="http://schemas.microsoft.com/office/drawing/2014/main" id="{842246A4-2202-45AF-BA0B-77AA9CB2A66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16" name="Straight Connector 1415">
              <a:extLst>
                <a:ext uri="{FF2B5EF4-FFF2-40B4-BE49-F238E27FC236}">
                  <a16:creationId xmlns:a16="http://schemas.microsoft.com/office/drawing/2014/main" id="{F28783F7-7360-4A33-BEEE-25575248927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17" name="Group 1416">
            <a:extLst>
              <a:ext uri="{FF2B5EF4-FFF2-40B4-BE49-F238E27FC236}">
                <a16:creationId xmlns:a16="http://schemas.microsoft.com/office/drawing/2014/main" id="{A37D0AAC-ACBF-4654-9590-C4BFC307736F}"/>
              </a:ext>
            </a:extLst>
          </p:cNvPr>
          <p:cNvGrpSpPr/>
          <p:nvPr/>
        </p:nvGrpSpPr>
        <p:grpSpPr>
          <a:xfrm rot="2540802">
            <a:off x="-169626" y="6219825"/>
            <a:ext cx="544580" cy="346135"/>
            <a:chOff x="1459148" y="544749"/>
            <a:chExt cx="7412477" cy="5661498"/>
          </a:xfrm>
        </p:grpSpPr>
        <p:sp>
          <p:nvSpPr>
            <p:cNvPr id="1418" name="Arc 1417">
              <a:extLst>
                <a:ext uri="{FF2B5EF4-FFF2-40B4-BE49-F238E27FC236}">
                  <a16:creationId xmlns:a16="http://schemas.microsoft.com/office/drawing/2014/main" id="{55CAAA01-B10E-4B0C-BB40-D3D653E1B33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19" name="Straight Connector 1418">
              <a:extLst>
                <a:ext uri="{FF2B5EF4-FFF2-40B4-BE49-F238E27FC236}">
                  <a16:creationId xmlns:a16="http://schemas.microsoft.com/office/drawing/2014/main" id="{472FA648-C421-488B-9A74-0A2B2F5529B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20" name="Arc 1419">
              <a:extLst>
                <a:ext uri="{FF2B5EF4-FFF2-40B4-BE49-F238E27FC236}">
                  <a16:creationId xmlns:a16="http://schemas.microsoft.com/office/drawing/2014/main" id="{0A56A870-80D3-415C-B466-254C336F75D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1" name="Straight Connector 1420">
              <a:extLst>
                <a:ext uri="{FF2B5EF4-FFF2-40B4-BE49-F238E27FC236}">
                  <a16:creationId xmlns:a16="http://schemas.microsoft.com/office/drawing/2014/main" id="{A007EA5C-26C6-43CF-9F4D-EAF53447E5B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22" name="Straight Connector 1421">
              <a:extLst>
                <a:ext uri="{FF2B5EF4-FFF2-40B4-BE49-F238E27FC236}">
                  <a16:creationId xmlns:a16="http://schemas.microsoft.com/office/drawing/2014/main" id="{80786605-956B-44C9-B679-4DA0BA57B59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23" name="Oval 1422">
              <a:extLst>
                <a:ext uri="{FF2B5EF4-FFF2-40B4-BE49-F238E27FC236}">
                  <a16:creationId xmlns:a16="http://schemas.microsoft.com/office/drawing/2014/main" id="{4F454447-2558-4393-BCF1-9B35A5835D9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4" name="Arc 1423">
              <a:extLst>
                <a:ext uri="{FF2B5EF4-FFF2-40B4-BE49-F238E27FC236}">
                  <a16:creationId xmlns:a16="http://schemas.microsoft.com/office/drawing/2014/main" id="{C4703F83-ABE6-46E9-9ED3-2CEECC89AD7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5" name="Arc 1424">
              <a:extLst>
                <a:ext uri="{FF2B5EF4-FFF2-40B4-BE49-F238E27FC236}">
                  <a16:creationId xmlns:a16="http://schemas.microsoft.com/office/drawing/2014/main" id="{304FEC66-534C-4249-9767-46575601AC4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6" name="Arc 1425">
              <a:extLst>
                <a:ext uri="{FF2B5EF4-FFF2-40B4-BE49-F238E27FC236}">
                  <a16:creationId xmlns:a16="http://schemas.microsoft.com/office/drawing/2014/main" id="{0FBA8C6E-6D35-40F0-8F56-C0EB4E69D88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7" name="Arc 1426">
              <a:extLst>
                <a:ext uri="{FF2B5EF4-FFF2-40B4-BE49-F238E27FC236}">
                  <a16:creationId xmlns:a16="http://schemas.microsoft.com/office/drawing/2014/main" id="{069FA7E6-5E3D-42F4-8FA5-0B4A912B453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28" name="Straight Connector 1427">
              <a:extLst>
                <a:ext uri="{FF2B5EF4-FFF2-40B4-BE49-F238E27FC236}">
                  <a16:creationId xmlns:a16="http://schemas.microsoft.com/office/drawing/2014/main" id="{2FD1FF52-AEE0-4119-93CC-252273ECC46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29" name="Straight Connector 1428">
              <a:extLst>
                <a:ext uri="{FF2B5EF4-FFF2-40B4-BE49-F238E27FC236}">
                  <a16:creationId xmlns:a16="http://schemas.microsoft.com/office/drawing/2014/main" id="{0B5D8A56-B9AE-4F44-99DB-BDC4155B18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30" name="Straight Connector 1429">
              <a:extLst>
                <a:ext uri="{FF2B5EF4-FFF2-40B4-BE49-F238E27FC236}">
                  <a16:creationId xmlns:a16="http://schemas.microsoft.com/office/drawing/2014/main" id="{9E6514FE-AFF9-4973-BD11-4237EF9AAF1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31" name="Group 1430">
            <a:extLst>
              <a:ext uri="{FF2B5EF4-FFF2-40B4-BE49-F238E27FC236}">
                <a16:creationId xmlns:a16="http://schemas.microsoft.com/office/drawing/2014/main" id="{D5445181-FB5C-4885-9E1F-197E9CE273E9}"/>
              </a:ext>
            </a:extLst>
          </p:cNvPr>
          <p:cNvGrpSpPr/>
          <p:nvPr/>
        </p:nvGrpSpPr>
        <p:grpSpPr>
          <a:xfrm rot="2540802">
            <a:off x="11727099" y="304800"/>
            <a:ext cx="544580" cy="346135"/>
            <a:chOff x="1459148" y="544749"/>
            <a:chExt cx="7412477" cy="5661498"/>
          </a:xfrm>
        </p:grpSpPr>
        <p:sp>
          <p:nvSpPr>
            <p:cNvPr id="1432" name="Arc 1431">
              <a:extLst>
                <a:ext uri="{FF2B5EF4-FFF2-40B4-BE49-F238E27FC236}">
                  <a16:creationId xmlns:a16="http://schemas.microsoft.com/office/drawing/2014/main" id="{B18CB1F0-8369-4EC4-A6D9-DF022F1D1C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3" name="Straight Connector 1432">
              <a:extLst>
                <a:ext uri="{FF2B5EF4-FFF2-40B4-BE49-F238E27FC236}">
                  <a16:creationId xmlns:a16="http://schemas.microsoft.com/office/drawing/2014/main" id="{74DC2E98-DDDA-4B83-8B45-80951C495FF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4" name="Arc 1433">
              <a:extLst>
                <a:ext uri="{FF2B5EF4-FFF2-40B4-BE49-F238E27FC236}">
                  <a16:creationId xmlns:a16="http://schemas.microsoft.com/office/drawing/2014/main" id="{1071E107-26B7-4645-B283-827CB9AA8CB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5" name="Straight Connector 1434">
              <a:extLst>
                <a:ext uri="{FF2B5EF4-FFF2-40B4-BE49-F238E27FC236}">
                  <a16:creationId xmlns:a16="http://schemas.microsoft.com/office/drawing/2014/main" id="{A19AA913-F18D-4C91-BBBA-12347E301DE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6" name="Straight Connector 1435">
              <a:extLst>
                <a:ext uri="{FF2B5EF4-FFF2-40B4-BE49-F238E27FC236}">
                  <a16:creationId xmlns:a16="http://schemas.microsoft.com/office/drawing/2014/main" id="{4298BA8A-753E-47A4-B152-1AF17031BAD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37" name="Oval 1436">
              <a:extLst>
                <a:ext uri="{FF2B5EF4-FFF2-40B4-BE49-F238E27FC236}">
                  <a16:creationId xmlns:a16="http://schemas.microsoft.com/office/drawing/2014/main" id="{B40D9E0F-487D-4A48-BBB9-215DC05AC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8" name="Arc 1437">
              <a:extLst>
                <a:ext uri="{FF2B5EF4-FFF2-40B4-BE49-F238E27FC236}">
                  <a16:creationId xmlns:a16="http://schemas.microsoft.com/office/drawing/2014/main" id="{043DBD76-F468-4CBB-9BD2-EDFFF30AFE7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9" name="Arc 1438">
              <a:extLst>
                <a:ext uri="{FF2B5EF4-FFF2-40B4-BE49-F238E27FC236}">
                  <a16:creationId xmlns:a16="http://schemas.microsoft.com/office/drawing/2014/main" id="{FC6AD980-EBB6-4DCF-A5E6-A8AD7B8D211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0" name="Arc 1439">
              <a:extLst>
                <a:ext uri="{FF2B5EF4-FFF2-40B4-BE49-F238E27FC236}">
                  <a16:creationId xmlns:a16="http://schemas.microsoft.com/office/drawing/2014/main" id="{21CE1DA0-94F4-4706-A97F-986D4308AAA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1" name="Arc 1440">
              <a:extLst>
                <a:ext uri="{FF2B5EF4-FFF2-40B4-BE49-F238E27FC236}">
                  <a16:creationId xmlns:a16="http://schemas.microsoft.com/office/drawing/2014/main" id="{6C911957-A8BF-4948-93D4-AB9FBD73AD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2" name="Straight Connector 1441">
              <a:extLst>
                <a:ext uri="{FF2B5EF4-FFF2-40B4-BE49-F238E27FC236}">
                  <a16:creationId xmlns:a16="http://schemas.microsoft.com/office/drawing/2014/main" id="{8D77D163-8B02-4F6C-A538-EA3D65C8F2F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3" name="Straight Connector 1442">
              <a:extLst>
                <a:ext uri="{FF2B5EF4-FFF2-40B4-BE49-F238E27FC236}">
                  <a16:creationId xmlns:a16="http://schemas.microsoft.com/office/drawing/2014/main" id="{57EFE77C-A3CA-4806-8B8B-A6E07D8CD73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a:extLst>
                <a:ext uri="{FF2B5EF4-FFF2-40B4-BE49-F238E27FC236}">
                  <a16:creationId xmlns:a16="http://schemas.microsoft.com/office/drawing/2014/main" id="{4F198800-A11A-418F-A1E9-185F0928B5C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5" name="Group 1444">
            <a:extLst>
              <a:ext uri="{FF2B5EF4-FFF2-40B4-BE49-F238E27FC236}">
                <a16:creationId xmlns:a16="http://schemas.microsoft.com/office/drawing/2014/main" id="{B322C9BC-CC2E-4ADB-8DDC-865ACEAD4157}"/>
              </a:ext>
            </a:extLst>
          </p:cNvPr>
          <p:cNvGrpSpPr/>
          <p:nvPr/>
        </p:nvGrpSpPr>
        <p:grpSpPr>
          <a:xfrm rot="2540802">
            <a:off x="11727099" y="600075"/>
            <a:ext cx="544580" cy="346135"/>
            <a:chOff x="1459148" y="544749"/>
            <a:chExt cx="7412477" cy="5661498"/>
          </a:xfrm>
        </p:grpSpPr>
        <p:sp>
          <p:nvSpPr>
            <p:cNvPr id="1446" name="Arc 1445">
              <a:extLst>
                <a:ext uri="{FF2B5EF4-FFF2-40B4-BE49-F238E27FC236}">
                  <a16:creationId xmlns:a16="http://schemas.microsoft.com/office/drawing/2014/main" id="{36BA01B3-FA30-41D9-B097-CD00DFDB587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47" name="Straight Connector 1446">
              <a:extLst>
                <a:ext uri="{FF2B5EF4-FFF2-40B4-BE49-F238E27FC236}">
                  <a16:creationId xmlns:a16="http://schemas.microsoft.com/office/drawing/2014/main" id="{73BE8F13-E15A-42DC-B168-DEBF4F0ABB8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48" name="Arc 1447">
              <a:extLst>
                <a:ext uri="{FF2B5EF4-FFF2-40B4-BE49-F238E27FC236}">
                  <a16:creationId xmlns:a16="http://schemas.microsoft.com/office/drawing/2014/main" id="{947AAB82-EC33-4C5F-B74E-B6370B00167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49" name="Straight Connector 1448">
              <a:extLst>
                <a:ext uri="{FF2B5EF4-FFF2-40B4-BE49-F238E27FC236}">
                  <a16:creationId xmlns:a16="http://schemas.microsoft.com/office/drawing/2014/main" id="{E9827136-FF33-4BFF-9215-432125F8FAE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50" name="Straight Connector 1449">
              <a:extLst>
                <a:ext uri="{FF2B5EF4-FFF2-40B4-BE49-F238E27FC236}">
                  <a16:creationId xmlns:a16="http://schemas.microsoft.com/office/drawing/2014/main" id="{295B4DC3-D33E-43BD-BFC1-A52D48A43E3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51" name="Oval 1450">
              <a:extLst>
                <a:ext uri="{FF2B5EF4-FFF2-40B4-BE49-F238E27FC236}">
                  <a16:creationId xmlns:a16="http://schemas.microsoft.com/office/drawing/2014/main" id="{3DF5642E-9869-4F68-9F7C-15004DD7EBA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2" name="Arc 1451">
              <a:extLst>
                <a:ext uri="{FF2B5EF4-FFF2-40B4-BE49-F238E27FC236}">
                  <a16:creationId xmlns:a16="http://schemas.microsoft.com/office/drawing/2014/main" id="{DA39D990-C8EA-4FA2-B8A9-743B6891BD7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3" name="Arc 1452">
              <a:extLst>
                <a:ext uri="{FF2B5EF4-FFF2-40B4-BE49-F238E27FC236}">
                  <a16:creationId xmlns:a16="http://schemas.microsoft.com/office/drawing/2014/main" id="{B47513DE-C564-44F1-B4C2-30FE59A5010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4" name="Arc 1453">
              <a:extLst>
                <a:ext uri="{FF2B5EF4-FFF2-40B4-BE49-F238E27FC236}">
                  <a16:creationId xmlns:a16="http://schemas.microsoft.com/office/drawing/2014/main" id="{43B1023B-92FA-4A07-A906-C89005F1948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5" name="Arc 1454">
              <a:extLst>
                <a:ext uri="{FF2B5EF4-FFF2-40B4-BE49-F238E27FC236}">
                  <a16:creationId xmlns:a16="http://schemas.microsoft.com/office/drawing/2014/main" id="{F42E5FAE-950D-4372-A397-5913044C400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6" name="Straight Connector 1455">
              <a:extLst>
                <a:ext uri="{FF2B5EF4-FFF2-40B4-BE49-F238E27FC236}">
                  <a16:creationId xmlns:a16="http://schemas.microsoft.com/office/drawing/2014/main" id="{1B5C8B77-E106-458D-A172-1A01C00700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7" name="Straight Connector 1456">
              <a:extLst>
                <a:ext uri="{FF2B5EF4-FFF2-40B4-BE49-F238E27FC236}">
                  <a16:creationId xmlns:a16="http://schemas.microsoft.com/office/drawing/2014/main" id="{21B47BBA-C89B-4B05-892D-B178DFC6981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a:extLst>
                <a:ext uri="{FF2B5EF4-FFF2-40B4-BE49-F238E27FC236}">
                  <a16:creationId xmlns:a16="http://schemas.microsoft.com/office/drawing/2014/main" id="{BE645FDC-AE23-4821-9969-14C88E089BA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59" name="Group 1458">
            <a:extLst>
              <a:ext uri="{FF2B5EF4-FFF2-40B4-BE49-F238E27FC236}">
                <a16:creationId xmlns:a16="http://schemas.microsoft.com/office/drawing/2014/main" id="{741337ED-74DA-42FA-8B41-4D2921039501}"/>
              </a:ext>
            </a:extLst>
          </p:cNvPr>
          <p:cNvGrpSpPr/>
          <p:nvPr/>
        </p:nvGrpSpPr>
        <p:grpSpPr>
          <a:xfrm rot="2540802">
            <a:off x="11727099" y="895350"/>
            <a:ext cx="544580" cy="346135"/>
            <a:chOff x="1459148" y="544749"/>
            <a:chExt cx="7412477" cy="5661498"/>
          </a:xfrm>
        </p:grpSpPr>
        <p:sp>
          <p:nvSpPr>
            <p:cNvPr id="1460" name="Arc 1459">
              <a:extLst>
                <a:ext uri="{FF2B5EF4-FFF2-40B4-BE49-F238E27FC236}">
                  <a16:creationId xmlns:a16="http://schemas.microsoft.com/office/drawing/2014/main" id="{1AAABFA8-6394-4D9D-9F6D-222872C5C20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1" name="Straight Connector 1460">
              <a:extLst>
                <a:ext uri="{FF2B5EF4-FFF2-40B4-BE49-F238E27FC236}">
                  <a16:creationId xmlns:a16="http://schemas.microsoft.com/office/drawing/2014/main" id="{BF8A69E4-B49E-4F73-B735-D2800F7C07F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62" name="Arc 1461">
              <a:extLst>
                <a:ext uri="{FF2B5EF4-FFF2-40B4-BE49-F238E27FC236}">
                  <a16:creationId xmlns:a16="http://schemas.microsoft.com/office/drawing/2014/main" id="{64BC5921-E42E-44F2-ACEE-E1DD567D15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3" name="Straight Connector 1462">
              <a:extLst>
                <a:ext uri="{FF2B5EF4-FFF2-40B4-BE49-F238E27FC236}">
                  <a16:creationId xmlns:a16="http://schemas.microsoft.com/office/drawing/2014/main" id="{563FB40F-09B5-47C7-97F5-1E59E37276E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64" name="Straight Connector 1463">
              <a:extLst>
                <a:ext uri="{FF2B5EF4-FFF2-40B4-BE49-F238E27FC236}">
                  <a16:creationId xmlns:a16="http://schemas.microsoft.com/office/drawing/2014/main" id="{952F0565-B064-4850-A72E-54F4911C60D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65" name="Oval 1464">
              <a:extLst>
                <a:ext uri="{FF2B5EF4-FFF2-40B4-BE49-F238E27FC236}">
                  <a16:creationId xmlns:a16="http://schemas.microsoft.com/office/drawing/2014/main" id="{A05C96F0-0E75-43C0-8230-99F6C798ADA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6" name="Arc 1465">
              <a:extLst>
                <a:ext uri="{FF2B5EF4-FFF2-40B4-BE49-F238E27FC236}">
                  <a16:creationId xmlns:a16="http://schemas.microsoft.com/office/drawing/2014/main" id="{ED94129A-5934-44B7-93CE-DD81423AC22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7" name="Arc 1466">
              <a:extLst>
                <a:ext uri="{FF2B5EF4-FFF2-40B4-BE49-F238E27FC236}">
                  <a16:creationId xmlns:a16="http://schemas.microsoft.com/office/drawing/2014/main" id="{1F48614B-1436-411F-AE9B-6CC1B5343FA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8" name="Arc 1467">
              <a:extLst>
                <a:ext uri="{FF2B5EF4-FFF2-40B4-BE49-F238E27FC236}">
                  <a16:creationId xmlns:a16="http://schemas.microsoft.com/office/drawing/2014/main" id="{303A575C-CD67-4336-96D5-12D2A310574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9" name="Arc 1468">
              <a:extLst>
                <a:ext uri="{FF2B5EF4-FFF2-40B4-BE49-F238E27FC236}">
                  <a16:creationId xmlns:a16="http://schemas.microsoft.com/office/drawing/2014/main" id="{5E7D19A8-9CE8-40BA-8E4C-43EAA1D25F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0" name="Straight Connector 1469">
              <a:extLst>
                <a:ext uri="{FF2B5EF4-FFF2-40B4-BE49-F238E27FC236}">
                  <a16:creationId xmlns:a16="http://schemas.microsoft.com/office/drawing/2014/main" id="{D627E944-0195-483B-872B-DFC81C33B6C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71" name="Straight Connector 1470">
              <a:extLst>
                <a:ext uri="{FF2B5EF4-FFF2-40B4-BE49-F238E27FC236}">
                  <a16:creationId xmlns:a16="http://schemas.microsoft.com/office/drawing/2014/main" id="{56AF037D-45F5-493C-8F49-AD3B0FEA8F5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a:extLst>
                <a:ext uri="{FF2B5EF4-FFF2-40B4-BE49-F238E27FC236}">
                  <a16:creationId xmlns:a16="http://schemas.microsoft.com/office/drawing/2014/main" id="{F4AC8773-1AEE-43AD-948D-F3410C09D53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73" name="Group 1472">
            <a:extLst>
              <a:ext uri="{FF2B5EF4-FFF2-40B4-BE49-F238E27FC236}">
                <a16:creationId xmlns:a16="http://schemas.microsoft.com/office/drawing/2014/main" id="{0065F90F-28EC-45ED-AA3A-A469D36C8B96}"/>
              </a:ext>
            </a:extLst>
          </p:cNvPr>
          <p:cNvGrpSpPr/>
          <p:nvPr/>
        </p:nvGrpSpPr>
        <p:grpSpPr>
          <a:xfrm rot="2540802">
            <a:off x="11727099" y="1190625"/>
            <a:ext cx="544580" cy="346135"/>
            <a:chOff x="1459148" y="544749"/>
            <a:chExt cx="7412477" cy="5661498"/>
          </a:xfrm>
        </p:grpSpPr>
        <p:sp>
          <p:nvSpPr>
            <p:cNvPr id="1474" name="Arc 1473">
              <a:extLst>
                <a:ext uri="{FF2B5EF4-FFF2-40B4-BE49-F238E27FC236}">
                  <a16:creationId xmlns:a16="http://schemas.microsoft.com/office/drawing/2014/main" id="{38014B09-697C-4F9B-858F-EA6E09F5E36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5" name="Straight Connector 1474">
              <a:extLst>
                <a:ext uri="{FF2B5EF4-FFF2-40B4-BE49-F238E27FC236}">
                  <a16:creationId xmlns:a16="http://schemas.microsoft.com/office/drawing/2014/main" id="{121DE987-941B-43E0-AB85-B4666564565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76" name="Arc 1475">
              <a:extLst>
                <a:ext uri="{FF2B5EF4-FFF2-40B4-BE49-F238E27FC236}">
                  <a16:creationId xmlns:a16="http://schemas.microsoft.com/office/drawing/2014/main" id="{7216A587-1148-4196-B6BD-3A3BDAE5875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77" name="Straight Connector 1476">
              <a:extLst>
                <a:ext uri="{FF2B5EF4-FFF2-40B4-BE49-F238E27FC236}">
                  <a16:creationId xmlns:a16="http://schemas.microsoft.com/office/drawing/2014/main" id="{0766F524-2E0A-4EA0-84A8-AF21EA31354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78" name="Straight Connector 1477">
              <a:extLst>
                <a:ext uri="{FF2B5EF4-FFF2-40B4-BE49-F238E27FC236}">
                  <a16:creationId xmlns:a16="http://schemas.microsoft.com/office/drawing/2014/main" id="{2C686C5D-F2B0-4D3A-A054-F17838C7415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79" name="Oval 1478">
              <a:extLst>
                <a:ext uri="{FF2B5EF4-FFF2-40B4-BE49-F238E27FC236}">
                  <a16:creationId xmlns:a16="http://schemas.microsoft.com/office/drawing/2014/main" id="{7DB46788-0944-45FF-A4CC-F9D45C8CF13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0" name="Arc 1479">
              <a:extLst>
                <a:ext uri="{FF2B5EF4-FFF2-40B4-BE49-F238E27FC236}">
                  <a16:creationId xmlns:a16="http://schemas.microsoft.com/office/drawing/2014/main" id="{ABB46955-DFAB-4EE6-B5B3-6B68AD328C2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1" name="Arc 1480">
              <a:extLst>
                <a:ext uri="{FF2B5EF4-FFF2-40B4-BE49-F238E27FC236}">
                  <a16:creationId xmlns:a16="http://schemas.microsoft.com/office/drawing/2014/main" id="{0B1D4C71-34E3-42C4-A5DF-E175C6F05EC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2" name="Arc 1481">
              <a:extLst>
                <a:ext uri="{FF2B5EF4-FFF2-40B4-BE49-F238E27FC236}">
                  <a16:creationId xmlns:a16="http://schemas.microsoft.com/office/drawing/2014/main" id="{F8776A74-E30B-4AE1-B341-922AFE4DE2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3" name="Arc 1482">
              <a:extLst>
                <a:ext uri="{FF2B5EF4-FFF2-40B4-BE49-F238E27FC236}">
                  <a16:creationId xmlns:a16="http://schemas.microsoft.com/office/drawing/2014/main" id="{CB1D1F61-9693-4DF7-9534-E4139EFB281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4" name="Straight Connector 1483">
              <a:extLst>
                <a:ext uri="{FF2B5EF4-FFF2-40B4-BE49-F238E27FC236}">
                  <a16:creationId xmlns:a16="http://schemas.microsoft.com/office/drawing/2014/main" id="{51ECB3F5-D463-4EFF-B1E1-82D08BB4317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85" name="Straight Connector 1484">
              <a:extLst>
                <a:ext uri="{FF2B5EF4-FFF2-40B4-BE49-F238E27FC236}">
                  <a16:creationId xmlns:a16="http://schemas.microsoft.com/office/drawing/2014/main" id="{9051C76C-A2D0-419F-9E2C-00B6A241386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86" name="Straight Connector 1485">
              <a:extLst>
                <a:ext uri="{FF2B5EF4-FFF2-40B4-BE49-F238E27FC236}">
                  <a16:creationId xmlns:a16="http://schemas.microsoft.com/office/drawing/2014/main" id="{1C4ABB23-3B2C-4552-AAC0-7868380C9B2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87" name="Group 1486">
            <a:extLst>
              <a:ext uri="{FF2B5EF4-FFF2-40B4-BE49-F238E27FC236}">
                <a16:creationId xmlns:a16="http://schemas.microsoft.com/office/drawing/2014/main" id="{5487E0E2-50DE-4874-A334-33A64C0D6469}"/>
              </a:ext>
            </a:extLst>
          </p:cNvPr>
          <p:cNvGrpSpPr/>
          <p:nvPr/>
        </p:nvGrpSpPr>
        <p:grpSpPr>
          <a:xfrm rot="2540802">
            <a:off x="11727099" y="1485900"/>
            <a:ext cx="544580" cy="346135"/>
            <a:chOff x="1459148" y="544749"/>
            <a:chExt cx="7412477" cy="5661498"/>
          </a:xfrm>
        </p:grpSpPr>
        <p:sp>
          <p:nvSpPr>
            <p:cNvPr id="1488" name="Arc 1487">
              <a:extLst>
                <a:ext uri="{FF2B5EF4-FFF2-40B4-BE49-F238E27FC236}">
                  <a16:creationId xmlns:a16="http://schemas.microsoft.com/office/drawing/2014/main" id="{4027519B-E9AC-4DB1-A6D1-2860A9E80B2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9" name="Straight Connector 1488">
              <a:extLst>
                <a:ext uri="{FF2B5EF4-FFF2-40B4-BE49-F238E27FC236}">
                  <a16:creationId xmlns:a16="http://schemas.microsoft.com/office/drawing/2014/main" id="{82F806AC-89AB-4F7A-9992-CF63F1AC20C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90" name="Arc 1489">
              <a:extLst>
                <a:ext uri="{FF2B5EF4-FFF2-40B4-BE49-F238E27FC236}">
                  <a16:creationId xmlns:a16="http://schemas.microsoft.com/office/drawing/2014/main" id="{2FDA77F0-185D-4619-BB6A-45679ACF2CB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1" name="Straight Connector 1490">
              <a:extLst>
                <a:ext uri="{FF2B5EF4-FFF2-40B4-BE49-F238E27FC236}">
                  <a16:creationId xmlns:a16="http://schemas.microsoft.com/office/drawing/2014/main" id="{9AA5349D-65E3-441E-9045-06916783997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92" name="Straight Connector 1491">
              <a:extLst>
                <a:ext uri="{FF2B5EF4-FFF2-40B4-BE49-F238E27FC236}">
                  <a16:creationId xmlns:a16="http://schemas.microsoft.com/office/drawing/2014/main" id="{C9888971-462E-4564-9DC2-4A5C229286B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93" name="Oval 1492">
              <a:extLst>
                <a:ext uri="{FF2B5EF4-FFF2-40B4-BE49-F238E27FC236}">
                  <a16:creationId xmlns:a16="http://schemas.microsoft.com/office/drawing/2014/main" id="{87A37466-5C0E-46BE-9063-BB6228B0B65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4" name="Arc 1493">
              <a:extLst>
                <a:ext uri="{FF2B5EF4-FFF2-40B4-BE49-F238E27FC236}">
                  <a16:creationId xmlns:a16="http://schemas.microsoft.com/office/drawing/2014/main" id="{8648BE31-DFDF-4EAF-A5CB-DF924BA32E2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5" name="Arc 1494">
              <a:extLst>
                <a:ext uri="{FF2B5EF4-FFF2-40B4-BE49-F238E27FC236}">
                  <a16:creationId xmlns:a16="http://schemas.microsoft.com/office/drawing/2014/main" id="{FFDD7D5A-B14A-450D-AF79-3729B042C17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6" name="Arc 1495">
              <a:extLst>
                <a:ext uri="{FF2B5EF4-FFF2-40B4-BE49-F238E27FC236}">
                  <a16:creationId xmlns:a16="http://schemas.microsoft.com/office/drawing/2014/main" id="{520B3FC0-3E6C-4BC3-9724-6711189BFA3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7" name="Arc 1496">
              <a:extLst>
                <a:ext uri="{FF2B5EF4-FFF2-40B4-BE49-F238E27FC236}">
                  <a16:creationId xmlns:a16="http://schemas.microsoft.com/office/drawing/2014/main" id="{00F93EA5-CE1C-4A5B-AAFB-6AD48F0F6F3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98" name="Straight Connector 1497">
              <a:extLst>
                <a:ext uri="{FF2B5EF4-FFF2-40B4-BE49-F238E27FC236}">
                  <a16:creationId xmlns:a16="http://schemas.microsoft.com/office/drawing/2014/main" id="{38043790-EBE9-437A-8D78-F11C4977C22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a:extLst>
                <a:ext uri="{FF2B5EF4-FFF2-40B4-BE49-F238E27FC236}">
                  <a16:creationId xmlns:a16="http://schemas.microsoft.com/office/drawing/2014/main" id="{3DF6EC0E-3F7F-41BF-9584-D31A9EDA0AA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00" name="Straight Connector 1499">
              <a:extLst>
                <a:ext uri="{FF2B5EF4-FFF2-40B4-BE49-F238E27FC236}">
                  <a16:creationId xmlns:a16="http://schemas.microsoft.com/office/drawing/2014/main" id="{DE2E99C8-50A6-464B-8628-3E18DF73E1D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01" name="Group 1500">
            <a:extLst>
              <a:ext uri="{FF2B5EF4-FFF2-40B4-BE49-F238E27FC236}">
                <a16:creationId xmlns:a16="http://schemas.microsoft.com/office/drawing/2014/main" id="{87B677E9-8953-4983-A466-70A28C33A2BD}"/>
              </a:ext>
            </a:extLst>
          </p:cNvPr>
          <p:cNvGrpSpPr/>
          <p:nvPr/>
        </p:nvGrpSpPr>
        <p:grpSpPr>
          <a:xfrm rot="2540802">
            <a:off x="11727099" y="1781175"/>
            <a:ext cx="544580" cy="346135"/>
            <a:chOff x="1459148" y="544749"/>
            <a:chExt cx="7412477" cy="5661498"/>
          </a:xfrm>
        </p:grpSpPr>
        <p:sp>
          <p:nvSpPr>
            <p:cNvPr id="1502" name="Arc 1501">
              <a:extLst>
                <a:ext uri="{FF2B5EF4-FFF2-40B4-BE49-F238E27FC236}">
                  <a16:creationId xmlns:a16="http://schemas.microsoft.com/office/drawing/2014/main" id="{4FD210B0-A24D-4DFF-81C7-18C47ADE6E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3" name="Straight Connector 1502">
              <a:extLst>
                <a:ext uri="{FF2B5EF4-FFF2-40B4-BE49-F238E27FC236}">
                  <a16:creationId xmlns:a16="http://schemas.microsoft.com/office/drawing/2014/main" id="{6DC5862B-44D6-4DFC-988C-25306311119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4" name="Arc 1503">
              <a:extLst>
                <a:ext uri="{FF2B5EF4-FFF2-40B4-BE49-F238E27FC236}">
                  <a16:creationId xmlns:a16="http://schemas.microsoft.com/office/drawing/2014/main" id="{4349C8BE-779B-4B9E-BD15-1662DF33EED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5" name="Straight Connector 1504">
              <a:extLst>
                <a:ext uri="{FF2B5EF4-FFF2-40B4-BE49-F238E27FC236}">
                  <a16:creationId xmlns:a16="http://schemas.microsoft.com/office/drawing/2014/main" id="{C05D92E3-C272-4984-9A64-8E72B0FF093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6" name="Straight Connector 1505">
              <a:extLst>
                <a:ext uri="{FF2B5EF4-FFF2-40B4-BE49-F238E27FC236}">
                  <a16:creationId xmlns:a16="http://schemas.microsoft.com/office/drawing/2014/main" id="{27D4A23A-30CE-4CD9-BAAA-9A6F9726605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07" name="Oval 1506">
              <a:extLst>
                <a:ext uri="{FF2B5EF4-FFF2-40B4-BE49-F238E27FC236}">
                  <a16:creationId xmlns:a16="http://schemas.microsoft.com/office/drawing/2014/main" id="{687BA82E-EF09-4518-BCA1-2CB8A49984B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8" name="Arc 1507">
              <a:extLst>
                <a:ext uri="{FF2B5EF4-FFF2-40B4-BE49-F238E27FC236}">
                  <a16:creationId xmlns:a16="http://schemas.microsoft.com/office/drawing/2014/main" id="{0DF2DC2F-F040-4B90-BF21-9D2B7B6D509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9" name="Arc 1508">
              <a:extLst>
                <a:ext uri="{FF2B5EF4-FFF2-40B4-BE49-F238E27FC236}">
                  <a16:creationId xmlns:a16="http://schemas.microsoft.com/office/drawing/2014/main" id="{E7F14EF1-12D7-4D4E-BD07-580DC4DF564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0" name="Arc 1509">
              <a:extLst>
                <a:ext uri="{FF2B5EF4-FFF2-40B4-BE49-F238E27FC236}">
                  <a16:creationId xmlns:a16="http://schemas.microsoft.com/office/drawing/2014/main" id="{424783FA-DC60-4765-8925-4B16B6E7CA7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1" name="Arc 1510">
              <a:extLst>
                <a:ext uri="{FF2B5EF4-FFF2-40B4-BE49-F238E27FC236}">
                  <a16:creationId xmlns:a16="http://schemas.microsoft.com/office/drawing/2014/main" id="{53196886-58F8-4910-8327-DD7E30CD87F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2" name="Straight Connector 1511">
              <a:extLst>
                <a:ext uri="{FF2B5EF4-FFF2-40B4-BE49-F238E27FC236}">
                  <a16:creationId xmlns:a16="http://schemas.microsoft.com/office/drawing/2014/main" id="{EFC58FC1-A34B-4289-AEAD-61DADB9136E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3" name="Straight Connector 1512">
              <a:extLst>
                <a:ext uri="{FF2B5EF4-FFF2-40B4-BE49-F238E27FC236}">
                  <a16:creationId xmlns:a16="http://schemas.microsoft.com/office/drawing/2014/main" id="{1EF5998C-9190-47FF-9734-704110B0F3E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4" name="Straight Connector 1513">
              <a:extLst>
                <a:ext uri="{FF2B5EF4-FFF2-40B4-BE49-F238E27FC236}">
                  <a16:creationId xmlns:a16="http://schemas.microsoft.com/office/drawing/2014/main" id="{8B6ACB02-CF4F-4F80-85C3-BD2DCEC9539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5" name="Group 1514">
            <a:extLst>
              <a:ext uri="{FF2B5EF4-FFF2-40B4-BE49-F238E27FC236}">
                <a16:creationId xmlns:a16="http://schemas.microsoft.com/office/drawing/2014/main" id="{AF512043-134E-44D5-8720-8CD29ED7D8B9}"/>
              </a:ext>
            </a:extLst>
          </p:cNvPr>
          <p:cNvGrpSpPr/>
          <p:nvPr/>
        </p:nvGrpSpPr>
        <p:grpSpPr>
          <a:xfrm rot="2540802">
            <a:off x="11727099" y="2076450"/>
            <a:ext cx="544580" cy="346135"/>
            <a:chOff x="1459148" y="544749"/>
            <a:chExt cx="7412477" cy="5661498"/>
          </a:xfrm>
        </p:grpSpPr>
        <p:sp>
          <p:nvSpPr>
            <p:cNvPr id="1516" name="Arc 1515">
              <a:extLst>
                <a:ext uri="{FF2B5EF4-FFF2-40B4-BE49-F238E27FC236}">
                  <a16:creationId xmlns:a16="http://schemas.microsoft.com/office/drawing/2014/main" id="{5FA89DC6-2F9F-4233-9335-EC94E4F4BFF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17" name="Straight Connector 1516">
              <a:extLst>
                <a:ext uri="{FF2B5EF4-FFF2-40B4-BE49-F238E27FC236}">
                  <a16:creationId xmlns:a16="http://schemas.microsoft.com/office/drawing/2014/main" id="{7A39436B-B33F-4460-BB83-AC6FF8C4D69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18" name="Arc 1517">
              <a:extLst>
                <a:ext uri="{FF2B5EF4-FFF2-40B4-BE49-F238E27FC236}">
                  <a16:creationId xmlns:a16="http://schemas.microsoft.com/office/drawing/2014/main" id="{D9958964-05D1-4925-9FEB-8CE9E10F84F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9" name="Straight Connector 1518">
              <a:extLst>
                <a:ext uri="{FF2B5EF4-FFF2-40B4-BE49-F238E27FC236}">
                  <a16:creationId xmlns:a16="http://schemas.microsoft.com/office/drawing/2014/main" id="{E373CF36-1C52-4D60-A8A6-8788345DECA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20" name="Straight Connector 1519">
              <a:extLst>
                <a:ext uri="{FF2B5EF4-FFF2-40B4-BE49-F238E27FC236}">
                  <a16:creationId xmlns:a16="http://schemas.microsoft.com/office/drawing/2014/main" id="{2D5DFE73-B1F6-4ABA-BD69-FDA6A8A4D59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21" name="Oval 1520">
              <a:extLst>
                <a:ext uri="{FF2B5EF4-FFF2-40B4-BE49-F238E27FC236}">
                  <a16:creationId xmlns:a16="http://schemas.microsoft.com/office/drawing/2014/main" id="{6CABFE6E-6437-419B-804C-C9AB801A1EE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2" name="Arc 1521">
              <a:extLst>
                <a:ext uri="{FF2B5EF4-FFF2-40B4-BE49-F238E27FC236}">
                  <a16:creationId xmlns:a16="http://schemas.microsoft.com/office/drawing/2014/main" id="{618974B4-4B7F-4F8E-B0DA-6E3D501E3D5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3" name="Arc 1522">
              <a:extLst>
                <a:ext uri="{FF2B5EF4-FFF2-40B4-BE49-F238E27FC236}">
                  <a16:creationId xmlns:a16="http://schemas.microsoft.com/office/drawing/2014/main" id="{7D7849FC-2A2C-4EA5-9920-D22922D2588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4" name="Arc 1523">
              <a:extLst>
                <a:ext uri="{FF2B5EF4-FFF2-40B4-BE49-F238E27FC236}">
                  <a16:creationId xmlns:a16="http://schemas.microsoft.com/office/drawing/2014/main" id="{183E98DC-2F51-4ED7-B51B-897DAAB66D8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5" name="Arc 1524">
              <a:extLst>
                <a:ext uri="{FF2B5EF4-FFF2-40B4-BE49-F238E27FC236}">
                  <a16:creationId xmlns:a16="http://schemas.microsoft.com/office/drawing/2014/main" id="{E4E219AB-1337-49AF-9F16-CFB9482717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6" name="Straight Connector 1525">
              <a:extLst>
                <a:ext uri="{FF2B5EF4-FFF2-40B4-BE49-F238E27FC236}">
                  <a16:creationId xmlns:a16="http://schemas.microsoft.com/office/drawing/2014/main" id="{434059E3-7A6F-4B48-9CBB-2E364D75801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27" name="Straight Connector 1526">
              <a:extLst>
                <a:ext uri="{FF2B5EF4-FFF2-40B4-BE49-F238E27FC236}">
                  <a16:creationId xmlns:a16="http://schemas.microsoft.com/office/drawing/2014/main" id="{F7F2F555-939A-4633-82FC-D04B04025DD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a:extLst>
                <a:ext uri="{FF2B5EF4-FFF2-40B4-BE49-F238E27FC236}">
                  <a16:creationId xmlns:a16="http://schemas.microsoft.com/office/drawing/2014/main" id="{045764EC-7A2F-40F1-9616-634246624B8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29" name="Group 1528">
            <a:extLst>
              <a:ext uri="{FF2B5EF4-FFF2-40B4-BE49-F238E27FC236}">
                <a16:creationId xmlns:a16="http://schemas.microsoft.com/office/drawing/2014/main" id="{A6542D04-D676-4478-83A0-53DA52710B94}"/>
              </a:ext>
            </a:extLst>
          </p:cNvPr>
          <p:cNvGrpSpPr/>
          <p:nvPr/>
        </p:nvGrpSpPr>
        <p:grpSpPr>
          <a:xfrm rot="2540802">
            <a:off x="11727099" y="2371725"/>
            <a:ext cx="544580" cy="346135"/>
            <a:chOff x="1459148" y="544749"/>
            <a:chExt cx="7412477" cy="5661498"/>
          </a:xfrm>
        </p:grpSpPr>
        <p:sp>
          <p:nvSpPr>
            <p:cNvPr id="1530" name="Arc 1529">
              <a:extLst>
                <a:ext uri="{FF2B5EF4-FFF2-40B4-BE49-F238E27FC236}">
                  <a16:creationId xmlns:a16="http://schemas.microsoft.com/office/drawing/2014/main" id="{E82C3837-917F-4151-9EEC-0E743A35E95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1" name="Straight Connector 1530">
              <a:extLst>
                <a:ext uri="{FF2B5EF4-FFF2-40B4-BE49-F238E27FC236}">
                  <a16:creationId xmlns:a16="http://schemas.microsoft.com/office/drawing/2014/main" id="{7F445D32-A771-47E2-8F67-59489F3A82D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32" name="Arc 1531">
              <a:extLst>
                <a:ext uri="{FF2B5EF4-FFF2-40B4-BE49-F238E27FC236}">
                  <a16:creationId xmlns:a16="http://schemas.microsoft.com/office/drawing/2014/main" id="{9F934FB2-9E97-46C2-9A0A-9C1B84CFC5F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3" name="Straight Connector 1532">
              <a:extLst>
                <a:ext uri="{FF2B5EF4-FFF2-40B4-BE49-F238E27FC236}">
                  <a16:creationId xmlns:a16="http://schemas.microsoft.com/office/drawing/2014/main" id="{A9ACFE59-785D-4C53-9532-6E0CFA31EC5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34" name="Straight Connector 1533">
              <a:extLst>
                <a:ext uri="{FF2B5EF4-FFF2-40B4-BE49-F238E27FC236}">
                  <a16:creationId xmlns:a16="http://schemas.microsoft.com/office/drawing/2014/main" id="{95C685D4-876B-4263-9CD7-0FA0C32EE40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35" name="Oval 1534">
              <a:extLst>
                <a:ext uri="{FF2B5EF4-FFF2-40B4-BE49-F238E27FC236}">
                  <a16:creationId xmlns:a16="http://schemas.microsoft.com/office/drawing/2014/main" id="{1B58D813-99A0-4A3E-AE72-AA94CD4129B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6" name="Arc 1535">
              <a:extLst>
                <a:ext uri="{FF2B5EF4-FFF2-40B4-BE49-F238E27FC236}">
                  <a16:creationId xmlns:a16="http://schemas.microsoft.com/office/drawing/2014/main" id="{C96356D9-BB5C-4AC6-9E24-0F1C9D47916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7" name="Arc 1536">
              <a:extLst>
                <a:ext uri="{FF2B5EF4-FFF2-40B4-BE49-F238E27FC236}">
                  <a16:creationId xmlns:a16="http://schemas.microsoft.com/office/drawing/2014/main" id="{7C5F3B3D-561E-49C5-8F26-46B2D5B4831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8" name="Arc 1537">
              <a:extLst>
                <a:ext uri="{FF2B5EF4-FFF2-40B4-BE49-F238E27FC236}">
                  <a16:creationId xmlns:a16="http://schemas.microsoft.com/office/drawing/2014/main" id="{CB34B53E-D17F-49D6-B932-CA948C760AD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9" name="Arc 1538">
              <a:extLst>
                <a:ext uri="{FF2B5EF4-FFF2-40B4-BE49-F238E27FC236}">
                  <a16:creationId xmlns:a16="http://schemas.microsoft.com/office/drawing/2014/main" id="{7F9D0649-4354-40A5-9259-A3CFFC434A1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0" name="Straight Connector 1539">
              <a:extLst>
                <a:ext uri="{FF2B5EF4-FFF2-40B4-BE49-F238E27FC236}">
                  <a16:creationId xmlns:a16="http://schemas.microsoft.com/office/drawing/2014/main" id="{0C7EB73D-E185-4D61-A7A0-DB315EDBA08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41" name="Straight Connector 1540">
              <a:extLst>
                <a:ext uri="{FF2B5EF4-FFF2-40B4-BE49-F238E27FC236}">
                  <a16:creationId xmlns:a16="http://schemas.microsoft.com/office/drawing/2014/main" id="{2C9FFA28-9F34-40C6-9CE2-D0A634BAF63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42" name="Straight Connector 1541">
              <a:extLst>
                <a:ext uri="{FF2B5EF4-FFF2-40B4-BE49-F238E27FC236}">
                  <a16:creationId xmlns:a16="http://schemas.microsoft.com/office/drawing/2014/main" id="{66B74544-3577-4EA6-819C-76525B4E08E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43" name="Group 1542">
            <a:extLst>
              <a:ext uri="{FF2B5EF4-FFF2-40B4-BE49-F238E27FC236}">
                <a16:creationId xmlns:a16="http://schemas.microsoft.com/office/drawing/2014/main" id="{409DB33E-089B-46E3-B0A0-EE6F6BC99CAD}"/>
              </a:ext>
            </a:extLst>
          </p:cNvPr>
          <p:cNvGrpSpPr/>
          <p:nvPr/>
        </p:nvGrpSpPr>
        <p:grpSpPr>
          <a:xfrm rot="2540802">
            <a:off x="11727099" y="2667000"/>
            <a:ext cx="544580" cy="346135"/>
            <a:chOff x="1459148" y="544749"/>
            <a:chExt cx="7412477" cy="5661498"/>
          </a:xfrm>
        </p:grpSpPr>
        <p:sp>
          <p:nvSpPr>
            <p:cNvPr id="1544" name="Arc 1543">
              <a:extLst>
                <a:ext uri="{FF2B5EF4-FFF2-40B4-BE49-F238E27FC236}">
                  <a16:creationId xmlns:a16="http://schemas.microsoft.com/office/drawing/2014/main" id="{296EA540-A975-4263-8433-68845D657BE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5" name="Straight Connector 1544">
              <a:extLst>
                <a:ext uri="{FF2B5EF4-FFF2-40B4-BE49-F238E27FC236}">
                  <a16:creationId xmlns:a16="http://schemas.microsoft.com/office/drawing/2014/main" id="{6780C513-EFD9-452D-8EC0-1199290BC27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46" name="Arc 1545">
              <a:extLst>
                <a:ext uri="{FF2B5EF4-FFF2-40B4-BE49-F238E27FC236}">
                  <a16:creationId xmlns:a16="http://schemas.microsoft.com/office/drawing/2014/main" id="{2E544876-1D6F-4D04-A7D3-0A5F27CE010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47" name="Straight Connector 1546">
              <a:extLst>
                <a:ext uri="{FF2B5EF4-FFF2-40B4-BE49-F238E27FC236}">
                  <a16:creationId xmlns:a16="http://schemas.microsoft.com/office/drawing/2014/main" id="{1D14806A-2D92-4AF1-A429-F1D1C2A803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48" name="Straight Connector 1547">
              <a:extLst>
                <a:ext uri="{FF2B5EF4-FFF2-40B4-BE49-F238E27FC236}">
                  <a16:creationId xmlns:a16="http://schemas.microsoft.com/office/drawing/2014/main" id="{1F277640-C503-47AB-8315-B0A6DB8E917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49" name="Oval 1548">
              <a:extLst>
                <a:ext uri="{FF2B5EF4-FFF2-40B4-BE49-F238E27FC236}">
                  <a16:creationId xmlns:a16="http://schemas.microsoft.com/office/drawing/2014/main" id="{DE5E5CEC-39E2-4C5B-9F9D-EAC7B422D4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0" name="Arc 1549">
              <a:extLst>
                <a:ext uri="{FF2B5EF4-FFF2-40B4-BE49-F238E27FC236}">
                  <a16:creationId xmlns:a16="http://schemas.microsoft.com/office/drawing/2014/main" id="{4CA51454-E78F-4534-B032-94E50B406AF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1" name="Arc 1550">
              <a:extLst>
                <a:ext uri="{FF2B5EF4-FFF2-40B4-BE49-F238E27FC236}">
                  <a16:creationId xmlns:a16="http://schemas.microsoft.com/office/drawing/2014/main" id="{61087473-54BD-4EFD-A314-668DAE7B55C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2" name="Arc 1551">
              <a:extLst>
                <a:ext uri="{FF2B5EF4-FFF2-40B4-BE49-F238E27FC236}">
                  <a16:creationId xmlns:a16="http://schemas.microsoft.com/office/drawing/2014/main" id="{325F36F9-0C90-47DB-95DB-4180DAE0FF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3" name="Arc 1552">
              <a:extLst>
                <a:ext uri="{FF2B5EF4-FFF2-40B4-BE49-F238E27FC236}">
                  <a16:creationId xmlns:a16="http://schemas.microsoft.com/office/drawing/2014/main" id="{061C18EE-DCFA-4105-A2E6-72A130211B8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4" name="Straight Connector 1553">
              <a:extLst>
                <a:ext uri="{FF2B5EF4-FFF2-40B4-BE49-F238E27FC236}">
                  <a16:creationId xmlns:a16="http://schemas.microsoft.com/office/drawing/2014/main" id="{F7ECDC01-E370-4830-92B6-B412EA45DA6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55" name="Straight Connector 1554">
              <a:extLst>
                <a:ext uri="{FF2B5EF4-FFF2-40B4-BE49-F238E27FC236}">
                  <a16:creationId xmlns:a16="http://schemas.microsoft.com/office/drawing/2014/main" id="{0D8094BD-9F1C-41F4-A576-790E728123C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56" name="Straight Connector 1555">
              <a:extLst>
                <a:ext uri="{FF2B5EF4-FFF2-40B4-BE49-F238E27FC236}">
                  <a16:creationId xmlns:a16="http://schemas.microsoft.com/office/drawing/2014/main" id="{1B94C1CF-A9DB-4326-A294-A06DB38D94D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57" name="Group 1556">
            <a:extLst>
              <a:ext uri="{FF2B5EF4-FFF2-40B4-BE49-F238E27FC236}">
                <a16:creationId xmlns:a16="http://schemas.microsoft.com/office/drawing/2014/main" id="{89EE21B1-64CE-4791-94CE-CCD5A1B560AB}"/>
              </a:ext>
            </a:extLst>
          </p:cNvPr>
          <p:cNvGrpSpPr/>
          <p:nvPr/>
        </p:nvGrpSpPr>
        <p:grpSpPr>
          <a:xfrm rot="2540802">
            <a:off x="11727099" y="2962275"/>
            <a:ext cx="544580" cy="346135"/>
            <a:chOff x="1459148" y="544749"/>
            <a:chExt cx="7412477" cy="5661498"/>
          </a:xfrm>
        </p:grpSpPr>
        <p:sp>
          <p:nvSpPr>
            <p:cNvPr id="1558" name="Arc 1557">
              <a:extLst>
                <a:ext uri="{FF2B5EF4-FFF2-40B4-BE49-F238E27FC236}">
                  <a16:creationId xmlns:a16="http://schemas.microsoft.com/office/drawing/2014/main" id="{FA7ECADE-12BC-480C-AFA0-8C3736FE31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59" name="Straight Connector 1558">
              <a:extLst>
                <a:ext uri="{FF2B5EF4-FFF2-40B4-BE49-F238E27FC236}">
                  <a16:creationId xmlns:a16="http://schemas.microsoft.com/office/drawing/2014/main" id="{E3987028-380D-4AE8-8E88-C1C81A4CFC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60" name="Arc 1559">
              <a:extLst>
                <a:ext uri="{FF2B5EF4-FFF2-40B4-BE49-F238E27FC236}">
                  <a16:creationId xmlns:a16="http://schemas.microsoft.com/office/drawing/2014/main" id="{C1D4F10B-B2F8-48E3-9EA9-A31910DA36D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1" name="Straight Connector 1560">
              <a:extLst>
                <a:ext uri="{FF2B5EF4-FFF2-40B4-BE49-F238E27FC236}">
                  <a16:creationId xmlns:a16="http://schemas.microsoft.com/office/drawing/2014/main" id="{CA360C62-72D2-47FC-BB78-C7CD06EB0F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62" name="Straight Connector 1561">
              <a:extLst>
                <a:ext uri="{FF2B5EF4-FFF2-40B4-BE49-F238E27FC236}">
                  <a16:creationId xmlns:a16="http://schemas.microsoft.com/office/drawing/2014/main" id="{75017308-3E9F-42F8-A872-EA841AEFCD1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63" name="Oval 1562">
              <a:extLst>
                <a:ext uri="{FF2B5EF4-FFF2-40B4-BE49-F238E27FC236}">
                  <a16:creationId xmlns:a16="http://schemas.microsoft.com/office/drawing/2014/main" id="{110D21F5-079A-447E-B20E-E02ACBD3519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4" name="Arc 1563">
              <a:extLst>
                <a:ext uri="{FF2B5EF4-FFF2-40B4-BE49-F238E27FC236}">
                  <a16:creationId xmlns:a16="http://schemas.microsoft.com/office/drawing/2014/main" id="{DC91DCB5-CA47-4469-B9C1-98999320687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5" name="Arc 1564">
              <a:extLst>
                <a:ext uri="{FF2B5EF4-FFF2-40B4-BE49-F238E27FC236}">
                  <a16:creationId xmlns:a16="http://schemas.microsoft.com/office/drawing/2014/main" id="{4378866A-1F73-468A-9C42-B2944AD13C9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6" name="Arc 1565">
              <a:extLst>
                <a:ext uri="{FF2B5EF4-FFF2-40B4-BE49-F238E27FC236}">
                  <a16:creationId xmlns:a16="http://schemas.microsoft.com/office/drawing/2014/main" id="{0D761BD1-0079-4802-880B-4A29F76898B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7" name="Arc 1566">
              <a:extLst>
                <a:ext uri="{FF2B5EF4-FFF2-40B4-BE49-F238E27FC236}">
                  <a16:creationId xmlns:a16="http://schemas.microsoft.com/office/drawing/2014/main" id="{58DB2001-4488-410D-9D20-FFB712C53F2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68" name="Straight Connector 1567">
              <a:extLst>
                <a:ext uri="{FF2B5EF4-FFF2-40B4-BE49-F238E27FC236}">
                  <a16:creationId xmlns:a16="http://schemas.microsoft.com/office/drawing/2014/main" id="{AB19D703-7685-49CA-B578-DD6A5E3A360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69" name="Straight Connector 1568">
              <a:extLst>
                <a:ext uri="{FF2B5EF4-FFF2-40B4-BE49-F238E27FC236}">
                  <a16:creationId xmlns:a16="http://schemas.microsoft.com/office/drawing/2014/main" id="{7851666C-4029-40D7-B6B6-2624EC63810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70" name="Straight Connector 1569">
              <a:extLst>
                <a:ext uri="{FF2B5EF4-FFF2-40B4-BE49-F238E27FC236}">
                  <a16:creationId xmlns:a16="http://schemas.microsoft.com/office/drawing/2014/main" id="{B02A8045-AF6C-4BE7-9562-473DD67889F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71" name="Group 1570">
            <a:extLst>
              <a:ext uri="{FF2B5EF4-FFF2-40B4-BE49-F238E27FC236}">
                <a16:creationId xmlns:a16="http://schemas.microsoft.com/office/drawing/2014/main" id="{8809FD42-E5D6-469E-930F-951C5CE5465E}"/>
              </a:ext>
            </a:extLst>
          </p:cNvPr>
          <p:cNvGrpSpPr/>
          <p:nvPr/>
        </p:nvGrpSpPr>
        <p:grpSpPr>
          <a:xfrm rot="2540802">
            <a:off x="11727099" y="3257550"/>
            <a:ext cx="544580" cy="346135"/>
            <a:chOff x="1459148" y="544749"/>
            <a:chExt cx="7412477" cy="5661498"/>
          </a:xfrm>
        </p:grpSpPr>
        <p:sp>
          <p:nvSpPr>
            <p:cNvPr id="1572" name="Arc 1571">
              <a:extLst>
                <a:ext uri="{FF2B5EF4-FFF2-40B4-BE49-F238E27FC236}">
                  <a16:creationId xmlns:a16="http://schemas.microsoft.com/office/drawing/2014/main" id="{BA47404A-079A-419E-B82C-F40416A8439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3" name="Straight Connector 1572">
              <a:extLst>
                <a:ext uri="{FF2B5EF4-FFF2-40B4-BE49-F238E27FC236}">
                  <a16:creationId xmlns:a16="http://schemas.microsoft.com/office/drawing/2014/main" id="{6CBCC39B-D916-4A9E-AA14-4155A78FE31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74" name="Arc 1573">
              <a:extLst>
                <a:ext uri="{FF2B5EF4-FFF2-40B4-BE49-F238E27FC236}">
                  <a16:creationId xmlns:a16="http://schemas.microsoft.com/office/drawing/2014/main" id="{34470DCB-47A2-4430-8E5D-A11CC0E3086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5" name="Straight Connector 1574">
              <a:extLst>
                <a:ext uri="{FF2B5EF4-FFF2-40B4-BE49-F238E27FC236}">
                  <a16:creationId xmlns:a16="http://schemas.microsoft.com/office/drawing/2014/main" id="{1D9E80FF-636F-489F-BE5E-4F387B29C98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76" name="Straight Connector 1575">
              <a:extLst>
                <a:ext uri="{FF2B5EF4-FFF2-40B4-BE49-F238E27FC236}">
                  <a16:creationId xmlns:a16="http://schemas.microsoft.com/office/drawing/2014/main" id="{E7650CFC-3165-4D4B-815A-5C19C7DF7CE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77" name="Oval 1576">
              <a:extLst>
                <a:ext uri="{FF2B5EF4-FFF2-40B4-BE49-F238E27FC236}">
                  <a16:creationId xmlns:a16="http://schemas.microsoft.com/office/drawing/2014/main" id="{CF3CC0CF-4C03-423C-B430-D8E3CAA395F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8" name="Arc 1577">
              <a:extLst>
                <a:ext uri="{FF2B5EF4-FFF2-40B4-BE49-F238E27FC236}">
                  <a16:creationId xmlns:a16="http://schemas.microsoft.com/office/drawing/2014/main" id="{E2F0E895-BE60-40D5-9FE5-8A8A4A27909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9" name="Arc 1578">
              <a:extLst>
                <a:ext uri="{FF2B5EF4-FFF2-40B4-BE49-F238E27FC236}">
                  <a16:creationId xmlns:a16="http://schemas.microsoft.com/office/drawing/2014/main" id="{CD599CB6-319D-449A-9C13-DB724DC8B55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0" name="Arc 1579">
              <a:extLst>
                <a:ext uri="{FF2B5EF4-FFF2-40B4-BE49-F238E27FC236}">
                  <a16:creationId xmlns:a16="http://schemas.microsoft.com/office/drawing/2014/main" id="{1FC0A5CC-9321-46AF-AB1F-95639C530AE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1" name="Arc 1580">
              <a:extLst>
                <a:ext uri="{FF2B5EF4-FFF2-40B4-BE49-F238E27FC236}">
                  <a16:creationId xmlns:a16="http://schemas.microsoft.com/office/drawing/2014/main" id="{A0796B25-B333-4624-9B40-97F9E6B65C6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2" name="Straight Connector 1581">
              <a:extLst>
                <a:ext uri="{FF2B5EF4-FFF2-40B4-BE49-F238E27FC236}">
                  <a16:creationId xmlns:a16="http://schemas.microsoft.com/office/drawing/2014/main" id="{3C592E40-B35E-4778-83EA-0B62DD3FB88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83" name="Straight Connector 1582">
              <a:extLst>
                <a:ext uri="{FF2B5EF4-FFF2-40B4-BE49-F238E27FC236}">
                  <a16:creationId xmlns:a16="http://schemas.microsoft.com/office/drawing/2014/main" id="{1DFA044A-1978-4A02-87B3-BF4F84E7319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84" name="Straight Connector 1583">
              <a:extLst>
                <a:ext uri="{FF2B5EF4-FFF2-40B4-BE49-F238E27FC236}">
                  <a16:creationId xmlns:a16="http://schemas.microsoft.com/office/drawing/2014/main" id="{15E50023-CBDC-411E-8F30-1784C4907FD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85" name="Group 1584">
            <a:extLst>
              <a:ext uri="{FF2B5EF4-FFF2-40B4-BE49-F238E27FC236}">
                <a16:creationId xmlns:a16="http://schemas.microsoft.com/office/drawing/2014/main" id="{E54E008F-E113-4B10-93A5-673009C4E03C}"/>
              </a:ext>
            </a:extLst>
          </p:cNvPr>
          <p:cNvGrpSpPr/>
          <p:nvPr/>
        </p:nvGrpSpPr>
        <p:grpSpPr>
          <a:xfrm rot="2540802">
            <a:off x="11727099" y="3552825"/>
            <a:ext cx="544580" cy="346135"/>
            <a:chOff x="1459148" y="544749"/>
            <a:chExt cx="7412477" cy="5661498"/>
          </a:xfrm>
        </p:grpSpPr>
        <p:sp>
          <p:nvSpPr>
            <p:cNvPr id="1586" name="Arc 1585">
              <a:extLst>
                <a:ext uri="{FF2B5EF4-FFF2-40B4-BE49-F238E27FC236}">
                  <a16:creationId xmlns:a16="http://schemas.microsoft.com/office/drawing/2014/main" id="{BD931F77-DCDA-4275-84F9-2712AC72269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87" name="Straight Connector 1586">
              <a:extLst>
                <a:ext uri="{FF2B5EF4-FFF2-40B4-BE49-F238E27FC236}">
                  <a16:creationId xmlns:a16="http://schemas.microsoft.com/office/drawing/2014/main" id="{4095C4F9-E532-4E5B-8A16-331EF013A09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88" name="Arc 1587">
              <a:extLst>
                <a:ext uri="{FF2B5EF4-FFF2-40B4-BE49-F238E27FC236}">
                  <a16:creationId xmlns:a16="http://schemas.microsoft.com/office/drawing/2014/main" id="{C65B70FB-3DA2-42BE-B1B8-6ACB1451377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89" name="Straight Connector 1588">
              <a:extLst>
                <a:ext uri="{FF2B5EF4-FFF2-40B4-BE49-F238E27FC236}">
                  <a16:creationId xmlns:a16="http://schemas.microsoft.com/office/drawing/2014/main" id="{8A4E488F-8996-48B1-9040-C4B09AEB455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90" name="Straight Connector 1589">
              <a:extLst>
                <a:ext uri="{FF2B5EF4-FFF2-40B4-BE49-F238E27FC236}">
                  <a16:creationId xmlns:a16="http://schemas.microsoft.com/office/drawing/2014/main" id="{ADFFE9E6-3925-46DE-B9F9-8025FC2B08F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91" name="Oval 1590">
              <a:extLst>
                <a:ext uri="{FF2B5EF4-FFF2-40B4-BE49-F238E27FC236}">
                  <a16:creationId xmlns:a16="http://schemas.microsoft.com/office/drawing/2014/main" id="{8365E982-E19C-46CF-9A67-76E456E5FFB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2" name="Arc 1591">
              <a:extLst>
                <a:ext uri="{FF2B5EF4-FFF2-40B4-BE49-F238E27FC236}">
                  <a16:creationId xmlns:a16="http://schemas.microsoft.com/office/drawing/2014/main" id="{B54C49FC-612B-4E53-8664-3068F514EC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3" name="Arc 1592">
              <a:extLst>
                <a:ext uri="{FF2B5EF4-FFF2-40B4-BE49-F238E27FC236}">
                  <a16:creationId xmlns:a16="http://schemas.microsoft.com/office/drawing/2014/main" id="{FBF88DCF-9232-4E86-8561-4C3F087A854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4" name="Arc 1593">
              <a:extLst>
                <a:ext uri="{FF2B5EF4-FFF2-40B4-BE49-F238E27FC236}">
                  <a16:creationId xmlns:a16="http://schemas.microsoft.com/office/drawing/2014/main" id="{C2E242C0-CACD-47BB-8303-F222B53C249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5" name="Arc 1594">
              <a:extLst>
                <a:ext uri="{FF2B5EF4-FFF2-40B4-BE49-F238E27FC236}">
                  <a16:creationId xmlns:a16="http://schemas.microsoft.com/office/drawing/2014/main" id="{C8273644-C483-40F8-87A2-912A6273768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6" name="Straight Connector 1595">
              <a:extLst>
                <a:ext uri="{FF2B5EF4-FFF2-40B4-BE49-F238E27FC236}">
                  <a16:creationId xmlns:a16="http://schemas.microsoft.com/office/drawing/2014/main" id="{887078F9-0559-4B7C-9A04-CDEE83C7C2A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a:extLst>
                <a:ext uri="{FF2B5EF4-FFF2-40B4-BE49-F238E27FC236}">
                  <a16:creationId xmlns:a16="http://schemas.microsoft.com/office/drawing/2014/main" id="{12232C88-BEF2-4661-AE17-0B34CE5E85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a:extLst>
                <a:ext uri="{FF2B5EF4-FFF2-40B4-BE49-F238E27FC236}">
                  <a16:creationId xmlns:a16="http://schemas.microsoft.com/office/drawing/2014/main" id="{AC20E6BF-85BA-45B0-BC1D-3B55E5B08DA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99" name="Group 1598">
            <a:extLst>
              <a:ext uri="{FF2B5EF4-FFF2-40B4-BE49-F238E27FC236}">
                <a16:creationId xmlns:a16="http://schemas.microsoft.com/office/drawing/2014/main" id="{475933BA-58DA-462B-B20B-2790D52866E9}"/>
              </a:ext>
            </a:extLst>
          </p:cNvPr>
          <p:cNvGrpSpPr/>
          <p:nvPr/>
        </p:nvGrpSpPr>
        <p:grpSpPr>
          <a:xfrm rot="2540802">
            <a:off x="11727099" y="3848100"/>
            <a:ext cx="544580" cy="346135"/>
            <a:chOff x="1459148" y="544749"/>
            <a:chExt cx="7412477" cy="5661498"/>
          </a:xfrm>
        </p:grpSpPr>
        <p:sp>
          <p:nvSpPr>
            <p:cNvPr id="1600" name="Arc 1599">
              <a:extLst>
                <a:ext uri="{FF2B5EF4-FFF2-40B4-BE49-F238E27FC236}">
                  <a16:creationId xmlns:a16="http://schemas.microsoft.com/office/drawing/2014/main" id="{B58950F3-43CA-4118-9F95-67688D061DF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1" name="Straight Connector 1600">
              <a:extLst>
                <a:ext uri="{FF2B5EF4-FFF2-40B4-BE49-F238E27FC236}">
                  <a16:creationId xmlns:a16="http://schemas.microsoft.com/office/drawing/2014/main" id="{55297F17-BA90-4E16-BFC8-44F020790DD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02" name="Arc 1601">
              <a:extLst>
                <a:ext uri="{FF2B5EF4-FFF2-40B4-BE49-F238E27FC236}">
                  <a16:creationId xmlns:a16="http://schemas.microsoft.com/office/drawing/2014/main" id="{C9B8A9E6-059E-414A-AFE6-B1BE9201111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3" name="Straight Connector 1602">
              <a:extLst>
                <a:ext uri="{FF2B5EF4-FFF2-40B4-BE49-F238E27FC236}">
                  <a16:creationId xmlns:a16="http://schemas.microsoft.com/office/drawing/2014/main" id="{74921FAC-6FB3-45A0-8807-02955D7B1B6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04" name="Straight Connector 1603">
              <a:extLst>
                <a:ext uri="{FF2B5EF4-FFF2-40B4-BE49-F238E27FC236}">
                  <a16:creationId xmlns:a16="http://schemas.microsoft.com/office/drawing/2014/main" id="{36AA20CB-29C0-41B6-A297-5DDEBB36AE1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05" name="Oval 1604">
              <a:extLst>
                <a:ext uri="{FF2B5EF4-FFF2-40B4-BE49-F238E27FC236}">
                  <a16:creationId xmlns:a16="http://schemas.microsoft.com/office/drawing/2014/main" id="{1E402323-3364-469C-951D-01DB38CF65E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6" name="Arc 1605">
              <a:extLst>
                <a:ext uri="{FF2B5EF4-FFF2-40B4-BE49-F238E27FC236}">
                  <a16:creationId xmlns:a16="http://schemas.microsoft.com/office/drawing/2014/main" id="{A49B5B7B-D26D-4459-9171-9F88AD4B96E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7" name="Arc 1606">
              <a:extLst>
                <a:ext uri="{FF2B5EF4-FFF2-40B4-BE49-F238E27FC236}">
                  <a16:creationId xmlns:a16="http://schemas.microsoft.com/office/drawing/2014/main" id="{AD311A86-612E-41AC-AC07-9C44DCCC461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8" name="Arc 1607">
              <a:extLst>
                <a:ext uri="{FF2B5EF4-FFF2-40B4-BE49-F238E27FC236}">
                  <a16:creationId xmlns:a16="http://schemas.microsoft.com/office/drawing/2014/main" id="{EC2E6E83-C3C2-4EB3-935B-3EE360F2083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9" name="Arc 1608">
              <a:extLst>
                <a:ext uri="{FF2B5EF4-FFF2-40B4-BE49-F238E27FC236}">
                  <a16:creationId xmlns:a16="http://schemas.microsoft.com/office/drawing/2014/main" id="{060AE506-086D-48AA-B830-DCD2F026136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0" name="Straight Connector 1609">
              <a:extLst>
                <a:ext uri="{FF2B5EF4-FFF2-40B4-BE49-F238E27FC236}">
                  <a16:creationId xmlns:a16="http://schemas.microsoft.com/office/drawing/2014/main" id="{343604C2-33E2-4A07-97DF-0D47B25FDA4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11" name="Straight Connector 1610">
              <a:extLst>
                <a:ext uri="{FF2B5EF4-FFF2-40B4-BE49-F238E27FC236}">
                  <a16:creationId xmlns:a16="http://schemas.microsoft.com/office/drawing/2014/main" id="{7484158E-9640-4DB9-81FA-74FC5D915E4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12" name="Straight Connector 1611">
              <a:extLst>
                <a:ext uri="{FF2B5EF4-FFF2-40B4-BE49-F238E27FC236}">
                  <a16:creationId xmlns:a16="http://schemas.microsoft.com/office/drawing/2014/main" id="{5F241C87-AE69-4E43-805E-C9488C8C37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13" name="Group 1612">
            <a:extLst>
              <a:ext uri="{FF2B5EF4-FFF2-40B4-BE49-F238E27FC236}">
                <a16:creationId xmlns:a16="http://schemas.microsoft.com/office/drawing/2014/main" id="{3AC2408C-31B8-431E-A4F6-5329C95E5979}"/>
              </a:ext>
            </a:extLst>
          </p:cNvPr>
          <p:cNvGrpSpPr/>
          <p:nvPr/>
        </p:nvGrpSpPr>
        <p:grpSpPr>
          <a:xfrm rot="2540802">
            <a:off x="11727099" y="4143375"/>
            <a:ext cx="544580" cy="346135"/>
            <a:chOff x="1459148" y="544749"/>
            <a:chExt cx="7412477" cy="5661498"/>
          </a:xfrm>
        </p:grpSpPr>
        <p:sp>
          <p:nvSpPr>
            <p:cNvPr id="1614" name="Arc 1613">
              <a:extLst>
                <a:ext uri="{FF2B5EF4-FFF2-40B4-BE49-F238E27FC236}">
                  <a16:creationId xmlns:a16="http://schemas.microsoft.com/office/drawing/2014/main" id="{6C7D61B0-A234-439A-8F75-0AE4C602122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5" name="Straight Connector 1614">
              <a:extLst>
                <a:ext uri="{FF2B5EF4-FFF2-40B4-BE49-F238E27FC236}">
                  <a16:creationId xmlns:a16="http://schemas.microsoft.com/office/drawing/2014/main" id="{9A2CD4C3-09F0-4784-9A60-8ADA88350E8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16" name="Arc 1615">
              <a:extLst>
                <a:ext uri="{FF2B5EF4-FFF2-40B4-BE49-F238E27FC236}">
                  <a16:creationId xmlns:a16="http://schemas.microsoft.com/office/drawing/2014/main" id="{3F8C9FB7-963D-4291-8606-ADE889340C9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17" name="Straight Connector 1616">
              <a:extLst>
                <a:ext uri="{FF2B5EF4-FFF2-40B4-BE49-F238E27FC236}">
                  <a16:creationId xmlns:a16="http://schemas.microsoft.com/office/drawing/2014/main" id="{FB564854-04FF-4175-B2FA-44A3900D4CC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18" name="Straight Connector 1617">
              <a:extLst>
                <a:ext uri="{FF2B5EF4-FFF2-40B4-BE49-F238E27FC236}">
                  <a16:creationId xmlns:a16="http://schemas.microsoft.com/office/drawing/2014/main" id="{73464DE9-311C-4628-B826-95D4993ACB6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19" name="Oval 1618">
              <a:extLst>
                <a:ext uri="{FF2B5EF4-FFF2-40B4-BE49-F238E27FC236}">
                  <a16:creationId xmlns:a16="http://schemas.microsoft.com/office/drawing/2014/main" id="{BD3AA9AD-4E02-4DE4-B621-1AC0003BAB6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0" name="Arc 1619">
              <a:extLst>
                <a:ext uri="{FF2B5EF4-FFF2-40B4-BE49-F238E27FC236}">
                  <a16:creationId xmlns:a16="http://schemas.microsoft.com/office/drawing/2014/main" id="{5E226F02-17A0-4F7E-9882-87B3C0BE475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1" name="Arc 1620">
              <a:extLst>
                <a:ext uri="{FF2B5EF4-FFF2-40B4-BE49-F238E27FC236}">
                  <a16:creationId xmlns:a16="http://schemas.microsoft.com/office/drawing/2014/main" id="{B2D54042-D2F4-485E-9809-725ABCD5A4A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2" name="Arc 1621">
              <a:extLst>
                <a:ext uri="{FF2B5EF4-FFF2-40B4-BE49-F238E27FC236}">
                  <a16:creationId xmlns:a16="http://schemas.microsoft.com/office/drawing/2014/main" id="{F19DE004-78F4-49F4-9AD4-CF3D06CA49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3" name="Arc 1622">
              <a:extLst>
                <a:ext uri="{FF2B5EF4-FFF2-40B4-BE49-F238E27FC236}">
                  <a16:creationId xmlns:a16="http://schemas.microsoft.com/office/drawing/2014/main" id="{A36950A3-872A-4EA7-A60A-B32775441F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4" name="Straight Connector 1623">
              <a:extLst>
                <a:ext uri="{FF2B5EF4-FFF2-40B4-BE49-F238E27FC236}">
                  <a16:creationId xmlns:a16="http://schemas.microsoft.com/office/drawing/2014/main" id="{5D30B7B5-E0C9-4EF4-B136-1F61BFBF35F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25" name="Straight Connector 1624">
              <a:extLst>
                <a:ext uri="{FF2B5EF4-FFF2-40B4-BE49-F238E27FC236}">
                  <a16:creationId xmlns:a16="http://schemas.microsoft.com/office/drawing/2014/main" id="{2B581BA7-FEE0-475D-BBDB-6ACF4F0661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26" name="Straight Connector 1625">
              <a:extLst>
                <a:ext uri="{FF2B5EF4-FFF2-40B4-BE49-F238E27FC236}">
                  <a16:creationId xmlns:a16="http://schemas.microsoft.com/office/drawing/2014/main" id="{4161B9CD-0100-418A-A150-6B1C8B0DD5A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27" name="Group 1626">
            <a:extLst>
              <a:ext uri="{FF2B5EF4-FFF2-40B4-BE49-F238E27FC236}">
                <a16:creationId xmlns:a16="http://schemas.microsoft.com/office/drawing/2014/main" id="{7975EE49-3902-474B-A58F-10E4EFF93D8B}"/>
              </a:ext>
            </a:extLst>
          </p:cNvPr>
          <p:cNvGrpSpPr/>
          <p:nvPr/>
        </p:nvGrpSpPr>
        <p:grpSpPr>
          <a:xfrm rot="2540802">
            <a:off x="11727099" y="4438650"/>
            <a:ext cx="544580" cy="346135"/>
            <a:chOff x="1459148" y="544749"/>
            <a:chExt cx="7412477" cy="5661498"/>
          </a:xfrm>
        </p:grpSpPr>
        <p:sp>
          <p:nvSpPr>
            <p:cNvPr id="1628" name="Arc 1627">
              <a:extLst>
                <a:ext uri="{FF2B5EF4-FFF2-40B4-BE49-F238E27FC236}">
                  <a16:creationId xmlns:a16="http://schemas.microsoft.com/office/drawing/2014/main" id="{EE680A5A-9CB5-4032-9F44-4CA3416161A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9" name="Straight Connector 1628">
              <a:extLst>
                <a:ext uri="{FF2B5EF4-FFF2-40B4-BE49-F238E27FC236}">
                  <a16:creationId xmlns:a16="http://schemas.microsoft.com/office/drawing/2014/main" id="{86B5FA89-8E5E-4F45-BF68-6EB741A10F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30" name="Arc 1629">
              <a:extLst>
                <a:ext uri="{FF2B5EF4-FFF2-40B4-BE49-F238E27FC236}">
                  <a16:creationId xmlns:a16="http://schemas.microsoft.com/office/drawing/2014/main" id="{F6E42EC4-3D7C-45AE-8F02-7E9C0B074F1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1" name="Straight Connector 1630">
              <a:extLst>
                <a:ext uri="{FF2B5EF4-FFF2-40B4-BE49-F238E27FC236}">
                  <a16:creationId xmlns:a16="http://schemas.microsoft.com/office/drawing/2014/main" id="{ADFA4240-9F37-4D5A-ACC0-467DB7AFE40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32" name="Straight Connector 1631">
              <a:extLst>
                <a:ext uri="{FF2B5EF4-FFF2-40B4-BE49-F238E27FC236}">
                  <a16:creationId xmlns:a16="http://schemas.microsoft.com/office/drawing/2014/main" id="{8394FCEB-8DE6-4346-9ECC-BB6006D7FAF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33" name="Oval 1632">
              <a:extLst>
                <a:ext uri="{FF2B5EF4-FFF2-40B4-BE49-F238E27FC236}">
                  <a16:creationId xmlns:a16="http://schemas.microsoft.com/office/drawing/2014/main" id="{386F58CE-179B-463D-B4EE-DA6E1E137D7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4" name="Arc 1633">
              <a:extLst>
                <a:ext uri="{FF2B5EF4-FFF2-40B4-BE49-F238E27FC236}">
                  <a16:creationId xmlns:a16="http://schemas.microsoft.com/office/drawing/2014/main" id="{48002DDE-7410-4A62-9DDB-764BDBC2A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5" name="Arc 1634">
              <a:extLst>
                <a:ext uri="{FF2B5EF4-FFF2-40B4-BE49-F238E27FC236}">
                  <a16:creationId xmlns:a16="http://schemas.microsoft.com/office/drawing/2014/main" id="{CA5CC3CF-F002-4154-B3F0-67178B41D6A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6" name="Arc 1635">
              <a:extLst>
                <a:ext uri="{FF2B5EF4-FFF2-40B4-BE49-F238E27FC236}">
                  <a16:creationId xmlns:a16="http://schemas.microsoft.com/office/drawing/2014/main" id="{00300612-122E-49C5-8005-9A566CFDB30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7" name="Arc 1636">
              <a:extLst>
                <a:ext uri="{FF2B5EF4-FFF2-40B4-BE49-F238E27FC236}">
                  <a16:creationId xmlns:a16="http://schemas.microsoft.com/office/drawing/2014/main" id="{FDDDC9FF-F502-4D3A-A965-947FAC81E4D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38" name="Straight Connector 1637">
              <a:extLst>
                <a:ext uri="{FF2B5EF4-FFF2-40B4-BE49-F238E27FC236}">
                  <a16:creationId xmlns:a16="http://schemas.microsoft.com/office/drawing/2014/main" id="{39ACEBE2-6049-4879-80CB-B1915CAC583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a:extLst>
                <a:ext uri="{FF2B5EF4-FFF2-40B4-BE49-F238E27FC236}">
                  <a16:creationId xmlns:a16="http://schemas.microsoft.com/office/drawing/2014/main" id="{67E505F1-2199-44A9-9F60-1864CD1808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40" name="Straight Connector 1639">
              <a:extLst>
                <a:ext uri="{FF2B5EF4-FFF2-40B4-BE49-F238E27FC236}">
                  <a16:creationId xmlns:a16="http://schemas.microsoft.com/office/drawing/2014/main" id="{986EFD14-EF11-4541-A677-177CD72AEAB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41" name="Group 1640">
            <a:extLst>
              <a:ext uri="{FF2B5EF4-FFF2-40B4-BE49-F238E27FC236}">
                <a16:creationId xmlns:a16="http://schemas.microsoft.com/office/drawing/2014/main" id="{1C8E0776-89ED-40EF-9F45-0FDE30A63BB7}"/>
              </a:ext>
            </a:extLst>
          </p:cNvPr>
          <p:cNvGrpSpPr/>
          <p:nvPr/>
        </p:nvGrpSpPr>
        <p:grpSpPr>
          <a:xfrm rot="2540802">
            <a:off x="11727099" y="4733925"/>
            <a:ext cx="544580" cy="346135"/>
            <a:chOff x="1459148" y="544749"/>
            <a:chExt cx="7412477" cy="5661498"/>
          </a:xfrm>
        </p:grpSpPr>
        <p:sp>
          <p:nvSpPr>
            <p:cNvPr id="1642" name="Arc 1641">
              <a:extLst>
                <a:ext uri="{FF2B5EF4-FFF2-40B4-BE49-F238E27FC236}">
                  <a16:creationId xmlns:a16="http://schemas.microsoft.com/office/drawing/2014/main" id="{C6227781-B07C-466E-8D93-F4BA4666C24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3" name="Straight Connector 1642">
              <a:extLst>
                <a:ext uri="{FF2B5EF4-FFF2-40B4-BE49-F238E27FC236}">
                  <a16:creationId xmlns:a16="http://schemas.microsoft.com/office/drawing/2014/main" id="{CD9F5FBC-E15A-4DBA-9B67-DB81659A28B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44" name="Arc 1643">
              <a:extLst>
                <a:ext uri="{FF2B5EF4-FFF2-40B4-BE49-F238E27FC236}">
                  <a16:creationId xmlns:a16="http://schemas.microsoft.com/office/drawing/2014/main" id="{2EFBCBEC-9FCC-4F1F-8232-ECFBAF5660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5" name="Straight Connector 1644">
              <a:extLst>
                <a:ext uri="{FF2B5EF4-FFF2-40B4-BE49-F238E27FC236}">
                  <a16:creationId xmlns:a16="http://schemas.microsoft.com/office/drawing/2014/main" id="{D8D32E54-D930-47B0-A3D2-4371D7DD23F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46" name="Straight Connector 1645">
              <a:extLst>
                <a:ext uri="{FF2B5EF4-FFF2-40B4-BE49-F238E27FC236}">
                  <a16:creationId xmlns:a16="http://schemas.microsoft.com/office/drawing/2014/main" id="{107BC962-BD48-480F-B18E-8E6117D6F03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47" name="Oval 1646">
              <a:extLst>
                <a:ext uri="{FF2B5EF4-FFF2-40B4-BE49-F238E27FC236}">
                  <a16:creationId xmlns:a16="http://schemas.microsoft.com/office/drawing/2014/main" id="{B1A93B30-45D5-46EB-984C-3269E4E67F5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8" name="Arc 1647">
              <a:extLst>
                <a:ext uri="{FF2B5EF4-FFF2-40B4-BE49-F238E27FC236}">
                  <a16:creationId xmlns:a16="http://schemas.microsoft.com/office/drawing/2014/main" id="{28B16164-FA25-4A2A-89DA-AFB74C53862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9" name="Arc 1648">
              <a:extLst>
                <a:ext uri="{FF2B5EF4-FFF2-40B4-BE49-F238E27FC236}">
                  <a16:creationId xmlns:a16="http://schemas.microsoft.com/office/drawing/2014/main" id="{92C2AA22-9373-4EDC-992A-371E5998583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0" name="Arc 1649">
              <a:extLst>
                <a:ext uri="{FF2B5EF4-FFF2-40B4-BE49-F238E27FC236}">
                  <a16:creationId xmlns:a16="http://schemas.microsoft.com/office/drawing/2014/main" id="{6D75E452-CF7E-4AA7-A77C-D21A47D4CD1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1" name="Arc 1650">
              <a:extLst>
                <a:ext uri="{FF2B5EF4-FFF2-40B4-BE49-F238E27FC236}">
                  <a16:creationId xmlns:a16="http://schemas.microsoft.com/office/drawing/2014/main" id="{00069BE5-BDBA-4AB6-BE65-511A022C7EA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2" name="Straight Connector 1651">
              <a:extLst>
                <a:ext uri="{FF2B5EF4-FFF2-40B4-BE49-F238E27FC236}">
                  <a16:creationId xmlns:a16="http://schemas.microsoft.com/office/drawing/2014/main" id="{4B2A7596-EDA3-4D9D-8A3F-99AFEE91100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a:extLst>
                <a:ext uri="{FF2B5EF4-FFF2-40B4-BE49-F238E27FC236}">
                  <a16:creationId xmlns:a16="http://schemas.microsoft.com/office/drawing/2014/main" id="{59B365C0-29DA-42BE-8EA0-17EEA6A9938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a:extLst>
                <a:ext uri="{FF2B5EF4-FFF2-40B4-BE49-F238E27FC236}">
                  <a16:creationId xmlns:a16="http://schemas.microsoft.com/office/drawing/2014/main" id="{A5D8CE8E-B424-4646-A6D3-85F40334993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55" name="Group 1654">
            <a:extLst>
              <a:ext uri="{FF2B5EF4-FFF2-40B4-BE49-F238E27FC236}">
                <a16:creationId xmlns:a16="http://schemas.microsoft.com/office/drawing/2014/main" id="{9143B702-D793-4B74-8D8E-A705006C6728}"/>
              </a:ext>
            </a:extLst>
          </p:cNvPr>
          <p:cNvGrpSpPr/>
          <p:nvPr/>
        </p:nvGrpSpPr>
        <p:grpSpPr>
          <a:xfrm rot="2540802">
            <a:off x="11727099" y="5029200"/>
            <a:ext cx="544580" cy="346135"/>
            <a:chOff x="1459148" y="544749"/>
            <a:chExt cx="7412477" cy="5661498"/>
          </a:xfrm>
        </p:grpSpPr>
        <p:sp>
          <p:nvSpPr>
            <p:cNvPr id="1656" name="Arc 1655">
              <a:extLst>
                <a:ext uri="{FF2B5EF4-FFF2-40B4-BE49-F238E27FC236}">
                  <a16:creationId xmlns:a16="http://schemas.microsoft.com/office/drawing/2014/main" id="{09304EA4-06FA-442D-8759-D0D84CE669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57" name="Straight Connector 1656">
              <a:extLst>
                <a:ext uri="{FF2B5EF4-FFF2-40B4-BE49-F238E27FC236}">
                  <a16:creationId xmlns:a16="http://schemas.microsoft.com/office/drawing/2014/main" id="{ABA0DFBB-65D2-49C9-A30D-57A9160B3F7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58" name="Arc 1657">
              <a:extLst>
                <a:ext uri="{FF2B5EF4-FFF2-40B4-BE49-F238E27FC236}">
                  <a16:creationId xmlns:a16="http://schemas.microsoft.com/office/drawing/2014/main" id="{198F2948-32B8-4112-A029-39E34DF2508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9" name="Straight Connector 1658">
              <a:extLst>
                <a:ext uri="{FF2B5EF4-FFF2-40B4-BE49-F238E27FC236}">
                  <a16:creationId xmlns:a16="http://schemas.microsoft.com/office/drawing/2014/main" id="{92386E07-05AC-411C-898B-CF2C176B5EC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60" name="Straight Connector 1659">
              <a:extLst>
                <a:ext uri="{FF2B5EF4-FFF2-40B4-BE49-F238E27FC236}">
                  <a16:creationId xmlns:a16="http://schemas.microsoft.com/office/drawing/2014/main" id="{7633BDE5-1E9C-470F-AD97-CA007C66349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61" name="Oval 1660">
              <a:extLst>
                <a:ext uri="{FF2B5EF4-FFF2-40B4-BE49-F238E27FC236}">
                  <a16:creationId xmlns:a16="http://schemas.microsoft.com/office/drawing/2014/main" id="{2EB59B8F-1005-4F17-A9B8-26D6CA31107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2" name="Arc 1661">
              <a:extLst>
                <a:ext uri="{FF2B5EF4-FFF2-40B4-BE49-F238E27FC236}">
                  <a16:creationId xmlns:a16="http://schemas.microsoft.com/office/drawing/2014/main" id="{C90EF3D7-5581-432E-89B7-DAF174163ED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3" name="Arc 1662">
              <a:extLst>
                <a:ext uri="{FF2B5EF4-FFF2-40B4-BE49-F238E27FC236}">
                  <a16:creationId xmlns:a16="http://schemas.microsoft.com/office/drawing/2014/main" id="{DDCEF29B-CCB3-4A25-A912-06DA34FF8FE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4" name="Arc 1663">
              <a:extLst>
                <a:ext uri="{FF2B5EF4-FFF2-40B4-BE49-F238E27FC236}">
                  <a16:creationId xmlns:a16="http://schemas.microsoft.com/office/drawing/2014/main" id="{55A36DAA-FF49-4944-84DC-E5311F864CE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5" name="Arc 1664">
              <a:extLst>
                <a:ext uri="{FF2B5EF4-FFF2-40B4-BE49-F238E27FC236}">
                  <a16:creationId xmlns:a16="http://schemas.microsoft.com/office/drawing/2014/main" id="{79CAB088-6D44-4FFF-9959-47FDAA69002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6" name="Straight Connector 1665">
              <a:extLst>
                <a:ext uri="{FF2B5EF4-FFF2-40B4-BE49-F238E27FC236}">
                  <a16:creationId xmlns:a16="http://schemas.microsoft.com/office/drawing/2014/main" id="{6F49696A-B15C-4F41-8063-4A0520E75B1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67" name="Straight Connector 1666">
              <a:extLst>
                <a:ext uri="{FF2B5EF4-FFF2-40B4-BE49-F238E27FC236}">
                  <a16:creationId xmlns:a16="http://schemas.microsoft.com/office/drawing/2014/main" id="{32996CAC-5CFC-4AFB-9FCE-62A03C03C6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68" name="Straight Connector 1667">
              <a:extLst>
                <a:ext uri="{FF2B5EF4-FFF2-40B4-BE49-F238E27FC236}">
                  <a16:creationId xmlns:a16="http://schemas.microsoft.com/office/drawing/2014/main" id="{CE94F44F-7F02-4925-B8DE-F395349E79E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69" name="Group 1668">
            <a:extLst>
              <a:ext uri="{FF2B5EF4-FFF2-40B4-BE49-F238E27FC236}">
                <a16:creationId xmlns:a16="http://schemas.microsoft.com/office/drawing/2014/main" id="{DDDB9CFF-735B-4987-A7F0-8F66C32855BA}"/>
              </a:ext>
            </a:extLst>
          </p:cNvPr>
          <p:cNvGrpSpPr/>
          <p:nvPr/>
        </p:nvGrpSpPr>
        <p:grpSpPr>
          <a:xfrm rot="2540802">
            <a:off x="11727099" y="5324475"/>
            <a:ext cx="544580" cy="346135"/>
            <a:chOff x="1459148" y="544749"/>
            <a:chExt cx="7412477" cy="5661498"/>
          </a:xfrm>
        </p:grpSpPr>
        <p:sp>
          <p:nvSpPr>
            <p:cNvPr id="1670" name="Arc 1669">
              <a:extLst>
                <a:ext uri="{FF2B5EF4-FFF2-40B4-BE49-F238E27FC236}">
                  <a16:creationId xmlns:a16="http://schemas.microsoft.com/office/drawing/2014/main" id="{F8B06F41-3A83-4ED9-87A3-7E2829D54EF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1" name="Straight Connector 1670">
              <a:extLst>
                <a:ext uri="{FF2B5EF4-FFF2-40B4-BE49-F238E27FC236}">
                  <a16:creationId xmlns:a16="http://schemas.microsoft.com/office/drawing/2014/main" id="{DEE8AE2B-F0B3-4EAF-BAEA-C41B50E978F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72" name="Arc 1671">
              <a:extLst>
                <a:ext uri="{FF2B5EF4-FFF2-40B4-BE49-F238E27FC236}">
                  <a16:creationId xmlns:a16="http://schemas.microsoft.com/office/drawing/2014/main" id="{070266C6-D6CE-40D7-9FEB-8611A1205D5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3" name="Straight Connector 1672">
              <a:extLst>
                <a:ext uri="{FF2B5EF4-FFF2-40B4-BE49-F238E27FC236}">
                  <a16:creationId xmlns:a16="http://schemas.microsoft.com/office/drawing/2014/main" id="{38ECD5E5-2276-44FD-A417-CFDCB6AF3B1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74" name="Straight Connector 1673">
              <a:extLst>
                <a:ext uri="{FF2B5EF4-FFF2-40B4-BE49-F238E27FC236}">
                  <a16:creationId xmlns:a16="http://schemas.microsoft.com/office/drawing/2014/main" id="{9A28D3B2-0E98-4D42-A81A-9B6E6412B17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75" name="Oval 1674">
              <a:extLst>
                <a:ext uri="{FF2B5EF4-FFF2-40B4-BE49-F238E27FC236}">
                  <a16:creationId xmlns:a16="http://schemas.microsoft.com/office/drawing/2014/main" id="{14DC5038-6BEE-405B-9FAC-8E5E33FEDAB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6" name="Arc 1675">
              <a:extLst>
                <a:ext uri="{FF2B5EF4-FFF2-40B4-BE49-F238E27FC236}">
                  <a16:creationId xmlns:a16="http://schemas.microsoft.com/office/drawing/2014/main" id="{C6B314A3-7E5D-4F52-8B98-51A3E1A6BFD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7" name="Arc 1676">
              <a:extLst>
                <a:ext uri="{FF2B5EF4-FFF2-40B4-BE49-F238E27FC236}">
                  <a16:creationId xmlns:a16="http://schemas.microsoft.com/office/drawing/2014/main" id="{7B6C4D12-000D-45ED-9ABF-0E76AF13D57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8" name="Arc 1677">
              <a:extLst>
                <a:ext uri="{FF2B5EF4-FFF2-40B4-BE49-F238E27FC236}">
                  <a16:creationId xmlns:a16="http://schemas.microsoft.com/office/drawing/2014/main" id="{1591E4C0-3664-4591-9B83-EBCE89333D6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9" name="Arc 1678">
              <a:extLst>
                <a:ext uri="{FF2B5EF4-FFF2-40B4-BE49-F238E27FC236}">
                  <a16:creationId xmlns:a16="http://schemas.microsoft.com/office/drawing/2014/main" id="{A7C6F2A9-3728-465B-9905-AD887AFBA12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0" name="Straight Connector 1679">
              <a:extLst>
                <a:ext uri="{FF2B5EF4-FFF2-40B4-BE49-F238E27FC236}">
                  <a16:creationId xmlns:a16="http://schemas.microsoft.com/office/drawing/2014/main" id="{A88DF246-E7ED-43F5-94AA-6E648DB272A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81" name="Straight Connector 1680">
              <a:extLst>
                <a:ext uri="{FF2B5EF4-FFF2-40B4-BE49-F238E27FC236}">
                  <a16:creationId xmlns:a16="http://schemas.microsoft.com/office/drawing/2014/main" id="{4FFA4A84-280D-4DE3-9294-6883542931B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82" name="Straight Connector 1681">
              <a:extLst>
                <a:ext uri="{FF2B5EF4-FFF2-40B4-BE49-F238E27FC236}">
                  <a16:creationId xmlns:a16="http://schemas.microsoft.com/office/drawing/2014/main" id="{53F873F4-7CB0-427C-BBE4-6C81942D623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83" name="Group 1682">
            <a:extLst>
              <a:ext uri="{FF2B5EF4-FFF2-40B4-BE49-F238E27FC236}">
                <a16:creationId xmlns:a16="http://schemas.microsoft.com/office/drawing/2014/main" id="{BB2C3B67-58C3-4FAE-AC39-ADC99C38DDA6}"/>
              </a:ext>
            </a:extLst>
          </p:cNvPr>
          <p:cNvGrpSpPr/>
          <p:nvPr/>
        </p:nvGrpSpPr>
        <p:grpSpPr>
          <a:xfrm rot="2540802">
            <a:off x="11727099" y="5619750"/>
            <a:ext cx="544580" cy="346135"/>
            <a:chOff x="1459148" y="544749"/>
            <a:chExt cx="7412477" cy="5661498"/>
          </a:xfrm>
        </p:grpSpPr>
        <p:sp>
          <p:nvSpPr>
            <p:cNvPr id="1684" name="Arc 1683">
              <a:extLst>
                <a:ext uri="{FF2B5EF4-FFF2-40B4-BE49-F238E27FC236}">
                  <a16:creationId xmlns:a16="http://schemas.microsoft.com/office/drawing/2014/main" id="{DC542073-7BCC-4EC0-AD8B-8D3EE884764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5" name="Straight Connector 1684">
              <a:extLst>
                <a:ext uri="{FF2B5EF4-FFF2-40B4-BE49-F238E27FC236}">
                  <a16:creationId xmlns:a16="http://schemas.microsoft.com/office/drawing/2014/main" id="{AD76F1E5-1A4C-4D00-9DB3-D6A0BC7A17F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86" name="Arc 1685">
              <a:extLst>
                <a:ext uri="{FF2B5EF4-FFF2-40B4-BE49-F238E27FC236}">
                  <a16:creationId xmlns:a16="http://schemas.microsoft.com/office/drawing/2014/main" id="{2B85863B-5862-4A08-8D1E-C58BBD664CC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87" name="Straight Connector 1686">
              <a:extLst>
                <a:ext uri="{FF2B5EF4-FFF2-40B4-BE49-F238E27FC236}">
                  <a16:creationId xmlns:a16="http://schemas.microsoft.com/office/drawing/2014/main" id="{41B39E82-421B-413A-97F6-12DBD75FCCC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0ABDDF78-CDCE-4E99-84BD-7850191FDE4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89" name="Oval 1688">
              <a:extLst>
                <a:ext uri="{FF2B5EF4-FFF2-40B4-BE49-F238E27FC236}">
                  <a16:creationId xmlns:a16="http://schemas.microsoft.com/office/drawing/2014/main" id="{D905B0EE-8858-42FA-91BA-4FA4AAA0D5A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0" name="Arc 1689">
              <a:extLst>
                <a:ext uri="{FF2B5EF4-FFF2-40B4-BE49-F238E27FC236}">
                  <a16:creationId xmlns:a16="http://schemas.microsoft.com/office/drawing/2014/main" id="{91D6EE75-D7B8-4D9D-A2AA-73852969AEE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1" name="Arc 1690">
              <a:extLst>
                <a:ext uri="{FF2B5EF4-FFF2-40B4-BE49-F238E27FC236}">
                  <a16:creationId xmlns:a16="http://schemas.microsoft.com/office/drawing/2014/main" id="{970C3760-0A16-4D15-BDB4-D8DDD035110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2" name="Arc 1691">
              <a:extLst>
                <a:ext uri="{FF2B5EF4-FFF2-40B4-BE49-F238E27FC236}">
                  <a16:creationId xmlns:a16="http://schemas.microsoft.com/office/drawing/2014/main" id="{58D91411-A657-45FF-8997-D1042A30230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3" name="Arc 1692">
              <a:extLst>
                <a:ext uri="{FF2B5EF4-FFF2-40B4-BE49-F238E27FC236}">
                  <a16:creationId xmlns:a16="http://schemas.microsoft.com/office/drawing/2014/main" id="{6889CC5E-058C-4FA5-AAD9-F003316B30E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4" name="Straight Connector 1693">
              <a:extLst>
                <a:ext uri="{FF2B5EF4-FFF2-40B4-BE49-F238E27FC236}">
                  <a16:creationId xmlns:a16="http://schemas.microsoft.com/office/drawing/2014/main" id="{9244FBCA-2292-4F50-8E41-68324FDF6C7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95" name="Straight Connector 1694">
              <a:extLst>
                <a:ext uri="{FF2B5EF4-FFF2-40B4-BE49-F238E27FC236}">
                  <a16:creationId xmlns:a16="http://schemas.microsoft.com/office/drawing/2014/main" id="{B33D01D2-E83E-4FBF-80E9-DC7F93A9BE4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a:extLst>
                <a:ext uri="{FF2B5EF4-FFF2-40B4-BE49-F238E27FC236}">
                  <a16:creationId xmlns:a16="http://schemas.microsoft.com/office/drawing/2014/main" id="{AF00F4F9-D09F-45BB-A9BF-C45A4035097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97" name="Group 1696">
            <a:extLst>
              <a:ext uri="{FF2B5EF4-FFF2-40B4-BE49-F238E27FC236}">
                <a16:creationId xmlns:a16="http://schemas.microsoft.com/office/drawing/2014/main" id="{BE80D84C-47E0-4676-9119-1278C9EF61F1}"/>
              </a:ext>
            </a:extLst>
          </p:cNvPr>
          <p:cNvGrpSpPr/>
          <p:nvPr/>
        </p:nvGrpSpPr>
        <p:grpSpPr>
          <a:xfrm rot="2540802">
            <a:off x="11727099" y="5915025"/>
            <a:ext cx="544580" cy="346135"/>
            <a:chOff x="1459148" y="544749"/>
            <a:chExt cx="7412477" cy="5661498"/>
          </a:xfrm>
        </p:grpSpPr>
        <p:sp>
          <p:nvSpPr>
            <p:cNvPr id="1698" name="Arc 1697">
              <a:extLst>
                <a:ext uri="{FF2B5EF4-FFF2-40B4-BE49-F238E27FC236}">
                  <a16:creationId xmlns:a16="http://schemas.microsoft.com/office/drawing/2014/main" id="{EDF459C2-8E57-40C5-84ED-05B4F51CC98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9" name="Straight Connector 1698">
              <a:extLst>
                <a:ext uri="{FF2B5EF4-FFF2-40B4-BE49-F238E27FC236}">
                  <a16:creationId xmlns:a16="http://schemas.microsoft.com/office/drawing/2014/main" id="{112569F4-5C37-4530-8977-5782B67B242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00" name="Arc 1699">
              <a:extLst>
                <a:ext uri="{FF2B5EF4-FFF2-40B4-BE49-F238E27FC236}">
                  <a16:creationId xmlns:a16="http://schemas.microsoft.com/office/drawing/2014/main" id="{77C407D0-0862-4745-A9A1-6ADD0159C24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1" name="Straight Connector 1700">
              <a:extLst>
                <a:ext uri="{FF2B5EF4-FFF2-40B4-BE49-F238E27FC236}">
                  <a16:creationId xmlns:a16="http://schemas.microsoft.com/office/drawing/2014/main" id="{501B785A-F194-4C41-9757-B300B4BBF4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02" name="Straight Connector 1701">
              <a:extLst>
                <a:ext uri="{FF2B5EF4-FFF2-40B4-BE49-F238E27FC236}">
                  <a16:creationId xmlns:a16="http://schemas.microsoft.com/office/drawing/2014/main" id="{8B89B64D-73C6-42A4-B8E3-38503AB3D46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03" name="Oval 1702">
              <a:extLst>
                <a:ext uri="{FF2B5EF4-FFF2-40B4-BE49-F238E27FC236}">
                  <a16:creationId xmlns:a16="http://schemas.microsoft.com/office/drawing/2014/main" id="{32638477-281C-4306-8C80-CA1C1D9346B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4" name="Arc 1703">
              <a:extLst>
                <a:ext uri="{FF2B5EF4-FFF2-40B4-BE49-F238E27FC236}">
                  <a16:creationId xmlns:a16="http://schemas.microsoft.com/office/drawing/2014/main" id="{C9B34FF9-FF5E-4E46-95D6-D07B9F17B5A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5" name="Arc 1704">
              <a:extLst>
                <a:ext uri="{FF2B5EF4-FFF2-40B4-BE49-F238E27FC236}">
                  <a16:creationId xmlns:a16="http://schemas.microsoft.com/office/drawing/2014/main" id="{36A677F2-95FF-4DD3-AF2D-E44F6866B83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6" name="Arc 1705">
              <a:extLst>
                <a:ext uri="{FF2B5EF4-FFF2-40B4-BE49-F238E27FC236}">
                  <a16:creationId xmlns:a16="http://schemas.microsoft.com/office/drawing/2014/main" id="{510AB4A0-AB2B-4BF3-A1CA-60E0D17BD5C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7" name="Arc 1706">
              <a:extLst>
                <a:ext uri="{FF2B5EF4-FFF2-40B4-BE49-F238E27FC236}">
                  <a16:creationId xmlns:a16="http://schemas.microsoft.com/office/drawing/2014/main" id="{04711EB1-2178-4918-B55E-393766406E5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08" name="Straight Connector 1707">
              <a:extLst>
                <a:ext uri="{FF2B5EF4-FFF2-40B4-BE49-F238E27FC236}">
                  <a16:creationId xmlns:a16="http://schemas.microsoft.com/office/drawing/2014/main" id="{620F6140-F1FE-40A4-BF21-9DC00BA0CBC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a:extLst>
                <a:ext uri="{FF2B5EF4-FFF2-40B4-BE49-F238E27FC236}">
                  <a16:creationId xmlns:a16="http://schemas.microsoft.com/office/drawing/2014/main" id="{289A376F-1768-49C7-9EC8-F2E060C05F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a:extLst>
                <a:ext uri="{FF2B5EF4-FFF2-40B4-BE49-F238E27FC236}">
                  <a16:creationId xmlns:a16="http://schemas.microsoft.com/office/drawing/2014/main" id="{907809B2-E19F-4D90-82F8-8230B462F93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11" name="Group 1710">
            <a:extLst>
              <a:ext uri="{FF2B5EF4-FFF2-40B4-BE49-F238E27FC236}">
                <a16:creationId xmlns:a16="http://schemas.microsoft.com/office/drawing/2014/main" id="{9B1BB1D0-BB5C-4E5A-8BF5-042B69C14C27}"/>
              </a:ext>
            </a:extLst>
          </p:cNvPr>
          <p:cNvGrpSpPr/>
          <p:nvPr/>
        </p:nvGrpSpPr>
        <p:grpSpPr>
          <a:xfrm rot="2540802">
            <a:off x="11727099" y="6210300"/>
            <a:ext cx="544580" cy="346135"/>
            <a:chOff x="1459148" y="544749"/>
            <a:chExt cx="7412477" cy="5661498"/>
          </a:xfrm>
        </p:grpSpPr>
        <p:sp>
          <p:nvSpPr>
            <p:cNvPr id="1712" name="Arc 1711">
              <a:extLst>
                <a:ext uri="{FF2B5EF4-FFF2-40B4-BE49-F238E27FC236}">
                  <a16:creationId xmlns:a16="http://schemas.microsoft.com/office/drawing/2014/main" id="{01398A8D-5C51-4C89-8EF3-6AA2DD13B0C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3" name="Straight Connector 1712">
              <a:extLst>
                <a:ext uri="{FF2B5EF4-FFF2-40B4-BE49-F238E27FC236}">
                  <a16:creationId xmlns:a16="http://schemas.microsoft.com/office/drawing/2014/main" id="{C330DC8A-1F1E-40F0-A87F-5E3DB404058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14" name="Arc 1713">
              <a:extLst>
                <a:ext uri="{FF2B5EF4-FFF2-40B4-BE49-F238E27FC236}">
                  <a16:creationId xmlns:a16="http://schemas.microsoft.com/office/drawing/2014/main" id="{93C0C6ED-C29C-48B6-8F6F-8045C682E57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5" name="Straight Connector 1714">
              <a:extLst>
                <a:ext uri="{FF2B5EF4-FFF2-40B4-BE49-F238E27FC236}">
                  <a16:creationId xmlns:a16="http://schemas.microsoft.com/office/drawing/2014/main" id="{7C2E38C4-3BD5-47BB-9488-D049D5F8577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16" name="Straight Connector 1715">
              <a:extLst>
                <a:ext uri="{FF2B5EF4-FFF2-40B4-BE49-F238E27FC236}">
                  <a16:creationId xmlns:a16="http://schemas.microsoft.com/office/drawing/2014/main" id="{2F932E84-4A95-4198-BDB2-9E022EA541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17" name="Oval 1716">
              <a:extLst>
                <a:ext uri="{FF2B5EF4-FFF2-40B4-BE49-F238E27FC236}">
                  <a16:creationId xmlns:a16="http://schemas.microsoft.com/office/drawing/2014/main" id="{7CEB84EB-25F5-4034-AF79-CA1BD080204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8" name="Arc 1717">
              <a:extLst>
                <a:ext uri="{FF2B5EF4-FFF2-40B4-BE49-F238E27FC236}">
                  <a16:creationId xmlns:a16="http://schemas.microsoft.com/office/drawing/2014/main" id="{3A4A0DFD-33C6-44EF-B450-EACD0867FED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9" name="Arc 1718">
              <a:extLst>
                <a:ext uri="{FF2B5EF4-FFF2-40B4-BE49-F238E27FC236}">
                  <a16:creationId xmlns:a16="http://schemas.microsoft.com/office/drawing/2014/main" id="{73FC8193-61FD-4CF5-850C-3EADC6C33F3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0" name="Arc 1719">
              <a:extLst>
                <a:ext uri="{FF2B5EF4-FFF2-40B4-BE49-F238E27FC236}">
                  <a16:creationId xmlns:a16="http://schemas.microsoft.com/office/drawing/2014/main" id="{6415DE29-C890-456E-BF46-5894F8DEACD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1" name="Arc 1720">
              <a:extLst>
                <a:ext uri="{FF2B5EF4-FFF2-40B4-BE49-F238E27FC236}">
                  <a16:creationId xmlns:a16="http://schemas.microsoft.com/office/drawing/2014/main" id="{E0855E35-B44A-4C17-9CE5-CA5CCC1E412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2" name="Straight Connector 1721">
              <a:extLst>
                <a:ext uri="{FF2B5EF4-FFF2-40B4-BE49-F238E27FC236}">
                  <a16:creationId xmlns:a16="http://schemas.microsoft.com/office/drawing/2014/main" id="{40A577B2-BF92-4EDA-B57D-87C238DE920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23" name="Straight Connector 1722">
              <a:extLst>
                <a:ext uri="{FF2B5EF4-FFF2-40B4-BE49-F238E27FC236}">
                  <a16:creationId xmlns:a16="http://schemas.microsoft.com/office/drawing/2014/main" id="{88D6C65C-46DE-4575-9A9C-A37C1049854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24" name="Straight Connector 1723">
              <a:extLst>
                <a:ext uri="{FF2B5EF4-FFF2-40B4-BE49-F238E27FC236}">
                  <a16:creationId xmlns:a16="http://schemas.microsoft.com/office/drawing/2014/main" id="{F3891D4D-C0EE-46C8-A2BC-B3121C05C3E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40174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6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 name="Group 685">
            <a:extLst>
              <a:ext uri="{FF2B5EF4-FFF2-40B4-BE49-F238E27FC236}">
                <a16:creationId xmlns:a16="http://schemas.microsoft.com/office/drawing/2014/main" id="{CC14FC84-A327-404A-B72D-7D18E1D34C05}"/>
              </a:ext>
            </a:extLst>
          </p:cNvPr>
          <p:cNvGrpSpPr/>
          <p:nvPr/>
        </p:nvGrpSpPr>
        <p:grpSpPr>
          <a:xfrm rot="2540802">
            <a:off x="-179151" y="9525"/>
            <a:ext cx="544580" cy="346135"/>
            <a:chOff x="1459148" y="544749"/>
            <a:chExt cx="7412477" cy="5661498"/>
          </a:xfrm>
        </p:grpSpPr>
        <p:sp>
          <p:nvSpPr>
            <p:cNvPr id="687" name="Arc 686">
              <a:extLst>
                <a:ext uri="{FF2B5EF4-FFF2-40B4-BE49-F238E27FC236}">
                  <a16:creationId xmlns:a16="http://schemas.microsoft.com/office/drawing/2014/main" id="{809C9ADE-A27C-457D-885D-205D5A4E446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8" name="Straight Connector 687">
              <a:extLst>
                <a:ext uri="{FF2B5EF4-FFF2-40B4-BE49-F238E27FC236}">
                  <a16:creationId xmlns:a16="http://schemas.microsoft.com/office/drawing/2014/main" id="{E9D7AB48-C80A-4F83-8D08-D7CFD149391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89" name="Arc 688">
              <a:extLst>
                <a:ext uri="{FF2B5EF4-FFF2-40B4-BE49-F238E27FC236}">
                  <a16:creationId xmlns:a16="http://schemas.microsoft.com/office/drawing/2014/main" id="{823FB5D3-C1B1-44BD-B9AA-367A3DB17A3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0" name="Straight Connector 689">
              <a:extLst>
                <a:ext uri="{FF2B5EF4-FFF2-40B4-BE49-F238E27FC236}">
                  <a16:creationId xmlns:a16="http://schemas.microsoft.com/office/drawing/2014/main" id="{0769D215-5742-4416-9F4D-3BA4447C3D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E0D21EE-0BAA-43AD-938F-E31F6B5D0F3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92" name="Oval 691">
              <a:extLst>
                <a:ext uri="{FF2B5EF4-FFF2-40B4-BE49-F238E27FC236}">
                  <a16:creationId xmlns:a16="http://schemas.microsoft.com/office/drawing/2014/main" id="{2C62D017-E49F-4AB8-8461-F757084DCB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3" name="Arc 692">
              <a:extLst>
                <a:ext uri="{FF2B5EF4-FFF2-40B4-BE49-F238E27FC236}">
                  <a16:creationId xmlns:a16="http://schemas.microsoft.com/office/drawing/2014/main" id="{0061AD73-CC10-4AAE-9F0A-AFC701B1D7D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4" name="Arc 693">
              <a:extLst>
                <a:ext uri="{FF2B5EF4-FFF2-40B4-BE49-F238E27FC236}">
                  <a16:creationId xmlns:a16="http://schemas.microsoft.com/office/drawing/2014/main" id="{3A50994C-DD05-402F-A902-E11D4715F11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5" name="Arc 694">
              <a:extLst>
                <a:ext uri="{FF2B5EF4-FFF2-40B4-BE49-F238E27FC236}">
                  <a16:creationId xmlns:a16="http://schemas.microsoft.com/office/drawing/2014/main" id="{59B55EF9-423F-40B6-9F5D-51810F30999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6" name="Arc 695">
              <a:extLst>
                <a:ext uri="{FF2B5EF4-FFF2-40B4-BE49-F238E27FC236}">
                  <a16:creationId xmlns:a16="http://schemas.microsoft.com/office/drawing/2014/main" id="{8ABDFA1A-84E0-40E5-B44C-B41C2B26C45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7" name="Straight Connector 696">
              <a:extLst>
                <a:ext uri="{FF2B5EF4-FFF2-40B4-BE49-F238E27FC236}">
                  <a16:creationId xmlns:a16="http://schemas.microsoft.com/office/drawing/2014/main" id="{670FB663-EECE-4D7C-92B6-B1C9863CEB5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98" name="Straight Connector 697">
              <a:extLst>
                <a:ext uri="{FF2B5EF4-FFF2-40B4-BE49-F238E27FC236}">
                  <a16:creationId xmlns:a16="http://schemas.microsoft.com/office/drawing/2014/main" id="{46418964-E255-4684-ACC5-7F267E925D8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99" name="Straight Connector 698">
              <a:extLst>
                <a:ext uri="{FF2B5EF4-FFF2-40B4-BE49-F238E27FC236}">
                  <a16:creationId xmlns:a16="http://schemas.microsoft.com/office/drawing/2014/main" id="{EC75C706-5AB5-4509-8A85-CA4AB8A7615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00" name="Group 699">
            <a:extLst>
              <a:ext uri="{FF2B5EF4-FFF2-40B4-BE49-F238E27FC236}">
                <a16:creationId xmlns:a16="http://schemas.microsoft.com/office/drawing/2014/main" id="{9F7143FA-B5BB-469A-A8CE-EFE083445E56}"/>
              </a:ext>
            </a:extLst>
          </p:cNvPr>
          <p:cNvGrpSpPr/>
          <p:nvPr/>
        </p:nvGrpSpPr>
        <p:grpSpPr>
          <a:xfrm rot="2540802">
            <a:off x="135174" y="9525"/>
            <a:ext cx="544580" cy="346135"/>
            <a:chOff x="1459148" y="544749"/>
            <a:chExt cx="7412477" cy="5661498"/>
          </a:xfrm>
        </p:grpSpPr>
        <p:sp>
          <p:nvSpPr>
            <p:cNvPr id="701" name="Arc 700">
              <a:extLst>
                <a:ext uri="{FF2B5EF4-FFF2-40B4-BE49-F238E27FC236}">
                  <a16:creationId xmlns:a16="http://schemas.microsoft.com/office/drawing/2014/main" id="{05285C14-62C4-43CA-956E-D83C301E3E3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2" name="Straight Connector 701">
              <a:extLst>
                <a:ext uri="{FF2B5EF4-FFF2-40B4-BE49-F238E27FC236}">
                  <a16:creationId xmlns:a16="http://schemas.microsoft.com/office/drawing/2014/main" id="{66A8D944-B718-45DF-AD3C-8356A3E856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3" name="Arc 702">
              <a:extLst>
                <a:ext uri="{FF2B5EF4-FFF2-40B4-BE49-F238E27FC236}">
                  <a16:creationId xmlns:a16="http://schemas.microsoft.com/office/drawing/2014/main" id="{4CB52BA9-CCDA-4651-B88E-0BAB001F4D4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04" name="Straight Connector 703">
              <a:extLst>
                <a:ext uri="{FF2B5EF4-FFF2-40B4-BE49-F238E27FC236}">
                  <a16:creationId xmlns:a16="http://schemas.microsoft.com/office/drawing/2014/main" id="{A87DBC83-B075-4996-8698-8E9477D669C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A5C9FD2A-48B4-4715-8354-31775C1B84F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06" name="Oval 705">
              <a:extLst>
                <a:ext uri="{FF2B5EF4-FFF2-40B4-BE49-F238E27FC236}">
                  <a16:creationId xmlns:a16="http://schemas.microsoft.com/office/drawing/2014/main" id="{53BFCF4E-9DC0-4109-9765-F19B8BFBB7F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Arc 706">
              <a:extLst>
                <a:ext uri="{FF2B5EF4-FFF2-40B4-BE49-F238E27FC236}">
                  <a16:creationId xmlns:a16="http://schemas.microsoft.com/office/drawing/2014/main" id="{10E72BFD-0100-4E44-9A05-020D6901714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8" name="Arc 707">
              <a:extLst>
                <a:ext uri="{FF2B5EF4-FFF2-40B4-BE49-F238E27FC236}">
                  <a16:creationId xmlns:a16="http://schemas.microsoft.com/office/drawing/2014/main" id="{6E3C8007-C0D9-4D96-B7B5-653E0A1971D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9" name="Arc 708">
              <a:extLst>
                <a:ext uri="{FF2B5EF4-FFF2-40B4-BE49-F238E27FC236}">
                  <a16:creationId xmlns:a16="http://schemas.microsoft.com/office/drawing/2014/main" id="{A822AC7E-9EA2-4070-9BB9-E3AAB8FC681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0" name="Arc 709">
              <a:extLst>
                <a:ext uri="{FF2B5EF4-FFF2-40B4-BE49-F238E27FC236}">
                  <a16:creationId xmlns:a16="http://schemas.microsoft.com/office/drawing/2014/main" id="{3EB8C450-3B20-4BA5-B861-D00FA8EC032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1" name="Straight Connector 710">
              <a:extLst>
                <a:ext uri="{FF2B5EF4-FFF2-40B4-BE49-F238E27FC236}">
                  <a16:creationId xmlns:a16="http://schemas.microsoft.com/office/drawing/2014/main" id="{784ACD0F-71F1-48B3-BAEC-E41D4F9675D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02F2A64D-35A7-4903-A773-A235B68D95A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5931C5FD-432E-4C48-8028-C671DFCC252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14" name="Group 713">
            <a:extLst>
              <a:ext uri="{FF2B5EF4-FFF2-40B4-BE49-F238E27FC236}">
                <a16:creationId xmlns:a16="http://schemas.microsoft.com/office/drawing/2014/main" id="{AB69FDDF-256F-42DA-A590-72373C7EFFD5}"/>
              </a:ext>
            </a:extLst>
          </p:cNvPr>
          <p:cNvGrpSpPr/>
          <p:nvPr/>
        </p:nvGrpSpPr>
        <p:grpSpPr>
          <a:xfrm rot="2540802">
            <a:off x="449499" y="9525"/>
            <a:ext cx="544580" cy="346135"/>
            <a:chOff x="1459148" y="544749"/>
            <a:chExt cx="7412477" cy="5661498"/>
          </a:xfrm>
        </p:grpSpPr>
        <p:sp>
          <p:nvSpPr>
            <p:cNvPr id="715" name="Arc 714">
              <a:extLst>
                <a:ext uri="{FF2B5EF4-FFF2-40B4-BE49-F238E27FC236}">
                  <a16:creationId xmlns:a16="http://schemas.microsoft.com/office/drawing/2014/main" id="{609C4EA1-5160-4C56-BADC-95922814E76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16" name="Straight Connector 715">
              <a:extLst>
                <a:ext uri="{FF2B5EF4-FFF2-40B4-BE49-F238E27FC236}">
                  <a16:creationId xmlns:a16="http://schemas.microsoft.com/office/drawing/2014/main" id="{AB24A5CD-1F82-4032-ADF4-AA10EFACBE7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17" name="Arc 716">
              <a:extLst>
                <a:ext uri="{FF2B5EF4-FFF2-40B4-BE49-F238E27FC236}">
                  <a16:creationId xmlns:a16="http://schemas.microsoft.com/office/drawing/2014/main" id="{8440E633-F8E3-4904-B8BF-6E930ED1C1D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8" name="Straight Connector 717">
              <a:extLst>
                <a:ext uri="{FF2B5EF4-FFF2-40B4-BE49-F238E27FC236}">
                  <a16:creationId xmlns:a16="http://schemas.microsoft.com/office/drawing/2014/main" id="{E99B3002-9A65-42E9-8C9A-4DBE78640D8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2C84A07D-B625-45E9-B146-1F62FC185AA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20" name="Oval 719">
              <a:extLst>
                <a:ext uri="{FF2B5EF4-FFF2-40B4-BE49-F238E27FC236}">
                  <a16:creationId xmlns:a16="http://schemas.microsoft.com/office/drawing/2014/main" id="{6560EA9D-7D4D-469A-B561-D7AA05091D7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Arc 720">
              <a:extLst>
                <a:ext uri="{FF2B5EF4-FFF2-40B4-BE49-F238E27FC236}">
                  <a16:creationId xmlns:a16="http://schemas.microsoft.com/office/drawing/2014/main" id="{D2FC4A76-A830-4E98-A17D-7534AE38F46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2" name="Arc 721">
              <a:extLst>
                <a:ext uri="{FF2B5EF4-FFF2-40B4-BE49-F238E27FC236}">
                  <a16:creationId xmlns:a16="http://schemas.microsoft.com/office/drawing/2014/main" id="{B909B6AC-7B28-4E8F-B4EE-5B8E05C0CA8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3" name="Arc 722">
              <a:extLst>
                <a:ext uri="{FF2B5EF4-FFF2-40B4-BE49-F238E27FC236}">
                  <a16:creationId xmlns:a16="http://schemas.microsoft.com/office/drawing/2014/main" id="{29896966-2587-41A3-A025-351C7FC6DC2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4" name="Arc 723">
              <a:extLst>
                <a:ext uri="{FF2B5EF4-FFF2-40B4-BE49-F238E27FC236}">
                  <a16:creationId xmlns:a16="http://schemas.microsoft.com/office/drawing/2014/main" id="{9936A6A4-EC41-46D7-A224-A9C52943DE2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25" name="Straight Connector 724">
              <a:extLst>
                <a:ext uri="{FF2B5EF4-FFF2-40B4-BE49-F238E27FC236}">
                  <a16:creationId xmlns:a16="http://schemas.microsoft.com/office/drawing/2014/main" id="{93DF618E-2DA6-4D05-9AD4-7027EDDFC64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33837834-4ED8-43DE-9854-73CA36355B3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a:extLst>
                <a:ext uri="{FF2B5EF4-FFF2-40B4-BE49-F238E27FC236}">
                  <a16:creationId xmlns:a16="http://schemas.microsoft.com/office/drawing/2014/main" id="{82129D36-2FD8-4E19-A673-B8C10572668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28" name="Group 727">
            <a:extLst>
              <a:ext uri="{FF2B5EF4-FFF2-40B4-BE49-F238E27FC236}">
                <a16:creationId xmlns:a16="http://schemas.microsoft.com/office/drawing/2014/main" id="{E198BE6B-BA04-472C-BB61-CC4935DC383B}"/>
              </a:ext>
            </a:extLst>
          </p:cNvPr>
          <p:cNvGrpSpPr/>
          <p:nvPr/>
        </p:nvGrpSpPr>
        <p:grpSpPr>
          <a:xfrm rot="2540802">
            <a:off x="763824" y="9525"/>
            <a:ext cx="544580" cy="346135"/>
            <a:chOff x="1459148" y="544749"/>
            <a:chExt cx="7412477" cy="5661498"/>
          </a:xfrm>
        </p:grpSpPr>
        <p:sp>
          <p:nvSpPr>
            <p:cNvPr id="729" name="Arc 728">
              <a:extLst>
                <a:ext uri="{FF2B5EF4-FFF2-40B4-BE49-F238E27FC236}">
                  <a16:creationId xmlns:a16="http://schemas.microsoft.com/office/drawing/2014/main" id="{AB4B7A48-556B-40D4-A087-2E5A49388A8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0" name="Straight Connector 729">
              <a:extLst>
                <a:ext uri="{FF2B5EF4-FFF2-40B4-BE49-F238E27FC236}">
                  <a16:creationId xmlns:a16="http://schemas.microsoft.com/office/drawing/2014/main" id="{31497563-9CC7-41E2-BC19-BB58D6A3583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31" name="Arc 730">
              <a:extLst>
                <a:ext uri="{FF2B5EF4-FFF2-40B4-BE49-F238E27FC236}">
                  <a16:creationId xmlns:a16="http://schemas.microsoft.com/office/drawing/2014/main" id="{B311A1EC-BDEE-41A9-88ED-4F494B74193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2" name="Straight Connector 731">
              <a:extLst>
                <a:ext uri="{FF2B5EF4-FFF2-40B4-BE49-F238E27FC236}">
                  <a16:creationId xmlns:a16="http://schemas.microsoft.com/office/drawing/2014/main" id="{17CAB8E0-28E9-4D83-81E8-2149E0322D3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172BDB42-1653-44C7-889C-2AFAE0AE7CC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34" name="Oval 733">
              <a:extLst>
                <a:ext uri="{FF2B5EF4-FFF2-40B4-BE49-F238E27FC236}">
                  <a16:creationId xmlns:a16="http://schemas.microsoft.com/office/drawing/2014/main" id="{C3F6B399-FDB5-4EF6-82A0-CA86F59D15F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Arc 734">
              <a:extLst>
                <a:ext uri="{FF2B5EF4-FFF2-40B4-BE49-F238E27FC236}">
                  <a16:creationId xmlns:a16="http://schemas.microsoft.com/office/drawing/2014/main" id="{F44CC834-9289-41EE-83FD-C4EFD44C093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6" name="Arc 735">
              <a:extLst>
                <a:ext uri="{FF2B5EF4-FFF2-40B4-BE49-F238E27FC236}">
                  <a16:creationId xmlns:a16="http://schemas.microsoft.com/office/drawing/2014/main" id="{EA47AF20-04BE-4F49-8DDF-BF6FB1D566B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7" name="Arc 736">
              <a:extLst>
                <a:ext uri="{FF2B5EF4-FFF2-40B4-BE49-F238E27FC236}">
                  <a16:creationId xmlns:a16="http://schemas.microsoft.com/office/drawing/2014/main" id="{96ADDA60-DC04-49BA-87EB-CDA6F3ED942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8" name="Arc 737">
              <a:extLst>
                <a:ext uri="{FF2B5EF4-FFF2-40B4-BE49-F238E27FC236}">
                  <a16:creationId xmlns:a16="http://schemas.microsoft.com/office/drawing/2014/main" id="{C1BAC278-0C6D-49C1-A6EC-050B3B6D1A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9" name="Straight Connector 738">
              <a:extLst>
                <a:ext uri="{FF2B5EF4-FFF2-40B4-BE49-F238E27FC236}">
                  <a16:creationId xmlns:a16="http://schemas.microsoft.com/office/drawing/2014/main" id="{52169239-A6CD-4948-90B4-2DEBD6074DB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40" name="Straight Connector 739">
              <a:extLst>
                <a:ext uri="{FF2B5EF4-FFF2-40B4-BE49-F238E27FC236}">
                  <a16:creationId xmlns:a16="http://schemas.microsoft.com/office/drawing/2014/main" id="{E2E2C2B0-B133-4CA1-A14B-72E3633BBE3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41" name="Straight Connector 740">
              <a:extLst>
                <a:ext uri="{FF2B5EF4-FFF2-40B4-BE49-F238E27FC236}">
                  <a16:creationId xmlns:a16="http://schemas.microsoft.com/office/drawing/2014/main" id="{1F389FC7-EA88-49E3-AA19-9027F491F2D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42" name="Group 741">
            <a:extLst>
              <a:ext uri="{FF2B5EF4-FFF2-40B4-BE49-F238E27FC236}">
                <a16:creationId xmlns:a16="http://schemas.microsoft.com/office/drawing/2014/main" id="{E1C8DDCA-A8E6-420E-907D-99A7B8FD4146}"/>
              </a:ext>
            </a:extLst>
          </p:cNvPr>
          <p:cNvGrpSpPr/>
          <p:nvPr/>
        </p:nvGrpSpPr>
        <p:grpSpPr>
          <a:xfrm rot="2540802">
            <a:off x="1078149" y="9525"/>
            <a:ext cx="544580" cy="346135"/>
            <a:chOff x="1459148" y="544749"/>
            <a:chExt cx="7412477" cy="5661498"/>
          </a:xfrm>
        </p:grpSpPr>
        <p:sp>
          <p:nvSpPr>
            <p:cNvPr id="743" name="Arc 742">
              <a:extLst>
                <a:ext uri="{FF2B5EF4-FFF2-40B4-BE49-F238E27FC236}">
                  <a16:creationId xmlns:a16="http://schemas.microsoft.com/office/drawing/2014/main" id="{03F2D1A5-44C8-4C1E-8BEE-BF9A5844494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44" name="Straight Connector 743">
              <a:extLst>
                <a:ext uri="{FF2B5EF4-FFF2-40B4-BE49-F238E27FC236}">
                  <a16:creationId xmlns:a16="http://schemas.microsoft.com/office/drawing/2014/main" id="{02856B7C-70B3-4F18-A20C-7924504857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45" name="Arc 744">
              <a:extLst>
                <a:ext uri="{FF2B5EF4-FFF2-40B4-BE49-F238E27FC236}">
                  <a16:creationId xmlns:a16="http://schemas.microsoft.com/office/drawing/2014/main" id="{5A8E08BC-2A44-46BB-8D77-E71FD6E2F9C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46" name="Straight Connector 745">
              <a:extLst>
                <a:ext uri="{FF2B5EF4-FFF2-40B4-BE49-F238E27FC236}">
                  <a16:creationId xmlns:a16="http://schemas.microsoft.com/office/drawing/2014/main" id="{4BD0AACE-7A6D-456D-A5D4-56DB7B87AAF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BFB88421-5F77-4F61-BF92-ACB334DB5FC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8" name="Oval 747">
              <a:extLst>
                <a:ext uri="{FF2B5EF4-FFF2-40B4-BE49-F238E27FC236}">
                  <a16:creationId xmlns:a16="http://schemas.microsoft.com/office/drawing/2014/main" id="{95751573-2DAF-4F43-83D7-855D054E425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Arc 748">
              <a:extLst>
                <a:ext uri="{FF2B5EF4-FFF2-40B4-BE49-F238E27FC236}">
                  <a16:creationId xmlns:a16="http://schemas.microsoft.com/office/drawing/2014/main" id="{2F8A852C-F7C7-4482-AAAE-6E9ABB8CA62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0" name="Arc 749">
              <a:extLst>
                <a:ext uri="{FF2B5EF4-FFF2-40B4-BE49-F238E27FC236}">
                  <a16:creationId xmlns:a16="http://schemas.microsoft.com/office/drawing/2014/main" id="{5D11495E-06E0-40BE-BB7D-8F566CE1636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1" name="Arc 750">
              <a:extLst>
                <a:ext uri="{FF2B5EF4-FFF2-40B4-BE49-F238E27FC236}">
                  <a16:creationId xmlns:a16="http://schemas.microsoft.com/office/drawing/2014/main" id="{64E5B653-252D-46FD-A5CD-06415A4FB9B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2" name="Arc 751">
              <a:extLst>
                <a:ext uri="{FF2B5EF4-FFF2-40B4-BE49-F238E27FC236}">
                  <a16:creationId xmlns:a16="http://schemas.microsoft.com/office/drawing/2014/main" id="{3C54F31D-3EF7-4839-9CBD-7A8F874FF8C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3" name="Straight Connector 752">
              <a:extLst>
                <a:ext uri="{FF2B5EF4-FFF2-40B4-BE49-F238E27FC236}">
                  <a16:creationId xmlns:a16="http://schemas.microsoft.com/office/drawing/2014/main" id="{9209E87B-6466-4AEA-9C1A-F6C0513DAC6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a:extLst>
                <a:ext uri="{FF2B5EF4-FFF2-40B4-BE49-F238E27FC236}">
                  <a16:creationId xmlns:a16="http://schemas.microsoft.com/office/drawing/2014/main" id="{C822D091-E5BE-458F-B1B4-B72F9392FFB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5A09DE42-223B-495F-B66E-619DF081124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56" name="Group 755">
            <a:extLst>
              <a:ext uri="{FF2B5EF4-FFF2-40B4-BE49-F238E27FC236}">
                <a16:creationId xmlns:a16="http://schemas.microsoft.com/office/drawing/2014/main" id="{C1E9BC09-48FA-4BA9-8349-48B0C280E23C}"/>
              </a:ext>
            </a:extLst>
          </p:cNvPr>
          <p:cNvGrpSpPr/>
          <p:nvPr/>
        </p:nvGrpSpPr>
        <p:grpSpPr>
          <a:xfrm rot="2540802">
            <a:off x="1392474" y="9525"/>
            <a:ext cx="544580" cy="346135"/>
            <a:chOff x="1459148" y="544749"/>
            <a:chExt cx="7412477" cy="5661498"/>
          </a:xfrm>
        </p:grpSpPr>
        <p:sp>
          <p:nvSpPr>
            <p:cNvPr id="757" name="Arc 756">
              <a:extLst>
                <a:ext uri="{FF2B5EF4-FFF2-40B4-BE49-F238E27FC236}">
                  <a16:creationId xmlns:a16="http://schemas.microsoft.com/office/drawing/2014/main" id="{4DB07365-E64C-4BBA-A2C9-5F39257FC06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8" name="Straight Connector 757">
              <a:extLst>
                <a:ext uri="{FF2B5EF4-FFF2-40B4-BE49-F238E27FC236}">
                  <a16:creationId xmlns:a16="http://schemas.microsoft.com/office/drawing/2014/main" id="{146A1F52-3399-4F31-9DD4-C59404011EA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59" name="Arc 758">
              <a:extLst>
                <a:ext uri="{FF2B5EF4-FFF2-40B4-BE49-F238E27FC236}">
                  <a16:creationId xmlns:a16="http://schemas.microsoft.com/office/drawing/2014/main" id="{7C063B15-876B-49FD-93E6-986CD5BD428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0" name="Straight Connector 759">
              <a:extLst>
                <a:ext uri="{FF2B5EF4-FFF2-40B4-BE49-F238E27FC236}">
                  <a16:creationId xmlns:a16="http://schemas.microsoft.com/office/drawing/2014/main" id="{5F3DE288-278D-4020-952A-4477A220CB9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F0B3ADD8-FA56-44B4-BBC4-54B4022E57D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62" name="Oval 761">
              <a:extLst>
                <a:ext uri="{FF2B5EF4-FFF2-40B4-BE49-F238E27FC236}">
                  <a16:creationId xmlns:a16="http://schemas.microsoft.com/office/drawing/2014/main" id="{6B6C0502-6898-4C58-9B09-7CC52E932ED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3" name="Arc 762">
              <a:extLst>
                <a:ext uri="{FF2B5EF4-FFF2-40B4-BE49-F238E27FC236}">
                  <a16:creationId xmlns:a16="http://schemas.microsoft.com/office/drawing/2014/main" id="{1648A2EA-57F1-494C-8C0E-44901F6B03E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4" name="Arc 763">
              <a:extLst>
                <a:ext uri="{FF2B5EF4-FFF2-40B4-BE49-F238E27FC236}">
                  <a16:creationId xmlns:a16="http://schemas.microsoft.com/office/drawing/2014/main" id="{E9B2C562-72F3-4843-ACD2-D65425A84EF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5" name="Arc 764">
              <a:extLst>
                <a:ext uri="{FF2B5EF4-FFF2-40B4-BE49-F238E27FC236}">
                  <a16:creationId xmlns:a16="http://schemas.microsoft.com/office/drawing/2014/main" id="{E5D6949E-6A71-4861-B947-169784CC7CD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6" name="Arc 765">
              <a:extLst>
                <a:ext uri="{FF2B5EF4-FFF2-40B4-BE49-F238E27FC236}">
                  <a16:creationId xmlns:a16="http://schemas.microsoft.com/office/drawing/2014/main" id="{B831F187-0CC2-4BBB-A794-FF97971C665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7" name="Straight Connector 766">
              <a:extLst>
                <a:ext uri="{FF2B5EF4-FFF2-40B4-BE49-F238E27FC236}">
                  <a16:creationId xmlns:a16="http://schemas.microsoft.com/office/drawing/2014/main" id="{DB5EA9B4-CC81-4224-A4A7-0464034F1FA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68" name="Straight Connector 767">
              <a:extLst>
                <a:ext uri="{FF2B5EF4-FFF2-40B4-BE49-F238E27FC236}">
                  <a16:creationId xmlns:a16="http://schemas.microsoft.com/office/drawing/2014/main" id="{01597A29-88DA-45EC-88B4-B6156501075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a:extLst>
                <a:ext uri="{FF2B5EF4-FFF2-40B4-BE49-F238E27FC236}">
                  <a16:creationId xmlns:a16="http://schemas.microsoft.com/office/drawing/2014/main" id="{80A0D246-7867-456A-BDF3-EB394D7BA4D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70" name="Group 769">
            <a:extLst>
              <a:ext uri="{FF2B5EF4-FFF2-40B4-BE49-F238E27FC236}">
                <a16:creationId xmlns:a16="http://schemas.microsoft.com/office/drawing/2014/main" id="{3A1BD458-F43A-4D6C-AF94-47FDF2B0B990}"/>
              </a:ext>
            </a:extLst>
          </p:cNvPr>
          <p:cNvGrpSpPr/>
          <p:nvPr/>
        </p:nvGrpSpPr>
        <p:grpSpPr>
          <a:xfrm rot="2540802">
            <a:off x="1706799" y="9525"/>
            <a:ext cx="544580" cy="346135"/>
            <a:chOff x="1459148" y="544749"/>
            <a:chExt cx="7412477" cy="5661498"/>
          </a:xfrm>
        </p:grpSpPr>
        <p:sp>
          <p:nvSpPr>
            <p:cNvPr id="771" name="Arc 770">
              <a:extLst>
                <a:ext uri="{FF2B5EF4-FFF2-40B4-BE49-F238E27FC236}">
                  <a16:creationId xmlns:a16="http://schemas.microsoft.com/office/drawing/2014/main" id="{29921495-38C6-4FFE-BC8F-E77A5288EA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2" name="Straight Connector 771">
              <a:extLst>
                <a:ext uri="{FF2B5EF4-FFF2-40B4-BE49-F238E27FC236}">
                  <a16:creationId xmlns:a16="http://schemas.microsoft.com/office/drawing/2014/main" id="{E2A3B3EE-251D-4433-8ACC-0975DCED454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3" name="Arc 772">
              <a:extLst>
                <a:ext uri="{FF2B5EF4-FFF2-40B4-BE49-F238E27FC236}">
                  <a16:creationId xmlns:a16="http://schemas.microsoft.com/office/drawing/2014/main" id="{722F0B9D-D2ED-4054-868D-9667E4C404E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74" name="Straight Connector 773">
              <a:extLst>
                <a:ext uri="{FF2B5EF4-FFF2-40B4-BE49-F238E27FC236}">
                  <a16:creationId xmlns:a16="http://schemas.microsoft.com/office/drawing/2014/main" id="{91FD2957-013B-4500-8DE3-94482F0E8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F956024C-6C2D-4842-8B2A-07BE2457AFF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76" name="Oval 775">
              <a:extLst>
                <a:ext uri="{FF2B5EF4-FFF2-40B4-BE49-F238E27FC236}">
                  <a16:creationId xmlns:a16="http://schemas.microsoft.com/office/drawing/2014/main" id="{82C5900E-2ADC-4686-BFA2-AEE37FFBD0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7" name="Arc 776">
              <a:extLst>
                <a:ext uri="{FF2B5EF4-FFF2-40B4-BE49-F238E27FC236}">
                  <a16:creationId xmlns:a16="http://schemas.microsoft.com/office/drawing/2014/main" id="{423F5200-DF0E-4E27-BA32-01312DA5B97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8" name="Arc 777">
              <a:extLst>
                <a:ext uri="{FF2B5EF4-FFF2-40B4-BE49-F238E27FC236}">
                  <a16:creationId xmlns:a16="http://schemas.microsoft.com/office/drawing/2014/main" id="{F1AF0E38-A249-43AE-A332-A4736CFFA01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9" name="Arc 778">
              <a:extLst>
                <a:ext uri="{FF2B5EF4-FFF2-40B4-BE49-F238E27FC236}">
                  <a16:creationId xmlns:a16="http://schemas.microsoft.com/office/drawing/2014/main" id="{C3FD1D4B-5A5C-49EF-BB3D-A994CB1CE61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0" name="Arc 779">
              <a:extLst>
                <a:ext uri="{FF2B5EF4-FFF2-40B4-BE49-F238E27FC236}">
                  <a16:creationId xmlns:a16="http://schemas.microsoft.com/office/drawing/2014/main" id="{BBA23FF2-0143-4213-97D7-4D0F1D4D7DF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1" name="Straight Connector 780">
              <a:extLst>
                <a:ext uri="{FF2B5EF4-FFF2-40B4-BE49-F238E27FC236}">
                  <a16:creationId xmlns:a16="http://schemas.microsoft.com/office/drawing/2014/main" id="{A9828228-6514-4B4F-A83E-A16D8C1F7AC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5E7F5A2F-230D-4DED-8FD0-DFEC4662052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61C48CCA-83B0-4964-AD78-068A8B61DBE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84" name="Group 783">
            <a:extLst>
              <a:ext uri="{FF2B5EF4-FFF2-40B4-BE49-F238E27FC236}">
                <a16:creationId xmlns:a16="http://schemas.microsoft.com/office/drawing/2014/main" id="{D01A9D07-54FE-4089-82D2-A494D25EA1CD}"/>
              </a:ext>
            </a:extLst>
          </p:cNvPr>
          <p:cNvGrpSpPr/>
          <p:nvPr/>
        </p:nvGrpSpPr>
        <p:grpSpPr>
          <a:xfrm rot="2540802">
            <a:off x="2021124" y="9525"/>
            <a:ext cx="544580" cy="346135"/>
            <a:chOff x="1459148" y="544749"/>
            <a:chExt cx="7412477" cy="5661498"/>
          </a:xfrm>
        </p:grpSpPr>
        <p:sp>
          <p:nvSpPr>
            <p:cNvPr id="785" name="Arc 784">
              <a:extLst>
                <a:ext uri="{FF2B5EF4-FFF2-40B4-BE49-F238E27FC236}">
                  <a16:creationId xmlns:a16="http://schemas.microsoft.com/office/drawing/2014/main" id="{716D37C0-5297-4153-B7D6-337AF93409F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6" name="Straight Connector 785">
              <a:extLst>
                <a:ext uri="{FF2B5EF4-FFF2-40B4-BE49-F238E27FC236}">
                  <a16:creationId xmlns:a16="http://schemas.microsoft.com/office/drawing/2014/main" id="{A6EE9572-F9DF-4780-A3BE-E5EFC0FF858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87" name="Arc 786">
              <a:extLst>
                <a:ext uri="{FF2B5EF4-FFF2-40B4-BE49-F238E27FC236}">
                  <a16:creationId xmlns:a16="http://schemas.microsoft.com/office/drawing/2014/main" id="{C7F75126-912E-44D3-85F9-FC9ED976D16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8" name="Straight Connector 787">
              <a:extLst>
                <a:ext uri="{FF2B5EF4-FFF2-40B4-BE49-F238E27FC236}">
                  <a16:creationId xmlns:a16="http://schemas.microsoft.com/office/drawing/2014/main" id="{17D09A61-AF73-400A-97CF-8466E4BC9D3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CF251E75-DDD6-414E-B22F-ECA32DC46A5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90" name="Oval 789">
              <a:extLst>
                <a:ext uri="{FF2B5EF4-FFF2-40B4-BE49-F238E27FC236}">
                  <a16:creationId xmlns:a16="http://schemas.microsoft.com/office/drawing/2014/main" id="{4F5F04F4-8357-4E68-A24F-11EDB5E1656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Arc 790">
              <a:extLst>
                <a:ext uri="{FF2B5EF4-FFF2-40B4-BE49-F238E27FC236}">
                  <a16:creationId xmlns:a16="http://schemas.microsoft.com/office/drawing/2014/main" id="{C4CD0798-D0BA-41F0-B368-4AF4EEF4A15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2" name="Arc 791">
              <a:extLst>
                <a:ext uri="{FF2B5EF4-FFF2-40B4-BE49-F238E27FC236}">
                  <a16:creationId xmlns:a16="http://schemas.microsoft.com/office/drawing/2014/main" id="{B935A5FB-4DA7-4745-BF07-77FB305EB3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3" name="Arc 792">
              <a:extLst>
                <a:ext uri="{FF2B5EF4-FFF2-40B4-BE49-F238E27FC236}">
                  <a16:creationId xmlns:a16="http://schemas.microsoft.com/office/drawing/2014/main" id="{885E86D3-3692-4E01-A293-EA02283067F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4" name="Arc 793">
              <a:extLst>
                <a:ext uri="{FF2B5EF4-FFF2-40B4-BE49-F238E27FC236}">
                  <a16:creationId xmlns:a16="http://schemas.microsoft.com/office/drawing/2014/main" id="{43685F8B-1694-49FB-8D51-8E0706E7E13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95" name="Straight Connector 794">
              <a:extLst>
                <a:ext uri="{FF2B5EF4-FFF2-40B4-BE49-F238E27FC236}">
                  <a16:creationId xmlns:a16="http://schemas.microsoft.com/office/drawing/2014/main" id="{1345E129-B0F6-4360-802A-C6A86EE62BA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294A2E25-D11F-43A6-9226-BDBC6548E0B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EF41C691-54A9-458C-911B-2E13212986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98" name="Group 797">
            <a:extLst>
              <a:ext uri="{FF2B5EF4-FFF2-40B4-BE49-F238E27FC236}">
                <a16:creationId xmlns:a16="http://schemas.microsoft.com/office/drawing/2014/main" id="{79DEC7CC-7849-483F-8DDD-13FD1E4431C1}"/>
              </a:ext>
            </a:extLst>
          </p:cNvPr>
          <p:cNvGrpSpPr/>
          <p:nvPr/>
        </p:nvGrpSpPr>
        <p:grpSpPr>
          <a:xfrm rot="2540802">
            <a:off x="2335449" y="9525"/>
            <a:ext cx="544580" cy="346135"/>
            <a:chOff x="1459148" y="544749"/>
            <a:chExt cx="7412477" cy="5661498"/>
          </a:xfrm>
        </p:grpSpPr>
        <p:sp>
          <p:nvSpPr>
            <p:cNvPr id="799" name="Arc 798">
              <a:extLst>
                <a:ext uri="{FF2B5EF4-FFF2-40B4-BE49-F238E27FC236}">
                  <a16:creationId xmlns:a16="http://schemas.microsoft.com/office/drawing/2014/main" id="{3B1C3947-52E0-4A75-98C4-7896CD72EE4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0" name="Straight Connector 799">
              <a:extLst>
                <a:ext uri="{FF2B5EF4-FFF2-40B4-BE49-F238E27FC236}">
                  <a16:creationId xmlns:a16="http://schemas.microsoft.com/office/drawing/2014/main" id="{9A8FEB67-8655-4EE0-92ED-801E21E663D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01" name="Arc 800">
              <a:extLst>
                <a:ext uri="{FF2B5EF4-FFF2-40B4-BE49-F238E27FC236}">
                  <a16:creationId xmlns:a16="http://schemas.microsoft.com/office/drawing/2014/main" id="{DE66CB80-179F-40B2-A1BF-D7C5B05DF45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2" name="Straight Connector 801">
              <a:extLst>
                <a:ext uri="{FF2B5EF4-FFF2-40B4-BE49-F238E27FC236}">
                  <a16:creationId xmlns:a16="http://schemas.microsoft.com/office/drawing/2014/main" id="{CD8CD4C8-FF6C-4396-80D5-79D38511F38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3DA535D1-376F-4278-9088-3DC30B78A4B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04" name="Oval 803">
              <a:extLst>
                <a:ext uri="{FF2B5EF4-FFF2-40B4-BE49-F238E27FC236}">
                  <a16:creationId xmlns:a16="http://schemas.microsoft.com/office/drawing/2014/main" id="{FD83C994-9321-419E-BED6-59DD3F236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5" name="Arc 804">
              <a:extLst>
                <a:ext uri="{FF2B5EF4-FFF2-40B4-BE49-F238E27FC236}">
                  <a16:creationId xmlns:a16="http://schemas.microsoft.com/office/drawing/2014/main" id="{03956686-B0B1-4B5A-A9A0-C9B2D528882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6" name="Arc 805">
              <a:extLst>
                <a:ext uri="{FF2B5EF4-FFF2-40B4-BE49-F238E27FC236}">
                  <a16:creationId xmlns:a16="http://schemas.microsoft.com/office/drawing/2014/main" id="{ADEE3C29-38AA-44E9-86EA-5D90CA23710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7" name="Arc 806">
              <a:extLst>
                <a:ext uri="{FF2B5EF4-FFF2-40B4-BE49-F238E27FC236}">
                  <a16:creationId xmlns:a16="http://schemas.microsoft.com/office/drawing/2014/main" id="{3D943DB0-B59A-464D-90E5-E579D2179C8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9F45A061-763F-4AA5-9C6A-CB7B532DF8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5" name="Straight Connector 924">
              <a:extLst>
                <a:ext uri="{FF2B5EF4-FFF2-40B4-BE49-F238E27FC236}">
                  <a16:creationId xmlns:a16="http://schemas.microsoft.com/office/drawing/2014/main" id="{3492A791-7B58-44F3-8390-3543988396A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26" name="Straight Connector 925">
              <a:extLst>
                <a:ext uri="{FF2B5EF4-FFF2-40B4-BE49-F238E27FC236}">
                  <a16:creationId xmlns:a16="http://schemas.microsoft.com/office/drawing/2014/main" id="{28DDB25D-2D26-4735-9383-39747D0AA64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27" name="Straight Connector 926">
              <a:extLst>
                <a:ext uri="{FF2B5EF4-FFF2-40B4-BE49-F238E27FC236}">
                  <a16:creationId xmlns:a16="http://schemas.microsoft.com/office/drawing/2014/main" id="{1D941D02-303F-4669-896E-52708514C69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28" name="Group 927">
            <a:extLst>
              <a:ext uri="{FF2B5EF4-FFF2-40B4-BE49-F238E27FC236}">
                <a16:creationId xmlns:a16="http://schemas.microsoft.com/office/drawing/2014/main" id="{2528BBD7-57E3-4104-AD4B-D36FC2AC54AE}"/>
              </a:ext>
            </a:extLst>
          </p:cNvPr>
          <p:cNvGrpSpPr/>
          <p:nvPr/>
        </p:nvGrpSpPr>
        <p:grpSpPr>
          <a:xfrm rot="2540802">
            <a:off x="2649774" y="9525"/>
            <a:ext cx="544580" cy="346135"/>
            <a:chOff x="1459148" y="544749"/>
            <a:chExt cx="7412477" cy="5661498"/>
          </a:xfrm>
        </p:grpSpPr>
        <p:sp>
          <p:nvSpPr>
            <p:cNvPr id="929" name="Arc 928">
              <a:extLst>
                <a:ext uri="{FF2B5EF4-FFF2-40B4-BE49-F238E27FC236}">
                  <a16:creationId xmlns:a16="http://schemas.microsoft.com/office/drawing/2014/main" id="{B6B51C33-3B74-4AE3-B6A4-62FE32A2682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0" name="Straight Connector 929">
              <a:extLst>
                <a:ext uri="{FF2B5EF4-FFF2-40B4-BE49-F238E27FC236}">
                  <a16:creationId xmlns:a16="http://schemas.microsoft.com/office/drawing/2014/main" id="{25B630B2-3BA0-4764-B530-2FDDAF2CBFF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31" name="Arc 930">
              <a:extLst>
                <a:ext uri="{FF2B5EF4-FFF2-40B4-BE49-F238E27FC236}">
                  <a16:creationId xmlns:a16="http://schemas.microsoft.com/office/drawing/2014/main" id="{51110B68-12D3-42AB-946B-5FBADC390EF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D382F11E-0503-4053-9CE8-93DA7D12019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BBF47C52-58B1-4D6D-983F-D9112378865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34" name="Oval 933">
              <a:extLst>
                <a:ext uri="{FF2B5EF4-FFF2-40B4-BE49-F238E27FC236}">
                  <a16:creationId xmlns:a16="http://schemas.microsoft.com/office/drawing/2014/main" id="{7B12D0EA-C365-47F5-A3D6-77328722E63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5" name="Arc 934">
              <a:extLst>
                <a:ext uri="{FF2B5EF4-FFF2-40B4-BE49-F238E27FC236}">
                  <a16:creationId xmlns:a16="http://schemas.microsoft.com/office/drawing/2014/main" id="{D829F518-F2A1-48B3-A902-524DCA5CD7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6" name="Arc 935">
              <a:extLst>
                <a:ext uri="{FF2B5EF4-FFF2-40B4-BE49-F238E27FC236}">
                  <a16:creationId xmlns:a16="http://schemas.microsoft.com/office/drawing/2014/main" id="{5B8F2597-D4E5-460C-8380-EA05ED06705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7" name="Arc 936">
              <a:extLst>
                <a:ext uri="{FF2B5EF4-FFF2-40B4-BE49-F238E27FC236}">
                  <a16:creationId xmlns:a16="http://schemas.microsoft.com/office/drawing/2014/main" id="{545C00F8-F518-45D0-B43A-BEE247CE92D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1458AB6E-A248-48E6-BB0A-AE68F3C8D7F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9" name="Straight Connector 938">
              <a:extLst>
                <a:ext uri="{FF2B5EF4-FFF2-40B4-BE49-F238E27FC236}">
                  <a16:creationId xmlns:a16="http://schemas.microsoft.com/office/drawing/2014/main" id="{AEBB5135-3293-4DB3-8F19-36917679515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a:extLst>
                <a:ext uri="{FF2B5EF4-FFF2-40B4-BE49-F238E27FC236}">
                  <a16:creationId xmlns:a16="http://schemas.microsoft.com/office/drawing/2014/main" id="{E028C47A-32F6-4539-B241-721AECD29E1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a:extLst>
                <a:ext uri="{FF2B5EF4-FFF2-40B4-BE49-F238E27FC236}">
                  <a16:creationId xmlns:a16="http://schemas.microsoft.com/office/drawing/2014/main" id="{C4DFDB95-14EA-42A6-8BCC-0DD40D5113C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42" name="Group 941">
            <a:extLst>
              <a:ext uri="{FF2B5EF4-FFF2-40B4-BE49-F238E27FC236}">
                <a16:creationId xmlns:a16="http://schemas.microsoft.com/office/drawing/2014/main" id="{208C8CE5-3CC1-444D-9583-AAE1B6D84CB1}"/>
              </a:ext>
            </a:extLst>
          </p:cNvPr>
          <p:cNvGrpSpPr/>
          <p:nvPr/>
        </p:nvGrpSpPr>
        <p:grpSpPr>
          <a:xfrm rot="2540802">
            <a:off x="2964099" y="0"/>
            <a:ext cx="544580" cy="346135"/>
            <a:chOff x="1459148" y="544749"/>
            <a:chExt cx="7412477" cy="5661498"/>
          </a:xfrm>
        </p:grpSpPr>
        <p:sp>
          <p:nvSpPr>
            <p:cNvPr id="943" name="Arc 942">
              <a:extLst>
                <a:ext uri="{FF2B5EF4-FFF2-40B4-BE49-F238E27FC236}">
                  <a16:creationId xmlns:a16="http://schemas.microsoft.com/office/drawing/2014/main" id="{8A6D14F3-5C1F-4648-9D4E-6792722F8D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4" name="Straight Connector 943">
              <a:extLst>
                <a:ext uri="{FF2B5EF4-FFF2-40B4-BE49-F238E27FC236}">
                  <a16:creationId xmlns:a16="http://schemas.microsoft.com/office/drawing/2014/main" id="{22F2454C-447E-4208-B341-D6D4BD3B50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45" name="Arc 944">
              <a:extLst>
                <a:ext uri="{FF2B5EF4-FFF2-40B4-BE49-F238E27FC236}">
                  <a16:creationId xmlns:a16="http://schemas.microsoft.com/office/drawing/2014/main" id="{803FBDE8-948F-43AE-AF2B-A2F9E1689AB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6B62A5E3-A661-4DE5-B790-31F7F307DF7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06FB488F-4ADA-414E-9610-4E1F88E6565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48" name="Oval 947">
              <a:extLst>
                <a:ext uri="{FF2B5EF4-FFF2-40B4-BE49-F238E27FC236}">
                  <a16:creationId xmlns:a16="http://schemas.microsoft.com/office/drawing/2014/main" id="{DABBCB6A-4287-474D-81FC-171A0B6A600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Arc 948">
              <a:extLst>
                <a:ext uri="{FF2B5EF4-FFF2-40B4-BE49-F238E27FC236}">
                  <a16:creationId xmlns:a16="http://schemas.microsoft.com/office/drawing/2014/main" id="{37EA41C4-D5FA-43CD-8CFB-543BE75E05D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0" name="Arc 949">
              <a:extLst>
                <a:ext uri="{FF2B5EF4-FFF2-40B4-BE49-F238E27FC236}">
                  <a16:creationId xmlns:a16="http://schemas.microsoft.com/office/drawing/2014/main" id="{D23310D3-BF99-4A5A-AFB0-9646B4D4977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1" name="Arc 950">
              <a:extLst>
                <a:ext uri="{FF2B5EF4-FFF2-40B4-BE49-F238E27FC236}">
                  <a16:creationId xmlns:a16="http://schemas.microsoft.com/office/drawing/2014/main" id="{16715E33-23A3-41B3-B03F-0C9328BA971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BAC0B9A0-DE31-4545-A6A6-13EDF13FDE0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3" name="Straight Connector 952">
              <a:extLst>
                <a:ext uri="{FF2B5EF4-FFF2-40B4-BE49-F238E27FC236}">
                  <a16:creationId xmlns:a16="http://schemas.microsoft.com/office/drawing/2014/main" id="{E7243CE8-C417-464B-90D1-79C09567ACE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BAA98C62-EA3F-4C61-999A-F811F94C3FE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355EAAED-DC62-42DB-BF5D-F4C17993BE8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56" name="Group 955">
            <a:extLst>
              <a:ext uri="{FF2B5EF4-FFF2-40B4-BE49-F238E27FC236}">
                <a16:creationId xmlns:a16="http://schemas.microsoft.com/office/drawing/2014/main" id="{829313EB-5E75-4E87-850C-852802617869}"/>
              </a:ext>
            </a:extLst>
          </p:cNvPr>
          <p:cNvGrpSpPr/>
          <p:nvPr/>
        </p:nvGrpSpPr>
        <p:grpSpPr>
          <a:xfrm rot="2540802">
            <a:off x="3278424" y="9525"/>
            <a:ext cx="544580" cy="346135"/>
            <a:chOff x="1459148" y="544749"/>
            <a:chExt cx="7412477" cy="5661498"/>
          </a:xfrm>
        </p:grpSpPr>
        <p:sp>
          <p:nvSpPr>
            <p:cNvPr id="957" name="Arc 956">
              <a:extLst>
                <a:ext uri="{FF2B5EF4-FFF2-40B4-BE49-F238E27FC236}">
                  <a16:creationId xmlns:a16="http://schemas.microsoft.com/office/drawing/2014/main" id="{FD406752-DEF1-447E-B5C1-2ACC93C01DE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58" name="Straight Connector 957">
              <a:extLst>
                <a:ext uri="{FF2B5EF4-FFF2-40B4-BE49-F238E27FC236}">
                  <a16:creationId xmlns:a16="http://schemas.microsoft.com/office/drawing/2014/main" id="{C723883F-8C46-47B4-9785-74B8A13E51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59" name="Arc 958">
              <a:extLst>
                <a:ext uri="{FF2B5EF4-FFF2-40B4-BE49-F238E27FC236}">
                  <a16:creationId xmlns:a16="http://schemas.microsoft.com/office/drawing/2014/main" id="{31D603A5-E30E-41FE-A90D-71F5E514E34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AFC69978-1A45-4BA7-8D6C-2D46278C536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61" name="Straight Connector 960">
              <a:extLst>
                <a:ext uri="{FF2B5EF4-FFF2-40B4-BE49-F238E27FC236}">
                  <a16:creationId xmlns:a16="http://schemas.microsoft.com/office/drawing/2014/main" id="{E95E4A75-52A2-4859-94E0-2739DA31D04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62" name="Oval 961">
              <a:extLst>
                <a:ext uri="{FF2B5EF4-FFF2-40B4-BE49-F238E27FC236}">
                  <a16:creationId xmlns:a16="http://schemas.microsoft.com/office/drawing/2014/main" id="{A6E2CD33-34C1-4018-B687-743837F40D0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3" name="Arc 962">
              <a:extLst>
                <a:ext uri="{FF2B5EF4-FFF2-40B4-BE49-F238E27FC236}">
                  <a16:creationId xmlns:a16="http://schemas.microsoft.com/office/drawing/2014/main" id="{930FCF41-43BC-46A4-8ECA-33C9295674C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4" name="Arc 963">
              <a:extLst>
                <a:ext uri="{FF2B5EF4-FFF2-40B4-BE49-F238E27FC236}">
                  <a16:creationId xmlns:a16="http://schemas.microsoft.com/office/drawing/2014/main" id="{6F60C826-3B0E-4562-9053-70067F2083C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5" name="Arc 964">
              <a:extLst>
                <a:ext uri="{FF2B5EF4-FFF2-40B4-BE49-F238E27FC236}">
                  <a16:creationId xmlns:a16="http://schemas.microsoft.com/office/drawing/2014/main" id="{2898CA6B-7D2E-4917-AA3A-A4592104096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9B3CE163-1450-4D5A-BD88-2C5A750383E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7" name="Straight Connector 966">
              <a:extLst>
                <a:ext uri="{FF2B5EF4-FFF2-40B4-BE49-F238E27FC236}">
                  <a16:creationId xmlns:a16="http://schemas.microsoft.com/office/drawing/2014/main" id="{B9A7DA01-FDCB-47CE-BC19-5E8C1D36D4D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a:extLst>
                <a:ext uri="{FF2B5EF4-FFF2-40B4-BE49-F238E27FC236}">
                  <a16:creationId xmlns:a16="http://schemas.microsoft.com/office/drawing/2014/main" id="{11BD54F4-0776-4F1A-9F83-1A8B8F6FA82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a:extLst>
                <a:ext uri="{FF2B5EF4-FFF2-40B4-BE49-F238E27FC236}">
                  <a16:creationId xmlns:a16="http://schemas.microsoft.com/office/drawing/2014/main" id="{1B1B4401-7E39-408C-8C32-FE6A62DCA7F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70" name="Group 969">
            <a:extLst>
              <a:ext uri="{FF2B5EF4-FFF2-40B4-BE49-F238E27FC236}">
                <a16:creationId xmlns:a16="http://schemas.microsoft.com/office/drawing/2014/main" id="{9FE01A60-88CF-490C-B9DD-F479679FEDE5}"/>
              </a:ext>
            </a:extLst>
          </p:cNvPr>
          <p:cNvGrpSpPr/>
          <p:nvPr/>
        </p:nvGrpSpPr>
        <p:grpSpPr>
          <a:xfrm rot="2540802">
            <a:off x="3592749" y="9525"/>
            <a:ext cx="544580" cy="346135"/>
            <a:chOff x="1459148" y="544749"/>
            <a:chExt cx="7412477" cy="5661498"/>
          </a:xfrm>
        </p:grpSpPr>
        <p:sp>
          <p:nvSpPr>
            <p:cNvPr id="971" name="Arc 970">
              <a:extLst>
                <a:ext uri="{FF2B5EF4-FFF2-40B4-BE49-F238E27FC236}">
                  <a16:creationId xmlns:a16="http://schemas.microsoft.com/office/drawing/2014/main" id="{4BCC4BD3-619B-44AD-B9CB-C5C9D4194ED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2" name="Straight Connector 971">
              <a:extLst>
                <a:ext uri="{FF2B5EF4-FFF2-40B4-BE49-F238E27FC236}">
                  <a16:creationId xmlns:a16="http://schemas.microsoft.com/office/drawing/2014/main" id="{FCD6315F-D207-432B-BA44-F1127EBD9A7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3" name="Arc 972">
              <a:extLst>
                <a:ext uri="{FF2B5EF4-FFF2-40B4-BE49-F238E27FC236}">
                  <a16:creationId xmlns:a16="http://schemas.microsoft.com/office/drawing/2014/main" id="{4CEC7979-2026-473A-8D99-ACAF967A068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6507F190-EB23-4D3F-A5BA-D704F21E48D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5" name="Straight Connector 974">
              <a:extLst>
                <a:ext uri="{FF2B5EF4-FFF2-40B4-BE49-F238E27FC236}">
                  <a16:creationId xmlns:a16="http://schemas.microsoft.com/office/drawing/2014/main" id="{8CDABA51-E3FD-4F0D-AF43-701EB98BEFB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6" name="Oval 975">
              <a:extLst>
                <a:ext uri="{FF2B5EF4-FFF2-40B4-BE49-F238E27FC236}">
                  <a16:creationId xmlns:a16="http://schemas.microsoft.com/office/drawing/2014/main" id="{A2BB2273-4687-4480-A7C9-3EBBD82F9A0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7" name="Arc 976">
              <a:extLst>
                <a:ext uri="{FF2B5EF4-FFF2-40B4-BE49-F238E27FC236}">
                  <a16:creationId xmlns:a16="http://schemas.microsoft.com/office/drawing/2014/main" id="{732C6495-EA56-4C86-BA2A-654DCE1BD9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8" name="Arc 977">
              <a:extLst>
                <a:ext uri="{FF2B5EF4-FFF2-40B4-BE49-F238E27FC236}">
                  <a16:creationId xmlns:a16="http://schemas.microsoft.com/office/drawing/2014/main" id="{3FD7D338-0E1D-4B0F-921D-1374E739027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9" name="Arc 978">
              <a:extLst>
                <a:ext uri="{FF2B5EF4-FFF2-40B4-BE49-F238E27FC236}">
                  <a16:creationId xmlns:a16="http://schemas.microsoft.com/office/drawing/2014/main" id="{E940E289-5A58-46AE-81C1-6CE18E978AE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8CF7ADE1-643A-49BF-8F82-7BF7FFF7EFC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1" name="Straight Connector 980">
              <a:extLst>
                <a:ext uri="{FF2B5EF4-FFF2-40B4-BE49-F238E27FC236}">
                  <a16:creationId xmlns:a16="http://schemas.microsoft.com/office/drawing/2014/main" id="{97D69EAD-9A50-41CD-B4CF-07E9202A75A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2" name="Straight Connector 981">
              <a:extLst>
                <a:ext uri="{FF2B5EF4-FFF2-40B4-BE49-F238E27FC236}">
                  <a16:creationId xmlns:a16="http://schemas.microsoft.com/office/drawing/2014/main" id="{FF8F9E9E-001F-4E08-8CD4-8674A47370C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3" name="Straight Connector 982">
              <a:extLst>
                <a:ext uri="{FF2B5EF4-FFF2-40B4-BE49-F238E27FC236}">
                  <a16:creationId xmlns:a16="http://schemas.microsoft.com/office/drawing/2014/main" id="{97D4E4DA-667C-453F-B65C-A908FE60352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4" name="Group 983">
            <a:extLst>
              <a:ext uri="{FF2B5EF4-FFF2-40B4-BE49-F238E27FC236}">
                <a16:creationId xmlns:a16="http://schemas.microsoft.com/office/drawing/2014/main" id="{0C1FBAAC-EA30-4B9B-A1D2-654DB09DAF47}"/>
              </a:ext>
            </a:extLst>
          </p:cNvPr>
          <p:cNvGrpSpPr/>
          <p:nvPr/>
        </p:nvGrpSpPr>
        <p:grpSpPr>
          <a:xfrm rot="2540802">
            <a:off x="3907074" y="0"/>
            <a:ext cx="544580" cy="346135"/>
            <a:chOff x="1459148" y="544749"/>
            <a:chExt cx="7412477" cy="5661498"/>
          </a:xfrm>
        </p:grpSpPr>
        <p:sp>
          <p:nvSpPr>
            <p:cNvPr id="985" name="Arc 984">
              <a:extLst>
                <a:ext uri="{FF2B5EF4-FFF2-40B4-BE49-F238E27FC236}">
                  <a16:creationId xmlns:a16="http://schemas.microsoft.com/office/drawing/2014/main" id="{5381A198-98DB-4F90-B05A-8A0F00E0682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6" name="Straight Connector 985">
              <a:extLst>
                <a:ext uri="{FF2B5EF4-FFF2-40B4-BE49-F238E27FC236}">
                  <a16:creationId xmlns:a16="http://schemas.microsoft.com/office/drawing/2014/main" id="{0F95287A-BBB8-4044-B147-693EC689602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87" name="Arc 986">
              <a:extLst>
                <a:ext uri="{FF2B5EF4-FFF2-40B4-BE49-F238E27FC236}">
                  <a16:creationId xmlns:a16="http://schemas.microsoft.com/office/drawing/2014/main" id="{9CD11D73-26F7-46E9-B729-303BA46D464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C9AC7D-0D52-40BE-8395-A81E13FADFA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6AE175B2-4F0A-40F2-BEBE-AF023A10A76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90" name="Oval 989">
              <a:extLst>
                <a:ext uri="{FF2B5EF4-FFF2-40B4-BE49-F238E27FC236}">
                  <a16:creationId xmlns:a16="http://schemas.microsoft.com/office/drawing/2014/main" id="{0E2D3FEE-50FC-4928-97C7-83B45144099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1" name="Arc 990">
              <a:extLst>
                <a:ext uri="{FF2B5EF4-FFF2-40B4-BE49-F238E27FC236}">
                  <a16:creationId xmlns:a16="http://schemas.microsoft.com/office/drawing/2014/main" id="{15440976-D9FE-4CD2-8AD6-5D420E4121F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2" name="Arc 991">
              <a:extLst>
                <a:ext uri="{FF2B5EF4-FFF2-40B4-BE49-F238E27FC236}">
                  <a16:creationId xmlns:a16="http://schemas.microsoft.com/office/drawing/2014/main" id="{982C1616-B81A-4D25-B266-AB283060F39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3" name="Arc 992">
              <a:extLst>
                <a:ext uri="{FF2B5EF4-FFF2-40B4-BE49-F238E27FC236}">
                  <a16:creationId xmlns:a16="http://schemas.microsoft.com/office/drawing/2014/main" id="{70825CB2-95C6-4960-AD63-DCCFE190AAB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EC748714-342C-4C6D-9044-AC64852B13F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5" name="Straight Connector 994">
              <a:extLst>
                <a:ext uri="{FF2B5EF4-FFF2-40B4-BE49-F238E27FC236}">
                  <a16:creationId xmlns:a16="http://schemas.microsoft.com/office/drawing/2014/main" id="{AF5A70F4-7DC0-42E5-86C4-42AA9247B3B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96" name="Straight Connector 995">
              <a:extLst>
                <a:ext uri="{FF2B5EF4-FFF2-40B4-BE49-F238E27FC236}">
                  <a16:creationId xmlns:a16="http://schemas.microsoft.com/office/drawing/2014/main" id="{9F580BF2-CF09-4C22-AF8A-667B888F89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97" name="Straight Connector 996">
              <a:extLst>
                <a:ext uri="{FF2B5EF4-FFF2-40B4-BE49-F238E27FC236}">
                  <a16:creationId xmlns:a16="http://schemas.microsoft.com/office/drawing/2014/main" id="{0C3ACDD8-6055-4831-99F4-A018D09C62D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98" name="Group 997">
            <a:extLst>
              <a:ext uri="{FF2B5EF4-FFF2-40B4-BE49-F238E27FC236}">
                <a16:creationId xmlns:a16="http://schemas.microsoft.com/office/drawing/2014/main" id="{921A9D2C-047E-4A06-BCD6-71155020DF42}"/>
              </a:ext>
            </a:extLst>
          </p:cNvPr>
          <p:cNvGrpSpPr/>
          <p:nvPr/>
        </p:nvGrpSpPr>
        <p:grpSpPr>
          <a:xfrm rot="2540802">
            <a:off x="4221399" y="0"/>
            <a:ext cx="544580" cy="346135"/>
            <a:chOff x="1459148" y="544749"/>
            <a:chExt cx="7412477" cy="5661498"/>
          </a:xfrm>
        </p:grpSpPr>
        <p:sp>
          <p:nvSpPr>
            <p:cNvPr id="999" name="Arc 998">
              <a:extLst>
                <a:ext uri="{FF2B5EF4-FFF2-40B4-BE49-F238E27FC236}">
                  <a16:creationId xmlns:a16="http://schemas.microsoft.com/office/drawing/2014/main" id="{89117A05-FC17-4B16-9285-8DCB68707A8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0" name="Straight Connector 999">
              <a:extLst>
                <a:ext uri="{FF2B5EF4-FFF2-40B4-BE49-F238E27FC236}">
                  <a16:creationId xmlns:a16="http://schemas.microsoft.com/office/drawing/2014/main" id="{875E4A54-4602-495C-B720-3982B3EC496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01" name="Arc 1000">
              <a:extLst>
                <a:ext uri="{FF2B5EF4-FFF2-40B4-BE49-F238E27FC236}">
                  <a16:creationId xmlns:a16="http://schemas.microsoft.com/office/drawing/2014/main" id="{A2B9B9A3-60CB-40D4-A797-12B14E8528D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2937EC10-3F6A-49FA-AC71-7381F70040D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03" name="Straight Connector 1002">
              <a:extLst>
                <a:ext uri="{FF2B5EF4-FFF2-40B4-BE49-F238E27FC236}">
                  <a16:creationId xmlns:a16="http://schemas.microsoft.com/office/drawing/2014/main" id="{BB006E4A-81A1-47F7-9ECF-9EEBF88ACDB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04" name="Oval 1003">
              <a:extLst>
                <a:ext uri="{FF2B5EF4-FFF2-40B4-BE49-F238E27FC236}">
                  <a16:creationId xmlns:a16="http://schemas.microsoft.com/office/drawing/2014/main" id="{DBA26C3A-9511-43EC-9ED3-7633A20EC30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5" name="Arc 1004">
              <a:extLst>
                <a:ext uri="{FF2B5EF4-FFF2-40B4-BE49-F238E27FC236}">
                  <a16:creationId xmlns:a16="http://schemas.microsoft.com/office/drawing/2014/main" id="{D2CB623D-AEC2-4F5D-925D-44CBAA49613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6" name="Arc 1005">
              <a:extLst>
                <a:ext uri="{FF2B5EF4-FFF2-40B4-BE49-F238E27FC236}">
                  <a16:creationId xmlns:a16="http://schemas.microsoft.com/office/drawing/2014/main" id="{C3425AAB-146E-45B5-B217-5B960261D5B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7" name="Arc 1006">
              <a:extLst>
                <a:ext uri="{FF2B5EF4-FFF2-40B4-BE49-F238E27FC236}">
                  <a16:creationId xmlns:a16="http://schemas.microsoft.com/office/drawing/2014/main" id="{5BF89CED-B14A-47AF-9E11-F6CA562E99B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C2477422-337C-42F5-8210-56CE8C2A646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09" name="Straight Connector 1008">
              <a:extLst>
                <a:ext uri="{FF2B5EF4-FFF2-40B4-BE49-F238E27FC236}">
                  <a16:creationId xmlns:a16="http://schemas.microsoft.com/office/drawing/2014/main" id="{0040C517-3F86-4936-B453-F808E0D55F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10" name="Straight Connector 1009">
              <a:extLst>
                <a:ext uri="{FF2B5EF4-FFF2-40B4-BE49-F238E27FC236}">
                  <a16:creationId xmlns:a16="http://schemas.microsoft.com/office/drawing/2014/main" id="{4B2FB5D3-C0CF-4BE4-8B29-7B52E3B7827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11" name="Straight Connector 1010">
              <a:extLst>
                <a:ext uri="{FF2B5EF4-FFF2-40B4-BE49-F238E27FC236}">
                  <a16:creationId xmlns:a16="http://schemas.microsoft.com/office/drawing/2014/main" id="{91238248-52CF-431A-8423-8DE0947195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12" name="Group 1011">
            <a:extLst>
              <a:ext uri="{FF2B5EF4-FFF2-40B4-BE49-F238E27FC236}">
                <a16:creationId xmlns:a16="http://schemas.microsoft.com/office/drawing/2014/main" id="{39069BD3-34B0-48D4-83EA-565DBF07662E}"/>
              </a:ext>
            </a:extLst>
          </p:cNvPr>
          <p:cNvGrpSpPr/>
          <p:nvPr/>
        </p:nvGrpSpPr>
        <p:grpSpPr>
          <a:xfrm rot="2540802">
            <a:off x="4535724" y="9525"/>
            <a:ext cx="544580" cy="346135"/>
            <a:chOff x="1459148" y="544749"/>
            <a:chExt cx="7412477" cy="5661498"/>
          </a:xfrm>
        </p:grpSpPr>
        <p:sp>
          <p:nvSpPr>
            <p:cNvPr id="1013" name="Arc 1012">
              <a:extLst>
                <a:ext uri="{FF2B5EF4-FFF2-40B4-BE49-F238E27FC236}">
                  <a16:creationId xmlns:a16="http://schemas.microsoft.com/office/drawing/2014/main" id="{1B94172E-C0D4-40F5-8130-5130A473A66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4" name="Straight Connector 1013">
              <a:extLst>
                <a:ext uri="{FF2B5EF4-FFF2-40B4-BE49-F238E27FC236}">
                  <a16:creationId xmlns:a16="http://schemas.microsoft.com/office/drawing/2014/main" id="{55DA9A3B-AB96-42DE-AE19-1EFA5EA13CF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15" name="Arc 1014">
              <a:extLst>
                <a:ext uri="{FF2B5EF4-FFF2-40B4-BE49-F238E27FC236}">
                  <a16:creationId xmlns:a16="http://schemas.microsoft.com/office/drawing/2014/main" id="{FEE52A60-474D-4B2E-B049-255E4B13573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716E36CD-19DB-4375-B2B2-F9E33DDA653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17" name="Straight Connector 1016">
              <a:extLst>
                <a:ext uri="{FF2B5EF4-FFF2-40B4-BE49-F238E27FC236}">
                  <a16:creationId xmlns:a16="http://schemas.microsoft.com/office/drawing/2014/main" id="{8DD1481E-E436-466D-9CCF-1A0E4D546A8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18" name="Oval 1017">
              <a:extLst>
                <a:ext uri="{FF2B5EF4-FFF2-40B4-BE49-F238E27FC236}">
                  <a16:creationId xmlns:a16="http://schemas.microsoft.com/office/drawing/2014/main" id="{F291595B-6797-4A2E-B7D2-CED9CEFC8E0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Arc 1018">
              <a:extLst>
                <a:ext uri="{FF2B5EF4-FFF2-40B4-BE49-F238E27FC236}">
                  <a16:creationId xmlns:a16="http://schemas.microsoft.com/office/drawing/2014/main" id="{C0662CAF-26FF-449B-8685-870936AFA77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0" name="Arc 1019">
              <a:extLst>
                <a:ext uri="{FF2B5EF4-FFF2-40B4-BE49-F238E27FC236}">
                  <a16:creationId xmlns:a16="http://schemas.microsoft.com/office/drawing/2014/main" id="{4DE7ED70-016C-4965-8B9F-13F7B4A99F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1" name="Arc 1020">
              <a:extLst>
                <a:ext uri="{FF2B5EF4-FFF2-40B4-BE49-F238E27FC236}">
                  <a16:creationId xmlns:a16="http://schemas.microsoft.com/office/drawing/2014/main" id="{85B44EDA-B986-4CD6-896F-6C3465AA2BB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D8B32113-970F-4D8C-B2B6-BEA755C1FAE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3" name="Straight Connector 1022">
              <a:extLst>
                <a:ext uri="{FF2B5EF4-FFF2-40B4-BE49-F238E27FC236}">
                  <a16:creationId xmlns:a16="http://schemas.microsoft.com/office/drawing/2014/main" id="{8864C94B-6E17-4915-BBD2-42091853F36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24" name="Straight Connector 1023">
              <a:extLst>
                <a:ext uri="{FF2B5EF4-FFF2-40B4-BE49-F238E27FC236}">
                  <a16:creationId xmlns:a16="http://schemas.microsoft.com/office/drawing/2014/main" id="{0731A101-C17C-4677-9558-D029599F10F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25" name="Straight Connector 1024">
              <a:extLst>
                <a:ext uri="{FF2B5EF4-FFF2-40B4-BE49-F238E27FC236}">
                  <a16:creationId xmlns:a16="http://schemas.microsoft.com/office/drawing/2014/main" id="{01DF418A-8142-48B1-AC4E-6CC5642C664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26" name="Group 1025">
            <a:extLst>
              <a:ext uri="{FF2B5EF4-FFF2-40B4-BE49-F238E27FC236}">
                <a16:creationId xmlns:a16="http://schemas.microsoft.com/office/drawing/2014/main" id="{ACBFAC6D-9D48-464B-948F-C7D1DD48AE43}"/>
              </a:ext>
            </a:extLst>
          </p:cNvPr>
          <p:cNvGrpSpPr/>
          <p:nvPr/>
        </p:nvGrpSpPr>
        <p:grpSpPr>
          <a:xfrm rot="2540802">
            <a:off x="4850049" y="9525"/>
            <a:ext cx="544580" cy="346135"/>
            <a:chOff x="1459148" y="544749"/>
            <a:chExt cx="7412477" cy="5661498"/>
          </a:xfrm>
        </p:grpSpPr>
        <p:sp>
          <p:nvSpPr>
            <p:cNvPr id="1027" name="Arc 1026">
              <a:extLst>
                <a:ext uri="{FF2B5EF4-FFF2-40B4-BE49-F238E27FC236}">
                  <a16:creationId xmlns:a16="http://schemas.microsoft.com/office/drawing/2014/main" id="{C62AB118-D8DA-430C-B960-B1C0D4FDD20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28" name="Straight Connector 1027">
              <a:extLst>
                <a:ext uri="{FF2B5EF4-FFF2-40B4-BE49-F238E27FC236}">
                  <a16:creationId xmlns:a16="http://schemas.microsoft.com/office/drawing/2014/main" id="{38C604D6-6522-42BB-8C31-CA74673C5B4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29" name="Arc 1028">
              <a:extLst>
                <a:ext uri="{FF2B5EF4-FFF2-40B4-BE49-F238E27FC236}">
                  <a16:creationId xmlns:a16="http://schemas.microsoft.com/office/drawing/2014/main" id="{8411B815-F81B-4456-AFA7-8C6FCE92713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3F37C96A-0C50-4A71-8C3E-D33429C6032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31" name="Straight Connector 1030">
              <a:extLst>
                <a:ext uri="{FF2B5EF4-FFF2-40B4-BE49-F238E27FC236}">
                  <a16:creationId xmlns:a16="http://schemas.microsoft.com/office/drawing/2014/main" id="{DA788A54-8830-49FA-82BA-B283ED58DA4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32" name="Oval 1031">
              <a:extLst>
                <a:ext uri="{FF2B5EF4-FFF2-40B4-BE49-F238E27FC236}">
                  <a16:creationId xmlns:a16="http://schemas.microsoft.com/office/drawing/2014/main" id="{0C3409C0-D253-45B1-B9AF-EEE344D34A9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Arc 1032">
              <a:extLst>
                <a:ext uri="{FF2B5EF4-FFF2-40B4-BE49-F238E27FC236}">
                  <a16:creationId xmlns:a16="http://schemas.microsoft.com/office/drawing/2014/main" id="{743FAA79-255C-4254-BE85-00E49C6E537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4" name="Arc 1033">
              <a:extLst>
                <a:ext uri="{FF2B5EF4-FFF2-40B4-BE49-F238E27FC236}">
                  <a16:creationId xmlns:a16="http://schemas.microsoft.com/office/drawing/2014/main" id="{A1B59B37-1828-4E5B-9C1F-3343A3F47B3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5" name="Arc 1034">
              <a:extLst>
                <a:ext uri="{FF2B5EF4-FFF2-40B4-BE49-F238E27FC236}">
                  <a16:creationId xmlns:a16="http://schemas.microsoft.com/office/drawing/2014/main" id="{708E8BA0-EBC4-4E5D-A598-5DF4B0EAB2D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E97F936F-D908-49A4-A090-563598D1474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7" name="Straight Connector 1036">
              <a:extLst>
                <a:ext uri="{FF2B5EF4-FFF2-40B4-BE49-F238E27FC236}">
                  <a16:creationId xmlns:a16="http://schemas.microsoft.com/office/drawing/2014/main" id="{6997F4F9-1045-42DF-B8B3-CF15DBAEB52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a:extLst>
                <a:ext uri="{FF2B5EF4-FFF2-40B4-BE49-F238E27FC236}">
                  <a16:creationId xmlns:a16="http://schemas.microsoft.com/office/drawing/2014/main" id="{C063A539-5CD3-483F-AD55-61371B63899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39" name="Straight Connector 1038">
              <a:extLst>
                <a:ext uri="{FF2B5EF4-FFF2-40B4-BE49-F238E27FC236}">
                  <a16:creationId xmlns:a16="http://schemas.microsoft.com/office/drawing/2014/main" id="{99748DAE-EA1C-4BDF-8715-DCCDC4ABC32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68" name="Group 1367">
            <a:extLst>
              <a:ext uri="{FF2B5EF4-FFF2-40B4-BE49-F238E27FC236}">
                <a16:creationId xmlns:a16="http://schemas.microsoft.com/office/drawing/2014/main" id="{D11EA66C-4A2E-4223-8809-6470CD1679CD}"/>
              </a:ext>
            </a:extLst>
          </p:cNvPr>
          <p:cNvGrpSpPr/>
          <p:nvPr/>
        </p:nvGrpSpPr>
        <p:grpSpPr>
          <a:xfrm rot="2540802">
            <a:off x="5164374" y="0"/>
            <a:ext cx="544580" cy="346135"/>
            <a:chOff x="1459148" y="544749"/>
            <a:chExt cx="7412477" cy="5661498"/>
          </a:xfrm>
        </p:grpSpPr>
        <p:sp>
          <p:nvSpPr>
            <p:cNvPr id="1369" name="Arc 1368">
              <a:extLst>
                <a:ext uri="{FF2B5EF4-FFF2-40B4-BE49-F238E27FC236}">
                  <a16:creationId xmlns:a16="http://schemas.microsoft.com/office/drawing/2014/main" id="{07831843-C8C9-4C7F-A47E-A757DAC7FC7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70" name="Straight Connector 1369">
              <a:extLst>
                <a:ext uri="{FF2B5EF4-FFF2-40B4-BE49-F238E27FC236}">
                  <a16:creationId xmlns:a16="http://schemas.microsoft.com/office/drawing/2014/main" id="{1C299B78-3FEF-4344-8051-3A0A1A15737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11" name="Arc 1610">
              <a:extLst>
                <a:ext uri="{FF2B5EF4-FFF2-40B4-BE49-F238E27FC236}">
                  <a16:creationId xmlns:a16="http://schemas.microsoft.com/office/drawing/2014/main" id="{1E9337EF-45FA-4021-83EF-4C3B5A5F55D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12" name="Straight Connector 1611">
              <a:extLst>
                <a:ext uri="{FF2B5EF4-FFF2-40B4-BE49-F238E27FC236}">
                  <a16:creationId xmlns:a16="http://schemas.microsoft.com/office/drawing/2014/main" id="{AD4B8425-CD25-4305-A3CF-E4E9D6415F9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13" name="Straight Connector 1612">
              <a:extLst>
                <a:ext uri="{FF2B5EF4-FFF2-40B4-BE49-F238E27FC236}">
                  <a16:creationId xmlns:a16="http://schemas.microsoft.com/office/drawing/2014/main" id="{119C1DBA-E9D4-4F6D-9B37-21022850F85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14" name="Oval 1613">
              <a:extLst>
                <a:ext uri="{FF2B5EF4-FFF2-40B4-BE49-F238E27FC236}">
                  <a16:creationId xmlns:a16="http://schemas.microsoft.com/office/drawing/2014/main" id="{66337BD6-99BA-4248-81A5-D54C01675A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5" name="Arc 1614">
              <a:extLst>
                <a:ext uri="{FF2B5EF4-FFF2-40B4-BE49-F238E27FC236}">
                  <a16:creationId xmlns:a16="http://schemas.microsoft.com/office/drawing/2014/main" id="{0E0121A5-3071-43CD-89DE-82E10C7C2E2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6" name="Arc 1615">
              <a:extLst>
                <a:ext uri="{FF2B5EF4-FFF2-40B4-BE49-F238E27FC236}">
                  <a16:creationId xmlns:a16="http://schemas.microsoft.com/office/drawing/2014/main" id="{0E01665B-CB0D-4D3E-8E2F-180CC060F20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7" name="Arc 1616">
              <a:extLst>
                <a:ext uri="{FF2B5EF4-FFF2-40B4-BE49-F238E27FC236}">
                  <a16:creationId xmlns:a16="http://schemas.microsoft.com/office/drawing/2014/main" id="{A3599D4E-7D55-4194-9125-7141207F3B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8" name="Arc 1617">
              <a:extLst>
                <a:ext uri="{FF2B5EF4-FFF2-40B4-BE49-F238E27FC236}">
                  <a16:creationId xmlns:a16="http://schemas.microsoft.com/office/drawing/2014/main" id="{5194BC0D-9BCB-4117-9D3D-14E56ACF331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9" name="Straight Connector 1618">
              <a:extLst>
                <a:ext uri="{FF2B5EF4-FFF2-40B4-BE49-F238E27FC236}">
                  <a16:creationId xmlns:a16="http://schemas.microsoft.com/office/drawing/2014/main" id="{B61AEF44-B8FF-43E6-A45F-6D15383EDE2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20" name="Straight Connector 1619">
              <a:extLst>
                <a:ext uri="{FF2B5EF4-FFF2-40B4-BE49-F238E27FC236}">
                  <a16:creationId xmlns:a16="http://schemas.microsoft.com/office/drawing/2014/main" id="{819CDFB4-5AFD-451F-86E3-7579F8380C6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A72CFDA2-900A-4AEF-B374-1BF50201D61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22" name="Group 1621">
            <a:extLst>
              <a:ext uri="{FF2B5EF4-FFF2-40B4-BE49-F238E27FC236}">
                <a16:creationId xmlns:a16="http://schemas.microsoft.com/office/drawing/2014/main" id="{28ADCEF9-13F3-4D68-B08B-6CB5729678F2}"/>
              </a:ext>
            </a:extLst>
          </p:cNvPr>
          <p:cNvGrpSpPr/>
          <p:nvPr/>
        </p:nvGrpSpPr>
        <p:grpSpPr>
          <a:xfrm rot="2540802">
            <a:off x="5478699" y="0"/>
            <a:ext cx="544580" cy="346135"/>
            <a:chOff x="1459148" y="544749"/>
            <a:chExt cx="7412477" cy="5661498"/>
          </a:xfrm>
        </p:grpSpPr>
        <p:sp>
          <p:nvSpPr>
            <p:cNvPr id="1623" name="Arc 1622">
              <a:extLst>
                <a:ext uri="{FF2B5EF4-FFF2-40B4-BE49-F238E27FC236}">
                  <a16:creationId xmlns:a16="http://schemas.microsoft.com/office/drawing/2014/main" id="{90E8AD42-6312-4037-BC5A-315C012B735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4" name="Straight Connector 1623">
              <a:extLst>
                <a:ext uri="{FF2B5EF4-FFF2-40B4-BE49-F238E27FC236}">
                  <a16:creationId xmlns:a16="http://schemas.microsoft.com/office/drawing/2014/main" id="{1A0E44A4-ADE4-48AA-8944-F4243F40E8A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25" name="Arc 1624">
              <a:extLst>
                <a:ext uri="{FF2B5EF4-FFF2-40B4-BE49-F238E27FC236}">
                  <a16:creationId xmlns:a16="http://schemas.microsoft.com/office/drawing/2014/main" id="{FB2A64C7-1D7C-4811-A6C0-C532FA7B1D2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6" name="Straight Connector 1625">
              <a:extLst>
                <a:ext uri="{FF2B5EF4-FFF2-40B4-BE49-F238E27FC236}">
                  <a16:creationId xmlns:a16="http://schemas.microsoft.com/office/drawing/2014/main" id="{073AB3B6-2AD6-4CA2-A62D-46A9E3C5933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27" name="Straight Connector 1626">
              <a:extLst>
                <a:ext uri="{FF2B5EF4-FFF2-40B4-BE49-F238E27FC236}">
                  <a16:creationId xmlns:a16="http://schemas.microsoft.com/office/drawing/2014/main" id="{C73AF191-0169-4F34-9E09-DB6B29B45F7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28" name="Oval 1627">
              <a:extLst>
                <a:ext uri="{FF2B5EF4-FFF2-40B4-BE49-F238E27FC236}">
                  <a16:creationId xmlns:a16="http://schemas.microsoft.com/office/drawing/2014/main" id="{9C50671B-F6E5-47B4-A50F-20F45B60824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9" name="Arc 1628">
              <a:extLst>
                <a:ext uri="{FF2B5EF4-FFF2-40B4-BE49-F238E27FC236}">
                  <a16:creationId xmlns:a16="http://schemas.microsoft.com/office/drawing/2014/main" id="{F0799C62-AA4C-4FED-985A-CC0B3AA5C53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0" name="Arc 1629">
              <a:extLst>
                <a:ext uri="{FF2B5EF4-FFF2-40B4-BE49-F238E27FC236}">
                  <a16:creationId xmlns:a16="http://schemas.microsoft.com/office/drawing/2014/main" id="{07285B41-8195-453A-9A1C-1C6B6DE9AF6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1" name="Arc 1630">
              <a:extLst>
                <a:ext uri="{FF2B5EF4-FFF2-40B4-BE49-F238E27FC236}">
                  <a16:creationId xmlns:a16="http://schemas.microsoft.com/office/drawing/2014/main" id="{DCA92AEF-D28E-4622-BF67-CF97AD61F24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2" name="Arc 1631">
              <a:extLst>
                <a:ext uri="{FF2B5EF4-FFF2-40B4-BE49-F238E27FC236}">
                  <a16:creationId xmlns:a16="http://schemas.microsoft.com/office/drawing/2014/main" id="{D60566E1-CB71-4285-8173-50166E2029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33" name="Straight Connector 1632">
              <a:extLst>
                <a:ext uri="{FF2B5EF4-FFF2-40B4-BE49-F238E27FC236}">
                  <a16:creationId xmlns:a16="http://schemas.microsoft.com/office/drawing/2014/main" id="{1EF24EE9-E28D-4D50-8F89-DD17C8C8C90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34" name="Straight Connector 1633">
              <a:extLst>
                <a:ext uri="{FF2B5EF4-FFF2-40B4-BE49-F238E27FC236}">
                  <a16:creationId xmlns:a16="http://schemas.microsoft.com/office/drawing/2014/main" id="{EEE0B5BC-68B1-4009-A329-42FA6B20747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29396376-7769-4DF8-A517-08AAA6A0DD0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36" name="Group 1635">
            <a:extLst>
              <a:ext uri="{FF2B5EF4-FFF2-40B4-BE49-F238E27FC236}">
                <a16:creationId xmlns:a16="http://schemas.microsoft.com/office/drawing/2014/main" id="{6151F469-7323-4582-B9E9-0C22BC4951DD}"/>
              </a:ext>
            </a:extLst>
          </p:cNvPr>
          <p:cNvGrpSpPr/>
          <p:nvPr/>
        </p:nvGrpSpPr>
        <p:grpSpPr>
          <a:xfrm rot="2540802">
            <a:off x="5793024" y="0"/>
            <a:ext cx="544580" cy="346135"/>
            <a:chOff x="1459148" y="544749"/>
            <a:chExt cx="7412477" cy="5661498"/>
          </a:xfrm>
        </p:grpSpPr>
        <p:sp>
          <p:nvSpPr>
            <p:cNvPr id="1637" name="Arc 1636">
              <a:extLst>
                <a:ext uri="{FF2B5EF4-FFF2-40B4-BE49-F238E27FC236}">
                  <a16:creationId xmlns:a16="http://schemas.microsoft.com/office/drawing/2014/main" id="{C5A4F80A-5DA9-4CF2-83F2-499CAC3BB1C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8" name="Straight Connector 1637">
              <a:extLst>
                <a:ext uri="{FF2B5EF4-FFF2-40B4-BE49-F238E27FC236}">
                  <a16:creationId xmlns:a16="http://schemas.microsoft.com/office/drawing/2014/main" id="{2A9ED6F9-5545-4CCD-B1AC-44A682D87D9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39" name="Arc 1638">
              <a:extLst>
                <a:ext uri="{FF2B5EF4-FFF2-40B4-BE49-F238E27FC236}">
                  <a16:creationId xmlns:a16="http://schemas.microsoft.com/office/drawing/2014/main" id="{9774D67B-844C-4B0A-A4DC-31A212AE470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0" name="Straight Connector 1639">
              <a:extLst>
                <a:ext uri="{FF2B5EF4-FFF2-40B4-BE49-F238E27FC236}">
                  <a16:creationId xmlns:a16="http://schemas.microsoft.com/office/drawing/2014/main" id="{8782DC74-5A9C-40BE-8EA1-CB3F5714759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41" name="Straight Connector 1640">
              <a:extLst>
                <a:ext uri="{FF2B5EF4-FFF2-40B4-BE49-F238E27FC236}">
                  <a16:creationId xmlns:a16="http://schemas.microsoft.com/office/drawing/2014/main" id="{28837FE8-0621-4C18-AFFE-B004078E8F8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42" name="Oval 1641">
              <a:extLst>
                <a:ext uri="{FF2B5EF4-FFF2-40B4-BE49-F238E27FC236}">
                  <a16:creationId xmlns:a16="http://schemas.microsoft.com/office/drawing/2014/main" id="{BEC9BA3A-48BF-46CD-8EB9-32883182D0F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3" name="Arc 1642">
              <a:extLst>
                <a:ext uri="{FF2B5EF4-FFF2-40B4-BE49-F238E27FC236}">
                  <a16:creationId xmlns:a16="http://schemas.microsoft.com/office/drawing/2014/main" id="{C764AF7F-72CD-4DB8-91D3-3C5E747E82E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4" name="Arc 1643">
              <a:extLst>
                <a:ext uri="{FF2B5EF4-FFF2-40B4-BE49-F238E27FC236}">
                  <a16:creationId xmlns:a16="http://schemas.microsoft.com/office/drawing/2014/main" id="{57F7D803-F27A-4A72-B98A-75D22A569DF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5" name="Arc 1644">
              <a:extLst>
                <a:ext uri="{FF2B5EF4-FFF2-40B4-BE49-F238E27FC236}">
                  <a16:creationId xmlns:a16="http://schemas.microsoft.com/office/drawing/2014/main" id="{F2E3DB2B-462E-4EE9-87D2-09DA9EFD38A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6" name="Arc 1645">
              <a:extLst>
                <a:ext uri="{FF2B5EF4-FFF2-40B4-BE49-F238E27FC236}">
                  <a16:creationId xmlns:a16="http://schemas.microsoft.com/office/drawing/2014/main" id="{22EA2C36-09AC-4F89-B153-662F1BDBFAC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7" name="Straight Connector 1646">
              <a:extLst>
                <a:ext uri="{FF2B5EF4-FFF2-40B4-BE49-F238E27FC236}">
                  <a16:creationId xmlns:a16="http://schemas.microsoft.com/office/drawing/2014/main" id="{83634B41-DA3C-422E-8047-5D275F91A76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48" name="Straight Connector 1647">
              <a:extLst>
                <a:ext uri="{FF2B5EF4-FFF2-40B4-BE49-F238E27FC236}">
                  <a16:creationId xmlns:a16="http://schemas.microsoft.com/office/drawing/2014/main" id="{FCB497E8-15FD-4DB9-AE15-4AF2F2463D6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C5A0AD50-764E-46E6-9A29-506F09E3C85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50" name="Group 1649">
            <a:extLst>
              <a:ext uri="{FF2B5EF4-FFF2-40B4-BE49-F238E27FC236}">
                <a16:creationId xmlns:a16="http://schemas.microsoft.com/office/drawing/2014/main" id="{02280CEF-EE8E-4D80-8EA4-D7740C63E68C}"/>
              </a:ext>
            </a:extLst>
          </p:cNvPr>
          <p:cNvGrpSpPr/>
          <p:nvPr/>
        </p:nvGrpSpPr>
        <p:grpSpPr>
          <a:xfrm rot="2540802">
            <a:off x="6107349" y="0"/>
            <a:ext cx="544580" cy="346135"/>
            <a:chOff x="1459148" y="544749"/>
            <a:chExt cx="7412477" cy="5661498"/>
          </a:xfrm>
        </p:grpSpPr>
        <p:sp>
          <p:nvSpPr>
            <p:cNvPr id="1651" name="Arc 1650">
              <a:extLst>
                <a:ext uri="{FF2B5EF4-FFF2-40B4-BE49-F238E27FC236}">
                  <a16:creationId xmlns:a16="http://schemas.microsoft.com/office/drawing/2014/main" id="{BCEC3839-73BB-429D-9CE9-5FAC21B0BB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52" name="Straight Connector 1651">
              <a:extLst>
                <a:ext uri="{FF2B5EF4-FFF2-40B4-BE49-F238E27FC236}">
                  <a16:creationId xmlns:a16="http://schemas.microsoft.com/office/drawing/2014/main" id="{05F7AECD-C1F8-4AC2-81E4-916C996CAFB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53" name="Arc 1652">
              <a:extLst>
                <a:ext uri="{FF2B5EF4-FFF2-40B4-BE49-F238E27FC236}">
                  <a16:creationId xmlns:a16="http://schemas.microsoft.com/office/drawing/2014/main" id="{E35D33E5-DF29-4306-A0FB-7908BD648D9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4" name="Straight Connector 1653">
              <a:extLst>
                <a:ext uri="{FF2B5EF4-FFF2-40B4-BE49-F238E27FC236}">
                  <a16:creationId xmlns:a16="http://schemas.microsoft.com/office/drawing/2014/main" id="{951423D5-A25E-4F34-A861-92E2A65624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55" name="Straight Connector 1654">
              <a:extLst>
                <a:ext uri="{FF2B5EF4-FFF2-40B4-BE49-F238E27FC236}">
                  <a16:creationId xmlns:a16="http://schemas.microsoft.com/office/drawing/2014/main" id="{F50797FD-447C-424B-B9BD-A8CD985768D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56" name="Oval 1655">
              <a:extLst>
                <a:ext uri="{FF2B5EF4-FFF2-40B4-BE49-F238E27FC236}">
                  <a16:creationId xmlns:a16="http://schemas.microsoft.com/office/drawing/2014/main" id="{097764F3-658D-4A1A-8FE1-6BEAEFC8F0F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7" name="Arc 1656">
              <a:extLst>
                <a:ext uri="{FF2B5EF4-FFF2-40B4-BE49-F238E27FC236}">
                  <a16:creationId xmlns:a16="http://schemas.microsoft.com/office/drawing/2014/main" id="{BBF837B3-4E6F-4E28-BC6B-F3EE4C45B8C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8" name="Arc 1657">
              <a:extLst>
                <a:ext uri="{FF2B5EF4-FFF2-40B4-BE49-F238E27FC236}">
                  <a16:creationId xmlns:a16="http://schemas.microsoft.com/office/drawing/2014/main" id="{3E2CBBDA-786B-4AFB-B077-DF4279F17D1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9" name="Arc 1658">
              <a:extLst>
                <a:ext uri="{FF2B5EF4-FFF2-40B4-BE49-F238E27FC236}">
                  <a16:creationId xmlns:a16="http://schemas.microsoft.com/office/drawing/2014/main" id="{F60C9ACE-1EBE-4FD0-B130-5310C2ED7FC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0" name="Arc 1659">
              <a:extLst>
                <a:ext uri="{FF2B5EF4-FFF2-40B4-BE49-F238E27FC236}">
                  <a16:creationId xmlns:a16="http://schemas.microsoft.com/office/drawing/2014/main" id="{610E6D3B-F645-4BA5-BDE5-C075B584563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1" name="Straight Connector 1660">
              <a:extLst>
                <a:ext uri="{FF2B5EF4-FFF2-40B4-BE49-F238E27FC236}">
                  <a16:creationId xmlns:a16="http://schemas.microsoft.com/office/drawing/2014/main" id="{2639F0F1-6536-4A77-B146-A5B445C9ED0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62" name="Straight Connector 1661">
              <a:extLst>
                <a:ext uri="{FF2B5EF4-FFF2-40B4-BE49-F238E27FC236}">
                  <a16:creationId xmlns:a16="http://schemas.microsoft.com/office/drawing/2014/main" id="{0F00FF6A-4AEB-485B-9FC0-0D943DFF37D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DC3824D-4521-486C-B224-846C865F80D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64" name="Group 1663">
            <a:extLst>
              <a:ext uri="{FF2B5EF4-FFF2-40B4-BE49-F238E27FC236}">
                <a16:creationId xmlns:a16="http://schemas.microsoft.com/office/drawing/2014/main" id="{0E4DCB02-A08B-425F-8688-1A19568FF69B}"/>
              </a:ext>
            </a:extLst>
          </p:cNvPr>
          <p:cNvGrpSpPr/>
          <p:nvPr/>
        </p:nvGrpSpPr>
        <p:grpSpPr>
          <a:xfrm rot="2540802">
            <a:off x="6421674" y="9525"/>
            <a:ext cx="544580" cy="346135"/>
            <a:chOff x="1459148" y="544749"/>
            <a:chExt cx="7412477" cy="5661498"/>
          </a:xfrm>
        </p:grpSpPr>
        <p:sp>
          <p:nvSpPr>
            <p:cNvPr id="1665" name="Arc 1664">
              <a:extLst>
                <a:ext uri="{FF2B5EF4-FFF2-40B4-BE49-F238E27FC236}">
                  <a16:creationId xmlns:a16="http://schemas.microsoft.com/office/drawing/2014/main" id="{9C1B636F-72B0-4AE8-A50D-C64765CD673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6" name="Straight Connector 1665">
              <a:extLst>
                <a:ext uri="{FF2B5EF4-FFF2-40B4-BE49-F238E27FC236}">
                  <a16:creationId xmlns:a16="http://schemas.microsoft.com/office/drawing/2014/main" id="{05ABCC20-A693-44B3-833E-CF78BA29F5F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67" name="Arc 1666">
              <a:extLst>
                <a:ext uri="{FF2B5EF4-FFF2-40B4-BE49-F238E27FC236}">
                  <a16:creationId xmlns:a16="http://schemas.microsoft.com/office/drawing/2014/main" id="{EEBA20E6-5B67-42E1-9148-27E24093429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8" name="Straight Connector 1667">
              <a:extLst>
                <a:ext uri="{FF2B5EF4-FFF2-40B4-BE49-F238E27FC236}">
                  <a16:creationId xmlns:a16="http://schemas.microsoft.com/office/drawing/2014/main" id="{001F52CA-F40E-449B-A3A3-DC144C71159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69" name="Straight Connector 1668">
              <a:extLst>
                <a:ext uri="{FF2B5EF4-FFF2-40B4-BE49-F238E27FC236}">
                  <a16:creationId xmlns:a16="http://schemas.microsoft.com/office/drawing/2014/main" id="{26875CE2-7585-46A0-A4C1-69D17989BCA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70" name="Oval 1669">
              <a:extLst>
                <a:ext uri="{FF2B5EF4-FFF2-40B4-BE49-F238E27FC236}">
                  <a16:creationId xmlns:a16="http://schemas.microsoft.com/office/drawing/2014/main" id="{052D16E4-F5AE-45EE-A82C-0970E88FA62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1" name="Arc 1670">
              <a:extLst>
                <a:ext uri="{FF2B5EF4-FFF2-40B4-BE49-F238E27FC236}">
                  <a16:creationId xmlns:a16="http://schemas.microsoft.com/office/drawing/2014/main" id="{A5DA468D-A6A6-4C73-9621-EBB9AE03E27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2" name="Arc 1671">
              <a:extLst>
                <a:ext uri="{FF2B5EF4-FFF2-40B4-BE49-F238E27FC236}">
                  <a16:creationId xmlns:a16="http://schemas.microsoft.com/office/drawing/2014/main" id="{F5C7D044-13EB-4059-B701-BFACA478E04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3" name="Arc 1672">
              <a:extLst>
                <a:ext uri="{FF2B5EF4-FFF2-40B4-BE49-F238E27FC236}">
                  <a16:creationId xmlns:a16="http://schemas.microsoft.com/office/drawing/2014/main" id="{16CAC1CA-D24A-488D-A69E-8FD53E0FC68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4" name="Arc 1673">
              <a:extLst>
                <a:ext uri="{FF2B5EF4-FFF2-40B4-BE49-F238E27FC236}">
                  <a16:creationId xmlns:a16="http://schemas.microsoft.com/office/drawing/2014/main" id="{1EE59A6D-A56D-4AF3-A4C4-7E468665EB1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5" name="Straight Connector 1674">
              <a:extLst>
                <a:ext uri="{FF2B5EF4-FFF2-40B4-BE49-F238E27FC236}">
                  <a16:creationId xmlns:a16="http://schemas.microsoft.com/office/drawing/2014/main" id="{81845058-65AC-4BA9-A05A-96C5A920C2A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76" name="Straight Connector 1675">
              <a:extLst>
                <a:ext uri="{FF2B5EF4-FFF2-40B4-BE49-F238E27FC236}">
                  <a16:creationId xmlns:a16="http://schemas.microsoft.com/office/drawing/2014/main" id="{8DC9A17E-26FE-4F9F-86EF-1196B9DAD71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75183194-2BAD-41D1-AD21-FD563DA908A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78" name="Group 1677">
            <a:extLst>
              <a:ext uri="{FF2B5EF4-FFF2-40B4-BE49-F238E27FC236}">
                <a16:creationId xmlns:a16="http://schemas.microsoft.com/office/drawing/2014/main" id="{AECA24B4-5891-451E-BB03-AB703334B548}"/>
              </a:ext>
            </a:extLst>
          </p:cNvPr>
          <p:cNvGrpSpPr/>
          <p:nvPr/>
        </p:nvGrpSpPr>
        <p:grpSpPr>
          <a:xfrm rot="2540802">
            <a:off x="6735999" y="9525"/>
            <a:ext cx="544580" cy="346135"/>
            <a:chOff x="1459148" y="544749"/>
            <a:chExt cx="7412477" cy="5661498"/>
          </a:xfrm>
        </p:grpSpPr>
        <p:sp>
          <p:nvSpPr>
            <p:cNvPr id="1679" name="Arc 1678">
              <a:extLst>
                <a:ext uri="{FF2B5EF4-FFF2-40B4-BE49-F238E27FC236}">
                  <a16:creationId xmlns:a16="http://schemas.microsoft.com/office/drawing/2014/main" id="{E75AF728-BABC-4345-9FF0-02240102558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0" name="Straight Connector 1679">
              <a:extLst>
                <a:ext uri="{FF2B5EF4-FFF2-40B4-BE49-F238E27FC236}">
                  <a16:creationId xmlns:a16="http://schemas.microsoft.com/office/drawing/2014/main" id="{8D856C26-5E12-46D2-8EAF-9A9E772CFD3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81" name="Arc 1680">
              <a:extLst>
                <a:ext uri="{FF2B5EF4-FFF2-40B4-BE49-F238E27FC236}">
                  <a16:creationId xmlns:a16="http://schemas.microsoft.com/office/drawing/2014/main" id="{B426F547-5123-4867-BA7C-AB38E998645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82" name="Straight Connector 1681">
              <a:extLst>
                <a:ext uri="{FF2B5EF4-FFF2-40B4-BE49-F238E27FC236}">
                  <a16:creationId xmlns:a16="http://schemas.microsoft.com/office/drawing/2014/main" id="{6FA4755E-5786-44F1-A237-672DBC132BB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83" name="Straight Connector 1682">
              <a:extLst>
                <a:ext uri="{FF2B5EF4-FFF2-40B4-BE49-F238E27FC236}">
                  <a16:creationId xmlns:a16="http://schemas.microsoft.com/office/drawing/2014/main" id="{9FCA243A-AACF-4F33-803E-72D5263B293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84" name="Oval 1683">
              <a:extLst>
                <a:ext uri="{FF2B5EF4-FFF2-40B4-BE49-F238E27FC236}">
                  <a16:creationId xmlns:a16="http://schemas.microsoft.com/office/drawing/2014/main" id="{3959B3AB-986D-4595-B6FC-B5ACC092890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5" name="Arc 1684">
              <a:extLst>
                <a:ext uri="{FF2B5EF4-FFF2-40B4-BE49-F238E27FC236}">
                  <a16:creationId xmlns:a16="http://schemas.microsoft.com/office/drawing/2014/main" id="{5050B66F-0DF8-4446-A487-267D50020EF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6" name="Arc 1685">
              <a:extLst>
                <a:ext uri="{FF2B5EF4-FFF2-40B4-BE49-F238E27FC236}">
                  <a16:creationId xmlns:a16="http://schemas.microsoft.com/office/drawing/2014/main" id="{64967808-E7E1-4DC4-9F9B-D526157907D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7" name="Arc 1686">
              <a:extLst>
                <a:ext uri="{FF2B5EF4-FFF2-40B4-BE49-F238E27FC236}">
                  <a16:creationId xmlns:a16="http://schemas.microsoft.com/office/drawing/2014/main" id="{AA05F9E6-C825-4CF7-88DA-6CE295AB859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8" name="Arc 1687">
              <a:extLst>
                <a:ext uri="{FF2B5EF4-FFF2-40B4-BE49-F238E27FC236}">
                  <a16:creationId xmlns:a16="http://schemas.microsoft.com/office/drawing/2014/main" id="{BFE87D05-CFD3-43AA-999C-78B744D7171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9" name="Straight Connector 1688">
              <a:extLst>
                <a:ext uri="{FF2B5EF4-FFF2-40B4-BE49-F238E27FC236}">
                  <a16:creationId xmlns:a16="http://schemas.microsoft.com/office/drawing/2014/main" id="{6F64EB83-6D5F-4343-89F3-B381787FC76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a:extLst>
                <a:ext uri="{FF2B5EF4-FFF2-40B4-BE49-F238E27FC236}">
                  <a16:creationId xmlns:a16="http://schemas.microsoft.com/office/drawing/2014/main" id="{90237564-3C14-439C-AE42-AF566547B85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D28BC855-737F-4AF6-AA53-EA76BABFBBC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92" name="Group 1691">
            <a:extLst>
              <a:ext uri="{FF2B5EF4-FFF2-40B4-BE49-F238E27FC236}">
                <a16:creationId xmlns:a16="http://schemas.microsoft.com/office/drawing/2014/main" id="{DBCC17D3-F91B-4413-9C01-CD3E680D484E}"/>
              </a:ext>
            </a:extLst>
          </p:cNvPr>
          <p:cNvGrpSpPr/>
          <p:nvPr/>
        </p:nvGrpSpPr>
        <p:grpSpPr>
          <a:xfrm rot="2540802">
            <a:off x="7050324" y="9525"/>
            <a:ext cx="544580" cy="346135"/>
            <a:chOff x="1459148" y="544749"/>
            <a:chExt cx="7412477" cy="5661498"/>
          </a:xfrm>
        </p:grpSpPr>
        <p:sp>
          <p:nvSpPr>
            <p:cNvPr id="1693" name="Arc 1692">
              <a:extLst>
                <a:ext uri="{FF2B5EF4-FFF2-40B4-BE49-F238E27FC236}">
                  <a16:creationId xmlns:a16="http://schemas.microsoft.com/office/drawing/2014/main" id="{4B6D2A88-9069-4051-AB7B-CE5012D522B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4" name="Straight Connector 1693">
              <a:extLst>
                <a:ext uri="{FF2B5EF4-FFF2-40B4-BE49-F238E27FC236}">
                  <a16:creationId xmlns:a16="http://schemas.microsoft.com/office/drawing/2014/main" id="{AD689248-0CC2-4409-B9FA-308FAEFC70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95" name="Arc 1694">
              <a:extLst>
                <a:ext uri="{FF2B5EF4-FFF2-40B4-BE49-F238E27FC236}">
                  <a16:creationId xmlns:a16="http://schemas.microsoft.com/office/drawing/2014/main" id="{0BE7AED9-51DF-4E72-89E8-4A3D57FE2AE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6" name="Straight Connector 1695">
              <a:extLst>
                <a:ext uri="{FF2B5EF4-FFF2-40B4-BE49-F238E27FC236}">
                  <a16:creationId xmlns:a16="http://schemas.microsoft.com/office/drawing/2014/main" id="{CD224F34-DC2A-436B-8ACF-C4603EA3067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97" name="Straight Connector 1696">
              <a:extLst>
                <a:ext uri="{FF2B5EF4-FFF2-40B4-BE49-F238E27FC236}">
                  <a16:creationId xmlns:a16="http://schemas.microsoft.com/office/drawing/2014/main" id="{C98BE10F-43EC-405E-B425-83E4C12AE3D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98" name="Oval 1697">
              <a:extLst>
                <a:ext uri="{FF2B5EF4-FFF2-40B4-BE49-F238E27FC236}">
                  <a16:creationId xmlns:a16="http://schemas.microsoft.com/office/drawing/2014/main" id="{4BBCA310-C028-433B-917D-9208378E042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9" name="Arc 1698">
              <a:extLst>
                <a:ext uri="{FF2B5EF4-FFF2-40B4-BE49-F238E27FC236}">
                  <a16:creationId xmlns:a16="http://schemas.microsoft.com/office/drawing/2014/main" id="{9565D29F-1BCF-48C1-BA6F-9ECA7FF36EC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0" name="Arc 1699">
              <a:extLst>
                <a:ext uri="{FF2B5EF4-FFF2-40B4-BE49-F238E27FC236}">
                  <a16:creationId xmlns:a16="http://schemas.microsoft.com/office/drawing/2014/main" id="{7DFCED38-F95A-470E-A646-84F97B507A2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1" name="Arc 1700">
              <a:extLst>
                <a:ext uri="{FF2B5EF4-FFF2-40B4-BE49-F238E27FC236}">
                  <a16:creationId xmlns:a16="http://schemas.microsoft.com/office/drawing/2014/main" id="{8542CA4A-F81C-45E2-A209-2E966E3874E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2" name="Arc 1701">
              <a:extLst>
                <a:ext uri="{FF2B5EF4-FFF2-40B4-BE49-F238E27FC236}">
                  <a16:creationId xmlns:a16="http://schemas.microsoft.com/office/drawing/2014/main" id="{D55200E4-9500-4BC1-AF72-96634E2DD35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03" name="Straight Connector 1702">
              <a:extLst>
                <a:ext uri="{FF2B5EF4-FFF2-40B4-BE49-F238E27FC236}">
                  <a16:creationId xmlns:a16="http://schemas.microsoft.com/office/drawing/2014/main" id="{0C07EBBC-19C9-4215-83AD-E5EB946D172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04" name="Straight Connector 1703">
              <a:extLst>
                <a:ext uri="{FF2B5EF4-FFF2-40B4-BE49-F238E27FC236}">
                  <a16:creationId xmlns:a16="http://schemas.microsoft.com/office/drawing/2014/main" id="{01DF0189-9B1F-49F5-963A-AFC615E9B98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25685599-7FEE-4306-BBE5-DDEE418D445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06" name="Group 1705">
            <a:extLst>
              <a:ext uri="{FF2B5EF4-FFF2-40B4-BE49-F238E27FC236}">
                <a16:creationId xmlns:a16="http://schemas.microsoft.com/office/drawing/2014/main" id="{B7521C59-4859-464A-AA01-EE3FE5B66B4E}"/>
              </a:ext>
            </a:extLst>
          </p:cNvPr>
          <p:cNvGrpSpPr/>
          <p:nvPr/>
        </p:nvGrpSpPr>
        <p:grpSpPr>
          <a:xfrm rot="2540802">
            <a:off x="7364649" y="9525"/>
            <a:ext cx="544580" cy="346135"/>
            <a:chOff x="1459148" y="544749"/>
            <a:chExt cx="7412477" cy="5661498"/>
          </a:xfrm>
        </p:grpSpPr>
        <p:sp>
          <p:nvSpPr>
            <p:cNvPr id="1707" name="Arc 1706">
              <a:extLst>
                <a:ext uri="{FF2B5EF4-FFF2-40B4-BE49-F238E27FC236}">
                  <a16:creationId xmlns:a16="http://schemas.microsoft.com/office/drawing/2014/main" id="{8FF3CB44-62DA-449D-9723-88055D57219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8" name="Straight Connector 1707">
              <a:extLst>
                <a:ext uri="{FF2B5EF4-FFF2-40B4-BE49-F238E27FC236}">
                  <a16:creationId xmlns:a16="http://schemas.microsoft.com/office/drawing/2014/main" id="{AEBAFC21-C9C6-4C8B-8A52-62FF6917EEB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09" name="Arc 1708">
              <a:extLst>
                <a:ext uri="{FF2B5EF4-FFF2-40B4-BE49-F238E27FC236}">
                  <a16:creationId xmlns:a16="http://schemas.microsoft.com/office/drawing/2014/main" id="{5353F50D-7DF0-4D02-8A56-3EFB54E42C2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0" name="Straight Connector 1709">
              <a:extLst>
                <a:ext uri="{FF2B5EF4-FFF2-40B4-BE49-F238E27FC236}">
                  <a16:creationId xmlns:a16="http://schemas.microsoft.com/office/drawing/2014/main" id="{8F1E5FC7-F5B7-49B2-AED6-1F0387BEB58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11" name="Straight Connector 1710">
              <a:extLst>
                <a:ext uri="{FF2B5EF4-FFF2-40B4-BE49-F238E27FC236}">
                  <a16:creationId xmlns:a16="http://schemas.microsoft.com/office/drawing/2014/main" id="{8B117769-E754-4F15-B600-1ECD4BE003F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12" name="Oval 1711">
              <a:extLst>
                <a:ext uri="{FF2B5EF4-FFF2-40B4-BE49-F238E27FC236}">
                  <a16:creationId xmlns:a16="http://schemas.microsoft.com/office/drawing/2014/main" id="{3E540FE1-98A6-4D36-9901-A2B8CC5DCFD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3" name="Arc 1712">
              <a:extLst>
                <a:ext uri="{FF2B5EF4-FFF2-40B4-BE49-F238E27FC236}">
                  <a16:creationId xmlns:a16="http://schemas.microsoft.com/office/drawing/2014/main" id="{CDAD11C2-B89E-4FA7-8FA2-F6D54E98B0E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4" name="Arc 1713">
              <a:extLst>
                <a:ext uri="{FF2B5EF4-FFF2-40B4-BE49-F238E27FC236}">
                  <a16:creationId xmlns:a16="http://schemas.microsoft.com/office/drawing/2014/main" id="{E024F07D-6B7E-456E-9F63-8E8F714A188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5" name="Arc 1714">
              <a:extLst>
                <a:ext uri="{FF2B5EF4-FFF2-40B4-BE49-F238E27FC236}">
                  <a16:creationId xmlns:a16="http://schemas.microsoft.com/office/drawing/2014/main" id="{325034D9-8E4C-417D-BA07-4AB84618EE4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6" name="Arc 1715">
              <a:extLst>
                <a:ext uri="{FF2B5EF4-FFF2-40B4-BE49-F238E27FC236}">
                  <a16:creationId xmlns:a16="http://schemas.microsoft.com/office/drawing/2014/main" id="{DBA006A3-4964-4C18-AA15-EBD236001C8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7" name="Straight Connector 1716">
              <a:extLst>
                <a:ext uri="{FF2B5EF4-FFF2-40B4-BE49-F238E27FC236}">
                  <a16:creationId xmlns:a16="http://schemas.microsoft.com/office/drawing/2014/main" id="{DCFDFE79-3310-47C3-B904-611F86C67E7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a:extLst>
                <a:ext uri="{FF2B5EF4-FFF2-40B4-BE49-F238E27FC236}">
                  <a16:creationId xmlns:a16="http://schemas.microsoft.com/office/drawing/2014/main" id="{BCBA7986-F90C-429E-8B25-F761188CFDF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81A30305-7A07-4922-A9B1-E28FABF30F7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20" name="Group 1719">
            <a:extLst>
              <a:ext uri="{FF2B5EF4-FFF2-40B4-BE49-F238E27FC236}">
                <a16:creationId xmlns:a16="http://schemas.microsoft.com/office/drawing/2014/main" id="{67CE504F-FABF-48AE-A611-56FC07A105CE}"/>
              </a:ext>
            </a:extLst>
          </p:cNvPr>
          <p:cNvGrpSpPr/>
          <p:nvPr/>
        </p:nvGrpSpPr>
        <p:grpSpPr>
          <a:xfrm rot="2540802">
            <a:off x="7678974" y="9525"/>
            <a:ext cx="544580" cy="346135"/>
            <a:chOff x="1459148" y="544749"/>
            <a:chExt cx="7412477" cy="5661498"/>
          </a:xfrm>
        </p:grpSpPr>
        <p:sp>
          <p:nvSpPr>
            <p:cNvPr id="1721" name="Arc 1720">
              <a:extLst>
                <a:ext uri="{FF2B5EF4-FFF2-40B4-BE49-F238E27FC236}">
                  <a16:creationId xmlns:a16="http://schemas.microsoft.com/office/drawing/2014/main" id="{7CEAE73A-B76C-4265-942A-20544D07F61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22" name="Straight Connector 1721">
              <a:extLst>
                <a:ext uri="{FF2B5EF4-FFF2-40B4-BE49-F238E27FC236}">
                  <a16:creationId xmlns:a16="http://schemas.microsoft.com/office/drawing/2014/main" id="{0D33C065-BD63-4EA4-BEDC-F80986A5B5E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23" name="Arc 1722">
              <a:extLst>
                <a:ext uri="{FF2B5EF4-FFF2-40B4-BE49-F238E27FC236}">
                  <a16:creationId xmlns:a16="http://schemas.microsoft.com/office/drawing/2014/main" id="{4EC7850D-E27E-44C4-BF98-2C6943059BF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24" name="Straight Connector 1723">
              <a:extLst>
                <a:ext uri="{FF2B5EF4-FFF2-40B4-BE49-F238E27FC236}">
                  <a16:creationId xmlns:a16="http://schemas.microsoft.com/office/drawing/2014/main" id="{36BBF3B0-5E6E-46BB-941F-0BAF31F8501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25" name="Straight Connector 1724">
              <a:extLst>
                <a:ext uri="{FF2B5EF4-FFF2-40B4-BE49-F238E27FC236}">
                  <a16:creationId xmlns:a16="http://schemas.microsoft.com/office/drawing/2014/main" id="{BA28BC88-12D3-4F71-A12A-F7790108B15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26" name="Oval 1725">
              <a:extLst>
                <a:ext uri="{FF2B5EF4-FFF2-40B4-BE49-F238E27FC236}">
                  <a16:creationId xmlns:a16="http://schemas.microsoft.com/office/drawing/2014/main" id="{21879A5E-F9D5-48F5-84E9-EFC77C0687C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7" name="Arc 1726">
              <a:extLst>
                <a:ext uri="{FF2B5EF4-FFF2-40B4-BE49-F238E27FC236}">
                  <a16:creationId xmlns:a16="http://schemas.microsoft.com/office/drawing/2014/main" id="{C2BCDB0F-7A75-4F57-A5CA-1D6D64E4A39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8" name="Arc 1727">
              <a:extLst>
                <a:ext uri="{FF2B5EF4-FFF2-40B4-BE49-F238E27FC236}">
                  <a16:creationId xmlns:a16="http://schemas.microsoft.com/office/drawing/2014/main" id="{3C090AA7-B8E7-44E6-8284-D39662125D3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9" name="Arc 1728">
              <a:extLst>
                <a:ext uri="{FF2B5EF4-FFF2-40B4-BE49-F238E27FC236}">
                  <a16:creationId xmlns:a16="http://schemas.microsoft.com/office/drawing/2014/main" id="{916338EC-7222-41D8-A71F-E13C474B3F1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0" name="Arc 1729">
              <a:extLst>
                <a:ext uri="{FF2B5EF4-FFF2-40B4-BE49-F238E27FC236}">
                  <a16:creationId xmlns:a16="http://schemas.microsoft.com/office/drawing/2014/main" id="{C7BE73EE-3703-400E-B595-C8C6564C2E4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1" name="Straight Connector 1730">
              <a:extLst>
                <a:ext uri="{FF2B5EF4-FFF2-40B4-BE49-F238E27FC236}">
                  <a16:creationId xmlns:a16="http://schemas.microsoft.com/office/drawing/2014/main" id="{9B009CC7-0AD2-4E01-B29C-8213316C064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32" name="Straight Connector 1731">
              <a:extLst>
                <a:ext uri="{FF2B5EF4-FFF2-40B4-BE49-F238E27FC236}">
                  <a16:creationId xmlns:a16="http://schemas.microsoft.com/office/drawing/2014/main" id="{5B773EB9-9BD3-4AE2-9D94-E47AF1E40D5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38F9769B-9886-477A-A151-A40EE04AE25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34" name="Group 1733">
            <a:extLst>
              <a:ext uri="{FF2B5EF4-FFF2-40B4-BE49-F238E27FC236}">
                <a16:creationId xmlns:a16="http://schemas.microsoft.com/office/drawing/2014/main" id="{58805B3E-8E7C-462B-9249-E615D6662FB9}"/>
              </a:ext>
            </a:extLst>
          </p:cNvPr>
          <p:cNvGrpSpPr/>
          <p:nvPr/>
        </p:nvGrpSpPr>
        <p:grpSpPr>
          <a:xfrm rot="2540802">
            <a:off x="7993299" y="9525"/>
            <a:ext cx="544580" cy="346135"/>
            <a:chOff x="1459148" y="544749"/>
            <a:chExt cx="7412477" cy="5661498"/>
          </a:xfrm>
        </p:grpSpPr>
        <p:sp>
          <p:nvSpPr>
            <p:cNvPr id="1735" name="Arc 1734">
              <a:extLst>
                <a:ext uri="{FF2B5EF4-FFF2-40B4-BE49-F238E27FC236}">
                  <a16:creationId xmlns:a16="http://schemas.microsoft.com/office/drawing/2014/main" id="{06785949-B678-4902-BCC5-BB33CEEC983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6" name="Straight Connector 1735">
              <a:extLst>
                <a:ext uri="{FF2B5EF4-FFF2-40B4-BE49-F238E27FC236}">
                  <a16:creationId xmlns:a16="http://schemas.microsoft.com/office/drawing/2014/main" id="{F8A76F90-3FF2-4156-8DE6-7203DC56709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37" name="Arc 1736">
              <a:extLst>
                <a:ext uri="{FF2B5EF4-FFF2-40B4-BE49-F238E27FC236}">
                  <a16:creationId xmlns:a16="http://schemas.microsoft.com/office/drawing/2014/main" id="{DD1FFAA9-0FEC-4BAC-95DD-CB50EFFDBCE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8" name="Straight Connector 1737">
              <a:extLst>
                <a:ext uri="{FF2B5EF4-FFF2-40B4-BE49-F238E27FC236}">
                  <a16:creationId xmlns:a16="http://schemas.microsoft.com/office/drawing/2014/main" id="{044114D4-7BBA-4708-A269-7131CE562C5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39" name="Straight Connector 1738">
              <a:extLst>
                <a:ext uri="{FF2B5EF4-FFF2-40B4-BE49-F238E27FC236}">
                  <a16:creationId xmlns:a16="http://schemas.microsoft.com/office/drawing/2014/main" id="{9788653B-CB06-422F-8139-E99815F400A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40" name="Oval 1739">
              <a:extLst>
                <a:ext uri="{FF2B5EF4-FFF2-40B4-BE49-F238E27FC236}">
                  <a16:creationId xmlns:a16="http://schemas.microsoft.com/office/drawing/2014/main" id="{4D430972-D86C-4067-A082-8AE4EB4ED71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1" name="Arc 1740">
              <a:extLst>
                <a:ext uri="{FF2B5EF4-FFF2-40B4-BE49-F238E27FC236}">
                  <a16:creationId xmlns:a16="http://schemas.microsoft.com/office/drawing/2014/main" id="{D01D860D-9966-4F97-8860-E63BC2CD6E8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2" name="Arc 1741">
              <a:extLst>
                <a:ext uri="{FF2B5EF4-FFF2-40B4-BE49-F238E27FC236}">
                  <a16:creationId xmlns:a16="http://schemas.microsoft.com/office/drawing/2014/main" id="{668362BF-CABC-4C5D-9420-2BF22DA7679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3" name="Arc 1742">
              <a:extLst>
                <a:ext uri="{FF2B5EF4-FFF2-40B4-BE49-F238E27FC236}">
                  <a16:creationId xmlns:a16="http://schemas.microsoft.com/office/drawing/2014/main" id="{098A6F4F-53B6-4626-AF7D-995526709B4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4" name="Arc 1743">
              <a:extLst>
                <a:ext uri="{FF2B5EF4-FFF2-40B4-BE49-F238E27FC236}">
                  <a16:creationId xmlns:a16="http://schemas.microsoft.com/office/drawing/2014/main" id="{8D1E5FE2-5605-4C15-B9C7-FA51AD34DFC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45" name="Straight Connector 1744">
              <a:extLst>
                <a:ext uri="{FF2B5EF4-FFF2-40B4-BE49-F238E27FC236}">
                  <a16:creationId xmlns:a16="http://schemas.microsoft.com/office/drawing/2014/main" id="{E410020D-6309-450F-8D3D-BE2DEC096C0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46" name="Straight Connector 1745">
              <a:extLst>
                <a:ext uri="{FF2B5EF4-FFF2-40B4-BE49-F238E27FC236}">
                  <a16:creationId xmlns:a16="http://schemas.microsoft.com/office/drawing/2014/main" id="{56D0A542-3C13-4151-96BF-90E58C853E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FC1EC062-2EBF-4730-BB80-A47F2FD6E74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48" name="Group 1747">
            <a:extLst>
              <a:ext uri="{FF2B5EF4-FFF2-40B4-BE49-F238E27FC236}">
                <a16:creationId xmlns:a16="http://schemas.microsoft.com/office/drawing/2014/main" id="{4C5DD7EF-1C89-4D9B-95F5-57BAC7981506}"/>
              </a:ext>
            </a:extLst>
          </p:cNvPr>
          <p:cNvGrpSpPr/>
          <p:nvPr/>
        </p:nvGrpSpPr>
        <p:grpSpPr>
          <a:xfrm rot="2540802">
            <a:off x="8307624" y="9525"/>
            <a:ext cx="544580" cy="346135"/>
            <a:chOff x="1459148" y="544749"/>
            <a:chExt cx="7412477" cy="5661498"/>
          </a:xfrm>
        </p:grpSpPr>
        <p:sp>
          <p:nvSpPr>
            <p:cNvPr id="1749" name="Arc 1748">
              <a:extLst>
                <a:ext uri="{FF2B5EF4-FFF2-40B4-BE49-F238E27FC236}">
                  <a16:creationId xmlns:a16="http://schemas.microsoft.com/office/drawing/2014/main" id="{4D3BBD67-A063-4818-9A89-6E99C61B8EC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0" name="Straight Connector 1749">
              <a:extLst>
                <a:ext uri="{FF2B5EF4-FFF2-40B4-BE49-F238E27FC236}">
                  <a16:creationId xmlns:a16="http://schemas.microsoft.com/office/drawing/2014/main" id="{0209865A-5E7D-48F8-A628-0AC9929112B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51" name="Arc 1750">
              <a:extLst>
                <a:ext uri="{FF2B5EF4-FFF2-40B4-BE49-F238E27FC236}">
                  <a16:creationId xmlns:a16="http://schemas.microsoft.com/office/drawing/2014/main" id="{6071C7B9-6D28-4A55-88AB-0E1922F69CF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52" name="Straight Connector 1751">
              <a:extLst>
                <a:ext uri="{FF2B5EF4-FFF2-40B4-BE49-F238E27FC236}">
                  <a16:creationId xmlns:a16="http://schemas.microsoft.com/office/drawing/2014/main" id="{249C104F-EBFE-4065-BACF-71D75B03F97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53" name="Straight Connector 1752">
              <a:extLst>
                <a:ext uri="{FF2B5EF4-FFF2-40B4-BE49-F238E27FC236}">
                  <a16:creationId xmlns:a16="http://schemas.microsoft.com/office/drawing/2014/main" id="{7612F175-05E7-403D-A100-3058971BD97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54" name="Oval 1753">
              <a:extLst>
                <a:ext uri="{FF2B5EF4-FFF2-40B4-BE49-F238E27FC236}">
                  <a16:creationId xmlns:a16="http://schemas.microsoft.com/office/drawing/2014/main" id="{AAF42497-50DB-43B3-9E71-95629E1C6A2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5" name="Arc 1754">
              <a:extLst>
                <a:ext uri="{FF2B5EF4-FFF2-40B4-BE49-F238E27FC236}">
                  <a16:creationId xmlns:a16="http://schemas.microsoft.com/office/drawing/2014/main" id="{C8C4AA42-1ED6-4C43-AACE-3ABD6BE008E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6" name="Arc 1755">
              <a:extLst>
                <a:ext uri="{FF2B5EF4-FFF2-40B4-BE49-F238E27FC236}">
                  <a16:creationId xmlns:a16="http://schemas.microsoft.com/office/drawing/2014/main" id="{B5EC2D46-83A7-4D8A-AE5F-2378C6CB51C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7" name="Arc 1756">
              <a:extLst>
                <a:ext uri="{FF2B5EF4-FFF2-40B4-BE49-F238E27FC236}">
                  <a16:creationId xmlns:a16="http://schemas.microsoft.com/office/drawing/2014/main" id="{7A24307C-F79F-452B-9246-649D87BD284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8" name="Arc 1757">
              <a:extLst>
                <a:ext uri="{FF2B5EF4-FFF2-40B4-BE49-F238E27FC236}">
                  <a16:creationId xmlns:a16="http://schemas.microsoft.com/office/drawing/2014/main" id="{54FA6C7C-A736-49A7-91CD-44CE3ABB16F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9" name="Straight Connector 1758">
              <a:extLst>
                <a:ext uri="{FF2B5EF4-FFF2-40B4-BE49-F238E27FC236}">
                  <a16:creationId xmlns:a16="http://schemas.microsoft.com/office/drawing/2014/main" id="{206118E6-42C1-4C89-95CD-AC326D029E9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60" name="Straight Connector 1759">
              <a:extLst>
                <a:ext uri="{FF2B5EF4-FFF2-40B4-BE49-F238E27FC236}">
                  <a16:creationId xmlns:a16="http://schemas.microsoft.com/office/drawing/2014/main" id="{55334024-AEB8-4CFE-9649-E91CAB1B3B1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BA5D61E3-76B9-4923-B6D7-CFD42DED413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62" name="Group 1761">
            <a:extLst>
              <a:ext uri="{FF2B5EF4-FFF2-40B4-BE49-F238E27FC236}">
                <a16:creationId xmlns:a16="http://schemas.microsoft.com/office/drawing/2014/main" id="{19D682DB-F427-4492-8985-0FA5FD217D0D}"/>
              </a:ext>
            </a:extLst>
          </p:cNvPr>
          <p:cNvGrpSpPr/>
          <p:nvPr/>
        </p:nvGrpSpPr>
        <p:grpSpPr>
          <a:xfrm rot="2540802">
            <a:off x="8621949" y="9525"/>
            <a:ext cx="544580" cy="346135"/>
            <a:chOff x="1459148" y="544749"/>
            <a:chExt cx="7412477" cy="5661498"/>
          </a:xfrm>
        </p:grpSpPr>
        <p:sp>
          <p:nvSpPr>
            <p:cNvPr id="1763" name="Arc 1762">
              <a:extLst>
                <a:ext uri="{FF2B5EF4-FFF2-40B4-BE49-F238E27FC236}">
                  <a16:creationId xmlns:a16="http://schemas.microsoft.com/office/drawing/2014/main" id="{7F59ACEC-37AE-436E-A73B-38A1A7763EA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4" name="Straight Connector 1763">
              <a:extLst>
                <a:ext uri="{FF2B5EF4-FFF2-40B4-BE49-F238E27FC236}">
                  <a16:creationId xmlns:a16="http://schemas.microsoft.com/office/drawing/2014/main" id="{F02BA367-E17D-4E69-9F79-A4EA0AEC3F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65" name="Arc 1764">
              <a:extLst>
                <a:ext uri="{FF2B5EF4-FFF2-40B4-BE49-F238E27FC236}">
                  <a16:creationId xmlns:a16="http://schemas.microsoft.com/office/drawing/2014/main" id="{5C8D6A6C-425C-4129-BB9D-9C45744F83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6" name="Straight Connector 1765">
              <a:extLst>
                <a:ext uri="{FF2B5EF4-FFF2-40B4-BE49-F238E27FC236}">
                  <a16:creationId xmlns:a16="http://schemas.microsoft.com/office/drawing/2014/main" id="{C59583C7-236B-4590-8F73-0858B1552B3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67" name="Straight Connector 1766">
              <a:extLst>
                <a:ext uri="{FF2B5EF4-FFF2-40B4-BE49-F238E27FC236}">
                  <a16:creationId xmlns:a16="http://schemas.microsoft.com/office/drawing/2014/main" id="{53339BA7-D798-4131-B517-8853CCF4786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68" name="Oval 1767">
              <a:extLst>
                <a:ext uri="{FF2B5EF4-FFF2-40B4-BE49-F238E27FC236}">
                  <a16:creationId xmlns:a16="http://schemas.microsoft.com/office/drawing/2014/main" id="{CCFF76F8-F4E3-4CE8-8FF6-9897FB50D8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9" name="Arc 1768">
              <a:extLst>
                <a:ext uri="{FF2B5EF4-FFF2-40B4-BE49-F238E27FC236}">
                  <a16:creationId xmlns:a16="http://schemas.microsoft.com/office/drawing/2014/main" id="{A0BCB8B3-E00B-498B-8ABB-8780CC7A62D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0" name="Arc 1769">
              <a:extLst>
                <a:ext uri="{FF2B5EF4-FFF2-40B4-BE49-F238E27FC236}">
                  <a16:creationId xmlns:a16="http://schemas.microsoft.com/office/drawing/2014/main" id="{C01D0D29-2496-4079-AB89-7C2853829C4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1" name="Arc 1770">
              <a:extLst>
                <a:ext uri="{FF2B5EF4-FFF2-40B4-BE49-F238E27FC236}">
                  <a16:creationId xmlns:a16="http://schemas.microsoft.com/office/drawing/2014/main" id="{507D42DF-FA98-4194-95AE-CF2B5430F74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2" name="Arc 1771">
              <a:extLst>
                <a:ext uri="{FF2B5EF4-FFF2-40B4-BE49-F238E27FC236}">
                  <a16:creationId xmlns:a16="http://schemas.microsoft.com/office/drawing/2014/main" id="{BC95375A-F415-4619-BEB3-E15CB9387AF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73" name="Straight Connector 1772">
              <a:extLst>
                <a:ext uri="{FF2B5EF4-FFF2-40B4-BE49-F238E27FC236}">
                  <a16:creationId xmlns:a16="http://schemas.microsoft.com/office/drawing/2014/main" id="{847C6301-F5FB-4B09-8999-2ACAF262EC5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74" name="Straight Connector 1773">
              <a:extLst>
                <a:ext uri="{FF2B5EF4-FFF2-40B4-BE49-F238E27FC236}">
                  <a16:creationId xmlns:a16="http://schemas.microsoft.com/office/drawing/2014/main" id="{B621FDC4-D219-4AAD-A982-8E0001ECF0E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F7D2BAE3-BBB2-4FDE-9E28-53797932C46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76" name="Group 1775">
            <a:extLst>
              <a:ext uri="{FF2B5EF4-FFF2-40B4-BE49-F238E27FC236}">
                <a16:creationId xmlns:a16="http://schemas.microsoft.com/office/drawing/2014/main" id="{618A6B84-3A1E-47CC-BD18-E7C180591F58}"/>
              </a:ext>
            </a:extLst>
          </p:cNvPr>
          <p:cNvGrpSpPr/>
          <p:nvPr/>
        </p:nvGrpSpPr>
        <p:grpSpPr>
          <a:xfrm rot="2540802">
            <a:off x="8936274" y="9525"/>
            <a:ext cx="544580" cy="346135"/>
            <a:chOff x="1459148" y="544749"/>
            <a:chExt cx="7412477" cy="5661498"/>
          </a:xfrm>
        </p:grpSpPr>
        <p:sp>
          <p:nvSpPr>
            <p:cNvPr id="1777" name="Arc 1776">
              <a:extLst>
                <a:ext uri="{FF2B5EF4-FFF2-40B4-BE49-F238E27FC236}">
                  <a16:creationId xmlns:a16="http://schemas.microsoft.com/office/drawing/2014/main" id="{327955D8-B4A7-4510-A45E-3D1AEB1A073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8" name="Straight Connector 1777">
              <a:extLst>
                <a:ext uri="{FF2B5EF4-FFF2-40B4-BE49-F238E27FC236}">
                  <a16:creationId xmlns:a16="http://schemas.microsoft.com/office/drawing/2014/main" id="{45949143-525F-490F-BEB1-076A36583C0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79" name="Arc 1778">
              <a:extLst>
                <a:ext uri="{FF2B5EF4-FFF2-40B4-BE49-F238E27FC236}">
                  <a16:creationId xmlns:a16="http://schemas.microsoft.com/office/drawing/2014/main" id="{493774EF-E53C-44AC-8D9C-48EAAB7CEA1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0" name="Straight Connector 1779">
              <a:extLst>
                <a:ext uri="{FF2B5EF4-FFF2-40B4-BE49-F238E27FC236}">
                  <a16:creationId xmlns:a16="http://schemas.microsoft.com/office/drawing/2014/main" id="{69003C6B-5B22-426B-96CB-B43400B073D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81" name="Straight Connector 1780">
              <a:extLst>
                <a:ext uri="{FF2B5EF4-FFF2-40B4-BE49-F238E27FC236}">
                  <a16:creationId xmlns:a16="http://schemas.microsoft.com/office/drawing/2014/main" id="{05784BA4-877D-4FC5-A577-4D7BCBDA308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82" name="Oval 1781">
              <a:extLst>
                <a:ext uri="{FF2B5EF4-FFF2-40B4-BE49-F238E27FC236}">
                  <a16:creationId xmlns:a16="http://schemas.microsoft.com/office/drawing/2014/main" id="{D7E967DE-959C-4295-BED8-E2A62B12D11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3" name="Arc 1782">
              <a:extLst>
                <a:ext uri="{FF2B5EF4-FFF2-40B4-BE49-F238E27FC236}">
                  <a16:creationId xmlns:a16="http://schemas.microsoft.com/office/drawing/2014/main" id="{0CB97FBA-9611-4E14-A728-330F7018736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4" name="Arc 1783">
              <a:extLst>
                <a:ext uri="{FF2B5EF4-FFF2-40B4-BE49-F238E27FC236}">
                  <a16:creationId xmlns:a16="http://schemas.microsoft.com/office/drawing/2014/main" id="{7E3C8DBC-2AEF-42A2-9E73-B526DFB100C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5" name="Arc 1784">
              <a:extLst>
                <a:ext uri="{FF2B5EF4-FFF2-40B4-BE49-F238E27FC236}">
                  <a16:creationId xmlns:a16="http://schemas.microsoft.com/office/drawing/2014/main" id="{FC9F2511-4110-45F0-9EC2-5AAA2D4A4BE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6" name="Arc 1785">
              <a:extLst>
                <a:ext uri="{FF2B5EF4-FFF2-40B4-BE49-F238E27FC236}">
                  <a16:creationId xmlns:a16="http://schemas.microsoft.com/office/drawing/2014/main" id="{7A449F9C-CD0A-49DE-876C-8C9A58F9E8F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7" name="Straight Connector 1786">
              <a:extLst>
                <a:ext uri="{FF2B5EF4-FFF2-40B4-BE49-F238E27FC236}">
                  <a16:creationId xmlns:a16="http://schemas.microsoft.com/office/drawing/2014/main" id="{20B75742-DCB6-4C79-97CE-DDEB71F6AE8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a:extLst>
                <a:ext uri="{FF2B5EF4-FFF2-40B4-BE49-F238E27FC236}">
                  <a16:creationId xmlns:a16="http://schemas.microsoft.com/office/drawing/2014/main" id="{8A47EC3A-2015-4DC7-8366-A367B76FCEF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5ED8F6CF-CDAF-41A8-8464-35A78C42BC0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90" name="Group 1789">
            <a:extLst>
              <a:ext uri="{FF2B5EF4-FFF2-40B4-BE49-F238E27FC236}">
                <a16:creationId xmlns:a16="http://schemas.microsoft.com/office/drawing/2014/main" id="{21B2DD84-09DF-492C-87C0-8EF5493D1716}"/>
              </a:ext>
            </a:extLst>
          </p:cNvPr>
          <p:cNvGrpSpPr/>
          <p:nvPr/>
        </p:nvGrpSpPr>
        <p:grpSpPr>
          <a:xfrm rot="2540802">
            <a:off x="9250599" y="9525"/>
            <a:ext cx="544580" cy="346135"/>
            <a:chOff x="1459148" y="544749"/>
            <a:chExt cx="7412477" cy="5661498"/>
          </a:xfrm>
        </p:grpSpPr>
        <p:sp>
          <p:nvSpPr>
            <p:cNvPr id="1791" name="Arc 1790">
              <a:extLst>
                <a:ext uri="{FF2B5EF4-FFF2-40B4-BE49-F238E27FC236}">
                  <a16:creationId xmlns:a16="http://schemas.microsoft.com/office/drawing/2014/main" id="{F67F3C44-B592-4341-8D6C-03EDEC2F77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92" name="Straight Connector 1791">
              <a:extLst>
                <a:ext uri="{FF2B5EF4-FFF2-40B4-BE49-F238E27FC236}">
                  <a16:creationId xmlns:a16="http://schemas.microsoft.com/office/drawing/2014/main" id="{88F77528-8336-45A6-95F8-08235EC9712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93" name="Arc 1792">
              <a:extLst>
                <a:ext uri="{FF2B5EF4-FFF2-40B4-BE49-F238E27FC236}">
                  <a16:creationId xmlns:a16="http://schemas.microsoft.com/office/drawing/2014/main" id="{33531A95-47C9-4FB1-9159-E5EF6C52B52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94" name="Straight Connector 1793">
              <a:extLst>
                <a:ext uri="{FF2B5EF4-FFF2-40B4-BE49-F238E27FC236}">
                  <a16:creationId xmlns:a16="http://schemas.microsoft.com/office/drawing/2014/main" id="{E8DC2AE1-604F-4EDF-90D8-1DAD7413202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95" name="Straight Connector 1794">
              <a:extLst>
                <a:ext uri="{FF2B5EF4-FFF2-40B4-BE49-F238E27FC236}">
                  <a16:creationId xmlns:a16="http://schemas.microsoft.com/office/drawing/2014/main" id="{6EF24E8C-1CD3-4AF9-BDD4-B091EC7FD3A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96" name="Oval 1795">
              <a:extLst>
                <a:ext uri="{FF2B5EF4-FFF2-40B4-BE49-F238E27FC236}">
                  <a16:creationId xmlns:a16="http://schemas.microsoft.com/office/drawing/2014/main" id="{D0115770-8BDC-4290-82BC-0EF036D9EBC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7" name="Arc 1796">
              <a:extLst>
                <a:ext uri="{FF2B5EF4-FFF2-40B4-BE49-F238E27FC236}">
                  <a16:creationId xmlns:a16="http://schemas.microsoft.com/office/drawing/2014/main" id="{DD5D4886-7A96-475C-BB79-30F53455986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8" name="Arc 1797">
              <a:extLst>
                <a:ext uri="{FF2B5EF4-FFF2-40B4-BE49-F238E27FC236}">
                  <a16:creationId xmlns:a16="http://schemas.microsoft.com/office/drawing/2014/main" id="{2B454673-FC5C-4E5D-A135-5E2F03D32D6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9" name="Arc 1798">
              <a:extLst>
                <a:ext uri="{FF2B5EF4-FFF2-40B4-BE49-F238E27FC236}">
                  <a16:creationId xmlns:a16="http://schemas.microsoft.com/office/drawing/2014/main" id="{0987B3B4-AE34-47FE-8792-423E25A526C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0" name="Arc 1799">
              <a:extLst>
                <a:ext uri="{FF2B5EF4-FFF2-40B4-BE49-F238E27FC236}">
                  <a16:creationId xmlns:a16="http://schemas.microsoft.com/office/drawing/2014/main" id="{E3DAE3CF-576A-49DA-AE74-7F7C62D1AAB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1" name="Straight Connector 1800">
              <a:extLst>
                <a:ext uri="{FF2B5EF4-FFF2-40B4-BE49-F238E27FC236}">
                  <a16:creationId xmlns:a16="http://schemas.microsoft.com/office/drawing/2014/main" id="{A4ACC238-660A-4BBF-8DAE-425C4C18DA8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a:extLst>
                <a:ext uri="{FF2B5EF4-FFF2-40B4-BE49-F238E27FC236}">
                  <a16:creationId xmlns:a16="http://schemas.microsoft.com/office/drawing/2014/main" id="{DCC39E4F-A5C2-45A2-8D3D-2283EE9AAFF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8A6D9D66-3B13-4CB2-8D50-69CB0B8229A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804" name="Group 1803">
            <a:extLst>
              <a:ext uri="{FF2B5EF4-FFF2-40B4-BE49-F238E27FC236}">
                <a16:creationId xmlns:a16="http://schemas.microsoft.com/office/drawing/2014/main" id="{DE0F9A35-5B7F-47D7-B70F-246733EF5A40}"/>
              </a:ext>
            </a:extLst>
          </p:cNvPr>
          <p:cNvGrpSpPr/>
          <p:nvPr/>
        </p:nvGrpSpPr>
        <p:grpSpPr>
          <a:xfrm rot="2540802">
            <a:off x="9564924" y="9525"/>
            <a:ext cx="544580" cy="346135"/>
            <a:chOff x="1459148" y="544749"/>
            <a:chExt cx="7412477" cy="5661498"/>
          </a:xfrm>
        </p:grpSpPr>
        <p:sp>
          <p:nvSpPr>
            <p:cNvPr id="1805" name="Arc 1804">
              <a:extLst>
                <a:ext uri="{FF2B5EF4-FFF2-40B4-BE49-F238E27FC236}">
                  <a16:creationId xmlns:a16="http://schemas.microsoft.com/office/drawing/2014/main" id="{9652414B-E9F3-4D1D-8BA7-58AF69BF63A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6" name="Straight Connector 1805">
              <a:extLst>
                <a:ext uri="{FF2B5EF4-FFF2-40B4-BE49-F238E27FC236}">
                  <a16:creationId xmlns:a16="http://schemas.microsoft.com/office/drawing/2014/main" id="{0FA86A9F-4991-4C72-9712-DC2D1CB31B3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807" name="Arc 1806">
              <a:extLst>
                <a:ext uri="{FF2B5EF4-FFF2-40B4-BE49-F238E27FC236}">
                  <a16:creationId xmlns:a16="http://schemas.microsoft.com/office/drawing/2014/main" id="{3A530A14-5559-4FB0-81ED-7AE52B08D82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8" name="Straight Connector 1807">
              <a:extLst>
                <a:ext uri="{FF2B5EF4-FFF2-40B4-BE49-F238E27FC236}">
                  <a16:creationId xmlns:a16="http://schemas.microsoft.com/office/drawing/2014/main" id="{5294B6D2-813A-431D-8787-B600A2C9250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809" name="Straight Connector 1808">
              <a:extLst>
                <a:ext uri="{FF2B5EF4-FFF2-40B4-BE49-F238E27FC236}">
                  <a16:creationId xmlns:a16="http://schemas.microsoft.com/office/drawing/2014/main" id="{CF798070-5BA9-489B-9AAA-2402D9BEC2D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810" name="Oval 1809">
              <a:extLst>
                <a:ext uri="{FF2B5EF4-FFF2-40B4-BE49-F238E27FC236}">
                  <a16:creationId xmlns:a16="http://schemas.microsoft.com/office/drawing/2014/main" id="{638A015A-3690-4121-9172-954A8C7B7A9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1" name="Arc 1810">
              <a:extLst>
                <a:ext uri="{FF2B5EF4-FFF2-40B4-BE49-F238E27FC236}">
                  <a16:creationId xmlns:a16="http://schemas.microsoft.com/office/drawing/2014/main" id="{BED21468-18BB-453C-96E7-EC054C00A4B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12" name="Arc 1811">
              <a:extLst>
                <a:ext uri="{FF2B5EF4-FFF2-40B4-BE49-F238E27FC236}">
                  <a16:creationId xmlns:a16="http://schemas.microsoft.com/office/drawing/2014/main" id="{C8CBB024-5FA2-499A-A3BC-8C7D3408EAF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3" name="Arc 1812">
              <a:extLst>
                <a:ext uri="{FF2B5EF4-FFF2-40B4-BE49-F238E27FC236}">
                  <a16:creationId xmlns:a16="http://schemas.microsoft.com/office/drawing/2014/main" id="{E30072C3-E87E-46E4-9F48-07BF36888AF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14" name="Arc 1813">
              <a:extLst>
                <a:ext uri="{FF2B5EF4-FFF2-40B4-BE49-F238E27FC236}">
                  <a16:creationId xmlns:a16="http://schemas.microsoft.com/office/drawing/2014/main" id="{F60F5E57-99AF-4F02-8DA3-C0455C4BE1F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15" name="Straight Connector 1814">
              <a:extLst>
                <a:ext uri="{FF2B5EF4-FFF2-40B4-BE49-F238E27FC236}">
                  <a16:creationId xmlns:a16="http://schemas.microsoft.com/office/drawing/2014/main" id="{B46ACCB2-373A-4829-87B0-C66A2898F88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16" name="Straight Connector 1815">
              <a:extLst>
                <a:ext uri="{FF2B5EF4-FFF2-40B4-BE49-F238E27FC236}">
                  <a16:creationId xmlns:a16="http://schemas.microsoft.com/office/drawing/2014/main" id="{16663576-044E-439F-9025-BB591086E83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17" name="Straight Connector 1816">
              <a:extLst>
                <a:ext uri="{FF2B5EF4-FFF2-40B4-BE49-F238E27FC236}">
                  <a16:creationId xmlns:a16="http://schemas.microsoft.com/office/drawing/2014/main" id="{52AE04E5-29C0-45E1-8AD7-E52C6068EAA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818" name="Group 1817">
            <a:extLst>
              <a:ext uri="{FF2B5EF4-FFF2-40B4-BE49-F238E27FC236}">
                <a16:creationId xmlns:a16="http://schemas.microsoft.com/office/drawing/2014/main" id="{3C6FFB39-CA66-4B89-8421-DE6125FEA7D4}"/>
              </a:ext>
            </a:extLst>
          </p:cNvPr>
          <p:cNvGrpSpPr/>
          <p:nvPr/>
        </p:nvGrpSpPr>
        <p:grpSpPr>
          <a:xfrm rot="2540802">
            <a:off x="9879249" y="9525"/>
            <a:ext cx="544580" cy="346135"/>
            <a:chOff x="1459148" y="544749"/>
            <a:chExt cx="7412477" cy="5661498"/>
          </a:xfrm>
        </p:grpSpPr>
        <p:sp>
          <p:nvSpPr>
            <p:cNvPr id="1819" name="Arc 1818">
              <a:extLst>
                <a:ext uri="{FF2B5EF4-FFF2-40B4-BE49-F238E27FC236}">
                  <a16:creationId xmlns:a16="http://schemas.microsoft.com/office/drawing/2014/main" id="{210EAF37-FA2E-4E67-B11A-EF00880779B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20" name="Straight Connector 1819">
              <a:extLst>
                <a:ext uri="{FF2B5EF4-FFF2-40B4-BE49-F238E27FC236}">
                  <a16:creationId xmlns:a16="http://schemas.microsoft.com/office/drawing/2014/main" id="{D374E137-7862-4634-BE8A-7C20DC2C12E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821" name="Arc 1820">
              <a:extLst>
                <a:ext uri="{FF2B5EF4-FFF2-40B4-BE49-F238E27FC236}">
                  <a16:creationId xmlns:a16="http://schemas.microsoft.com/office/drawing/2014/main" id="{FD3FEB7B-18A7-4F7F-93F7-39D32AB3B60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22" name="Straight Connector 1821">
              <a:extLst>
                <a:ext uri="{FF2B5EF4-FFF2-40B4-BE49-F238E27FC236}">
                  <a16:creationId xmlns:a16="http://schemas.microsoft.com/office/drawing/2014/main" id="{F7273042-481A-4729-B61F-CC48F0C5A2F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823" name="Straight Connector 1822">
              <a:extLst>
                <a:ext uri="{FF2B5EF4-FFF2-40B4-BE49-F238E27FC236}">
                  <a16:creationId xmlns:a16="http://schemas.microsoft.com/office/drawing/2014/main" id="{D5C2231F-571C-4586-B8E2-4B4FECD0FC8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824" name="Oval 1823">
              <a:extLst>
                <a:ext uri="{FF2B5EF4-FFF2-40B4-BE49-F238E27FC236}">
                  <a16:creationId xmlns:a16="http://schemas.microsoft.com/office/drawing/2014/main" id="{8FA7B963-9C23-4A1D-8ED2-FDA490BC98E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5" name="Arc 1824">
              <a:extLst>
                <a:ext uri="{FF2B5EF4-FFF2-40B4-BE49-F238E27FC236}">
                  <a16:creationId xmlns:a16="http://schemas.microsoft.com/office/drawing/2014/main" id="{72E0C2DB-2503-4326-AB5E-7CA068588D7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6" name="Arc 1825">
              <a:extLst>
                <a:ext uri="{FF2B5EF4-FFF2-40B4-BE49-F238E27FC236}">
                  <a16:creationId xmlns:a16="http://schemas.microsoft.com/office/drawing/2014/main" id="{F592667C-6E88-4712-A263-F416BD17C2F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27" name="Arc 1826">
              <a:extLst>
                <a:ext uri="{FF2B5EF4-FFF2-40B4-BE49-F238E27FC236}">
                  <a16:creationId xmlns:a16="http://schemas.microsoft.com/office/drawing/2014/main" id="{BBC7C0BB-680C-4D70-8BF3-61D07E4C34A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8" name="Arc 1827">
              <a:extLst>
                <a:ext uri="{FF2B5EF4-FFF2-40B4-BE49-F238E27FC236}">
                  <a16:creationId xmlns:a16="http://schemas.microsoft.com/office/drawing/2014/main" id="{515CE258-CF8B-4095-8482-316669571F7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29" name="Straight Connector 1828">
              <a:extLst>
                <a:ext uri="{FF2B5EF4-FFF2-40B4-BE49-F238E27FC236}">
                  <a16:creationId xmlns:a16="http://schemas.microsoft.com/office/drawing/2014/main" id="{C852FCD2-57E7-4E1B-A877-4D47D410939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a:extLst>
                <a:ext uri="{FF2B5EF4-FFF2-40B4-BE49-F238E27FC236}">
                  <a16:creationId xmlns:a16="http://schemas.microsoft.com/office/drawing/2014/main" id="{8892EC2D-F876-4A1D-98EE-6EDB37B0DB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31" name="Straight Connector 1830">
              <a:extLst>
                <a:ext uri="{FF2B5EF4-FFF2-40B4-BE49-F238E27FC236}">
                  <a16:creationId xmlns:a16="http://schemas.microsoft.com/office/drawing/2014/main" id="{EB4B4CA2-8FCF-4225-81F5-051B1E2F110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832" name="Group 1831">
            <a:extLst>
              <a:ext uri="{FF2B5EF4-FFF2-40B4-BE49-F238E27FC236}">
                <a16:creationId xmlns:a16="http://schemas.microsoft.com/office/drawing/2014/main" id="{F86E7631-B793-4028-901B-0D21D3B4D371}"/>
              </a:ext>
            </a:extLst>
          </p:cNvPr>
          <p:cNvGrpSpPr/>
          <p:nvPr/>
        </p:nvGrpSpPr>
        <p:grpSpPr>
          <a:xfrm rot="2540802">
            <a:off x="10193574" y="9525"/>
            <a:ext cx="544580" cy="346135"/>
            <a:chOff x="1459148" y="544749"/>
            <a:chExt cx="7412477" cy="5661498"/>
          </a:xfrm>
        </p:grpSpPr>
        <p:sp>
          <p:nvSpPr>
            <p:cNvPr id="1833" name="Arc 1832">
              <a:extLst>
                <a:ext uri="{FF2B5EF4-FFF2-40B4-BE49-F238E27FC236}">
                  <a16:creationId xmlns:a16="http://schemas.microsoft.com/office/drawing/2014/main" id="{02FA824A-7D5C-4D47-9BEC-64D129D9E84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34" name="Straight Connector 1833">
              <a:extLst>
                <a:ext uri="{FF2B5EF4-FFF2-40B4-BE49-F238E27FC236}">
                  <a16:creationId xmlns:a16="http://schemas.microsoft.com/office/drawing/2014/main" id="{DF61B6F4-E218-4B1C-8AD2-85180006C82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835" name="Arc 1834">
              <a:extLst>
                <a:ext uri="{FF2B5EF4-FFF2-40B4-BE49-F238E27FC236}">
                  <a16:creationId xmlns:a16="http://schemas.microsoft.com/office/drawing/2014/main" id="{7D771B3D-271A-400E-9408-A7484C9E713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36" name="Straight Connector 1835">
              <a:extLst>
                <a:ext uri="{FF2B5EF4-FFF2-40B4-BE49-F238E27FC236}">
                  <a16:creationId xmlns:a16="http://schemas.microsoft.com/office/drawing/2014/main" id="{4759EA93-1DAC-42B6-8280-46C1B6D5E57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837" name="Straight Connector 1836">
              <a:extLst>
                <a:ext uri="{FF2B5EF4-FFF2-40B4-BE49-F238E27FC236}">
                  <a16:creationId xmlns:a16="http://schemas.microsoft.com/office/drawing/2014/main" id="{CE6B4036-0846-4E38-9FCE-E5CA76911C0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38" name="Oval 1837">
              <a:extLst>
                <a:ext uri="{FF2B5EF4-FFF2-40B4-BE49-F238E27FC236}">
                  <a16:creationId xmlns:a16="http://schemas.microsoft.com/office/drawing/2014/main" id="{793A563F-E8B3-4862-8090-17F4C199998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9" name="Arc 1838">
              <a:extLst>
                <a:ext uri="{FF2B5EF4-FFF2-40B4-BE49-F238E27FC236}">
                  <a16:creationId xmlns:a16="http://schemas.microsoft.com/office/drawing/2014/main" id="{E42DF19B-1AAD-4155-A6F7-546F27A8D7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0" name="Arc 1839">
              <a:extLst>
                <a:ext uri="{FF2B5EF4-FFF2-40B4-BE49-F238E27FC236}">
                  <a16:creationId xmlns:a16="http://schemas.microsoft.com/office/drawing/2014/main" id="{4AD3E402-0BA3-4B22-B399-C1C68D10F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1" name="Arc 1840">
              <a:extLst>
                <a:ext uri="{FF2B5EF4-FFF2-40B4-BE49-F238E27FC236}">
                  <a16:creationId xmlns:a16="http://schemas.microsoft.com/office/drawing/2014/main" id="{D7E03D90-6146-4E49-9B28-D7E2DB1F9FA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2" name="Arc 1841">
              <a:extLst>
                <a:ext uri="{FF2B5EF4-FFF2-40B4-BE49-F238E27FC236}">
                  <a16:creationId xmlns:a16="http://schemas.microsoft.com/office/drawing/2014/main" id="{2AC825B6-436C-4F28-8D14-C706C3A204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43" name="Straight Connector 1842">
              <a:extLst>
                <a:ext uri="{FF2B5EF4-FFF2-40B4-BE49-F238E27FC236}">
                  <a16:creationId xmlns:a16="http://schemas.microsoft.com/office/drawing/2014/main" id="{03321181-12D2-4049-A4CD-6DE514032DB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a:extLst>
                <a:ext uri="{FF2B5EF4-FFF2-40B4-BE49-F238E27FC236}">
                  <a16:creationId xmlns:a16="http://schemas.microsoft.com/office/drawing/2014/main" id="{1832F09E-FC38-4D49-900C-86505BFEAC6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45" name="Straight Connector 1844">
              <a:extLst>
                <a:ext uri="{FF2B5EF4-FFF2-40B4-BE49-F238E27FC236}">
                  <a16:creationId xmlns:a16="http://schemas.microsoft.com/office/drawing/2014/main" id="{0252419C-48D5-4695-8D13-CE6961E9A0F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46" name="Group 1845">
            <a:extLst>
              <a:ext uri="{FF2B5EF4-FFF2-40B4-BE49-F238E27FC236}">
                <a16:creationId xmlns:a16="http://schemas.microsoft.com/office/drawing/2014/main" id="{4C48A97F-6F6A-46DC-8A29-CF1F266D5C25}"/>
              </a:ext>
            </a:extLst>
          </p:cNvPr>
          <p:cNvGrpSpPr/>
          <p:nvPr/>
        </p:nvGrpSpPr>
        <p:grpSpPr>
          <a:xfrm rot="2540802">
            <a:off x="10507899" y="9525"/>
            <a:ext cx="544580" cy="346135"/>
            <a:chOff x="1459148" y="544749"/>
            <a:chExt cx="7412477" cy="5661498"/>
          </a:xfrm>
        </p:grpSpPr>
        <p:sp>
          <p:nvSpPr>
            <p:cNvPr id="1847" name="Arc 1846">
              <a:extLst>
                <a:ext uri="{FF2B5EF4-FFF2-40B4-BE49-F238E27FC236}">
                  <a16:creationId xmlns:a16="http://schemas.microsoft.com/office/drawing/2014/main" id="{787A3ED1-58BD-4B6C-B9E2-A08EA56EC5B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48" name="Straight Connector 1847">
              <a:extLst>
                <a:ext uri="{FF2B5EF4-FFF2-40B4-BE49-F238E27FC236}">
                  <a16:creationId xmlns:a16="http://schemas.microsoft.com/office/drawing/2014/main" id="{E9B14897-1AF2-40B8-93DB-A9897AD5F3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49" name="Arc 1848">
              <a:extLst>
                <a:ext uri="{FF2B5EF4-FFF2-40B4-BE49-F238E27FC236}">
                  <a16:creationId xmlns:a16="http://schemas.microsoft.com/office/drawing/2014/main" id="{F198C195-C4E6-4D94-8EF5-E92B9D36B04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50" name="Straight Connector 1849">
              <a:extLst>
                <a:ext uri="{FF2B5EF4-FFF2-40B4-BE49-F238E27FC236}">
                  <a16:creationId xmlns:a16="http://schemas.microsoft.com/office/drawing/2014/main" id="{4C282106-F20E-4258-9787-419C47CB441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51" name="Straight Connector 1850">
              <a:extLst>
                <a:ext uri="{FF2B5EF4-FFF2-40B4-BE49-F238E27FC236}">
                  <a16:creationId xmlns:a16="http://schemas.microsoft.com/office/drawing/2014/main" id="{6B44FF4F-183D-4000-86C5-E5260266F72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52" name="Oval 1851">
              <a:extLst>
                <a:ext uri="{FF2B5EF4-FFF2-40B4-BE49-F238E27FC236}">
                  <a16:creationId xmlns:a16="http://schemas.microsoft.com/office/drawing/2014/main" id="{47A5E984-903B-411E-A200-31CECB5700E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3" name="Arc 1852">
              <a:extLst>
                <a:ext uri="{FF2B5EF4-FFF2-40B4-BE49-F238E27FC236}">
                  <a16:creationId xmlns:a16="http://schemas.microsoft.com/office/drawing/2014/main" id="{826697AE-C334-4DB9-A139-F4FE27F4B2F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4" name="Arc 1853">
              <a:extLst>
                <a:ext uri="{FF2B5EF4-FFF2-40B4-BE49-F238E27FC236}">
                  <a16:creationId xmlns:a16="http://schemas.microsoft.com/office/drawing/2014/main" id="{829CB75F-A820-4FBA-BC05-8A5B058BF2B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55" name="Arc 1854">
              <a:extLst>
                <a:ext uri="{FF2B5EF4-FFF2-40B4-BE49-F238E27FC236}">
                  <a16:creationId xmlns:a16="http://schemas.microsoft.com/office/drawing/2014/main" id="{9ADDABC1-6797-4C99-8C34-F5F20F3E6D0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6" name="Arc 1855">
              <a:extLst>
                <a:ext uri="{FF2B5EF4-FFF2-40B4-BE49-F238E27FC236}">
                  <a16:creationId xmlns:a16="http://schemas.microsoft.com/office/drawing/2014/main" id="{B603677C-68F6-4467-80BE-B49FB0D0D77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7" name="Straight Connector 1856">
              <a:extLst>
                <a:ext uri="{FF2B5EF4-FFF2-40B4-BE49-F238E27FC236}">
                  <a16:creationId xmlns:a16="http://schemas.microsoft.com/office/drawing/2014/main" id="{1D13C747-B8FE-43AE-ADD1-9F5E178036A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a:extLst>
                <a:ext uri="{FF2B5EF4-FFF2-40B4-BE49-F238E27FC236}">
                  <a16:creationId xmlns:a16="http://schemas.microsoft.com/office/drawing/2014/main" id="{5267E94B-A8A2-4BC9-93C5-97B4BDBE46E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59" name="Straight Connector 1858">
              <a:extLst>
                <a:ext uri="{FF2B5EF4-FFF2-40B4-BE49-F238E27FC236}">
                  <a16:creationId xmlns:a16="http://schemas.microsoft.com/office/drawing/2014/main" id="{B81E04E0-1F4A-4921-B944-6645E9EBB1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860" name="Group 1859">
            <a:extLst>
              <a:ext uri="{FF2B5EF4-FFF2-40B4-BE49-F238E27FC236}">
                <a16:creationId xmlns:a16="http://schemas.microsoft.com/office/drawing/2014/main" id="{CF98F59E-9D20-47A7-99E5-FCCE3F23FE79}"/>
              </a:ext>
            </a:extLst>
          </p:cNvPr>
          <p:cNvGrpSpPr/>
          <p:nvPr/>
        </p:nvGrpSpPr>
        <p:grpSpPr>
          <a:xfrm rot="2540802">
            <a:off x="10822224" y="9525"/>
            <a:ext cx="544580" cy="346135"/>
            <a:chOff x="1459148" y="544749"/>
            <a:chExt cx="7412477" cy="5661498"/>
          </a:xfrm>
        </p:grpSpPr>
        <p:sp>
          <p:nvSpPr>
            <p:cNvPr id="1861" name="Arc 1860">
              <a:extLst>
                <a:ext uri="{FF2B5EF4-FFF2-40B4-BE49-F238E27FC236}">
                  <a16:creationId xmlns:a16="http://schemas.microsoft.com/office/drawing/2014/main" id="{B432FDB5-8C05-462A-BDE8-50ECF77753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62" name="Straight Connector 1861">
              <a:extLst>
                <a:ext uri="{FF2B5EF4-FFF2-40B4-BE49-F238E27FC236}">
                  <a16:creationId xmlns:a16="http://schemas.microsoft.com/office/drawing/2014/main" id="{05F5A59E-0F6D-4D2B-A3EC-40CF76F5961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863" name="Arc 1862">
              <a:extLst>
                <a:ext uri="{FF2B5EF4-FFF2-40B4-BE49-F238E27FC236}">
                  <a16:creationId xmlns:a16="http://schemas.microsoft.com/office/drawing/2014/main" id="{352DC93F-7824-4300-B654-8D279EDA16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64" name="Straight Connector 1863">
              <a:extLst>
                <a:ext uri="{FF2B5EF4-FFF2-40B4-BE49-F238E27FC236}">
                  <a16:creationId xmlns:a16="http://schemas.microsoft.com/office/drawing/2014/main" id="{C5DBCC2C-71E5-4EC2-A4C3-9EC1ABF92A4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865" name="Straight Connector 1864">
              <a:extLst>
                <a:ext uri="{FF2B5EF4-FFF2-40B4-BE49-F238E27FC236}">
                  <a16:creationId xmlns:a16="http://schemas.microsoft.com/office/drawing/2014/main" id="{71D2D454-F0BA-4491-ADFC-FDA183849B2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866" name="Oval 1865">
              <a:extLst>
                <a:ext uri="{FF2B5EF4-FFF2-40B4-BE49-F238E27FC236}">
                  <a16:creationId xmlns:a16="http://schemas.microsoft.com/office/drawing/2014/main" id="{693994D0-A8E0-45FC-A461-FF4ED10CD49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7" name="Arc 1866">
              <a:extLst>
                <a:ext uri="{FF2B5EF4-FFF2-40B4-BE49-F238E27FC236}">
                  <a16:creationId xmlns:a16="http://schemas.microsoft.com/office/drawing/2014/main" id="{83B0563F-308C-4D52-9854-5D86E8A5057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68" name="Arc 1867">
              <a:extLst>
                <a:ext uri="{FF2B5EF4-FFF2-40B4-BE49-F238E27FC236}">
                  <a16:creationId xmlns:a16="http://schemas.microsoft.com/office/drawing/2014/main" id="{8B6FDFF4-5048-4C60-B0C5-B8A030CA185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9" name="Arc 1868">
              <a:extLst>
                <a:ext uri="{FF2B5EF4-FFF2-40B4-BE49-F238E27FC236}">
                  <a16:creationId xmlns:a16="http://schemas.microsoft.com/office/drawing/2014/main" id="{4F81C99C-FAF5-4C1B-886A-255A085F9DD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70" name="Arc 1869">
              <a:extLst>
                <a:ext uri="{FF2B5EF4-FFF2-40B4-BE49-F238E27FC236}">
                  <a16:creationId xmlns:a16="http://schemas.microsoft.com/office/drawing/2014/main" id="{1FE3DAB6-28BB-40E1-B429-F5602D37D67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71" name="Straight Connector 1870">
              <a:extLst>
                <a:ext uri="{FF2B5EF4-FFF2-40B4-BE49-F238E27FC236}">
                  <a16:creationId xmlns:a16="http://schemas.microsoft.com/office/drawing/2014/main" id="{8D534BD4-5B11-4EBB-80C2-88F4A577E3C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72" name="Straight Connector 1871">
              <a:extLst>
                <a:ext uri="{FF2B5EF4-FFF2-40B4-BE49-F238E27FC236}">
                  <a16:creationId xmlns:a16="http://schemas.microsoft.com/office/drawing/2014/main" id="{F5190B86-138F-4CA6-AF53-CCD1B21AA2C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873" name="Straight Connector 1872">
              <a:extLst>
                <a:ext uri="{FF2B5EF4-FFF2-40B4-BE49-F238E27FC236}">
                  <a16:creationId xmlns:a16="http://schemas.microsoft.com/office/drawing/2014/main" id="{472F1537-1347-44C8-9654-8416CAAE6FE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874" name="Group 1873">
            <a:extLst>
              <a:ext uri="{FF2B5EF4-FFF2-40B4-BE49-F238E27FC236}">
                <a16:creationId xmlns:a16="http://schemas.microsoft.com/office/drawing/2014/main" id="{ECE6E4DD-4DF5-436D-930D-1EA8713680CB}"/>
              </a:ext>
            </a:extLst>
          </p:cNvPr>
          <p:cNvGrpSpPr/>
          <p:nvPr/>
        </p:nvGrpSpPr>
        <p:grpSpPr>
          <a:xfrm rot="2540802">
            <a:off x="11136549" y="9525"/>
            <a:ext cx="544580" cy="346135"/>
            <a:chOff x="1459148" y="544749"/>
            <a:chExt cx="7412477" cy="5661498"/>
          </a:xfrm>
        </p:grpSpPr>
        <p:sp>
          <p:nvSpPr>
            <p:cNvPr id="1875" name="Arc 1874">
              <a:extLst>
                <a:ext uri="{FF2B5EF4-FFF2-40B4-BE49-F238E27FC236}">
                  <a16:creationId xmlns:a16="http://schemas.microsoft.com/office/drawing/2014/main" id="{A6EDA68E-84B3-41DE-9459-3E3F4547E16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76" name="Straight Connector 1875">
              <a:extLst>
                <a:ext uri="{FF2B5EF4-FFF2-40B4-BE49-F238E27FC236}">
                  <a16:creationId xmlns:a16="http://schemas.microsoft.com/office/drawing/2014/main" id="{96A1B1DF-D04F-416E-B03C-DAE44932AB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877" name="Arc 1876">
              <a:extLst>
                <a:ext uri="{FF2B5EF4-FFF2-40B4-BE49-F238E27FC236}">
                  <a16:creationId xmlns:a16="http://schemas.microsoft.com/office/drawing/2014/main" id="{F0E037B5-3AEF-406C-9492-4042617B01C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78" name="Straight Connector 1877">
              <a:extLst>
                <a:ext uri="{FF2B5EF4-FFF2-40B4-BE49-F238E27FC236}">
                  <a16:creationId xmlns:a16="http://schemas.microsoft.com/office/drawing/2014/main" id="{619BA70C-EE07-4632-BA81-CFA6D44363E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879" name="Straight Connector 1878">
              <a:extLst>
                <a:ext uri="{FF2B5EF4-FFF2-40B4-BE49-F238E27FC236}">
                  <a16:creationId xmlns:a16="http://schemas.microsoft.com/office/drawing/2014/main" id="{512D7487-3F6E-441B-937B-D801062621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880" name="Oval 1879">
              <a:extLst>
                <a:ext uri="{FF2B5EF4-FFF2-40B4-BE49-F238E27FC236}">
                  <a16:creationId xmlns:a16="http://schemas.microsoft.com/office/drawing/2014/main" id="{C7EFCCC5-28C9-4738-BF33-29621FE0ED8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1" name="Arc 1880">
              <a:extLst>
                <a:ext uri="{FF2B5EF4-FFF2-40B4-BE49-F238E27FC236}">
                  <a16:creationId xmlns:a16="http://schemas.microsoft.com/office/drawing/2014/main" id="{6BE8907B-EAF0-4254-933F-688115EA63A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82" name="Arc 1881">
              <a:extLst>
                <a:ext uri="{FF2B5EF4-FFF2-40B4-BE49-F238E27FC236}">
                  <a16:creationId xmlns:a16="http://schemas.microsoft.com/office/drawing/2014/main" id="{088D2EE4-F922-45E3-8A9D-4354F8D4345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3" name="Arc 1882">
              <a:extLst>
                <a:ext uri="{FF2B5EF4-FFF2-40B4-BE49-F238E27FC236}">
                  <a16:creationId xmlns:a16="http://schemas.microsoft.com/office/drawing/2014/main" id="{F5A2B43E-FBB9-49A7-BAA7-02A7864370F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84" name="Arc 1883">
              <a:extLst>
                <a:ext uri="{FF2B5EF4-FFF2-40B4-BE49-F238E27FC236}">
                  <a16:creationId xmlns:a16="http://schemas.microsoft.com/office/drawing/2014/main" id="{EE05AC81-20BD-4167-AF24-24B2EF360A7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85" name="Straight Connector 1884">
              <a:extLst>
                <a:ext uri="{FF2B5EF4-FFF2-40B4-BE49-F238E27FC236}">
                  <a16:creationId xmlns:a16="http://schemas.microsoft.com/office/drawing/2014/main" id="{7058D3CD-5142-46CF-B9EF-980498497E4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86" name="Straight Connector 1885">
              <a:extLst>
                <a:ext uri="{FF2B5EF4-FFF2-40B4-BE49-F238E27FC236}">
                  <a16:creationId xmlns:a16="http://schemas.microsoft.com/office/drawing/2014/main" id="{69071C50-BA2F-4B3F-A077-3CAEAEE89CF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a:extLst>
                <a:ext uri="{FF2B5EF4-FFF2-40B4-BE49-F238E27FC236}">
                  <a16:creationId xmlns:a16="http://schemas.microsoft.com/office/drawing/2014/main" id="{902FE755-7439-40AA-96C5-961B82D4B41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888" name="Group 1887">
            <a:extLst>
              <a:ext uri="{FF2B5EF4-FFF2-40B4-BE49-F238E27FC236}">
                <a16:creationId xmlns:a16="http://schemas.microsoft.com/office/drawing/2014/main" id="{B61595E5-97E6-46C2-8036-525D90440124}"/>
              </a:ext>
            </a:extLst>
          </p:cNvPr>
          <p:cNvGrpSpPr/>
          <p:nvPr/>
        </p:nvGrpSpPr>
        <p:grpSpPr>
          <a:xfrm rot="2540802">
            <a:off x="11450874" y="9525"/>
            <a:ext cx="544580" cy="346135"/>
            <a:chOff x="1459148" y="544749"/>
            <a:chExt cx="7412477" cy="5661498"/>
          </a:xfrm>
        </p:grpSpPr>
        <p:sp>
          <p:nvSpPr>
            <p:cNvPr id="1889" name="Arc 1888">
              <a:extLst>
                <a:ext uri="{FF2B5EF4-FFF2-40B4-BE49-F238E27FC236}">
                  <a16:creationId xmlns:a16="http://schemas.microsoft.com/office/drawing/2014/main" id="{4099EC3D-AA94-481C-911F-1ECFA717BC3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90" name="Straight Connector 1889">
              <a:extLst>
                <a:ext uri="{FF2B5EF4-FFF2-40B4-BE49-F238E27FC236}">
                  <a16:creationId xmlns:a16="http://schemas.microsoft.com/office/drawing/2014/main" id="{779B0AFC-E526-4671-8968-CE452C4F3D0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891" name="Arc 1890">
              <a:extLst>
                <a:ext uri="{FF2B5EF4-FFF2-40B4-BE49-F238E27FC236}">
                  <a16:creationId xmlns:a16="http://schemas.microsoft.com/office/drawing/2014/main" id="{85D7EC86-2E23-4B3B-9A6D-F78A3879A2F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92" name="Straight Connector 1891">
              <a:extLst>
                <a:ext uri="{FF2B5EF4-FFF2-40B4-BE49-F238E27FC236}">
                  <a16:creationId xmlns:a16="http://schemas.microsoft.com/office/drawing/2014/main" id="{FC8D5AA1-8AEE-4207-804B-36DD040EDC4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893" name="Straight Connector 1892">
              <a:extLst>
                <a:ext uri="{FF2B5EF4-FFF2-40B4-BE49-F238E27FC236}">
                  <a16:creationId xmlns:a16="http://schemas.microsoft.com/office/drawing/2014/main" id="{C68E801F-BA33-4241-BA21-CF47BB4BD9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894" name="Oval 1893">
              <a:extLst>
                <a:ext uri="{FF2B5EF4-FFF2-40B4-BE49-F238E27FC236}">
                  <a16:creationId xmlns:a16="http://schemas.microsoft.com/office/drawing/2014/main" id="{20AD36C4-E6DC-409F-B78A-C51BF0E9763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5" name="Arc 1894">
              <a:extLst>
                <a:ext uri="{FF2B5EF4-FFF2-40B4-BE49-F238E27FC236}">
                  <a16:creationId xmlns:a16="http://schemas.microsoft.com/office/drawing/2014/main" id="{C8FF3A7A-6C35-4A1C-A72D-6F468587762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96" name="Arc 1895">
              <a:extLst>
                <a:ext uri="{FF2B5EF4-FFF2-40B4-BE49-F238E27FC236}">
                  <a16:creationId xmlns:a16="http://schemas.microsoft.com/office/drawing/2014/main" id="{771F7933-9C68-4138-A447-9D01FB6263A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7" name="Arc 1896">
              <a:extLst>
                <a:ext uri="{FF2B5EF4-FFF2-40B4-BE49-F238E27FC236}">
                  <a16:creationId xmlns:a16="http://schemas.microsoft.com/office/drawing/2014/main" id="{C43F04E3-775F-4E19-B7A7-620CAE0EEF7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98" name="Arc 1897">
              <a:extLst>
                <a:ext uri="{FF2B5EF4-FFF2-40B4-BE49-F238E27FC236}">
                  <a16:creationId xmlns:a16="http://schemas.microsoft.com/office/drawing/2014/main" id="{C9D7DFC5-A7A9-403A-848C-224FFCAE99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99" name="Straight Connector 1898">
              <a:extLst>
                <a:ext uri="{FF2B5EF4-FFF2-40B4-BE49-F238E27FC236}">
                  <a16:creationId xmlns:a16="http://schemas.microsoft.com/office/drawing/2014/main" id="{7491BD20-E3E1-4F0C-94B7-254A36154AE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900" name="Straight Connector 1899">
              <a:extLst>
                <a:ext uri="{FF2B5EF4-FFF2-40B4-BE49-F238E27FC236}">
                  <a16:creationId xmlns:a16="http://schemas.microsoft.com/office/drawing/2014/main" id="{9523886B-6D9C-481D-9C70-97A019B62DD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a:extLst>
                <a:ext uri="{FF2B5EF4-FFF2-40B4-BE49-F238E27FC236}">
                  <a16:creationId xmlns:a16="http://schemas.microsoft.com/office/drawing/2014/main" id="{4870ABBE-A2D9-4AC2-BA2F-A23FE9387FD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902" name="Group 1901">
            <a:extLst>
              <a:ext uri="{FF2B5EF4-FFF2-40B4-BE49-F238E27FC236}">
                <a16:creationId xmlns:a16="http://schemas.microsoft.com/office/drawing/2014/main" id="{E832664C-4FED-44A4-80CE-A27429DB6036}"/>
              </a:ext>
            </a:extLst>
          </p:cNvPr>
          <p:cNvGrpSpPr/>
          <p:nvPr/>
        </p:nvGrpSpPr>
        <p:grpSpPr>
          <a:xfrm rot="2540802">
            <a:off x="11736624" y="9525"/>
            <a:ext cx="544580" cy="346135"/>
            <a:chOff x="1459148" y="544749"/>
            <a:chExt cx="7412477" cy="5661498"/>
          </a:xfrm>
        </p:grpSpPr>
        <p:sp>
          <p:nvSpPr>
            <p:cNvPr id="1903" name="Arc 1902">
              <a:extLst>
                <a:ext uri="{FF2B5EF4-FFF2-40B4-BE49-F238E27FC236}">
                  <a16:creationId xmlns:a16="http://schemas.microsoft.com/office/drawing/2014/main" id="{F9D47CC7-E003-40C2-8EFA-2D855BB5A67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4" name="Straight Connector 1903">
              <a:extLst>
                <a:ext uri="{FF2B5EF4-FFF2-40B4-BE49-F238E27FC236}">
                  <a16:creationId xmlns:a16="http://schemas.microsoft.com/office/drawing/2014/main" id="{B49BECDF-694E-4350-B66F-AF61FDCD058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905" name="Arc 1904">
              <a:extLst>
                <a:ext uri="{FF2B5EF4-FFF2-40B4-BE49-F238E27FC236}">
                  <a16:creationId xmlns:a16="http://schemas.microsoft.com/office/drawing/2014/main" id="{7E3D6B7E-994A-4D32-9DFD-45B911E8637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06" name="Straight Connector 1905">
              <a:extLst>
                <a:ext uri="{FF2B5EF4-FFF2-40B4-BE49-F238E27FC236}">
                  <a16:creationId xmlns:a16="http://schemas.microsoft.com/office/drawing/2014/main" id="{3CEA3371-0B9A-4D95-B6EC-4D3B44179E1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907" name="Straight Connector 1906">
              <a:extLst>
                <a:ext uri="{FF2B5EF4-FFF2-40B4-BE49-F238E27FC236}">
                  <a16:creationId xmlns:a16="http://schemas.microsoft.com/office/drawing/2014/main" id="{9292FE2A-3F80-4417-B761-1B5D1F40BFB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908" name="Oval 1907">
              <a:extLst>
                <a:ext uri="{FF2B5EF4-FFF2-40B4-BE49-F238E27FC236}">
                  <a16:creationId xmlns:a16="http://schemas.microsoft.com/office/drawing/2014/main" id="{CCDC513D-6C20-4C7A-87D1-A86EFD779E4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9" name="Arc 1908">
              <a:extLst>
                <a:ext uri="{FF2B5EF4-FFF2-40B4-BE49-F238E27FC236}">
                  <a16:creationId xmlns:a16="http://schemas.microsoft.com/office/drawing/2014/main" id="{B85BEFB0-1F63-4FC8-B41E-F85EFFC2AD0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10" name="Arc 1909">
              <a:extLst>
                <a:ext uri="{FF2B5EF4-FFF2-40B4-BE49-F238E27FC236}">
                  <a16:creationId xmlns:a16="http://schemas.microsoft.com/office/drawing/2014/main" id="{B70EF808-9550-450F-94A8-97AF606998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1" name="Arc 1910">
              <a:extLst>
                <a:ext uri="{FF2B5EF4-FFF2-40B4-BE49-F238E27FC236}">
                  <a16:creationId xmlns:a16="http://schemas.microsoft.com/office/drawing/2014/main" id="{1F3D47C7-0398-445D-A312-E93FA147232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12" name="Arc 1911">
              <a:extLst>
                <a:ext uri="{FF2B5EF4-FFF2-40B4-BE49-F238E27FC236}">
                  <a16:creationId xmlns:a16="http://schemas.microsoft.com/office/drawing/2014/main" id="{4C4D3E07-92DA-419D-A876-788E94B26AA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13" name="Straight Connector 1912">
              <a:extLst>
                <a:ext uri="{FF2B5EF4-FFF2-40B4-BE49-F238E27FC236}">
                  <a16:creationId xmlns:a16="http://schemas.microsoft.com/office/drawing/2014/main" id="{790CF801-AF4E-4B30-98F3-D93B0CFA626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a:extLst>
                <a:ext uri="{FF2B5EF4-FFF2-40B4-BE49-F238E27FC236}">
                  <a16:creationId xmlns:a16="http://schemas.microsoft.com/office/drawing/2014/main" id="{C5AFFFFC-2CC7-4D3E-A812-F58395854FE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a:extLst>
                <a:ext uri="{FF2B5EF4-FFF2-40B4-BE49-F238E27FC236}">
                  <a16:creationId xmlns:a16="http://schemas.microsoft.com/office/drawing/2014/main" id="{7E3EE022-D5DF-45F6-B1FB-6E0F1172B71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916" name="Group 1915">
            <a:extLst>
              <a:ext uri="{FF2B5EF4-FFF2-40B4-BE49-F238E27FC236}">
                <a16:creationId xmlns:a16="http://schemas.microsoft.com/office/drawing/2014/main" id="{E480F63C-987F-4ABC-8B01-12BFBCFA6B91}"/>
              </a:ext>
            </a:extLst>
          </p:cNvPr>
          <p:cNvGrpSpPr/>
          <p:nvPr/>
        </p:nvGrpSpPr>
        <p:grpSpPr>
          <a:xfrm rot="2540802">
            <a:off x="-179151" y="6524625"/>
            <a:ext cx="544580" cy="346135"/>
            <a:chOff x="1459148" y="544749"/>
            <a:chExt cx="7412477" cy="5661498"/>
          </a:xfrm>
        </p:grpSpPr>
        <p:sp>
          <p:nvSpPr>
            <p:cNvPr id="1917" name="Arc 1916">
              <a:extLst>
                <a:ext uri="{FF2B5EF4-FFF2-40B4-BE49-F238E27FC236}">
                  <a16:creationId xmlns:a16="http://schemas.microsoft.com/office/drawing/2014/main" id="{DECC21E5-A57A-4990-9F4A-21EA26A05D2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18" name="Straight Connector 1917">
              <a:extLst>
                <a:ext uri="{FF2B5EF4-FFF2-40B4-BE49-F238E27FC236}">
                  <a16:creationId xmlns:a16="http://schemas.microsoft.com/office/drawing/2014/main" id="{1EAA4A51-5B15-4188-A0B9-5176F44617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919" name="Arc 1918">
              <a:extLst>
                <a:ext uri="{FF2B5EF4-FFF2-40B4-BE49-F238E27FC236}">
                  <a16:creationId xmlns:a16="http://schemas.microsoft.com/office/drawing/2014/main" id="{6223F8A9-F1C4-4795-940B-B148B2F387F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0" name="Straight Connector 1919">
              <a:extLst>
                <a:ext uri="{FF2B5EF4-FFF2-40B4-BE49-F238E27FC236}">
                  <a16:creationId xmlns:a16="http://schemas.microsoft.com/office/drawing/2014/main" id="{944CE335-7E7F-4D16-B756-A68F6207FB7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921" name="Straight Connector 1920">
              <a:extLst>
                <a:ext uri="{FF2B5EF4-FFF2-40B4-BE49-F238E27FC236}">
                  <a16:creationId xmlns:a16="http://schemas.microsoft.com/office/drawing/2014/main" id="{23344A4B-4DC6-4CCA-9B01-CFCE8F35417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922" name="Oval 1921">
              <a:extLst>
                <a:ext uri="{FF2B5EF4-FFF2-40B4-BE49-F238E27FC236}">
                  <a16:creationId xmlns:a16="http://schemas.microsoft.com/office/drawing/2014/main" id="{E5D725B6-E7C2-4C36-8CDE-F1A25F5B6E2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3" name="Arc 1922">
              <a:extLst>
                <a:ext uri="{FF2B5EF4-FFF2-40B4-BE49-F238E27FC236}">
                  <a16:creationId xmlns:a16="http://schemas.microsoft.com/office/drawing/2014/main" id="{8205CE45-4B4D-4368-825E-5CFB79A7A35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24" name="Arc 1923">
              <a:extLst>
                <a:ext uri="{FF2B5EF4-FFF2-40B4-BE49-F238E27FC236}">
                  <a16:creationId xmlns:a16="http://schemas.microsoft.com/office/drawing/2014/main" id="{060690E1-BFB5-4E30-AC46-429EF55B1B9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5" name="Arc 1924">
              <a:extLst>
                <a:ext uri="{FF2B5EF4-FFF2-40B4-BE49-F238E27FC236}">
                  <a16:creationId xmlns:a16="http://schemas.microsoft.com/office/drawing/2014/main" id="{2FEB235E-1FF1-4A4E-A9FE-115F755E82C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26" name="Arc 1925">
              <a:extLst>
                <a:ext uri="{FF2B5EF4-FFF2-40B4-BE49-F238E27FC236}">
                  <a16:creationId xmlns:a16="http://schemas.microsoft.com/office/drawing/2014/main" id="{DC4E4F5D-8C4D-4338-BCE3-368923ED89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27" name="Straight Connector 1926">
              <a:extLst>
                <a:ext uri="{FF2B5EF4-FFF2-40B4-BE49-F238E27FC236}">
                  <a16:creationId xmlns:a16="http://schemas.microsoft.com/office/drawing/2014/main" id="{05EE7CAE-F168-4089-AE66-5F94EF19977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28" name="Straight Connector 1927">
              <a:extLst>
                <a:ext uri="{FF2B5EF4-FFF2-40B4-BE49-F238E27FC236}">
                  <a16:creationId xmlns:a16="http://schemas.microsoft.com/office/drawing/2014/main" id="{4DA536E7-B39B-4977-A4DF-1E9F280D3B2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29" name="Straight Connector 1928">
              <a:extLst>
                <a:ext uri="{FF2B5EF4-FFF2-40B4-BE49-F238E27FC236}">
                  <a16:creationId xmlns:a16="http://schemas.microsoft.com/office/drawing/2014/main" id="{1905AA50-81E6-443B-BC7A-72CCFABE3AC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930" name="Group 1929">
            <a:extLst>
              <a:ext uri="{FF2B5EF4-FFF2-40B4-BE49-F238E27FC236}">
                <a16:creationId xmlns:a16="http://schemas.microsoft.com/office/drawing/2014/main" id="{FE26E2B9-D2BF-4154-90FA-A113691B5D00}"/>
              </a:ext>
            </a:extLst>
          </p:cNvPr>
          <p:cNvGrpSpPr/>
          <p:nvPr/>
        </p:nvGrpSpPr>
        <p:grpSpPr>
          <a:xfrm rot="2540802">
            <a:off x="135174" y="6524625"/>
            <a:ext cx="544580" cy="346135"/>
            <a:chOff x="1459148" y="544749"/>
            <a:chExt cx="7412477" cy="5661498"/>
          </a:xfrm>
        </p:grpSpPr>
        <p:sp>
          <p:nvSpPr>
            <p:cNvPr id="1931" name="Arc 1930">
              <a:extLst>
                <a:ext uri="{FF2B5EF4-FFF2-40B4-BE49-F238E27FC236}">
                  <a16:creationId xmlns:a16="http://schemas.microsoft.com/office/drawing/2014/main" id="{BD36DB24-E605-4AF4-B159-70582CB1092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32" name="Straight Connector 1931">
              <a:extLst>
                <a:ext uri="{FF2B5EF4-FFF2-40B4-BE49-F238E27FC236}">
                  <a16:creationId xmlns:a16="http://schemas.microsoft.com/office/drawing/2014/main" id="{F308704E-B9F2-4EBC-8D94-8ADD2F1973D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933" name="Arc 1932">
              <a:extLst>
                <a:ext uri="{FF2B5EF4-FFF2-40B4-BE49-F238E27FC236}">
                  <a16:creationId xmlns:a16="http://schemas.microsoft.com/office/drawing/2014/main" id="{7FACBC1B-979D-4262-847B-C8A0504823B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34" name="Straight Connector 1933">
              <a:extLst>
                <a:ext uri="{FF2B5EF4-FFF2-40B4-BE49-F238E27FC236}">
                  <a16:creationId xmlns:a16="http://schemas.microsoft.com/office/drawing/2014/main" id="{4BB67F89-4EFB-4E2C-AF48-EA01F3045DD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935" name="Straight Connector 1934">
              <a:extLst>
                <a:ext uri="{FF2B5EF4-FFF2-40B4-BE49-F238E27FC236}">
                  <a16:creationId xmlns:a16="http://schemas.microsoft.com/office/drawing/2014/main" id="{9197A0B0-A1CC-458B-94EF-5E584546E20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936" name="Oval 1935">
              <a:extLst>
                <a:ext uri="{FF2B5EF4-FFF2-40B4-BE49-F238E27FC236}">
                  <a16:creationId xmlns:a16="http://schemas.microsoft.com/office/drawing/2014/main" id="{35C02860-1F04-4AA4-8236-87779BCDD42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7" name="Arc 1936">
              <a:extLst>
                <a:ext uri="{FF2B5EF4-FFF2-40B4-BE49-F238E27FC236}">
                  <a16:creationId xmlns:a16="http://schemas.microsoft.com/office/drawing/2014/main" id="{29D0C7FA-133A-49F7-91E1-773E778D957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38" name="Arc 1937">
              <a:extLst>
                <a:ext uri="{FF2B5EF4-FFF2-40B4-BE49-F238E27FC236}">
                  <a16:creationId xmlns:a16="http://schemas.microsoft.com/office/drawing/2014/main" id="{8459AC26-B8C4-43FD-81A8-82D79CB59E8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9" name="Arc 1938">
              <a:extLst>
                <a:ext uri="{FF2B5EF4-FFF2-40B4-BE49-F238E27FC236}">
                  <a16:creationId xmlns:a16="http://schemas.microsoft.com/office/drawing/2014/main" id="{984A7E08-2DA7-4984-A249-A1CD9D6D78C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40" name="Arc 1939">
              <a:extLst>
                <a:ext uri="{FF2B5EF4-FFF2-40B4-BE49-F238E27FC236}">
                  <a16:creationId xmlns:a16="http://schemas.microsoft.com/office/drawing/2014/main" id="{43414A81-FA27-4D65-964F-947D7BF5E1D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41" name="Straight Connector 1940">
              <a:extLst>
                <a:ext uri="{FF2B5EF4-FFF2-40B4-BE49-F238E27FC236}">
                  <a16:creationId xmlns:a16="http://schemas.microsoft.com/office/drawing/2014/main" id="{D9FE7118-D5CF-4FE3-8FA4-2769D52D919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942" name="Straight Connector 1941">
              <a:extLst>
                <a:ext uri="{FF2B5EF4-FFF2-40B4-BE49-F238E27FC236}">
                  <a16:creationId xmlns:a16="http://schemas.microsoft.com/office/drawing/2014/main" id="{36EF4905-4926-458B-8AC4-54731A38795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943" name="Straight Connector 1942">
              <a:extLst>
                <a:ext uri="{FF2B5EF4-FFF2-40B4-BE49-F238E27FC236}">
                  <a16:creationId xmlns:a16="http://schemas.microsoft.com/office/drawing/2014/main" id="{BEA4705B-DBA0-48F7-BF76-5AA4CEBB06A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944" name="Group 1943">
            <a:extLst>
              <a:ext uri="{FF2B5EF4-FFF2-40B4-BE49-F238E27FC236}">
                <a16:creationId xmlns:a16="http://schemas.microsoft.com/office/drawing/2014/main" id="{F2B7861A-C876-4AB5-8141-1C2AA647B829}"/>
              </a:ext>
            </a:extLst>
          </p:cNvPr>
          <p:cNvGrpSpPr/>
          <p:nvPr/>
        </p:nvGrpSpPr>
        <p:grpSpPr>
          <a:xfrm rot="2540802">
            <a:off x="449499" y="6524625"/>
            <a:ext cx="544580" cy="346135"/>
            <a:chOff x="1459148" y="544749"/>
            <a:chExt cx="7412477" cy="5661498"/>
          </a:xfrm>
        </p:grpSpPr>
        <p:sp>
          <p:nvSpPr>
            <p:cNvPr id="1945" name="Arc 1944">
              <a:extLst>
                <a:ext uri="{FF2B5EF4-FFF2-40B4-BE49-F238E27FC236}">
                  <a16:creationId xmlns:a16="http://schemas.microsoft.com/office/drawing/2014/main" id="{4DE4C958-E09E-472F-8FAC-2AF40E3D775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46" name="Straight Connector 1945">
              <a:extLst>
                <a:ext uri="{FF2B5EF4-FFF2-40B4-BE49-F238E27FC236}">
                  <a16:creationId xmlns:a16="http://schemas.microsoft.com/office/drawing/2014/main" id="{B98AA318-6010-432E-ACAB-693B4792243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947" name="Arc 1946">
              <a:extLst>
                <a:ext uri="{FF2B5EF4-FFF2-40B4-BE49-F238E27FC236}">
                  <a16:creationId xmlns:a16="http://schemas.microsoft.com/office/drawing/2014/main" id="{7958CBA6-17CA-48E7-8453-C79822CF106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48" name="Straight Connector 1947">
              <a:extLst>
                <a:ext uri="{FF2B5EF4-FFF2-40B4-BE49-F238E27FC236}">
                  <a16:creationId xmlns:a16="http://schemas.microsoft.com/office/drawing/2014/main" id="{A109D1D5-AC09-418B-8AD9-CDEE44B49C4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949" name="Straight Connector 1948">
              <a:extLst>
                <a:ext uri="{FF2B5EF4-FFF2-40B4-BE49-F238E27FC236}">
                  <a16:creationId xmlns:a16="http://schemas.microsoft.com/office/drawing/2014/main" id="{3A8C7BD5-7DBA-491B-86A0-938A8C66728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950" name="Oval 1949">
              <a:extLst>
                <a:ext uri="{FF2B5EF4-FFF2-40B4-BE49-F238E27FC236}">
                  <a16:creationId xmlns:a16="http://schemas.microsoft.com/office/drawing/2014/main" id="{18E423B6-59A5-41F9-A06C-83F016DFE4D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1" name="Arc 1950">
              <a:extLst>
                <a:ext uri="{FF2B5EF4-FFF2-40B4-BE49-F238E27FC236}">
                  <a16:creationId xmlns:a16="http://schemas.microsoft.com/office/drawing/2014/main" id="{D3E297AB-EEDE-48F0-80A6-987EB988E03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52" name="Arc 1951">
              <a:extLst>
                <a:ext uri="{FF2B5EF4-FFF2-40B4-BE49-F238E27FC236}">
                  <a16:creationId xmlns:a16="http://schemas.microsoft.com/office/drawing/2014/main" id="{3F546690-D97B-4E34-995E-04ECA8F1AE5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3" name="Arc 1952">
              <a:extLst>
                <a:ext uri="{FF2B5EF4-FFF2-40B4-BE49-F238E27FC236}">
                  <a16:creationId xmlns:a16="http://schemas.microsoft.com/office/drawing/2014/main" id="{D4A16A9E-F7DD-4F40-8D05-EE6A82CDAA7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54" name="Arc 1953">
              <a:extLst>
                <a:ext uri="{FF2B5EF4-FFF2-40B4-BE49-F238E27FC236}">
                  <a16:creationId xmlns:a16="http://schemas.microsoft.com/office/drawing/2014/main" id="{A1609D38-ACFB-433D-BAD7-07C7182F38A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55" name="Straight Connector 1954">
              <a:extLst>
                <a:ext uri="{FF2B5EF4-FFF2-40B4-BE49-F238E27FC236}">
                  <a16:creationId xmlns:a16="http://schemas.microsoft.com/office/drawing/2014/main" id="{41439F34-0EF3-4676-A4D4-D5EE9D00C31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a:extLst>
                <a:ext uri="{FF2B5EF4-FFF2-40B4-BE49-F238E27FC236}">
                  <a16:creationId xmlns:a16="http://schemas.microsoft.com/office/drawing/2014/main" id="{7C50A912-66C0-4804-AEAC-AE8119F1303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957" name="Straight Connector 1956">
              <a:extLst>
                <a:ext uri="{FF2B5EF4-FFF2-40B4-BE49-F238E27FC236}">
                  <a16:creationId xmlns:a16="http://schemas.microsoft.com/office/drawing/2014/main" id="{85D0BC81-02D6-4A69-9100-C90B9A6505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958" name="Group 1957">
            <a:extLst>
              <a:ext uri="{FF2B5EF4-FFF2-40B4-BE49-F238E27FC236}">
                <a16:creationId xmlns:a16="http://schemas.microsoft.com/office/drawing/2014/main" id="{6BC98636-E1C6-47CA-8D97-7560126EC48B}"/>
              </a:ext>
            </a:extLst>
          </p:cNvPr>
          <p:cNvGrpSpPr/>
          <p:nvPr/>
        </p:nvGrpSpPr>
        <p:grpSpPr>
          <a:xfrm rot="2540802">
            <a:off x="763824" y="6524625"/>
            <a:ext cx="544580" cy="346135"/>
            <a:chOff x="1459148" y="544749"/>
            <a:chExt cx="7412477" cy="5661498"/>
          </a:xfrm>
        </p:grpSpPr>
        <p:sp>
          <p:nvSpPr>
            <p:cNvPr id="1959" name="Arc 1958">
              <a:extLst>
                <a:ext uri="{FF2B5EF4-FFF2-40B4-BE49-F238E27FC236}">
                  <a16:creationId xmlns:a16="http://schemas.microsoft.com/office/drawing/2014/main" id="{1611D489-BC87-4F23-9D74-0C7F69EF97E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60" name="Straight Connector 1959">
              <a:extLst>
                <a:ext uri="{FF2B5EF4-FFF2-40B4-BE49-F238E27FC236}">
                  <a16:creationId xmlns:a16="http://schemas.microsoft.com/office/drawing/2014/main" id="{BF0AB1C3-5674-4F7E-81E0-85DD95C44AA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961" name="Arc 1960">
              <a:extLst>
                <a:ext uri="{FF2B5EF4-FFF2-40B4-BE49-F238E27FC236}">
                  <a16:creationId xmlns:a16="http://schemas.microsoft.com/office/drawing/2014/main" id="{30FE167C-CB9C-4EE9-AB78-7D83643C486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62" name="Straight Connector 1961">
              <a:extLst>
                <a:ext uri="{FF2B5EF4-FFF2-40B4-BE49-F238E27FC236}">
                  <a16:creationId xmlns:a16="http://schemas.microsoft.com/office/drawing/2014/main" id="{4A0567DD-4DE5-426C-AAD1-78823888BB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963" name="Straight Connector 1962">
              <a:extLst>
                <a:ext uri="{FF2B5EF4-FFF2-40B4-BE49-F238E27FC236}">
                  <a16:creationId xmlns:a16="http://schemas.microsoft.com/office/drawing/2014/main" id="{A20EE43E-4BC4-48A2-BDC5-0A542ACB71B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964" name="Oval 1963">
              <a:extLst>
                <a:ext uri="{FF2B5EF4-FFF2-40B4-BE49-F238E27FC236}">
                  <a16:creationId xmlns:a16="http://schemas.microsoft.com/office/drawing/2014/main" id="{E687AB05-889D-44FB-84B3-1F5EFE120DD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5" name="Arc 1964">
              <a:extLst>
                <a:ext uri="{FF2B5EF4-FFF2-40B4-BE49-F238E27FC236}">
                  <a16:creationId xmlns:a16="http://schemas.microsoft.com/office/drawing/2014/main" id="{C78915C1-060F-4B48-93F1-0B0D3C1315C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6" name="Arc 1965">
              <a:extLst>
                <a:ext uri="{FF2B5EF4-FFF2-40B4-BE49-F238E27FC236}">
                  <a16:creationId xmlns:a16="http://schemas.microsoft.com/office/drawing/2014/main" id="{1C98DD7F-06A5-4846-A0E7-22D2FCB165D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7" name="Arc 1966">
              <a:extLst>
                <a:ext uri="{FF2B5EF4-FFF2-40B4-BE49-F238E27FC236}">
                  <a16:creationId xmlns:a16="http://schemas.microsoft.com/office/drawing/2014/main" id="{1B6785B0-789A-4F02-BEE6-6BC41B36A8E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8" name="Arc 1967">
              <a:extLst>
                <a:ext uri="{FF2B5EF4-FFF2-40B4-BE49-F238E27FC236}">
                  <a16:creationId xmlns:a16="http://schemas.microsoft.com/office/drawing/2014/main" id="{61F55A4A-33F3-42E8-9C65-5C9F09DBC83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69" name="Straight Connector 1968">
              <a:extLst>
                <a:ext uri="{FF2B5EF4-FFF2-40B4-BE49-F238E27FC236}">
                  <a16:creationId xmlns:a16="http://schemas.microsoft.com/office/drawing/2014/main" id="{67F704E9-2995-49CB-815C-3F302AA0720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a:extLst>
                <a:ext uri="{FF2B5EF4-FFF2-40B4-BE49-F238E27FC236}">
                  <a16:creationId xmlns:a16="http://schemas.microsoft.com/office/drawing/2014/main" id="{FCCF6478-13F8-4770-874E-E85594CBFD3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a:extLst>
                <a:ext uri="{FF2B5EF4-FFF2-40B4-BE49-F238E27FC236}">
                  <a16:creationId xmlns:a16="http://schemas.microsoft.com/office/drawing/2014/main" id="{FCC72821-9FC1-4E07-8AAD-FEE91E703F4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972" name="Group 1971">
            <a:extLst>
              <a:ext uri="{FF2B5EF4-FFF2-40B4-BE49-F238E27FC236}">
                <a16:creationId xmlns:a16="http://schemas.microsoft.com/office/drawing/2014/main" id="{3915E761-B7C5-45AA-8A7F-3513ECEAA2D3}"/>
              </a:ext>
            </a:extLst>
          </p:cNvPr>
          <p:cNvGrpSpPr/>
          <p:nvPr/>
        </p:nvGrpSpPr>
        <p:grpSpPr>
          <a:xfrm rot="2540802">
            <a:off x="1078149" y="6524625"/>
            <a:ext cx="544580" cy="346135"/>
            <a:chOff x="1459148" y="544749"/>
            <a:chExt cx="7412477" cy="5661498"/>
          </a:xfrm>
        </p:grpSpPr>
        <p:sp>
          <p:nvSpPr>
            <p:cNvPr id="1973" name="Arc 1972">
              <a:extLst>
                <a:ext uri="{FF2B5EF4-FFF2-40B4-BE49-F238E27FC236}">
                  <a16:creationId xmlns:a16="http://schemas.microsoft.com/office/drawing/2014/main" id="{733642C7-C3D0-4039-B8D3-3DE639580B5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74" name="Straight Connector 1973">
              <a:extLst>
                <a:ext uri="{FF2B5EF4-FFF2-40B4-BE49-F238E27FC236}">
                  <a16:creationId xmlns:a16="http://schemas.microsoft.com/office/drawing/2014/main" id="{D9163472-D0AF-474D-A1C0-150F5FE95E8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75" name="Arc 1974">
              <a:extLst>
                <a:ext uri="{FF2B5EF4-FFF2-40B4-BE49-F238E27FC236}">
                  <a16:creationId xmlns:a16="http://schemas.microsoft.com/office/drawing/2014/main" id="{7E7A30EF-6A93-454E-865D-81172C92634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76" name="Straight Connector 1975">
              <a:extLst>
                <a:ext uri="{FF2B5EF4-FFF2-40B4-BE49-F238E27FC236}">
                  <a16:creationId xmlns:a16="http://schemas.microsoft.com/office/drawing/2014/main" id="{2F200F2F-16CB-45D5-B73C-AF46716D8C5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77" name="Straight Connector 1976">
              <a:extLst>
                <a:ext uri="{FF2B5EF4-FFF2-40B4-BE49-F238E27FC236}">
                  <a16:creationId xmlns:a16="http://schemas.microsoft.com/office/drawing/2014/main" id="{874829FF-322E-4400-81C7-04D4068028E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78" name="Oval 1977">
              <a:extLst>
                <a:ext uri="{FF2B5EF4-FFF2-40B4-BE49-F238E27FC236}">
                  <a16:creationId xmlns:a16="http://schemas.microsoft.com/office/drawing/2014/main" id="{30AD5D7A-0AC8-46A1-AA2B-598EA9EA68D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9" name="Arc 1978">
              <a:extLst>
                <a:ext uri="{FF2B5EF4-FFF2-40B4-BE49-F238E27FC236}">
                  <a16:creationId xmlns:a16="http://schemas.microsoft.com/office/drawing/2014/main" id="{716CE501-B1D2-498A-8834-830E760F50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0" name="Arc 1979">
              <a:extLst>
                <a:ext uri="{FF2B5EF4-FFF2-40B4-BE49-F238E27FC236}">
                  <a16:creationId xmlns:a16="http://schemas.microsoft.com/office/drawing/2014/main" id="{7DEDFD09-DC80-45BE-B591-BFEFBC7EC05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1" name="Arc 1980">
              <a:extLst>
                <a:ext uri="{FF2B5EF4-FFF2-40B4-BE49-F238E27FC236}">
                  <a16:creationId xmlns:a16="http://schemas.microsoft.com/office/drawing/2014/main" id="{5B3FA41F-8659-434C-8E28-B9E016F7ECF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2" name="Arc 1981">
              <a:extLst>
                <a:ext uri="{FF2B5EF4-FFF2-40B4-BE49-F238E27FC236}">
                  <a16:creationId xmlns:a16="http://schemas.microsoft.com/office/drawing/2014/main" id="{7FFA15FF-5003-4A2B-B0DE-D2959C7DC7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83" name="Straight Connector 1982">
              <a:extLst>
                <a:ext uri="{FF2B5EF4-FFF2-40B4-BE49-F238E27FC236}">
                  <a16:creationId xmlns:a16="http://schemas.microsoft.com/office/drawing/2014/main" id="{7410015E-3999-4E2F-87E1-EB4D111592B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a:extLst>
                <a:ext uri="{FF2B5EF4-FFF2-40B4-BE49-F238E27FC236}">
                  <a16:creationId xmlns:a16="http://schemas.microsoft.com/office/drawing/2014/main" id="{33ED2E5D-0BB5-4758-9FEC-6DE70FDC823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a:extLst>
                <a:ext uri="{FF2B5EF4-FFF2-40B4-BE49-F238E27FC236}">
                  <a16:creationId xmlns:a16="http://schemas.microsoft.com/office/drawing/2014/main" id="{C5912993-9A8B-43FE-B67B-DD88D74D01A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986" name="Group 1985">
            <a:extLst>
              <a:ext uri="{FF2B5EF4-FFF2-40B4-BE49-F238E27FC236}">
                <a16:creationId xmlns:a16="http://schemas.microsoft.com/office/drawing/2014/main" id="{C712B400-60D3-4A0F-9ED4-42E9316BFCB0}"/>
              </a:ext>
            </a:extLst>
          </p:cNvPr>
          <p:cNvGrpSpPr/>
          <p:nvPr/>
        </p:nvGrpSpPr>
        <p:grpSpPr>
          <a:xfrm rot="2540802">
            <a:off x="1392474" y="6524625"/>
            <a:ext cx="544580" cy="346135"/>
            <a:chOff x="1459148" y="544749"/>
            <a:chExt cx="7412477" cy="5661498"/>
          </a:xfrm>
        </p:grpSpPr>
        <p:sp>
          <p:nvSpPr>
            <p:cNvPr id="1987" name="Arc 1986">
              <a:extLst>
                <a:ext uri="{FF2B5EF4-FFF2-40B4-BE49-F238E27FC236}">
                  <a16:creationId xmlns:a16="http://schemas.microsoft.com/office/drawing/2014/main" id="{3E85E00E-2391-47F6-B512-72EAEC6ABD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88" name="Straight Connector 1987">
              <a:extLst>
                <a:ext uri="{FF2B5EF4-FFF2-40B4-BE49-F238E27FC236}">
                  <a16:creationId xmlns:a16="http://schemas.microsoft.com/office/drawing/2014/main" id="{0D044A5E-A351-406A-9DD8-FB7857178BE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989" name="Arc 1988">
              <a:extLst>
                <a:ext uri="{FF2B5EF4-FFF2-40B4-BE49-F238E27FC236}">
                  <a16:creationId xmlns:a16="http://schemas.microsoft.com/office/drawing/2014/main" id="{EBD1F70B-FE69-4148-928B-CFB0D89EAC9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90" name="Straight Connector 1989">
              <a:extLst>
                <a:ext uri="{FF2B5EF4-FFF2-40B4-BE49-F238E27FC236}">
                  <a16:creationId xmlns:a16="http://schemas.microsoft.com/office/drawing/2014/main" id="{3AF57E4A-C4BC-403B-B0B5-00307086685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991" name="Straight Connector 1990">
              <a:extLst>
                <a:ext uri="{FF2B5EF4-FFF2-40B4-BE49-F238E27FC236}">
                  <a16:creationId xmlns:a16="http://schemas.microsoft.com/office/drawing/2014/main" id="{619F57E2-6E43-462A-BE5A-CE504FE60A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992" name="Oval 1991">
              <a:extLst>
                <a:ext uri="{FF2B5EF4-FFF2-40B4-BE49-F238E27FC236}">
                  <a16:creationId xmlns:a16="http://schemas.microsoft.com/office/drawing/2014/main" id="{E70B6696-7B2C-4AC1-B85D-F574D24C64D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3" name="Arc 1992">
              <a:extLst>
                <a:ext uri="{FF2B5EF4-FFF2-40B4-BE49-F238E27FC236}">
                  <a16:creationId xmlns:a16="http://schemas.microsoft.com/office/drawing/2014/main" id="{42BF1EB4-FD96-48AE-954E-FCC20183997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94" name="Arc 1993">
              <a:extLst>
                <a:ext uri="{FF2B5EF4-FFF2-40B4-BE49-F238E27FC236}">
                  <a16:creationId xmlns:a16="http://schemas.microsoft.com/office/drawing/2014/main" id="{F7F91624-3BB3-4EC3-A4DD-5A42E2188BE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5" name="Arc 1994">
              <a:extLst>
                <a:ext uri="{FF2B5EF4-FFF2-40B4-BE49-F238E27FC236}">
                  <a16:creationId xmlns:a16="http://schemas.microsoft.com/office/drawing/2014/main" id="{F160C38D-AACF-4816-A689-E4A3AA2EC8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96" name="Arc 1995">
              <a:extLst>
                <a:ext uri="{FF2B5EF4-FFF2-40B4-BE49-F238E27FC236}">
                  <a16:creationId xmlns:a16="http://schemas.microsoft.com/office/drawing/2014/main" id="{39836908-D647-423F-9E4C-4EC4FE3871B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7" name="Straight Connector 1996">
              <a:extLst>
                <a:ext uri="{FF2B5EF4-FFF2-40B4-BE49-F238E27FC236}">
                  <a16:creationId xmlns:a16="http://schemas.microsoft.com/office/drawing/2014/main" id="{CC71FFB4-1FE4-43FD-881C-BE7E68534C5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a:extLst>
                <a:ext uri="{FF2B5EF4-FFF2-40B4-BE49-F238E27FC236}">
                  <a16:creationId xmlns:a16="http://schemas.microsoft.com/office/drawing/2014/main" id="{EBA663B6-E9B5-4B03-81D3-058C041184C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99" name="Straight Connector 1998">
              <a:extLst>
                <a:ext uri="{FF2B5EF4-FFF2-40B4-BE49-F238E27FC236}">
                  <a16:creationId xmlns:a16="http://schemas.microsoft.com/office/drawing/2014/main" id="{33F582CE-7AD1-4781-BCF1-18D2A874B13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000" name="Group 1999">
            <a:extLst>
              <a:ext uri="{FF2B5EF4-FFF2-40B4-BE49-F238E27FC236}">
                <a16:creationId xmlns:a16="http://schemas.microsoft.com/office/drawing/2014/main" id="{7584C204-5430-4385-B968-CBB380CCE62F}"/>
              </a:ext>
            </a:extLst>
          </p:cNvPr>
          <p:cNvGrpSpPr/>
          <p:nvPr/>
        </p:nvGrpSpPr>
        <p:grpSpPr>
          <a:xfrm rot="2540802">
            <a:off x="1706799" y="6524625"/>
            <a:ext cx="544580" cy="346135"/>
            <a:chOff x="1459148" y="544749"/>
            <a:chExt cx="7412477" cy="5661498"/>
          </a:xfrm>
        </p:grpSpPr>
        <p:sp>
          <p:nvSpPr>
            <p:cNvPr id="2001" name="Arc 2000">
              <a:extLst>
                <a:ext uri="{FF2B5EF4-FFF2-40B4-BE49-F238E27FC236}">
                  <a16:creationId xmlns:a16="http://schemas.microsoft.com/office/drawing/2014/main" id="{61300062-396A-40F8-93AC-A2B78817353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02" name="Straight Connector 2001">
              <a:extLst>
                <a:ext uri="{FF2B5EF4-FFF2-40B4-BE49-F238E27FC236}">
                  <a16:creationId xmlns:a16="http://schemas.microsoft.com/office/drawing/2014/main" id="{12938BF7-3993-472E-8DA5-DE7F5E23FFA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003" name="Arc 2002">
              <a:extLst>
                <a:ext uri="{FF2B5EF4-FFF2-40B4-BE49-F238E27FC236}">
                  <a16:creationId xmlns:a16="http://schemas.microsoft.com/office/drawing/2014/main" id="{974C8CC5-7B8B-4557-9CEF-E5C744ABB9A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04" name="Straight Connector 2003">
              <a:extLst>
                <a:ext uri="{FF2B5EF4-FFF2-40B4-BE49-F238E27FC236}">
                  <a16:creationId xmlns:a16="http://schemas.microsoft.com/office/drawing/2014/main" id="{B97103DA-1C48-425C-B20A-A441E4219D8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005" name="Straight Connector 2004">
              <a:extLst>
                <a:ext uri="{FF2B5EF4-FFF2-40B4-BE49-F238E27FC236}">
                  <a16:creationId xmlns:a16="http://schemas.microsoft.com/office/drawing/2014/main" id="{1BAFCC40-D63D-45C8-850E-C5647F03849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006" name="Oval 2005">
              <a:extLst>
                <a:ext uri="{FF2B5EF4-FFF2-40B4-BE49-F238E27FC236}">
                  <a16:creationId xmlns:a16="http://schemas.microsoft.com/office/drawing/2014/main" id="{21D8AEE6-0420-483C-BBFD-789DA8A02C5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7" name="Arc 2006">
              <a:extLst>
                <a:ext uri="{FF2B5EF4-FFF2-40B4-BE49-F238E27FC236}">
                  <a16:creationId xmlns:a16="http://schemas.microsoft.com/office/drawing/2014/main" id="{815F4966-47B2-4C32-90CD-B31A4742D31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08" name="Arc 2007">
              <a:extLst>
                <a:ext uri="{FF2B5EF4-FFF2-40B4-BE49-F238E27FC236}">
                  <a16:creationId xmlns:a16="http://schemas.microsoft.com/office/drawing/2014/main" id="{E458B6D5-EA48-4EC7-A3FB-ECF7AEA1498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09" name="Arc 2008">
              <a:extLst>
                <a:ext uri="{FF2B5EF4-FFF2-40B4-BE49-F238E27FC236}">
                  <a16:creationId xmlns:a16="http://schemas.microsoft.com/office/drawing/2014/main" id="{281ABF5B-9A9D-4E00-81DA-79AD80320DE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10" name="Arc 2009">
              <a:extLst>
                <a:ext uri="{FF2B5EF4-FFF2-40B4-BE49-F238E27FC236}">
                  <a16:creationId xmlns:a16="http://schemas.microsoft.com/office/drawing/2014/main" id="{D0CB15A0-13BB-4987-AAEB-0F5B0FDEC4B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11" name="Straight Connector 2010">
              <a:extLst>
                <a:ext uri="{FF2B5EF4-FFF2-40B4-BE49-F238E27FC236}">
                  <a16:creationId xmlns:a16="http://schemas.microsoft.com/office/drawing/2014/main" id="{3FAC99A2-D5A0-408B-8DBF-A578D025491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a:extLst>
                <a:ext uri="{FF2B5EF4-FFF2-40B4-BE49-F238E27FC236}">
                  <a16:creationId xmlns:a16="http://schemas.microsoft.com/office/drawing/2014/main" id="{31795B5B-2CD3-4AC4-BF6F-EB1353BF498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a:extLst>
                <a:ext uri="{FF2B5EF4-FFF2-40B4-BE49-F238E27FC236}">
                  <a16:creationId xmlns:a16="http://schemas.microsoft.com/office/drawing/2014/main" id="{A0D05771-2338-4B18-A331-7C5F0AABF67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014" name="Group 2013">
            <a:extLst>
              <a:ext uri="{FF2B5EF4-FFF2-40B4-BE49-F238E27FC236}">
                <a16:creationId xmlns:a16="http://schemas.microsoft.com/office/drawing/2014/main" id="{2504065A-391F-4A4E-9861-BF1B7AEC832C}"/>
              </a:ext>
            </a:extLst>
          </p:cNvPr>
          <p:cNvGrpSpPr/>
          <p:nvPr/>
        </p:nvGrpSpPr>
        <p:grpSpPr>
          <a:xfrm rot="2540802">
            <a:off x="2021124" y="6524625"/>
            <a:ext cx="544580" cy="346135"/>
            <a:chOff x="1459148" y="544749"/>
            <a:chExt cx="7412477" cy="5661498"/>
          </a:xfrm>
        </p:grpSpPr>
        <p:sp>
          <p:nvSpPr>
            <p:cNvPr id="2015" name="Arc 2014">
              <a:extLst>
                <a:ext uri="{FF2B5EF4-FFF2-40B4-BE49-F238E27FC236}">
                  <a16:creationId xmlns:a16="http://schemas.microsoft.com/office/drawing/2014/main" id="{EA2EA312-AE50-4598-ACDF-3249944B288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16" name="Straight Connector 2015">
              <a:extLst>
                <a:ext uri="{FF2B5EF4-FFF2-40B4-BE49-F238E27FC236}">
                  <a16:creationId xmlns:a16="http://schemas.microsoft.com/office/drawing/2014/main" id="{39226F0F-C577-4570-8B07-9D6613872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017" name="Arc 2016">
              <a:extLst>
                <a:ext uri="{FF2B5EF4-FFF2-40B4-BE49-F238E27FC236}">
                  <a16:creationId xmlns:a16="http://schemas.microsoft.com/office/drawing/2014/main" id="{CFB6B413-7D3A-4247-BD4F-1E3BD7E66F8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18" name="Straight Connector 2017">
              <a:extLst>
                <a:ext uri="{FF2B5EF4-FFF2-40B4-BE49-F238E27FC236}">
                  <a16:creationId xmlns:a16="http://schemas.microsoft.com/office/drawing/2014/main" id="{B02393E1-A208-471A-8067-48579C1C1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019" name="Straight Connector 2018">
              <a:extLst>
                <a:ext uri="{FF2B5EF4-FFF2-40B4-BE49-F238E27FC236}">
                  <a16:creationId xmlns:a16="http://schemas.microsoft.com/office/drawing/2014/main" id="{EBED0EAA-28CE-4CEA-AA5C-03BC904ADDA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020" name="Oval 2019">
              <a:extLst>
                <a:ext uri="{FF2B5EF4-FFF2-40B4-BE49-F238E27FC236}">
                  <a16:creationId xmlns:a16="http://schemas.microsoft.com/office/drawing/2014/main" id="{2A23257E-0311-45B0-8506-17E11CD7FFF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1" name="Arc 2020">
              <a:extLst>
                <a:ext uri="{FF2B5EF4-FFF2-40B4-BE49-F238E27FC236}">
                  <a16:creationId xmlns:a16="http://schemas.microsoft.com/office/drawing/2014/main" id="{F08575E8-0F5F-4DA7-B7C2-31B6D643A4A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22" name="Arc 2021">
              <a:extLst>
                <a:ext uri="{FF2B5EF4-FFF2-40B4-BE49-F238E27FC236}">
                  <a16:creationId xmlns:a16="http://schemas.microsoft.com/office/drawing/2014/main" id="{9A91A4FE-233F-4536-AFC0-FD9323A95C3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3" name="Arc 2022">
              <a:extLst>
                <a:ext uri="{FF2B5EF4-FFF2-40B4-BE49-F238E27FC236}">
                  <a16:creationId xmlns:a16="http://schemas.microsoft.com/office/drawing/2014/main" id="{CFD78BB0-DC7E-4A30-8434-AE79FCE52BE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24" name="Arc 2023">
              <a:extLst>
                <a:ext uri="{FF2B5EF4-FFF2-40B4-BE49-F238E27FC236}">
                  <a16:creationId xmlns:a16="http://schemas.microsoft.com/office/drawing/2014/main" id="{0DC01549-AE60-489B-B834-EF9AC1254B8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25" name="Straight Connector 2024">
              <a:extLst>
                <a:ext uri="{FF2B5EF4-FFF2-40B4-BE49-F238E27FC236}">
                  <a16:creationId xmlns:a16="http://schemas.microsoft.com/office/drawing/2014/main" id="{146A8245-850F-44C3-AD59-87825163D5C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a:extLst>
                <a:ext uri="{FF2B5EF4-FFF2-40B4-BE49-F238E27FC236}">
                  <a16:creationId xmlns:a16="http://schemas.microsoft.com/office/drawing/2014/main" id="{16EA84B7-EFEE-4612-99CA-89BB9ABF87E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027" name="Straight Connector 2026">
              <a:extLst>
                <a:ext uri="{FF2B5EF4-FFF2-40B4-BE49-F238E27FC236}">
                  <a16:creationId xmlns:a16="http://schemas.microsoft.com/office/drawing/2014/main" id="{AF414745-5BBC-422F-924F-BA45B3C456B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028" name="Group 2027">
            <a:extLst>
              <a:ext uri="{FF2B5EF4-FFF2-40B4-BE49-F238E27FC236}">
                <a16:creationId xmlns:a16="http://schemas.microsoft.com/office/drawing/2014/main" id="{F8631132-2CEA-4EAF-B9F0-FA531B7B0C8D}"/>
              </a:ext>
            </a:extLst>
          </p:cNvPr>
          <p:cNvGrpSpPr/>
          <p:nvPr/>
        </p:nvGrpSpPr>
        <p:grpSpPr>
          <a:xfrm rot="2540802">
            <a:off x="2335449" y="6524625"/>
            <a:ext cx="544580" cy="346135"/>
            <a:chOff x="1459148" y="544749"/>
            <a:chExt cx="7412477" cy="5661498"/>
          </a:xfrm>
        </p:grpSpPr>
        <p:sp>
          <p:nvSpPr>
            <p:cNvPr id="2029" name="Arc 2028">
              <a:extLst>
                <a:ext uri="{FF2B5EF4-FFF2-40B4-BE49-F238E27FC236}">
                  <a16:creationId xmlns:a16="http://schemas.microsoft.com/office/drawing/2014/main" id="{266B93C8-5A95-475C-A475-AB5FDF498F9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30" name="Straight Connector 2029">
              <a:extLst>
                <a:ext uri="{FF2B5EF4-FFF2-40B4-BE49-F238E27FC236}">
                  <a16:creationId xmlns:a16="http://schemas.microsoft.com/office/drawing/2014/main" id="{A451DD34-1C00-43FC-B69E-733682230EE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31" name="Arc 2030">
              <a:extLst>
                <a:ext uri="{FF2B5EF4-FFF2-40B4-BE49-F238E27FC236}">
                  <a16:creationId xmlns:a16="http://schemas.microsoft.com/office/drawing/2014/main" id="{F837CA8A-56B8-42CA-9C1C-74CA8EE11C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32" name="Straight Connector 2031">
              <a:extLst>
                <a:ext uri="{FF2B5EF4-FFF2-40B4-BE49-F238E27FC236}">
                  <a16:creationId xmlns:a16="http://schemas.microsoft.com/office/drawing/2014/main" id="{653894AA-DD70-48FC-A12C-D769058340D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33" name="Straight Connector 2032">
              <a:extLst>
                <a:ext uri="{FF2B5EF4-FFF2-40B4-BE49-F238E27FC236}">
                  <a16:creationId xmlns:a16="http://schemas.microsoft.com/office/drawing/2014/main" id="{C060C8AB-4509-4F03-8D4B-F86078BA9EA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34" name="Oval 2033">
              <a:extLst>
                <a:ext uri="{FF2B5EF4-FFF2-40B4-BE49-F238E27FC236}">
                  <a16:creationId xmlns:a16="http://schemas.microsoft.com/office/drawing/2014/main" id="{6B25D711-BE1E-460B-8679-0EF94CDA42C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5" name="Arc 2034">
              <a:extLst>
                <a:ext uri="{FF2B5EF4-FFF2-40B4-BE49-F238E27FC236}">
                  <a16:creationId xmlns:a16="http://schemas.microsoft.com/office/drawing/2014/main" id="{7E05341D-0824-43AD-B614-B4FF7398328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36" name="Arc 2035">
              <a:extLst>
                <a:ext uri="{FF2B5EF4-FFF2-40B4-BE49-F238E27FC236}">
                  <a16:creationId xmlns:a16="http://schemas.microsoft.com/office/drawing/2014/main" id="{989E8B32-27B1-4D20-8DCE-E94C72958A8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7" name="Arc 2036">
              <a:extLst>
                <a:ext uri="{FF2B5EF4-FFF2-40B4-BE49-F238E27FC236}">
                  <a16:creationId xmlns:a16="http://schemas.microsoft.com/office/drawing/2014/main" id="{8F425332-72A6-4C3B-8471-D60AF27736F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38" name="Arc 2037">
              <a:extLst>
                <a:ext uri="{FF2B5EF4-FFF2-40B4-BE49-F238E27FC236}">
                  <a16:creationId xmlns:a16="http://schemas.microsoft.com/office/drawing/2014/main" id="{79ADB66D-462E-440C-9D4E-A63D73441E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39" name="Straight Connector 2038">
              <a:extLst>
                <a:ext uri="{FF2B5EF4-FFF2-40B4-BE49-F238E27FC236}">
                  <a16:creationId xmlns:a16="http://schemas.microsoft.com/office/drawing/2014/main" id="{9D592EA1-B12F-4AC6-8FA9-CD4675E5419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a:extLst>
                <a:ext uri="{FF2B5EF4-FFF2-40B4-BE49-F238E27FC236}">
                  <a16:creationId xmlns:a16="http://schemas.microsoft.com/office/drawing/2014/main" id="{5D9900C2-DB86-4D64-B8CD-B8BFD666F97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a:extLst>
                <a:ext uri="{FF2B5EF4-FFF2-40B4-BE49-F238E27FC236}">
                  <a16:creationId xmlns:a16="http://schemas.microsoft.com/office/drawing/2014/main" id="{858084C8-4ACF-43A6-B804-6912F5E0185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042" name="Group 2041">
            <a:extLst>
              <a:ext uri="{FF2B5EF4-FFF2-40B4-BE49-F238E27FC236}">
                <a16:creationId xmlns:a16="http://schemas.microsoft.com/office/drawing/2014/main" id="{40AF410D-F406-4509-B868-E9888566C81F}"/>
              </a:ext>
            </a:extLst>
          </p:cNvPr>
          <p:cNvGrpSpPr/>
          <p:nvPr/>
        </p:nvGrpSpPr>
        <p:grpSpPr>
          <a:xfrm rot="2540802">
            <a:off x="2649774" y="6524625"/>
            <a:ext cx="544580" cy="346135"/>
            <a:chOff x="1459148" y="544749"/>
            <a:chExt cx="7412477" cy="5661498"/>
          </a:xfrm>
        </p:grpSpPr>
        <p:sp>
          <p:nvSpPr>
            <p:cNvPr id="2043" name="Arc 2042">
              <a:extLst>
                <a:ext uri="{FF2B5EF4-FFF2-40B4-BE49-F238E27FC236}">
                  <a16:creationId xmlns:a16="http://schemas.microsoft.com/office/drawing/2014/main" id="{3EBEC97C-22F6-43BF-882E-2DB2DB971C0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4" name="Straight Connector 2043">
              <a:extLst>
                <a:ext uri="{FF2B5EF4-FFF2-40B4-BE49-F238E27FC236}">
                  <a16:creationId xmlns:a16="http://schemas.microsoft.com/office/drawing/2014/main" id="{37776320-A487-4611-AD65-07612F0411E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045" name="Arc 2044">
              <a:extLst>
                <a:ext uri="{FF2B5EF4-FFF2-40B4-BE49-F238E27FC236}">
                  <a16:creationId xmlns:a16="http://schemas.microsoft.com/office/drawing/2014/main" id="{D06364A5-A695-4C26-8026-0393A40A710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46" name="Straight Connector 2045">
              <a:extLst>
                <a:ext uri="{FF2B5EF4-FFF2-40B4-BE49-F238E27FC236}">
                  <a16:creationId xmlns:a16="http://schemas.microsoft.com/office/drawing/2014/main" id="{63403435-2940-438B-92BA-18881E796A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047" name="Straight Connector 2046">
              <a:extLst>
                <a:ext uri="{FF2B5EF4-FFF2-40B4-BE49-F238E27FC236}">
                  <a16:creationId xmlns:a16="http://schemas.microsoft.com/office/drawing/2014/main" id="{284220B4-C61C-4CB7-A7CF-A28188765BE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048" name="Oval 2047">
              <a:extLst>
                <a:ext uri="{FF2B5EF4-FFF2-40B4-BE49-F238E27FC236}">
                  <a16:creationId xmlns:a16="http://schemas.microsoft.com/office/drawing/2014/main" id="{0D014A47-A889-4F5D-98AC-00C44A33BC5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9" name="Arc 2048">
              <a:extLst>
                <a:ext uri="{FF2B5EF4-FFF2-40B4-BE49-F238E27FC236}">
                  <a16:creationId xmlns:a16="http://schemas.microsoft.com/office/drawing/2014/main" id="{E6E07515-CECA-4C4B-A375-D84ECAA4153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0" name="Arc 2049">
              <a:extLst>
                <a:ext uri="{FF2B5EF4-FFF2-40B4-BE49-F238E27FC236}">
                  <a16:creationId xmlns:a16="http://schemas.microsoft.com/office/drawing/2014/main" id="{786CAA33-839E-4570-AA38-ED4B7071F02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1" name="Arc 2050">
              <a:extLst>
                <a:ext uri="{FF2B5EF4-FFF2-40B4-BE49-F238E27FC236}">
                  <a16:creationId xmlns:a16="http://schemas.microsoft.com/office/drawing/2014/main" id="{EFF1E8DD-9EA7-4660-BACD-B47C6054C86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2" name="Arc 2051">
              <a:extLst>
                <a:ext uri="{FF2B5EF4-FFF2-40B4-BE49-F238E27FC236}">
                  <a16:creationId xmlns:a16="http://schemas.microsoft.com/office/drawing/2014/main" id="{D07FE02C-E51A-4CA0-ADFC-F46974F665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53" name="Straight Connector 2052">
              <a:extLst>
                <a:ext uri="{FF2B5EF4-FFF2-40B4-BE49-F238E27FC236}">
                  <a16:creationId xmlns:a16="http://schemas.microsoft.com/office/drawing/2014/main" id="{07776310-49DF-4BE8-9F82-2BFC4D8E49D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a:extLst>
                <a:ext uri="{FF2B5EF4-FFF2-40B4-BE49-F238E27FC236}">
                  <a16:creationId xmlns:a16="http://schemas.microsoft.com/office/drawing/2014/main" id="{7910EC44-FC85-4467-B64C-33FE5BE3860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55" name="Straight Connector 2054">
              <a:extLst>
                <a:ext uri="{FF2B5EF4-FFF2-40B4-BE49-F238E27FC236}">
                  <a16:creationId xmlns:a16="http://schemas.microsoft.com/office/drawing/2014/main" id="{6232BCFF-9553-42B7-BD48-187EA2199CE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56" name="Group 2055">
            <a:extLst>
              <a:ext uri="{FF2B5EF4-FFF2-40B4-BE49-F238E27FC236}">
                <a16:creationId xmlns:a16="http://schemas.microsoft.com/office/drawing/2014/main" id="{990EACBF-A2CD-4AB3-BA18-647416E1863A}"/>
              </a:ext>
            </a:extLst>
          </p:cNvPr>
          <p:cNvGrpSpPr/>
          <p:nvPr/>
        </p:nvGrpSpPr>
        <p:grpSpPr>
          <a:xfrm rot="2540802">
            <a:off x="2964099" y="6524625"/>
            <a:ext cx="544580" cy="346135"/>
            <a:chOff x="1459148" y="544749"/>
            <a:chExt cx="7412477" cy="5661498"/>
          </a:xfrm>
        </p:grpSpPr>
        <p:sp>
          <p:nvSpPr>
            <p:cNvPr id="2057" name="Arc 2056">
              <a:extLst>
                <a:ext uri="{FF2B5EF4-FFF2-40B4-BE49-F238E27FC236}">
                  <a16:creationId xmlns:a16="http://schemas.microsoft.com/office/drawing/2014/main" id="{201F11B8-E15C-45A2-A71B-876275B01CE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58" name="Straight Connector 2057">
              <a:extLst>
                <a:ext uri="{FF2B5EF4-FFF2-40B4-BE49-F238E27FC236}">
                  <a16:creationId xmlns:a16="http://schemas.microsoft.com/office/drawing/2014/main" id="{ECDC796A-24C4-4AF4-A5C2-B402FD4A151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059" name="Arc 2058">
              <a:extLst>
                <a:ext uri="{FF2B5EF4-FFF2-40B4-BE49-F238E27FC236}">
                  <a16:creationId xmlns:a16="http://schemas.microsoft.com/office/drawing/2014/main" id="{1FBDE080-F9AA-4C6D-A760-C64D57E498A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0" name="Straight Connector 2059">
              <a:extLst>
                <a:ext uri="{FF2B5EF4-FFF2-40B4-BE49-F238E27FC236}">
                  <a16:creationId xmlns:a16="http://schemas.microsoft.com/office/drawing/2014/main" id="{42AB167E-9651-49C9-B6F1-DC6BAADF33C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061" name="Straight Connector 2060">
              <a:extLst>
                <a:ext uri="{FF2B5EF4-FFF2-40B4-BE49-F238E27FC236}">
                  <a16:creationId xmlns:a16="http://schemas.microsoft.com/office/drawing/2014/main" id="{71ACF58A-62A4-4F61-90E6-7AB50A5D6A9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062" name="Oval 2061">
              <a:extLst>
                <a:ext uri="{FF2B5EF4-FFF2-40B4-BE49-F238E27FC236}">
                  <a16:creationId xmlns:a16="http://schemas.microsoft.com/office/drawing/2014/main" id="{879F6E68-9B11-4A0F-8548-4E91C7DAB18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Arc 2062">
              <a:extLst>
                <a:ext uri="{FF2B5EF4-FFF2-40B4-BE49-F238E27FC236}">
                  <a16:creationId xmlns:a16="http://schemas.microsoft.com/office/drawing/2014/main" id="{6DDF798C-41AC-4507-A929-F1D58EB4C43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64" name="Arc 2063">
              <a:extLst>
                <a:ext uri="{FF2B5EF4-FFF2-40B4-BE49-F238E27FC236}">
                  <a16:creationId xmlns:a16="http://schemas.microsoft.com/office/drawing/2014/main" id="{3993F351-A037-4C9D-93E2-FE675DCA09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5" name="Arc 2064">
              <a:extLst>
                <a:ext uri="{FF2B5EF4-FFF2-40B4-BE49-F238E27FC236}">
                  <a16:creationId xmlns:a16="http://schemas.microsoft.com/office/drawing/2014/main" id="{E6F82AB3-9883-4334-BCAD-946A82CFF78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66" name="Arc 2065">
              <a:extLst>
                <a:ext uri="{FF2B5EF4-FFF2-40B4-BE49-F238E27FC236}">
                  <a16:creationId xmlns:a16="http://schemas.microsoft.com/office/drawing/2014/main" id="{952E736C-52D7-4211-ADE2-3494AE331FA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67" name="Straight Connector 2066">
              <a:extLst>
                <a:ext uri="{FF2B5EF4-FFF2-40B4-BE49-F238E27FC236}">
                  <a16:creationId xmlns:a16="http://schemas.microsoft.com/office/drawing/2014/main" id="{41BAD1F6-D71B-4247-9849-F6EB910D9E0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68" name="Straight Connector 2067">
              <a:extLst>
                <a:ext uri="{FF2B5EF4-FFF2-40B4-BE49-F238E27FC236}">
                  <a16:creationId xmlns:a16="http://schemas.microsoft.com/office/drawing/2014/main" id="{A5D04D82-2CFE-40F2-85CD-B8336FB065B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69" name="Straight Connector 2068">
              <a:extLst>
                <a:ext uri="{FF2B5EF4-FFF2-40B4-BE49-F238E27FC236}">
                  <a16:creationId xmlns:a16="http://schemas.microsoft.com/office/drawing/2014/main" id="{8B81A286-A71C-48B8-9D04-2B2229D1C98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070" name="Group 2069">
            <a:extLst>
              <a:ext uri="{FF2B5EF4-FFF2-40B4-BE49-F238E27FC236}">
                <a16:creationId xmlns:a16="http://schemas.microsoft.com/office/drawing/2014/main" id="{06032379-5DE7-4045-A3EE-890B6DAD49D2}"/>
              </a:ext>
            </a:extLst>
          </p:cNvPr>
          <p:cNvGrpSpPr/>
          <p:nvPr/>
        </p:nvGrpSpPr>
        <p:grpSpPr>
          <a:xfrm rot="2540802">
            <a:off x="3278424" y="6524625"/>
            <a:ext cx="544580" cy="346135"/>
            <a:chOff x="1459148" y="544749"/>
            <a:chExt cx="7412477" cy="5661498"/>
          </a:xfrm>
        </p:grpSpPr>
        <p:sp>
          <p:nvSpPr>
            <p:cNvPr id="2071" name="Arc 2070">
              <a:extLst>
                <a:ext uri="{FF2B5EF4-FFF2-40B4-BE49-F238E27FC236}">
                  <a16:creationId xmlns:a16="http://schemas.microsoft.com/office/drawing/2014/main" id="{EB89DABD-A0CC-416C-B59A-816B7B99246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72" name="Straight Connector 2071">
              <a:extLst>
                <a:ext uri="{FF2B5EF4-FFF2-40B4-BE49-F238E27FC236}">
                  <a16:creationId xmlns:a16="http://schemas.microsoft.com/office/drawing/2014/main" id="{11AF8124-83C9-4419-AB65-61DD7605A34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073" name="Arc 2072">
              <a:extLst>
                <a:ext uri="{FF2B5EF4-FFF2-40B4-BE49-F238E27FC236}">
                  <a16:creationId xmlns:a16="http://schemas.microsoft.com/office/drawing/2014/main" id="{1E2E2E95-22CF-4526-987B-1DE3CF5E4D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74" name="Straight Connector 2073">
              <a:extLst>
                <a:ext uri="{FF2B5EF4-FFF2-40B4-BE49-F238E27FC236}">
                  <a16:creationId xmlns:a16="http://schemas.microsoft.com/office/drawing/2014/main" id="{758FFE41-7032-4C81-92A3-FA65197B7CA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075" name="Straight Connector 2074">
              <a:extLst>
                <a:ext uri="{FF2B5EF4-FFF2-40B4-BE49-F238E27FC236}">
                  <a16:creationId xmlns:a16="http://schemas.microsoft.com/office/drawing/2014/main" id="{7276F1DC-777E-4AB3-A44E-807306384CE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076" name="Oval 2075">
              <a:extLst>
                <a:ext uri="{FF2B5EF4-FFF2-40B4-BE49-F238E27FC236}">
                  <a16:creationId xmlns:a16="http://schemas.microsoft.com/office/drawing/2014/main" id="{9CD6FACD-C055-49E6-A71D-E9098718629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7" name="Arc 2076">
              <a:extLst>
                <a:ext uri="{FF2B5EF4-FFF2-40B4-BE49-F238E27FC236}">
                  <a16:creationId xmlns:a16="http://schemas.microsoft.com/office/drawing/2014/main" id="{3696418A-A9F0-4D53-A127-268E12B3E64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78" name="Arc 2077">
              <a:extLst>
                <a:ext uri="{FF2B5EF4-FFF2-40B4-BE49-F238E27FC236}">
                  <a16:creationId xmlns:a16="http://schemas.microsoft.com/office/drawing/2014/main" id="{96C76CEF-D417-4C21-AE06-22647EF70FA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9" name="Arc 2078">
              <a:extLst>
                <a:ext uri="{FF2B5EF4-FFF2-40B4-BE49-F238E27FC236}">
                  <a16:creationId xmlns:a16="http://schemas.microsoft.com/office/drawing/2014/main" id="{E74AB21E-B9F4-4215-9E6C-6507C3E6A24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80" name="Arc 2079">
              <a:extLst>
                <a:ext uri="{FF2B5EF4-FFF2-40B4-BE49-F238E27FC236}">
                  <a16:creationId xmlns:a16="http://schemas.microsoft.com/office/drawing/2014/main" id="{0335E95A-EBD2-4B41-AEB6-197AC52A399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81" name="Straight Connector 2080">
              <a:extLst>
                <a:ext uri="{FF2B5EF4-FFF2-40B4-BE49-F238E27FC236}">
                  <a16:creationId xmlns:a16="http://schemas.microsoft.com/office/drawing/2014/main" id="{1119F69A-DC67-4525-9737-60162935A84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82" name="Straight Connector 2081">
              <a:extLst>
                <a:ext uri="{FF2B5EF4-FFF2-40B4-BE49-F238E27FC236}">
                  <a16:creationId xmlns:a16="http://schemas.microsoft.com/office/drawing/2014/main" id="{37EAC51E-49F3-4057-B9E8-FE8298FED01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83" name="Straight Connector 2082">
              <a:extLst>
                <a:ext uri="{FF2B5EF4-FFF2-40B4-BE49-F238E27FC236}">
                  <a16:creationId xmlns:a16="http://schemas.microsoft.com/office/drawing/2014/main" id="{B1CBE9F6-3E09-4CE1-B9A1-F0008CB9C1C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084" name="Group 2083">
            <a:extLst>
              <a:ext uri="{FF2B5EF4-FFF2-40B4-BE49-F238E27FC236}">
                <a16:creationId xmlns:a16="http://schemas.microsoft.com/office/drawing/2014/main" id="{A42EFAEF-2221-4F75-86B0-F4781960F3C7}"/>
              </a:ext>
            </a:extLst>
          </p:cNvPr>
          <p:cNvGrpSpPr/>
          <p:nvPr/>
        </p:nvGrpSpPr>
        <p:grpSpPr>
          <a:xfrm rot="2540802">
            <a:off x="3592749" y="6524625"/>
            <a:ext cx="544580" cy="346135"/>
            <a:chOff x="1459148" y="544749"/>
            <a:chExt cx="7412477" cy="5661498"/>
          </a:xfrm>
        </p:grpSpPr>
        <p:sp>
          <p:nvSpPr>
            <p:cNvPr id="2085" name="Arc 2084">
              <a:extLst>
                <a:ext uri="{FF2B5EF4-FFF2-40B4-BE49-F238E27FC236}">
                  <a16:creationId xmlns:a16="http://schemas.microsoft.com/office/drawing/2014/main" id="{E0203269-B933-417F-8DBF-0A0366D4B33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86" name="Straight Connector 2085">
              <a:extLst>
                <a:ext uri="{FF2B5EF4-FFF2-40B4-BE49-F238E27FC236}">
                  <a16:creationId xmlns:a16="http://schemas.microsoft.com/office/drawing/2014/main" id="{2A5B8DEA-B0E1-42B8-B254-61C24792C65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087" name="Arc 2086">
              <a:extLst>
                <a:ext uri="{FF2B5EF4-FFF2-40B4-BE49-F238E27FC236}">
                  <a16:creationId xmlns:a16="http://schemas.microsoft.com/office/drawing/2014/main" id="{E44BB2ED-5DE5-4E75-9225-6C84074FDBD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88" name="Straight Connector 2087">
              <a:extLst>
                <a:ext uri="{FF2B5EF4-FFF2-40B4-BE49-F238E27FC236}">
                  <a16:creationId xmlns:a16="http://schemas.microsoft.com/office/drawing/2014/main" id="{A3355B2D-EF88-43F2-814C-B6867F92DF3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089" name="Straight Connector 2088">
              <a:extLst>
                <a:ext uri="{FF2B5EF4-FFF2-40B4-BE49-F238E27FC236}">
                  <a16:creationId xmlns:a16="http://schemas.microsoft.com/office/drawing/2014/main" id="{D95CFC39-B06F-4C1D-B19B-BAD4A6EDB08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090" name="Oval 2089">
              <a:extLst>
                <a:ext uri="{FF2B5EF4-FFF2-40B4-BE49-F238E27FC236}">
                  <a16:creationId xmlns:a16="http://schemas.microsoft.com/office/drawing/2014/main" id="{AD4BABA1-B0E4-457B-BC2E-5A6649DF280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1" name="Arc 2090">
              <a:extLst>
                <a:ext uri="{FF2B5EF4-FFF2-40B4-BE49-F238E27FC236}">
                  <a16:creationId xmlns:a16="http://schemas.microsoft.com/office/drawing/2014/main" id="{9598DA6A-C579-47C1-A92B-80C8C532334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92" name="Arc 2091">
              <a:extLst>
                <a:ext uri="{FF2B5EF4-FFF2-40B4-BE49-F238E27FC236}">
                  <a16:creationId xmlns:a16="http://schemas.microsoft.com/office/drawing/2014/main" id="{0E7B5C33-4503-447C-A00C-5C96D4ACE5E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3" name="Arc 2092">
              <a:extLst>
                <a:ext uri="{FF2B5EF4-FFF2-40B4-BE49-F238E27FC236}">
                  <a16:creationId xmlns:a16="http://schemas.microsoft.com/office/drawing/2014/main" id="{A9CE2DDD-C69B-4660-BDE3-80BB8525A11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94" name="Arc 2093">
              <a:extLst>
                <a:ext uri="{FF2B5EF4-FFF2-40B4-BE49-F238E27FC236}">
                  <a16:creationId xmlns:a16="http://schemas.microsoft.com/office/drawing/2014/main" id="{9824C5DE-0AF5-4C1B-86D8-CCE6673026A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95" name="Straight Connector 2094">
              <a:extLst>
                <a:ext uri="{FF2B5EF4-FFF2-40B4-BE49-F238E27FC236}">
                  <a16:creationId xmlns:a16="http://schemas.microsoft.com/office/drawing/2014/main" id="{6C5552DF-CB5D-4C85-BD71-822335ADE1F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a:extLst>
                <a:ext uri="{FF2B5EF4-FFF2-40B4-BE49-F238E27FC236}">
                  <a16:creationId xmlns:a16="http://schemas.microsoft.com/office/drawing/2014/main" id="{B4CA0439-508B-4997-85C9-D5206D0C7FF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a:extLst>
                <a:ext uri="{FF2B5EF4-FFF2-40B4-BE49-F238E27FC236}">
                  <a16:creationId xmlns:a16="http://schemas.microsoft.com/office/drawing/2014/main" id="{D20F1E45-9135-406B-8F2B-3A2FE8EC0B7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098" name="Group 2097">
            <a:extLst>
              <a:ext uri="{FF2B5EF4-FFF2-40B4-BE49-F238E27FC236}">
                <a16:creationId xmlns:a16="http://schemas.microsoft.com/office/drawing/2014/main" id="{939228D6-F3EF-4EF1-B9A5-765A5B74F037}"/>
              </a:ext>
            </a:extLst>
          </p:cNvPr>
          <p:cNvGrpSpPr/>
          <p:nvPr/>
        </p:nvGrpSpPr>
        <p:grpSpPr>
          <a:xfrm rot="2540802">
            <a:off x="3907074" y="6524625"/>
            <a:ext cx="544580" cy="346135"/>
            <a:chOff x="1459148" y="544749"/>
            <a:chExt cx="7412477" cy="5661498"/>
          </a:xfrm>
        </p:grpSpPr>
        <p:sp>
          <p:nvSpPr>
            <p:cNvPr id="2099" name="Arc 2098">
              <a:extLst>
                <a:ext uri="{FF2B5EF4-FFF2-40B4-BE49-F238E27FC236}">
                  <a16:creationId xmlns:a16="http://schemas.microsoft.com/office/drawing/2014/main" id="{01F02543-431E-455F-99FC-D1E474726F1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00" name="Straight Connector 2099">
              <a:extLst>
                <a:ext uri="{FF2B5EF4-FFF2-40B4-BE49-F238E27FC236}">
                  <a16:creationId xmlns:a16="http://schemas.microsoft.com/office/drawing/2014/main" id="{51817B86-FC8D-45A6-B14B-7FF6C613196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101" name="Arc 2100">
              <a:extLst>
                <a:ext uri="{FF2B5EF4-FFF2-40B4-BE49-F238E27FC236}">
                  <a16:creationId xmlns:a16="http://schemas.microsoft.com/office/drawing/2014/main" id="{717F219F-0EB1-4C22-B234-DD05262CE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02" name="Straight Connector 2101">
              <a:extLst>
                <a:ext uri="{FF2B5EF4-FFF2-40B4-BE49-F238E27FC236}">
                  <a16:creationId xmlns:a16="http://schemas.microsoft.com/office/drawing/2014/main" id="{2375E712-A03F-4D60-ACCB-7DE5A45E039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103" name="Straight Connector 2102">
              <a:extLst>
                <a:ext uri="{FF2B5EF4-FFF2-40B4-BE49-F238E27FC236}">
                  <a16:creationId xmlns:a16="http://schemas.microsoft.com/office/drawing/2014/main" id="{23859B6F-B561-4031-8ABC-D7E3614F7FA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104" name="Oval 2103">
              <a:extLst>
                <a:ext uri="{FF2B5EF4-FFF2-40B4-BE49-F238E27FC236}">
                  <a16:creationId xmlns:a16="http://schemas.microsoft.com/office/drawing/2014/main" id="{A427E2BA-7B2C-4BF7-AC21-891D9080831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5" name="Arc 2104">
              <a:extLst>
                <a:ext uri="{FF2B5EF4-FFF2-40B4-BE49-F238E27FC236}">
                  <a16:creationId xmlns:a16="http://schemas.microsoft.com/office/drawing/2014/main" id="{69DD63EC-8524-4C6D-BD88-8A7A6BD3601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6" name="Arc 2105">
              <a:extLst>
                <a:ext uri="{FF2B5EF4-FFF2-40B4-BE49-F238E27FC236}">
                  <a16:creationId xmlns:a16="http://schemas.microsoft.com/office/drawing/2014/main" id="{ED22C7ED-E08C-4A2F-8784-1E183478DE8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7" name="Arc 2106">
              <a:extLst>
                <a:ext uri="{FF2B5EF4-FFF2-40B4-BE49-F238E27FC236}">
                  <a16:creationId xmlns:a16="http://schemas.microsoft.com/office/drawing/2014/main" id="{E803722E-E046-4518-B831-5EABDCC08C5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8" name="Arc 2107">
              <a:extLst>
                <a:ext uri="{FF2B5EF4-FFF2-40B4-BE49-F238E27FC236}">
                  <a16:creationId xmlns:a16="http://schemas.microsoft.com/office/drawing/2014/main" id="{89554AB6-520F-4E9F-8100-3D3FF53AB71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09" name="Straight Connector 2108">
              <a:extLst>
                <a:ext uri="{FF2B5EF4-FFF2-40B4-BE49-F238E27FC236}">
                  <a16:creationId xmlns:a16="http://schemas.microsoft.com/office/drawing/2014/main" id="{5B9F85B0-B0F4-4257-8706-D9C11C77606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10" name="Straight Connector 2109">
              <a:extLst>
                <a:ext uri="{FF2B5EF4-FFF2-40B4-BE49-F238E27FC236}">
                  <a16:creationId xmlns:a16="http://schemas.microsoft.com/office/drawing/2014/main" id="{165E3DC2-CF2C-4A24-B726-445A917DEAF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11" name="Straight Connector 2110">
              <a:extLst>
                <a:ext uri="{FF2B5EF4-FFF2-40B4-BE49-F238E27FC236}">
                  <a16:creationId xmlns:a16="http://schemas.microsoft.com/office/drawing/2014/main" id="{BCE00FF8-1206-49C9-A181-B794AA44A3E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12" name="Group 2111">
            <a:extLst>
              <a:ext uri="{FF2B5EF4-FFF2-40B4-BE49-F238E27FC236}">
                <a16:creationId xmlns:a16="http://schemas.microsoft.com/office/drawing/2014/main" id="{7BAD1726-D314-4753-9421-4ADEA639B25C}"/>
              </a:ext>
            </a:extLst>
          </p:cNvPr>
          <p:cNvGrpSpPr/>
          <p:nvPr/>
        </p:nvGrpSpPr>
        <p:grpSpPr>
          <a:xfrm rot="2540802">
            <a:off x="4221399" y="6524625"/>
            <a:ext cx="544580" cy="346135"/>
            <a:chOff x="1459148" y="544749"/>
            <a:chExt cx="7412477" cy="5661498"/>
          </a:xfrm>
        </p:grpSpPr>
        <p:sp>
          <p:nvSpPr>
            <p:cNvPr id="2113" name="Arc 2112">
              <a:extLst>
                <a:ext uri="{FF2B5EF4-FFF2-40B4-BE49-F238E27FC236}">
                  <a16:creationId xmlns:a16="http://schemas.microsoft.com/office/drawing/2014/main" id="{799F3B29-3D2D-47CA-A457-335266AEAEC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14" name="Straight Connector 2113">
              <a:extLst>
                <a:ext uri="{FF2B5EF4-FFF2-40B4-BE49-F238E27FC236}">
                  <a16:creationId xmlns:a16="http://schemas.microsoft.com/office/drawing/2014/main" id="{C86F534D-19E6-4FC3-8ABD-1A307CA61B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115" name="Arc 2114">
              <a:extLst>
                <a:ext uri="{FF2B5EF4-FFF2-40B4-BE49-F238E27FC236}">
                  <a16:creationId xmlns:a16="http://schemas.microsoft.com/office/drawing/2014/main" id="{719F9832-6497-4664-8D17-24C029BC1DA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16" name="Straight Connector 2115">
              <a:extLst>
                <a:ext uri="{FF2B5EF4-FFF2-40B4-BE49-F238E27FC236}">
                  <a16:creationId xmlns:a16="http://schemas.microsoft.com/office/drawing/2014/main" id="{0592CC3E-82B1-4EA7-8A81-CE8DE44E639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117" name="Straight Connector 2116">
              <a:extLst>
                <a:ext uri="{FF2B5EF4-FFF2-40B4-BE49-F238E27FC236}">
                  <a16:creationId xmlns:a16="http://schemas.microsoft.com/office/drawing/2014/main" id="{C1AC8B7C-A52B-43A8-BD51-0E8EB286604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118" name="Oval 2117">
              <a:extLst>
                <a:ext uri="{FF2B5EF4-FFF2-40B4-BE49-F238E27FC236}">
                  <a16:creationId xmlns:a16="http://schemas.microsoft.com/office/drawing/2014/main" id="{DF97C14A-83B4-49FD-B5DA-4B6300FA309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9" name="Arc 2118">
              <a:extLst>
                <a:ext uri="{FF2B5EF4-FFF2-40B4-BE49-F238E27FC236}">
                  <a16:creationId xmlns:a16="http://schemas.microsoft.com/office/drawing/2014/main" id="{5D314260-C34A-48A9-ABDA-736E043B156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0" name="Arc 2119">
              <a:extLst>
                <a:ext uri="{FF2B5EF4-FFF2-40B4-BE49-F238E27FC236}">
                  <a16:creationId xmlns:a16="http://schemas.microsoft.com/office/drawing/2014/main" id="{DAF8D07C-80C9-4C7F-9316-56473827622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1" name="Arc 2120">
              <a:extLst>
                <a:ext uri="{FF2B5EF4-FFF2-40B4-BE49-F238E27FC236}">
                  <a16:creationId xmlns:a16="http://schemas.microsoft.com/office/drawing/2014/main" id="{9F2CD244-A8F7-42D0-BBCA-09AF8B3EBD0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2" name="Arc 2121">
              <a:extLst>
                <a:ext uri="{FF2B5EF4-FFF2-40B4-BE49-F238E27FC236}">
                  <a16:creationId xmlns:a16="http://schemas.microsoft.com/office/drawing/2014/main" id="{E26A39E4-3D15-4D5A-A237-E53C7C02C31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23" name="Straight Connector 2122">
              <a:extLst>
                <a:ext uri="{FF2B5EF4-FFF2-40B4-BE49-F238E27FC236}">
                  <a16:creationId xmlns:a16="http://schemas.microsoft.com/office/drawing/2014/main" id="{B8A631FA-3670-49A6-B26A-0F1A833170A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24" name="Straight Connector 2123">
              <a:extLst>
                <a:ext uri="{FF2B5EF4-FFF2-40B4-BE49-F238E27FC236}">
                  <a16:creationId xmlns:a16="http://schemas.microsoft.com/office/drawing/2014/main" id="{3CB22A60-67EE-455C-873B-85D73AA38FF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25" name="Straight Connector 2124">
              <a:extLst>
                <a:ext uri="{FF2B5EF4-FFF2-40B4-BE49-F238E27FC236}">
                  <a16:creationId xmlns:a16="http://schemas.microsoft.com/office/drawing/2014/main" id="{661E84B0-9761-4FF8-AB2C-889D429607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126" name="Group 2125">
            <a:extLst>
              <a:ext uri="{FF2B5EF4-FFF2-40B4-BE49-F238E27FC236}">
                <a16:creationId xmlns:a16="http://schemas.microsoft.com/office/drawing/2014/main" id="{0BD7FC79-785A-4099-95DE-A631E6DD587E}"/>
              </a:ext>
            </a:extLst>
          </p:cNvPr>
          <p:cNvGrpSpPr/>
          <p:nvPr/>
        </p:nvGrpSpPr>
        <p:grpSpPr>
          <a:xfrm rot="2540802">
            <a:off x="4535724" y="6524625"/>
            <a:ext cx="544580" cy="346135"/>
            <a:chOff x="1459148" y="544749"/>
            <a:chExt cx="7412477" cy="5661498"/>
          </a:xfrm>
        </p:grpSpPr>
        <p:sp>
          <p:nvSpPr>
            <p:cNvPr id="2127" name="Arc 2126">
              <a:extLst>
                <a:ext uri="{FF2B5EF4-FFF2-40B4-BE49-F238E27FC236}">
                  <a16:creationId xmlns:a16="http://schemas.microsoft.com/office/drawing/2014/main" id="{6CA749A2-BCD9-44C3-96C1-39657B182B5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28" name="Straight Connector 2127">
              <a:extLst>
                <a:ext uri="{FF2B5EF4-FFF2-40B4-BE49-F238E27FC236}">
                  <a16:creationId xmlns:a16="http://schemas.microsoft.com/office/drawing/2014/main" id="{E4078709-58B0-45B7-8948-D449276FB9A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129" name="Arc 2128">
              <a:extLst>
                <a:ext uri="{FF2B5EF4-FFF2-40B4-BE49-F238E27FC236}">
                  <a16:creationId xmlns:a16="http://schemas.microsoft.com/office/drawing/2014/main" id="{A79A645D-D77A-4CE5-91D1-CB45AD5F45F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30" name="Straight Connector 2129">
              <a:extLst>
                <a:ext uri="{FF2B5EF4-FFF2-40B4-BE49-F238E27FC236}">
                  <a16:creationId xmlns:a16="http://schemas.microsoft.com/office/drawing/2014/main" id="{E071710D-4BE4-4D21-AA96-450E176F872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131" name="Straight Connector 2130">
              <a:extLst>
                <a:ext uri="{FF2B5EF4-FFF2-40B4-BE49-F238E27FC236}">
                  <a16:creationId xmlns:a16="http://schemas.microsoft.com/office/drawing/2014/main" id="{55B908E1-61E8-4BEB-B197-47E82E8E9CD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132" name="Oval 2131">
              <a:extLst>
                <a:ext uri="{FF2B5EF4-FFF2-40B4-BE49-F238E27FC236}">
                  <a16:creationId xmlns:a16="http://schemas.microsoft.com/office/drawing/2014/main" id="{F84A83F1-BA39-491A-9E69-0D22A32AEA7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3" name="Arc 2132">
              <a:extLst>
                <a:ext uri="{FF2B5EF4-FFF2-40B4-BE49-F238E27FC236}">
                  <a16:creationId xmlns:a16="http://schemas.microsoft.com/office/drawing/2014/main" id="{3AF3CD66-2952-49D6-9733-0942D400B6C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34" name="Arc 2133">
              <a:extLst>
                <a:ext uri="{FF2B5EF4-FFF2-40B4-BE49-F238E27FC236}">
                  <a16:creationId xmlns:a16="http://schemas.microsoft.com/office/drawing/2014/main" id="{34AD1036-7EA8-4EF7-AD1E-09F62E811AC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5" name="Arc 2134">
              <a:extLst>
                <a:ext uri="{FF2B5EF4-FFF2-40B4-BE49-F238E27FC236}">
                  <a16:creationId xmlns:a16="http://schemas.microsoft.com/office/drawing/2014/main" id="{C24D3314-8791-4553-B41E-389E785FC19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36" name="Arc 2135">
              <a:extLst>
                <a:ext uri="{FF2B5EF4-FFF2-40B4-BE49-F238E27FC236}">
                  <a16:creationId xmlns:a16="http://schemas.microsoft.com/office/drawing/2014/main" id="{09BA68FC-BC9C-40C0-82F0-614EA6FA60F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7" name="Straight Connector 2136">
              <a:extLst>
                <a:ext uri="{FF2B5EF4-FFF2-40B4-BE49-F238E27FC236}">
                  <a16:creationId xmlns:a16="http://schemas.microsoft.com/office/drawing/2014/main" id="{0A7DC3EC-E6EE-4AAB-9A46-8D7B56C821A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138" name="Straight Connector 2137">
              <a:extLst>
                <a:ext uri="{FF2B5EF4-FFF2-40B4-BE49-F238E27FC236}">
                  <a16:creationId xmlns:a16="http://schemas.microsoft.com/office/drawing/2014/main" id="{4458415C-1105-4EFC-9D3F-01DC2BE9BD3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a:extLst>
                <a:ext uri="{FF2B5EF4-FFF2-40B4-BE49-F238E27FC236}">
                  <a16:creationId xmlns:a16="http://schemas.microsoft.com/office/drawing/2014/main" id="{F25B73EC-AADA-4B6A-99F6-A991C576D7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140" name="Group 2139">
            <a:extLst>
              <a:ext uri="{FF2B5EF4-FFF2-40B4-BE49-F238E27FC236}">
                <a16:creationId xmlns:a16="http://schemas.microsoft.com/office/drawing/2014/main" id="{2BD87DA5-9D5B-4A94-B8B4-9412C45A7EF4}"/>
              </a:ext>
            </a:extLst>
          </p:cNvPr>
          <p:cNvGrpSpPr/>
          <p:nvPr/>
        </p:nvGrpSpPr>
        <p:grpSpPr>
          <a:xfrm rot="2540802">
            <a:off x="4850049" y="6524625"/>
            <a:ext cx="544580" cy="346135"/>
            <a:chOff x="1459148" y="544749"/>
            <a:chExt cx="7412477" cy="5661498"/>
          </a:xfrm>
        </p:grpSpPr>
        <p:sp>
          <p:nvSpPr>
            <p:cNvPr id="2141" name="Arc 2140">
              <a:extLst>
                <a:ext uri="{FF2B5EF4-FFF2-40B4-BE49-F238E27FC236}">
                  <a16:creationId xmlns:a16="http://schemas.microsoft.com/office/drawing/2014/main" id="{F305635C-EF28-4FAF-95DF-D81FEEA43D4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42" name="Straight Connector 2141">
              <a:extLst>
                <a:ext uri="{FF2B5EF4-FFF2-40B4-BE49-F238E27FC236}">
                  <a16:creationId xmlns:a16="http://schemas.microsoft.com/office/drawing/2014/main" id="{449FF075-8DFB-4BCD-B45C-87FFB02B56E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143" name="Arc 2142">
              <a:extLst>
                <a:ext uri="{FF2B5EF4-FFF2-40B4-BE49-F238E27FC236}">
                  <a16:creationId xmlns:a16="http://schemas.microsoft.com/office/drawing/2014/main" id="{0883695A-86F3-479A-B5F9-9B91683D8B9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44" name="Straight Connector 2143">
              <a:extLst>
                <a:ext uri="{FF2B5EF4-FFF2-40B4-BE49-F238E27FC236}">
                  <a16:creationId xmlns:a16="http://schemas.microsoft.com/office/drawing/2014/main" id="{2C950B51-0EE4-4A0F-816B-634866C32A7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145" name="Straight Connector 2144">
              <a:extLst>
                <a:ext uri="{FF2B5EF4-FFF2-40B4-BE49-F238E27FC236}">
                  <a16:creationId xmlns:a16="http://schemas.microsoft.com/office/drawing/2014/main" id="{9D92D0EF-D550-4897-BCE9-DBF5889B181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146" name="Oval 2145">
              <a:extLst>
                <a:ext uri="{FF2B5EF4-FFF2-40B4-BE49-F238E27FC236}">
                  <a16:creationId xmlns:a16="http://schemas.microsoft.com/office/drawing/2014/main" id="{B8323325-BB96-4BE1-A5D9-B697AEEE463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7" name="Arc 2146">
              <a:extLst>
                <a:ext uri="{FF2B5EF4-FFF2-40B4-BE49-F238E27FC236}">
                  <a16:creationId xmlns:a16="http://schemas.microsoft.com/office/drawing/2014/main" id="{71CC3CC2-FF2C-4C3B-832D-798B6A924B0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48" name="Arc 2147">
              <a:extLst>
                <a:ext uri="{FF2B5EF4-FFF2-40B4-BE49-F238E27FC236}">
                  <a16:creationId xmlns:a16="http://schemas.microsoft.com/office/drawing/2014/main" id="{A89C5A2B-CD4B-4B0C-B604-44EA6B45C1C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9" name="Arc 2148">
              <a:extLst>
                <a:ext uri="{FF2B5EF4-FFF2-40B4-BE49-F238E27FC236}">
                  <a16:creationId xmlns:a16="http://schemas.microsoft.com/office/drawing/2014/main" id="{C2B4D88F-94F8-4D1C-AAC8-DC1F1E27DEC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50" name="Arc 2149">
              <a:extLst>
                <a:ext uri="{FF2B5EF4-FFF2-40B4-BE49-F238E27FC236}">
                  <a16:creationId xmlns:a16="http://schemas.microsoft.com/office/drawing/2014/main" id="{08F4C0A6-0899-4A0F-95E5-89F91C50D16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51" name="Straight Connector 2150">
              <a:extLst>
                <a:ext uri="{FF2B5EF4-FFF2-40B4-BE49-F238E27FC236}">
                  <a16:creationId xmlns:a16="http://schemas.microsoft.com/office/drawing/2014/main" id="{B538D040-687F-4B1D-9063-2C8442DA811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152" name="Straight Connector 2151">
              <a:extLst>
                <a:ext uri="{FF2B5EF4-FFF2-40B4-BE49-F238E27FC236}">
                  <a16:creationId xmlns:a16="http://schemas.microsoft.com/office/drawing/2014/main" id="{00D371AF-195A-4FD7-ABE6-0EE2CE8C9D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a:extLst>
                <a:ext uri="{FF2B5EF4-FFF2-40B4-BE49-F238E27FC236}">
                  <a16:creationId xmlns:a16="http://schemas.microsoft.com/office/drawing/2014/main" id="{883FBA47-00A4-4F91-9FEE-24028F25762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154" name="Group 2153">
            <a:extLst>
              <a:ext uri="{FF2B5EF4-FFF2-40B4-BE49-F238E27FC236}">
                <a16:creationId xmlns:a16="http://schemas.microsoft.com/office/drawing/2014/main" id="{307EEDD7-063B-4724-9FAA-89FA2AD09905}"/>
              </a:ext>
            </a:extLst>
          </p:cNvPr>
          <p:cNvGrpSpPr/>
          <p:nvPr/>
        </p:nvGrpSpPr>
        <p:grpSpPr>
          <a:xfrm rot="2540802">
            <a:off x="5164374" y="6524625"/>
            <a:ext cx="544580" cy="346135"/>
            <a:chOff x="1459148" y="544749"/>
            <a:chExt cx="7412477" cy="5661498"/>
          </a:xfrm>
        </p:grpSpPr>
        <p:sp>
          <p:nvSpPr>
            <p:cNvPr id="2155" name="Arc 2154">
              <a:extLst>
                <a:ext uri="{FF2B5EF4-FFF2-40B4-BE49-F238E27FC236}">
                  <a16:creationId xmlns:a16="http://schemas.microsoft.com/office/drawing/2014/main" id="{281D9FB2-C45A-428D-8B32-83ECE2413DE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56" name="Straight Connector 2155">
              <a:extLst>
                <a:ext uri="{FF2B5EF4-FFF2-40B4-BE49-F238E27FC236}">
                  <a16:creationId xmlns:a16="http://schemas.microsoft.com/office/drawing/2014/main" id="{44B61B3C-BC40-4FA0-B3D9-CF38EE3A22D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57" name="Arc 2156">
              <a:extLst>
                <a:ext uri="{FF2B5EF4-FFF2-40B4-BE49-F238E27FC236}">
                  <a16:creationId xmlns:a16="http://schemas.microsoft.com/office/drawing/2014/main" id="{6F2C05D6-0224-4FF7-903E-593678EEB06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58" name="Straight Connector 2157">
              <a:extLst>
                <a:ext uri="{FF2B5EF4-FFF2-40B4-BE49-F238E27FC236}">
                  <a16:creationId xmlns:a16="http://schemas.microsoft.com/office/drawing/2014/main" id="{7FA9D011-C765-4386-9E47-22E6BC280CD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159" name="Straight Connector 2158">
              <a:extLst>
                <a:ext uri="{FF2B5EF4-FFF2-40B4-BE49-F238E27FC236}">
                  <a16:creationId xmlns:a16="http://schemas.microsoft.com/office/drawing/2014/main" id="{1D6D17BC-602E-44F1-9A40-E5862029A21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160" name="Oval 2159">
              <a:extLst>
                <a:ext uri="{FF2B5EF4-FFF2-40B4-BE49-F238E27FC236}">
                  <a16:creationId xmlns:a16="http://schemas.microsoft.com/office/drawing/2014/main" id="{A0559DC3-C019-4DA1-98FA-DD9F2A9DFEC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1" name="Arc 2160">
              <a:extLst>
                <a:ext uri="{FF2B5EF4-FFF2-40B4-BE49-F238E27FC236}">
                  <a16:creationId xmlns:a16="http://schemas.microsoft.com/office/drawing/2014/main" id="{F68A1326-ADE1-4AD5-8333-2095FF1BCD2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62" name="Arc 2161">
              <a:extLst>
                <a:ext uri="{FF2B5EF4-FFF2-40B4-BE49-F238E27FC236}">
                  <a16:creationId xmlns:a16="http://schemas.microsoft.com/office/drawing/2014/main" id="{9D33CD87-1AC9-48D4-8CB5-C106ACA500B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3" name="Arc 2162">
              <a:extLst>
                <a:ext uri="{FF2B5EF4-FFF2-40B4-BE49-F238E27FC236}">
                  <a16:creationId xmlns:a16="http://schemas.microsoft.com/office/drawing/2014/main" id="{B011622D-26A1-4390-8F6D-BC0B760BEDD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64" name="Arc 2163">
              <a:extLst>
                <a:ext uri="{FF2B5EF4-FFF2-40B4-BE49-F238E27FC236}">
                  <a16:creationId xmlns:a16="http://schemas.microsoft.com/office/drawing/2014/main" id="{D967A19D-8314-4F1E-B42A-9A8C74729A1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65" name="Straight Connector 2164">
              <a:extLst>
                <a:ext uri="{FF2B5EF4-FFF2-40B4-BE49-F238E27FC236}">
                  <a16:creationId xmlns:a16="http://schemas.microsoft.com/office/drawing/2014/main" id="{8BFA822B-BD7F-4AE6-A3DE-AE23F6A950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166" name="Straight Connector 2165">
              <a:extLst>
                <a:ext uri="{FF2B5EF4-FFF2-40B4-BE49-F238E27FC236}">
                  <a16:creationId xmlns:a16="http://schemas.microsoft.com/office/drawing/2014/main" id="{C919C794-E100-473B-8D56-5ED944FC8DF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167" name="Straight Connector 2166">
              <a:extLst>
                <a:ext uri="{FF2B5EF4-FFF2-40B4-BE49-F238E27FC236}">
                  <a16:creationId xmlns:a16="http://schemas.microsoft.com/office/drawing/2014/main" id="{66B07EDE-1B28-4F42-988A-6AC46A6C4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168" name="Group 2167">
            <a:extLst>
              <a:ext uri="{FF2B5EF4-FFF2-40B4-BE49-F238E27FC236}">
                <a16:creationId xmlns:a16="http://schemas.microsoft.com/office/drawing/2014/main" id="{7A2FDA4A-8E5E-4596-9A40-A2D59F2D8E98}"/>
              </a:ext>
            </a:extLst>
          </p:cNvPr>
          <p:cNvGrpSpPr/>
          <p:nvPr/>
        </p:nvGrpSpPr>
        <p:grpSpPr>
          <a:xfrm rot="2540802">
            <a:off x="5478699" y="6524625"/>
            <a:ext cx="544580" cy="346135"/>
            <a:chOff x="1459148" y="544749"/>
            <a:chExt cx="7412477" cy="5661498"/>
          </a:xfrm>
        </p:grpSpPr>
        <p:sp>
          <p:nvSpPr>
            <p:cNvPr id="2169" name="Arc 2168">
              <a:extLst>
                <a:ext uri="{FF2B5EF4-FFF2-40B4-BE49-F238E27FC236}">
                  <a16:creationId xmlns:a16="http://schemas.microsoft.com/office/drawing/2014/main" id="{523BB4AC-0C62-415E-A009-124FC63187B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70" name="Straight Connector 2169">
              <a:extLst>
                <a:ext uri="{FF2B5EF4-FFF2-40B4-BE49-F238E27FC236}">
                  <a16:creationId xmlns:a16="http://schemas.microsoft.com/office/drawing/2014/main" id="{D46545D4-7BAA-4B96-B67A-C79D420D10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171" name="Arc 2170">
              <a:extLst>
                <a:ext uri="{FF2B5EF4-FFF2-40B4-BE49-F238E27FC236}">
                  <a16:creationId xmlns:a16="http://schemas.microsoft.com/office/drawing/2014/main" id="{C09FF390-5211-47B0-ABAE-F483A5D7340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72" name="Straight Connector 2171">
              <a:extLst>
                <a:ext uri="{FF2B5EF4-FFF2-40B4-BE49-F238E27FC236}">
                  <a16:creationId xmlns:a16="http://schemas.microsoft.com/office/drawing/2014/main" id="{72F1E8BB-BFB3-45A5-B2C5-A6C386AB160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173" name="Straight Connector 2172">
              <a:extLst>
                <a:ext uri="{FF2B5EF4-FFF2-40B4-BE49-F238E27FC236}">
                  <a16:creationId xmlns:a16="http://schemas.microsoft.com/office/drawing/2014/main" id="{61988A61-EE3B-4706-9FCB-819250CCEBE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174" name="Oval 2173">
              <a:extLst>
                <a:ext uri="{FF2B5EF4-FFF2-40B4-BE49-F238E27FC236}">
                  <a16:creationId xmlns:a16="http://schemas.microsoft.com/office/drawing/2014/main" id="{E042339C-C8AB-491E-AAF9-CDA6B6DAC9F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5" name="Arc 2174">
              <a:extLst>
                <a:ext uri="{FF2B5EF4-FFF2-40B4-BE49-F238E27FC236}">
                  <a16:creationId xmlns:a16="http://schemas.microsoft.com/office/drawing/2014/main" id="{E3021760-25FB-4FB2-BBCF-EFA80671CE2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76" name="Arc 2175">
              <a:extLst>
                <a:ext uri="{FF2B5EF4-FFF2-40B4-BE49-F238E27FC236}">
                  <a16:creationId xmlns:a16="http://schemas.microsoft.com/office/drawing/2014/main" id="{6EA4D610-8242-4299-894C-0FE2303FA12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7" name="Arc 2176">
              <a:extLst>
                <a:ext uri="{FF2B5EF4-FFF2-40B4-BE49-F238E27FC236}">
                  <a16:creationId xmlns:a16="http://schemas.microsoft.com/office/drawing/2014/main" id="{96605A7D-C630-4AE3-91BC-E36A085D08B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78" name="Arc 2177">
              <a:extLst>
                <a:ext uri="{FF2B5EF4-FFF2-40B4-BE49-F238E27FC236}">
                  <a16:creationId xmlns:a16="http://schemas.microsoft.com/office/drawing/2014/main" id="{34056679-41DA-4A58-AD4D-AE22F360A00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79" name="Straight Connector 2178">
              <a:extLst>
                <a:ext uri="{FF2B5EF4-FFF2-40B4-BE49-F238E27FC236}">
                  <a16:creationId xmlns:a16="http://schemas.microsoft.com/office/drawing/2014/main" id="{AFFCB3CB-9A73-4DD0-BF00-981F907A34B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80" name="Straight Connector 2179">
              <a:extLst>
                <a:ext uri="{FF2B5EF4-FFF2-40B4-BE49-F238E27FC236}">
                  <a16:creationId xmlns:a16="http://schemas.microsoft.com/office/drawing/2014/main" id="{84D091B1-08D8-4C10-8309-CAE8BF22731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81" name="Straight Connector 2180">
              <a:extLst>
                <a:ext uri="{FF2B5EF4-FFF2-40B4-BE49-F238E27FC236}">
                  <a16:creationId xmlns:a16="http://schemas.microsoft.com/office/drawing/2014/main" id="{6AD36F70-60CE-49D0-AB58-57E91E9002A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82" name="Group 2181">
            <a:extLst>
              <a:ext uri="{FF2B5EF4-FFF2-40B4-BE49-F238E27FC236}">
                <a16:creationId xmlns:a16="http://schemas.microsoft.com/office/drawing/2014/main" id="{131F5CA8-66AB-483C-9ADA-5092ACA5660B}"/>
              </a:ext>
            </a:extLst>
          </p:cNvPr>
          <p:cNvGrpSpPr/>
          <p:nvPr/>
        </p:nvGrpSpPr>
        <p:grpSpPr>
          <a:xfrm rot="2540802">
            <a:off x="5793024" y="6524625"/>
            <a:ext cx="544580" cy="346135"/>
            <a:chOff x="1459148" y="544749"/>
            <a:chExt cx="7412477" cy="5661498"/>
          </a:xfrm>
        </p:grpSpPr>
        <p:sp>
          <p:nvSpPr>
            <p:cNvPr id="2183" name="Arc 2182">
              <a:extLst>
                <a:ext uri="{FF2B5EF4-FFF2-40B4-BE49-F238E27FC236}">
                  <a16:creationId xmlns:a16="http://schemas.microsoft.com/office/drawing/2014/main" id="{2B17625E-C8D9-4440-AA23-044E75CEFD2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4" name="Straight Connector 2183">
              <a:extLst>
                <a:ext uri="{FF2B5EF4-FFF2-40B4-BE49-F238E27FC236}">
                  <a16:creationId xmlns:a16="http://schemas.microsoft.com/office/drawing/2014/main" id="{6428F449-E699-4687-9150-B1F5006856A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185" name="Arc 2184">
              <a:extLst>
                <a:ext uri="{FF2B5EF4-FFF2-40B4-BE49-F238E27FC236}">
                  <a16:creationId xmlns:a16="http://schemas.microsoft.com/office/drawing/2014/main" id="{DE3F643A-3204-402F-AE32-C66895BABE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186" name="Straight Connector 2185">
              <a:extLst>
                <a:ext uri="{FF2B5EF4-FFF2-40B4-BE49-F238E27FC236}">
                  <a16:creationId xmlns:a16="http://schemas.microsoft.com/office/drawing/2014/main" id="{AA82EA0C-BE69-4F62-ABF3-52679603B7E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187" name="Straight Connector 2186">
              <a:extLst>
                <a:ext uri="{FF2B5EF4-FFF2-40B4-BE49-F238E27FC236}">
                  <a16:creationId xmlns:a16="http://schemas.microsoft.com/office/drawing/2014/main" id="{2CA63D43-673A-4E93-816D-F8C0C7A2885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188" name="Oval 2187">
              <a:extLst>
                <a:ext uri="{FF2B5EF4-FFF2-40B4-BE49-F238E27FC236}">
                  <a16:creationId xmlns:a16="http://schemas.microsoft.com/office/drawing/2014/main" id="{CA518AF2-4EC6-4350-96A1-5730048EFB4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9" name="Arc 2188">
              <a:extLst>
                <a:ext uri="{FF2B5EF4-FFF2-40B4-BE49-F238E27FC236}">
                  <a16:creationId xmlns:a16="http://schemas.microsoft.com/office/drawing/2014/main" id="{543E8881-C512-4F25-9AD9-2977FDDAA1A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90" name="Arc 2189">
              <a:extLst>
                <a:ext uri="{FF2B5EF4-FFF2-40B4-BE49-F238E27FC236}">
                  <a16:creationId xmlns:a16="http://schemas.microsoft.com/office/drawing/2014/main" id="{955D79C3-7025-4DF7-885C-31D93E331C3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1" name="Arc 2190">
              <a:extLst>
                <a:ext uri="{FF2B5EF4-FFF2-40B4-BE49-F238E27FC236}">
                  <a16:creationId xmlns:a16="http://schemas.microsoft.com/office/drawing/2014/main" id="{31FC1859-065A-44C6-9576-492EC524A92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92" name="Arc 2191">
              <a:extLst>
                <a:ext uri="{FF2B5EF4-FFF2-40B4-BE49-F238E27FC236}">
                  <a16:creationId xmlns:a16="http://schemas.microsoft.com/office/drawing/2014/main" id="{13540A49-F482-4A5A-A01C-6B413F08561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93" name="Straight Connector 2192">
              <a:extLst>
                <a:ext uri="{FF2B5EF4-FFF2-40B4-BE49-F238E27FC236}">
                  <a16:creationId xmlns:a16="http://schemas.microsoft.com/office/drawing/2014/main" id="{E1317CAD-791E-48D7-99AC-CD5C0137CB9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94" name="Straight Connector 2193">
              <a:extLst>
                <a:ext uri="{FF2B5EF4-FFF2-40B4-BE49-F238E27FC236}">
                  <a16:creationId xmlns:a16="http://schemas.microsoft.com/office/drawing/2014/main" id="{02C81800-DD5B-4BDF-92DF-66DF86023E0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a:extLst>
                <a:ext uri="{FF2B5EF4-FFF2-40B4-BE49-F238E27FC236}">
                  <a16:creationId xmlns:a16="http://schemas.microsoft.com/office/drawing/2014/main" id="{E8F4A9D6-6637-4E7D-B0A1-71CB1E1C3BE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196" name="Group 2195">
            <a:extLst>
              <a:ext uri="{FF2B5EF4-FFF2-40B4-BE49-F238E27FC236}">
                <a16:creationId xmlns:a16="http://schemas.microsoft.com/office/drawing/2014/main" id="{33EE17FA-2F26-4F45-8EB0-156EB3CF068A}"/>
              </a:ext>
            </a:extLst>
          </p:cNvPr>
          <p:cNvGrpSpPr/>
          <p:nvPr/>
        </p:nvGrpSpPr>
        <p:grpSpPr>
          <a:xfrm rot="2540802">
            <a:off x="6107349" y="6524625"/>
            <a:ext cx="544580" cy="346135"/>
            <a:chOff x="1459148" y="544749"/>
            <a:chExt cx="7412477" cy="5661498"/>
          </a:xfrm>
        </p:grpSpPr>
        <p:sp>
          <p:nvSpPr>
            <p:cNvPr id="2197" name="Arc 2196">
              <a:extLst>
                <a:ext uri="{FF2B5EF4-FFF2-40B4-BE49-F238E27FC236}">
                  <a16:creationId xmlns:a16="http://schemas.microsoft.com/office/drawing/2014/main" id="{4893AE33-CFD7-4354-BCB4-5288EBF7F16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98" name="Straight Connector 2197">
              <a:extLst>
                <a:ext uri="{FF2B5EF4-FFF2-40B4-BE49-F238E27FC236}">
                  <a16:creationId xmlns:a16="http://schemas.microsoft.com/office/drawing/2014/main" id="{01DA7BFB-96FD-4D28-97CE-0343246A94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199" name="Arc 2198">
              <a:extLst>
                <a:ext uri="{FF2B5EF4-FFF2-40B4-BE49-F238E27FC236}">
                  <a16:creationId xmlns:a16="http://schemas.microsoft.com/office/drawing/2014/main" id="{F783BD31-D0ED-47F1-91C9-D974529FF3E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0" name="Straight Connector 2199">
              <a:extLst>
                <a:ext uri="{FF2B5EF4-FFF2-40B4-BE49-F238E27FC236}">
                  <a16:creationId xmlns:a16="http://schemas.microsoft.com/office/drawing/2014/main" id="{9C2A7EF2-D980-481D-93EE-898F72791CF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201" name="Straight Connector 2200">
              <a:extLst>
                <a:ext uri="{FF2B5EF4-FFF2-40B4-BE49-F238E27FC236}">
                  <a16:creationId xmlns:a16="http://schemas.microsoft.com/office/drawing/2014/main" id="{D98D7E22-E5F0-48B1-942B-C96D4BD7D0B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202" name="Oval 2201">
              <a:extLst>
                <a:ext uri="{FF2B5EF4-FFF2-40B4-BE49-F238E27FC236}">
                  <a16:creationId xmlns:a16="http://schemas.microsoft.com/office/drawing/2014/main" id="{E8591D63-26E4-49F3-816B-F65C7D13D3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3" name="Arc 2202">
              <a:extLst>
                <a:ext uri="{FF2B5EF4-FFF2-40B4-BE49-F238E27FC236}">
                  <a16:creationId xmlns:a16="http://schemas.microsoft.com/office/drawing/2014/main" id="{CFEA7C70-943B-4361-BE18-0BAED39B488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04" name="Arc 2203">
              <a:extLst>
                <a:ext uri="{FF2B5EF4-FFF2-40B4-BE49-F238E27FC236}">
                  <a16:creationId xmlns:a16="http://schemas.microsoft.com/office/drawing/2014/main" id="{D630A7DB-1FEA-48D4-AD6E-7D31D5C5C01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05" name="Arc 2204">
              <a:extLst>
                <a:ext uri="{FF2B5EF4-FFF2-40B4-BE49-F238E27FC236}">
                  <a16:creationId xmlns:a16="http://schemas.microsoft.com/office/drawing/2014/main" id="{A6F0F62B-C005-4D8D-B87B-C1FDD4C82AA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06" name="Arc 2205">
              <a:extLst>
                <a:ext uri="{FF2B5EF4-FFF2-40B4-BE49-F238E27FC236}">
                  <a16:creationId xmlns:a16="http://schemas.microsoft.com/office/drawing/2014/main" id="{C77652CA-7991-44FD-A04E-6EA875642F5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07" name="Straight Connector 2206">
              <a:extLst>
                <a:ext uri="{FF2B5EF4-FFF2-40B4-BE49-F238E27FC236}">
                  <a16:creationId xmlns:a16="http://schemas.microsoft.com/office/drawing/2014/main" id="{694BD0F6-317B-4248-8295-0171F0C37F7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208" name="Straight Connector 2207">
              <a:extLst>
                <a:ext uri="{FF2B5EF4-FFF2-40B4-BE49-F238E27FC236}">
                  <a16:creationId xmlns:a16="http://schemas.microsoft.com/office/drawing/2014/main" id="{60CC18C6-0F8B-428E-9E97-2DAEE8C348A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a:extLst>
                <a:ext uri="{FF2B5EF4-FFF2-40B4-BE49-F238E27FC236}">
                  <a16:creationId xmlns:a16="http://schemas.microsoft.com/office/drawing/2014/main" id="{A849A4E5-7954-45E3-B4DA-CD320F26B6D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210" name="Group 2209">
            <a:extLst>
              <a:ext uri="{FF2B5EF4-FFF2-40B4-BE49-F238E27FC236}">
                <a16:creationId xmlns:a16="http://schemas.microsoft.com/office/drawing/2014/main" id="{6A4E9082-021B-4F0B-9278-759C93CFEAD2}"/>
              </a:ext>
            </a:extLst>
          </p:cNvPr>
          <p:cNvGrpSpPr/>
          <p:nvPr/>
        </p:nvGrpSpPr>
        <p:grpSpPr>
          <a:xfrm rot="2540802">
            <a:off x="6421674" y="6524625"/>
            <a:ext cx="544580" cy="346135"/>
            <a:chOff x="1459148" y="544749"/>
            <a:chExt cx="7412477" cy="5661498"/>
          </a:xfrm>
        </p:grpSpPr>
        <p:sp>
          <p:nvSpPr>
            <p:cNvPr id="2211" name="Arc 2210">
              <a:extLst>
                <a:ext uri="{FF2B5EF4-FFF2-40B4-BE49-F238E27FC236}">
                  <a16:creationId xmlns:a16="http://schemas.microsoft.com/office/drawing/2014/main" id="{9ABF495E-511D-46A6-AA8B-E239C261F45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12" name="Straight Connector 2211">
              <a:extLst>
                <a:ext uri="{FF2B5EF4-FFF2-40B4-BE49-F238E27FC236}">
                  <a16:creationId xmlns:a16="http://schemas.microsoft.com/office/drawing/2014/main" id="{04A37B92-5F8F-4A4C-87DD-7EEF894F38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213" name="Arc 2212">
              <a:extLst>
                <a:ext uri="{FF2B5EF4-FFF2-40B4-BE49-F238E27FC236}">
                  <a16:creationId xmlns:a16="http://schemas.microsoft.com/office/drawing/2014/main" id="{A2146991-FF84-45C1-A753-9A838555A5D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14" name="Straight Connector 2213">
              <a:extLst>
                <a:ext uri="{FF2B5EF4-FFF2-40B4-BE49-F238E27FC236}">
                  <a16:creationId xmlns:a16="http://schemas.microsoft.com/office/drawing/2014/main" id="{8B4857B5-7D4A-499E-B706-62CA0AA708B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215" name="Straight Connector 2214">
              <a:extLst>
                <a:ext uri="{FF2B5EF4-FFF2-40B4-BE49-F238E27FC236}">
                  <a16:creationId xmlns:a16="http://schemas.microsoft.com/office/drawing/2014/main" id="{EAC22DAF-7F12-40B5-8C7E-B11E2E980FA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216" name="Oval 2215">
              <a:extLst>
                <a:ext uri="{FF2B5EF4-FFF2-40B4-BE49-F238E27FC236}">
                  <a16:creationId xmlns:a16="http://schemas.microsoft.com/office/drawing/2014/main" id="{35AEE04A-F272-4441-BF31-8E93CD677CD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7" name="Arc 2216">
              <a:extLst>
                <a:ext uri="{FF2B5EF4-FFF2-40B4-BE49-F238E27FC236}">
                  <a16:creationId xmlns:a16="http://schemas.microsoft.com/office/drawing/2014/main" id="{E2A0B44D-B844-42DE-9A4D-2D1CF5840EE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18" name="Arc 2217">
              <a:extLst>
                <a:ext uri="{FF2B5EF4-FFF2-40B4-BE49-F238E27FC236}">
                  <a16:creationId xmlns:a16="http://schemas.microsoft.com/office/drawing/2014/main" id="{BA4447BD-8F2C-4E79-9B52-0317085025A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19" name="Arc 2218">
              <a:extLst>
                <a:ext uri="{FF2B5EF4-FFF2-40B4-BE49-F238E27FC236}">
                  <a16:creationId xmlns:a16="http://schemas.microsoft.com/office/drawing/2014/main" id="{DF62A56B-EB02-4C28-B42F-EA1A78C7ED6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20" name="Arc 2219">
              <a:extLst>
                <a:ext uri="{FF2B5EF4-FFF2-40B4-BE49-F238E27FC236}">
                  <a16:creationId xmlns:a16="http://schemas.microsoft.com/office/drawing/2014/main" id="{6B928B6C-6CE1-4CE3-BCDD-2CCD729012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21" name="Straight Connector 2220">
              <a:extLst>
                <a:ext uri="{FF2B5EF4-FFF2-40B4-BE49-F238E27FC236}">
                  <a16:creationId xmlns:a16="http://schemas.microsoft.com/office/drawing/2014/main" id="{E5AA043E-EEA7-42BC-B968-DAA41EA8AF9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a:extLst>
                <a:ext uri="{FF2B5EF4-FFF2-40B4-BE49-F238E27FC236}">
                  <a16:creationId xmlns:a16="http://schemas.microsoft.com/office/drawing/2014/main" id="{D3A41E0B-BA52-4D99-BA64-EBE7F411B13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223" name="Straight Connector 2222">
              <a:extLst>
                <a:ext uri="{FF2B5EF4-FFF2-40B4-BE49-F238E27FC236}">
                  <a16:creationId xmlns:a16="http://schemas.microsoft.com/office/drawing/2014/main" id="{FAC3A214-9B7F-40F6-A979-32B9AD78279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224" name="Group 2223">
            <a:extLst>
              <a:ext uri="{FF2B5EF4-FFF2-40B4-BE49-F238E27FC236}">
                <a16:creationId xmlns:a16="http://schemas.microsoft.com/office/drawing/2014/main" id="{8BDB128D-17D6-4036-89F7-65D7EAAF6591}"/>
              </a:ext>
            </a:extLst>
          </p:cNvPr>
          <p:cNvGrpSpPr/>
          <p:nvPr/>
        </p:nvGrpSpPr>
        <p:grpSpPr>
          <a:xfrm rot="2540802">
            <a:off x="6735999" y="6524625"/>
            <a:ext cx="544580" cy="346135"/>
            <a:chOff x="1459148" y="544749"/>
            <a:chExt cx="7412477" cy="5661498"/>
          </a:xfrm>
        </p:grpSpPr>
        <p:sp>
          <p:nvSpPr>
            <p:cNvPr id="2225" name="Arc 2224">
              <a:extLst>
                <a:ext uri="{FF2B5EF4-FFF2-40B4-BE49-F238E27FC236}">
                  <a16:creationId xmlns:a16="http://schemas.microsoft.com/office/drawing/2014/main" id="{3E4B5176-A7A1-42E4-87BB-D8C0F28C4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26" name="Straight Connector 2225">
              <a:extLst>
                <a:ext uri="{FF2B5EF4-FFF2-40B4-BE49-F238E27FC236}">
                  <a16:creationId xmlns:a16="http://schemas.microsoft.com/office/drawing/2014/main" id="{31A195A8-EE52-452F-855C-FBAD7563F92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227" name="Arc 2226">
              <a:extLst>
                <a:ext uri="{FF2B5EF4-FFF2-40B4-BE49-F238E27FC236}">
                  <a16:creationId xmlns:a16="http://schemas.microsoft.com/office/drawing/2014/main" id="{D6EB4685-2DEA-43BF-910A-60EAA64BF7B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28" name="Straight Connector 2227">
              <a:extLst>
                <a:ext uri="{FF2B5EF4-FFF2-40B4-BE49-F238E27FC236}">
                  <a16:creationId xmlns:a16="http://schemas.microsoft.com/office/drawing/2014/main" id="{A205797C-5DBE-4E91-B7A9-6DFC5236BB4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29" name="Straight Connector 2228">
              <a:extLst>
                <a:ext uri="{FF2B5EF4-FFF2-40B4-BE49-F238E27FC236}">
                  <a16:creationId xmlns:a16="http://schemas.microsoft.com/office/drawing/2014/main" id="{7C1BAD1D-0A25-4421-840C-791E1EC1B1C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30" name="Oval 2229">
              <a:extLst>
                <a:ext uri="{FF2B5EF4-FFF2-40B4-BE49-F238E27FC236}">
                  <a16:creationId xmlns:a16="http://schemas.microsoft.com/office/drawing/2014/main" id="{C1804492-3E45-45A2-92BC-54EE115052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1" name="Arc 2230">
              <a:extLst>
                <a:ext uri="{FF2B5EF4-FFF2-40B4-BE49-F238E27FC236}">
                  <a16:creationId xmlns:a16="http://schemas.microsoft.com/office/drawing/2014/main" id="{8A786DB2-A28B-42CC-ACFC-182B7C77D55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32" name="Arc 2231">
              <a:extLst>
                <a:ext uri="{FF2B5EF4-FFF2-40B4-BE49-F238E27FC236}">
                  <a16:creationId xmlns:a16="http://schemas.microsoft.com/office/drawing/2014/main" id="{CE7EB78B-9511-45F5-A6F0-9F15642F8D5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33" name="Arc 2232">
              <a:extLst>
                <a:ext uri="{FF2B5EF4-FFF2-40B4-BE49-F238E27FC236}">
                  <a16:creationId xmlns:a16="http://schemas.microsoft.com/office/drawing/2014/main" id="{84FF3716-5C21-40BB-89E7-84AC6B7A4B0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34" name="Arc 2233">
              <a:extLst>
                <a:ext uri="{FF2B5EF4-FFF2-40B4-BE49-F238E27FC236}">
                  <a16:creationId xmlns:a16="http://schemas.microsoft.com/office/drawing/2014/main" id="{3913D584-4396-4EA9-BC33-A84664F43DE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35" name="Straight Connector 2234">
              <a:extLst>
                <a:ext uri="{FF2B5EF4-FFF2-40B4-BE49-F238E27FC236}">
                  <a16:creationId xmlns:a16="http://schemas.microsoft.com/office/drawing/2014/main" id="{4BEFFFAD-44A0-4D3D-B622-03827A33D44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36" name="Straight Connector 2235">
              <a:extLst>
                <a:ext uri="{FF2B5EF4-FFF2-40B4-BE49-F238E27FC236}">
                  <a16:creationId xmlns:a16="http://schemas.microsoft.com/office/drawing/2014/main" id="{44D1E014-9138-4AA3-9B6D-D7AD3F16219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37" name="Straight Connector 2236">
              <a:extLst>
                <a:ext uri="{FF2B5EF4-FFF2-40B4-BE49-F238E27FC236}">
                  <a16:creationId xmlns:a16="http://schemas.microsoft.com/office/drawing/2014/main" id="{DE784DAF-5B17-494B-85E9-3E2414A66D8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238" name="Group 2237">
            <a:extLst>
              <a:ext uri="{FF2B5EF4-FFF2-40B4-BE49-F238E27FC236}">
                <a16:creationId xmlns:a16="http://schemas.microsoft.com/office/drawing/2014/main" id="{D4FDA3DF-5BD6-4FCE-9EE9-C662B8197C3C}"/>
              </a:ext>
            </a:extLst>
          </p:cNvPr>
          <p:cNvGrpSpPr/>
          <p:nvPr/>
        </p:nvGrpSpPr>
        <p:grpSpPr>
          <a:xfrm rot="2540802">
            <a:off x="7050324" y="6524625"/>
            <a:ext cx="544580" cy="346135"/>
            <a:chOff x="1459148" y="544749"/>
            <a:chExt cx="7412477" cy="5661498"/>
          </a:xfrm>
        </p:grpSpPr>
        <p:sp>
          <p:nvSpPr>
            <p:cNvPr id="2239" name="Arc 2238">
              <a:extLst>
                <a:ext uri="{FF2B5EF4-FFF2-40B4-BE49-F238E27FC236}">
                  <a16:creationId xmlns:a16="http://schemas.microsoft.com/office/drawing/2014/main" id="{E27408EC-4ADD-4F0E-8071-9266568FF3A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40" name="Straight Connector 2239">
              <a:extLst>
                <a:ext uri="{FF2B5EF4-FFF2-40B4-BE49-F238E27FC236}">
                  <a16:creationId xmlns:a16="http://schemas.microsoft.com/office/drawing/2014/main" id="{5039FC8C-2136-47E7-9959-93291BFB11B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241" name="Arc 2240">
              <a:extLst>
                <a:ext uri="{FF2B5EF4-FFF2-40B4-BE49-F238E27FC236}">
                  <a16:creationId xmlns:a16="http://schemas.microsoft.com/office/drawing/2014/main" id="{3E6679D7-FCC3-4DB8-A2C2-493DD1E6F16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42" name="Straight Connector 2241">
              <a:extLst>
                <a:ext uri="{FF2B5EF4-FFF2-40B4-BE49-F238E27FC236}">
                  <a16:creationId xmlns:a16="http://schemas.microsoft.com/office/drawing/2014/main" id="{33332139-FF8E-4AF6-B70F-537DF685F05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243" name="Straight Connector 2242">
              <a:extLst>
                <a:ext uri="{FF2B5EF4-FFF2-40B4-BE49-F238E27FC236}">
                  <a16:creationId xmlns:a16="http://schemas.microsoft.com/office/drawing/2014/main" id="{A4A4C44D-F223-407C-A412-A6558E12BFC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244" name="Oval 2243">
              <a:extLst>
                <a:ext uri="{FF2B5EF4-FFF2-40B4-BE49-F238E27FC236}">
                  <a16:creationId xmlns:a16="http://schemas.microsoft.com/office/drawing/2014/main" id="{79E74132-8949-4B11-B6FD-110E7A2EB01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5" name="Arc 2244">
              <a:extLst>
                <a:ext uri="{FF2B5EF4-FFF2-40B4-BE49-F238E27FC236}">
                  <a16:creationId xmlns:a16="http://schemas.microsoft.com/office/drawing/2014/main" id="{FBCC7A50-E0D0-4E18-B2CC-DDD59B9797F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6" name="Arc 2245">
              <a:extLst>
                <a:ext uri="{FF2B5EF4-FFF2-40B4-BE49-F238E27FC236}">
                  <a16:creationId xmlns:a16="http://schemas.microsoft.com/office/drawing/2014/main" id="{F1A0BA9F-4466-4444-876F-C373BD65644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47" name="Arc 2246">
              <a:extLst>
                <a:ext uri="{FF2B5EF4-FFF2-40B4-BE49-F238E27FC236}">
                  <a16:creationId xmlns:a16="http://schemas.microsoft.com/office/drawing/2014/main" id="{F360BEF1-6B71-4C6C-B935-76B77ABED1B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8" name="Arc 2247">
              <a:extLst>
                <a:ext uri="{FF2B5EF4-FFF2-40B4-BE49-F238E27FC236}">
                  <a16:creationId xmlns:a16="http://schemas.microsoft.com/office/drawing/2014/main" id="{FFB19A88-69D5-4338-951B-4984A27A048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49" name="Straight Connector 2248">
              <a:extLst>
                <a:ext uri="{FF2B5EF4-FFF2-40B4-BE49-F238E27FC236}">
                  <a16:creationId xmlns:a16="http://schemas.microsoft.com/office/drawing/2014/main" id="{CB07208E-2965-481A-8247-E84657E2C82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250" name="Straight Connector 2249">
              <a:extLst>
                <a:ext uri="{FF2B5EF4-FFF2-40B4-BE49-F238E27FC236}">
                  <a16:creationId xmlns:a16="http://schemas.microsoft.com/office/drawing/2014/main" id="{9EF61EC7-F315-45CA-8DE1-C2A83309863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a:extLst>
                <a:ext uri="{FF2B5EF4-FFF2-40B4-BE49-F238E27FC236}">
                  <a16:creationId xmlns:a16="http://schemas.microsoft.com/office/drawing/2014/main" id="{BAED84A4-F284-4F8F-AF78-FD8EB82F09C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252" name="Group 2251">
            <a:extLst>
              <a:ext uri="{FF2B5EF4-FFF2-40B4-BE49-F238E27FC236}">
                <a16:creationId xmlns:a16="http://schemas.microsoft.com/office/drawing/2014/main" id="{CA98708A-E556-4269-B992-D2873EF400E1}"/>
              </a:ext>
            </a:extLst>
          </p:cNvPr>
          <p:cNvGrpSpPr/>
          <p:nvPr/>
        </p:nvGrpSpPr>
        <p:grpSpPr>
          <a:xfrm rot="2540802">
            <a:off x="7364649" y="6524625"/>
            <a:ext cx="544580" cy="346135"/>
            <a:chOff x="1459148" y="544749"/>
            <a:chExt cx="7412477" cy="5661498"/>
          </a:xfrm>
        </p:grpSpPr>
        <p:sp>
          <p:nvSpPr>
            <p:cNvPr id="2253" name="Arc 2252">
              <a:extLst>
                <a:ext uri="{FF2B5EF4-FFF2-40B4-BE49-F238E27FC236}">
                  <a16:creationId xmlns:a16="http://schemas.microsoft.com/office/drawing/2014/main" id="{BA8CF423-A6DC-43CA-94A9-D341AD50EB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54" name="Straight Connector 2253">
              <a:extLst>
                <a:ext uri="{FF2B5EF4-FFF2-40B4-BE49-F238E27FC236}">
                  <a16:creationId xmlns:a16="http://schemas.microsoft.com/office/drawing/2014/main" id="{0D1D7EA4-FE49-4A28-83C9-310937C8C79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255" name="Arc 2254">
              <a:extLst>
                <a:ext uri="{FF2B5EF4-FFF2-40B4-BE49-F238E27FC236}">
                  <a16:creationId xmlns:a16="http://schemas.microsoft.com/office/drawing/2014/main" id="{37E3FC3F-A533-4501-B726-EB4486AB4A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56" name="Straight Connector 2255">
              <a:extLst>
                <a:ext uri="{FF2B5EF4-FFF2-40B4-BE49-F238E27FC236}">
                  <a16:creationId xmlns:a16="http://schemas.microsoft.com/office/drawing/2014/main" id="{D8AAA2D6-B2DE-484C-8DA8-0A32E32B083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257" name="Straight Connector 2256">
              <a:extLst>
                <a:ext uri="{FF2B5EF4-FFF2-40B4-BE49-F238E27FC236}">
                  <a16:creationId xmlns:a16="http://schemas.microsoft.com/office/drawing/2014/main" id="{AFFCB7C9-AE76-4508-B803-71409098AE3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258" name="Oval 2257">
              <a:extLst>
                <a:ext uri="{FF2B5EF4-FFF2-40B4-BE49-F238E27FC236}">
                  <a16:creationId xmlns:a16="http://schemas.microsoft.com/office/drawing/2014/main" id="{4AC92D38-D375-419F-8256-16699986E24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9" name="Arc 2258">
              <a:extLst>
                <a:ext uri="{FF2B5EF4-FFF2-40B4-BE49-F238E27FC236}">
                  <a16:creationId xmlns:a16="http://schemas.microsoft.com/office/drawing/2014/main" id="{97EF3524-68C4-4EE8-94FA-B4FFFFFE6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0" name="Arc 2259">
              <a:extLst>
                <a:ext uri="{FF2B5EF4-FFF2-40B4-BE49-F238E27FC236}">
                  <a16:creationId xmlns:a16="http://schemas.microsoft.com/office/drawing/2014/main" id="{D04CEA96-2AAF-48CE-8E04-3FE49E63892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1" name="Arc 2260">
              <a:extLst>
                <a:ext uri="{FF2B5EF4-FFF2-40B4-BE49-F238E27FC236}">
                  <a16:creationId xmlns:a16="http://schemas.microsoft.com/office/drawing/2014/main" id="{906B711A-804C-49D6-8295-640FBD8DC2D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2" name="Arc 2261">
              <a:extLst>
                <a:ext uri="{FF2B5EF4-FFF2-40B4-BE49-F238E27FC236}">
                  <a16:creationId xmlns:a16="http://schemas.microsoft.com/office/drawing/2014/main" id="{8406A9E7-A8EE-43A6-AC6D-49B1CCAEB32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63" name="Straight Connector 2262">
              <a:extLst>
                <a:ext uri="{FF2B5EF4-FFF2-40B4-BE49-F238E27FC236}">
                  <a16:creationId xmlns:a16="http://schemas.microsoft.com/office/drawing/2014/main" id="{519A9E15-AF6D-4D1B-81D2-C8CE4C17D49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264" name="Straight Connector 2263">
              <a:extLst>
                <a:ext uri="{FF2B5EF4-FFF2-40B4-BE49-F238E27FC236}">
                  <a16:creationId xmlns:a16="http://schemas.microsoft.com/office/drawing/2014/main" id="{BDE37BB1-5EA7-46CD-876C-1973D11005E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a:extLst>
                <a:ext uri="{FF2B5EF4-FFF2-40B4-BE49-F238E27FC236}">
                  <a16:creationId xmlns:a16="http://schemas.microsoft.com/office/drawing/2014/main" id="{05BF298F-76EF-4FBF-A887-C09863C12C5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266" name="Group 2265">
            <a:extLst>
              <a:ext uri="{FF2B5EF4-FFF2-40B4-BE49-F238E27FC236}">
                <a16:creationId xmlns:a16="http://schemas.microsoft.com/office/drawing/2014/main" id="{BCE880AE-F9B5-4C78-8948-99ED9E89A634}"/>
              </a:ext>
            </a:extLst>
          </p:cNvPr>
          <p:cNvGrpSpPr/>
          <p:nvPr/>
        </p:nvGrpSpPr>
        <p:grpSpPr>
          <a:xfrm rot="2540802">
            <a:off x="7678974" y="6524625"/>
            <a:ext cx="544580" cy="346135"/>
            <a:chOff x="1459148" y="544749"/>
            <a:chExt cx="7412477" cy="5661498"/>
          </a:xfrm>
        </p:grpSpPr>
        <p:sp>
          <p:nvSpPr>
            <p:cNvPr id="2267" name="Arc 2266">
              <a:extLst>
                <a:ext uri="{FF2B5EF4-FFF2-40B4-BE49-F238E27FC236}">
                  <a16:creationId xmlns:a16="http://schemas.microsoft.com/office/drawing/2014/main" id="{D618E855-3523-40F8-82ED-FE0C14ADCAD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68" name="Straight Connector 2267">
              <a:extLst>
                <a:ext uri="{FF2B5EF4-FFF2-40B4-BE49-F238E27FC236}">
                  <a16:creationId xmlns:a16="http://schemas.microsoft.com/office/drawing/2014/main" id="{B98A1D2A-7ED6-4CA8-AB6E-41B4B98D41F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269" name="Arc 2268">
              <a:extLst>
                <a:ext uri="{FF2B5EF4-FFF2-40B4-BE49-F238E27FC236}">
                  <a16:creationId xmlns:a16="http://schemas.microsoft.com/office/drawing/2014/main" id="{8DB47DA1-E127-4F2B-9B29-86B653D11CA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70" name="Straight Connector 2269">
              <a:extLst>
                <a:ext uri="{FF2B5EF4-FFF2-40B4-BE49-F238E27FC236}">
                  <a16:creationId xmlns:a16="http://schemas.microsoft.com/office/drawing/2014/main" id="{21299C15-3A6F-4F24-B5D2-4A80157E7A0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271" name="Straight Connector 2270">
              <a:extLst>
                <a:ext uri="{FF2B5EF4-FFF2-40B4-BE49-F238E27FC236}">
                  <a16:creationId xmlns:a16="http://schemas.microsoft.com/office/drawing/2014/main" id="{11BCB05C-392C-4781-8812-E7F748688D5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272" name="Oval 2271">
              <a:extLst>
                <a:ext uri="{FF2B5EF4-FFF2-40B4-BE49-F238E27FC236}">
                  <a16:creationId xmlns:a16="http://schemas.microsoft.com/office/drawing/2014/main" id="{5C0F46CC-0F01-434B-98AA-5ED4BDE0152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3" name="Arc 2272">
              <a:extLst>
                <a:ext uri="{FF2B5EF4-FFF2-40B4-BE49-F238E27FC236}">
                  <a16:creationId xmlns:a16="http://schemas.microsoft.com/office/drawing/2014/main" id="{F39E426E-A27D-4450-B2D1-D6F6A8427FD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74" name="Arc 2273">
              <a:extLst>
                <a:ext uri="{FF2B5EF4-FFF2-40B4-BE49-F238E27FC236}">
                  <a16:creationId xmlns:a16="http://schemas.microsoft.com/office/drawing/2014/main" id="{C18893AA-3C1E-47E0-A721-14A924E2B81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5" name="Arc 2274">
              <a:extLst>
                <a:ext uri="{FF2B5EF4-FFF2-40B4-BE49-F238E27FC236}">
                  <a16:creationId xmlns:a16="http://schemas.microsoft.com/office/drawing/2014/main" id="{02AC5DDC-96E2-471C-9183-A8DD98A10F9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76" name="Arc 2275">
              <a:extLst>
                <a:ext uri="{FF2B5EF4-FFF2-40B4-BE49-F238E27FC236}">
                  <a16:creationId xmlns:a16="http://schemas.microsoft.com/office/drawing/2014/main" id="{2ACB7A8E-C55D-4248-8AE6-0C9664C5BE2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7" name="Straight Connector 2276">
              <a:extLst>
                <a:ext uri="{FF2B5EF4-FFF2-40B4-BE49-F238E27FC236}">
                  <a16:creationId xmlns:a16="http://schemas.microsoft.com/office/drawing/2014/main" id="{49884BC8-80F6-4752-9EF5-90F9CB08D9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a:extLst>
                <a:ext uri="{FF2B5EF4-FFF2-40B4-BE49-F238E27FC236}">
                  <a16:creationId xmlns:a16="http://schemas.microsoft.com/office/drawing/2014/main" id="{049D43D9-6F8D-4D3E-84AE-4CE6D5395C5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279" name="Straight Connector 2278">
              <a:extLst>
                <a:ext uri="{FF2B5EF4-FFF2-40B4-BE49-F238E27FC236}">
                  <a16:creationId xmlns:a16="http://schemas.microsoft.com/office/drawing/2014/main" id="{B5996838-91B5-4FFE-A047-2BBF4A2CB31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280" name="Group 2279">
            <a:extLst>
              <a:ext uri="{FF2B5EF4-FFF2-40B4-BE49-F238E27FC236}">
                <a16:creationId xmlns:a16="http://schemas.microsoft.com/office/drawing/2014/main" id="{6189A1C1-1CDB-4585-9E85-91F5E7DA9F8C}"/>
              </a:ext>
            </a:extLst>
          </p:cNvPr>
          <p:cNvGrpSpPr/>
          <p:nvPr/>
        </p:nvGrpSpPr>
        <p:grpSpPr>
          <a:xfrm rot="2540802">
            <a:off x="7993299" y="6524625"/>
            <a:ext cx="544580" cy="346135"/>
            <a:chOff x="1459148" y="544749"/>
            <a:chExt cx="7412477" cy="5661498"/>
          </a:xfrm>
        </p:grpSpPr>
        <p:sp>
          <p:nvSpPr>
            <p:cNvPr id="2281" name="Arc 2280">
              <a:extLst>
                <a:ext uri="{FF2B5EF4-FFF2-40B4-BE49-F238E27FC236}">
                  <a16:creationId xmlns:a16="http://schemas.microsoft.com/office/drawing/2014/main" id="{CF4784FF-4CF7-4020-80A2-CD96E0610D3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82" name="Straight Connector 2281">
              <a:extLst>
                <a:ext uri="{FF2B5EF4-FFF2-40B4-BE49-F238E27FC236}">
                  <a16:creationId xmlns:a16="http://schemas.microsoft.com/office/drawing/2014/main" id="{E3A8C42E-2B32-4E96-9ACC-05FA5BFE804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283" name="Arc 2282">
              <a:extLst>
                <a:ext uri="{FF2B5EF4-FFF2-40B4-BE49-F238E27FC236}">
                  <a16:creationId xmlns:a16="http://schemas.microsoft.com/office/drawing/2014/main" id="{1361D3E7-5C3B-478C-8297-D1EBD37EB8C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84" name="Straight Connector 2283">
              <a:extLst>
                <a:ext uri="{FF2B5EF4-FFF2-40B4-BE49-F238E27FC236}">
                  <a16:creationId xmlns:a16="http://schemas.microsoft.com/office/drawing/2014/main" id="{EC7C7E69-BC1E-4A6E-B55E-DCF5FF4F5B6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285" name="Straight Connector 2284">
              <a:extLst>
                <a:ext uri="{FF2B5EF4-FFF2-40B4-BE49-F238E27FC236}">
                  <a16:creationId xmlns:a16="http://schemas.microsoft.com/office/drawing/2014/main" id="{FDC54528-2774-4049-A8A0-990D0F5AE5F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286" name="Oval 2285">
              <a:extLst>
                <a:ext uri="{FF2B5EF4-FFF2-40B4-BE49-F238E27FC236}">
                  <a16:creationId xmlns:a16="http://schemas.microsoft.com/office/drawing/2014/main" id="{0D473EED-07F7-4A7F-B3F9-79C1C329F3D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7" name="Arc 2286">
              <a:extLst>
                <a:ext uri="{FF2B5EF4-FFF2-40B4-BE49-F238E27FC236}">
                  <a16:creationId xmlns:a16="http://schemas.microsoft.com/office/drawing/2014/main" id="{706A721E-5B72-4EBC-9A69-2F9A303548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88" name="Arc 2287">
              <a:extLst>
                <a:ext uri="{FF2B5EF4-FFF2-40B4-BE49-F238E27FC236}">
                  <a16:creationId xmlns:a16="http://schemas.microsoft.com/office/drawing/2014/main" id="{B815D9FA-8405-4D5D-9DCF-45D5FAB6D72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9" name="Arc 2288">
              <a:extLst>
                <a:ext uri="{FF2B5EF4-FFF2-40B4-BE49-F238E27FC236}">
                  <a16:creationId xmlns:a16="http://schemas.microsoft.com/office/drawing/2014/main" id="{FFA5BC36-34D6-4C07-8CAE-6FEC0B4259B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90" name="Arc 2289">
              <a:extLst>
                <a:ext uri="{FF2B5EF4-FFF2-40B4-BE49-F238E27FC236}">
                  <a16:creationId xmlns:a16="http://schemas.microsoft.com/office/drawing/2014/main" id="{1B3E69B3-EDD0-490F-91A5-398F7636DBE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91" name="Straight Connector 2290">
              <a:extLst>
                <a:ext uri="{FF2B5EF4-FFF2-40B4-BE49-F238E27FC236}">
                  <a16:creationId xmlns:a16="http://schemas.microsoft.com/office/drawing/2014/main" id="{4ADAF0E1-D440-48BA-8AA8-8EB0CFDBA82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a:extLst>
                <a:ext uri="{FF2B5EF4-FFF2-40B4-BE49-F238E27FC236}">
                  <a16:creationId xmlns:a16="http://schemas.microsoft.com/office/drawing/2014/main" id="{AA46D5BA-3214-4057-97AC-C5AAFA7DC04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a:extLst>
                <a:ext uri="{FF2B5EF4-FFF2-40B4-BE49-F238E27FC236}">
                  <a16:creationId xmlns:a16="http://schemas.microsoft.com/office/drawing/2014/main" id="{F026F0E9-D7CA-4890-833D-E6A9A9B9658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294" name="Group 2293">
            <a:extLst>
              <a:ext uri="{FF2B5EF4-FFF2-40B4-BE49-F238E27FC236}">
                <a16:creationId xmlns:a16="http://schemas.microsoft.com/office/drawing/2014/main" id="{23DBEB3B-7F55-45BA-9EF9-9E78F420C2E6}"/>
              </a:ext>
            </a:extLst>
          </p:cNvPr>
          <p:cNvGrpSpPr/>
          <p:nvPr/>
        </p:nvGrpSpPr>
        <p:grpSpPr>
          <a:xfrm rot="2540802">
            <a:off x="8307624" y="6524625"/>
            <a:ext cx="544580" cy="346135"/>
            <a:chOff x="1459148" y="544749"/>
            <a:chExt cx="7412477" cy="5661498"/>
          </a:xfrm>
        </p:grpSpPr>
        <p:sp>
          <p:nvSpPr>
            <p:cNvPr id="2295" name="Arc 2294">
              <a:extLst>
                <a:ext uri="{FF2B5EF4-FFF2-40B4-BE49-F238E27FC236}">
                  <a16:creationId xmlns:a16="http://schemas.microsoft.com/office/drawing/2014/main" id="{E2146A6B-DD91-47F1-B9BD-A2F268F95D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96" name="Straight Connector 2295">
              <a:extLst>
                <a:ext uri="{FF2B5EF4-FFF2-40B4-BE49-F238E27FC236}">
                  <a16:creationId xmlns:a16="http://schemas.microsoft.com/office/drawing/2014/main" id="{4A58C524-DC37-4FDE-AF4E-572F38E82B4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297" name="Arc 2296">
              <a:extLst>
                <a:ext uri="{FF2B5EF4-FFF2-40B4-BE49-F238E27FC236}">
                  <a16:creationId xmlns:a16="http://schemas.microsoft.com/office/drawing/2014/main" id="{9B84CFD4-BE23-4A70-84D9-703659D6548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98" name="Straight Connector 2297">
              <a:extLst>
                <a:ext uri="{FF2B5EF4-FFF2-40B4-BE49-F238E27FC236}">
                  <a16:creationId xmlns:a16="http://schemas.microsoft.com/office/drawing/2014/main" id="{90C4CC85-7D65-46E3-A57E-CCB4B9B5BEE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99" name="Straight Connector 2298">
              <a:extLst>
                <a:ext uri="{FF2B5EF4-FFF2-40B4-BE49-F238E27FC236}">
                  <a16:creationId xmlns:a16="http://schemas.microsoft.com/office/drawing/2014/main" id="{88A34D8B-3DB9-47D5-B932-3F8DE47BF43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300" name="Oval 2299">
              <a:extLst>
                <a:ext uri="{FF2B5EF4-FFF2-40B4-BE49-F238E27FC236}">
                  <a16:creationId xmlns:a16="http://schemas.microsoft.com/office/drawing/2014/main" id="{7EBA4302-5973-410D-B888-A2BC712087D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1" name="Arc 2300">
              <a:extLst>
                <a:ext uri="{FF2B5EF4-FFF2-40B4-BE49-F238E27FC236}">
                  <a16:creationId xmlns:a16="http://schemas.microsoft.com/office/drawing/2014/main" id="{88AA2BF5-88B7-4829-8A24-5BF0CA851A5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02" name="Arc 2301">
              <a:extLst>
                <a:ext uri="{FF2B5EF4-FFF2-40B4-BE49-F238E27FC236}">
                  <a16:creationId xmlns:a16="http://schemas.microsoft.com/office/drawing/2014/main" id="{2F7F6BFC-9719-49C5-8586-2A53DD855E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3" name="Arc 2302">
              <a:extLst>
                <a:ext uri="{FF2B5EF4-FFF2-40B4-BE49-F238E27FC236}">
                  <a16:creationId xmlns:a16="http://schemas.microsoft.com/office/drawing/2014/main" id="{BCC2E6D0-3029-44CD-81FA-2C072AA4C65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04" name="Arc 2303">
              <a:extLst>
                <a:ext uri="{FF2B5EF4-FFF2-40B4-BE49-F238E27FC236}">
                  <a16:creationId xmlns:a16="http://schemas.microsoft.com/office/drawing/2014/main" id="{75A01AA0-5114-4D02-9E20-F18F87C136A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05" name="Straight Connector 2304">
              <a:extLst>
                <a:ext uri="{FF2B5EF4-FFF2-40B4-BE49-F238E27FC236}">
                  <a16:creationId xmlns:a16="http://schemas.microsoft.com/office/drawing/2014/main" id="{55407DF3-CAE3-40DE-9FD3-2FA68CDA0A9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306" name="Straight Connector 2305">
              <a:extLst>
                <a:ext uri="{FF2B5EF4-FFF2-40B4-BE49-F238E27FC236}">
                  <a16:creationId xmlns:a16="http://schemas.microsoft.com/office/drawing/2014/main" id="{52867403-0C2E-4A70-98A4-F4DFE934267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307" name="Straight Connector 2306">
              <a:extLst>
                <a:ext uri="{FF2B5EF4-FFF2-40B4-BE49-F238E27FC236}">
                  <a16:creationId xmlns:a16="http://schemas.microsoft.com/office/drawing/2014/main" id="{5A348D0A-BAC3-4AD4-947F-9911F4DD791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8" name="Group 2307">
            <a:extLst>
              <a:ext uri="{FF2B5EF4-FFF2-40B4-BE49-F238E27FC236}">
                <a16:creationId xmlns:a16="http://schemas.microsoft.com/office/drawing/2014/main" id="{E029C1ED-A886-4972-8458-1895095EA52C}"/>
              </a:ext>
            </a:extLst>
          </p:cNvPr>
          <p:cNvGrpSpPr/>
          <p:nvPr/>
        </p:nvGrpSpPr>
        <p:grpSpPr>
          <a:xfrm rot="2540802">
            <a:off x="8621949" y="6524625"/>
            <a:ext cx="544580" cy="346135"/>
            <a:chOff x="1459148" y="544749"/>
            <a:chExt cx="7412477" cy="5661498"/>
          </a:xfrm>
        </p:grpSpPr>
        <p:sp>
          <p:nvSpPr>
            <p:cNvPr id="2309" name="Arc 2308">
              <a:extLst>
                <a:ext uri="{FF2B5EF4-FFF2-40B4-BE49-F238E27FC236}">
                  <a16:creationId xmlns:a16="http://schemas.microsoft.com/office/drawing/2014/main" id="{99D9F1CA-315E-401A-989A-DE9F15A4CBC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10" name="Straight Connector 2309">
              <a:extLst>
                <a:ext uri="{FF2B5EF4-FFF2-40B4-BE49-F238E27FC236}">
                  <a16:creationId xmlns:a16="http://schemas.microsoft.com/office/drawing/2014/main" id="{52F20A08-FD1F-4274-AF36-9DB08DE6CD2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311" name="Arc 2310">
              <a:extLst>
                <a:ext uri="{FF2B5EF4-FFF2-40B4-BE49-F238E27FC236}">
                  <a16:creationId xmlns:a16="http://schemas.microsoft.com/office/drawing/2014/main" id="{2EC77DDE-E229-4C76-B2D4-1973FF26190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12" name="Straight Connector 2311">
              <a:extLst>
                <a:ext uri="{FF2B5EF4-FFF2-40B4-BE49-F238E27FC236}">
                  <a16:creationId xmlns:a16="http://schemas.microsoft.com/office/drawing/2014/main" id="{2189E726-8AF8-49EA-B8D5-C4CD1D732A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313" name="Straight Connector 2312">
              <a:extLst>
                <a:ext uri="{FF2B5EF4-FFF2-40B4-BE49-F238E27FC236}">
                  <a16:creationId xmlns:a16="http://schemas.microsoft.com/office/drawing/2014/main" id="{62433DF1-DFCE-4205-920A-1DF6459F21D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314" name="Oval 2313">
              <a:extLst>
                <a:ext uri="{FF2B5EF4-FFF2-40B4-BE49-F238E27FC236}">
                  <a16:creationId xmlns:a16="http://schemas.microsoft.com/office/drawing/2014/main" id="{4430ACB1-75ED-48B5-A752-A30731D411D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5" name="Arc 2314">
              <a:extLst>
                <a:ext uri="{FF2B5EF4-FFF2-40B4-BE49-F238E27FC236}">
                  <a16:creationId xmlns:a16="http://schemas.microsoft.com/office/drawing/2014/main" id="{C781CD95-92C7-437C-8F97-1FD0C19521D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16" name="Arc 2315">
              <a:extLst>
                <a:ext uri="{FF2B5EF4-FFF2-40B4-BE49-F238E27FC236}">
                  <a16:creationId xmlns:a16="http://schemas.microsoft.com/office/drawing/2014/main" id="{383C8640-4B91-4D94-B51C-237FA75D641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7" name="Arc 2316">
              <a:extLst>
                <a:ext uri="{FF2B5EF4-FFF2-40B4-BE49-F238E27FC236}">
                  <a16:creationId xmlns:a16="http://schemas.microsoft.com/office/drawing/2014/main" id="{BEF2D670-C329-4F12-9BFA-AF0629B939B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18" name="Arc 2317">
              <a:extLst>
                <a:ext uri="{FF2B5EF4-FFF2-40B4-BE49-F238E27FC236}">
                  <a16:creationId xmlns:a16="http://schemas.microsoft.com/office/drawing/2014/main" id="{9065757A-C582-4F1A-8CD1-DB86EA26A64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19" name="Straight Connector 2318">
              <a:extLst>
                <a:ext uri="{FF2B5EF4-FFF2-40B4-BE49-F238E27FC236}">
                  <a16:creationId xmlns:a16="http://schemas.microsoft.com/office/drawing/2014/main" id="{4604CCC6-08FA-4970-BB21-111C4493022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320" name="Straight Connector 2319">
              <a:extLst>
                <a:ext uri="{FF2B5EF4-FFF2-40B4-BE49-F238E27FC236}">
                  <a16:creationId xmlns:a16="http://schemas.microsoft.com/office/drawing/2014/main" id="{A1D1FE6B-7E82-4C6B-9069-9CED3E72EBE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321" name="Straight Connector 2320">
              <a:extLst>
                <a:ext uri="{FF2B5EF4-FFF2-40B4-BE49-F238E27FC236}">
                  <a16:creationId xmlns:a16="http://schemas.microsoft.com/office/drawing/2014/main" id="{937B58BF-B993-43F0-8722-80DE317F0F0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322" name="Group 2321">
            <a:extLst>
              <a:ext uri="{FF2B5EF4-FFF2-40B4-BE49-F238E27FC236}">
                <a16:creationId xmlns:a16="http://schemas.microsoft.com/office/drawing/2014/main" id="{F3C07822-1363-418B-9E6C-546DC83EA28C}"/>
              </a:ext>
            </a:extLst>
          </p:cNvPr>
          <p:cNvGrpSpPr/>
          <p:nvPr/>
        </p:nvGrpSpPr>
        <p:grpSpPr>
          <a:xfrm rot="2540802">
            <a:off x="8936274" y="6524625"/>
            <a:ext cx="544580" cy="346135"/>
            <a:chOff x="1459148" y="544749"/>
            <a:chExt cx="7412477" cy="5661498"/>
          </a:xfrm>
        </p:grpSpPr>
        <p:sp>
          <p:nvSpPr>
            <p:cNvPr id="2323" name="Arc 2322">
              <a:extLst>
                <a:ext uri="{FF2B5EF4-FFF2-40B4-BE49-F238E27FC236}">
                  <a16:creationId xmlns:a16="http://schemas.microsoft.com/office/drawing/2014/main" id="{8BFCC339-CFA5-4B70-B774-654EA5C15BF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4" name="Straight Connector 2323">
              <a:extLst>
                <a:ext uri="{FF2B5EF4-FFF2-40B4-BE49-F238E27FC236}">
                  <a16:creationId xmlns:a16="http://schemas.microsoft.com/office/drawing/2014/main" id="{8262BB58-B9C6-4574-BC03-073CFF3F717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325" name="Arc 2324">
              <a:extLst>
                <a:ext uri="{FF2B5EF4-FFF2-40B4-BE49-F238E27FC236}">
                  <a16:creationId xmlns:a16="http://schemas.microsoft.com/office/drawing/2014/main" id="{C0B0FFF8-45CA-4FAB-8FF8-311D1CFEF11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26" name="Straight Connector 2325">
              <a:extLst>
                <a:ext uri="{FF2B5EF4-FFF2-40B4-BE49-F238E27FC236}">
                  <a16:creationId xmlns:a16="http://schemas.microsoft.com/office/drawing/2014/main" id="{B0242C73-E932-4065-9177-6178B2081AB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327" name="Straight Connector 2326">
              <a:extLst>
                <a:ext uri="{FF2B5EF4-FFF2-40B4-BE49-F238E27FC236}">
                  <a16:creationId xmlns:a16="http://schemas.microsoft.com/office/drawing/2014/main" id="{3EEDB4EE-7525-4D76-AE26-E4034882551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328" name="Oval 2327">
              <a:extLst>
                <a:ext uri="{FF2B5EF4-FFF2-40B4-BE49-F238E27FC236}">
                  <a16:creationId xmlns:a16="http://schemas.microsoft.com/office/drawing/2014/main" id="{D61A97B5-A4DB-4B64-9AA3-FD376C9B0B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9" name="Arc 2328">
              <a:extLst>
                <a:ext uri="{FF2B5EF4-FFF2-40B4-BE49-F238E27FC236}">
                  <a16:creationId xmlns:a16="http://schemas.microsoft.com/office/drawing/2014/main" id="{EF98B5EF-C27C-443E-A532-738F0DAE270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30" name="Arc 2329">
              <a:extLst>
                <a:ext uri="{FF2B5EF4-FFF2-40B4-BE49-F238E27FC236}">
                  <a16:creationId xmlns:a16="http://schemas.microsoft.com/office/drawing/2014/main" id="{D21A4A41-47F5-4030-904D-08A85A2D455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1" name="Arc 2330">
              <a:extLst>
                <a:ext uri="{FF2B5EF4-FFF2-40B4-BE49-F238E27FC236}">
                  <a16:creationId xmlns:a16="http://schemas.microsoft.com/office/drawing/2014/main" id="{7C08D758-C806-4D71-A20F-836A5534868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32" name="Arc 2331">
              <a:extLst>
                <a:ext uri="{FF2B5EF4-FFF2-40B4-BE49-F238E27FC236}">
                  <a16:creationId xmlns:a16="http://schemas.microsoft.com/office/drawing/2014/main" id="{E4AC8630-B7FB-49E4-86FF-C5B6F71EC30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33" name="Straight Connector 2332">
              <a:extLst>
                <a:ext uri="{FF2B5EF4-FFF2-40B4-BE49-F238E27FC236}">
                  <a16:creationId xmlns:a16="http://schemas.microsoft.com/office/drawing/2014/main" id="{8C9EBB2C-9D7A-47ED-AE45-ED686A1C9F3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a:extLst>
                <a:ext uri="{FF2B5EF4-FFF2-40B4-BE49-F238E27FC236}">
                  <a16:creationId xmlns:a16="http://schemas.microsoft.com/office/drawing/2014/main" id="{9CCDA024-C9E7-4659-B77F-BD75DCE5316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335" name="Straight Connector 2334">
              <a:extLst>
                <a:ext uri="{FF2B5EF4-FFF2-40B4-BE49-F238E27FC236}">
                  <a16:creationId xmlns:a16="http://schemas.microsoft.com/office/drawing/2014/main" id="{CDD31079-EABD-4E18-BA02-80F059F7C9A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336" name="Group 2335">
            <a:extLst>
              <a:ext uri="{FF2B5EF4-FFF2-40B4-BE49-F238E27FC236}">
                <a16:creationId xmlns:a16="http://schemas.microsoft.com/office/drawing/2014/main" id="{02360EDC-4871-4BA1-B54E-46ADC811D65F}"/>
              </a:ext>
            </a:extLst>
          </p:cNvPr>
          <p:cNvGrpSpPr/>
          <p:nvPr/>
        </p:nvGrpSpPr>
        <p:grpSpPr>
          <a:xfrm rot="2540802">
            <a:off x="9250599" y="6524625"/>
            <a:ext cx="544580" cy="346135"/>
            <a:chOff x="1459148" y="544749"/>
            <a:chExt cx="7412477" cy="5661498"/>
          </a:xfrm>
        </p:grpSpPr>
        <p:sp>
          <p:nvSpPr>
            <p:cNvPr id="2337" name="Arc 2336">
              <a:extLst>
                <a:ext uri="{FF2B5EF4-FFF2-40B4-BE49-F238E27FC236}">
                  <a16:creationId xmlns:a16="http://schemas.microsoft.com/office/drawing/2014/main" id="{BFA62295-DD29-408F-B817-55786C686E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38" name="Straight Connector 2337">
              <a:extLst>
                <a:ext uri="{FF2B5EF4-FFF2-40B4-BE49-F238E27FC236}">
                  <a16:creationId xmlns:a16="http://schemas.microsoft.com/office/drawing/2014/main" id="{8EF5C667-3855-4A0F-AF62-44EC47F754B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339" name="Arc 2338">
              <a:extLst>
                <a:ext uri="{FF2B5EF4-FFF2-40B4-BE49-F238E27FC236}">
                  <a16:creationId xmlns:a16="http://schemas.microsoft.com/office/drawing/2014/main" id="{E862C915-58CF-4A06-B3F9-DF5AC40558E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0" name="Straight Connector 2339">
              <a:extLst>
                <a:ext uri="{FF2B5EF4-FFF2-40B4-BE49-F238E27FC236}">
                  <a16:creationId xmlns:a16="http://schemas.microsoft.com/office/drawing/2014/main" id="{978A902E-3601-48D5-9E2F-8952B7B49F6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341" name="Straight Connector 2340">
              <a:extLst>
                <a:ext uri="{FF2B5EF4-FFF2-40B4-BE49-F238E27FC236}">
                  <a16:creationId xmlns:a16="http://schemas.microsoft.com/office/drawing/2014/main" id="{96DB8993-60C5-4EA9-B37F-A4FC3830600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342" name="Oval 2341">
              <a:extLst>
                <a:ext uri="{FF2B5EF4-FFF2-40B4-BE49-F238E27FC236}">
                  <a16:creationId xmlns:a16="http://schemas.microsoft.com/office/drawing/2014/main" id="{F4AF3054-8F1B-4D60-BC74-2AD5BEBD9B6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3" name="Arc 2342">
              <a:extLst>
                <a:ext uri="{FF2B5EF4-FFF2-40B4-BE49-F238E27FC236}">
                  <a16:creationId xmlns:a16="http://schemas.microsoft.com/office/drawing/2014/main" id="{470D222A-0B33-4607-BA1E-C32847BF1C4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44" name="Arc 2343">
              <a:extLst>
                <a:ext uri="{FF2B5EF4-FFF2-40B4-BE49-F238E27FC236}">
                  <a16:creationId xmlns:a16="http://schemas.microsoft.com/office/drawing/2014/main" id="{705C65A7-D31E-4A67-A9A0-434CE6B1C48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5" name="Arc 2344">
              <a:extLst>
                <a:ext uri="{FF2B5EF4-FFF2-40B4-BE49-F238E27FC236}">
                  <a16:creationId xmlns:a16="http://schemas.microsoft.com/office/drawing/2014/main" id="{1906772D-7408-4F0E-9F61-5E504E53693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46" name="Arc 2345">
              <a:extLst>
                <a:ext uri="{FF2B5EF4-FFF2-40B4-BE49-F238E27FC236}">
                  <a16:creationId xmlns:a16="http://schemas.microsoft.com/office/drawing/2014/main" id="{0D3A40B4-29E5-4A74-ABC0-92E5CA709C2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47" name="Straight Connector 2346">
              <a:extLst>
                <a:ext uri="{FF2B5EF4-FFF2-40B4-BE49-F238E27FC236}">
                  <a16:creationId xmlns:a16="http://schemas.microsoft.com/office/drawing/2014/main" id="{8CCB2385-5A3E-410A-BAC6-2C611EFDFF6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348" name="Straight Connector 2347">
              <a:extLst>
                <a:ext uri="{FF2B5EF4-FFF2-40B4-BE49-F238E27FC236}">
                  <a16:creationId xmlns:a16="http://schemas.microsoft.com/office/drawing/2014/main" id="{F0624A92-728D-4359-A183-1B71DD4CD6E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a:extLst>
                <a:ext uri="{FF2B5EF4-FFF2-40B4-BE49-F238E27FC236}">
                  <a16:creationId xmlns:a16="http://schemas.microsoft.com/office/drawing/2014/main" id="{1525AD7F-623C-4A9C-9125-AE099DEE6D3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350" name="Group 2349">
            <a:extLst>
              <a:ext uri="{FF2B5EF4-FFF2-40B4-BE49-F238E27FC236}">
                <a16:creationId xmlns:a16="http://schemas.microsoft.com/office/drawing/2014/main" id="{4C3F4477-EBB8-426A-A379-72CE1EE4D5BA}"/>
              </a:ext>
            </a:extLst>
          </p:cNvPr>
          <p:cNvGrpSpPr/>
          <p:nvPr/>
        </p:nvGrpSpPr>
        <p:grpSpPr>
          <a:xfrm rot="2540802">
            <a:off x="9564924" y="6524625"/>
            <a:ext cx="544580" cy="346135"/>
            <a:chOff x="1459148" y="544749"/>
            <a:chExt cx="7412477" cy="5661498"/>
          </a:xfrm>
        </p:grpSpPr>
        <p:sp>
          <p:nvSpPr>
            <p:cNvPr id="2351" name="Arc 2350">
              <a:extLst>
                <a:ext uri="{FF2B5EF4-FFF2-40B4-BE49-F238E27FC236}">
                  <a16:creationId xmlns:a16="http://schemas.microsoft.com/office/drawing/2014/main" id="{2DA71021-C9E2-453B-B3B7-DC2E967F5A5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52" name="Straight Connector 2351">
              <a:extLst>
                <a:ext uri="{FF2B5EF4-FFF2-40B4-BE49-F238E27FC236}">
                  <a16:creationId xmlns:a16="http://schemas.microsoft.com/office/drawing/2014/main" id="{2E882FC8-D60C-4C22-B645-B945D8A00F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53" name="Arc 2352">
              <a:extLst>
                <a:ext uri="{FF2B5EF4-FFF2-40B4-BE49-F238E27FC236}">
                  <a16:creationId xmlns:a16="http://schemas.microsoft.com/office/drawing/2014/main" id="{621F843E-EA93-4514-A880-1F8BBA4E0C4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54" name="Straight Connector 2353">
              <a:extLst>
                <a:ext uri="{FF2B5EF4-FFF2-40B4-BE49-F238E27FC236}">
                  <a16:creationId xmlns:a16="http://schemas.microsoft.com/office/drawing/2014/main" id="{62D7460D-8F45-4705-B7BC-8C39E0D604C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5" name="Straight Connector 2354">
              <a:extLst>
                <a:ext uri="{FF2B5EF4-FFF2-40B4-BE49-F238E27FC236}">
                  <a16:creationId xmlns:a16="http://schemas.microsoft.com/office/drawing/2014/main" id="{805AD6C0-5B18-485A-8B6A-1AAE1F95C37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56" name="Oval 2355">
              <a:extLst>
                <a:ext uri="{FF2B5EF4-FFF2-40B4-BE49-F238E27FC236}">
                  <a16:creationId xmlns:a16="http://schemas.microsoft.com/office/drawing/2014/main" id="{05CB77BB-2E5B-49A7-BA0D-97B85EEEF80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7" name="Arc 2356">
              <a:extLst>
                <a:ext uri="{FF2B5EF4-FFF2-40B4-BE49-F238E27FC236}">
                  <a16:creationId xmlns:a16="http://schemas.microsoft.com/office/drawing/2014/main" id="{3F6E99E7-4425-4F35-819B-0927F535528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58" name="Arc 2357">
              <a:extLst>
                <a:ext uri="{FF2B5EF4-FFF2-40B4-BE49-F238E27FC236}">
                  <a16:creationId xmlns:a16="http://schemas.microsoft.com/office/drawing/2014/main" id="{C9E6519E-DC00-4907-A40F-E692B41466F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59" name="Arc 2358">
              <a:extLst>
                <a:ext uri="{FF2B5EF4-FFF2-40B4-BE49-F238E27FC236}">
                  <a16:creationId xmlns:a16="http://schemas.microsoft.com/office/drawing/2014/main" id="{B3E873D1-F57B-4E90-A547-CF654765D55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60" name="Arc 2359">
              <a:extLst>
                <a:ext uri="{FF2B5EF4-FFF2-40B4-BE49-F238E27FC236}">
                  <a16:creationId xmlns:a16="http://schemas.microsoft.com/office/drawing/2014/main" id="{155BEBD1-8F8A-489F-BFF2-93AD3E6BBE8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61" name="Straight Connector 2360">
              <a:extLst>
                <a:ext uri="{FF2B5EF4-FFF2-40B4-BE49-F238E27FC236}">
                  <a16:creationId xmlns:a16="http://schemas.microsoft.com/office/drawing/2014/main" id="{CF5390DF-8946-4643-AD20-ABE8E7C41FF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62" name="Straight Connector 2361">
              <a:extLst>
                <a:ext uri="{FF2B5EF4-FFF2-40B4-BE49-F238E27FC236}">
                  <a16:creationId xmlns:a16="http://schemas.microsoft.com/office/drawing/2014/main" id="{5803071D-1461-4FF5-9D24-B97DBA2737D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363" name="Straight Connector 2362">
              <a:extLst>
                <a:ext uri="{FF2B5EF4-FFF2-40B4-BE49-F238E27FC236}">
                  <a16:creationId xmlns:a16="http://schemas.microsoft.com/office/drawing/2014/main" id="{AD1EE1EC-0E4C-49AC-AC9D-46605BB391A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364" name="Group 2363">
            <a:extLst>
              <a:ext uri="{FF2B5EF4-FFF2-40B4-BE49-F238E27FC236}">
                <a16:creationId xmlns:a16="http://schemas.microsoft.com/office/drawing/2014/main" id="{EEDACB5F-04C4-4AF0-A9D7-C08018A4037B}"/>
              </a:ext>
            </a:extLst>
          </p:cNvPr>
          <p:cNvGrpSpPr/>
          <p:nvPr/>
        </p:nvGrpSpPr>
        <p:grpSpPr>
          <a:xfrm rot="2540802">
            <a:off x="9879249" y="6524625"/>
            <a:ext cx="544580" cy="346135"/>
            <a:chOff x="1459148" y="544749"/>
            <a:chExt cx="7412477" cy="5661498"/>
          </a:xfrm>
        </p:grpSpPr>
        <p:sp>
          <p:nvSpPr>
            <p:cNvPr id="2365" name="Arc 2364">
              <a:extLst>
                <a:ext uri="{FF2B5EF4-FFF2-40B4-BE49-F238E27FC236}">
                  <a16:creationId xmlns:a16="http://schemas.microsoft.com/office/drawing/2014/main" id="{467D2AC4-74F6-4E58-BAEB-2CC3FBA4070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66" name="Straight Connector 2365">
              <a:extLst>
                <a:ext uri="{FF2B5EF4-FFF2-40B4-BE49-F238E27FC236}">
                  <a16:creationId xmlns:a16="http://schemas.microsoft.com/office/drawing/2014/main" id="{8A13BA71-C49E-4169-A22B-82312A1E1F7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367" name="Arc 2366">
              <a:extLst>
                <a:ext uri="{FF2B5EF4-FFF2-40B4-BE49-F238E27FC236}">
                  <a16:creationId xmlns:a16="http://schemas.microsoft.com/office/drawing/2014/main" id="{EC56F99B-D5D7-4E2B-9228-37FEC81E5FE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68" name="Straight Connector 2367">
              <a:extLst>
                <a:ext uri="{FF2B5EF4-FFF2-40B4-BE49-F238E27FC236}">
                  <a16:creationId xmlns:a16="http://schemas.microsoft.com/office/drawing/2014/main" id="{2A451F89-6B72-4C98-864D-CFFCED39618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369" name="Straight Connector 2368">
              <a:extLst>
                <a:ext uri="{FF2B5EF4-FFF2-40B4-BE49-F238E27FC236}">
                  <a16:creationId xmlns:a16="http://schemas.microsoft.com/office/drawing/2014/main" id="{64433719-7753-4E49-A583-7F9BBAC4099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370" name="Oval 2369">
              <a:extLst>
                <a:ext uri="{FF2B5EF4-FFF2-40B4-BE49-F238E27FC236}">
                  <a16:creationId xmlns:a16="http://schemas.microsoft.com/office/drawing/2014/main" id="{75C3BEC9-7E9E-4B69-A106-34F09FC94C5C}"/>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1" name="Arc 2370">
              <a:extLst>
                <a:ext uri="{FF2B5EF4-FFF2-40B4-BE49-F238E27FC236}">
                  <a16:creationId xmlns:a16="http://schemas.microsoft.com/office/drawing/2014/main" id="{20F259BE-C71F-4B53-A02B-6D3C65B5D3D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72" name="Arc 2371">
              <a:extLst>
                <a:ext uri="{FF2B5EF4-FFF2-40B4-BE49-F238E27FC236}">
                  <a16:creationId xmlns:a16="http://schemas.microsoft.com/office/drawing/2014/main" id="{B0BD5FF8-75EA-440C-A882-49189E68C3D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73" name="Arc 2372">
              <a:extLst>
                <a:ext uri="{FF2B5EF4-FFF2-40B4-BE49-F238E27FC236}">
                  <a16:creationId xmlns:a16="http://schemas.microsoft.com/office/drawing/2014/main" id="{96EFE586-BDAF-4338-B929-2373D413CA5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74" name="Arc 2373">
              <a:extLst>
                <a:ext uri="{FF2B5EF4-FFF2-40B4-BE49-F238E27FC236}">
                  <a16:creationId xmlns:a16="http://schemas.microsoft.com/office/drawing/2014/main" id="{4824557F-AD2B-4040-B914-CF79CF114E9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75" name="Straight Connector 2374">
              <a:extLst>
                <a:ext uri="{FF2B5EF4-FFF2-40B4-BE49-F238E27FC236}">
                  <a16:creationId xmlns:a16="http://schemas.microsoft.com/office/drawing/2014/main" id="{AA7CC162-7D3A-45C8-A02A-FD168E3FC7D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376" name="Straight Connector 2375">
              <a:extLst>
                <a:ext uri="{FF2B5EF4-FFF2-40B4-BE49-F238E27FC236}">
                  <a16:creationId xmlns:a16="http://schemas.microsoft.com/office/drawing/2014/main" id="{86F64AE8-8ACE-49BC-80F3-8E6D910160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377" name="Straight Connector 2376">
              <a:extLst>
                <a:ext uri="{FF2B5EF4-FFF2-40B4-BE49-F238E27FC236}">
                  <a16:creationId xmlns:a16="http://schemas.microsoft.com/office/drawing/2014/main" id="{8F2DA741-3BC8-4316-A427-BFA71B81A91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78" name="Group 2377">
            <a:extLst>
              <a:ext uri="{FF2B5EF4-FFF2-40B4-BE49-F238E27FC236}">
                <a16:creationId xmlns:a16="http://schemas.microsoft.com/office/drawing/2014/main" id="{F32D9035-1C85-44E4-BBD9-77A793402534}"/>
              </a:ext>
            </a:extLst>
          </p:cNvPr>
          <p:cNvGrpSpPr/>
          <p:nvPr/>
        </p:nvGrpSpPr>
        <p:grpSpPr>
          <a:xfrm rot="2540802">
            <a:off x="10193574" y="6524625"/>
            <a:ext cx="544580" cy="346135"/>
            <a:chOff x="1459148" y="544749"/>
            <a:chExt cx="7412477" cy="5661498"/>
          </a:xfrm>
        </p:grpSpPr>
        <p:sp>
          <p:nvSpPr>
            <p:cNvPr id="2379" name="Arc 2378">
              <a:extLst>
                <a:ext uri="{FF2B5EF4-FFF2-40B4-BE49-F238E27FC236}">
                  <a16:creationId xmlns:a16="http://schemas.microsoft.com/office/drawing/2014/main" id="{CBE47A10-D2B1-4F5C-8925-0A0D4A87E26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80" name="Straight Connector 2379">
              <a:extLst>
                <a:ext uri="{FF2B5EF4-FFF2-40B4-BE49-F238E27FC236}">
                  <a16:creationId xmlns:a16="http://schemas.microsoft.com/office/drawing/2014/main" id="{C2B6608B-F6DD-450C-8831-FFAFBDAB887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381" name="Arc 2380">
              <a:extLst>
                <a:ext uri="{FF2B5EF4-FFF2-40B4-BE49-F238E27FC236}">
                  <a16:creationId xmlns:a16="http://schemas.microsoft.com/office/drawing/2014/main" id="{4AE79CF2-3FC4-4DBB-959B-BC9617603DF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82" name="Straight Connector 2381">
              <a:extLst>
                <a:ext uri="{FF2B5EF4-FFF2-40B4-BE49-F238E27FC236}">
                  <a16:creationId xmlns:a16="http://schemas.microsoft.com/office/drawing/2014/main" id="{93C7CF28-089D-4C22-9E32-B9442CA47F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383" name="Straight Connector 2382">
              <a:extLst>
                <a:ext uri="{FF2B5EF4-FFF2-40B4-BE49-F238E27FC236}">
                  <a16:creationId xmlns:a16="http://schemas.microsoft.com/office/drawing/2014/main" id="{DF7108A8-E5FB-425A-93E2-3030A170E4E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384" name="Oval 2383">
              <a:extLst>
                <a:ext uri="{FF2B5EF4-FFF2-40B4-BE49-F238E27FC236}">
                  <a16:creationId xmlns:a16="http://schemas.microsoft.com/office/drawing/2014/main" id="{CF58B3F0-85D7-42AC-BEFB-E75659AE5FF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5" name="Arc 2384">
              <a:extLst>
                <a:ext uri="{FF2B5EF4-FFF2-40B4-BE49-F238E27FC236}">
                  <a16:creationId xmlns:a16="http://schemas.microsoft.com/office/drawing/2014/main" id="{00E9571D-15A9-4FEC-8A8C-7C746648D7B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6" name="Arc 2385">
              <a:extLst>
                <a:ext uri="{FF2B5EF4-FFF2-40B4-BE49-F238E27FC236}">
                  <a16:creationId xmlns:a16="http://schemas.microsoft.com/office/drawing/2014/main" id="{CB1B2B99-6946-4553-A724-56CF8C006A8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87" name="Arc 2386">
              <a:extLst>
                <a:ext uri="{FF2B5EF4-FFF2-40B4-BE49-F238E27FC236}">
                  <a16:creationId xmlns:a16="http://schemas.microsoft.com/office/drawing/2014/main" id="{1347A2C5-B4FB-4E1E-A6B9-95F6E49967E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8" name="Arc 2387">
              <a:extLst>
                <a:ext uri="{FF2B5EF4-FFF2-40B4-BE49-F238E27FC236}">
                  <a16:creationId xmlns:a16="http://schemas.microsoft.com/office/drawing/2014/main" id="{B3A60F5B-56F5-4A7C-B915-F2B13D2848A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89" name="Straight Connector 2388">
              <a:extLst>
                <a:ext uri="{FF2B5EF4-FFF2-40B4-BE49-F238E27FC236}">
                  <a16:creationId xmlns:a16="http://schemas.microsoft.com/office/drawing/2014/main" id="{84C10BA9-243D-4317-B851-8DB7B3E085E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390" name="Straight Connector 2389">
              <a:extLst>
                <a:ext uri="{FF2B5EF4-FFF2-40B4-BE49-F238E27FC236}">
                  <a16:creationId xmlns:a16="http://schemas.microsoft.com/office/drawing/2014/main" id="{75393DF2-5569-4AD2-8F19-5617F345C59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391" name="Straight Connector 2390">
              <a:extLst>
                <a:ext uri="{FF2B5EF4-FFF2-40B4-BE49-F238E27FC236}">
                  <a16:creationId xmlns:a16="http://schemas.microsoft.com/office/drawing/2014/main" id="{AE73941F-B0F0-49CF-BD84-3AE20D22BE9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392" name="Group 2391">
            <a:extLst>
              <a:ext uri="{FF2B5EF4-FFF2-40B4-BE49-F238E27FC236}">
                <a16:creationId xmlns:a16="http://schemas.microsoft.com/office/drawing/2014/main" id="{09116243-9238-424C-9812-F391BD89CD80}"/>
              </a:ext>
            </a:extLst>
          </p:cNvPr>
          <p:cNvGrpSpPr/>
          <p:nvPr/>
        </p:nvGrpSpPr>
        <p:grpSpPr>
          <a:xfrm rot="2540802">
            <a:off x="10507899" y="6524625"/>
            <a:ext cx="544580" cy="346135"/>
            <a:chOff x="1459148" y="544749"/>
            <a:chExt cx="7412477" cy="5661498"/>
          </a:xfrm>
        </p:grpSpPr>
        <p:sp>
          <p:nvSpPr>
            <p:cNvPr id="2393" name="Arc 2392">
              <a:extLst>
                <a:ext uri="{FF2B5EF4-FFF2-40B4-BE49-F238E27FC236}">
                  <a16:creationId xmlns:a16="http://schemas.microsoft.com/office/drawing/2014/main" id="{76D338D4-06BF-49FE-8D3A-B1F9F32E3CA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94" name="Straight Connector 2393">
              <a:extLst>
                <a:ext uri="{FF2B5EF4-FFF2-40B4-BE49-F238E27FC236}">
                  <a16:creationId xmlns:a16="http://schemas.microsoft.com/office/drawing/2014/main" id="{8C1EC119-BE79-49FC-BFDC-33AB4357868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395" name="Arc 2394">
              <a:extLst>
                <a:ext uri="{FF2B5EF4-FFF2-40B4-BE49-F238E27FC236}">
                  <a16:creationId xmlns:a16="http://schemas.microsoft.com/office/drawing/2014/main" id="{7BFDB018-27A7-49B8-83A6-6A8900D8B2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96" name="Straight Connector 2395">
              <a:extLst>
                <a:ext uri="{FF2B5EF4-FFF2-40B4-BE49-F238E27FC236}">
                  <a16:creationId xmlns:a16="http://schemas.microsoft.com/office/drawing/2014/main" id="{BA72EA18-F7DF-4AAC-BF33-AACE8D67D0B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397" name="Straight Connector 2396">
              <a:extLst>
                <a:ext uri="{FF2B5EF4-FFF2-40B4-BE49-F238E27FC236}">
                  <a16:creationId xmlns:a16="http://schemas.microsoft.com/office/drawing/2014/main" id="{6949644D-B3CF-453D-A3F2-B635E20D4B9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398" name="Oval 2397">
              <a:extLst>
                <a:ext uri="{FF2B5EF4-FFF2-40B4-BE49-F238E27FC236}">
                  <a16:creationId xmlns:a16="http://schemas.microsoft.com/office/drawing/2014/main" id="{C2241359-3DEC-4D1B-929D-550DB2E278D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9" name="Arc 2398">
              <a:extLst>
                <a:ext uri="{FF2B5EF4-FFF2-40B4-BE49-F238E27FC236}">
                  <a16:creationId xmlns:a16="http://schemas.microsoft.com/office/drawing/2014/main" id="{5056248E-5839-4EC4-83A9-6A43C7CAEDE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0" name="Arc 2399">
              <a:extLst>
                <a:ext uri="{FF2B5EF4-FFF2-40B4-BE49-F238E27FC236}">
                  <a16:creationId xmlns:a16="http://schemas.microsoft.com/office/drawing/2014/main" id="{D2F83FB4-35CE-481D-BEFB-B2AA790D2E7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01" name="Arc 2400">
              <a:extLst>
                <a:ext uri="{FF2B5EF4-FFF2-40B4-BE49-F238E27FC236}">
                  <a16:creationId xmlns:a16="http://schemas.microsoft.com/office/drawing/2014/main" id="{D5FABA19-6EF0-416C-B369-E8957E95A02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2" name="Arc 2401">
              <a:extLst>
                <a:ext uri="{FF2B5EF4-FFF2-40B4-BE49-F238E27FC236}">
                  <a16:creationId xmlns:a16="http://schemas.microsoft.com/office/drawing/2014/main" id="{3355FB51-09A6-4E87-BE02-E2DB18FE115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03" name="Straight Connector 2402">
              <a:extLst>
                <a:ext uri="{FF2B5EF4-FFF2-40B4-BE49-F238E27FC236}">
                  <a16:creationId xmlns:a16="http://schemas.microsoft.com/office/drawing/2014/main" id="{1F692160-9346-4BD5-82FE-F8EAFDCF54F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404" name="Straight Connector 2403">
              <a:extLst>
                <a:ext uri="{FF2B5EF4-FFF2-40B4-BE49-F238E27FC236}">
                  <a16:creationId xmlns:a16="http://schemas.microsoft.com/office/drawing/2014/main" id="{D83A1EB1-3E2F-4CA9-8697-F1AD18BE844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405" name="Straight Connector 2404">
              <a:extLst>
                <a:ext uri="{FF2B5EF4-FFF2-40B4-BE49-F238E27FC236}">
                  <a16:creationId xmlns:a16="http://schemas.microsoft.com/office/drawing/2014/main" id="{B296D7C5-7D95-4896-A681-474F1270341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406" name="Group 2405">
            <a:extLst>
              <a:ext uri="{FF2B5EF4-FFF2-40B4-BE49-F238E27FC236}">
                <a16:creationId xmlns:a16="http://schemas.microsoft.com/office/drawing/2014/main" id="{5B2BFB37-A089-416A-B8A4-F39A317529FB}"/>
              </a:ext>
            </a:extLst>
          </p:cNvPr>
          <p:cNvGrpSpPr/>
          <p:nvPr/>
        </p:nvGrpSpPr>
        <p:grpSpPr>
          <a:xfrm rot="2540802">
            <a:off x="10822224" y="6524625"/>
            <a:ext cx="544580" cy="346135"/>
            <a:chOff x="1459148" y="544749"/>
            <a:chExt cx="7412477" cy="5661498"/>
          </a:xfrm>
        </p:grpSpPr>
        <p:sp>
          <p:nvSpPr>
            <p:cNvPr id="2407" name="Arc 2406">
              <a:extLst>
                <a:ext uri="{FF2B5EF4-FFF2-40B4-BE49-F238E27FC236}">
                  <a16:creationId xmlns:a16="http://schemas.microsoft.com/office/drawing/2014/main" id="{CB2DFD1E-1CCB-42E2-B4B9-24FAACF7F95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08" name="Straight Connector 2407">
              <a:extLst>
                <a:ext uri="{FF2B5EF4-FFF2-40B4-BE49-F238E27FC236}">
                  <a16:creationId xmlns:a16="http://schemas.microsoft.com/office/drawing/2014/main" id="{6155FFE8-5793-4341-A6EF-2568B6E5936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09" name="Arc 2408">
              <a:extLst>
                <a:ext uri="{FF2B5EF4-FFF2-40B4-BE49-F238E27FC236}">
                  <a16:creationId xmlns:a16="http://schemas.microsoft.com/office/drawing/2014/main" id="{0EC0B8C6-DAE8-489C-84D4-928E6C3E4E4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10" name="Straight Connector 2409">
              <a:extLst>
                <a:ext uri="{FF2B5EF4-FFF2-40B4-BE49-F238E27FC236}">
                  <a16:creationId xmlns:a16="http://schemas.microsoft.com/office/drawing/2014/main" id="{9779CB01-2B61-48E0-8A45-2C17341EC4A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11" name="Straight Connector 2410">
              <a:extLst>
                <a:ext uri="{FF2B5EF4-FFF2-40B4-BE49-F238E27FC236}">
                  <a16:creationId xmlns:a16="http://schemas.microsoft.com/office/drawing/2014/main" id="{9F717743-FCE0-41EF-8430-7C78D06EAE6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412" name="Oval 2411">
              <a:extLst>
                <a:ext uri="{FF2B5EF4-FFF2-40B4-BE49-F238E27FC236}">
                  <a16:creationId xmlns:a16="http://schemas.microsoft.com/office/drawing/2014/main" id="{0881223C-9D7E-441E-8C53-AF0FB768963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3" name="Arc 2412">
              <a:extLst>
                <a:ext uri="{FF2B5EF4-FFF2-40B4-BE49-F238E27FC236}">
                  <a16:creationId xmlns:a16="http://schemas.microsoft.com/office/drawing/2014/main" id="{3AF20667-8657-4B75-AEF8-C3340609587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14" name="Arc 2413">
              <a:extLst>
                <a:ext uri="{FF2B5EF4-FFF2-40B4-BE49-F238E27FC236}">
                  <a16:creationId xmlns:a16="http://schemas.microsoft.com/office/drawing/2014/main" id="{80A0273C-DE8C-494E-AA3C-A8471F5B71F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15" name="Arc 2414">
              <a:extLst>
                <a:ext uri="{FF2B5EF4-FFF2-40B4-BE49-F238E27FC236}">
                  <a16:creationId xmlns:a16="http://schemas.microsoft.com/office/drawing/2014/main" id="{2B319F54-3169-41FB-A8A1-BC543005EA4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16" name="Arc 2415">
              <a:extLst>
                <a:ext uri="{FF2B5EF4-FFF2-40B4-BE49-F238E27FC236}">
                  <a16:creationId xmlns:a16="http://schemas.microsoft.com/office/drawing/2014/main" id="{8282AC30-0D75-4184-90B0-54D2FE543A3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7" name="Straight Connector 2416">
              <a:extLst>
                <a:ext uri="{FF2B5EF4-FFF2-40B4-BE49-F238E27FC236}">
                  <a16:creationId xmlns:a16="http://schemas.microsoft.com/office/drawing/2014/main" id="{538729D8-0708-42AC-A7CE-82A9FC4E650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18" name="Straight Connector 2417">
              <a:extLst>
                <a:ext uri="{FF2B5EF4-FFF2-40B4-BE49-F238E27FC236}">
                  <a16:creationId xmlns:a16="http://schemas.microsoft.com/office/drawing/2014/main" id="{80716C52-FD31-4CFC-9647-7A9B865220E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19" name="Straight Connector 2418">
              <a:extLst>
                <a:ext uri="{FF2B5EF4-FFF2-40B4-BE49-F238E27FC236}">
                  <a16:creationId xmlns:a16="http://schemas.microsoft.com/office/drawing/2014/main" id="{82D48C04-B1C0-4B6D-9556-4BA404D4F11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420" name="Group 2419">
            <a:extLst>
              <a:ext uri="{FF2B5EF4-FFF2-40B4-BE49-F238E27FC236}">
                <a16:creationId xmlns:a16="http://schemas.microsoft.com/office/drawing/2014/main" id="{5731CEC4-5C15-4F0B-AA26-79F595827B79}"/>
              </a:ext>
            </a:extLst>
          </p:cNvPr>
          <p:cNvGrpSpPr/>
          <p:nvPr/>
        </p:nvGrpSpPr>
        <p:grpSpPr>
          <a:xfrm rot="2540802">
            <a:off x="11136549" y="6524625"/>
            <a:ext cx="544580" cy="346135"/>
            <a:chOff x="1459148" y="544749"/>
            <a:chExt cx="7412477" cy="5661498"/>
          </a:xfrm>
        </p:grpSpPr>
        <p:sp>
          <p:nvSpPr>
            <p:cNvPr id="2421" name="Arc 2420">
              <a:extLst>
                <a:ext uri="{FF2B5EF4-FFF2-40B4-BE49-F238E27FC236}">
                  <a16:creationId xmlns:a16="http://schemas.microsoft.com/office/drawing/2014/main" id="{2C908EAA-DD46-4BEC-8FEC-B5FE5CBFA36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22" name="Straight Connector 2421">
              <a:extLst>
                <a:ext uri="{FF2B5EF4-FFF2-40B4-BE49-F238E27FC236}">
                  <a16:creationId xmlns:a16="http://schemas.microsoft.com/office/drawing/2014/main" id="{9DE18332-24CE-4D6F-A0F4-5DFFB54A5CC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423" name="Arc 2422">
              <a:extLst>
                <a:ext uri="{FF2B5EF4-FFF2-40B4-BE49-F238E27FC236}">
                  <a16:creationId xmlns:a16="http://schemas.microsoft.com/office/drawing/2014/main" id="{A81D668E-868C-48D5-A650-87FD5448B4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24" name="Straight Connector 2423">
              <a:extLst>
                <a:ext uri="{FF2B5EF4-FFF2-40B4-BE49-F238E27FC236}">
                  <a16:creationId xmlns:a16="http://schemas.microsoft.com/office/drawing/2014/main" id="{7FFE0D68-3122-43AB-925F-21AC14D6DFE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425" name="Straight Connector 2424">
              <a:extLst>
                <a:ext uri="{FF2B5EF4-FFF2-40B4-BE49-F238E27FC236}">
                  <a16:creationId xmlns:a16="http://schemas.microsoft.com/office/drawing/2014/main" id="{E7DEC0C0-6D75-4EC8-8AA1-80D222437AD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426" name="Oval 2425">
              <a:extLst>
                <a:ext uri="{FF2B5EF4-FFF2-40B4-BE49-F238E27FC236}">
                  <a16:creationId xmlns:a16="http://schemas.microsoft.com/office/drawing/2014/main" id="{30AA71D2-F426-428A-A47B-9A6217DE41A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7" name="Arc 2426">
              <a:extLst>
                <a:ext uri="{FF2B5EF4-FFF2-40B4-BE49-F238E27FC236}">
                  <a16:creationId xmlns:a16="http://schemas.microsoft.com/office/drawing/2014/main" id="{F48B9BE2-71DC-4161-88D8-66D90A2453E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28" name="Arc 2427">
              <a:extLst>
                <a:ext uri="{FF2B5EF4-FFF2-40B4-BE49-F238E27FC236}">
                  <a16:creationId xmlns:a16="http://schemas.microsoft.com/office/drawing/2014/main" id="{69DE867B-0698-4D99-BB97-808E3A2ED25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29" name="Arc 2428">
              <a:extLst>
                <a:ext uri="{FF2B5EF4-FFF2-40B4-BE49-F238E27FC236}">
                  <a16:creationId xmlns:a16="http://schemas.microsoft.com/office/drawing/2014/main" id="{FF3A55E7-D348-44C5-801C-F9CA196CB84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30" name="Arc 2429">
              <a:extLst>
                <a:ext uri="{FF2B5EF4-FFF2-40B4-BE49-F238E27FC236}">
                  <a16:creationId xmlns:a16="http://schemas.microsoft.com/office/drawing/2014/main" id="{B5C736C5-7695-472D-BC6A-678CB65B0C0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31" name="Straight Connector 2430">
              <a:extLst>
                <a:ext uri="{FF2B5EF4-FFF2-40B4-BE49-F238E27FC236}">
                  <a16:creationId xmlns:a16="http://schemas.microsoft.com/office/drawing/2014/main" id="{9F7F474F-ED9E-4D06-94DF-DFAD88FF87B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2" name="Straight Connector 2431">
              <a:extLst>
                <a:ext uri="{FF2B5EF4-FFF2-40B4-BE49-F238E27FC236}">
                  <a16:creationId xmlns:a16="http://schemas.microsoft.com/office/drawing/2014/main" id="{42E21367-678F-4790-A293-9DAFA1173A2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3" name="Straight Connector 2432">
              <a:extLst>
                <a:ext uri="{FF2B5EF4-FFF2-40B4-BE49-F238E27FC236}">
                  <a16:creationId xmlns:a16="http://schemas.microsoft.com/office/drawing/2014/main" id="{15B4C95F-CF50-49FC-831E-738D12B34FB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34" name="Group 2433">
            <a:extLst>
              <a:ext uri="{FF2B5EF4-FFF2-40B4-BE49-F238E27FC236}">
                <a16:creationId xmlns:a16="http://schemas.microsoft.com/office/drawing/2014/main" id="{39968452-7905-4FB8-A9AC-10EC63851C7C}"/>
              </a:ext>
            </a:extLst>
          </p:cNvPr>
          <p:cNvGrpSpPr/>
          <p:nvPr/>
        </p:nvGrpSpPr>
        <p:grpSpPr>
          <a:xfrm rot="2540802">
            <a:off x="11450874" y="6524625"/>
            <a:ext cx="544580" cy="346135"/>
            <a:chOff x="1459148" y="544749"/>
            <a:chExt cx="7412477" cy="5661498"/>
          </a:xfrm>
        </p:grpSpPr>
        <p:sp>
          <p:nvSpPr>
            <p:cNvPr id="2435" name="Arc 2434">
              <a:extLst>
                <a:ext uri="{FF2B5EF4-FFF2-40B4-BE49-F238E27FC236}">
                  <a16:creationId xmlns:a16="http://schemas.microsoft.com/office/drawing/2014/main" id="{CE379C6E-AC93-4FA5-A86B-65F74F895E6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36" name="Straight Connector 2435">
              <a:extLst>
                <a:ext uri="{FF2B5EF4-FFF2-40B4-BE49-F238E27FC236}">
                  <a16:creationId xmlns:a16="http://schemas.microsoft.com/office/drawing/2014/main" id="{BCB5E167-517E-4477-AF15-46FB6F11016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437" name="Arc 2436">
              <a:extLst>
                <a:ext uri="{FF2B5EF4-FFF2-40B4-BE49-F238E27FC236}">
                  <a16:creationId xmlns:a16="http://schemas.microsoft.com/office/drawing/2014/main" id="{85EFF56E-62B3-4EC2-92A1-74AEF049A66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38" name="Straight Connector 2437">
              <a:extLst>
                <a:ext uri="{FF2B5EF4-FFF2-40B4-BE49-F238E27FC236}">
                  <a16:creationId xmlns:a16="http://schemas.microsoft.com/office/drawing/2014/main" id="{0053FD23-6CE6-485A-B4C0-18464C621B4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439" name="Straight Connector 2438">
              <a:extLst>
                <a:ext uri="{FF2B5EF4-FFF2-40B4-BE49-F238E27FC236}">
                  <a16:creationId xmlns:a16="http://schemas.microsoft.com/office/drawing/2014/main" id="{23516FEB-6FAF-4DD5-A088-FDC2ECA8707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440" name="Oval 2439">
              <a:extLst>
                <a:ext uri="{FF2B5EF4-FFF2-40B4-BE49-F238E27FC236}">
                  <a16:creationId xmlns:a16="http://schemas.microsoft.com/office/drawing/2014/main" id="{D8BCB879-DF77-4D45-BC3C-044BFD6EB3C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1" name="Arc 2440">
              <a:extLst>
                <a:ext uri="{FF2B5EF4-FFF2-40B4-BE49-F238E27FC236}">
                  <a16:creationId xmlns:a16="http://schemas.microsoft.com/office/drawing/2014/main" id="{2195D6C8-50D3-4491-A70D-133C76B2245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42" name="Arc 2441">
              <a:extLst>
                <a:ext uri="{FF2B5EF4-FFF2-40B4-BE49-F238E27FC236}">
                  <a16:creationId xmlns:a16="http://schemas.microsoft.com/office/drawing/2014/main" id="{D90C874F-5B12-4DBD-A216-B73067F392C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43" name="Arc 2442">
              <a:extLst>
                <a:ext uri="{FF2B5EF4-FFF2-40B4-BE49-F238E27FC236}">
                  <a16:creationId xmlns:a16="http://schemas.microsoft.com/office/drawing/2014/main" id="{CB552C8C-D422-4742-9C91-EA88FD8C958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44" name="Arc 2443">
              <a:extLst>
                <a:ext uri="{FF2B5EF4-FFF2-40B4-BE49-F238E27FC236}">
                  <a16:creationId xmlns:a16="http://schemas.microsoft.com/office/drawing/2014/main" id="{18F48251-62F5-42A6-AFFF-D89812141C3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45" name="Straight Connector 2444">
              <a:extLst>
                <a:ext uri="{FF2B5EF4-FFF2-40B4-BE49-F238E27FC236}">
                  <a16:creationId xmlns:a16="http://schemas.microsoft.com/office/drawing/2014/main" id="{AE363C27-D183-4253-9F55-995AE870969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446" name="Straight Connector 2445">
              <a:extLst>
                <a:ext uri="{FF2B5EF4-FFF2-40B4-BE49-F238E27FC236}">
                  <a16:creationId xmlns:a16="http://schemas.microsoft.com/office/drawing/2014/main" id="{BED19DF3-8B88-4E98-9148-DF4876F610D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447" name="Straight Connector 2446">
              <a:extLst>
                <a:ext uri="{FF2B5EF4-FFF2-40B4-BE49-F238E27FC236}">
                  <a16:creationId xmlns:a16="http://schemas.microsoft.com/office/drawing/2014/main" id="{104CEDBC-B408-4432-B913-847BC5DE23E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448" name="Group 2447">
            <a:extLst>
              <a:ext uri="{FF2B5EF4-FFF2-40B4-BE49-F238E27FC236}">
                <a16:creationId xmlns:a16="http://schemas.microsoft.com/office/drawing/2014/main" id="{5FEDE3F4-49BD-41EF-BAEE-1E4E7EA4EBD7}"/>
              </a:ext>
            </a:extLst>
          </p:cNvPr>
          <p:cNvGrpSpPr/>
          <p:nvPr/>
        </p:nvGrpSpPr>
        <p:grpSpPr>
          <a:xfrm rot="2540802">
            <a:off x="11736624" y="6524625"/>
            <a:ext cx="544580" cy="346135"/>
            <a:chOff x="1459148" y="544749"/>
            <a:chExt cx="7412477" cy="5661498"/>
          </a:xfrm>
        </p:grpSpPr>
        <p:sp>
          <p:nvSpPr>
            <p:cNvPr id="2449" name="Arc 2448">
              <a:extLst>
                <a:ext uri="{FF2B5EF4-FFF2-40B4-BE49-F238E27FC236}">
                  <a16:creationId xmlns:a16="http://schemas.microsoft.com/office/drawing/2014/main" id="{627422A9-C55E-4D2B-B471-19798808A04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50" name="Straight Connector 2449">
              <a:extLst>
                <a:ext uri="{FF2B5EF4-FFF2-40B4-BE49-F238E27FC236}">
                  <a16:creationId xmlns:a16="http://schemas.microsoft.com/office/drawing/2014/main" id="{F3A3A9DE-BC64-469F-9B9B-67D62C30082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451" name="Arc 2450">
              <a:extLst>
                <a:ext uri="{FF2B5EF4-FFF2-40B4-BE49-F238E27FC236}">
                  <a16:creationId xmlns:a16="http://schemas.microsoft.com/office/drawing/2014/main" id="{E6329281-DB2C-4B2D-A471-09B7FAD6AA2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52" name="Straight Connector 2451">
              <a:extLst>
                <a:ext uri="{FF2B5EF4-FFF2-40B4-BE49-F238E27FC236}">
                  <a16:creationId xmlns:a16="http://schemas.microsoft.com/office/drawing/2014/main" id="{56DFB5FB-CDCA-4856-B7C8-81196F82AB1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453" name="Straight Connector 2452">
              <a:extLst>
                <a:ext uri="{FF2B5EF4-FFF2-40B4-BE49-F238E27FC236}">
                  <a16:creationId xmlns:a16="http://schemas.microsoft.com/office/drawing/2014/main" id="{2EA89FE9-4DE0-4984-A378-EB02055796D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454" name="Oval 2453">
              <a:extLst>
                <a:ext uri="{FF2B5EF4-FFF2-40B4-BE49-F238E27FC236}">
                  <a16:creationId xmlns:a16="http://schemas.microsoft.com/office/drawing/2014/main" id="{D7613B5A-396A-40E7-A07A-C36102C57C7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5" name="Arc 2454">
              <a:extLst>
                <a:ext uri="{FF2B5EF4-FFF2-40B4-BE49-F238E27FC236}">
                  <a16:creationId xmlns:a16="http://schemas.microsoft.com/office/drawing/2014/main" id="{59ACE130-B550-4530-8CB1-8CCCF1B99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56" name="Arc 2455">
              <a:extLst>
                <a:ext uri="{FF2B5EF4-FFF2-40B4-BE49-F238E27FC236}">
                  <a16:creationId xmlns:a16="http://schemas.microsoft.com/office/drawing/2014/main" id="{E3C21C98-78A4-479E-8795-F231A375142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57" name="Arc 2456">
              <a:extLst>
                <a:ext uri="{FF2B5EF4-FFF2-40B4-BE49-F238E27FC236}">
                  <a16:creationId xmlns:a16="http://schemas.microsoft.com/office/drawing/2014/main" id="{3BC85FFC-D9AA-4501-AAF2-3C351E6A8D6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58" name="Arc 2457">
              <a:extLst>
                <a:ext uri="{FF2B5EF4-FFF2-40B4-BE49-F238E27FC236}">
                  <a16:creationId xmlns:a16="http://schemas.microsoft.com/office/drawing/2014/main" id="{6372E994-EC87-4054-9AF3-E0D41845DCC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59" name="Straight Connector 2458">
              <a:extLst>
                <a:ext uri="{FF2B5EF4-FFF2-40B4-BE49-F238E27FC236}">
                  <a16:creationId xmlns:a16="http://schemas.microsoft.com/office/drawing/2014/main" id="{400BEE6B-8922-48A5-AD9C-6BCD4CEABE3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460" name="Straight Connector 2459">
              <a:extLst>
                <a:ext uri="{FF2B5EF4-FFF2-40B4-BE49-F238E27FC236}">
                  <a16:creationId xmlns:a16="http://schemas.microsoft.com/office/drawing/2014/main" id="{1CCC8220-BB12-4E2C-9D8F-AFFB3D0E054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461" name="Straight Connector 2460">
              <a:extLst>
                <a:ext uri="{FF2B5EF4-FFF2-40B4-BE49-F238E27FC236}">
                  <a16:creationId xmlns:a16="http://schemas.microsoft.com/office/drawing/2014/main" id="{D9B6A8E9-FA1E-4193-BC68-2D3DEFD2365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462" name="Group 2461">
            <a:extLst>
              <a:ext uri="{FF2B5EF4-FFF2-40B4-BE49-F238E27FC236}">
                <a16:creationId xmlns:a16="http://schemas.microsoft.com/office/drawing/2014/main" id="{A84CCFC8-EAD8-48B3-9B34-3203ACEBF04C}"/>
              </a:ext>
            </a:extLst>
          </p:cNvPr>
          <p:cNvGrpSpPr/>
          <p:nvPr/>
        </p:nvGrpSpPr>
        <p:grpSpPr>
          <a:xfrm rot="2540802">
            <a:off x="-169626" y="314325"/>
            <a:ext cx="544580" cy="346135"/>
            <a:chOff x="1459148" y="544749"/>
            <a:chExt cx="7412477" cy="5661498"/>
          </a:xfrm>
        </p:grpSpPr>
        <p:sp>
          <p:nvSpPr>
            <p:cNvPr id="2463" name="Arc 2462">
              <a:extLst>
                <a:ext uri="{FF2B5EF4-FFF2-40B4-BE49-F238E27FC236}">
                  <a16:creationId xmlns:a16="http://schemas.microsoft.com/office/drawing/2014/main" id="{0444FDAA-E0AB-4682-83CE-C0110BEAF53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4" name="Straight Connector 2463">
              <a:extLst>
                <a:ext uri="{FF2B5EF4-FFF2-40B4-BE49-F238E27FC236}">
                  <a16:creationId xmlns:a16="http://schemas.microsoft.com/office/drawing/2014/main" id="{720982C1-703D-4728-AB54-FD75505170C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465" name="Arc 2464">
              <a:extLst>
                <a:ext uri="{FF2B5EF4-FFF2-40B4-BE49-F238E27FC236}">
                  <a16:creationId xmlns:a16="http://schemas.microsoft.com/office/drawing/2014/main" id="{47D41FB6-AFD8-4677-96BD-CDF8E52A8E0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66" name="Straight Connector 2465">
              <a:extLst>
                <a:ext uri="{FF2B5EF4-FFF2-40B4-BE49-F238E27FC236}">
                  <a16:creationId xmlns:a16="http://schemas.microsoft.com/office/drawing/2014/main" id="{3D6CDB06-C674-4E36-BD25-EF3AD455720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467" name="Straight Connector 2466">
              <a:extLst>
                <a:ext uri="{FF2B5EF4-FFF2-40B4-BE49-F238E27FC236}">
                  <a16:creationId xmlns:a16="http://schemas.microsoft.com/office/drawing/2014/main" id="{D2FDD0A4-6708-4EDF-A0F5-5C1D734FDC8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468" name="Oval 2467">
              <a:extLst>
                <a:ext uri="{FF2B5EF4-FFF2-40B4-BE49-F238E27FC236}">
                  <a16:creationId xmlns:a16="http://schemas.microsoft.com/office/drawing/2014/main" id="{0C5835A6-04EB-48C5-A4B7-D605C9149B1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9" name="Arc 2468">
              <a:extLst>
                <a:ext uri="{FF2B5EF4-FFF2-40B4-BE49-F238E27FC236}">
                  <a16:creationId xmlns:a16="http://schemas.microsoft.com/office/drawing/2014/main" id="{478C30CE-3ED3-4062-BC09-04D100BC504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70" name="Arc 2469">
              <a:extLst>
                <a:ext uri="{FF2B5EF4-FFF2-40B4-BE49-F238E27FC236}">
                  <a16:creationId xmlns:a16="http://schemas.microsoft.com/office/drawing/2014/main" id="{3A61B176-67A2-436B-A976-372B13E2AF7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1" name="Arc 2470">
              <a:extLst>
                <a:ext uri="{FF2B5EF4-FFF2-40B4-BE49-F238E27FC236}">
                  <a16:creationId xmlns:a16="http://schemas.microsoft.com/office/drawing/2014/main" id="{0E5A98B0-393C-4C91-B435-F417EAA3B8F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72" name="Arc 2471">
              <a:extLst>
                <a:ext uri="{FF2B5EF4-FFF2-40B4-BE49-F238E27FC236}">
                  <a16:creationId xmlns:a16="http://schemas.microsoft.com/office/drawing/2014/main" id="{264F0D9A-3C04-43BD-9508-21BE290E34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73" name="Straight Connector 2472">
              <a:extLst>
                <a:ext uri="{FF2B5EF4-FFF2-40B4-BE49-F238E27FC236}">
                  <a16:creationId xmlns:a16="http://schemas.microsoft.com/office/drawing/2014/main" id="{4803F116-5B41-4144-8E05-36533D01EC6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474" name="Straight Connector 2473">
              <a:extLst>
                <a:ext uri="{FF2B5EF4-FFF2-40B4-BE49-F238E27FC236}">
                  <a16:creationId xmlns:a16="http://schemas.microsoft.com/office/drawing/2014/main" id="{9466DECC-DC61-4806-9EBB-ADB3200D2B2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475" name="Straight Connector 2474">
              <a:extLst>
                <a:ext uri="{FF2B5EF4-FFF2-40B4-BE49-F238E27FC236}">
                  <a16:creationId xmlns:a16="http://schemas.microsoft.com/office/drawing/2014/main" id="{E4112874-193A-4920-9D7D-FA325AFE662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476" name="Group 2475">
            <a:extLst>
              <a:ext uri="{FF2B5EF4-FFF2-40B4-BE49-F238E27FC236}">
                <a16:creationId xmlns:a16="http://schemas.microsoft.com/office/drawing/2014/main" id="{82CB7395-846F-47EF-8E08-C1D9F6461802}"/>
              </a:ext>
            </a:extLst>
          </p:cNvPr>
          <p:cNvGrpSpPr/>
          <p:nvPr/>
        </p:nvGrpSpPr>
        <p:grpSpPr>
          <a:xfrm rot="2540802">
            <a:off x="-169626" y="609600"/>
            <a:ext cx="544580" cy="346135"/>
            <a:chOff x="1459148" y="544749"/>
            <a:chExt cx="7412477" cy="5661498"/>
          </a:xfrm>
        </p:grpSpPr>
        <p:sp>
          <p:nvSpPr>
            <p:cNvPr id="2477" name="Arc 2476">
              <a:extLst>
                <a:ext uri="{FF2B5EF4-FFF2-40B4-BE49-F238E27FC236}">
                  <a16:creationId xmlns:a16="http://schemas.microsoft.com/office/drawing/2014/main" id="{ECC58D78-04E9-40C5-88E6-E8D2FC2BEF6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78" name="Straight Connector 2477">
              <a:extLst>
                <a:ext uri="{FF2B5EF4-FFF2-40B4-BE49-F238E27FC236}">
                  <a16:creationId xmlns:a16="http://schemas.microsoft.com/office/drawing/2014/main" id="{7B89B14A-E8EA-4ACF-B0BA-C4A38F33572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9" name="Arc 2478">
              <a:extLst>
                <a:ext uri="{FF2B5EF4-FFF2-40B4-BE49-F238E27FC236}">
                  <a16:creationId xmlns:a16="http://schemas.microsoft.com/office/drawing/2014/main" id="{4261A42F-27A0-4C2C-8E1F-2B75C6841E3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0" name="Straight Connector 2479">
              <a:extLst>
                <a:ext uri="{FF2B5EF4-FFF2-40B4-BE49-F238E27FC236}">
                  <a16:creationId xmlns:a16="http://schemas.microsoft.com/office/drawing/2014/main" id="{6372FF40-521F-41BF-A99B-EE99B0C7C3B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81" name="Straight Connector 2480">
              <a:extLst>
                <a:ext uri="{FF2B5EF4-FFF2-40B4-BE49-F238E27FC236}">
                  <a16:creationId xmlns:a16="http://schemas.microsoft.com/office/drawing/2014/main" id="{0B1CAE1C-5F2E-41FE-9896-99FEB929E4E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482" name="Oval 2481">
              <a:extLst>
                <a:ext uri="{FF2B5EF4-FFF2-40B4-BE49-F238E27FC236}">
                  <a16:creationId xmlns:a16="http://schemas.microsoft.com/office/drawing/2014/main" id="{E27DB333-3DAD-4778-AFF9-E19EC616077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3" name="Arc 2482">
              <a:extLst>
                <a:ext uri="{FF2B5EF4-FFF2-40B4-BE49-F238E27FC236}">
                  <a16:creationId xmlns:a16="http://schemas.microsoft.com/office/drawing/2014/main" id="{DDB4D81C-5099-4D46-B324-BD8509FE8B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84" name="Arc 2483">
              <a:extLst>
                <a:ext uri="{FF2B5EF4-FFF2-40B4-BE49-F238E27FC236}">
                  <a16:creationId xmlns:a16="http://schemas.microsoft.com/office/drawing/2014/main" id="{56C40D9C-FE58-4373-941E-F4878CDF1D0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5" name="Arc 2484">
              <a:extLst>
                <a:ext uri="{FF2B5EF4-FFF2-40B4-BE49-F238E27FC236}">
                  <a16:creationId xmlns:a16="http://schemas.microsoft.com/office/drawing/2014/main" id="{340B0B12-9E15-4CAE-92F1-E0446574A8A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86" name="Arc 2485">
              <a:extLst>
                <a:ext uri="{FF2B5EF4-FFF2-40B4-BE49-F238E27FC236}">
                  <a16:creationId xmlns:a16="http://schemas.microsoft.com/office/drawing/2014/main" id="{3ECE8C06-AC5A-41F4-BA69-EBB5616173D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87" name="Straight Connector 2486">
              <a:extLst>
                <a:ext uri="{FF2B5EF4-FFF2-40B4-BE49-F238E27FC236}">
                  <a16:creationId xmlns:a16="http://schemas.microsoft.com/office/drawing/2014/main" id="{32BCC955-19DF-4A60-ACE9-5F0E6C882B3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88" name="Straight Connector 2487">
              <a:extLst>
                <a:ext uri="{FF2B5EF4-FFF2-40B4-BE49-F238E27FC236}">
                  <a16:creationId xmlns:a16="http://schemas.microsoft.com/office/drawing/2014/main" id="{56323B36-33AE-428D-A74A-607B14722C2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89" name="Straight Connector 2488">
              <a:extLst>
                <a:ext uri="{FF2B5EF4-FFF2-40B4-BE49-F238E27FC236}">
                  <a16:creationId xmlns:a16="http://schemas.microsoft.com/office/drawing/2014/main" id="{99D75737-1B7A-4F72-932F-CD64BFCAB52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490" name="Group 2489">
            <a:extLst>
              <a:ext uri="{FF2B5EF4-FFF2-40B4-BE49-F238E27FC236}">
                <a16:creationId xmlns:a16="http://schemas.microsoft.com/office/drawing/2014/main" id="{6E2A5D93-2379-49D5-83CC-BC22ABD9C2A2}"/>
              </a:ext>
            </a:extLst>
          </p:cNvPr>
          <p:cNvGrpSpPr/>
          <p:nvPr/>
        </p:nvGrpSpPr>
        <p:grpSpPr>
          <a:xfrm rot="2540802">
            <a:off x="-169626" y="904875"/>
            <a:ext cx="544580" cy="346135"/>
            <a:chOff x="1459148" y="544749"/>
            <a:chExt cx="7412477" cy="5661498"/>
          </a:xfrm>
        </p:grpSpPr>
        <p:sp>
          <p:nvSpPr>
            <p:cNvPr id="2491" name="Arc 2490">
              <a:extLst>
                <a:ext uri="{FF2B5EF4-FFF2-40B4-BE49-F238E27FC236}">
                  <a16:creationId xmlns:a16="http://schemas.microsoft.com/office/drawing/2014/main" id="{611CE561-8CB4-4F2F-A1F7-4663181B443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92" name="Straight Connector 2491">
              <a:extLst>
                <a:ext uri="{FF2B5EF4-FFF2-40B4-BE49-F238E27FC236}">
                  <a16:creationId xmlns:a16="http://schemas.microsoft.com/office/drawing/2014/main" id="{A46BDDF1-AF13-40B5-90C8-31569CDFCED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493" name="Arc 2492">
              <a:extLst>
                <a:ext uri="{FF2B5EF4-FFF2-40B4-BE49-F238E27FC236}">
                  <a16:creationId xmlns:a16="http://schemas.microsoft.com/office/drawing/2014/main" id="{EC171B19-52F7-4F8E-9C0F-5A269BD389C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94" name="Straight Connector 2493">
              <a:extLst>
                <a:ext uri="{FF2B5EF4-FFF2-40B4-BE49-F238E27FC236}">
                  <a16:creationId xmlns:a16="http://schemas.microsoft.com/office/drawing/2014/main" id="{F0FEC6DC-8A8D-4142-88F9-4499A4B601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495" name="Straight Connector 2494">
              <a:extLst>
                <a:ext uri="{FF2B5EF4-FFF2-40B4-BE49-F238E27FC236}">
                  <a16:creationId xmlns:a16="http://schemas.microsoft.com/office/drawing/2014/main" id="{AC86E837-7A63-4BCD-9DFB-75EA9C2BE90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496" name="Oval 2495">
              <a:extLst>
                <a:ext uri="{FF2B5EF4-FFF2-40B4-BE49-F238E27FC236}">
                  <a16:creationId xmlns:a16="http://schemas.microsoft.com/office/drawing/2014/main" id="{BFCEB27D-97D8-42A9-82F7-43240EE91C7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7" name="Arc 2496">
              <a:extLst>
                <a:ext uri="{FF2B5EF4-FFF2-40B4-BE49-F238E27FC236}">
                  <a16:creationId xmlns:a16="http://schemas.microsoft.com/office/drawing/2014/main" id="{361E8B50-756B-4274-ACF1-20024CD9448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98" name="Arc 2497">
              <a:extLst>
                <a:ext uri="{FF2B5EF4-FFF2-40B4-BE49-F238E27FC236}">
                  <a16:creationId xmlns:a16="http://schemas.microsoft.com/office/drawing/2014/main" id="{DD407744-185E-4065-851B-C1FDD25B8E8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9" name="Arc 2498">
              <a:extLst>
                <a:ext uri="{FF2B5EF4-FFF2-40B4-BE49-F238E27FC236}">
                  <a16:creationId xmlns:a16="http://schemas.microsoft.com/office/drawing/2014/main" id="{22CAD9B3-0E3A-4F21-BA29-2400FFFE756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00" name="Arc 2499">
              <a:extLst>
                <a:ext uri="{FF2B5EF4-FFF2-40B4-BE49-F238E27FC236}">
                  <a16:creationId xmlns:a16="http://schemas.microsoft.com/office/drawing/2014/main" id="{5452DAAD-EFFE-46CF-B52A-CB957DAA4D4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01" name="Straight Connector 2500">
              <a:extLst>
                <a:ext uri="{FF2B5EF4-FFF2-40B4-BE49-F238E27FC236}">
                  <a16:creationId xmlns:a16="http://schemas.microsoft.com/office/drawing/2014/main" id="{4D14F035-392F-4FCA-A551-1C9F016F783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502" name="Straight Connector 2501">
              <a:extLst>
                <a:ext uri="{FF2B5EF4-FFF2-40B4-BE49-F238E27FC236}">
                  <a16:creationId xmlns:a16="http://schemas.microsoft.com/office/drawing/2014/main" id="{DDEB9A1D-EA73-4121-A09C-753E6D809A8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503" name="Straight Connector 2502">
              <a:extLst>
                <a:ext uri="{FF2B5EF4-FFF2-40B4-BE49-F238E27FC236}">
                  <a16:creationId xmlns:a16="http://schemas.microsoft.com/office/drawing/2014/main" id="{FC4A2573-6322-440B-9049-C085BBE4AA7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504" name="Group 2503">
            <a:extLst>
              <a:ext uri="{FF2B5EF4-FFF2-40B4-BE49-F238E27FC236}">
                <a16:creationId xmlns:a16="http://schemas.microsoft.com/office/drawing/2014/main" id="{678C5C99-1E82-402F-9A4D-860422D4004B}"/>
              </a:ext>
            </a:extLst>
          </p:cNvPr>
          <p:cNvGrpSpPr/>
          <p:nvPr/>
        </p:nvGrpSpPr>
        <p:grpSpPr>
          <a:xfrm rot="2540802">
            <a:off x="-169626" y="1200150"/>
            <a:ext cx="544580" cy="346135"/>
            <a:chOff x="1459148" y="544749"/>
            <a:chExt cx="7412477" cy="5661498"/>
          </a:xfrm>
        </p:grpSpPr>
        <p:sp>
          <p:nvSpPr>
            <p:cNvPr id="2505" name="Arc 2504">
              <a:extLst>
                <a:ext uri="{FF2B5EF4-FFF2-40B4-BE49-F238E27FC236}">
                  <a16:creationId xmlns:a16="http://schemas.microsoft.com/office/drawing/2014/main" id="{D4CF802F-C94E-448A-9D3D-D89CA8E1766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06" name="Straight Connector 2505">
              <a:extLst>
                <a:ext uri="{FF2B5EF4-FFF2-40B4-BE49-F238E27FC236}">
                  <a16:creationId xmlns:a16="http://schemas.microsoft.com/office/drawing/2014/main" id="{F387437B-4B23-4CBB-8BD6-F72475A17B9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507" name="Arc 2506">
              <a:extLst>
                <a:ext uri="{FF2B5EF4-FFF2-40B4-BE49-F238E27FC236}">
                  <a16:creationId xmlns:a16="http://schemas.microsoft.com/office/drawing/2014/main" id="{FF99D523-9642-4C81-AF95-519F7888ADA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08" name="Straight Connector 2507">
              <a:extLst>
                <a:ext uri="{FF2B5EF4-FFF2-40B4-BE49-F238E27FC236}">
                  <a16:creationId xmlns:a16="http://schemas.microsoft.com/office/drawing/2014/main" id="{1BD7E25E-F8CB-4406-8045-6FFD6CAF054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509" name="Straight Connector 2508">
              <a:extLst>
                <a:ext uri="{FF2B5EF4-FFF2-40B4-BE49-F238E27FC236}">
                  <a16:creationId xmlns:a16="http://schemas.microsoft.com/office/drawing/2014/main" id="{FA643DB3-3FBE-4DA9-A3B3-02A8743C108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510" name="Oval 2509">
              <a:extLst>
                <a:ext uri="{FF2B5EF4-FFF2-40B4-BE49-F238E27FC236}">
                  <a16:creationId xmlns:a16="http://schemas.microsoft.com/office/drawing/2014/main" id="{070CD04D-8D67-4A7D-A1F1-E20ADA8BC3D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1" name="Arc 2510">
              <a:extLst>
                <a:ext uri="{FF2B5EF4-FFF2-40B4-BE49-F238E27FC236}">
                  <a16:creationId xmlns:a16="http://schemas.microsoft.com/office/drawing/2014/main" id="{92CF3279-260F-4331-A90D-54ACECE1A26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12" name="Arc 2511">
              <a:extLst>
                <a:ext uri="{FF2B5EF4-FFF2-40B4-BE49-F238E27FC236}">
                  <a16:creationId xmlns:a16="http://schemas.microsoft.com/office/drawing/2014/main" id="{14A86F62-5ADF-4223-BBD1-F8D82A6BE13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3" name="Arc 2512">
              <a:extLst>
                <a:ext uri="{FF2B5EF4-FFF2-40B4-BE49-F238E27FC236}">
                  <a16:creationId xmlns:a16="http://schemas.microsoft.com/office/drawing/2014/main" id="{F72EC409-D601-4312-A475-044046D9632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14" name="Arc 2513">
              <a:extLst>
                <a:ext uri="{FF2B5EF4-FFF2-40B4-BE49-F238E27FC236}">
                  <a16:creationId xmlns:a16="http://schemas.microsoft.com/office/drawing/2014/main" id="{2935CEBE-B50F-4E18-B5A0-FEB094317E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15" name="Straight Connector 2514">
              <a:extLst>
                <a:ext uri="{FF2B5EF4-FFF2-40B4-BE49-F238E27FC236}">
                  <a16:creationId xmlns:a16="http://schemas.microsoft.com/office/drawing/2014/main" id="{4384FC2D-02EA-455B-84B8-6561B898385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516" name="Straight Connector 2515">
              <a:extLst>
                <a:ext uri="{FF2B5EF4-FFF2-40B4-BE49-F238E27FC236}">
                  <a16:creationId xmlns:a16="http://schemas.microsoft.com/office/drawing/2014/main" id="{5AB3F7FA-4C33-4145-B475-686CBA829B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517" name="Straight Connector 2516">
              <a:extLst>
                <a:ext uri="{FF2B5EF4-FFF2-40B4-BE49-F238E27FC236}">
                  <a16:creationId xmlns:a16="http://schemas.microsoft.com/office/drawing/2014/main" id="{55EC51C0-C5C2-41FB-BFCF-2381CE5B79C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518" name="Group 2517">
            <a:extLst>
              <a:ext uri="{FF2B5EF4-FFF2-40B4-BE49-F238E27FC236}">
                <a16:creationId xmlns:a16="http://schemas.microsoft.com/office/drawing/2014/main" id="{D8E8B515-A3CC-4297-B31F-D05843F2C708}"/>
              </a:ext>
            </a:extLst>
          </p:cNvPr>
          <p:cNvGrpSpPr/>
          <p:nvPr/>
        </p:nvGrpSpPr>
        <p:grpSpPr>
          <a:xfrm rot="2540802">
            <a:off x="-169626" y="1495425"/>
            <a:ext cx="544580" cy="346135"/>
            <a:chOff x="1459148" y="544749"/>
            <a:chExt cx="7412477" cy="5661498"/>
          </a:xfrm>
        </p:grpSpPr>
        <p:sp>
          <p:nvSpPr>
            <p:cNvPr id="2519" name="Arc 2518">
              <a:extLst>
                <a:ext uri="{FF2B5EF4-FFF2-40B4-BE49-F238E27FC236}">
                  <a16:creationId xmlns:a16="http://schemas.microsoft.com/office/drawing/2014/main" id="{74F0E110-819D-4F94-BAB2-87D568E33E1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20" name="Straight Connector 2519">
              <a:extLst>
                <a:ext uri="{FF2B5EF4-FFF2-40B4-BE49-F238E27FC236}">
                  <a16:creationId xmlns:a16="http://schemas.microsoft.com/office/drawing/2014/main" id="{B1468FEF-6D9E-4FDC-894F-1221D91DFC8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521" name="Arc 2520">
              <a:extLst>
                <a:ext uri="{FF2B5EF4-FFF2-40B4-BE49-F238E27FC236}">
                  <a16:creationId xmlns:a16="http://schemas.microsoft.com/office/drawing/2014/main" id="{25937613-9B62-4E4D-A8FC-8EB0C733C00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22" name="Straight Connector 2521">
              <a:extLst>
                <a:ext uri="{FF2B5EF4-FFF2-40B4-BE49-F238E27FC236}">
                  <a16:creationId xmlns:a16="http://schemas.microsoft.com/office/drawing/2014/main" id="{985E99F6-D65F-4838-922E-F296E84A3BA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523" name="Straight Connector 2522">
              <a:extLst>
                <a:ext uri="{FF2B5EF4-FFF2-40B4-BE49-F238E27FC236}">
                  <a16:creationId xmlns:a16="http://schemas.microsoft.com/office/drawing/2014/main" id="{BEB40824-422A-4266-9535-D950927410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524" name="Oval 2523">
              <a:extLst>
                <a:ext uri="{FF2B5EF4-FFF2-40B4-BE49-F238E27FC236}">
                  <a16:creationId xmlns:a16="http://schemas.microsoft.com/office/drawing/2014/main" id="{0887A827-5A6A-452C-9310-E66AC06E040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5" name="Arc 2524">
              <a:extLst>
                <a:ext uri="{FF2B5EF4-FFF2-40B4-BE49-F238E27FC236}">
                  <a16:creationId xmlns:a16="http://schemas.microsoft.com/office/drawing/2014/main" id="{FF69D86B-04B2-45B9-BC1A-C48054A4978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6" name="Arc 2525">
              <a:extLst>
                <a:ext uri="{FF2B5EF4-FFF2-40B4-BE49-F238E27FC236}">
                  <a16:creationId xmlns:a16="http://schemas.microsoft.com/office/drawing/2014/main" id="{00DB2701-D3BA-4244-AFC2-7AD30117388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7" name="Arc 2526">
              <a:extLst>
                <a:ext uri="{FF2B5EF4-FFF2-40B4-BE49-F238E27FC236}">
                  <a16:creationId xmlns:a16="http://schemas.microsoft.com/office/drawing/2014/main" id="{C06344CC-4711-4731-B011-7E83B2BA4A9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8" name="Arc 2527">
              <a:extLst>
                <a:ext uri="{FF2B5EF4-FFF2-40B4-BE49-F238E27FC236}">
                  <a16:creationId xmlns:a16="http://schemas.microsoft.com/office/drawing/2014/main" id="{7BE28E3A-C1B8-4C5A-A873-6228C02DB7A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29" name="Straight Connector 2528">
              <a:extLst>
                <a:ext uri="{FF2B5EF4-FFF2-40B4-BE49-F238E27FC236}">
                  <a16:creationId xmlns:a16="http://schemas.microsoft.com/office/drawing/2014/main" id="{3EF897A4-52E8-4D67-A090-AC4F696FC83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530" name="Straight Connector 2529">
              <a:extLst>
                <a:ext uri="{FF2B5EF4-FFF2-40B4-BE49-F238E27FC236}">
                  <a16:creationId xmlns:a16="http://schemas.microsoft.com/office/drawing/2014/main" id="{DC99CEBB-B688-427E-A71F-018327CB50A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531" name="Straight Connector 2530">
              <a:extLst>
                <a:ext uri="{FF2B5EF4-FFF2-40B4-BE49-F238E27FC236}">
                  <a16:creationId xmlns:a16="http://schemas.microsoft.com/office/drawing/2014/main" id="{5B111453-5839-41E2-8D50-B18EC7C6A6E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532" name="Group 2531">
            <a:extLst>
              <a:ext uri="{FF2B5EF4-FFF2-40B4-BE49-F238E27FC236}">
                <a16:creationId xmlns:a16="http://schemas.microsoft.com/office/drawing/2014/main" id="{98969FDC-49FE-4B09-ABF8-0102AE06C04D}"/>
              </a:ext>
            </a:extLst>
          </p:cNvPr>
          <p:cNvGrpSpPr/>
          <p:nvPr/>
        </p:nvGrpSpPr>
        <p:grpSpPr>
          <a:xfrm rot="2540802">
            <a:off x="-169626" y="1790700"/>
            <a:ext cx="544580" cy="346135"/>
            <a:chOff x="1459148" y="544749"/>
            <a:chExt cx="7412477" cy="5661498"/>
          </a:xfrm>
        </p:grpSpPr>
        <p:sp>
          <p:nvSpPr>
            <p:cNvPr id="2533" name="Arc 2532">
              <a:extLst>
                <a:ext uri="{FF2B5EF4-FFF2-40B4-BE49-F238E27FC236}">
                  <a16:creationId xmlns:a16="http://schemas.microsoft.com/office/drawing/2014/main" id="{B58F0D07-6710-45B5-9047-E79C851DFFE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34" name="Straight Connector 2533">
              <a:extLst>
                <a:ext uri="{FF2B5EF4-FFF2-40B4-BE49-F238E27FC236}">
                  <a16:creationId xmlns:a16="http://schemas.microsoft.com/office/drawing/2014/main" id="{090B3DAD-0442-4CF7-A99F-CA22B2698E2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535" name="Arc 2534">
              <a:extLst>
                <a:ext uri="{FF2B5EF4-FFF2-40B4-BE49-F238E27FC236}">
                  <a16:creationId xmlns:a16="http://schemas.microsoft.com/office/drawing/2014/main" id="{622B2F35-D909-47C3-B5FB-952C300DC78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36" name="Straight Connector 2535">
              <a:extLst>
                <a:ext uri="{FF2B5EF4-FFF2-40B4-BE49-F238E27FC236}">
                  <a16:creationId xmlns:a16="http://schemas.microsoft.com/office/drawing/2014/main" id="{AA0772CA-8F71-4839-8483-D0673EA4C58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537" name="Straight Connector 2536">
              <a:extLst>
                <a:ext uri="{FF2B5EF4-FFF2-40B4-BE49-F238E27FC236}">
                  <a16:creationId xmlns:a16="http://schemas.microsoft.com/office/drawing/2014/main" id="{7F0AD6D8-2CCE-4E94-8254-2E0EF7B305E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538" name="Oval 2537">
              <a:extLst>
                <a:ext uri="{FF2B5EF4-FFF2-40B4-BE49-F238E27FC236}">
                  <a16:creationId xmlns:a16="http://schemas.microsoft.com/office/drawing/2014/main" id="{74BBA20A-9BA3-42BF-9C28-C482783E905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9" name="Arc 2538">
              <a:extLst>
                <a:ext uri="{FF2B5EF4-FFF2-40B4-BE49-F238E27FC236}">
                  <a16:creationId xmlns:a16="http://schemas.microsoft.com/office/drawing/2014/main" id="{71F31959-649A-49AE-A45C-3FAE8E79AC7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0" name="Arc 2539">
              <a:extLst>
                <a:ext uri="{FF2B5EF4-FFF2-40B4-BE49-F238E27FC236}">
                  <a16:creationId xmlns:a16="http://schemas.microsoft.com/office/drawing/2014/main" id="{AF450E9D-BD1A-4F15-82E1-B5859D706D9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1" name="Arc 2540">
              <a:extLst>
                <a:ext uri="{FF2B5EF4-FFF2-40B4-BE49-F238E27FC236}">
                  <a16:creationId xmlns:a16="http://schemas.microsoft.com/office/drawing/2014/main" id="{596D1006-1708-46C4-A13B-9B61BCB670D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2" name="Arc 2541">
              <a:extLst>
                <a:ext uri="{FF2B5EF4-FFF2-40B4-BE49-F238E27FC236}">
                  <a16:creationId xmlns:a16="http://schemas.microsoft.com/office/drawing/2014/main" id="{11C8408E-29DF-4734-96E3-92F9E0CDF28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43" name="Straight Connector 2542">
              <a:extLst>
                <a:ext uri="{FF2B5EF4-FFF2-40B4-BE49-F238E27FC236}">
                  <a16:creationId xmlns:a16="http://schemas.microsoft.com/office/drawing/2014/main" id="{EDC05EB9-10C3-4BAD-92C4-1C06021AE05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544" name="Straight Connector 2543">
              <a:extLst>
                <a:ext uri="{FF2B5EF4-FFF2-40B4-BE49-F238E27FC236}">
                  <a16:creationId xmlns:a16="http://schemas.microsoft.com/office/drawing/2014/main" id="{29149627-E3E2-4BA7-8F04-CE541A6A254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545" name="Straight Connector 2544">
              <a:extLst>
                <a:ext uri="{FF2B5EF4-FFF2-40B4-BE49-F238E27FC236}">
                  <a16:creationId xmlns:a16="http://schemas.microsoft.com/office/drawing/2014/main" id="{AED9855D-C3EB-4DBB-813E-AEF428B4C24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546" name="Group 2545">
            <a:extLst>
              <a:ext uri="{FF2B5EF4-FFF2-40B4-BE49-F238E27FC236}">
                <a16:creationId xmlns:a16="http://schemas.microsoft.com/office/drawing/2014/main" id="{73DE902A-81BC-41B7-83F0-47699F3275A8}"/>
              </a:ext>
            </a:extLst>
          </p:cNvPr>
          <p:cNvGrpSpPr/>
          <p:nvPr/>
        </p:nvGrpSpPr>
        <p:grpSpPr>
          <a:xfrm rot="2540802">
            <a:off x="-169626" y="2085975"/>
            <a:ext cx="544580" cy="346135"/>
            <a:chOff x="1459148" y="544749"/>
            <a:chExt cx="7412477" cy="5661498"/>
          </a:xfrm>
        </p:grpSpPr>
        <p:sp>
          <p:nvSpPr>
            <p:cNvPr id="2547" name="Arc 2546">
              <a:extLst>
                <a:ext uri="{FF2B5EF4-FFF2-40B4-BE49-F238E27FC236}">
                  <a16:creationId xmlns:a16="http://schemas.microsoft.com/office/drawing/2014/main" id="{F1446318-B72E-4B69-8801-95181C60C93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48" name="Straight Connector 2547">
              <a:extLst>
                <a:ext uri="{FF2B5EF4-FFF2-40B4-BE49-F238E27FC236}">
                  <a16:creationId xmlns:a16="http://schemas.microsoft.com/office/drawing/2014/main" id="{17DF6D12-802A-4A42-B119-DF9F1A78F49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549" name="Arc 2548">
              <a:extLst>
                <a:ext uri="{FF2B5EF4-FFF2-40B4-BE49-F238E27FC236}">
                  <a16:creationId xmlns:a16="http://schemas.microsoft.com/office/drawing/2014/main" id="{8234DB7A-2D1D-4DBD-A57C-64F208455FA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50" name="Straight Connector 2549">
              <a:extLst>
                <a:ext uri="{FF2B5EF4-FFF2-40B4-BE49-F238E27FC236}">
                  <a16:creationId xmlns:a16="http://schemas.microsoft.com/office/drawing/2014/main" id="{45CF0ED4-46D9-4502-93C0-8259997ADC3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551" name="Straight Connector 2550">
              <a:extLst>
                <a:ext uri="{FF2B5EF4-FFF2-40B4-BE49-F238E27FC236}">
                  <a16:creationId xmlns:a16="http://schemas.microsoft.com/office/drawing/2014/main" id="{DCA08508-C638-4A81-B1B3-396C134EFFE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52" name="Oval 2551">
              <a:extLst>
                <a:ext uri="{FF2B5EF4-FFF2-40B4-BE49-F238E27FC236}">
                  <a16:creationId xmlns:a16="http://schemas.microsoft.com/office/drawing/2014/main" id="{DB27723D-714F-483C-8625-0CB1210640B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3" name="Arc 2552">
              <a:extLst>
                <a:ext uri="{FF2B5EF4-FFF2-40B4-BE49-F238E27FC236}">
                  <a16:creationId xmlns:a16="http://schemas.microsoft.com/office/drawing/2014/main" id="{C74726A3-2BCD-41B9-AEAE-3516AFADA33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54" name="Arc 2553">
              <a:extLst>
                <a:ext uri="{FF2B5EF4-FFF2-40B4-BE49-F238E27FC236}">
                  <a16:creationId xmlns:a16="http://schemas.microsoft.com/office/drawing/2014/main" id="{D92E88C2-7D79-4316-B625-37047678FBA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5" name="Arc 2554">
              <a:extLst>
                <a:ext uri="{FF2B5EF4-FFF2-40B4-BE49-F238E27FC236}">
                  <a16:creationId xmlns:a16="http://schemas.microsoft.com/office/drawing/2014/main" id="{97D3A5ED-F912-450C-A7B9-5CC13F655E6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56" name="Arc 2555">
              <a:extLst>
                <a:ext uri="{FF2B5EF4-FFF2-40B4-BE49-F238E27FC236}">
                  <a16:creationId xmlns:a16="http://schemas.microsoft.com/office/drawing/2014/main" id="{B1BAB6D8-4264-480A-B9F3-08383FD221E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7" name="Straight Connector 2556">
              <a:extLst>
                <a:ext uri="{FF2B5EF4-FFF2-40B4-BE49-F238E27FC236}">
                  <a16:creationId xmlns:a16="http://schemas.microsoft.com/office/drawing/2014/main" id="{D6F02391-EB11-4043-9E6F-547E17A97F3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58" name="Straight Connector 2557">
              <a:extLst>
                <a:ext uri="{FF2B5EF4-FFF2-40B4-BE49-F238E27FC236}">
                  <a16:creationId xmlns:a16="http://schemas.microsoft.com/office/drawing/2014/main" id="{A40D3CAC-F239-4D58-8B25-46CF3709B60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59" name="Straight Connector 2558">
              <a:extLst>
                <a:ext uri="{FF2B5EF4-FFF2-40B4-BE49-F238E27FC236}">
                  <a16:creationId xmlns:a16="http://schemas.microsoft.com/office/drawing/2014/main" id="{F6010CCF-3E52-455B-839A-E2C5872864F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60" name="Group 2559">
            <a:extLst>
              <a:ext uri="{FF2B5EF4-FFF2-40B4-BE49-F238E27FC236}">
                <a16:creationId xmlns:a16="http://schemas.microsoft.com/office/drawing/2014/main" id="{EE203B42-A3A6-4113-9BC9-E38A5FD434CE}"/>
              </a:ext>
            </a:extLst>
          </p:cNvPr>
          <p:cNvGrpSpPr/>
          <p:nvPr/>
        </p:nvGrpSpPr>
        <p:grpSpPr>
          <a:xfrm rot="2540802">
            <a:off x="-169626" y="2381250"/>
            <a:ext cx="544580" cy="346135"/>
            <a:chOff x="1459148" y="544749"/>
            <a:chExt cx="7412477" cy="5661498"/>
          </a:xfrm>
        </p:grpSpPr>
        <p:sp>
          <p:nvSpPr>
            <p:cNvPr id="2561" name="Arc 2560">
              <a:extLst>
                <a:ext uri="{FF2B5EF4-FFF2-40B4-BE49-F238E27FC236}">
                  <a16:creationId xmlns:a16="http://schemas.microsoft.com/office/drawing/2014/main" id="{54FC8A98-A93D-4664-B76B-9AD94C70A7E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62" name="Straight Connector 2561">
              <a:extLst>
                <a:ext uri="{FF2B5EF4-FFF2-40B4-BE49-F238E27FC236}">
                  <a16:creationId xmlns:a16="http://schemas.microsoft.com/office/drawing/2014/main" id="{17111BFC-CB3D-4FF6-B56D-5DD5673EE5A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563" name="Arc 2562">
              <a:extLst>
                <a:ext uri="{FF2B5EF4-FFF2-40B4-BE49-F238E27FC236}">
                  <a16:creationId xmlns:a16="http://schemas.microsoft.com/office/drawing/2014/main" id="{9EDCD019-9D82-4CF2-B45E-BDD41C6CF1F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64" name="Straight Connector 2563">
              <a:extLst>
                <a:ext uri="{FF2B5EF4-FFF2-40B4-BE49-F238E27FC236}">
                  <a16:creationId xmlns:a16="http://schemas.microsoft.com/office/drawing/2014/main" id="{ADB42806-B3FD-4E66-BC97-7D5808E4006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565" name="Straight Connector 2564">
              <a:extLst>
                <a:ext uri="{FF2B5EF4-FFF2-40B4-BE49-F238E27FC236}">
                  <a16:creationId xmlns:a16="http://schemas.microsoft.com/office/drawing/2014/main" id="{0B206C53-76D8-44AD-9C5D-241EEE3EBD4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566" name="Oval 2565">
              <a:extLst>
                <a:ext uri="{FF2B5EF4-FFF2-40B4-BE49-F238E27FC236}">
                  <a16:creationId xmlns:a16="http://schemas.microsoft.com/office/drawing/2014/main" id="{44792013-5DB4-4BB0-B6E9-A553CDA6346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7" name="Arc 2566">
              <a:extLst>
                <a:ext uri="{FF2B5EF4-FFF2-40B4-BE49-F238E27FC236}">
                  <a16:creationId xmlns:a16="http://schemas.microsoft.com/office/drawing/2014/main" id="{51994B2A-D8F2-4DF2-8553-3DE22408A3E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68" name="Arc 2567">
              <a:extLst>
                <a:ext uri="{FF2B5EF4-FFF2-40B4-BE49-F238E27FC236}">
                  <a16:creationId xmlns:a16="http://schemas.microsoft.com/office/drawing/2014/main" id="{CACE9D70-2CF4-47FA-8571-0037A280A61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69" name="Arc 2568">
              <a:extLst>
                <a:ext uri="{FF2B5EF4-FFF2-40B4-BE49-F238E27FC236}">
                  <a16:creationId xmlns:a16="http://schemas.microsoft.com/office/drawing/2014/main" id="{5AC61448-8F9E-4A62-AB48-B84C926B4F9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70" name="Arc 2569">
              <a:extLst>
                <a:ext uri="{FF2B5EF4-FFF2-40B4-BE49-F238E27FC236}">
                  <a16:creationId xmlns:a16="http://schemas.microsoft.com/office/drawing/2014/main" id="{8498644E-3D58-4C44-BB0D-EF70019CDB3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71" name="Straight Connector 2570">
              <a:extLst>
                <a:ext uri="{FF2B5EF4-FFF2-40B4-BE49-F238E27FC236}">
                  <a16:creationId xmlns:a16="http://schemas.microsoft.com/office/drawing/2014/main" id="{73504D39-5B02-44D8-A275-CB6B01ABEB7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a:extLst>
                <a:ext uri="{FF2B5EF4-FFF2-40B4-BE49-F238E27FC236}">
                  <a16:creationId xmlns:a16="http://schemas.microsoft.com/office/drawing/2014/main" id="{E8B60DEB-B684-4589-B221-A0B15778818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573" name="Straight Connector 2572">
              <a:extLst>
                <a:ext uri="{FF2B5EF4-FFF2-40B4-BE49-F238E27FC236}">
                  <a16:creationId xmlns:a16="http://schemas.microsoft.com/office/drawing/2014/main" id="{2DC6A908-4BD6-4771-A025-C43EA94B625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574" name="Group 2573">
            <a:extLst>
              <a:ext uri="{FF2B5EF4-FFF2-40B4-BE49-F238E27FC236}">
                <a16:creationId xmlns:a16="http://schemas.microsoft.com/office/drawing/2014/main" id="{CE8E9ECA-1443-4286-9175-1A74BFF5A7D4}"/>
              </a:ext>
            </a:extLst>
          </p:cNvPr>
          <p:cNvGrpSpPr/>
          <p:nvPr/>
        </p:nvGrpSpPr>
        <p:grpSpPr>
          <a:xfrm rot="2540802">
            <a:off x="-169626" y="2676525"/>
            <a:ext cx="544580" cy="346135"/>
            <a:chOff x="1459148" y="544749"/>
            <a:chExt cx="7412477" cy="5661498"/>
          </a:xfrm>
        </p:grpSpPr>
        <p:sp>
          <p:nvSpPr>
            <p:cNvPr id="2575" name="Arc 2574">
              <a:extLst>
                <a:ext uri="{FF2B5EF4-FFF2-40B4-BE49-F238E27FC236}">
                  <a16:creationId xmlns:a16="http://schemas.microsoft.com/office/drawing/2014/main" id="{CA687420-1F21-414C-B1D8-8E14F16A769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76" name="Straight Connector 2575">
              <a:extLst>
                <a:ext uri="{FF2B5EF4-FFF2-40B4-BE49-F238E27FC236}">
                  <a16:creationId xmlns:a16="http://schemas.microsoft.com/office/drawing/2014/main" id="{FF66D6E6-A34F-44FD-B682-50D5D581130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577" name="Arc 2576">
              <a:extLst>
                <a:ext uri="{FF2B5EF4-FFF2-40B4-BE49-F238E27FC236}">
                  <a16:creationId xmlns:a16="http://schemas.microsoft.com/office/drawing/2014/main" id="{DA521335-7B6B-48A1-A377-F2566CCF813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78" name="Straight Connector 2577">
              <a:extLst>
                <a:ext uri="{FF2B5EF4-FFF2-40B4-BE49-F238E27FC236}">
                  <a16:creationId xmlns:a16="http://schemas.microsoft.com/office/drawing/2014/main" id="{3B516FB1-B5A8-47E3-95DE-F7805D55C20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579" name="Straight Connector 2578">
              <a:extLst>
                <a:ext uri="{FF2B5EF4-FFF2-40B4-BE49-F238E27FC236}">
                  <a16:creationId xmlns:a16="http://schemas.microsoft.com/office/drawing/2014/main" id="{3CF498C1-DFCE-4278-B7CB-0F203305413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580" name="Oval 2579">
              <a:extLst>
                <a:ext uri="{FF2B5EF4-FFF2-40B4-BE49-F238E27FC236}">
                  <a16:creationId xmlns:a16="http://schemas.microsoft.com/office/drawing/2014/main" id="{BC84DBB8-552A-4902-A584-D111C5F7A46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81" name="Arc 2580">
              <a:extLst>
                <a:ext uri="{FF2B5EF4-FFF2-40B4-BE49-F238E27FC236}">
                  <a16:creationId xmlns:a16="http://schemas.microsoft.com/office/drawing/2014/main" id="{41652E8E-8E7E-4BF3-9015-D9C9F837460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82" name="Arc 2581">
              <a:extLst>
                <a:ext uri="{FF2B5EF4-FFF2-40B4-BE49-F238E27FC236}">
                  <a16:creationId xmlns:a16="http://schemas.microsoft.com/office/drawing/2014/main" id="{554E1D20-711C-4DAC-A673-F01583BF117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83" name="Arc 2582">
              <a:extLst>
                <a:ext uri="{FF2B5EF4-FFF2-40B4-BE49-F238E27FC236}">
                  <a16:creationId xmlns:a16="http://schemas.microsoft.com/office/drawing/2014/main" id="{FBF56E33-C7E0-4600-8DEE-21525A0F590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84" name="Arc 2583">
              <a:extLst>
                <a:ext uri="{FF2B5EF4-FFF2-40B4-BE49-F238E27FC236}">
                  <a16:creationId xmlns:a16="http://schemas.microsoft.com/office/drawing/2014/main" id="{7CBE6FF5-35C4-40BA-BC0F-E34D108B299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85" name="Straight Connector 2584">
              <a:extLst>
                <a:ext uri="{FF2B5EF4-FFF2-40B4-BE49-F238E27FC236}">
                  <a16:creationId xmlns:a16="http://schemas.microsoft.com/office/drawing/2014/main" id="{7295EDF4-B088-4548-B3AF-BCD262FF3AE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586" name="Straight Connector 2585">
              <a:extLst>
                <a:ext uri="{FF2B5EF4-FFF2-40B4-BE49-F238E27FC236}">
                  <a16:creationId xmlns:a16="http://schemas.microsoft.com/office/drawing/2014/main" id="{41C3833C-0B96-4F58-B19E-6A097B4E0EC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587" name="Straight Connector 2586">
              <a:extLst>
                <a:ext uri="{FF2B5EF4-FFF2-40B4-BE49-F238E27FC236}">
                  <a16:creationId xmlns:a16="http://schemas.microsoft.com/office/drawing/2014/main" id="{1B79365F-018A-4EC3-AFF4-C34BCB1B00E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588" name="Group 2587">
            <a:extLst>
              <a:ext uri="{FF2B5EF4-FFF2-40B4-BE49-F238E27FC236}">
                <a16:creationId xmlns:a16="http://schemas.microsoft.com/office/drawing/2014/main" id="{42E10DEA-D6F3-4988-96E0-8FCBD545B34C}"/>
              </a:ext>
            </a:extLst>
          </p:cNvPr>
          <p:cNvGrpSpPr/>
          <p:nvPr/>
        </p:nvGrpSpPr>
        <p:grpSpPr>
          <a:xfrm rot="2540802">
            <a:off x="-169626" y="2971800"/>
            <a:ext cx="544580" cy="346135"/>
            <a:chOff x="1459148" y="544749"/>
            <a:chExt cx="7412477" cy="5661498"/>
          </a:xfrm>
        </p:grpSpPr>
        <p:sp>
          <p:nvSpPr>
            <p:cNvPr id="2589" name="Arc 2588">
              <a:extLst>
                <a:ext uri="{FF2B5EF4-FFF2-40B4-BE49-F238E27FC236}">
                  <a16:creationId xmlns:a16="http://schemas.microsoft.com/office/drawing/2014/main" id="{ECF50F0B-53C4-40F2-957E-82C73E6B5A4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590" name="Straight Connector 2589">
              <a:extLst>
                <a:ext uri="{FF2B5EF4-FFF2-40B4-BE49-F238E27FC236}">
                  <a16:creationId xmlns:a16="http://schemas.microsoft.com/office/drawing/2014/main" id="{09C3D967-0EDB-4CCE-A062-74BB5BEBED1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591" name="Arc 2590">
              <a:extLst>
                <a:ext uri="{FF2B5EF4-FFF2-40B4-BE49-F238E27FC236}">
                  <a16:creationId xmlns:a16="http://schemas.microsoft.com/office/drawing/2014/main" id="{7B1494F5-BBC0-49A4-9476-94C01441145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92" name="Straight Connector 2591">
              <a:extLst>
                <a:ext uri="{FF2B5EF4-FFF2-40B4-BE49-F238E27FC236}">
                  <a16:creationId xmlns:a16="http://schemas.microsoft.com/office/drawing/2014/main" id="{1668E48A-BAA1-4947-858F-9120C3DC3EC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593" name="Straight Connector 2592">
              <a:extLst>
                <a:ext uri="{FF2B5EF4-FFF2-40B4-BE49-F238E27FC236}">
                  <a16:creationId xmlns:a16="http://schemas.microsoft.com/office/drawing/2014/main" id="{FDBB9F1A-0F2F-431C-A827-3A6F932588F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594" name="Oval 2593">
              <a:extLst>
                <a:ext uri="{FF2B5EF4-FFF2-40B4-BE49-F238E27FC236}">
                  <a16:creationId xmlns:a16="http://schemas.microsoft.com/office/drawing/2014/main" id="{67B77284-B439-4316-9F8E-A2A7D8DBB5B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5" name="Arc 2594">
              <a:extLst>
                <a:ext uri="{FF2B5EF4-FFF2-40B4-BE49-F238E27FC236}">
                  <a16:creationId xmlns:a16="http://schemas.microsoft.com/office/drawing/2014/main" id="{D565CE5B-8DD9-4D48-8AA4-3296351B6EF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96" name="Arc 2595">
              <a:extLst>
                <a:ext uri="{FF2B5EF4-FFF2-40B4-BE49-F238E27FC236}">
                  <a16:creationId xmlns:a16="http://schemas.microsoft.com/office/drawing/2014/main" id="{57F27591-8168-47B1-8779-7E86E591665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97" name="Arc 2596">
              <a:extLst>
                <a:ext uri="{FF2B5EF4-FFF2-40B4-BE49-F238E27FC236}">
                  <a16:creationId xmlns:a16="http://schemas.microsoft.com/office/drawing/2014/main" id="{4192FABD-0414-49B2-8467-6363015BDB3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98" name="Arc 2597">
              <a:extLst>
                <a:ext uri="{FF2B5EF4-FFF2-40B4-BE49-F238E27FC236}">
                  <a16:creationId xmlns:a16="http://schemas.microsoft.com/office/drawing/2014/main" id="{6F177091-ECEE-469C-9D6B-1845144EB5D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99" name="Straight Connector 2598">
              <a:extLst>
                <a:ext uri="{FF2B5EF4-FFF2-40B4-BE49-F238E27FC236}">
                  <a16:creationId xmlns:a16="http://schemas.microsoft.com/office/drawing/2014/main" id="{300A7F36-672F-479E-9641-4588867ECFF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600" name="Straight Connector 2599">
              <a:extLst>
                <a:ext uri="{FF2B5EF4-FFF2-40B4-BE49-F238E27FC236}">
                  <a16:creationId xmlns:a16="http://schemas.microsoft.com/office/drawing/2014/main" id="{1ABFEBFB-136E-4455-88A2-5FE4376AB8E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601" name="Straight Connector 2600">
              <a:extLst>
                <a:ext uri="{FF2B5EF4-FFF2-40B4-BE49-F238E27FC236}">
                  <a16:creationId xmlns:a16="http://schemas.microsoft.com/office/drawing/2014/main" id="{A09F7628-A2E3-44A6-9FB6-1705EC7131F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602" name="Group 2601">
            <a:extLst>
              <a:ext uri="{FF2B5EF4-FFF2-40B4-BE49-F238E27FC236}">
                <a16:creationId xmlns:a16="http://schemas.microsoft.com/office/drawing/2014/main" id="{0F07552D-6C4C-4FDA-BDBF-6D13249351BE}"/>
              </a:ext>
            </a:extLst>
          </p:cNvPr>
          <p:cNvGrpSpPr/>
          <p:nvPr/>
        </p:nvGrpSpPr>
        <p:grpSpPr>
          <a:xfrm rot="2540802">
            <a:off x="-169626" y="3267075"/>
            <a:ext cx="544580" cy="346135"/>
            <a:chOff x="1459148" y="544749"/>
            <a:chExt cx="7412477" cy="5661498"/>
          </a:xfrm>
        </p:grpSpPr>
        <p:sp>
          <p:nvSpPr>
            <p:cNvPr id="2603" name="Arc 2602">
              <a:extLst>
                <a:ext uri="{FF2B5EF4-FFF2-40B4-BE49-F238E27FC236}">
                  <a16:creationId xmlns:a16="http://schemas.microsoft.com/office/drawing/2014/main" id="{EF30AF6E-6D4C-44AD-9409-F0DE8782BC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4" name="Straight Connector 2603">
              <a:extLst>
                <a:ext uri="{FF2B5EF4-FFF2-40B4-BE49-F238E27FC236}">
                  <a16:creationId xmlns:a16="http://schemas.microsoft.com/office/drawing/2014/main" id="{D29E5735-7C4F-401A-9BDF-80ED82F9FFE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05" name="Arc 2604">
              <a:extLst>
                <a:ext uri="{FF2B5EF4-FFF2-40B4-BE49-F238E27FC236}">
                  <a16:creationId xmlns:a16="http://schemas.microsoft.com/office/drawing/2014/main" id="{9C906BC2-F19E-4838-B712-D248461A033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06" name="Straight Connector 2605">
              <a:extLst>
                <a:ext uri="{FF2B5EF4-FFF2-40B4-BE49-F238E27FC236}">
                  <a16:creationId xmlns:a16="http://schemas.microsoft.com/office/drawing/2014/main" id="{E8BE2AF1-2C01-4B78-A3E7-E5B7133F0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07" name="Straight Connector 2606">
              <a:extLst>
                <a:ext uri="{FF2B5EF4-FFF2-40B4-BE49-F238E27FC236}">
                  <a16:creationId xmlns:a16="http://schemas.microsoft.com/office/drawing/2014/main" id="{91F4F9F3-D4C0-4A7E-AA41-B73FB5BE6AE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08" name="Oval 2607">
              <a:extLst>
                <a:ext uri="{FF2B5EF4-FFF2-40B4-BE49-F238E27FC236}">
                  <a16:creationId xmlns:a16="http://schemas.microsoft.com/office/drawing/2014/main" id="{E5FEAE2D-9A6E-4BD9-8511-5E4DC843686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9" name="Arc 2608">
              <a:extLst>
                <a:ext uri="{FF2B5EF4-FFF2-40B4-BE49-F238E27FC236}">
                  <a16:creationId xmlns:a16="http://schemas.microsoft.com/office/drawing/2014/main" id="{1DE1F424-DFCD-4109-AE25-63E506499BA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10" name="Arc 2609">
              <a:extLst>
                <a:ext uri="{FF2B5EF4-FFF2-40B4-BE49-F238E27FC236}">
                  <a16:creationId xmlns:a16="http://schemas.microsoft.com/office/drawing/2014/main" id="{4F667654-BA07-44F1-8D41-098A49A9A88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11" name="Arc 2610">
              <a:extLst>
                <a:ext uri="{FF2B5EF4-FFF2-40B4-BE49-F238E27FC236}">
                  <a16:creationId xmlns:a16="http://schemas.microsoft.com/office/drawing/2014/main" id="{46E1DA87-3E1B-4C53-9FEE-A742168ED0B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12" name="Arc 2611">
              <a:extLst>
                <a:ext uri="{FF2B5EF4-FFF2-40B4-BE49-F238E27FC236}">
                  <a16:creationId xmlns:a16="http://schemas.microsoft.com/office/drawing/2014/main" id="{D1188CE4-87E3-415F-9F77-3267286BC64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13" name="Straight Connector 2612">
              <a:extLst>
                <a:ext uri="{FF2B5EF4-FFF2-40B4-BE49-F238E27FC236}">
                  <a16:creationId xmlns:a16="http://schemas.microsoft.com/office/drawing/2014/main" id="{5EFC4E83-F5DF-400E-9915-9277B54B0DA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a:extLst>
                <a:ext uri="{FF2B5EF4-FFF2-40B4-BE49-F238E27FC236}">
                  <a16:creationId xmlns:a16="http://schemas.microsoft.com/office/drawing/2014/main" id="{B785607C-BAF2-4078-A46D-75A27F4E09A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a:extLst>
                <a:ext uri="{FF2B5EF4-FFF2-40B4-BE49-F238E27FC236}">
                  <a16:creationId xmlns:a16="http://schemas.microsoft.com/office/drawing/2014/main" id="{29CE6543-0372-4C3A-91C4-DCAA92629F0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616" name="Group 2615">
            <a:extLst>
              <a:ext uri="{FF2B5EF4-FFF2-40B4-BE49-F238E27FC236}">
                <a16:creationId xmlns:a16="http://schemas.microsoft.com/office/drawing/2014/main" id="{7944CF5B-4695-4D60-9AE7-94AA2A1665C7}"/>
              </a:ext>
            </a:extLst>
          </p:cNvPr>
          <p:cNvGrpSpPr/>
          <p:nvPr/>
        </p:nvGrpSpPr>
        <p:grpSpPr>
          <a:xfrm rot="2540802">
            <a:off x="-169626" y="3562350"/>
            <a:ext cx="544580" cy="346135"/>
            <a:chOff x="1459148" y="544749"/>
            <a:chExt cx="7412477" cy="5661498"/>
          </a:xfrm>
        </p:grpSpPr>
        <p:sp>
          <p:nvSpPr>
            <p:cNvPr id="2617" name="Arc 2616">
              <a:extLst>
                <a:ext uri="{FF2B5EF4-FFF2-40B4-BE49-F238E27FC236}">
                  <a16:creationId xmlns:a16="http://schemas.microsoft.com/office/drawing/2014/main" id="{BDD70BA0-E2BD-4C91-9B0B-947F408B8CD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18" name="Straight Connector 2617">
              <a:extLst>
                <a:ext uri="{FF2B5EF4-FFF2-40B4-BE49-F238E27FC236}">
                  <a16:creationId xmlns:a16="http://schemas.microsoft.com/office/drawing/2014/main" id="{42D5CA3E-013F-4DC9-8015-4D37BBA80FF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619" name="Arc 2618">
              <a:extLst>
                <a:ext uri="{FF2B5EF4-FFF2-40B4-BE49-F238E27FC236}">
                  <a16:creationId xmlns:a16="http://schemas.microsoft.com/office/drawing/2014/main" id="{5A643472-5ABE-4255-92B2-2CAF3165E85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0" name="Straight Connector 2619">
              <a:extLst>
                <a:ext uri="{FF2B5EF4-FFF2-40B4-BE49-F238E27FC236}">
                  <a16:creationId xmlns:a16="http://schemas.microsoft.com/office/drawing/2014/main" id="{75007B22-76B0-49F7-AFB3-BE6A49D965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621" name="Straight Connector 2620">
              <a:extLst>
                <a:ext uri="{FF2B5EF4-FFF2-40B4-BE49-F238E27FC236}">
                  <a16:creationId xmlns:a16="http://schemas.microsoft.com/office/drawing/2014/main" id="{92486FE3-026A-4808-9E72-C7D0AB808E7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622" name="Oval 2621">
              <a:extLst>
                <a:ext uri="{FF2B5EF4-FFF2-40B4-BE49-F238E27FC236}">
                  <a16:creationId xmlns:a16="http://schemas.microsoft.com/office/drawing/2014/main" id="{DED893AA-D50A-4E1C-811D-A389F3CE7EE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3" name="Arc 2622">
              <a:extLst>
                <a:ext uri="{FF2B5EF4-FFF2-40B4-BE49-F238E27FC236}">
                  <a16:creationId xmlns:a16="http://schemas.microsoft.com/office/drawing/2014/main" id="{538F1043-84A3-49C0-BCD9-E67B917A47A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24" name="Arc 2623">
              <a:extLst>
                <a:ext uri="{FF2B5EF4-FFF2-40B4-BE49-F238E27FC236}">
                  <a16:creationId xmlns:a16="http://schemas.microsoft.com/office/drawing/2014/main" id="{3E5EAA88-5CF3-4A0A-AEB0-D35B92C07B5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25" name="Arc 2624">
              <a:extLst>
                <a:ext uri="{FF2B5EF4-FFF2-40B4-BE49-F238E27FC236}">
                  <a16:creationId xmlns:a16="http://schemas.microsoft.com/office/drawing/2014/main" id="{38D21296-FCDB-43D1-A045-17DAF889DE6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26" name="Arc 2625">
              <a:extLst>
                <a:ext uri="{FF2B5EF4-FFF2-40B4-BE49-F238E27FC236}">
                  <a16:creationId xmlns:a16="http://schemas.microsoft.com/office/drawing/2014/main" id="{CA392DB5-010C-46BE-A30E-193FB5BD567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27" name="Straight Connector 2626">
              <a:extLst>
                <a:ext uri="{FF2B5EF4-FFF2-40B4-BE49-F238E27FC236}">
                  <a16:creationId xmlns:a16="http://schemas.microsoft.com/office/drawing/2014/main" id="{2D55A3E0-055D-4823-B572-D0653A32395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628" name="Straight Connector 2627">
              <a:extLst>
                <a:ext uri="{FF2B5EF4-FFF2-40B4-BE49-F238E27FC236}">
                  <a16:creationId xmlns:a16="http://schemas.microsoft.com/office/drawing/2014/main" id="{7AAFF4CF-29C9-4822-B818-61D6B07ED3A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629" name="Straight Connector 2628">
              <a:extLst>
                <a:ext uri="{FF2B5EF4-FFF2-40B4-BE49-F238E27FC236}">
                  <a16:creationId xmlns:a16="http://schemas.microsoft.com/office/drawing/2014/main" id="{47B24863-2509-4B94-B7CA-62283A850EE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630" name="Group 2629">
            <a:extLst>
              <a:ext uri="{FF2B5EF4-FFF2-40B4-BE49-F238E27FC236}">
                <a16:creationId xmlns:a16="http://schemas.microsoft.com/office/drawing/2014/main" id="{82CC1F18-FF5F-4E10-9686-18603F189E14}"/>
              </a:ext>
            </a:extLst>
          </p:cNvPr>
          <p:cNvGrpSpPr/>
          <p:nvPr/>
        </p:nvGrpSpPr>
        <p:grpSpPr>
          <a:xfrm rot="2540802">
            <a:off x="-169626" y="3857625"/>
            <a:ext cx="544580" cy="346135"/>
            <a:chOff x="1459148" y="544749"/>
            <a:chExt cx="7412477" cy="5661498"/>
          </a:xfrm>
        </p:grpSpPr>
        <p:sp>
          <p:nvSpPr>
            <p:cNvPr id="2631" name="Arc 2630">
              <a:extLst>
                <a:ext uri="{FF2B5EF4-FFF2-40B4-BE49-F238E27FC236}">
                  <a16:creationId xmlns:a16="http://schemas.microsoft.com/office/drawing/2014/main" id="{48BFA4BF-2D76-4ACD-A301-3622025A4E3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32" name="Straight Connector 2631">
              <a:extLst>
                <a:ext uri="{FF2B5EF4-FFF2-40B4-BE49-F238E27FC236}">
                  <a16:creationId xmlns:a16="http://schemas.microsoft.com/office/drawing/2014/main" id="{FD10F633-EF4C-4284-BB83-AD3B190FAF8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633" name="Arc 2632">
              <a:extLst>
                <a:ext uri="{FF2B5EF4-FFF2-40B4-BE49-F238E27FC236}">
                  <a16:creationId xmlns:a16="http://schemas.microsoft.com/office/drawing/2014/main" id="{54856989-17B7-4864-94EC-BB53C039992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34" name="Straight Connector 2633">
              <a:extLst>
                <a:ext uri="{FF2B5EF4-FFF2-40B4-BE49-F238E27FC236}">
                  <a16:creationId xmlns:a16="http://schemas.microsoft.com/office/drawing/2014/main" id="{45C24D7A-27E4-4C00-B28F-CE0BEC2F17B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635" name="Straight Connector 2634">
              <a:extLst>
                <a:ext uri="{FF2B5EF4-FFF2-40B4-BE49-F238E27FC236}">
                  <a16:creationId xmlns:a16="http://schemas.microsoft.com/office/drawing/2014/main" id="{3E8B8C81-B245-47CD-8E37-26230AD971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636" name="Oval 2635">
              <a:extLst>
                <a:ext uri="{FF2B5EF4-FFF2-40B4-BE49-F238E27FC236}">
                  <a16:creationId xmlns:a16="http://schemas.microsoft.com/office/drawing/2014/main" id="{B256840A-E2A3-4D5C-85C3-4E34D34E3E9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7" name="Arc 2636">
              <a:extLst>
                <a:ext uri="{FF2B5EF4-FFF2-40B4-BE49-F238E27FC236}">
                  <a16:creationId xmlns:a16="http://schemas.microsoft.com/office/drawing/2014/main" id="{EF1799FD-F42C-4B54-9CE6-A028F9164B0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38" name="Arc 2637">
              <a:extLst>
                <a:ext uri="{FF2B5EF4-FFF2-40B4-BE49-F238E27FC236}">
                  <a16:creationId xmlns:a16="http://schemas.microsoft.com/office/drawing/2014/main" id="{77CFCF9B-44BC-4583-AF0B-C99F6E03FF3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39" name="Arc 2638">
              <a:extLst>
                <a:ext uri="{FF2B5EF4-FFF2-40B4-BE49-F238E27FC236}">
                  <a16:creationId xmlns:a16="http://schemas.microsoft.com/office/drawing/2014/main" id="{B9223E59-F9D1-4585-98DF-F7AA0449324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40" name="Arc 2639">
              <a:extLst>
                <a:ext uri="{FF2B5EF4-FFF2-40B4-BE49-F238E27FC236}">
                  <a16:creationId xmlns:a16="http://schemas.microsoft.com/office/drawing/2014/main" id="{992EF616-940F-44D1-A32C-011F3355EED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41" name="Straight Connector 2640">
              <a:extLst>
                <a:ext uri="{FF2B5EF4-FFF2-40B4-BE49-F238E27FC236}">
                  <a16:creationId xmlns:a16="http://schemas.microsoft.com/office/drawing/2014/main" id="{566D27F5-738E-42FA-9CA2-DBAC58BC541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a:extLst>
                <a:ext uri="{FF2B5EF4-FFF2-40B4-BE49-F238E27FC236}">
                  <a16:creationId xmlns:a16="http://schemas.microsoft.com/office/drawing/2014/main" id="{1F4449A0-C68B-4342-ACB1-297A88FD3B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a:extLst>
                <a:ext uri="{FF2B5EF4-FFF2-40B4-BE49-F238E27FC236}">
                  <a16:creationId xmlns:a16="http://schemas.microsoft.com/office/drawing/2014/main" id="{FE1AA3EE-5998-4211-8D24-092E7E316EC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644" name="Group 2643">
            <a:extLst>
              <a:ext uri="{FF2B5EF4-FFF2-40B4-BE49-F238E27FC236}">
                <a16:creationId xmlns:a16="http://schemas.microsoft.com/office/drawing/2014/main" id="{79DC0340-63AD-4C1B-A1A5-87A853E88918}"/>
              </a:ext>
            </a:extLst>
          </p:cNvPr>
          <p:cNvGrpSpPr/>
          <p:nvPr/>
        </p:nvGrpSpPr>
        <p:grpSpPr>
          <a:xfrm rot="2540802">
            <a:off x="-169626" y="4152900"/>
            <a:ext cx="544580" cy="346135"/>
            <a:chOff x="1459148" y="544749"/>
            <a:chExt cx="7412477" cy="5661498"/>
          </a:xfrm>
        </p:grpSpPr>
        <p:sp>
          <p:nvSpPr>
            <p:cNvPr id="2645" name="Arc 2644">
              <a:extLst>
                <a:ext uri="{FF2B5EF4-FFF2-40B4-BE49-F238E27FC236}">
                  <a16:creationId xmlns:a16="http://schemas.microsoft.com/office/drawing/2014/main" id="{7543ED42-8414-435B-9958-67B6258615E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46" name="Straight Connector 2645">
              <a:extLst>
                <a:ext uri="{FF2B5EF4-FFF2-40B4-BE49-F238E27FC236}">
                  <a16:creationId xmlns:a16="http://schemas.microsoft.com/office/drawing/2014/main" id="{FB59079E-2A9C-45AB-95E1-A25E3E1E411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647" name="Arc 2646">
              <a:extLst>
                <a:ext uri="{FF2B5EF4-FFF2-40B4-BE49-F238E27FC236}">
                  <a16:creationId xmlns:a16="http://schemas.microsoft.com/office/drawing/2014/main" id="{C0CDDA0E-B7E2-48B5-8547-26AC09D9F36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48" name="Straight Connector 2647">
              <a:extLst>
                <a:ext uri="{FF2B5EF4-FFF2-40B4-BE49-F238E27FC236}">
                  <a16:creationId xmlns:a16="http://schemas.microsoft.com/office/drawing/2014/main" id="{7CDDEEBC-7FFD-4D2B-B21D-8C1507ED356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649" name="Straight Connector 2648">
              <a:extLst>
                <a:ext uri="{FF2B5EF4-FFF2-40B4-BE49-F238E27FC236}">
                  <a16:creationId xmlns:a16="http://schemas.microsoft.com/office/drawing/2014/main" id="{566B1348-DB21-4345-940B-1370DA89FF6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650" name="Oval 2649">
              <a:extLst>
                <a:ext uri="{FF2B5EF4-FFF2-40B4-BE49-F238E27FC236}">
                  <a16:creationId xmlns:a16="http://schemas.microsoft.com/office/drawing/2014/main" id="{87150093-C940-4EB9-8EDF-87714F3364F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1" name="Arc 2650">
              <a:extLst>
                <a:ext uri="{FF2B5EF4-FFF2-40B4-BE49-F238E27FC236}">
                  <a16:creationId xmlns:a16="http://schemas.microsoft.com/office/drawing/2014/main" id="{6A82E2C8-13FC-45A8-8AA3-71B6B8E4743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52" name="Arc 2651">
              <a:extLst>
                <a:ext uri="{FF2B5EF4-FFF2-40B4-BE49-F238E27FC236}">
                  <a16:creationId xmlns:a16="http://schemas.microsoft.com/office/drawing/2014/main" id="{29C6F662-296C-476A-A449-067B38A27BA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53" name="Arc 2652">
              <a:extLst>
                <a:ext uri="{FF2B5EF4-FFF2-40B4-BE49-F238E27FC236}">
                  <a16:creationId xmlns:a16="http://schemas.microsoft.com/office/drawing/2014/main" id="{A5F1FE3F-0AC9-47EF-8373-211F19E03D8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54" name="Arc 2653">
              <a:extLst>
                <a:ext uri="{FF2B5EF4-FFF2-40B4-BE49-F238E27FC236}">
                  <a16:creationId xmlns:a16="http://schemas.microsoft.com/office/drawing/2014/main" id="{93F6CF00-A90D-4301-974E-D7A28BA59DD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55" name="Straight Connector 2654">
              <a:extLst>
                <a:ext uri="{FF2B5EF4-FFF2-40B4-BE49-F238E27FC236}">
                  <a16:creationId xmlns:a16="http://schemas.microsoft.com/office/drawing/2014/main" id="{C748BFDB-4E61-42D9-9E65-E29F12B0048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656" name="Straight Connector 2655">
              <a:extLst>
                <a:ext uri="{FF2B5EF4-FFF2-40B4-BE49-F238E27FC236}">
                  <a16:creationId xmlns:a16="http://schemas.microsoft.com/office/drawing/2014/main" id="{5AF3B7C0-18EF-42C3-9043-690E17528C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657" name="Straight Connector 2656">
              <a:extLst>
                <a:ext uri="{FF2B5EF4-FFF2-40B4-BE49-F238E27FC236}">
                  <a16:creationId xmlns:a16="http://schemas.microsoft.com/office/drawing/2014/main" id="{89304FE1-03C9-4AA3-B4C7-08A28DDED1C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658" name="Group 2657">
            <a:extLst>
              <a:ext uri="{FF2B5EF4-FFF2-40B4-BE49-F238E27FC236}">
                <a16:creationId xmlns:a16="http://schemas.microsoft.com/office/drawing/2014/main" id="{350CE02E-229E-4E79-BE80-DD089C9DC62A}"/>
              </a:ext>
            </a:extLst>
          </p:cNvPr>
          <p:cNvGrpSpPr/>
          <p:nvPr/>
        </p:nvGrpSpPr>
        <p:grpSpPr>
          <a:xfrm rot="2540802">
            <a:off x="-169626" y="4448175"/>
            <a:ext cx="544580" cy="346135"/>
            <a:chOff x="1459148" y="544749"/>
            <a:chExt cx="7412477" cy="5661498"/>
          </a:xfrm>
        </p:grpSpPr>
        <p:sp>
          <p:nvSpPr>
            <p:cNvPr id="2659" name="Arc 2658">
              <a:extLst>
                <a:ext uri="{FF2B5EF4-FFF2-40B4-BE49-F238E27FC236}">
                  <a16:creationId xmlns:a16="http://schemas.microsoft.com/office/drawing/2014/main" id="{8578695B-2B57-4A41-A4A6-4264A49594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60" name="Straight Connector 2659">
              <a:extLst>
                <a:ext uri="{FF2B5EF4-FFF2-40B4-BE49-F238E27FC236}">
                  <a16:creationId xmlns:a16="http://schemas.microsoft.com/office/drawing/2014/main" id="{0016B6BA-330A-4D44-9198-7FD3703B897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661" name="Arc 2660">
              <a:extLst>
                <a:ext uri="{FF2B5EF4-FFF2-40B4-BE49-F238E27FC236}">
                  <a16:creationId xmlns:a16="http://schemas.microsoft.com/office/drawing/2014/main" id="{D78AD90B-CC9E-463B-AD48-9B681867966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62" name="Straight Connector 2661">
              <a:extLst>
                <a:ext uri="{FF2B5EF4-FFF2-40B4-BE49-F238E27FC236}">
                  <a16:creationId xmlns:a16="http://schemas.microsoft.com/office/drawing/2014/main" id="{0A8471EC-CE3A-42AB-A314-0AF3FD4E4F2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663" name="Straight Connector 2662">
              <a:extLst>
                <a:ext uri="{FF2B5EF4-FFF2-40B4-BE49-F238E27FC236}">
                  <a16:creationId xmlns:a16="http://schemas.microsoft.com/office/drawing/2014/main" id="{6B273F3B-DF12-49AF-8F94-636D12AF711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664" name="Oval 2663">
              <a:extLst>
                <a:ext uri="{FF2B5EF4-FFF2-40B4-BE49-F238E27FC236}">
                  <a16:creationId xmlns:a16="http://schemas.microsoft.com/office/drawing/2014/main" id="{48848A21-ED3C-442B-AA2E-FA52CD9806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5" name="Arc 2664">
              <a:extLst>
                <a:ext uri="{FF2B5EF4-FFF2-40B4-BE49-F238E27FC236}">
                  <a16:creationId xmlns:a16="http://schemas.microsoft.com/office/drawing/2014/main" id="{45060D76-594F-4A15-BA98-91884F99569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6" name="Arc 2665">
              <a:extLst>
                <a:ext uri="{FF2B5EF4-FFF2-40B4-BE49-F238E27FC236}">
                  <a16:creationId xmlns:a16="http://schemas.microsoft.com/office/drawing/2014/main" id="{94A49512-EC47-4CAB-8D2E-321CAB6ACBF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67" name="Arc 2666">
              <a:extLst>
                <a:ext uri="{FF2B5EF4-FFF2-40B4-BE49-F238E27FC236}">
                  <a16:creationId xmlns:a16="http://schemas.microsoft.com/office/drawing/2014/main" id="{66C64186-E85A-4EA3-A49F-9CD6D51628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8" name="Arc 2667">
              <a:extLst>
                <a:ext uri="{FF2B5EF4-FFF2-40B4-BE49-F238E27FC236}">
                  <a16:creationId xmlns:a16="http://schemas.microsoft.com/office/drawing/2014/main" id="{11AB1F15-2C8F-4B9B-9947-E7B28CA936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69" name="Straight Connector 2668">
              <a:extLst>
                <a:ext uri="{FF2B5EF4-FFF2-40B4-BE49-F238E27FC236}">
                  <a16:creationId xmlns:a16="http://schemas.microsoft.com/office/drawing/2014/main" id="{D4487714-C3E5-4423-9024-203A741A289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a:extLst>
                <a:ext uri="{FF2B5EF4-FFF2-40B4-BE49-F238E27FC236}">
                  <a16:creationId xmlns:a16="http://schemas.microsoft.com/office/drawing/2014/main" id="{9BA4A9C9-74D0-463D-A56F-261C69AA468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a:extLst>
                <a:ext uri="{FF2B5EF4-FFF2-40B4-BE49-F238E27FC236}">
                  <a16:creationId xmlns:a16="http://schemas.microsoft.com/office/drawing/2014/main" id="{FA54AD3A-9A6E-4193-A104-B5E93B24083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672" name="Group 2671">
            <a:extLst>
              <a:ext uri="{FF2B5EF4-FFF2-40B4-BE49-F238E27FC236}">
                <a16:creationId xmlns:a16="http://schemas.microsoft.com/office/drawing/2014/main" id="{03DD4784-22EF-42BA-B319-2A844546E5E8}"/>
              </a:ext>
            </a:extLst>
          </p:cNvPr>
          <p:cNvGrpSpPr/>
          <p:nvPr/>
        </p:nvGrpSpPr>
        <p:grpSpPr>
          <a:xfrm rot="2540802">
            <a:off x="-169626" y="4743450"/>
            <a:ext cx="544580" cy="346135"/>
            <a:chOff x="1459148" y="544749"/>
            <a:chExt cx="7412477" cy="5661498"/>
          </a:xfrm>
        </p:grpSpPr>
        <p:sp>
          <p:nvSpPr>
            <p:cNvPr id="2673" name="Arc 2672">
              <a:extLst>
                <a:ext uri="{FF2B5EF4-FFF2-40B4-BE49-F238E27FC236}">
                  <a16:creationId xmlns:a16="http://schemas.microsoft.com/office/drawing/2014/main" id="{F19A7212-481E-4A9C-A708-0FF1FF9C3C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74" name="Straight Connector 2673">
              <a:extLst>
                <a:ext uri="{FF2B5EF4-FFF2-40B4-BE49-F238E27FC236}">
                  <a16:creationId xmlns:a16="http://schemas.microsoft.com/office/drawing/2014/main" id="{E761CC66-5DC7-470F-A190-3B6D0836862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75" name="Arc 2674">
              <a:extLst>
                <a:ext uri="{FF2B5EF4-FFF2-40B4-BE49-F238E27FC236}">
                  <a16:creationId xmlns:a16="http://schemas.microsoft.com/office/drawing/2014/main" id="{CF7CDE2C-0BFD-424C-A2A8-48C039387D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76" name="Straight Connector 2675">
              <a:extLst>
                <a:ext uri="{FF2B5EF4-FFF2-40B4-BE49-F238E27FC236}">
                  <a16:creationId xmlns:a16="http://schemas.microsoft.com/office/drawing/2014/main" id="{EA122DB8-2819-4F8D-AC1D-025BB37263C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77" name="Straight Connector 2676">
              <a:extLst>
                <a:ext uri="{FF2B5EF4-FFF2-40B4-BE49-F238E27FC236}">
                  <a16:creationId xmlns:a16="http://schemas.microsoft.com/office/drawing/2014/main" id="{D9538B17-036A-4B66-B962-A0BB0D6757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78" name="Oval 2677">
              <a:extLst>
                <a:ext uri="{FF2B5EF4-FFF2-40B4-BE49-F238E27FC236}">
                  <a16:creationId xmlns:a16="http://schemas.microsoft.com/office/drawing/2014/main" id="{38755305-C5A8-4206-882B-FA4BFB0B8A8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9" name="Arc 2678">
              <a:extLst>
                <a:ext uri="{FF2B5EF4-FFF2-40B4-BE49-F238E27FC236}">
                  <a16:creationId xmlns:a16="http://schemas.microsoft.com/office/drawing/2014/main" id="{B28A81FD-1E4D-4478-9040-46C806EF85C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0" name="Arc 2679">
              <a:extLst>
                <a:ext uri="{FF2B5EF4-FFF2-40B4-BE49-F238E27FC236}">
                  <a16:creationId xmlns:a16="http://schemas.microsoft.com/office/drawing/2014/main" id="{43998AF3-E4B5-41C4-B793-C1694C408FB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81" name="Arc 2680">
              <a:extLst>
                <a:ext uri="{FF2B5EF4-FFF2-40B4-BE49-F238E27FC236}">
                  <a16:creationId xmlns:a16="http://schemas.microsoft.com/office/drawing/2014/main" id="{366B6FFB-9B9B-4593-8DFA-F3BFC14F971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2" name="Arc 2681">
              <a:extLst>
                <a:ext uri="{FF2B5EF4-FFF2-40B4-BE49-F238E27FC236}">
                  <a16:creationId xmlns:a16="http://schemas.microsoft.com/office/drawing/2014/main" id="{4AEA28B7-AEA0-4C17-BE87-DE3424A23A6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83" name="Straight Connector 2682">
              <a:extLst>
                <a:ext uri="{FF2B5EF4-FFF2-40B4-BE49-F238E27FC236}">
                  <a16:creationId xmlns:a16="http://schemas.microsoft.com/office/drawing/2014/main" id="{AA2B19AA-BEBD-4A81-8E7C-C7F7B92E642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684" name="Straight Connector 2683">
              <a:extLst>
                <a:ext uri="{FF2B5EF4-FFF2-40B4-BE49-F238E27FC236}">
                  <a16:creationId xmlns:a16="http://schemas.microsoft.com/office/drawing/2014/main" id="{BF5210F7-DBF5-470A-8CCE-407EA4C491A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685" name="Straight Connector 2684">
              <a:extLst>
                <a:ext uri="{FF2B5EF4-FFF2-40B4-BE49-F238E27FC236}">
                  <a16:creationId xmlns:a16="http://schemas.microsoft.com/office/drawing/2014/main" id="{775C40C2-EE0B-4590-AAB6-4B3537D030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686" name="Group 2685">
            <a:extLst>
              <a:ext uri="{FF2B5EF4-FFF2-40B4-BE49-F238E27FC236}">
                <a16:creationId xmlns:a16="http://schemas.microsoft.com/office/drawing/2014/main" id="{5CED3F7B-0A70-46A3-BED2-CAE67B58FDF6}"/>
              </a:ext>
            </a:extLst>
          </p:cNvPr>
          <p:cNvGrpSpPr/>
          <p:nvPr/>
        </p:nvGrpSpPr>
        <p:grpSpPr>
          <a:xfrm rot="2540802">
            <a:off x="-169626" y="5038725"/>
            <a:ext cx="544580" cy="346135"/>
            <a:chOff x="1459148" y="544749"/>
            <a:chExt cx="7412477" cy="5661498"/>
          </a:xfrm>
        </p:grpSpPr>
        <p:sp>
          <p:nvSpPr>
            <p:cNvPr id="2687" name="Arc 2686">
              <a:extLst>
                <a:ext uri="{FF2B5EF4-FFF2-40B4-BE49-F238E27FC236}">
                  <a16:creationId xmlns:a16="http://schemas.microsoft.com/office/drawing/2014/main" id="{ECF6A7F3-60BD-43D1-B5D5-3C9323F743F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88" name="Straight Connector 2687">
              <a:extLst>
                <a:ext uri="{FF2B5EF4-FFF2-40B4-BE49-F238E27FC236}">
                  <a16:creationId xmlns:a16="http://schemas.microsoft.com/office/drawing/2014/main" id="{BCA92697-194A-4636-BF0B-B5BB0364BB8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689" name="Arc 2688">
              <a:extLst>
                <a:ext uri="{FF2B5EF4-FFF2-40B4-BE49-F238E27FC236}">
                  <a16:creationId xmlns:a16="http://schemas.microsoft.com/office/drawing/2014/main" id="{BD44A4E5-B74F-430E-AE33-EA2215B7DE0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90" name="Straight Connector 2689">
              <a:extLst>
                <a:ext uri="{FF2B5EF4-FFF2-40B4-BE49-F238E27FC236}">
                  <a16:creationId xmlns:a16="http://schemas.microsoft.com/office/drawing/2014/main" id="{F71DA7FD-61AB-4418-AC54-CAF2A68C647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691" name="Straight Connector 2690">
              <a:extLst>
                <a:ext uri="{FF2B5EF4-FFF2-40B4-BE49-F238E27FC236}">
                  <a16:creationId xmlns:a16="http://schemas.microsoft.com/office/drawing/2014/main" id="{B69B448B-E18C-468D-87D5-7CEAA02190E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692" name="Oval 2691">
              <a:extLst>
                <a:ext uri="{FF2B5EF4-FFF2-40B4-BE49-F238E27FC236}">
                  <a16:creationId xmlns:a16="http://schemas.microsoft.com/office/drawing/2014/main" id="{2DC698CE-A6D0-4BED-94D5-96D01B8B46A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3" name="Arc 2692">
              <a:extLst>
                <a:ext uri="{FF2B5EF4-FFF2-40B4-BE49-F238E27FC236}">
                  <a16:creationId xmlns:a16="http://schemas.microsoft.com/office/drawing/2014/main" id="{580D18FC-6CCB-4C32-86EE-6668A285D8D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94" name="Arc 2693">
              <a:extLst>
                <a:ext uri="{FF2B5EF4-FFF2-40B4-BE49-F238E27FC236}">
                  <a16:creationId xmlns:a16="http://schemas.microsoft.com/office/drawing/2014/main" id="{5A51CF6F-5835-4A8F-96D8-E8EDE565F81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95" name="Arc 2694">
              <a:extLst>
                <a:ext uri="{FF2B5EF4-FFF2-40B4-BE49-F238E27FC236}">
                  <a16:creationId xmlns:a16="http://schemas.microsoft.com/office/drawing/2014/main" id="{50CC3122-CBA1-44D6-94A1-D363CD27D04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96" name="Arc 2695">
              <a:extLst>
                <a:ext uri="{FF2B5EF4-FFF2-40B4-BE49-F238E27FC236}">
                  <a16:creationId xmlns:a16="http://schemas.microsoft.com/office/drawing/2014/main" id="{2C968983-3F5B-47AF-98B4-CDDB8827973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7" name="Straight Connector 2696">
              <a:extLst>
                <a:ext uri="{FF2B5EF4-FFF2-40B4-BE49-F238E27FC236}">
                  <a16:creationId xmlns:a16="http://schemas.microsoft.com/office/drawing/2014/main" id="{36B9A09E-A30A-4CB2-81BA-56345483660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a:extLst>
                <a:ext uri="{FF2B5EF4-FFF2-40B4-BE49-F238E27FC236}">
                  <a16:creationId xmlns:a16="http://schemas.microsoft.com/office/drawing/2014/main" id="{5D13BDD5-BCBC-4CA3-B527-24CEA33D4D9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699" name="Straight Connector 2698">
              <a:extLst>
                <a:ext uri="{FF2B5EF4-FFF2-40B4-BE49-F238E27FC236}">
                  <a16:creationId xmlns:a16="http://schemas.microsoft.com/office/drawing/2014/main" id="{026BD14E-BA60-48E4-9245-4777797482C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700" name="Group 2699">
            <a:extLst>
              <a:ext uri="{FF2B5EF4-FFF2-40B4-BE49-F238E27FC236}">
                <a16:creationId xmlns:a16="http://schemas.microsoft.com/office/drawing/2014/main" id="{B1C964B2-59AF-4A2F-AE29-9B8089CE762C}"/>
              </a:ext>
            </a:extLst>
          </p:cNvPr>
          <p:cNvGrpSpPr/>
          <p:nvPr/>
        </p:nvGrpSpPr>
        <p:grpSpPr>
          <a:xfrm rot="2540802">
            <a:off x="-169626" y="5334000"/>
            <a:ext cx="544580" cy="346135"/>
            <a:chOff x="1459148" y="544749"/>
            <a:chExt cx="7412477" cy="5661498"/>
          </a:xfrm>
        </p:grpSpPr>
        <p:sp>
          <p:nvSpPr>
            <p:cNvPr id="2701" name="Arc 2700">
              <a:extLst>
                <a:ext uri="{FF2B5EF4-FFF2-40B4-BE49-F238E27FC236}">
                  <a16:creationId xmlns:a16="http://schemas.microsoft.com/office/drawing/2014/main" id="{DECA7499-659D-4FFA-ADA2-3D1B0AD135D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02" name="Straight Connector 2701">
              <a:extLst>
                <a:ext uri="{FF2B5EF4-FFF2-40B4-BE49-F238E27FC236}">
                  <a16:creationId xmlns:a16="http://schemas.microsoft.com/office/drawing/2014/main" id="{5EE3CEFE-A590-4D9D-84B4-2424128C1DC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703" name="Arc 2702">
              <a:extLst>
                <a:ext uri="{FF2B5EF4-FFF2-40B4-BE49-F238E27FC236}">
                  <a16:creationId xmlns:a16="http://schemas.microsoft.com/office/drawing/2014/main" id="{D4A15281-79D5-4768-9EB0-D7ED86AE880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04" name="Straight Connector 2703">
              <a:extLst>
                <a:ext uri="{FF2B5EF4-FFF2-40B4-BE49-F238E27FC236}">
                  <a16:creationId xmlns:a16="http://schemas.microsoft.com/office/drawing/2014/main" id="{A53D0C9F-AA62-46E3-8162-D17A4EE9EC9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705" name="Straight Connector 2704">
              <a:extLst>
                <a:ext uri="{FF2B5EF4-FFF2-40B4-BE49-F238E27FC236}">
                  <a16:creationId xmlns:a16="http://schemas.microsoft.com/office/drawing/2014/main" id="{0DB5159D-0178-4200-B56B-BF8E50EC7F8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706" name="Oval 2705">
              <a:extLst>
                <a:ext uri="{FF2B5EF4-FFF2-40B4-BE49-F238E27FC236}">
                  <a16:creationId xmlns:a16="http://schemas.microsoft.com/office/drawing/2014/main" id="{0A884BE2-C016-4B81-9B53-39FB4742D1C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7" name="Arc 2706">
              <a:extLst>
                <a:ext uri="{FF2B5EF4-FFF2-40B4-BE49-F238E27FC236}">
                  <a16:creationId xmlns:a16="http://schemas.microsoft.com/office/drawing/2014/main" id="{9DE67774-565D-410A-A6E8-814D30BF3C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08" name="Arc 2707">
              <a:extLst>
                <a:ext uri="{FF2B5EF4-FFF2-40B4-BE49-F238E27FC236}">
                  <a16:creationId xmlns:a16="http://schemas.microsoft.com/office/drawing/2014/main" id="{A257619F-7A95-46F0-9058-F7B44752E09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09" name="Arc 2708">
              <a:extLst>
                <a:ext uri="{FF2B5EF4-FFF2-40B4-BE49-F238E27FC236}">
                  <a16:creationId xmlns:a16="http://schemas.microsoft.com/office/drawing/2014/main" id="{8C1576E7-EB5A-4850-8A3F-DE1DACBD2A0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10" name="Arc 2709">
              <a:extLst>
                <a:ext uri="{FF2B5EF4-FFF2-40B4-BE49-F238E27FC236}">
                  <a16:creationId xmlns:a16="http://schemas.microsoft.com/office/drawing/2014/main" id="{017CED0B-4EEC-4A2D-8D0F-1DDCFBF0ECA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11" name="Straight Connector 2710">
              <a:extLst>
                <a:ext uri="{FF2B5EF4-FFF2-40B4-BE49-F238E27FC236}">
                  <a16:creationId xmlns:a16="http://schemas.microsoft.com/office/drawing/2014/main" id="{72E78143-1CAE-4016-B831-1BDBF65C3E7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712" name="Straight Connector 2711">
              <a:extLst>
                <a:ext uri="{FF2B5EF4-FFF2-40B4-BE49-F238E27FC236}">
                  <a16:creationId xmlns:a16="http://schemas.microsoft.com/office/drawing/2014/main" id="{2789D939-FF15-4C05-B506-DC332726BD5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a:extLst>
                <a:ext uri="{FF2B5EF4-FFF2-40B4-BE49-F238E27FC236}">
                  <a16:creationId xmlns:a16="http://schemas.microsoft.com/office/drawing/2014/main" id="{FAE24054-C61F-4A34-8026-B86E48E7612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714" name="Group 2713">
            <a:extLst>
              <a:ext uri="{FF2B5EF4-FFF2-40B4-BE49-F238E27FC236}">
                <a16:creationId xmlns:a16="http://schemas.microsoft.com/office/drawing/2014/main" id="{2E82C135-8D9F-4BF9-BEEF-FAF39B92E044}"/>
              </a:ext>
            </a:extLst>
          </p:cNvPr>
          <p:cNvGrpSpPr/>
          <p:nvPr/>
        </p:nvGrpSpPr>
        <p:grpSpPr>
          <a:xfrm rot="2540802">
            <a:off x="-169626" y="5629275"/>
            <a:ext cx="544580" cy="346135"/>
            <a:chOff x="1459148" y="544749"/>
            <a:chExt cx="7412477" cy="5661498"/>
          </a:xfrm>
        </p:grpSpPr>
        <p:sp>
          <p:nvSpPr>
            <p:cNvPr id="2715" name="Arc 2714">
              <a:extLst>
                <a:ext uri="{FF2B5EF4-FFF2-40B4-BE49-F238E27FC236}">
                  <a16:creationId xmlns:a16="http://schemas.microsoft.com/office/drawing/2014/main" id="{B5F9EDB4-DD2E-4F8D-91E0-D9BC1088F63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16" name="Straight Connector 2715">
              <a:extLst>
                <a:ext uri="{FF2B5EF4-FFF2-40B4-BE49-F238E27FC236}">
                  <a16:creationId xmlns:a16="http://schemas.microsoft.com/office/drawing/2014/main" id="{2FC578F1-881C-4DC1-95F7-71064E656B5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717" name="Arc 2716">
              <a:extLst>
                <a:ext uri="{FF2B5EF4-FFF2-40B4-BE49-F238E27FC236}">
                  <a16:creationId xmlns:a16="http://schemas.microsoft.com/office/drawing/2014/main" id="{A5DE66B5-A114-445F-8657-77A78CE1932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18" name="Straight Connector 2717">
              <a:extLst>
                <a:ext uri="{FF2B5EF4-FFF2-40B4-BE49-F238E27FC236}">
                  <a16:creationId xmlns:a16="http://schemas.microsoft.com/office/drawing/2014/main" id="{09FED391-2150-4EB3-859A-9DFB1B0E720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719" name="Straight Connector 2718">
              <a:extLst>
                <a:ext uri="{FF2B5EF4-FFF2-40B4-BE49-F238E27FC236}">
                  <a16:creationId xmlns:a16="http://schemas.microsoft.com/office/drawing/2014/main" id="{ADE28876-9CFD-43C0-8D83-06CB6E1B267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720" name="Oval 2719">
              <a:extLst>
                <a:ext uri="{FF2B5EF4-FFF2-40B4-BE49-F238E27FC236}">
                  <a16:creationId xmlns:a16="http://schemas.microsoft.com/office/drawing/2014/main" id="{A2153396-4064-44AB-A72D-43FEFBD83B6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1" name="Arc 2720">
              <a:extLst>
                <a:ext uri="{FF2B5EF4-FFF2-40B4-BE49-F238E27FC236}">
                  <a16:creationId xmlns:a16="http://schemas.microsoft.com/office/drawing/2014/main" id="{C4D649E9-EAD4-4359-B73B-7D151B7568E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22" name="Arc 2721">
              <a:extLst>
                <a:ext uri="{FF2B5EF4-FFF2-40B4-BE49-F238E27FC236}">
                  <a16:creationId xmlns:a16="http://schemas.microsoft.com/office/drawing/2014/main" id="{F55DB8CD-F43B-4B82-82CE-30A564D875C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23" name="Arc 2722">
              <a:extLst>
                <a:ext uri="{FF2B5EF4-FFF2-40B4-BE49-F238E27FC236}">
                  <a16:creationId xmlns:a16="http://schemas.microsoft.com/office/drawing/2014/main" id="{63B2FE71-36B7-49A5-BB17-5197E74A9F4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24" name="Arc 2723">
              <a:extLst>
                <a:ext uri="{FF2B5EF4-FFF2-40B4-BE49-F238E27FC236}">
                  <a16:creationId xmlns:a16="http://schemas.microsoft.com/office/drawing/2014/main" id="{BC7E56F4-03EA-4195-B611-EC0B6955F70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25" name="Straight Connector 2724">
              <a:extLst>
                <a:ext uri="{FF2B5EF4-FFF2-40B4-BE49-F238E27FC236}">
                  <a16:creationId xmlns:a16="http://schemas.microsoft.com/office/drawing/2014/main" id="{03DBB629-EE1F-4717-B6B6-F4C451C94D1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726" name="Straight Connector 2725">
              <a:extLst>
                <a:ext uri="{FF2B5EF4-FFF2-40B4-BE49-F238E27FC236}">
                  <a16:creationId xmlns:a16="http://schemas.microsoft.com/office/drawing/2014/main" id="{ECCF27F1-C9BA-4555-B359-ADC93ED5C4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727" name="Straight Connector 2726">
              <a:extLst>
                <a:ext uri="{FF2B5EF4-FFF2-40B4-BE49-F238E27FC236}">
                  <a16:creationId xmlns:a16="http://schemas.microsoft.com/office/drawing/2014/main" id="{2555F062-3ABC-4602-8673-9E5FA3A4B43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728" name="Group 2727">
            <a:extLst>
              <a:ext uri="{FF2B5EF4-FFF2-40B4-BE49-F238E27FC236}">
                <a16:creationId xmlns:a16="http://schemas.microsoft.com/office/drawing/2014/main" id="{0AFFDBCB-852A-4EF1-9DA3-2DEF07A9977B}"/>
              </a:ext>
            </a:extLst>
          </p:cNvPr>
          <p:cNvGrpSpPr/>
          <p:nvPr/>
        </p:nvGrpSpPr>
        <p:grpSpPr>
          <a:xfrm rot="2540802">
            <a:off x="-169626" y="5924550"/>
            <a:ext cx="544580" cy="346135"/>
            <a:chOff x="1459148" y="544749"/>
            <a:chExt cx="7412477" cy="5661498"/>
          </a:xfrm>
        </p:grpSpPr>
        <p:sp>
          <p:nvSpPr>
            <p:cNvPr id="2729" name="Arc 2728">
              <a:extLst>
                <a:ext uri="{FF2B5EF4-FFF2-40B4-BE49-F238E27FC236}">
                  <a16:creationId xmlns:a16="http://schemas.microsoft.com/office/drawing/2014/main" id="{56A8E858-2DB2-4B00-91E6-E589492A63A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30" name="Straight Connector 2729">
              <a:extLst>
                <a:ext uri="{FF2B5EF4-FFF2-40B4-BE49-F238E27FC236}">
                  <a16:creationId xmlns:a16="http://schemas.microsoft.com/office/drawing/2014/main" id="{96D365ED-9C95-4BCC-AADC-ACF089CB11E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31" name="Arc 2730">
              <a:extLst>
                <a:ext uri="{FF2B5EF4-FFF2-40B4-BE49-F238E27FC236}">
                  <a16:creationId xmlns:a16="http://schemas.microsoft.com/office/drawing/2014/main" id="{F72BA4F0-50EF-4931-B9A6-DC162B87824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32" name="Straight Connector 2731">
              <a:extLst>
                <a:ext uri="{FF2B5EF4-FFF2-40B4-BE49-F238E27FC236}">
                  <a16:creationId xmlns:a16="http://schemas.microsoft.com/office/drawing/2014/main" id="{067BC964-31BA-4030-9B48-82BB81B1069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33" name="Straight Connector 2732">
              <a:extLst>
                <a:ext uri="{FF2B5EF4-FFF2-40B4-BE49-F238E27FC236}">
                  <a16:creationId xmlns:a16="http://schemas.microsoft.com/office/drawing/2014/main" id="{F30038FE-1A0F-4C7B-8CFC-0662BE4872E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34" name="Oval 2733">
              <a:extLst>
                <a:ext uri="{FF2B5EF4-FFF2-40B4-BE49-F238E27FC236}">
                  <a16:creationId xmlns:a16="http://schemas.microsoft.com/office/drawing/2014/main" id="{08658375-835B-448B-BF30-52D061E7BC5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5" name="Arc 2734">
              <a:extLst>
                <a:ext uri="{FF2B5EF4-FFF2-40B4-BE49-F238E27FC236}">
                  <a16:creationId xmlns:a16="http://schemas.microsoft.com/office/drawing/2014/main" id="{6027CE30-1735-4FE7-A197-7AFF5C5FE51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36" name="Arc 2735">
              <a:extLst>
                <a:ext uri="{FF2B5EF4-FFF2-40B4-BE49-F238E27FC236}">
                  <a16:creationId xmlns:a16="http://schemas.microsoft.com/office/drawing/2014/main" id="{2A5950A1-BA26-4B7A-9FCB-929CD20E32E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37" name="Arc 2736">
              <a:extLst>
                <a:ext uri="{FF2B5EF4-FFF2-40B4-BE49-F238E27FC236}">
                  <a16:creationId xmlns:a16="http://schemas.microsoft.com/office/drawing/2014/main" id="{139CB5B3-323D-4930-A6FA-47C16057DE8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38" name="Arc 2737">
              <a:extLst>
                <a:ext uri="{FF2B5EF4-FFF2-40B4-BE49-F238E27FC236}">
                  <a16:creationId xmlns:a16="http://schemas.microsoft.com/office/drawing/2014/main" id="{E7C70DDF-B85D-4EA9-87CC-2EDB062D90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39" name="Straight Connector 2738">
              <a:extLst>
                <a:ext uri="{FF2B5EF4-FFF2-40B4-BE49-F238E27FC236}">
                  <a16:creationId xmlns:a16="http://schemas.microsoft.com/office/drawing/2014/main" id="{C8132A27-59B8-40E4-BB6F-91ABEBE691F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40" name="Straight Connector 2739">
              <a:extLst>
                <a:ext uri="{FF2B5EF4-FFF2-40B4-BE49-F238E27FC236}">
                  <a16:creationId xmlns:a16="http://schemas.microsoft.com/office/drawing/2014/main" id="{AFF90115-52E7-4CCF-BECE-CD17646ECC2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41" name="Straight Connector 2740">
              <a:extLst>
                <a:ext uri="{FF2B5EF4-FFF2-40B4-BE49-F238E27FC236}">
                  <a16:creationId xmlns:a16="http://schemas.microsoft.com/office/drawing/2014/main" id="{49E6DC3D-7579-4D47-BE8F-A4AD3FC967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742" name="Group 2741">
            <a:extLst>
              <a:ext uri="{FF2B5EF4-FFF2-40B4-BE49-F238E27FC236}">
                <a16:creationId xmlns:a16="http://schemas.microsoft.com/office/drawing/2014/main" id="{C2C3E70A-6625-4CD4-A76E-241400C58417}"/>
              </a:ext>
            </a:extLst>
          </p:cNvPr>
          <p:cNvGrpSpPr/>
          <p:nvPr/>
        </p:nvGrpSpPr>
        <p:grpSpPr>
          <a:xfrm rot="2540802">
            <a:off x="-169626" y="6219825"/>
            <a:ext cx="544580" cy="346135"/>
            <a:chOff x="1459148" y="544749"/>
            <a:chExt cx="7412477" cy="5661498"/>
          </a:xfrm>
        </p:grpSpPr>
        <p:sp>
          <p:nvSpPr>
            <p:cNvPr id="2743" name="Arc 2742">
              <a:extLst>
                <a:ext uri="{FF2B5EF4-FFF2-40B4-BE49-F238E27FC236}">
                  <a16:creationId xmlns:a16="http://schemas.microsoft.com/office/drawing/2014/main" id="{FB16AE4D-5E90-4FF0-90A8-E4F129E64EF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4" name="Straight Connector 2743">
              <a:extLst>
                <a:ext uri="{FF2B5EF4-FFF2-40B4-BE49-F238E27FC236}">
                  <a16:creationId xmlns:a16="http://schemas.microsoft.com/office/drawing/2014/main" id="{6E7CC3ED-BF88-4877-B98A-DA88E4D1497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745" name="Arc 2744">
              <a:extLst>
                <a:ext uri="{FF2B5EF4-FFF2-40B4-BE49-F238E27FC236}">
                  <a16:creationId xmlns:a16="http://schemas.microsoft.com/office/drawing/2014/main" id="{4D1AC3E2-324D-471F-A1ED-D407B84D146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46" name="Straight Connector 2745">
              <a:extLst>
                <a:ext uri="{FF2B5EF4-FFF2-40B4-BE49-F238E27FC236}">
                  <a16:creationId xmlns:a16="http://schemas.microsoft.com/office/drawing/2014/main" id="{EEFF47F5-3ACA-4A80-B2FF-3376AC8EC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747" name="Straight Connector 2746">
              <a:extLst>
                <a:ext uri="{FF2B5EF4-FFF2-40B4-BE49-F238E27FC236}">
                  <a16:creationId xmlns:a16="http://schemas.microsoft.com/office/drawing/2014/main" id="{AE2D8E41-C680-472C-A01C-A85EECFA136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748" name="Oval 2747">
              <a:extLst>
                <a:ext uri="{FF2B5EF4-FFF2-40B4-BE49-F238E27FC236}">
                  <a16:creationId xmlns:a16="http://schemas.microsoft.com/office/drawing/2014/main" id="{FAC35473-8C9D-40EF-B7FF-627B46B8356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9" name="Arc 2748">
              <a:extLst>
                <a:ext uri="{FF2B5EF4-FFF2-40B4-BE49-F238E27FC236}">
                  <a16:creationId xmlns:a16="http://schemas.microsoft.com/office/drawing/2014/main" id="{9E60A8A9-3A8A-4961-9AEE-89455845624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50" name="Arc 2749">
              <a:extLst>
                <a:ext uri="{FF2B5EF4-FFF2-40B4-BE49-F238E27FC236}">
                  <a16:creationId xmlns:a16="http://schemas.microsoft.com/office/drawing/2014/main" id="{869DB4C0-454E-4C16-BA2C-83AFEB8F55F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51" name="Arc 2750">
              <a:extLst>
                <a:ext uri="{FF2B5EF4-FFF2-40B4-BE49-F238E27FC236}">
                  <a16:creationId xmlns:a16="http://schemas.microsoft.com/office/drawing/2014/main" id="{849A2427-AE1A-46C4-8B14-5C79CFDD110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52" name="Arc 2751">
              <a:extLst>
                <a:ext uri="{FF2B5EF4-FFF2-40B4-BE49-F238E27FC236}">
                  <a16:creationId xmlns:a16="http://schemas.microsoft.com/office/drawing/2014/main" id="{CB75E08A-32EE-4503-8E4C-BC4DBB514F1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53" name="Straight Connector 2752">
              <a:extLst>
                <a:ext uri="{FF2B5EF4-FFF2-40B4-BE49-F238E27FC236}">
                  <a16:creationId xmlns:a16="http://schemas.microsoft.com/office/drawing/2014/main" id="{6C3D37E2-1609-4503-B3E6-4BB18DF0C51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54" name="Straight Connector 2753">
              <a:extLst>
                <a:ext uri="{FF2B5EF4-FFF2-40B4-BE49-F238E27FC236}">
                  <a16:creationId xmlns:a16="http://schemas.microsoft.com/office/drawing/2014/main" id="{9BB7984F-C544-4005-9E30-ED469804205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a:extLst>
                <a:ext uri="{FF2B5EF4-FFF2-40B4-BE49-F238E27FC236}">
                  <a16:creationId xmlns:a16="http://schemas.microsoft.com/office/drawing/2014/main" id="{46BE78A6-C64E-49E1-AF7A-8263F2C63BC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56" name="Group 2755">
            <a:extLst>
              <a:ext uri="{FF2B5EF4-FFF2-40B4-BE49-F238E27FC236}">
                <a16:creationId xmlns:a16="http://schemas.microsoft.com/office/drawing/2014/main" id="{32960CCD-0482-40C1-9D3B-DAA06438FADD}"/>
              </a:ext>
            </a:extLst>
          </p:cNvPr>
          <p:cNvGrpSpPr/>
          <p:nvPr/>
        </p:nvGrpSpPr>
        <p:grpSpPr>
          <a:xfrm rot="2540802">
            <a:off x="11727099" y="304800"/>
            <a:ext cx="544580" cy="346135"/>
            <a:chOff x="1459148" y="544749"/>
            <a:chExt cx="7412477" cy="5661498"/>
          </a:xfrm>
        </p:grpSpPr>
        <p:sp>
          <p:nvSpPr>
            <p:cNvPr id="2757" name="Arc 2756">
              <a:extLst>
                <a:ext uri="{FF2B5EF4-FFF2-40B4-BE49-F238E27FC236}">
                  <a16:creationId xmlns:a16="http://schemas.microsoft.com/office/drawing/2014/main" id="{A11C79FC-6970-42A8-AABD-9CD605AECC8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58" name="Straight Connector 2757">
              <a:extLst>
                <a:ext uri="{FF2B5EF4-FFF2-40B4-BE49-F238E27FC236}">
                  <a16:creationId xmlns:a16="http://schemas.microsoft.com/office/drawing/2014/main" id="{D1BC5054-EC5B-4A46-83AB-2E4D29DA7F5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759" name="Arc 2758">
              <a:extLst>
                <a:ext uri="{FF2B5EF4-FFF2-40B4-BE49-F238E27FC236}">
                  <a16:creationId xmlns:a16="http://schemas.microsoft.com/office/drawing/2014/main" id="{05190F06-038D-493C-BAC4-539D0A48B6E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0" name="Straight Connector 2759">
              <a:extLst>
                <a:ext uri="{FF2B5EF4-FFF2-40B4-BE49-F238E27FC236}">
                  <a16:creationId xmlns:a16="http://schemas.microsoft.com/office/drawing/2014/main" id="{227C00AF-436B-41FC-A392-3DC3AC266D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761" name="Straight Connector 2760">
              <a:extLst>
                <a:ext uri="{FF2B5EF4-FFF2-40B4-BE49-F238E27FC236}">
                  <a16:creationId xmlns:a16="http://schemas.microsoft.com/office/drawing/2014/main" id="{84E7C737-CA74-4821-A63A-4337838A5E1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762" name="Oval 2761">
              <a:extLst>
                <a:ext uri="{FF2B5EF4-FFF2-40B4-BE49-F238E27FC236}">
                  <a16:creationId xmlns:a16="http://schemas.microsoft.com/office/drawing/2014/main" id="{F3C2903F-A5E4-43C2-985B-621ACA2A88A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3" name="Arc 2762">
              <a:extLst>
                <a:ext uri="{FF2B5EF4-FFF2-40B4-BE49-F238E27FC236}">
                  <a16:creationId xmlns:a16="http://schemas.microsoft.com/office/drawing/2014/main" id="{251BCF3B-F5E3-42E5-B63D-EF8AB2FCB7E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64" name="Arc 2763">
              <a:extLst>
                <a:ext uri="{FF2B5EF4-FFF2-40B4-BE49-F238E27FC236}">
                  <a16:creationId xmlns:a16="http://schemas.microsoft.com/office/drawing/2014/main" id="{F01C7F01-EC0D-4C76-BD12-A8A76BAB071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65" name="Arc 2764">
              <a:extLst>
                <a:ext uri="{FF2B5EF4-FFF2-40B4-BE49-F238E27FC236}">
                  <a16:creationId xmlns:a16="http://schemas.microsoft.com/office/drawing/2014/main" id="{0F57A562-D64D-459A-8A32-C3F55B6294E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66" name="Arc 2765">
              <a:extLst>
                <a:ext uri="{FF2B5EF4-FFF2-40B4-BE49-F238E27FC236}">
                  <a16:creationId xmlns:a16="http://schemas.microsoft.com/office/drawing/2014/main" id="{218D9501-1E17-47FB-B620-147AF84E581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67" name="Straight Connector 2766">
              <a:extLst>
                <a:ext uri="{FF2B5EF4-FFF2-40B4-BE49-F238E27FC236}">
                  <a16:creationId xmlns:a16="http://schemas.microsoft.com/office/drawing/2014/main" id="{C65B6452-5664-4CDC-B7D9-4037C44294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68" name="Straight Connector 2767">
              <a:extLst>
                <a:ext uri="{FF2B5EF4-FFF2-40B4-BE49-F238E27FC236}">
                  <a16:creationId xmlns:a16="http://schemas.microsoft.com/office/drawing/2014/main" id="{8C106009-1FD3-46A9-8119-C05A3D598A0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a:extLst>
                <a:ext uri="{FF2B5EF4-FFF2-40B4-BE49-F238E27FC236}">
                  <a16:creationId xmlns:a16="http://schemas.microsoft.com/office/drawing/2014/main" id="{2E7CE8F1-F323-4B91-85A4-1FB3204DFC6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70" name="Group 2769">
            <a:extLst>
              <a:ext uri="{FF2B5EF4-FFF2-40B4-BE49-F238E27FC236}">
                <a16:creationId xmlns:a16="http://schemas.microsoft.com/office/drawing/2014/main" id="{1B7E742E-B04D-4CB6-91E3-C0A42CD44981}"/>
              </a:ext>
            </a:extLst>
          </p:cNvPr>
          <p:cNvGrpSpPr/>
          <p:nvPr/>
        </p:nvGrpSpPr>
        <p:grpSpPr>
          <a:xfrm rot="2540802">
            <a:off x="11727099" y="600075"/>
            <a:ext cx="544580" cy="346135"/>
            <a:chOff x="1459148" y="544749"/>
            <a:chExt cx="7412477" cy="5661498"/>
          </a:xfrm>
        </p:grpSpPr>
        <p:sp>
          <p:nvSpPr>
            <p:cNvPr id="2771" name="Arc 2770">
              <a:extLst>
                <a:ext uri="{FF2B5EF4-FFF2-40B4-BE49-F238E27FC236}">
                  <a16:creationId xmlns:a16="http://schemas.microsoft.com/office/drawing/2014/main" id="{77F5ECBC-95DE-4AAB-969B-7A7F41A6B55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72" name="Straight Connector 2771">
              <a:extLst>
                <a:ext uri="{FF2B5EF4-FFF2-40B4-BE49-F238E27FC236}">
                  <a16:creationId xmlns:a16="http://schemas.microsoft.com/office/drawing/2014/main" id="{0FF0C5F3-1BA5-4E5C-8DC2-5616208AD9B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73" name="Arc 2772">
              <a:extLst>
                <a:ext uri="{FF2B5EF4-FFF2-40B4-BE49-F238E27FC236}">
                  <a16:creationId xmlns:a16="http://schemas.microsoft.com/office/drawing/2014/main" id="{19D13631-63DF-4F99-B7CB-13E79B982BB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74" name="Straight Connector 2773">
              <a:extLst>
                <a:ext uri="{FF2B5EF4-FFF2-40B4-BE49-F238E27FC236}">
                  <a16:creationId xmlns:a16="http://schemas.microsoft.com/office/drawing/2014/main" id="{A206D910-8D66-425E-90B7-09914411245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5" name="Straight Connector 2774">
              <a:extLst>
                <a:ext uri="{FF2B5EF4-FFF2-40B4-BE49-F238E27FC236}">
                  <a16:creationId xmlns:a16="http://schemas.microsoft.com/office/drawing/2014/main" id="{9D3A46A6-4254-45FD-BEE0-BB477DFC772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76" name="Oval 2775">
              <a:extLst>
                <a:ext uri="{FF2B5EF4-FFF2-40B4-BE49-F238E27FC236}">
                  <a16:creationId xmlns:a16="http://schemas.microsoft.com/office/drawing/2014/main" id="{0A534C46-1C07-4EE2-9148-4C9CE219461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7" name="Arc 2776">
              <a:extLst>
                <a:ext uri="{FF2B5EF4-FFF2-40B4-BE49-F238E27FC236}">
                  <a16:creationId xmlns:a16="http://schemas.microsoft.com/office/drawing/2014/main" id="{712D5546-F55A-47F4-99B1-D7ABDEFB22E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78" name="Arc 2777">
              <a:extLst>
                <a:ext uri="{FF2B5EF4-FFF2-40B4-BE49-F238E27FC236}">
                  <a16:creationId xmlns:a16="http://schemas.microsoft.com/office/drawing/2014/main" id="{B5D3BDBF-E977-4811-8845-6277196AA33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79" name="Arc 2778">
              <a:extLst>
                <a:ext uri="{FF2B5EF4-FFF2-40B4-BE49-F238E27FC236}">
                  <a16:creationId xmlns:a16="http://schemas.microsoft.com/office/drawing/2014/main" id="{5E504E92-1E6F-403D-AB6A-92DFE19C46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80" name="Arc 2779">
              <a:extLst>
                <a:ext uri="{FF2B5EF4-FFF2-40B4-BE49-F238E27FC236}">
                  <a16:creationId xmlns:a16="http://schemas.microsoft.com/office/drawing/2014/main" id="{642F8BEB-6F22-4CD4-A177-FE0CA3E23EA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81" name="Straight Connector 2780">
              <a:extLst>
                <a:ext uri="{FF2B5EF4-FFF2-40B4-BE49-F238E27FC236}">
                  <a16:creationId xmlns:a16="http://schemas.microsoft.com/office/drawing/2014/main" id="{0C587290-6409-436B-BAED-2E1368281F8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82" name="Straight Connector 2781">
              <a:extLst>
                <a:ext uri="{FF2B5EF4-FFF2-40B4-BE49-F238E27FC236}">
                  <a16:creationId xmlns:a16="http://schemas.microsoft.com/office/drawing/2014/main" id="{80B634C7-B60A-468B-8AED-2FD0CD9F542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a:extLst>
                <a:ext uri="{FF2B5EF4-FFF2-40B4-BE49-F238E27FC236}">
                  <a16:creationId xmlns:a16="http://schemas.microsoft.com/office/drawing/2014/main" id="{1207444E-EFDA-4121-8131-811A0D3E92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784" name="Group 2783">
            <a:extLst>
              <a:ext uri="{FF2B5EF4-FFF2-40B4-BE49-F238E27FC236}">
                <a16:creationId xmlns:a16="http://schemas.microsoft.com/office/drawing/2014/main" id="{769211B2-2165-433B-8333-E8BD412AF5FF}"/>
              </a:ext>
            </a:extLst>
          </p:cNvPr>
          <p:cNvGrpSpPr/>
          <p:nvPr/>
        </p:nvGrpSpPr>
        <p:grpSpPr>
          <a:xfrm rot="2540802">
            <a:off x="11727099" y="895350"/>
            <a:ext cx="544580" cy="346135"/>
            <a:chOff x="1459148" y="544749"/>
            <a:chExt cx="7412477" cy="5661498"/>
          </a:xfrm>
        </p:grpSpPr>
        <p:sp>
          <p:nvSpPr>
            <p:cNvPr id="2785" name="Arc 2784">
              <a:extLst>
                <a:ext uri="{FF2B5EF4-FFF2-40B4-BE49-F238E27FC236}">
                  <a16:creationId xmlns:a16="http://schemas.microsoft.com/office/drawing/2014/main" id="{7D36285C-0B22-44CF-8D8F-CF2DF1A5F60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86" name="Straight Connector 2785">
              <a:extLst>
                <a:ext uri="{FF2B5EF4-FFF2-40B4-BE49-F238E27FC236}">
                  <a16:creationId xmlns:a16="http://schemas.microsoft.com/office/drawing/2014/main" id="{F7DAB954-56E0-4965-BFFC-FDBA0F82AFB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787" name="Arc 2786">
              <a:extLst>
                <a:ext uri="{FF2B5EF4-FFF2-40B4-BE49-F238E27FC236}">
                  <a16:creationId xmlns:a16="http://schemas.microsoft.com/office/drawing/2014/main" id="{C5A9D232-936B-4B65-9F7F-9149DE2BC7F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88" name="Straight Connector 2787">
              <a:extLst>
                <a:ext uri="{FF2B5EF4-FFF2-40B4-BE49-F238E27FC236}">
                  <a16:creationId xmlns:a16="http://schemas.microsoft.com/office/drawing/2014/main" id="{D13AB8E2-4EEF-47E7-A54D-43D8A5F3DA2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789" name="Straight Connector 2788">
              <a:extLst>
                <a:ext uri="{FF2B5EF4-FFF2-40B4-BE49-F238E27FC236}">
                  <a16:creationId xmlns:a16="http://schemas.microsoft.com/office/drawing/2014/main" id="{1E730DB7-7C70-4E2A-9A4C-BC456786156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790" name="Oval 2789">
              <a:extLst>
                <a:ext uri="{FF2B5EF4-FFF2-40B4-BE49-F238E27FC236}">
                  <a16:creationId xmlns:a16="http://schemas.microsoft.com/office/drawing/2014/main" id="{511D982C-69AA-49F1-BFEC-272B3ACDFC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1" name="Arc 2790">
              <a:extLst>
                <a:ext uri="{FF2B5EF4-FFF2-40B4-BE49-F238E27FC236}">
                  <a16:creationId xmlns:a16="http://schemas.microsoft.com/office/drawing/2014/main" id="{AC46E765-C161-4C65-A307-080A5311DB2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92" name="Arc 2791">
              <a:extLst>
                <a:ext uri="{FF2B5EF4-FFF2-40B4-BE49-F238E27FC236}">
                  <a16:creationId xmlns:a16="http://schemas.microsoft.com/office/drawing/2014/main" id="{C5E38860-9A50-4775-9E49-3A53F5D7E02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3" name="Arc 2792">
              <a:extLst>
                <a:ext uri="{FF2B5EF4-FFF2-40B4-BE49-F238E27FC236}">
                  <a16:creationId xmlns:a16="http://schemas.microsoft.com/office/drawing/2014/main" id="{96422D54-5322-406F-A4AF-6CEB6F0D8DB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94" name="Arc 2793">
              <a:extLst>
                <a:ext uri="{FF2B5EF4-FFF2-40B4-BE49-F238E27FC236}">
                  <a16:creationId xmlns:a16="http://schemas.microsoft.com/office/drawing/2014/main" id="{4726D6AF-C350-46C6-A880-4901A435B25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95" name="Straight Connector 2794">
              <a:extLst>
                <a:ext uri="{FF2B5EF4-FFF2-40B4-BE49-F238E27FC236}">
                  <a16:creationId xmlns:a16="http://schemas.microsoft.com/office/drawing/2014/main" id="{8B7A0138-8089-4F2D-AFE7-2B96F5E9331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796" name="Straight Connector 2795">
              <a:extLst>
                <a:ext uri="{FF2B5EF4-FFF2-40B4-BE49-F238E27FC236}">
                  <a16:creationId xmlns:a16="http://schemas.microsoft.com/office/drawing/2014/main" id="{D79594F9-2C1B-4293-B898-9A7911B6637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797" name="Straight Connector 2796">
              <a:extLst>
                <a:ext uri="{FF2B5EF4-FFF2-40B4-BE49-F238E27FC236}">
                  <a16:creationId xmlns:a16="http://schemas.microsoft.com/office/drawing/2014/main" id="{1D1F2642-BC12-40C6-8628-471AA033194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798" name="Group 2797">
            <a:extLst>
              <a:ext uri="{FF2B5EF4-FFF2-40B4-BE49-F238E27FC236}">
                <a16:creationId xmlns:a16="http://schemas.microsoft.com/office/drawing/2014/main" id="{F099DA9F-16B3-43C4-938D-679A529913C7}"/>
              </a:ext>
            </a:extLst>
          </p:cNvPr>
          <p:cNvGrpSpPr/>
          <p:nvPr/>
        </p:nvGrpSpPr>
        <p:grpSpPr>
          <a:xfrm rot="2540802">
            <a:off x="11727099" y="1190625"/>
            <a:ext cx="544580" cy="346135"/>
            <a:chOff x="1459148" y="544749"/>
            <a:chExt cx="7412477" cy="5661498"/>
          </a:xfrm>
        </p:grpSpPr>
        <p:sp>
          <p:nvSpPr>
            <p:cNvPr id="2799" name="Arc 2798">
              <a:extLst>
                <a:ext uri="{FF2B5EF4-FFF2-40B4-BE49-F238E27FC236}">
                  <a16:creationId xmlns:a16="http://schemas.microsoft.com/office/drawing/2014/main" id="{A1693C43-30CF-4702-825D-D9C4438A8C3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00" name="Straight Connector 2799">
              <a:extLst>
                <a:ext uri="{FF2B5EF4-FFF2-40B4-BE49-F238E27FC236}">
                  <a16:creationId xmlns:a16="http://schemas.microsoft.com/office/drawing/2014/main" id="{CBEC000E-2A31-4480-8BAB-BE4854FCE87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801" name="Arc 2800">
              <a:extLst>
                <a:ext uri="{FF2B5EF4-FFF2-40B4-BE49-F238E27FC236}">
                  <a16:creationId xmlns:a16="http://schemas.microsoft.com/office/drawing/2014/main" id="{36C0A840-84F3-4C8E-8085-6EC6422B96A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02" name="Straight Connector 2801">
              <a:extLst>
                <a:ext uri="{FF2B5EF4-FFF2-40B4-BE49-F238E27FC236}">
                  <a16:creationId xmlns:a16="http://schemas.microsoft.com/office/drawing/2014/main" id="{06A308C2-43AE-46D4-B2E1-423D2BD930A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803" name="Straight Connector 2802">
              <a:extLst>
                <a:ext uri="{FF2B5EF4-FFF2-40B4-BE49-F238E27FC236}">
                  <a16:creationId xmlns:a16="http://schemas.microsoft.com/office/drawing/2014/main" id="{663E9EAE-49C8-45E0-8F95-9E8A4867838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804" name="Oval 2803">
              <a:extLst>
                <a:ext uri="{FF2B5EF4-FFF2-40B4-BE49-F238E27FC236}">
                  <a16:creationId xmlns:a16="http://schemas.microsoft.com/office/drawing/2014/main" id="{782BE6E7-0212-4EE2-B60E-C3B9F00E312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5" name="Arc 2804">
              <a:extLst>
                <a:ext uri="{FF2B5EF4-FFF2-40B4-BE49-F238E27FC236}">
                  <a16:creationId xmlns:a16="http://schemas.microsoft.com/office/drawing/2014/main" id="{CAED89C4-26DE-49D5-936F-5A7BA38908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6" name="Arc 2805">
              <a:extLst>
                <a:ext uri="{FF2B5EF4-FFF2-40B4-BE49-F238E27FC236}">
                  <a16:creationId xmlns:a16="http://schemas.microsoft.com/office/drawing/2014/main" id="{C5A8DBBA-D36A-4FEE-9714-6C45F70351EB}"/>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07" name="Arc 2806">
              <a:extLst>
                <a:ext uri="{FF2B5EF4-FFF2-40B4-BE49-F238E27FC236}">
                  <a16:creationId xmlns:a16="http://schemas.microsoft.com/office/drawing/2014/main" id="{44FDD01E-FDA0-480C-A65E-A09DBDCFE36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8" name="Arc 2807">
              <a:extLst>
                <a:ext uri="{FF2B5EF4-FFF2-40B4-BE49-F238E27FC236}">
                  <a16:creationId xmlns:a16="http://schemas.microsoft.com/office/drawing/2014/main" id="{ECCF845D-0A93-45DB-9E49-0107E42AEE4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09" name="Straight Connector 2808">
              <a:extLst>
                <a:ext uri="{FF2B5EF4-FFF2-40B4-BE49-F238E27FC236}">
                  <a16:creationId xmlns:a16="http://schemas.microsoft.com/office/drawing/2014/main" id="{B406184C-027F-44AF-84B9-3814F91B3DD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810" name="Straight Connector 2809">
              <a:extLst>
                <a:ext uri="{FF2B5EF4-FFF2-40B4-BE49-F238E27FC236}">
                  <a16:creationId xmlns:a16="http://schemas.microsoft.com/office/drawing/2014/main" id="{099E2BD6-FE5B-4BFD-8C1E-5F1A50DEECA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811" name="Straight Connector 2810">
              <a:extLst>
                <a:ext uri="{FF2B5EF4-FFF2-40B4-BE49-F238E27FC236}">
                  <a16:creationId xmlns:a16="http://schemas.microsoft.com/office/drawing/2014/main" id="{E07FB750-AA2D-4FE7-B6A2-9DB6F73E4C1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812" name="Group 2811">
            <a:extLst>
              <a:ext uri="{FF2B5EF4-FFF2-40B4-BE49-F238E27FC236}">
                <a16:creationId xmlns:a16="http://schemas.microsoft.com/office/drawing/2014/main" id="{531211D1-11CB-45E8-BB5F-6D33C8F5CBAE}"/>
              </a:ext>
            </a:extLst>
          </p:cNvPr>
          <p:cNvGrpSpPr/>
          <p:nvPr/>
        </p:nvGrpSpPr>
        <p:grpSpPr>
          <a:xfrm rot="2540802">
            <a:off x="11727099" y="1485900"/>
            <a:ext cx="544580" cy="346135"/>
            <a:chOff x="1459148" y="544749"/>
            <a:chExt cx="7412477" cy="5661498"/>
          </a:xfrm>
        </p:grpSpPr>
        <p:sp>
          <p:nvSpPr>
            <p:cNvPr id="2813" name="Arc 2812">
              <a:extLst>
                <a:ext uri="{FF2B5EF4-FFF2-40B4-BE49-F238E27FC236}">
                  <a16:creationId xmlns:a16="http://schemas.microsoft.com/office/drawing/2014/main" id="{FC3F1CF2-6C34-4C76-90A5-B7DFCB368A3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14" name="Straight Connector 2813">
              <a:extLst>
                <a:ext uri="{FF2B5EF4-FFF2-40B4-BE49-F238E27FC236}">
                  <a16:creationId xmlns:a16="http://schemas.microsoft.com/office/drawing/2014/main" id="{92419A7D-A882-4A63-81C0-1F8C2AB27A7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815" name="Arc 2814">
              <a:extLst>
                <a:ext uri="{FF2B5EF4-FFF2-40B4-BE49-F238E27FC236}">
                  <a16:creationId xmlns:a16="http://schemas.microsoft.com/office/drawing/2014/main" id="{D871CCAA-8D68-4171-9464-633D8D2C565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16" name="Straight Connector 2815">
              <a:extLst>
                <a:ext uri="{FF2B5EF4-FFF2-40B4-BE49-F238E27FC236}">
                  <a16:creationId xmlns:a16="http://schemas.microsoft.com/office/drawing/2014/main" id="{E91B2564-3B05-4A76-840F-1456FCD4353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817" name="Straight Connector 2816">
              <a:extLst>
                <a:ext uri="{FF2B5EF4-FFF2-40B4-BE49-F238E27FC236}">
                  <a16:creationId xmlns:a16="http://schemas.microsoft.com/office/drawing/2014/main" id="{AE97AC2A-B646-4BD6-B420-156AFDCFCE6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818" name="Oval 2817">
              <a:extLst>
                <a:ext uri="{FF2B5EF4-FFF2-40B4-BE49-F238E27FC236}">
                  <a16:creationId xmlns:a16="http://schemas.microsoft.com/office/drawing/2014/main" id="{E0B9F371-E3F8-4D25-8911-0A7FBC5662F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9" name="Arc 2818">
              <a:extLst>
                <a:ext uri="{FF2B5EF4-FFF2-40B4-BE49-F238E27FC236}">
                  <a16:creationId xmlns:a16="http://schemas.microsoft.com/office/drawing/2014/main" id="{5A778CCA-84A4-4020-A2F7-0E4C0D355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0" name="Arc 2819">
              <a:extLst>
                <a:ext uri="{FF2B5EF4-FFF2-40B4-BE49-F238E27FC236}">
                  <a16:creationId xmlns:a16="http://schemas.microsoft.com/office/drawing/2014/main" id="{04D3F1D0-88F8-405A-A80D-CA53CE609C1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21" name="Arc 2820">
              <a:extLst>
                <a:ext uri="{FF2B5EF4-FFF2-40B4-BE49-F238E27FC236}">
                  <a16:creationId xmlns:a16="http://schemas.microsoft.com/office/drawing/2014/main" id="{1640A821-DE3D-49F3-8CAA-B3E4978D893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2" name="Arc 2821">
              <a:extLst>
                <a:ext uri="{FF2B5EF4-FFF2-40B4-BE49-F238E27FC236}">
                  <a16:creationId xmlns:a16="http://schemas.microsoft.com/office/drawing/2014/main" id="{CD7165C4-3370-4550-8D8D-3EE70C5D865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23" name="Straight Connector 2822">
              <a:extLst>
                <a:ext uri="{FF2B5EF4-FFF2-40B4-BE49-F238E27FC236}">
                  <a16:creationId xmlns:a16="http://schemas.microsoft.com/office/drawing/2014/main" id="{21973F58-13EC-4ABE-8843-480E53BDDA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824" name="Straight Connector 2823">
              <a:extLst>
                <a:ext uri="{FF2B5EF4-FFF2-40B4-BE49-F238E27FC236}">
                  <a16:creationId xmlns:a16="http://schemas.microsoft.com/office/drawing/2014/main" id="{D0341287-3D08-4B82-A7BD-EFDD4DFFFDC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825" name="Straight Connector 2824">
              <a:extLst>
                <a:ext uri="{FF2B5EF4-FFF2-40B4-BE49-F238E27FC236}">
                  <a16:creationId xmlns:a16="http://schemas.microsoft.com/office/drawing/2014/main" id="{AE58CDDD-5C58-4D1B-9906-232EAE84083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826" name="Group 2825">
            <a:extLst>
              <a:ext uri="{FF2B5EF4-FFF2-40B4-BE49-F238E27FC236}">
                <a16:creationId xmlns:a16="http://schemas.microsoft.com/office/drawing/2014/main" id="{44F5C21E-DB16-472C-A0F8-7CFEF0956762}"/>
              </a:ext>
            </a:extLst>
          </p:cNvPr>
          <p:cNvGrpSpPr/>
          <p:nvPr/>
        </p:nvGrpSpPr>
        <p:grpSpPr>
          <a:xfrm rot="2540802">
            <a:off x="11727099" y="1781175"/>
            <a:ext cx="544580" cy="346135"/>
            <a:chOff x="1459148" y="544749"/>
            <a:chExt cx="7412477" cy="5661498"/>
          </a:xfrm>
        </p:grpSpPr>
        <p:sp>
          <p:nvSpPr>
            <p:cNvPr id="2827" name="Arc 2826">
              <a:extLst>
                <a:ext uri="{FF2B5EF4-FFF2-40B4-BE49-F238E27FC236}">
                  <a16:creationId xmlns:a16="http://schemas.microsoft.com/office/drawing/2014/main" id="{2DC727DF-27CE-49B7-925F-073E60CA5C7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28" name="Straight Connector 2827">
              <a:extLst>
                <a:ext uri="{FF2B5EF4-FFF2-40B4-BE49-F238E27FC236}">
                  <a16:creationId xmlns:a16="http://schemas.microsoft.com/office/drawing/2014/main" id="{AC77070F-3D75-4D20-8235-F6AFBB3E623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829" name="Arc 2828">
              <a:extLst>
                <a:ext uri="{FF2B5EF4-FFF2-40B4-BE49-F238E27FC236}">
                  <a16:creationId xmlns:a16="http://schemas.microsoft.com/office/drawing/2014/main" id="{2D02CAD8-C17A-4EBC-A224-8EFD6BF634A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30" name="Straight Connector 2829">
              <a:extLst>
                <a:ext uri="{FF2B5EF4-FFF2-40B4-BE49-F238E27FC236}">
                  <a16:creationId xmlns:a16="http://schemas.microsoft.com/office/drawing/2014/main" id="{CEC73C1E-E0E0-402D-94F3-DCB8B588267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831" name="Straight Connector 2830">
              <a:extLst>
                <a:ext uri="{FF2B5EF4-FFF2-40B4-BE49-F238E27FC236}">
                  <a16:creationId xmlns:a16="http://schemas.microsoft.com/office/drawing/2014/main" id="{B57AC5AA-D6C2-4678-A972-22803507BFF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832" name="Oval 2831">
              <a:extLst>
                <a:ext uri="{FF2B5EF4-FFF2-40B4-BE49-F238E27FC236}">
                  <a16:creationId xmlns:a16="http://schemas.microsoft.com/office/drawing/2014/main" id="{BD9AEF16-887E-413D-8C78-B85379CFA5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3" name="Arc 2832">
              <a:extLst>
                <a:ext uri="{FF2B5EF4-FFF2-40B4-BE49-F238E27FC236}">
                  <a16:creationId xmlns:a16="http://schemas.microsoft.com/office/drawing/2014/main" id="{83AF78E1-1636-49D9-8281-D127D64B6F0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34" name="Arc 2833">
              <a:extLst>
                <a:ext uri="{FF2B5EF4-FFF2-40B4-BE49-F238E27FC236}">
                  <a16:creationId xmlns:a16="http://schemas.microsoft.com/office/drawing/2014/main" id="{A3DE2A7A-033B-43FA-9C36-04B2962E6A2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35" name="Arc 2834">
              <a:extLst>
                <a:ext uri="{FF2B5EF4-FFF2-40B4-BE49-F238E27FC236}">
                  <a16:creationId xmlns:a16="http://schemas.microsoft.com/office/drawing/2014/main" id="{77DA357C-73AB-42A2-B21C-557DBECBB4F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36" name="Arc 2835">
              <a:extLst>
                <a:ext uri="{FF2B5EF4-FFF2-40B4-BE49-F238E27FC236}">
                  <a16:creationId xmlns:a16="http://schemas.microsoft.com/office/drawing/2014/main" id="{84C144E8-2E87-4607-9069-DF81DB554FD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7" name="Straight Connector 2836">
              <a:extLst>
                <a:ext uri="{FF2B5EF4-FFF2-40B4-BE49-F238E27FC236}">
                  <a16:creationId xmlns:a16="http://schemas.microsoft.com/office/drawing/2014/main" id="{9C1C4A7D-940B-4217-B7ED-F82ED5C5C42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838" name="Straight Connector 2837">
              <a:extLst>
                <a:ext uri="{FF2B5EF4-FFF2-40B4-BE49-F238E27FC236}">
                  <a16:creationId xmlns:a16="http://schemas.microsoft.com/office/drawing/2014/main" id="{82141E57-BF66-42C8-86DE-004000D93BC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a:extLst>
                <a:ext uri="{FF2B5EF4-FFF2-40B4-BE49-F238E27FC236}">
                  <a16:creationId xmlns:a16="http://schemas.microsoft.com/office/drawing/2014/main" id="{4C2F4642-9DA5-4AD6-B7CF-65F7CC78008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840" name="Group 2839">
            <a:extLst>
              <a:ext uri="{FF2B5EF4-FFF2-40B4-BE49-F238E27FC236}">
                <a16:creationId xmlns:a16="http://schemas.microsoft.com/office/drawing/2014/main" id="{DAEB9FDF-5E1A-4A5B-91FE-C63A433F1F50}"/>
              </a:ext>
            </a:extLst>
          </p:cNvPr>
          <p:cNvGrpSpPr/>
          <p:nvPr/>
        </p:nvGrpSpPr>
        <p:grpSpPr>
          <a:xfrm rot="2540802">
            <a:off x="11727099" y="2076450"/>
            <a:ext cx="544580" cy="346135"/>
            <a:chOff x="1459148" y="544749"/>
            <a:chExt cx="7412477" cy="5661498"/>
          </a:xfrm>
        </p:grpSpPr>
        <p:sp>
          <p:nvSpPr>
            <p:cNvPr id="2841" name="Arc 2840">
              <a:extLst>
                <a:ext uri="{FF2B5EF4-FFF2-40B4-BE49-F238E27FC236}">
                  <a16:creationId xmlns:a16="http://schemas.microsoft.com/office/drawing/2014/main" id="{BE2C4C08-0F51-477D-A6FD-C011F18FC02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42" name="Straight Connector 2841">
              <a:extLst>
                <a:ext uri="{FF2B5EF4-FFF2-40B4-BE49-F238E27FC236}">
                  <a16:creationId xmlns:a16="http://schemas.microsoft.com/office/drawing/2014/main" id="{10D73DB1-6BAE-46B0-A082-4AE59DE6620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843" name="Arc 2842">
              <a:extLst>
                <a:ext uri="{FF2B5EF4-FFF2-40B4-BE49-F238E27FC236}">
                  <a16:creationId xmlns:a16="http://schemas.microsoft.com/office/drawing/2014/main" id="{6BC2736F-A0D1-434B-9702-593AF196CF2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44" name="Straight Connector 2843">
              <a:extLst>
                <a:ext uri="{FF2B5EF4-FFF2-40B4-BE49-F238E27FC236}">
                  <a16:creationId xmlns:a16="http://schemas.microsoft.com/office/drawing/2014/main" id="{B667A3B5-5066-401A-AF38-88336577392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845" name="Straight Connector 2844">
              <a:extLst>
                <a:ext uri="{FF2B5EF4-FFF2-40B4-BE49-F238E27FC236}">
                  <a16:creationId xmlns:a16="http://schemas.microsoft.com/office/drawing/2014/main" id="{5E921D15-376B-4F77-9DC7-F3ABEF48EF0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846" name="Oval 2845">
              <a:extLst>
                <a:ext uri="{FF2B5EF4-FFF2-40B4-BE49-F238E27FC236}">
                  <a16:creationId xmlns:a16="http://schemas.microsoft.com/office/drawing/2014/main" id="{BAFF8CD3-88BB-44C3-A63D-8EAC7BBEA9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7" name="Arc 2846">
              <a:extLst>
                <a:ext uri="{FF2B5EF4-FFF2-40B4-BE49-F238E27FC236}">
                  <a16:creationId xmlns:a16="http://schemas.microsoft.com/office/drawing/2014/main" id="{DA124313-E963-4FED-8F23-D5989C75F1D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48" name="Arc 2847">
              <a:extLst>
                <a:ext uri="{FF2B5EF4-FFF2-40B4-BE49-F238E27FC236}">
                  <a16:creationId xmlns:a16="http://schemas.microsoft.com/office/drawing/2014/main" id="{89F56CD4-0B51-4DF7-98B9-ECD78931F01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9" name="Arc 2848">
              <a:extLst>
                <a:ext uri="{FF2B5EF4-FFF2-40B4-BE49-F238E27FC236}">
                  <a16:creationId xmlns:a16="http://schemas.microsoft.com/office/drawing/2014/main" id="{CFFB5039-F42B-4B61-8842-23B6804AA5E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50" name="Arc 2849">
              <a:extLst>
                <a:ext uri="{FF2B5EF4-FFF2-40B4-BE49-F238E27FC236}">
                  <a16:creationId xmlns:a16="http://schemas.microsoft.com/office/drawing/2014/main" id="{8ECBA06A-E77F-41CB-AC76-AF20D8A4318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51" name="Straight Connector 2850">
              <a:extLst>
                <a:ext uri="{FF2B5EF4-FFF2-40B4-BE49-F238E27FC236}">
                  <a16:creationId xmlns:a16="http://schemas.microsoft.com/office/drawing/2014/main" id="{1A3F4B29-DC63-4AAE-819F-3D252149AB2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a:extLst>
                <a:ext uri="{FF2B5EF4-FFF2-40B4-BE49-F238E27FC236}">
                  <a16:creationId xmlns:a16="http://schemas.microsoft.com/office/drawing/2014/main" id="{42C92891-1DFB-4825-B349-90F29A448F2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a:extLst>
                <a:ext uri="{FF2B5EF4-FFF2-40B4-BE49-F238E27FC236}">
                  <a16:creationId xmlns:a16="http://schemas.microsoft.com/office/drawing/2014/main" id="{A8746065-A759-469E-908C-C9C2F001909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54" name="Group 2853">
            <a:extLst>
              <a:ext uri="{FF2B5EF4-FFF2-40B4-BE49-F238E27FC236}">
                <a16:creationId xmlns:a16="http://schemas.microsoft.com/office/drawing/2014/main" id="{AE61418D-101B-4FAE-802B-0CB37151B938}"/>
              </a:ext>
            </a:extLst>
          </p:cNvPr>
          <p:cNvGrpSpPr/>
          <p:nvPr/>
        </p:nvGrpSpPr>
        <p:grpSpPr>
          <a:xfrm rot="2540802">
            <a:off x="11727099" y="2371725"/>
            <a:ext cx="544580" cy="346135"/>
            <a:chOff x="1459148" y="544749"/>
            <a:chExt cx="7412477" cy="5661498"/>
          </a:xfrm>
        </p:grpSpPr>
        <p:sp>
          <p:nvSpPr>
            <p:cNvPr id="2855" name="Arc 2854">
              <a:extLst>
                <a:ext uri="{FF2B5EF4-FFF2-40B4-BE49-F238E27FC236}">
                  <a16:creationId xmlns:a16="http://schemas.microsoft.com/office/drawing/2014/main" id="{BDE01477-901D-403D-B19F-E0A89C35824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56" name="Straight Connector 2855">
              <a:extLst>
                <a:ext uri="{FF2B5EF4-FFF2-40B4-BE49-F238E27FC236}">
                  <a16:creationId xmlns:a16="http://schemas.microsoft.com/office/drawing/2014/main" id="{3DCEF185-E86A-49E3-85FA-E366B30AA20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57" name="Arc 2856">
              <a:extLst>
                <a:ext uri="{FF2B5EF4-FFF2-40B4-BE49-F238E27FC236}">
                  <a16:creationId xmlns:a16="http://schemas.microsoft.com/office/drawing/2014/main" id="{81EEB89D-B1A4-41A6-B68B-9C5069D76A0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58" name="Straight Connector 2857">
              <a:extLst>
                <a:ext uri="{FF2B5EF4-FFF2-40B4-BE49-F238E27FC236}">
                  <a16:creationId xmlns:a16="http://schemas.microsoft.com/office/drawing/2014/main" id="{5647FA84-B88F-4E88-B3F4-3D225343C00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859" name="Straight Connector 2858">
              <a:extLst>
                <a:ext uri="{FF2B5EF4-FFF2-40B4-BE49-F238E27FC236}">
                  <a16:creationId xmlns:a16="http://schemas.microsoft.com/office/drawing/2014/main" id="{65EEDCC9-6BF9-4FD2-8FDE-CB2D33E5808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860" name="Oval 2859">
              <a:extLst>
                <a:ext uri="{FF2B5EF4-FFF2-40B4-BE49-F238E27FC236}">
                  <a16:creationId xmlns:a16="http://schemas.microsoft.com/office/drawing/2014/main" id="{39406EFA-EB5B-49C6-9C26-742F40588D1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1" name="Arc 2860">
              <a:extLst>
                <a:ext uri="{FF2B5EF4-FFF2-40B4-BE49-F238E27FC236}">
                  <a16:creationId xmlns:a16="http://schemas.microsoft.com/office/drawing/2014/main" id="{BB2A2363-0CFD-4482-B3C9-EE952FEB95E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62" name="Arc 2861">
              <a:extLst>
                <a:ext uri="{FF2B5EF4-FFF2-40B4-BE49-F238E27FC236}">
                  <a16:creationId xmlns:a16="http://schemas.microsoft.com/office/drawing/2014/main" id="{02C3D14A-EAB9-47F3-AC0C-62C3333F66A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3" name="Arc 2862">
              <a:extLst>
                <a:ext uri="{FF2B5EF4-FFF2-40B4-BE49-F238E27FC236}">
                  <a16:creationId xmlns:a16="http://schemas.microsoft.com/office/drawing/2014/main" id="{C9527AD9-5521-4A24-881A-B7CF1A14F46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64" name="Arc 2863">
              <a:extLst>
                <a:ext uri="{FF2B5EF4-FFF2-40B4-BE49-F238E27FC236}">
                  <a16:creationId xmlns:a16="http://schemas.microsoft.com/office/drawing/2014/main" id="{6775E06C-DD50-45AA-A7A0-09D4A072AD9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65" name="Straight Connector 2864">
              <a:extLst>
                <a:ext uri="{FF2B5EF4-FFF2-40B4-BE49-F238E27FC236}">
                  <a16:creationId xmlns:a16="http://schemas.microsoft.com/office/drawing/2014/main" id="{71F396C6-04C6-4202-8BA7-73F30F0074D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866" name="Straight Connector 2865">
              <a:extLst>
                <a:ext uri="{FF2B5EF4-FFF2-40B4-BE49-F238E27FC236}">
                  <a16:creationId xmlns:a16="http://schemas.microsoft.com/office/drawing/2014/main" id="{C1FC6DDB-14C7-467A-893A-A881ABAA228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867" name="Straight Connector 2866">
              <a:extLst>
                <a:ext uri="{FF2B5EF4-FFF2-40B4-BE49-F238E27FC236}">
                  <a16:creationId xmlns:a16="http://schemas.microsoft.com/office/drawing/2014/main" id="{E8B896A6-0BB1-4178-BC6C-B2FFFF8742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868" name="Group 2867">
            <a:extLst>
              <a:ext uri="{FF2B5EF4-FFF2-40B4-BE49-F238E27FC236}">
                <a16:creationId xmlns:a16="http://schemas.microsoft.com/office/drawing/2014/main" id="{2BCB6A74-B041-4E5D-B008-8DA7477CB4EB}"/>
              </a:ext>
            </a:extLst>
          </p:cNvPr>
          <p:cNvGrpSpPr/>
          <p:nvPr/>
        </p:nvGrpSpPr>
        <p:grpSpPr>
          <a:xfrm rot="2540802">
            <a:off x="11727099" y="2667000"/>
            <a:ext cx="544580" cy="346135"/>
            <a:chOff x="1459148" y="544749"/>
            <a:chExt cx="7412477" cy="5661498"/>
          </a:xfrm>
        </p:grpSpPr>
        <p:sp>
          <p:nvSpPr>
            <p:cNvPr id="2869" name="Arc 2868">
              <a:extLst>
                <a:ext uri="{FF2B5EF4-FFF2-40B4-BE49-F238E27FC236}">
                  <a16:creationId xmlns:a16="http://schemas.microsoft.com/office/drawing/2014/main" id="{C19CFCA9-8DD5-4E5B-9193-3BBAF061F84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70" name="Straight Connector 2869">
              <a:extLst>
                <a:ext uri="{FF2B5EF4-FFF2-40B4-BE49-F238E27FC236}">
                  <a16:creationId xmlns:a16="http://schemas.microsoft.com/office/drawing/2014/main" id="{937329FA-0F3D-42EF-9B0F-8C612805A4E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871" name="Arc 2870">
              <a:extLst>
                <a:ext uri="{FF2B5EF4-FFF2-40B4-BE49-F238E27FC236}">
                  <a16:creationId xmlns:a16="http://schemas.microsoft.com/office/drawing/2014/main" id="{BAC17EE7-D7B1-4B94-B388-B001AAFEBAC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72" name="Straight Connector 2871">
              <a:extLst>
                <a:ext uri="{FF2B5EF4-FFF2-40B4-BE49-F238E27FC236}">
                  <a16:creationId xmlns:a16="http://schemas.microsoft.com/office/drawing/2014/main" id="{8A5ABFEE-97C4-448A-BBDE-D2C8562C185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873" name="Straight Connector 2872">
              <a:extLst>
                <a:ext uri="{FF2B5EF4-FFF2-40B4-BE49-F238E27FC236}">
                  <a16:creationId xmlns:a16="http://schemas.microsoft.com/office/drawing/2014/main" id="{84ADA466-B74B-4765-A295-09D87AC7A36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874" name="Oval 2873">
              <a:extLst>
                <a:ext uri="{FF2B5EF4-FFF2-40B4-BE49-F238E27FC236}">
                  <a16:creationId xmlns:a16="http://schemas.microsoft.com/office/drawing/2014/main" id="{D52F6A0D-7EE2-43D0-9C21-085C1B64A32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5" name="Arc 2874">
              <a:extLst>
                <a:ext uri="{FF2B5EF4-FFF2-40B4-BE49-F238E27FC236}">
                  <a16:creationId xmlns:a16="http://schemas.microsoft.com/office/drawing/2014/main" id="{90DDBC5D-2848-4D0D-BC44-8FB0CDB0C23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76" name="Arc 2875">
              <a:extLst>
                <a:ext uri="{FF2B5EF4-FFF2-40B4-BE49-F238E27FC236}">
                  <a16:creationId xmlns:a16="http://schemas.microsoft.com/office/drawing/2014/main" id="{098E384E-50A2-4A9D-A241-8FA54AA47BD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7" name="Arc 2876">
              <a:extLst>
                <a:ext uri="{FF2B5EF4-FFF2-40B4-BE49-F238E27FC236}">
                  <a16:creationId xmlns:a16="http://schemas.microsoft.com/office/drawing/2014/main" id="{CD8A1709-46B4-4C0C-891C-7600337C85C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78" name="Arc 2877">
              <a:extLst>
                <a:ext uri="{FF2B5EF4-FFF2-40B4-BE49-F238E27FC236}">
                  <a16:creationId xmlns:a16="http://schemas.microsoft.com/office/drawing/2014/main" id="{7A760CDD-4496-4601-A35B-78972261D58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79" name="Straight Connector 2878">
              <a:extLst>
                <a:ext uri="{FF2B5EF4-FFF2-40B4-BE49-F238E27FC236}">
                  <a16:creationId xmlns:a16="http://schemas.microsoft.com/office/drawing/2014/main" id="{EAA4A3E2-7920-4909-B912-A9EE0E2DE04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a:extLst>
                <a:ext uri="{FF2B5EF4-FFF2-40B4-BE49-F238E27FC236}">
                  <a16:creationId xmlns:a16="http://schemas.microsoft.com/office/drawing/2014/main" id="{F053F2F0-E1D4-40A1-A05B-40A6F88DF42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881" name="Straight Connector 2880">
              <a:extLst>
                <a:ext uri="{FF2B5EF4-FFF2-40B4-BE49-F238E27FC236}">
                  <a16:creationId xmlns:a16="http://schemas.microsoft.com/office/drawing/2014/main" id="{EE340272-E170-4A2D-9F39-37E24EEF7F5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882" name="Group 2881">
            <a:extLst>
              <a:ext uri="{FF2B5EF4-FFF2-40B4-BE49-F238E27FC236}">
                <a16:creationId xmlns:a16="http://schemas.microsoft.com/office/drawing/2014/main" id="{C643E70C-0E15-4BA3-8E4C-0DCA9882206F}"/>
              </a:ext>
            </a:extLst>
          </p:cNvPr>
          <p:cNvGrpSpPr/>
          <p:nvPr/>
        </p:nvGrpSpPr>
        <p:grpSpPr>
          <a:xfrm rot="2540802">
            <a:off x="11727099" y="2962275"/>
            <a:ext cx="544580" cy="346135"/>
            <a:chOff x="1459148" y="544749"/>
            <a:chExt cx="7412477" cy="5661498"/>
          </a:xfrm>
        </p:grpSpPr>
        <p:sp>
          <p:nvSpPr>
            <p:cNvPr id="2883" name="Arc 2882">
              <a:extLst>
                <a:ext uri="{FF2B5EF4-FFF2-40B4-BE49-F238E27FC236}">
                  <a16:creationId xmlns:a16="http://schemas.microsoft.com/office/drawing/2014/main" id="{C8FBC783-E927-423D-8FB4-C9C9595764C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4" name="Straight Connector 2883">
              <a:extLst>
                <a:ext uri="{FF2B5EF4-FFF2-40B4-BE49-F238E27FC236}">
                  <a16:creationId xmlns:a16="http://schemas.microsoft.com/office/drawing/2014/main" id="{39212F9D-33C1-4CAD-A2C8-642377094DF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885" name="Arc 2884">
              <a:extLst>
                <a:ext uri="{FF2B5EF4-FFF2-40B4-BE49-F238E27FC236}">
                  <a16:creationId xmlns:a16="http://schemas.microsoft.com/office/drawing/2014/main" id="{C2E39569-50B4-42BD-92BA-152309901CE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886" name="Straight Connector 2885">
              <a:extLst>
                <a:ext uri="{FF2B5EF4-FFF2-40B4-BE49-F238E27FC236}">
                  <a16:creationId xmlns:a16="http://schemas.microsoft.com/office/drawing/2014/main" id="{95FC0568-ED65-4DE6-A236-38E0559A7A4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887" name="Straight Connector 2886">
              <a:extLst>
                <a:ext uri="{FF2B5EF4-FFF2-40B4-BE49-F238E27FC236}">
                  <a16:creationId xmlns:a16="http://schemas.microsoft.com/office/drawing/2014/main" id="{DB5ABA9F-6F58-4415-9D20-6E1CDAAA6C4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888" name="Oval 2887">
              <a:extLst>
                <a:ext uri="{FF2B5EF4-FFF2-40B4-BE49-F238E27FC236}">
                  <a16:creationId xmlns:a16="http://schemas.microsoft.com/office/drawing/2014/main" id="{4C884FEE-C33F-4780-B152-76EDCBE378B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9" name="Arc 2888">
              <a:extLst>
                <a:ext uri="{FF2B5EF4-FFF2-40B4-BE49-F238E27FC236}">
                  <a16:creationId xmlns:a16="http://schemas.microsoft.com/office/drawing/2014/main" id="{7513CD88-F8B6-4DC0-B232-B034FC03DDB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90" name="Arc 2889">
              <a:extLst>
                <a:ext uri="{FF2B5EF4-FFF2-40B4-BE49-F238E27FC236}">
                  <a16:creationId xmlns:a16="http://schemas.microsoft.com/office/drawing/2014/main" id="{1333929A-8C43-47C0-A936-94253090AD3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1" name="Arc 2890">
              <a:extLst>
                <a:ext uri="{FF2B5EF4-FFF2-40B4-BE49-F238E27FC236}">
                  <a16:creationId xmlns:a16="http://schemas.microsoft.com/office/drawing/2014/main" id="{FA20A729-29DA-45A2-A2F5-BB951EB9A89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92" name="Arc 2891">
              <a:extLst>
                <a:ext uri="{FF2B5EF4-FFF2-40B4-BE49-F238E27FC236}">
                  <a16:creationId xmlns:a16="http://schemas.microsoft.com/office/drawing/2014/main" id="{91CDE41D-3EA3-416B-BF0F-3606284D0D3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93" name="Straight Connector 2892">
              <a:extLst>
                <a:ext uri="{FF2B5EF4-FFF2-40B4-BE49-F238E27FC236}">
                  <a16:creationId xmlns:a16="http://schemas.microsoft.com/office/drawing/2014/main" id="{0D880762-DD1A-4EA5-9932-52DB6EECF22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a:extLst>
                <a:ext uri="{FF2B5EF4-FFF2-40B4-BE49-F238E27FC236}">
                  <a16:creationId xmlns:a16="http://schemas.microsoft.com/office/drawing/2014/main" id="{E647929C-7D6B-4F53-AFF3-EEC383C8FF6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895" name="Straight Connector 2894">
              <a:extLst>
                <a:ext uri="{FF2B5EF4-FFF2-40B4-BE49-F238E27FC236}">
                  <a16:creationId xmlns:a16="http://schemas.microsoft.com/office/drawing/2014/main" id="{4EB68160-A300-49F6-B446-DD1BDB51A6C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896" name="Group 2895">
            <a:extLst>
              <a:ext uri="{FF2B5EF4-FFF2-40B4-BE49-F238E27FC236}">
                <a16:creationId xmlns:a16="http://schemas.microsoft.com/office/drawing/2014/main" id="{8C0AB7A4-82B9-4FDD-88C7-D3589DF4BCDA}"/>
              </a:ext>
            </a:extLst>
          </p:cNvPr>
          <p:cNvGrpSpPr/>
          <p:nvPr/>
        </p:nvGrpSpPr>
        <p:grpSpPr>
          <a:xfrm rot="2540802">
            <a:off x="11727099" y="3257550"/>
            <a:ext cx="544580" cy="346135"/>
            <a:chOff x="1459148" y="544749"/>
            <a:chExt cx="7412477" cy="5661498"/>
          </a:xfrm>
        </p:grpSpPr>
        <p:sp>
          <p:nvSpPr>
            <p:cNvPr id="2897" name="Arc 2896">
              <a:extLst>
                <a:ext uri="{FF2B5EF4-FFF2-40B4-BE49-F238E27FC236}">
                  <a16:creationId xmlns:a16="http://schemas.microsoft.com/office/drawing/2014/main" id="{4AA1DFC9-F561-4F0E-B36F-89A4051A80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98" name="Straight Connector 2897">
              <a:extLst>
                <a:ext uri="{FF2B5EF4-FFF2-40B4-BE49-F238E27FC236}">
                  <a16:creationId xmlns:a16="http://schemas.microsoft.com/office/drawing/2014/main" id="{E4768102-289F-421C-A859-72771D9EFC5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899" name="Arc 2898">
              <a:extLst>
                <a:ext uri="{FF2B5EF4-FFF2-40B4-BE49-F238E27FC236}">
                  <a16:creationId xmlns:a16="http://schemas.microsoft.com/office/drawing/2014/main" id="{F76E7E3C-CC9D-4737-9D81-EB3B55B6CFE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0" name="Straight Connector 2899">
              <a:extLst>
                <a:ext uri="{FF2B5EF4-FFF2-40B4-BE49-F238E27FC236}">
                  <a16:creationId xmlns:a16="http://schemas.microsoft.com/office/drawing/2014/main" id="{03123A14-6E7A-4827-AC32-2956686C887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901" name="Straight Connector 2900">
              <a:extLst>
                <a:ext uri="{FF2B5EF4-FFF2-40B4-BE49-F238E27FC236}">
                  <a16:creationId xmlns:a16="http://schemas.microsoft.com/office/drawing/2014/main" id="{3481045E-0E59-455A-A57C-8C7FFA830F4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902" name="Oval 2901">
              <a:extLst>
                <a:ext uri="{FF2B5EF4-FFF2-40B4-BE49-F238E27FC236}">
                  <a16:creationId xmlns:a16="http://schemas.microsoft.com/office/drawing/2014/main" id="{F0CE9A7B-AB3F-41BB-B314-4D0A811F814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3" name="Arc 2902">
              <a:extLst>
                <a:ext uri="{FF2B5EF4-FFF2-40B4-BE49-F238E27FC236}">
                  <a16:creationId xmlns:a16="http://schemas.microsoft.com/office/drawing/2014/main" id="{4B850901-07A4-446B-BAD4-D12AC1AE4E4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04" name="Arc 2903">
              <a:extLst>
                <a:ext uri="{FF2B5EF4-FFF2-40B4-BE49-F238E27FC236}">
                  <a16:creationId xmlns:a16="http://schemas.microsoft.com/office/drawing/2014/main" id="{C42B50FF-2341-4596-8686-110025B535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5" name="Arc 2904">
              <a:extLst>
                <a:ext uri="{FF2B5EF4-FFF2-40B4-BE49-F238E27FC236}">
                  <a16:creationId xmlns:a16="http://schemas.microsoft.com/office/drawing/2014/main" id="{C3402C86-C4A8-4DE7-8E3C-D8C646153F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06" name="Arc 2905">
              <a:extLst>
                <a:ext uri="{FF2B5EF4-FFF2-40B4-BE49-F238E27FC236}">
                  <a16:creationId xmlns:a16="http://schemas.microsoft.com/office/drawing/2014/main" id="{DCC97C94-114E-4F8F-AE6E-046D2774B3A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07" name="Straight Connector 2906">
              <a:extLst>
                <a:ext uri="{FF2B5EF4-FFF2-40B4-BE49-F238E27FC236}">
                  <a16:creationId xmlns:a16="http://schemas.microsoft.com/office/drawing/2014/main" id="{5476650C-3054-4DA3-9465-DDB75BB5CE7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a:extLst>
                <a:ext uri="{FF2B5EF4-FFF2-40B4-BE49-F238E27FC236}">
                  <a16:creationId xmlns:a16="http://schemas.microsoft.com/office/drawing/2014/main" id="{143D7B61-90C9-4123-AF93-DE62E4A6DC1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a:extLst>
                <a:ext uri="{FF2B5EF4-FFF2-40B4-BE49-F238E27FC236}">
                  <a16:creationId xmlns:a16="http://schemas.microsoft.com/office/drawing/2014/main" id="{3C3D74C1-5E73-4626-A3D4-F377395750D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910" name="Group 2909">
            <a:extLst>
              <a:ext uri="{FF2B5EF4-FFF2-40B4-BE49-F238E27FC236}">
                <a16:creationId xmlns:a16="http://schemas.microsoft.com/office/drawing/2014/main" id="{A00F3F48-A5B1-4B87-B159-FB8F7021FFE2}"/>
              </a:ext>
            </a:extLst>
          </p:cNvPr>
          <p:cNvGrpSpPr/>
          <p:nvPr/>
        </p:nvGrpSpPr>
        <p:grpSpPr>
          <a:xfrm rot="2540802">
            <a:off x="11727099" y="3552825"/>
            <a:ext cx="544580" cy="346135"/>
            <a:chOff x="1459148" y="544749"/>
            <a:chExt cx="7412477" cy="5661498"/>
          </a:xfrm>
        </p:grpSpPr>
        <p:sp>
          <p:nvSpPr>
            <p:cNvPr id="2911" name="Arc 2910">
              <a:extLst>
                <a:ext uri="{FF2B5EF4-FFF2-40B4-BE49-F238E27FC236}">
                  <a16:creationId xmlns:a16="http://schemas.microsoft.com/office/drawing/2014/main" id="{5DC5D1B4-D2DE-4407-884A-EF70DD13731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12" name="Straight Connector 2911">
              <a:extLst>
                <a:ext uri="{FF2B5EF4-FFF2-40B4-BE49-F238E27FC236}">
                  <a16:creationId xmlns:a16="http://schemas.microsoft.com/office/drawing/2014/main" id="{CC7DAAFF-40DD-4E39-AABD-BF4705C179A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913" name="Arc 2912">
              <a:extLst>
                <a:ext uri="{FF2B5EF4-FFF2-40B4-BE49-F238E27FC236}">
                  <a16:creationId xmlns:a16="http://schemas.microsoft.com/office/drawing/2014/main" id="{CA89BCFD-3D78-42DB-AE6E-E78630953D2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14" name="Straight Connector 2913">
              <a:extLst>
                <a:ext uri="{FF2B5EF4-FFF2-40B4-BE49-F238E27FC236}">
                  <a16:creationId xmlns:a16="http://schemas.microsoft.com/office/drawing/2014/main" id="{0962FD27-39FB-4E71-B730-27A61FAE2D6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915" name="Straight Connector 2914">
              <a:extLst>
                <a:ext uri="{FF2B5EF4-FFF2-40B4-BE49-F238E27FC236}">
                  <a16:creationId xmlns:a16="http://schemas.microsoft.com/office/drawing/2014/main" id="{EFB60E25-9EF3-49E7-883D-46D404DCEE3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916" name="Oval 2915">
              <a:extLst>
                <a:ext uri="{FF2B5EF4-FFF2-40B4-BE49-F238E27FC236}">
                  <a16:creationId xmlns:a16="http://schemas.microsoft.com/office/drawing/2014/main" id="{DC56C8CE-8FC7-4D4C-833D-16FC4D11889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7" name="Arc 2916">
              <a:extLst>
                <a:ext uri="{FF2B5EF4-FFF2-40B4-BE49-F238E27FC236}">
                  <a16:creationId xmlns:a16="http://schemas.microsoft.com/office/drawing/2014/main" id="{75940985-2D0F-4BAF-88F0-4EC603B7AD0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18" name="Arc 2917">
              <a:extLst>
                <a:ext uri="{FF2B5EF4-FFF2-40B4-BE49-F238E27FC236}">
                  <a16:creationId xmlns:a16="http://schemas.microsoft.com/office/drawing/2014/main" id="{ADEC94F4-5BB2-4561-B77D-F62CDC14BE9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9" name="Arc 2918">
              <a:extLst>
                <a:ext uri="{FF2B5EF4-FFF2-40B4-BE49-F238E27FC236}">
                  <a16:creationId xmlns:a16="http://schemas.microsoft.com/office/drawing/2014/main" id="{0D105FB6-3E2D-4230-95A1-7DAFA45E935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20" name="Arc 2919">
              <a:extLst>
                <a:ext uri="{FF2B5EF4-FFF2-40B4-BE49-F238E27FC236}">
                  <a16:creationId xmlns:a16="http://schemas.microsoft.com/office/drawing/2014/main" id="{43FFAE6E-0EB2-4A85-A901-EBD9396FBDF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21" name="Straight Connector 2920">
              <a:extLst>
                <a:ext uri="{FF2B5EF4-FFF2-40B4-BE49-F238E27FC236}">
                  <a16:creationId xmlns:a16="http://schemas.microsoft.com/office/drawing/2014/main" id="{1A661892-B4B1-4C2B-8DC5-10883B50FE3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922" name="Straight Connector 2921">
              <a:extLst>
                <a:ext uri="{FF2B5EF4-FFF2-40B4-BE49-F238E27FC236}">
                  <a16:creationId xmlns:a16="http://schemas.microsoft.com/office/drawing/2014/main" id="{09FAD981-9B27-45FB-9AD6-640D077007A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923" name="Straight Connector 2922">
              <a:extLst>
                <a:ext uri="{FF2B5EF4-FFF2-40B4-BE49-F238E27FC236}">
                  <a16:creationId xmlns:a16="http://schemas.microsoft.com/office/drawing/2014/main" id="{0F41596D-A890-41D5-B637-01733CA4178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924" name="Group 2923">
            <a:extLst>
              <a:ext uri="{FF2B5EF4-FFF2-40B4-BE49-F238E27FC236}">
                <a16:creationId xmlns:a16="http://schemas.microsoft.com/office/drawing/2014/main" id="{D8914A17-FFE9-41FA-A6C2-E205088CAC27}"/>
              </a:ext>
            </a:extLst>
          </p:cNvPr>
          <p:cNvGrpSpPr/>
          <p:nvPr/>
        </p:nvGrpSpPr>
        <p:grpSpPr>
          <a:xfrm rot="2540802">
            <a:off x="11727099" y="3848100"/>
            <a:ext cx="544580" cy="346135"/>
            <a:chOff x="1459148" y="544749"/>
            <a:chExt cx="7412477" cy="5661498"/>
          </a:xfrm>
        </p:grpSpPr>
        <p:sp>
          <p:nvSpPr>
            <p:cNvPr id="2925" name="Arc 2924">
              <a:extLst>
                <a:ext uri="{FF2B5EF4-FFF2-40B4-BE49-F238E27FC236}">
                  <a16:creationId xmlns:a16="http://schemas.microsoft.com/office/drawing/2014/main" id="{6F8D0DB0-ED81-4818-9476-DEFDAAAA1E3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26" name="Straight Connector 2925">
              <a:extLst>
                <a:ext uri="{FF2B5EF4-FFF2-40B4-BE49-F238E27FC236}">
                  <a16:creationId xmlns:a16="http://schemas.microsoft.com/office/drawing/2014/main" id="{D1A2F625-4F98-41F3-A1AB-551A67E2090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927" name="Arc 2926">
              <a:extLst>
                <a:ext uri="{FF2B5EF4-FFF2-40B4-BE49-F238E27FC236}">
                  <a16:creationId xmlns:a16="http://schemas.microsoft.com/office/drawing/2014/main" id="{4621D59C-2EF0-4698-814D-0EE8E3D0B4A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28" name="Straight Connector 2927">
              <a:extLst>
                <a:ext uri="{FF2B5EF4-FFF2-40B4-BE49-F238E27FC236}">
                  <a16:creationId xmlns:a16="http://schemas.microsoft.com/office/drawing/2014/main" id="{D8426623-45BD-49DB-A0B4-B7ABCB85990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29" name="Straight Connector 2928">
              <a:extLst>
                <a:ext uri="{FF2B5EF4-FFF2-40B4-BE49-F238E27FC236}">
                  <a16:creationId xmlns:a16="http://schemas.microsoft.com/office/drawing/2014/main" id="{AE4A8FD6-4551-46DC-A2E6-BD22E43F1C4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30" name="Oval 2929">
              <a:extLst>
                <a:ext uri="{FF2B5EF4-FFF2-40B4-BE49-F238E27FC236}">
                  <a16:creationId xmlns:a16="http://schemas.microsoft.com/office/drawing/2014/main" id="{C74BF66D-9A89-4A8E-B7E2-435CEFE4A65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1" name="Arc 2930">
              <a:extLst>
                <a:ext uri="{FF2B5EF4-FFF2-40B4-BE49-F238E27FC236}">
                  <a16:creationId xmlns:a16="http://schemas.microsoft.com/office/drawing/2014/main" id="{F4E33A0B-C573-4B5B-8221-7BAE54C930A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32" name="Arc 2931">
              <a:extLst>
                <a:ext uri="{FF2B5EF4-FFF2-40B4-BE49-F238E27FC236}">
                  <a16:creationId xmlns:a16="http://schemas.microsoft.com/office/drawing/2014/main" id="{E5E86FB1-D2A0-468C-AD06-958805F1698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3" name="Arc 2932">
              <a:extLst>
                <a:ext uri="{FF2B5EF4-FFF2-40B4-BE49-F238E27FC236}">
                  <a16:creationId xmlns:a16="http://schemas.microsoft.com/office/drawing/2014/main" id="{846F2FEE-3499-425D-B747-9BB66DE31D2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34" name="Arc 2933">
              <a:extLst>
                <a:ext uri="{FF2B5EF4-FFF2-40B4-BE49-F238E27FC236}">
                  <a16:creationId xmlns:a16="http://schemas.microsoft.com/office/drawing/2014/main" id="{5FAA48F1-7B21-4C49-B653-2A85629DDCF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35" name="Straight Connector 2934">
              <a:extLst>
                <a:ext uri="{FF2B5EF4-FFF2-40B4-BE49-F238E27FC236}">
                  <a16:creationId xmlns:a16="http://schemas.microsoft.com/office/drawing/2014/main" id="{85CC309B-A363-4CF9-BEE6-58D480DDEC2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36" name="Straight Connector 2935">
              <a:extLst>
                <a:ext uri="{FF2B5EF4-FFF2-40B4-BE49-F238E27FC236}">
                  <a16:creationId xmlns:a16="http://schemas.microsoft.com/office/drawing/2014/main" id="{EAAE47A2-D0A6-45F8-8705-8E4E2D2DBEE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37" name="Straight Connector 2936">
              <a:extLst>
                <a:ext uri="{FF2B5EF4-FFF2-40B4-BE49-F238E27FC236}">
                  <a16:creationId xmlns:a16="http://schemas.microsoft.com/office/drawing/2014/main" id="{CA5482C8-76D3-44E8-B5DA-E17CA3E8ED4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938" name="Group 2937">
            <a:extLst>
              <a:ext uri="{FF2B5EF4-FFF2-40B4-BE49-F238E27FC236}">
                <a16:creationId xmlns:a16="http://schemas.microsoft.com/office/drawing/2014/main" id="{13C454E3-B444-4163-A22B-EF5CCB2EB4F1}"/>
              </a:ext>
            </a:extLst>
          </p:cNvPr>
          <p:cNvGrpSpPr/>
          <p:nvPr/>
        </p:nvGrpSpPr>
        <p:grpSpPr>
          <a:xfrm rot="2540802">
            <a:off x="11727099" y="4143375"/>
            <a:ext cx="544580" cy="346135"/>
            <a:chOff x="1459148" y="544749"/>
            <a:chExt cx="7412477" cy="5661498"/>
          </a:xfrm>
        </p:grpSpPr>
        <p:sp>
          <p:nvSpPr>
            <p:cNvPr id="2939" name="Arc 2938">
              <a:extLst>
                <a:ext uri="{FF2B5EF4-FFF2-40B4-BE49-F238E27FC236}">
                  <a16:creationId xmlns:a16="http://schemas.microsoft.com/office/drawing/2014/main" id="{CD3B7DE6-2D11-4625-AC07-6670E99209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40" name="Straight Connector 2939">
              <a:extLst>
                <a:ext uri="{FF2B5EF4-FFF2-40B4-BE49-F238E27FC236}">
                  <a16:creationId xmlns:a16="http://schemas.microsoft.com/office/drawing/2014/main" id="{6F1078A2-A4ED-466C-AAF8-B0E8BEBCE1F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941" name="Arc 2940">
              <a:extLst>
                <a:ext uri="{FF2B5EF4-FFF2-40B4-BE49-F238E27FC236}">
                  <a16:creationId xmlns:a16="http://schemas.microsoft.com/office/drawing/2014/main" id="{8076DB20-18A1-40A1-B551-F06ED8E817D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42" name="Straight Connector 2941">
              <a:extLst>
                <a:ext uri="{FF2B5EF4-FFF2-40B4-BE49-F238E27FC236}">
                  <a16:creationId xmlns:a16="http://schemas.microsoft.com/office/drawing/2014/main" id="{97BB5680-48FD-42AD-A8DA-FE7A58AEA6B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943" name="Straight Connector 2942">
              <a:extLst>
                <a:ext uri="{FF2B5EF4-FFF2-40B4-BE49-F238E27FC236}">
                  <a16:creationId xmlns:a16="http://schemas.microsoft.com/office/drawing/2014/main" id="{74F4E03A-BCA2-4B70-8ED2-06F4BF8552C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944" name="Oval 2943">
              <a:extLst>
                <a:ext uri="{FF2B5EF4-FFF2-40B4-BE49-F238E27FC236}">
                  <a16:creationId xmlns:a16="http://schemas.microsoft.com/office/drawing/2014/main" id="{C75857AF-F292-41E5-8664-54F7A7628CD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5" name="Arc 2944">
              <a:extLst>
                <a:ext uri="{FF2B5EF4-FFF2-40B4-BE49-F238E27FC236}">
                  <a16:creationId xmlns:a16="http://schemas.microsoft.com/office/drawing/2014/main" id="{2B62AA89-56BD-4364-A17B-C3B4BA7C5C5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6" name="Arc 2945">
              <a:extLst>
                <a:ext uri="{FF2B5EF4-FFF2-40B4-BE49-F238E27FC236}">
                  <a16:creationId xmlns:a16="http://schemas.microsoft.com/office/drawing/2014/main" id="{2D0B010F-378D-4434-9755-BD3097E46A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7" name="Arc 2946">
              <a:extLst>
                <a:ext uri="{FF2B5EF4-FFF2-40B4-BE49-F238E27FC236}">
                  <a16:creationId xmlns:a16="http://schemas.microsoft.com/office/drawing/2014/main" id="{B4E4A130-BCDB-438B-9379-2F39E5794E8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8" name="Arc 2947">
              <a:extLst>
                <a:ext uri="{FF2B5EF4-FFF2-40B4-BE49-F238E27FC236}">
                  <a16:creationId xmlns:a16="http://schemas.microsoft.com/office/drawing/2014/main" id="{FA148B4E-F03E-4666-B9AF-049D35055D1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49" name="Straight Connector 2948">
              <a:extLst>
                <a:ext uri="{FF2B5EF4-FFF2-40B4-BE49-F238E27FC236}">
                  <a16:creationId xmlns:a16="http://schemas.microsoft.com/office/drawing/2014/main" id="{603E2D7E-ECC7-487A-841A-E2D7F495EE4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950" name="Straight Connector 2949">
              <a:extLst>
                <a:ext uri="{FF2B5EF4-FFF2-40B4-BE49-F238E27FC236}">
                  <a16:creationId xmlns:a16="http://schemas.microsoft.com/office/drawing/2014/main" id="{64572416-9C13-47BF-A4FF-53435613E0B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a:extLst>
                <a:ext uri="{FF2B5EF4-FFF2-40B4-BE49-F238E27FC236}">
                  <a16:creationId xmlns:a16="http://schemas.microsoft.com/office/drawing/2014/main" id="{876C86E0-5314-4D02-A34D-2B8ABE0CB88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952" name="Group 2951">
            <a:extLst>
              <a:ext uri="{FF2B5EF4-FFF2-40B4-BE49-F238E27FC236}">
                <a16:creationId xmlns:a16="http://schemas.microsoft.com/office/drawing/2014/main" id="{C30B66A3-02AB-4688-9E93-C261F80E539A}"/>
              </a:ext>
            </a:extLst>
          </p:cNvPr>
          <p:cNvGrpSpPr/>
          <p:nvPr/>
        </p:nvGrpSpPr>
        <p:grpSpPr>
          <a:xfrm rot="2540802">
            <a:off x="11727099" y="4438650"/>
            <a:ext cx="544580" cy="346135"/>
            <a:chOff x="1459148" y="544749"/>
            <a:chExt cx="7412477" cy="5661498"/>
          </a:xfrm>
        </p:grpSpPr>
        <p:sp>
          <p:nvSpPr>
            <p:cNvPr id="2953" name="Arc 2952">
              <a:extLst>
                <a:ext uri="{FF2B5EF4-FFF2-40B4-BE49-F238E27FC236}">
                  <a16:creationId xmlns:a16="http://schemas.microsoft.com/office/drawing/2014/main" id="{841324BD-1455-4320-B633-36E2D2A9BB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54" name="Straight Connector 2953">
              <a:extLst>
                <a:ext uri="{FF2B5EF4-FFF2-40B4-BE49-F238E27FC236}">
                  <a16:creationId xmlns:a16="http://schemas.microsoft.com/office/drawing/2014/main" id="{7EB32E57-43BF-49CD-9A9C-0339628B04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955" name="Arc 2954">
              <a:extLst>
                <a:ext uri="{FF2B5EF4-FFF2-40B4-BE49-F238E27FC236}">
                  <a16:creationId xmlns:a16="http://schemas.microsoft.com/office/drawing/2014/main" id="{6B6E60B0-C54A-476D-B122-9E73024D681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56" name="Straight Connector 2955">
              <a:extLst>
                <a:ext uri="{FF2B5EF4-FFF2-40B4-BE49-F238E27FC236}">
                  <a16:creationId xmlns:a16="http://schemas.microsoft.com/office/drawing/2014/main" id="{866F57CA-0FCE-4274-AEBC-9B66CB4AF62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957" name="Straight Connector 2956">
              <a:extLst>
                <a:ext uri="{FF2B5EF4-FFF2-40B4-BE49-F238E27FC236}">
                  <a16:creationId xmlns:a16="http://schemas.microsoft.com/office/drawing/2014/main" id="{15F2B4A0-A3D5-43B1-AE6F-DFF779B42EF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958" name="Oval 2957">
              <a:extLst>
                <a:ext uri="{FF2B5EF4-FFF2-40B4-BE49-F238E27FC236}">
                  <a16:creationId xmlns:a16="http://schemas.microsoft.com/office/drawing/2014/main" id="{936FF765-6E21-4456-B5EC-E31FF0DB0D6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9" name="Arc 2958">
              <a:extLst>
                <a:ext uri="{FF2B5EF4-FFF2-40B4-BE49-F238E27FC236}">
                  <a16:creationId xmlns:a16="http://schemas.microsoft.com/office/drawing/2014/main" id="{32FA92CA-9D9D-44E2-BEBD-6783F856D04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0" name="Arc 2959">
              <a:extLst>
                <a:ext uri="{FF2B5EF4-FFF2-40B4-BE49-F238E27FC236}">
                  <a16:creationId xmlns:a16="http://schemas.microsoft.com/office/drawing/2014/main" id="{0BEC6E23-C0E5-49B9-98FA-D3D44D244D7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1" name="Arc 2960">
              <a:extLst>
                <a:ext uri="{FF2B5EF4-FFF2-40B4-BE49-F238E27FC236}">
                  <a16:creationId xmlns:a16="http://schemas.microsoft.com/office/drawing/2014/main" id="{A624F278-B337-449B-8D66-4FC44F2AC02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2" name="Arc 2961">
              <a:extLst>
                <a:ext uri="{FF2B5EF4-FFF2-40B4-BE49-F238E27FC236}">
                  <a16:creationId xmlns:a16="http://schemas.microsoft.com/office/drawing/2014/main" id="{FA834B76-BC2B-4405-A244-9C58A62CF15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63" name="Straight Connector 2962">
              <a:extLst>
                <a:ext uri="{FF2B5EF4-FFF2-40B4-BE49-F238E27FC236}">
                  <a16:creationId xmlns:a16="http://schemas.microsoft.com/office/drawing/2014/main" id="{EE6B5F23-4A16-4A09-97F7-5A0B88F00DF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a:extLst>
                <a:ext uri="{FF2B5EF4-FFF2-40B4-BE49-F238E27FC236}">
                  <a16:creationId xmlns:a16="http://schemas.microsoft.com/office/drawing/2014/main" id="{A20B1AB7-322D-4705-9D76-47A2E090A9B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a:extLst>
                <a:ext uri="{FF2B5EF4-FFF2-40B4-BE49-F238E27FC236}">
                  <a16:creationId xmlns:a16="http://schemas.microsoft.com/office/drawing/2014/main" id="{E2B53AE8-14CD-4967-8B12-28069BA4F78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966" name="Group 2965">
            <a:extLst>
              <a:ext uri="{FF2B5EF4-FFF2-40B4-BE49-F238E27FC236}">
                <a16:creationId xmlns:a16="http://schemas.microsoft.com/office/drawing/2014/main" id="{EBFC1C4B-46E4-4AA8-9B65-E438474F5972}"/>
              </a:ext>
            </a:extLst>
          </p:cNvPr>
          <p:cNvGrpSpPr/>
          <p:nvPr/>
        </p:nvGrpSpPr>
        <p:grpSpPr>
          <a:xfrm rot="2540802">
            <a:off x="11727099" y="4733925"/>
            <a:ext cx="544580" cy="346135"/>
            <a:chOff x="1459148" y="544749"/>
            <a:chExt cx="7412477" cy="5661498"/>
          </a:xfrm>
        </p:grpSpPr>
        <p:sp>
          <p:nvSpPr>
            <p:cNvPr id="2967" name="Arc 2966">
              <a:extLst>
                <a:ext uri="{FF2B5EF4-FFF2-40B4-BE49-F238E27FC236}">
                  <a16:creationId xmlns:a16="http://schemas.microsoft.com/office/drawing/2014/main" id="{0F6242CC-285F-4149-BCE1-546D75D5869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68" name="Straight Connector 2967">
              <a:extLst>
                <a:ext uri="{FF2B5EF4-FFF2-40B4-BE49-F238E27FC236}">
                  <a16:creationId xmlns:a16="http://schemas.microsoft.com/office/drawing/2014/main" id="{EA089DE4-8B80-4C4C-811B-D69D847FA3D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969" name="Arc 2968">
              <a:extLst>
                <a:ext uri="{FF2B5EF4-FFF2-40B4-BE49-F238E27FC236}">
                  <a16:creationId xmlns:a16="http://schemas.microsoft.com/office/drawing/2014/main" id="{BE8BC5F7-F60D-427D-8196-30D181D0D49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70" name="Straight Connector 2969">
              <a:extLst>
                <a:ext uri="{FF2B5EF4-FFF2-40B4-BE49-F238E27FC236}">
                  <a16:creationId xmlns:a16="http://schemas.microsoft.com/office/drawing/2014/main" id="{59E67A5B-2493-49DF-9910-08421BDB26B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971" name="Straight Connector 2970">
              <a:extLst>
                <a:ext uri="{FF2B5EF4-FFF2-40B4-BE49-F238E27FC236}">
                  <a16:creationId xmlns:a16="http://schemas.microsoft.com/office/drawing/2014/main" id="{BE8DE6D2-FB94-4D49-A26B-0CDDED64447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972" name="Oval 2971">
              <a:extLst>
                <a:ext uri="{FF2B5EF4-FFF2-40B4-BE49-F238E27FC236}">
                  <a16:creationId xmlns:a16="http://schemas.microsoft.com/office/drawing/2014/main" id="{EAF198CC-6F8A-4217-A06E-D526F596D89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3" name="Arc 2972">
              <a:extLst>
                <a:ext uri="{FF2B5EF4-FFF2-40B4-BE49-F238E27FC236}">
                  <a16:creationId xmlns:a16="http://schemas.microsoft.com/office/drawing/2014/main" id="{9E1EAD3B-A4F9-45D9-BB2B-5E1CEA554CB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74" name="Arc 2973">
              <a:extLst>
                <a:ext uri="{FF2B5EF4-FFF2-40B4-BE49-F238E27FC236}">
                  <a16:creationId xmlns:a16="http://schemas.microsoft.com/office/drawing/2014/main" id="{603DD563-4A22-4470-BC8B-79F5C6BA39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5" name="Arc 2974">
              <a:extLst>
                <a:ext uri="{FF2B5EF4-FFF2-40B4-BE49-F238E27FC236}">
                  <a16:creationId xmlns:a16="http://schemas.microsoft.com/office/drawing/2014/main" id="{8A5B049E-C5BD-452D-8992-7F1E1A39222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76" name="Arc 2975">
              <a:extLst>
                <a:ext uri="{FF2B5EF4-FFF2-40B4-BE49-F238E27FC236}">
                  <a16:creationId xmlns:a16="http://schemas.microsoft.com/office/drawing/2014/main" id="{0030B699-062C-4D10-ABFB-96B4EA7A4BC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7" name="Straight Connector 2976">
              <a:extLst>
                <a:ext uri="{FF2B5EF4-FFF2-40B4-BE49-F238E27FC236}">
                  <a16:creationId xmlns:a16="http://schemas.microsoft.com/office/drawing/2014/main" id="{8F73CC29-AF8D-46E4-9A74-289BCEB69F0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978" name="Straight Connector 2977">
              <a:extLst>
                <a:ext uri="{FF2B5EF4-FFF2-40B4-BE49-F238E27FC236}">
                  <a16:creationId xmlns:a16="http://schemas.microsoft.com/office/drawing/2014/main" id="{77436E1C-772F-41EF-AAF9-82F2B350C53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979" name="Straight Connector 2978">
              <a:extLst>
                <a:ext uri="{FF2B5EF4-FFF2-40B4-BE49-F238E27FC236}">
                  <a16:creationId xmlns:a16="http://schemas.microsoft.com/office/drawing/2014/main" id="{7BCBCE87-AA82-4CB2-B309-2D378683628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980" name="Group 2979">
            <a:extLst>
              <a:ext uri="{FF2B5EF4-FFF2-40B4-BE49-F238E27FC236}">
                <a16:creationId xmlns:a16="http://schemas.microsoft.com/office/drawing/2014/main" id="{34BE62BD-DAF3-434E-826C-7D006E617289}"/>
              </a:ext>
            </a:extLst>
          </p:cNvPr>
          <p:cNvGrpSpPr/>
          <p:nvPr/>
        </p:nvGrpSpPr>
        <p:grpSpPr>
          <a:xfrm rot="2540802">
            <a:off x="11727099" y="5029200"/>
            <a:ext cx="544580" cy="346135"/>
            <a:chOff x="1459148" y="544749"/>
            <a:chExt cx="7412477" cy="5661498"/>
          </a:xfrm>
        </p:grpSpPr>
        <p:sp>
          <p:nvSpPr>
            <p:cNvPr id="2981" name="Arc 2980">
              <a:extLst>
                <a:ext uri="{FF2B5EF4-FFF2-40B4-BE49-F238E27FC236}">
                  <a16:creationId xmlns:a16="http://schemas.microsoft.com/office/drawing/2014/main" id="{2A947340-DD7E-4D8A-9B51-E829477510E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82" name="Straight Connector 2981">
              <a:extLst>
                <a:ext uri="{FF2B5EF4-FFF2-40B4-BE49-F238E27FC236}">
                  <a16:creationId xmlns:a16="http://schemas.microsoft.com/office/drawing/2014/main" id="{421C952B-1183-4E2F-A279-59F11C151D2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983" name="Arc 2982">
              <a:extLst>
                <a:ext uri="{FF2B5EF4-FFF2-40B4-BE49-F238E27FC236}">
                  <a16:creationId xmlns:a16="http://schemas.microsoft.com/office/drawing/2014/main" id="{84AFB45A-C248-4630-853A-9BC484A747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84" name="Straight Connector 2983">
              <a:extLst>
                <a:ext uri="{FF2B5EF4-FFF2-40B4-BE49-F238E27FC236}">
                  <a16:creationId xmlns:a16="http://schemas.microsoft.com/office/drawing/2014/main" id="{2516788F-4B2A-40F0-A6D3-2304488CF5F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985" name="Straight Connector 2984">
              <a:extLst>
                <a:ext uri="{FF2B5EF4-FFF2-40B4-BE49-F238E27FC236}">
                  <a16:creationId xmlns:a16="http://schemas.microsoft.com/office/drawing/2014/main" id="{527CBE4B-F311-4CE3-905C-75D5E29A157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986" name="Oval 2985">
              <a:extLst>
                <a:ext uri="{FF2B5EF4-FFF2-40B4-BE49-F238E27FC236}">
                  <a16:creationId xmlns:a16="http://schemas.microsoft.com/office/drawing/2014/main" id="{90BCDF6C-DFDB-4C3A-9C62-0B926639D51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7" name="Arc 2986">
              <a:extLst>
                <a:ext uri="{FF2B5EF4-FFF2-40B4-BE49-F238E27FC236}">
                  <a16:creationId xmlns:a16="http://schemas.microsoft.com/office/drawing/2014/main" id="{C71CD8EE-7556-4ABA-BCF2-687D3BEC61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88" name="Arc 2987">
              <a:extLst>
                <a:ext uri="{FF2B5EF4-FFF2-40B4-BE49-F238E27FC236}">
                  <a16:creationId xmlns:a16="http://schemas.microsoft.com/office/drawing/2014/main" id="{6EC8F433-115A-4FD0-94FD-11ABE046E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9" name="Arc 2988">
              <a:extLst>
                <a:ext uri="{FF2B5EF4-FFF2-40B4-BE49-F238E27FC236}">
                  <a16:creationId xmlns:a16="http://schemas.microsoft.com/office/drawing/2014/main" id="{0CFA9994-5E56-43A9-B4E3-B611686429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90" name="Arc 2989">
              <a:extLst>
                <a:ext uri="{FF2B5EF4-FFF2-40B4-BE49-F238E27FC236}">
                  <a16:creationId xmlns:a16="http://schemas.microsoft.com/office/drawing/2014/main" id="{C58D053F-99A6-4A55-8565-5556D93982D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91" name="Straight Connector 2990">
              <a:extLst>
                <a:ext uri="{FF2B5EF4-FFF2-40B4-BE49-F238E27FC236}">
                  <a16:creationId xmlns:a16="http://schemas.microsoft.com/office/drawing/2014/main" id="{61657191-E867-4BC1-AEEE-DAD25537824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992" name="Straight Connector 2991">
              <a:extLst>
                <a:ext uri="{FF2B5EF4-FFF2-40B4-BE49-F238E27FC236}">
                  <a16:creationId xmlns:a16="http://schemas.microsoft.com/office/drawing/2014/main" id="{D030957C-DEA9-43EB-8858-6B957EABAC0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993" name="Straight Connector 2992">
              <a:extLst>
                <a:ext uri="{FF2B5EF4-FFF2-40B4-BE49-F238E27FC236}">
                  <a16:creationId xmlns:a16="http://schemas.microsoft.com/office/drawing/2014/main" id="{05A1F5F4-1930-4A21-981E-B8B1683A6B0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994" name="Group 2993">
            <a:extLst>
              <a:ext uri="{FF2B5EF4-FFF2-40B4-BE49-F238E27FC236}">
                <a16:creationId xmlns:a16="http://schemas.microsoft.com/office/drawing/2014/main" id="{49BD9E1A-3E1E-469E-A2BB-330B658BCB3A}"/>
              </a:ext>
            </a:extLst>
          </p:cNvPr>
          <p:cNvGrpSpPr/>
          <p:nvPr/>
        </p:nvGrpSpPr>
        <p:grpSpPr>
          <a:xfrm rot="2540802">
            <a:off x="11727099" y="5324475"/>
            <a:ext cx="544580" cy="346135"/>
            <a:chOff x="1459148" y="544749"/>
            <a:chExt cx="7412477" cy="5661498"/>
          </a:xfrm>
        </p:grpSpPr>
        <p:sp>
          <p:nvSpPr>
            <p:cNvPr id="2995" name="Arc 2994">
              <a:extLst>
                <a:ext uri="{FF2B5EF4-FFF2-40B4-BE49-F238E27FC236}">
                  <a16:creationId xmlns:a16="http://schemas.microsoft.com/office/drawing/2014/main" id="{C489EA11-F2B5-466D-BC79-DF22FEF1A16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96" name="Straight Connector 2995">
              <a:extLst>
                <a:ext uri="{FF2B5EF4-FFF2-40B4-BE49-F238E27FC236}">
                  <a16:creationId xmlns:a16="http://schemas.microsoft.com/office/drawing/2014/main" id="{94470F21-F7DA-43D8-917A-D325C537E57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997" name="Arc 2996">
              <a:extLst>
                <a:ext uri="{FF2B5EF4-FFF2-40B4-BE49-F238E27FC236}">
                  <a16:creationId xmlns:a16="http://schemas.microsoft.com/office/drawing/2014/main" id="{A8432407-CC70-4573-B0E5-CCF90A951C0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98" name="Straight Connector 2997">
              <a:extLst>
                <a:ext uri="{FF2B5EF4-FFF2-40B4-BE49-F238E27FC236}">
                  <a16:creationId xmlns:a16="http://schemas.microsoft.com/office/drawing/2014/main" id="{B0A13A0D-9D3E-418C-ADAE-544341A6085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99" name="Straight Connector 2998">
              <a:extLst>
                <a:ext uri="{FF2B5EF4-FFF2-40B4-BE49-F238E27FC236}">
                  <a16:creationId xmlns:a16="http://schemas.microsoft.com/office/drawing/2014/main" id="{12AA0EC1-B493-4E7D-BE18-BE5237B21CB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000" name="Oval 2999">
              <a:extLst>
                <a:ext uri="{FF2B5EF4-FFF2-40B4-BE49-F238E27FC236}">
                  <a16:creationId xmlns:a16="http://schemas.microsoft.com/office/drawing/2014/main" id="{ABDCA9D6-3256-479F-8828-EE7CB11BF7A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1" name="Arc 3000">
              <a:extLst>
                <a:ext uri="{FF2B5EF4-FFF2-40B4-BE49-F238E27FC236}">
                  <a16:creationId xmlns:a16="http://schemas.microsoft.com/office/drawing/2014/main" id="{43D72E16-20E7-4520-8D29-7A09CEE1C50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02" name="Arc 3001">
              <a:extLst>
                <a:ext uri="{FF2B5EF4-FFF2-40B4-BE49-F238E27FC236}">
                  <a16:creationId xmlns:a16="http://schemas.microsoft.com/office/drawing/2014/main" id="{DCA4682D-28E5-46A7-8376-C332AEAD878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03" name="Arc 3002">
              <a:extLst>
                <a:ext uri="{FF2B5EF4-FFF2-40B4-BE49-F238E27FC236}">
                  <a16:creationId xmlns:a16="http://schemas.microsoft.com/office/drawing/2014/main" id="{6155E5AD-1AAB-4B1D-8921-DB20C3D9F5A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04" name="Arc 3003">
              <a:extLst>
                <a:ext uri="{FF2B5EF4-FFF2-40B4-BE49-F238E27FC236}">
                  <a16:creationId xmlns:a16="http://schemas.microsoft.com/office/drawing/2014/main" id="{5C1AABBC-3C52-4966-AFF7-78C28523F1A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005" name="Straight Connector 3004">
              <a:extLst>
                <a:ext uri="{FF2B5EF4-FFF2-40B4-BE49-F238E27FC236}">
                  <a16:creationId xmlns:a16="http://schemas.microsoft.com/office/drawing/2014/main" id="{DF6C6D13-A0F6-4810-95F0-046E28E55F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006" name="Straight Connector 3005">
              <a:extLst>
                <a:ext uri="{FF2B5EF4-FFF2-40B4-BE49-F238E27FC236}">
                  <a16:creationId xmlns:a16="http://schemas.microsoft.com/office/drawing/2014/main" id="{07176272-AE1F-4B5F-B7F6-D052920CE35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007" name="Straight Connector 3006">
              <a:extLst>
                <a:ext uri="{FF2B5EF4-FFF2-40B4-BE49-F238E27FC236}">
                  <a16:creationId xmlns:a16="http://schemas.microsoft.com/office/drawing/2014/main" id="{B30091C2-467F-4FA1-9D03-B6FD7D3E343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8" name="Group 3007">
            <a:extLst>
              <a:ext uri="{FF2B5EF4-FFF2-40B4-BE49-F238E27FC236}">
                <a16:creationId xmlns:a16="http://schemas.microsoft.com/office/drawing/2014/main" id="{14E67F26-EE10-4C2B-8FCF-D7B665967408}"/>
              </a:ext>
            </a:extLst>
          </p:cNvPr>
          <p:cNvGrpSpPr/>
          <p:nvPr/>
        </p:nvGrpSpPr>
        <p:grpSpPr>
          <a:xfrm rot="2540802">
            <a:off x="11727099" y="5619750"/>
            <a:ext cx="544580" cy="346135"/>
            <a:chOff x="1459148" y="544749"/>
            <a:chExt cx="7412477" cy="5661498"/>
          </a:xfrm>
        </p:grpSpPr>
        <p:sp>
          <p:nvSpPr>
            <p:cNvPr id="3009" name="Arc 3008">
              <a:extLst>
                <a:ext uri="{FF2B5EF4-FFF2-40B4-BE49-F238E27FC236}">
                  <a16:creationId xmlns:a16="http://schemas.microsoft.com/office/drawing/2014/main" id="{D37AAD32-CD43-4FA9-89C1-D1959CE4077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10" name="Straight Connector 3009">
              <a:extLst>
                <a:ext uri="{FF2B5EF4-FFF2-40B4-BE49-F238E27FC236}">
                  <a16:creationId xmlns:a16="http://schemas.microsoft.com/office/drawing/2014/main" id="{92CF09DA-4942-4777-91D3-D64F5BF6176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11" name="Arc 3010">
              <a:extLst>
                <a:ext uri="{FF2B5EF4-FFF2-40B4-BE49-F238E27FC236}">
                  <a16:creationId xmlns:a16="http://schemas.microsoft.com/office/drawing/2014/main" id="{FEA554BA-57F7-4DA2-90F0-BAD41470129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12" name="Straight Connector 3011">
              <a:extLst>
                <a:ext uri="{FF2B5EF4-FFF2-40B4-BE49-F238E27FC236}">
                  <a16:creationId xmlns:a16="http://schemas.microsoft.com/office/drawing/2014/main" id="{00920891-1906-4100-9F09-DE7D62608F6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13" name="Straight Connector 3012">
              <a:extLst>
                <a:ext uri="{FF2B5EF4-FFF2-40B4-BE49-F238E27FC236}">
                  <a16:creationId xmlns:a16="http://schemas.microsoft.com/office/drawing/2014/main" id="{A386D10A-F447-4DAE-8087-16E7AF13E74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14" name="Oval 3013">
              <a:extLst>
                <a:ext uri="{FF2B5EF4-FFF2-40B4-BE49-F238E27FC236}">
                  <a16:creationId xmlns:a16="http://schemas.microsoft.com/office/drawing/2014/main" id="{9CAF87C1-1BF0-4863-B808-D7F90F1F343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5" name="Arc 3014">
              <a:extLst>
                <a:ext uri="{FF2B5EF4-FFF2-40B4-BE49-F238E27FC236}">
                  <a16:creationId xmlns:a16="http://schemas.microsoft.com/office/drawing/2014/main" id="{716533DC-6EB7-4828-9486-5E98620D847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16" name="Arc 3015">
              <a:extLst>
                <a:ext uri="{FF2B5EF4-FFF2-40B4-BE49-F238E27FC236}">
                  <a16:creationId xmlns:a16="http://schemas.microsoft.com/office/drawing/2014/main" id="{AE52A29B-0818-4DA8-8A66-F269B8F0ADD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7" name="Arc 3016">
              <a:extLst>
                <a:ext uri="{FF2B5EF4-FFF2-40B4-BE49-F238E27FC236}">
                  <a16:creationId xmlns:a16="http://schemas.microsoft.com/office/drawing/2014/main" id="{9B0B5295-FA6F-491D-B102-49F1B7A68B0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18" name="Arc 3017">
              <a:extLst>
                <a:ext uri="{FF2B5EF4-FFF2-40B4-BE49-F238E27FC236}">
                  <a16:creationId xmlns:a16="http://schemas.microsoft.com/office/drawing/2014/main" id="{250C44D2-FF14-49DE-87F4-1447921B371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019" name="Straight Connector 3018">
              <a:extLst>
                <a:ext uri="{FF2B5EF4-FFF2-40B4-BE49-F238E27FC236}">
                  <a16:creationId xmlns:a16="http://schemas.microsoft.com/office/drawing/2014/main" id="{35F82AD2-1BE6-4DC1-9274-7B9FF9526D2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020" name="Straight Connector 3019">
              <a:extLst>
                <a:ext uri="{FF2B5EF4-FFF2-40B4-BE49-F238E27FC236}">
                  <a16:creationId xmlns:a16="http://schemas.microsoft.com/office/drawing/2014/main" id="{04086DBB-670B-403E-B08A-E046DBC2F71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021" name="Straight Connector 3020">
              <a:extLst>
                <a:ext uri="{FF2B5EF4-FFF2-40B4-BE49-F238E27FC236}">
                  <a16:creationId xmlns:a16="http://schemas.microsoft.com/office/drawing/2014/main" id="{CC9A0263-1692-4254-A678-CB0E6931EF0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022" name="Group 3021">
            <a:extLst>
              <a:ext uri="{FF2B5EF4-FFF2-40B4-BE49-F238E27FC236}">
                <a16:creationId xmlns:a16="http://schemas.microsoft.com/office/drawing/2014/main" id="{448F7FB1-E11F-4A99-ADA2-76077FB65FB3}"/>
              </a:ext>
            </a:extLst>
          </p:cNvPr>
          <p:cNvGrpSpPr/>
          <p:nvPr/>
        </p:nvGrpSpPr>
        <p:grpSpPr>
          <a:xfrm rot="2540802">
            <a:off x="11727099" y="5915025"/>
            <a:ext cx="544580" cy="346135"/>
            <a:chOff x="1459148" y="544749"/>
            <a:chExt cx="7412477" cy="5661498"/>
          </a:xfrm>
        </p:grpSpPr>
        <p:sp>
          <p:nvSpPr>
            <p:cNvPr id="3023" name="Arc 3022">
              <a:extLst>
                <a:ext uri="{FF2B5EF4-FFF2-40B4-BE49-F238E27FC236}">
                  <a16:creationId xmlns:a16="http://schemas.microsoft.com/office/drawing/2014/main" id="{FF43C57F-0A46-4DFC-927E-CC2228C01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4" name="Straight Connector 3023">
              <a:extLst>
                <a:ext uri="{FF2B5EF4-FFF2-40B4-BE49-F238E27FC236}">
                  <a16:creationId xmlns:a16="http://schemas.microsoft.com/office/drawing/2014/main" id="{25AAF162-D8FD-43BA-A0A9-1FB424F27DE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025" name="Arc 3024">
              <a:extLst>
                <a:ext uri="{FF2B5EF4-FFF2-40B4-BE49-F238E27FC236}">
                  <a16:creationId xmlns:a16="http://schemas.microsoft.com/office/drawing/2014/main" id="{FA63BFED-70B0-4665-9071-44825EA67F7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26" name="Straight Connector 3025">
              <a:extLst>
                <a:ext uri="{FF2B5EF4-FFF2-40B4-BE49-F238E27FC236}">
                  <a16:creationId xmlns:a16="http://schemas.microsoft.com/office/drawing/2014/main" id="{B38AA74F-1E42-41C8-8673-5189454A0CF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027" name="Straight Connector 3026">
              <a:extLst>
                <a:ext uri="{FF2B5EF4-FFF2-40B4-BE49-F238E27FC236}">
                  <a16:creationId xmlns:a16="http://schemas.microsoft.com/office/drawing/2014/main" id="{E86FAC4C-78FC-417B-89FF-B5D029EC62E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028" name="Oval 3027">
              <a:extLst>
                <a:ext uri="{FF2B5EF4-FFF2-40B4-BE49-F238E27FC236}">
                  <a16:creationId xmlns:a16="http://schemas.microsoft.com/office/drawing/2014/main" id="{174A868C-AFFD-4417-9363-AEFABD14672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29" name="Arc 3028">
              <a:extLst>
                <a:ext uri="{FF2B5EF4-FFF2-40B4-BE49-F238E27FC236}">
                  <a16:creationId xmlns:a16="http://schemas.microsoft.com/office/drawing/2014/main" id="{10462658-DC1B-46BE-BF5D-356A1DAB88A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30" name="Arc 3029">
              <a:extLst>
                <a:ext uri="{FF2B5EF4-FFF2-40B4-BE49-F238E27FC236}">
                  <a16:creationId xmlns:a16="http://schemas.microsoft.com/office/drawing/2014/main" id="{13EF63EB-2CD1-4B7E-A407-209D8BCB7E9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31" name="Arc 3030">
              <a:extLst>
                <a:ext uri="{FF2B5EF4-FFF2-40B4-BE49-F238E27FC236}">
                  <a16:creationId xmlns:a16="http://schemas.microsoft.com/office/drawing/2014/main" id="{4CF45369-AF03-4538-A924-89E82A02287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32" name="Arc 3031">
              <a:extLst>
                <a:ext uri="{FF2B5EF4-FFF2-40B4-BE49-F238E27FC236}">
                  <a16:creationId xmlns:a16="http://schemas.microsoft.com/office/drawing/2014/main" id="{34F3B679-458A-413A-BFFE-F6A31357073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033" name="Straight Connector 3032">
              <a:extLst>
                <a:ext uri="{FF2B5EF4-FFF2-40B4-BE49-F238E27FC236}">
                  <a16:creationId xmlns:a16="http://schemas.microsoft.com/office/drawing/2014/main" id="{DC85A4C9-9D9F-495C-A86C-E37607ED014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034" name="Straight Connector 3033">
              <a:extLst>
                <a:ext uri="{FF2B5EF4-FFF2-40B4-BE49-F238E27FC236}">
                  <a16:creationId xmlns:a16="http://schemas.microsoft.com/office/drawing/2014/main" id="{13B92EA7-A605-4D1E-A64C-0043239BD8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035" name="Straight Connector 3034">
              <a:extLst>
                <a:ext uri="{FF2B5EF4-FFF2-40B4-BE49-F238E27FC236}">
                  <a16:creationId xmlns:a16="http://schemas.microsoft.com/office/drawing/2014/main" id="{7516A507-7A90-4568-B56D-10E0A382C1B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036" name="Group 3035">
            <a:extLst>
              <a:ext uri="{FF2B5EF4-FFF2-40B4-BE49-F238E27FC236}">
                <a16:creationId xmlns:a16="http://schemas.microsoft.com/office/drawing/2014/main" id="{C5D74D8F-8B10-4842-8983-87FB989FFF38}"/>
              </a:ext>
            </a:extLst>
          </p:cNvPr>
          <p:cNvGrpSpPr/>
          <p:nvPr/>
        </p:nvGrpSpPr>
        <p:grpSpPr>
          <a:xfrm rot="2540802">
            <a:off x="11727099" y="6210300"/>
            <a:ext cx="544580" cy="346135"/>
            <a:chOff x="1459148" y="544749"/>
            <a:chExt cx="7412477" cy="5661498"/>
          </a:xfrm>
        </p:grpSpPr>
        <p:sp>
          <p:nvSpPr>
            <p:cNvPr id="3037" name="Arc 3036">
              <a:extLst>
                <a:ext uri="{FF2B5EF4-FFF2-40B4-BE49-F238E27FC236}">
                  <a16:creationId xmlns:a16="http://schemas.microsoft.com/office/drawing/2014/main" id="{3327EE76-EC75-4B35-9053-47AF973E4CD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38" name="Straight Connector 3037">
              <a:extLst>
                <a:ext uri="{FF2B5EF4-FFF2-40B4-BE49-F238E27FC236}">
                  <a16:creationId xmlns:a16="http://schemas.microsoft.com/office/drawing/2014/main" id="{2435674B-4E2C-46C7-AC0F-77D538382C1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039" name="Arc 3038">
              <a:extLst>
                <a:ext uri="{FF2B5EF4-FFF2-40B4-BE49-F238E27FC236}">
                  <a16:creationId xmlns:a16="http://schemas.microsoft.com/office/drawing/2014/main" id="{79E1E3F3-A8F3-4C3F-B070-3AC44F2ADA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0" name="Straight Connector 3039">
              <a:extLst>
                <a:ext uri="{FF2B5EF4-FFF2-40B4-BE49-F238E27FC236}">
                  <a16:creationId xmlns:a16="http://schemas.microsoft.com/office/drawing/2014/main" id="{F0B764F1-106F-41B6-9E1E-076E26B8219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041" name="Straight Connector 3040">
              <a:extLst>
                <a:ext uri="{FF2B5EF4-FFF2-40B4-BE49-F238E27FC236}">
                  <a16:creationId xmlns:a16="http://schemas.microsoft.com/office/drawing/2014/main" id="{4102CCA7-9809-4210-ACE6-796FAF1F75E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042" name="Oval 3041">
              <a:extLst>
                <a:ext uri="{FF2B5EF4-FFF2-40B4-BE49-F238E27FC236}">
                  <a16:creationId xmlns:a16="http://schemas.microsoft.com/office/drawing/2014/main" id="{860102A4-0FA1-4255-95BA-6BBD0082764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3" name="Arc 3042">
              <a:extLst>
                <a:ext uri="{FF2B5EF4-FFF2-40B4-BE49-F238E27FC236}">
                  <a16:creationId xmlns:a16="http://schemas.microsoft.com/office/drawing/2014/main" id="{697EBE05-C994-4826-A67C-E2A9216D2B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44" name="Arc 3043">
              <a:extLst>
                <a:ext uri="{FF2B5EF4-FFF2-40B4-BE49-F238E27FC236}">
                  <a16:creationId xmlns:a16="http://schemas.microsoft.com/office/drawing/2014/main" id="{9B6B3A67-D7BB-485C-83D8-0B1C82D9263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45" name="Arc 3044">
              <a:extLst>
                <a:ext uri="{FF2B5EF4-FFF2-40B4-BE49-F238E27FC236}">
                  <a16:creationId xmlns:a16="http://schemas.microsoft.com/office/drawing/2014/main" id="{DCC1E8BE-0876-46CB-B461-218330B03FA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46" name="Arc 3045">
              <a:extLst>
                <a:ext uri="{FF2B5EF4-FFF2-40B4-BE49-F238E27FC236}">
                  <a16:creationId xmlns:a16="http://schemas.microsoft.com/office/drawing/2014/main" id="{15690351-F65D-4CBB-9CFA-5F31EE74CA9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047" name="Straight Connector 3046">
              <a:extLst>
                <a:ext uri="{FF2B5EF4-FFF2-40B4-BE49-F238E27FC236}">
                  <a16:creationId xmlns:a16="http://schemas.microsoft.com/office/drawing/2014/main" id="{342EE213-4977-4C3C-A939-17ABECFCCA3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048" name="Straight Connector 3047">
              <a:extLst>
                <a:ext uri="{FF2B5EF4-FFF2-40B4-BE49-F238E27FC236}">
                  <a16:creationId xmlns:a16="http://schemas.microsoft.com/office/drawing/2014/main" id="{93A9FCBA-BE36-441E-B6B3-17C1BD8A147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049" name="Straight Connector 3048">
              <a:extLst>
                <a:ext uri="{FF2B5EF4-FFF2-40B4-BE49-F238E27FC236}">
                  <a16:creationId xmlns:a16="http://schemas.microsoft.com/office/drawing/2014/main" id="{E9E17E85-FC72-4E95-9B8B-E39EA06FFF1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08" name="Group 807">
            <a:extLst>
              <a:ext uri="{FF2B5EF4-FFF2-40B4-BE49-F238E27FC236}">
                <a16:creationId xmlns:a16="http://schemas.microsoft.com/office/drawing/2014/main" id="{A5982020-0E19-418C-B515-E9ADA22AE3FA}"/>
              </a:ext>
            </a:extLst>
          </p:cNvPr>
          <p:cNvGrpSpPr/>
          <p:nvPr/>
        </p:nvGrpSpPr>
        <p:grpSpPr>
          <a:xfrm>
            <a:off x="438745" y="211001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09" name="Sun 808">
              <a:extLst>
                <a:ext uri="{FF2B5EF4-FFF2-40B4-BE49-F238E27FC236}">
                  <a16:creationId xmlns:a16="http://schemas.microsoft.com/office/drawing/2014/main" id="{48904C42-1A0B-45C2-AD4B-AE32501AD57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10" name="Oval 809">
              <a:extLst>
                <a:ext uri="{FF2B5EF4-FFF2-40B4-BE49-F238E27FC236}">
                  <a16:creationId xmlns:a16="http://schemas.microsoft.com/office/drawing/2014/main" id="{D50A4220-3109-46A7-B93A-9A28C64069C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11" name="Group 810">
            <a:extLst>
              <a:ext uri="{FF2B5EF4-FFF2-40B4-BE49-F238E27FC236}">
                <a16:creationId xmlns:a16="http://schemas.microsoft.com/office/drawing/2014/main" id="{71081FD2-A401-461E-8BE4-DA019BAD049E}"/>
              </a:ext>
            </a:extLst>
          </p:cNvPr>
          <p:cNvGrpSpPr/>
          <p:nvPr/>
        </p:nvGrpSpPr>
        <p:grpSpPr>
          <a:xfrm>
            <a:off x="621384" y="2115759"/>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12" name="Sun 811">
              <a:extLst>
                <a:ext uri="{FF2B5EF4-FFF2-40B4-BE49-F238E27FC236}">
                  <a16:creationId xmlns:a16="http://schemas.microsoft.com/office/drawing/2014/main" id="{73572DDC-4AF9-45C4-908E-C692FE4F6240}"/>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13" name="Oval 812">
              <a:extLst>
                <a:ext uri="{FF2B5EF4-FFF2-40B4-BE49-F238E27FC236}">
                  <a16:creationId xmlns:a16="http://schemas.microsoft.com/office/drawing/2014/main" id="{F4A9C536-2C40-485A-B58A-7CCD3F022702}"/>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14" name="Group 813">
            <a:extLst>
              <a:ext uri="{FF2B5EF4-FFF2-40B4-BE49-F238E27FC236}">
                <a16:creationId xmlns:a16="http://schemas.microsoft.com/office/drawing/2014/main" id="{B4467C3D-7794-4F18-891B-D92FBC913461}"/>
              </a:ext>
            </a:extLst>
          </p:cNvPr>
          <p:cNvGrpSpPr/>
          <p:nvPr/>
        </p:nvGrpSpPr>
        <p:grpSpPr>
          <a:xfrm>
            <a:off x="739160" y="228070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15" name="Sun 814">
              <a:extLst>
                <a:ext uri="{FF2B5EF4-FFF2-40B4-BE49-F238E27FC236}">
                  <a16:creationId xmlns:a16="http://schemas.microsoft.com/office/drawing/2014/main" id="{C69BC89C-965A-4F8E-84A2-9ADC1E992C1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16" name="Oval 815">
              <a:extLst>
                <a:ext uri="{FF2B5EF4-FFF2-40B4-BE49-F238E27FC236}">
                  <a16:creationId xmlns:a16="http://schemas.microsoft.com/office/drawing/2014/main" id="{286CA54D-316C-4916-B403-2DC7C036DC9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17" name="Group 816">
            <a:extLst>
              <a:ext uri="{FF2B5EF4-FFF2-40B4-BE49-F238E27FC236}">
                <a16:creationId xmlns:a16="http://schemas.microsoft.com/office/drawing/2014/main" id="{B9361F6B-F965-4F91-A6E2-5CBA7AF22F39}"/>
              </a:ext>
            </a:extLst>
          </p:cNvPr>
          <p:cNvGrpSpPr/>
          <p:nvPr/>
        </p:nvGrpSpPr>
        <p:grpSpPr>
          <a:xfrm>
            <a:off x="301251" y="2205266"/>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18" name="Sun 817">
              <a:extLst>
                <a:ext uri="{FF2B5EF4-FFF2-40B4-BE49-F238E27FC236}">
                  <a16:creationId xmlns:a16="http://schemas.microsoft.com/office/drawing/2014/main" id="{64113FBA-A33D-4E2B-B4D3-C88A27F391B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19" name="Oval 818">
              <a:extLst>
                <a:ext uri="{FF2B5EF4-FFF2-40B4-BE49-F238E27FC236}">
                  <a16:creationId xmlns:a16="http://schemas.microsoft.com/office/drawing/2014/main" id="{0A8F9873-FEB2-49FB-83DC-E8B0CA7362E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20" name="Group 819">
            <a:extLst>
              <a:ext uri="{FF2B5EF4-FFF2-40B4-BE49-F238E27FC236}">
                <a16:creationId xmlns:a16="http://schemas.microsoft.com/office/drawing/2014/main" id="{25C1CCD9-9EBA-49CE-9BE7-C977BA659DAB}"/>
              </a:ext>
            </a:extLst>
          </p:cNvPr>
          <p:cNvGrpSpPr/>
          <p:nvPr/>
        </p:nvGrpSpPr>
        <p:grpSpPr>
          <a:xfrm>
            <a:off x="346971" y="252639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21" name="Sun 820">
              <a:extLst>
                <a:ext uri="{FF2B5EF4-FFF2-40B4-BE49-F238E27FC236}">
                  <a16:creationId xmlns:a16="http://schemas.microsoft.com/office/drawing/2014/main" id="{A0C81DD5-3B72-41D6-95B6-482DF071BC85}"/>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22" name="Oval 821">
              <a:extLst>
                <a:ext uri="{FF2B5EF4-FFF2-40B4-BE49-F238E27FC236}">
                  <a16:creationId xmlns:a16="http://schemas.microsoft.com/office/drawing/2014/main" id="{BD8D3431-90D6-4219-A255-E02CB659F18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23" name="Group 822">
            <a:extLst>
              <a:ext uri="{FF2B5EF4-FFF2-40B4-BE49-F238E27FC236}">
                <a16:creationId xmlns:a16="http://schemas.microsoft.com/office/drawing/2014/main" id="{0F696F1C-4B8E-4517-B09D-CF981568C7C8}"/>
              </a:ext>
            </a:extLst>
          </p:cNvPr>
          <p:cNvGrpSpPr/>
          <p:nvPr/>
        </p:nvGrpSpPr>
        <p:grpSpPr>
          <a:xfrm>
            <a:off x="434057" y="27223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24" name="Sun 823">
              <a:extLst>
                <a:ext uri="{FF2B5EF4-FFF2-40B4-BE49-F238E27FC236}">
                  <a16:creationId xmlns:a16="http://schemas.microsoft.com/office/drawing/2014/main" id="{F6B90F70-F162-4FE9-A905-E4554FBC586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25" name="Oval 824">
              <a:extLst>
                <a:ext uri="{FF2B5EF4-FFF2-40B4-BE49-F238E27FC236}">
                  <a16:creationId xmlns:a16="http://schemas.microsoft.com/office/drawing/2014/main" id="{8522FDD0-C854-495B-B0FC-C565C040987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26" name="Group 825">
            <a:extLst>
              <a:ext uri="{FF2B5EF4-FFF2-40B4-BE49-F238E27FC236}">
                <a16:creationId xmlns:a16="http://schemas.microsoft.com/office/drawing/2014/main" id="{7A64B62F-5FD5-4A85-959E-A8DA57E15D33}"/>
              </a:ext>
            </a:extLst>
          </p:cNvPr>
          <p:cNvGrpSpPr/>
          <p:nvPr/>
        </p:nvGrpSpPr>
        <p:grpSpPr>
          <a:xfrm>
            <a:off x="1537869" y="27854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27" name="Sun 826">
              <a:extLst>
                <a:ext uri="{FF2B5EF4-FFF2-40B4-BE49-F238E27FC236}">
                  <a16:creationId xmlns:a16="http://schemas.microsoft.com/office/drawing/2014/main" id="{445F7B75-7754-4254-8544-AB1892844450}"/>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28" name="Oval 827">
              <a:extLst>
                <a:ext uri="{FF2B5EF4-FFF2-40B4-BE49-F238E27FC236}">
                  <a16:creationId xmlns:a16="http://schemas.microsoft.com/office/drawing/2014/main" id="{98C5586C-4A27-4F7E-A46D-B4BC8E4CA48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29" name="Group 828">
            <a:extLst>
              <a:ext uri="{FF2B5EF4-FFF2-40B4-BE49-F238E27FC236}">
                <a16:creationId xmlns:a16="http://schemas.microsoft.com/office/drawing/2014/main" id="{19776643-E35F-444F-9C0B-68C0750A23EE}"/>
              </a:ext>
            </a:extLst>
          </p:cNvPr>
          <p:cNvGrpSpPr/>
          <p:nvPr/>
        </p:nvGrpSpPr>
        <p:grpSpPr>
          <a:xfrm>
            <a:off x="601473" y="2315982"/>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30" name="Sun 829">
              <a:extLst>
                <a:ext uri="{FF2B5EF4-FFF2-40B4-BE49-F238E27FC236}">
                  <a16:creationId xmlns:a16="http://schemas.microsoft.com/office/drawing/2014/main" id="{529C4F1D-AE21-4090-B611-0C3C5A33011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31" name="Oval 830">
              <a:extLst>
                <a:ext uri="{FF2B5EF4-FFF2-40B4-BE49-F238E27FC236}">
                  <a16:creationId xmlns:a16="http://schemas.microsoft.com/office/drawing/2014/main" id="{BD2B5F74-B662-47F1-A0FE-65369BC6A67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32" name="Group 831">
            <a:extLst>
              <a:ext uri="{FF2B5EF4-FFF2-40B4-BE49-F238E27FC236}">
                <a16:creationId xmlns:a16="http://schemas.microsoft.com/office/drawing/2014/main" id="{737D2538-A582-4021-BFD4-D093660A72C7}"/>
              </a:ext>
            </a:extLst>
          </p:cNvPr>
          <p:cNvGrpSpPr/>
          <p:nvPr/>
        </p:nvGrpSpPr>
        <p:grpSpPr>
          <a:xfrm>
            <a:off x="632177" y="279091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33" name="Sun 832">
              <a:extLst>
                <a:ext uri="{FF2B5EF4-FFF2-40B4-BE49-F238E27FC236}">
                  <a16:creationId xmlns:a16="http://schemas.microsoft.com/office/drawing/2014/main" id="{061AF191-EA61-4A77-87AB-A55658152D3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34" name="Oval 833">
              <a:extLst>
                <a:ext uri="{FF2B5EF4-FFF2-40B4-BE49-F238E27FC236}">
                  <a16:creationId xmlns:a16="http://schemas.microsoft.com/office/drawing/2014/main" id="{B7CD36AE-012D-4040-AE55-39BA1CBF9DB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35" name="Group 834">
            <a:extLst>
              <a:ext uri="{FF2B5EF4-FFF2-40B4-BE49-F238E27FC236}">
                <a16:creationId xmlns:a16="http://schemas.microsoft.com/office/drawing/2014/main" id="{11E0D68E-CBB8-434B-BB3A-A1DB8A398563}"/>
              </a:ext>
            </a:extLst>
          </p:cNvPr>
          <p:cNvGrpSpPr/>
          <p:nvPr/>
        </p:nvGrpSpPr>
        <p:grpSpPr>
          <a:xfrm>
            <a:off x="303429" y="270165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36" name="Sun 835">
              <a:extLst>
                <a:ext uri="{FF2B5EF4-FFF2-40B4-BE49-F238E27FC236}">
                  <a16:creationId xmlns:a16="http://schemas.microsoft.com/office/drawing/2014/main" id="{D407AB66-2204-47BA-845C-CE81C989650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37" name="Oval 836">
              <a:extLst>
                <a:ext uri="{FF2B5EF4-FFF2-40B4-BE49-F238E27FC236}">
                  <a16:creationId xmlns:a16="http://schemas.microsoft.com/office/drawing/2014/main" id="{C541AF0E-DE85-4422-92B0-B4D8B0A9725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38" name="Group 837">
            <a:extLst>
              <a:ext uri="{FF2B5EF4-FFF2-40B4-BE49-F238E27FC236}">
                <a16:creationId xmlns:a16="http://schemas.microsoft.com/office/drawing/2014/main" id="{A7720564-C7C8-4F63-A049-7503ECD93010}"/>
              </a:ext>
            </a:extLst>
          </p:cNvPr>
          <p:cNvGrpSpPr/>
          <p:nvPr/>
        </p:nvGrpSpPr>
        <p:grpSpPr>
          <a:xfrm>
            <a:off x="432969" y="239685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39" name="Sun 838">
              <a:extLst>
                <a:ext uri="{FF2B5EF4-FFF2-40B4-BE49-F238E27FC236}">
                  <a16:creationId xmlns:a16="http://schemas.microsoft.com/office/drawing/2014/main" id="{BF45571D-2623-41B2-BB73-229233D35ED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40" name="Oval 839">
              <a:extLst>
                <a:ext uri="{FF2B5EF4-FFF2-40B4-BE49-F238E27FC236}">
                  <a16:creationId xmlns:a16="http://schemas.microsoft.com/office/drawing/2014/main" id="{F6A58599-FC27-4E2B-854F-979D28F5B84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41" name="Group 840">
            <a:extLst>
              <a:ext uri="{FF2B5EF4-FFF2-40B4-BE49-F238E27FC236}">
                <a16:creationId xmlns:a16="http://schemas.microsoft.com/office/drawing/2014/main" id="{46989337-F026-4FC3-9A14-588E73B8EB57}"/>
              </a:ext>
            </a:extLst>
          </p:cNvPr>
          <p:cNvGrpSpPr/>
          <p:nvPr/>
        </p:nvGrpSpPr>
        <p:grpSpPr>
          <a:xfrm>
            <a:off x="790685" y="2204873"/>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42" name="Sun 841">
              <a:extLst>
                <a:ext uri="{FF2B5EF4-FFF2-40B4-BE49-F238E27FC236}">
                  <a16:creationId xmlns:a16="http://schemas.microsoft.com/office/drawing/2014/main" id="{6B0834E2-AA50-4E54-AC8A-510B466CFED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43" name="Oval 842">
              <a:extLst>
                <a:ext uri="{FF2B5EF4-FFF2-40B4-BE49-F238E27FC236}">
                  <a16:creationId xmlns:a16="http://schemas.microsoft.com/office/drawing/2014/main" id="{C99F3D78-C535-4318-9E53-AB1A754F523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44" name="Group 843">
            <a:extLst>
              <a:ext uri="{FF2B5EF4-FFF2-40B4-BE49-F238E27FC236}">
                <a16:creationId xmlns:a16="http://schemas.microsoft.com/office/drawing/2014/main" id="{7D3BC642-7865-4856-9BCF-40977613EBCE}"/>
              </a:ext>
            </a:extLst>
          </p:cNvPr>
          <p:cNvGrpSpPr/>
          <p:nvPr/>
        </p:nvGrpSpPr>
        <p:grpSpPr>
          <a:xfrm>
            <a:off x="1653257" y="2353193"/>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45" name="Sun 844">
              <a:extLst>
                <a:ext uri="{FF2B5EF4-FFF2-40B4-BE49-F238E27FC236}">
                  <a16:creationId xmlns:a16="http://schemas.microsoft.com/office/drawing/2014/main" id="{C280F11B-5673-44EE-9F1F-0AABE9884E8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46" name="Oval 845">
              <a:extLst>
                <a:ext uri="{FF2B5EF4-FFF2-40B4-BE49-F238E27FC236}">
                  <a16:creationId xmlns:a16="http://schemas.microsoft.com/office/drawing/2014/main" id="{922C723C-F3DA-49EA-AEC5-F6EE1DE31C4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47" name="Group 846">
            <a:extLst>
              <a:ext uri="{FF2B5EF4-FFF2-40B4-BE49-F238E27FC236}">
                <a16:creationId xmlns:a16="http://schemas.microsoft.com/office/drawing/2014/main" id="{E6C8D3B9-E5F2-400D-8310-2585D42D3A71}"/>
              </a:ext>
            </a:extLst>
          </p:cNvPr>
          <p:cNvGrpSpPr/>
          <p:nvPr/>
        </p:nvGrpSpPr>
        <p:grpSpPr>
          <a:xfrm>
            <a:off x="1668497" y="256231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48" name="Sun 847">
              <a:extLst>
                <a:ext uri="{FF2B5EF4-FFF2-40B4-BE49-F238E27FC236}">
                  <a16:creationId xmlns:a16="http://schemas.microsoft.com/office/drawing/2014/main" id="{E5E984F9-6450-4D0B-8B8C-10A4536A13D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49" name="Oval 848">
              <a:extLst>
                <a:ext uri="{FF2B5EF4-FFF2-40B4-BE49-F238E27FC236}">
                  <a16:creationId xmlns:a16="http://schemas.microsoft.com/office/drawing/2014/main" id="{AD7F819C-5FDE-49C4-9590-7D418679281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50" name="Group 849">
            <a:extLst>
              <a:ext uri="{FF2B5EF4-FFF2-40B4-BE49-F238E27FC236}">
                <a16:creationId xmlns:a16="http://schemas.microsoft.com/office/drawing/2014/main" id="{8825A820-B2BD-44B1-A147-0FC950BAE993}"/>
              </a:ext>
            </a:extLst>
          </p:cNvPr>
          <p:cNvGrpSpPr/>
          <p:nvPr/>
        </p:nvGrpSpPr>
        <p:grpSpPr>
          <a:xfrm>
            <a:off x="1653257" y="280615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51" name="Sun 850">
              <a:extLst>
                <a:ext uri="{FF2B5EF4-FFF2-40B4-BE49-F238E27FC236}">
                  <a16:creationId xmlns:a16="http://schemas.microsoft.com/office/drawing/2014/main" id="{29072823-8606-4645-959B-1FE6AA9CB76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52" name="Oval 851">
              <a:extLst>
                <a:ext uri="{FF2B5EF4-FFF2-40B4-BE49-F238E27FC236}">
                  <a16:creationId xmlns:a16="http://schemas.microsoft.com/office/drawing/2014/main" id="{07E7827E-193B-46B2-965A-C2A771B13C6C}"/>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53" name="Group 852">
            <a:extLst>
              <a:ext uri="{FF2B5EF4-FFF2-40B4-BE49-F238E27FC236}">
                <a16:creationId xmlns:a16="http://schemas.microsoft.com/office/drawing/2014/main" id="{7FFE7BF9-6C51-4537-AF4F-1682105C8A7D}"/>
              </a:ext>
            </a:extLst>
          </p:cNvPr>
          <p:cNvGrpSpPr/>
          <p:nvPr/>
        </p:nvGrpSpPr>
        <p:grpSpPr>
          <a:xfrm>
            <a:off x="1668497" y="304999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54" name="Sun 853">
              <a:extLst>
                <a:ext uri="{FF2B5EF4-FFF2-40B4-BE49-F238E27FC236}">
                  <a16:creationId xmlns:a16="http://schemas.microsoft.com/office/drawing/2014/main" id="{75A9ADB6-2FB5-425B-89DF-D5BBC7CDE35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55" name="Oval 854">
              <a:extLst>
                <a:ext uri="{FF2B5EF4-FFF2-40B4-BE49-F238E27FC236}">
                  <a16:creationId xmlns:a16="http://schemas.microsoft.com/office/drawing/2014/main" id="{A3664AB8-F0D2-40D8-83BC-A0F0A3457EA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56" name="Group 855">
            <a:extLst>
              <a:ext uri="{FF2B5EF4-FFF2-40B4-BE49-F238E27FC236}">
                <a16:creationId xmlns:a16="http://schemas.microsoft.com/office/drawing/2014/main" id="{2E014DA9-8C18-46E9-92A6-BB729AD125B2}"/>
              </a:ext>
            </a:extLst>
          </p:cNvPr>
          <p:cNvGrpSpPr/>
          <p:nvPr/>
        </p:nvGrpSpPr>
        <p:grpSpPr>
          <a:xfrm>
            <a:off x="1645637" y="446731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57" name="Sun 856">
              <a:extLst>
                <a:ext uri="{FF2B5EF4-FFF2-40B4-BE49-F238E27FC236}">
                  <a16:creationId xmlns:a16="http://schemas.microsoft.com/office/drawing/2014/main" id="{15939713-9CE6-45E5-9B4F-428CC03138E5}"/>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58" name="Oval 857">
              <a:extLst>
                <a:ext uri="{FF2B5EF4-FFF2-40B4-BE49-F238E27FC236}">
                  <a16:creationId xmlns:a16="http://schemas.microsoft.com/office/drawing/2014/main" id="{9A443C5C-BF9F-4D51-AD27-A85756B6BF6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59" name="Group 858">
            <a:extLst>
              <a:ext uri="{FF2B5EF4-FFF2-40B4-BE49-F238E27FC236}">
                <a16:creationId xmlns:a16="http://schemas.microsoft.com/office/drawing/2014/main" id="{EEA69A14-B6AC-4DC6-A73B-4575A3E16FFC}"/>
              </a:ext>
            </a:extLst>
          </p:cNvPr>
          <p:cNvGrpSpPr/>
          <p:nvPr/>
        </p:nvGrpSpPr>
        <p:grpSpPr>
          <a:xfrm>
            <a:off x="1645637" y="32938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60" name="Sun 859">
              <a:extLst>
                <a:ext uri="{FF2B5EF4-FFF2-40B4-BE49-F238E27FC236}">
                  <a16:creationId xmlns:a16="http://schemas.microsoft.com/office/drawing/2014/main" id="{530C99F6-8156-4518-9D45-F46A439F5B2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61" name="Oval 860">
              <a:extLst>
                <a:ext uri="{FF2B5EF4-FFF2-40B4-BE49-F238E27FC236}">
                  <a16:creationId xmlns:a16="http://schemas.microsoft.com/office/drawing/2014/main" id="{0B59FF22-F7C4-492A-8449-D2A4D76F031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62" name="Group 861">
            <a:extLst>
              <a:ext uri="{FF2B5EF4-FFF2-40B4-BE49-F238E27FC236}">
                <a16:creationId xmlns:a16="http://schemas.microsoft.com/office/drawing/2014/main" id="{2CE2E6EA-478D-4E7B-A5B6-916678F61C10}"/>
              </a:ext>
            </a:extLst>
          </p:cNvPr>
          <p:cNvGrpSpPr/>
          <p:nvPr/>
        </p:nvGrpSpPr>
        <p:grpSpPr>
          <a:xfrm>
            <a:off x="1653257" y="35224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63" name="Sun 862">
              <a:extLst>
                <a:ext uri="{FF2B5EF4-FFF2-40B4-BE49-F238E27FC236}">
                  <a16:creationId xmlns:a16="http://schemas.microsoft.com/office/drawing/2014/main" id="{B601B94C-9C50-4AAA-805F-D6EE82B9672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64" name="Oval 863">
              <a:extLst>
                <a:ext uri="{FF2B5EF4-FFF2-40B4-BE49-F238E27FC236}">
                  <a16:creationId xmlns:a16="http://schemas.microsoft.com/office/drawing/2014/main" id="{E14DB3E5-9A6A-436D-8D1C-0D368694AF8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65" name="Group 864">
            <a:extLst>
              <a:ext uri="{FF2B5EF4-FFF2-40B4-BE49-F238E27FC236}">
                <a16:creationId xmlns:a16="http://schemas.microsoft.com/office/drawing/2014/main" id="{D26FC1EE-78DA-4283-B8BA-89AFF50EE45E}"/>
              </a:ext>
            </a:extLst>
          </p:cNvPr>
          <p:cNvGrpSpPr/>
          <p:nvPr/>
        </p:nvGrpSpPr>
        <p:grpSpPr>
          <a:xfrm>
            <a:off x="1645637" y="375865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66" name="Sun 865">
              <a:extLst>
                <a:ext uri="{FF2B5EF4-FFF2-40B4-BE49-F238E27FC236}">
                  <a16:creationId xmlns:a16="http://schemas.microsoft.com/office/drawing/2014/main" id="{75141A90-4177-4B82-84FB-FE7EA2FA22B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67" name="Oval 866">
              <a:extLst>
                <a:ext uri="{FF2B5EF4-FFF2-40B4-BE49-F238E27FC236}">
                  <a16:creationId xmlns:a16="http://schemas.microsoft.com/office/drawing/2014/main" id="{47469560-021A-4463-9EBD-D057BA19B2D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68" name="Group 867">
            <a:extLst>
              <a:ext uri="{FF2B5EF4-FFF2-40B4-BE49-F238E27FC236}">
                <a16:creationId xmlns:a16="http://schemas.microsoft.com/office/drawing/2014/main" id="{4D1CD434-8029-4BA0-BA68-758A36D9639D}"/>
              </a:ext>
            </a:extLst>
          </p:cNvPr>
          <p:cNvGrpSpPr/>
          <p:nvPr/>
        </p:nvGrpSpPr>
        <p:grpSpPr>
          <a:xfrm>
            <a:off x="1653257" y="40177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69" name="Sun 868">
              <a:extLst>
                <a:ext uri="{FF2B5EF4-FFF2-40B4-BE49-F238E27FC236}">
                  <a16:creationId xmlns:a16="http://schemas.microsoft.com/office/drawing/2014/main" id="{481347A4-547D-49CB-B9EA-A149AC1DDEC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70" name="Oval 869">
              <a:extLst>
                <a:ext uri="{FF2B5EF4-FFF2-40B4-BE49-F238E27FC236}">
                  <a16:creationId xmlns:a16="http://schemas.microsoft.com/office/drawing/2014/main" id="{D598E5FE-DA14-4B04-9DF5-A567DAC16CD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71" name="Group 870">
            <a:extLst>
              <a:ext uri="{FF2B5EF4-FFF2-40B4-BE49-F238E27FC236}">
                <a16:creationId xmlns:a16="http://schemas.microsoft.com/office/drawing/2014/main" id="{3C7364E4-E9BB-4788-9950-4BDDE98A03C5}"/>
              </a:ext>
            </a:extLst>
          </p:cNvPr>
          <p:cNvGrpSpPr/>
          <p:nvPr/>
        </p:nvGrpSpPr>
        <p:grpSpPr>
          <a:xfrm>
            <a:off x="1638017" y="423109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72" name="Sun 871">
              <a:extLst>
                <a:ext uri="{FF2B5EF4-FFF2-40B4-BE49-F238E27FC236}">
                  <a16:creationId xmlns:a16="http://schemas.microsoft.com/office/drawing/2014/main" id="{19E67BB8-D84E-494B-B100-C0AE196C565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73" name="Oval 872">
              <a:extLst>
                <a:ext uri="{FF2B5EF4-FFF2-40B4-BE49-F238E27FC236}">
                  <a16:creationId xmlns:a16="http://schemas.microsoft.com/office/drawing/2014/main" id="{EDE15633-14B1-4BF6-8613-51B0572B147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74" name="Group 873">
            <a:extLst>
              <a:ext uri="{FF2B5EF4-FFF2-40B4-BE49-F238E27FC236}">
                <a16:creationId xmlns:a16="http://schemas.microsoft.com/office/drawing/2014/main" id="{5D390900-056A-4193-AD48-3BE221980ACB}"/>
              </a:ext>
            </a:extLst>
          </p:cNvPr>
          <p:cNvGrpSpPr/>
          <p:nvPr/>
        </p:nvGrpSpPr>
        <p:grpSpPr>
          <a:xfrm>
            <a:off x="1432277" y="255469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75" name="Sun 874">
              <a:extLst>
                <a:ext uri="{FF2B5EF4-FFF2-40B4-BE49-F238E27FC236}">
                  <a16:creationId xmlns:a16="http://schemas.microsoft.com/office/drawing/2014/main" id="{49C32454-84D0-43B0-B3E2-77FFE3D06DE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76" name="Oval 875">
              <a:extLst>
                <a:ext uri="{FF2B5EF4-FFF2-40B4-BE49-F238E27FC236}">
                  <a16:creationId xmlns:a16="http://schemas.microsoft.com/office/drawing/2014/main" id="{F5EBA08C-73A0-46DE-B3AE-A7383C2CB6D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77" name="Group 876">
            <a:extLst>
              <a:ext uri="{FF2B5EF4-FFF2-40B4-BE49-F238E27FC236}">
                <a16:creationId xmlns:a16="http://schemas.microsoft.com/office/drawing/2014/main" id="{9A7E3373-3C24-44B9-B475-689F0AD0E16C}"/>
              </a:ext>
            </a:extLst>
          </p:cNvPr>
          <p:cNvGrpSpPr/>
          <p:nvPr/>
        </p:nvGrpSpPr>
        <p:grpSpPr>
          <a:xfrm>
            <a:off x="1211297" y="267661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78" name="Sun 877">
              <a:extLst>
                <a:ext uri="{FF2B5EF4-FFF2-40B4-BE49-F238E27FC236}">
                  <a16:creationId xmlns:a16="http://schemas.microsoft.com/office/drawing/2014/main" id="{4DA7AA98-F77E-4714-8806-1B01961E518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79" name="Oval 878">
              <a:extLst>
                <a:ext uri="{FF2B5EF4-FFF2-40B4-BE49-F238E27FC236}">
                  <a16:creationId xmlns:a16="http://schemas.microsoft.com/office/drawing/2014/main" id="{90CF0236-B94C-4D1B-BE8F-6F14F18DF1E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80" name="Group 879">
            <a:extLst>
              <a:ext uri="{FF2B5EF4-FFF2-40B4-BE49-F238E27FC236}">
                <a16:creationId xmlns:a16="http://schemas.microsoft.com/office/drawing/2014/main" id="{24EF2A1A-2B81-4F72-A4EC-1A53837BB698}"/>
              </a:ext>
            </a:extLst>
          </p:cNvPr>
          <p:cNvGrpSpPr/>
          <p:nvPr/>
        </p:nvGrpSpPr>
        <p:grpSpPr>
          <a:xfrm>
            <a:off x="1005557" y="279091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81" name="Sun 880">
              <a:extLst>
                <a:ext uri="{FF2B5EF4-FFF2-40B4-BE49-F238E27FC236}">
                  <a16:creationId xmlns:a16="http://schemas.microsoft.com/office/drawing/2014/main" id="{F8601827-E3BE-444D-8103-A064C047F78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82" name="Oval 881">
              <a:extLst>
                <a:ext uri="{FF2B5EF4-FFF2-40B4-BE49-F238E27FC236}">
                  <a16:creationId xmlns:a16="http://schemas.microsoft.com/office/drawing/2014/main" id="{95F68F9B-D64B-438A-8A2A-6F7A00BC580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83" name="Group 882">
            <a:extLst>
              <a:ext uri="{FF2B5EF4-FFF2-40B4-BE49-F238E27FC236}">
                <a16:creationId xmlns:a16="http://schemas.microsoft.com/office/drawing/2014/main" id="{6A011368-8CE5-4CD3-A08D-C03EE8E5A7EF}"/>
              </a:ext>
            </a:extLst>
          </p:cNvPr>
          <p:cNvGrpSpPr/>
          <p:nvPr/>
        </p:nvGrpSpPr>
        <p:grpSpPr>
          <a:xfrm>
            <a:off x="807437" y="288997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84" name="Sun 883">
              <a:extLst>
                <a:ext uri="{FF2B5EF4-FFF2-40B4-BE49-F238E27FC236}">
                  <a16:creationId xmlns:a16="http://schemas.microsoft.com/office/drawing/2014/main" id="{38392E19-D105-4699-A0A6-4B3299026A1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85" name="Oval 884">
              <a:extLst>
                <a:ext uri="{FF2B5EF4-FFF2-40B4-BE49-F238E27FC236}">
                  <a16:creationId xmlns:a16="http://schemas.microsoft.com/office/drawing/2014/main" id="{CBA2AF7B-499D-46E2-B177-C4BDE1ED4E3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86" name="Group 885">
            <a:extLst>
              <a:ext uri="{FF2B5EF4-FFF2-40B4-BE49-F238E27FC236}">
                <a16:creationId xmlns:a16="http://schemas.microsoft.com/office/drawing/2014/main" id="{1CF26230-F2E3-41ED-ACA4-E3367AD97922}"/>
              </a:ext>
            </a:extLst>
          </p:cNvPr>
          <p:cNvGrpSpPr/>
          <p:nvPr/>
        </p:nvGrpSpPr>
        <p:grpSpPr>
          <a:xfrm>
            <a:off x="616937" y="304999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87" name="Sun 886">
              <a:extLst>
                <a:ext uri="{FF2B5EF4-FFF2-40B4-BE49-F238E27FC236}">
                  <a16:creationId xmlns:a16="http://schemas.microsoft.com/office/drawing/2014/main" id="{74C52F5C-6887-428F-A074-708DFCE4998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88" name="Oval 887">
              <a:extLst>
                <a:ext uri="{FF2B5EF4-FFF2-40B4-BE49-F238E27FC236}">
                  <a16:creationId xmlns:a16="http://schemas.microsoft.com/office/drawing/2014/main" id="{A8430566-A8D9-423E-BB92-FE80B7E7880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89" name="Group 888">
            <a:extLst>
              <a:ext uri="{FF2B5EF4-FFF2-40B4-BE49-F238E27FC236}">
                <a16:creationId xmlns:a16="http://schemas.microsoft.com/office/drawing/2014/main" id="{63AD9FD5-21BB-4A17-A404-DF72D6CA40AE}"/>
              </a:ext>
            </a:extLst>
          </p:cNvPr>
          <p:cNvGrpSpPr/>
          <p:nvPr/>
        </p:nvGrpSpPr>
        <p:grpSpPr>
          <a:xfrm>
            <a:off x="418817" y="321001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90" name="Sun 889">
              <a:extLst>
                <a:ext uri="{FF2B5EF4-FFF2-40B4-BE49-F238E27FC236}">
                  <a16:creationId xmlns:a16="http://schemas.microsoft.com/office/drawing/2014/main" id="{534B5166-F3EC-4D8C-8674-77A4BB699BB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91" name="Oval 890">
              <a:extLst>
                <a:ext uri="{FF2B5EF4-FFF2-40B4-BE49-F238E27FC236}">
                  <a16:creationId xmlns:a16="http://schemas.microsoft.com/office/drawing/2014/main" id="{2C4204BA-3D4F-4808-AE13-BAD9422E5AF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92" name="Group 891">
            <a:extLst>
              <a:ext uri="{FF2B5EF4-FFF2-40B4-BE49-F238E27FC236}">
                <a16:creationId xmlns:a16="http://schemas.microsoft.com/office/drawing/2014/main" id="{4852772C-9CAB-44DC-A08F-B28C22248412}"/>
              </a:ext>
            </a:extLst>
          </p:cNvPr>
          <p:cNvGrpSpPr/>
          <p:nvPr/>
        </p:nvGrpSpPr>
        <p:grpSpPr>
          <a:xfrm>
            <a:off x="213077" y="337765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93" name="Sun 892">
              <a:extLst>
                <a:ext uri="{FF2B5EF4-FFF2-40B4-BE49-F238E27FC236}">
                  <a16:creationId xmlns:a16="http://schemas.microsoft.com/office/drawing/2014/main" id="{6BDB9B3F-8646-4045-94A1-F707EB7DD92B}"/>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94" name="Oval 893">
              <a:extLst>
                <a:ext uri="{FF2B5EF4-FFF2-40B4-BE49-F238E27FC236}">
                  <a16:creationId xmlns:a16="http://schemas.microsoft.com/office/drawing/2014/main" id="{87218897-0DC7-4404-9A15-527EF4011A8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95" name="Group 894">
            <a:extLst>
              <a:ext uri="{FF2B5EF4-FFF2-40B4-BE49-F238E27FC236}">
                <a16:creationId xmlns:a16="http://schemas.microsoft.com/office/drawing/2014/main" id="{EB4935B9-0F33-4AE4-987A-67891F116281}"/>
              </a:ext>
            </a:extLst>
          </p:cNvPr>
          <p:cNvGrpSpPr/>
          <p:nvPr/>
        </p:nvGrpSpPr>
        <p:grpSpPr>
          <a:xfrm>
            <a:off x="334997" y="362149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96" name="Sun 895">
              <a:extLst>
                <a:ext uri="{FF2B5EF4-FFF2-40B4-BE49-F238E27FC236}">
                  <a16:creationId xmlns:a16="http://schemas.microsoft.com/office/drawing/2014/main" id="{63638C9D-CE23-4316-98A3-866B3DF4004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897" name="Oval 896">
              <a:extLst>
                <a:ext uri="{FF2B5EF4-FFF2-40B4-BE49-F238E27FC236}">
                  <a16:creationId xmlns:a16="http://schemas.microsoft.com/office/drawing/2014/main" id="{57A0E799-7FB4-40AC-9499-70D9D5E5EA3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898" name="Group 897">
            <a:extLst>
              <a:ext uri="{FF2B5EF4-FFF2-40B4-BE49-F238E27FC236}">
                <a16:creationId xmlns:a16="http://schemas.microsoft.com/office/drawing/2014/main" id="{D75E6C9F-A945-4029-B88E-DF121194AEB2}"/>
              </a:ext>
            </a:extLst>
          </p:cNvPr>
          <p:cNvGrpSpPr/>
          <p:nvPr/>
        </p:nvGrpSpPr>
        <p:grpSpPr>
          <a:xfrm>
            <a:off x="563597" y="369007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899" name="Sun 898">
              <a:extLst>
                <a:ext uri="{FF2B5EF4-FFF2-40B4-BE49-F238E27FC236}">
                  <a16:creationId xmlns:a16="http://schemas.microsoft.com/office/drawing/2014/main" id="{6CEC8EEF-C3C0-4C61-B960-F1823C287B1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900" name="Oval 899">
              <a:extLst>
                <a:ext uri="{FF2B5EF4-FFF2-40B4-BE49-F238E27FC236}">
                  <a16:creationId xmlns:a16="http://schemas.microsoft.com/office/drawing/2014/main" id="{828ACD78-0F68-4733-AA25-696993ED902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901" name="Group 900">
            <a:extLst>
              <a:ext uri="{FF2B5EF4-FFF2-40B4-BE49-F238E27FC236}">
                <a16:creationId xmlns:a16="http://schemas.microsoft.com/office/drawing/2014/main" id="{57C0BC40-963F-4A24-AA42-B904D93F6458}"/>
              </a:ext>
            </a:extLst>
          </p:cNvPr>
          <p:cNvGrpSpPr/>
          <p:nvPr/>
        </p:nvGrpSpPr>
        <p:grpSpPr>
          <a:xfrm>
            <a:off x="746477" y="374341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902" name="Sun 901">
              <a:extLst>
                <a:ext uri="{FF2B5EF4-FFF2-40B4-BE49-F238E27FC236}">
                  <a16:creationId xmlns:a16="http://schemas.microsoft.com/office/drawing/2014/main" id="{16FF9CC2-400A-4F5C-8474-DA6BC4F3DE2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903" name="Oval 902">
              <a:extLst>
                <a:ext uri="{FF2B5EF4-FFF2-40B4-BE49-F238E27FC236}">
                  <a16:creationId xmlns:a16="http://schemas.microsoft.com/office/drawing/2014/main" id="{619B06EB-37F7-4EA0-9927-BDC959E1AD6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904" name="Group 903">
            <a:extLst>
              <a:ext uri="{FF2B5EF4-FFF2-40B4-BE49-F238E27FC236}">
                <a16:creationId xmlns:a16="http://schemas.microsoft.com/office/drawing/2014/main" id="{93B21710-D953-495C-A018-D8A188433011}"/>
              </a:ext>
            </a:extLst>
          </p:cNvPr>
          <p:cNvGrpSpPr/>
          <p:nvPr/>
        </p:nvGrpSpPr>
        <p:grpSpPr>
          <a:xfrm>
            <a:off x="952217" y="383485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905" name="Sun 904">
              <a:extLst>
                <a:ext uri="{FF2B5EF4-FFF2-40B4-BE49-F238E27FC236}">
                  <a16:creationId xmlns:a16="http://schemas.microsoft.com/office/drawing/2014/main" id="{65E5BD1B-93A3-43B1-A234-58CFD0A5E19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906" name="Oval 905">
              <a:extLst>
                <a:ext uri="{FF2B5EF4-FFF2-40B4-BE49-F238E27FC236}">
                  <a16:creationId xmlns:a16="http://schemas.microsoft.com/office/drawing/2014/main" id="{7E96B21B-3646-4C5E-AF0D-9A189F65D9E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907" name="Group 906">
            <a:extLst>
              <a:ext uri="{FF2B5EF4-FFF2-40B4-BE49-F238E27FC236}">
                <a16:creationId xmlns:a16="http://schemas.microsoft.com/office/drawing/2014/main" id="{14EA171B-DDDB-4888-A755-F5B37E6FD16D}"/>
              </a:ext>
            </a:extLst>
          </p:cNvPr>
          <p:cNvGrpSpPr/>
          <p:nvPr/>
        </p:nvGrpSpPr>
        <p:grpSpPr>
          <a:xfrm>
            <a:off x="2564271" y="3372672"/>
            <a:ext cx="594994" cy="564328"/>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908" name="Sun 907">
              <a:extLst>
                <a:ext uri="{FF2B5EF4-FFF2-40B4-BE49-F238E27FC236}">
                  <a16:creationId xmlns:a16="http://schemas.microsoft.com/office/drawing/2014/main" id="{D2D1995D-1309-4E00-B5E6-A19C33ADD26B}"/>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909" name="Oval 908">
              <a:extLst>
                <a:ext uri="{FF2B5EF4-FFF2-40B4-BE49-F238E27FC236}">
                  <a16:creationId xmlns:a16="http://schemas.microsoft.com/office/drawing/2014/main" id="{A5FB1C7E-B4AF-40DC-B873-2F46E64D4D2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910" name="Group 909">
            <a:extLst>
              <a:ext uri="{FF2B5EF4-FFF2-40B4-BE49-F238E27FC236}">
                <a16:creationId xmlns:a16="http://schemas.microsoft.com/office/drawing/2014/main" id="{D6EBE908-00ED-4EEC-97BF-39362A34950D}"/>
              </a:ext>
            </a:extLst>
          </p:cNvPr>
          <p:cNvGrpSpPr/>
          <p:nvPr/>
        </p:nvGrpSpPr>
        <p:grpSpPr>
          <a:xfrm>
            <a:off x="1144411" y="3973711"/>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911" name="Sun 910">
              <a:extLst>
                <a:ext uri="{FF2B5EF4-FFF2-40B4-BE49-F238E27FC236}">
                  <a16:creationId xmlns:a16="http://schemas.microsoft.com/office/drawing/2014/main" id="{EBA34117-C45C-4A2D-9A20-8626DA5966E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912" name="Oval 911">
              <a:extLst>
                <a:ext uri="{FF2B5EF4-FFF2-40B4-BE49-F238E27FC236}">
                  <a16:creationId xmlns:a16="http://schemas.microsoft.com/office/drawing/2014/main" id="{40954CBE-4AD1-47CC-98A8-44164915A74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913" name="Group 912">
            <a:extLst>
              <a:ext uri="{FF2B5EF4-FFF2-40B4-BE49-F238E27FC236}">
                <a16:creationId xmlns:a16="http://schemas.microsoft.com/office/drawing/2014/main" id="{EF9FBE9C-D286-4526-8612-946CCE1F8841}"/>
              </a:ext>
            </a:extLst>
          </p:cNvPr>
          <p:cNvGrpSpPr/>
          <p:nvPr/>
        </p:nvGrpSpPr>
        <p:grpSpPr>
          <a:xfrm>
            <a:off x="1735989" y="473619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914" name="Sun 913">
              <a:extLst>
                <a:ext uri="{FF2B5EF4-FFF2-40B4-BE49-F238E27FC236}">
                  <a16:creationId xmlns:a16="http://schemas.microsoft.com/office/drawing/2014/main" id="{B3ADE287-F6E0-4577-BA7F-C1BD5205E30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915" name="Oval 914">
              <a:extLst>
                <a:ext uri="{FF2B5EF4-FFF2-40B4-BE49-F238E27FC236}">
                  <a16:creationId xmlns:a16="http://schemas.microsoft.com/office/drawing/2014/main" id="{D2452DC8-C551-4579-BAC5-7547B5EBD10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916" name="Group 915">
            <a:extLst>
              <a:ext uri="{FF2B5EF4-FFF2-40B4-BE49-F238E27FC236}">
                <a16:creationId xmlns:a16="http://schemas.microsoft.com/office/drawing/2014/main" id="{06F70B61-8CCE-47AD-BC23-AB19B72AFE6F}"/>
              </a:ext>
            </a:extLst>
          </p:cNvPr>
          <p:cNvGrpSpPr/>
          <p:nvPr/>
        </p:nvGrpSpPr>
        <p:grpSpPr>
          <a:xfrm>
            <a:off x="255222" y="240354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917" name="Sun 916">
              <a:extLst>
                <a:ext uri="{FF2B5EF4-FFF2-40B4-BE49-F238E27FC236}">
                  <a16:creationId xmlns:a16="http://schemas.microsoft.com/office/drawing/2014/main" id="{6B0C3035-A210-4A32-B168-7296B296B24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918" name="Oval 917">
              <a:extLst>
                <a:ext uri="{FF2B5EF4-FFF2-40B4-BE49-F238E27FC236}">
                  <a16:creationId xmlns:a16="http://schemas.microsoft.com/office/drawing/2014/main" id="{CD6AF8A6-FF8E-4C76-8C01-6EFCC7B0E67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919" name="Group 918">
            <a:extLst>
              <a:ext uri="{FF2B5EF4-FFF2-40B4-BE49-F238E27FC236}">
                <a16:creationId xmlns:a16="http://schemas.microsoft.com/office/drawing/2014/main" id="{56132FE8-69F1-42FB-8EC3-7270141FB981}"/>
              </a:ext>
            </a:extLst>
          </p:cNvPr>
          <p:cNvGrpSpPr/>
          <p:nvPr/>
        </p:nvGrpSpPr>
        <p:grpSpPr>
          <a:xfrm>
            <a:off x="6331936" y="3171071"/>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920" name="Sun 919">
              <a:extLst>
                <a:ext uri="{FF2B5EF4-FFF2-40B4-BE49-F238E27FC236}">
                  <a16:creationId xmlns:a16="http://schemas.microsoft.com/office/drawing/2014/main" id="{52CCDC4B-08C8-4F11-81E9-5A9A08A15FA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921" name="Oval 920">
              <a:extLst>
                <a:ext uri="{FF2B5EF4-FFF2-40B4-BE49-F238E27FC236}">
                  <a16:creationId xmlns:a16="http://schemas.microsoft.com/office/drawing/2014/main" id="{DA5BEC92-F3C3-408B-985F-29D1129FAB4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922" name="Group 921">
            <a:extLst>
              <a:ext uri="{FF2B5EF4-FFF2-40B4-BE49-F238E27FC236}">
                <a16:creationId xmlns:a16="http://schemas.microsoft.com/office/drawing/2014/main" id="{6A631BC1-A5D6-4FB1-BC9F-96C9F596149C}"/>
              </a:ext>
            </a:extLst>
          </p:cNvPr>
          <p:cNvGrpSpPr/>
          <p:nvPr/>
        </p:nvGrpSpPr>
        <p:grpSpPr>
          <a:xfrm>
            <a:off x="1419153" y="21391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923" name="Sun 922">
              <a:extLst>
                <a:ext uri="{FF2B5EF4-FFF2-40B4-BE49-F238E27FC236}">
                  <a16:creationId xmlns:a16="http://schemas.microsoft.com/office/drawing/2014/main" id="{3BC26A74-F7C0-42E5-8019-DAA43B05575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40" name="Oval 1039">
              <a:extLst>
                <a:ext uri="{FF2B5EF4-FFF2-40B4-BE49-F238E27FC236}">
                  <a16:creationId xmlns:a16="http://schemas.microsoft.com/office/drawing/2014/main" id="{2362A140-661A-4B8D-AA2E-D772C248CF5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41" name="Group 1040">
            <a:extLst>
              <a:ext uri="{FF2B5EF4-FFF2-40B4-BE49-F238E27FC236}">
                <a16:creationId xmlns:a16="http://schemas.microsoft.com/office/drawing/2014/main" id="{BEFAD417-D3E9-4733-8ED8-F929B2280D63}"/>
              </a:ext>
            </a:extLst>
          </p:cNvPr>
          <p:cNvGrpSpPr/>
          <p:nvPr/>
        </p:nvGrpSpPr>
        <p:grpSpPr>
          <a:xfrm>
            <a:off x="6247270" y="3399671"/>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42" name="Sun 1041">
              <a:extLst>
                <a:ext uri="{FF2B5EF4-FFF2-40B4-BE49-F238E27FC236}">
                  <a16:creationId xmlns:a16="http://schemas.microsoft.com/office/drawing/2014/main" id="{8E9EDB97-C98D-46AC-80C0-9F4E3DD18B70}"/>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43" name="Oval 1042">
              <a:extLst>
                <a:ext uri="{FF2B5EF4-FFF2-40B4-BE49-F238E27FC236}">
                  <a16:creationId xmlns:a16="http://schemas.microsoft.com/office/drawing/2014/main" id="{5453118F-3D47-4A82-8251-D83B05486CE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44" name="Group 1043">
            <a:extLst>
              <a:ext uri="{FF2B5EF4-FFF2-40B4-BE49-F238E27FC236}">
                <a16:creationId xmlns:a16="http://schemas.microsoft.com/office/drawing/2014/main" id="{12908C5A-D018-4878-B2A6-5837D892C375}"/>
              </a:ext>
            </a:extLst>
          </p:cNvPr>
          <p:cNvGrpSpPr/>
          <p:nvPr/>
        </p:nvGrpSpPr>
        <p:grpSpPr>
          <a:xfrm>
            <a:off x="4037470" y="23667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45" name="Sun 1044">
              <a:extLst>
                <a:ext uri="{FF2B5EF4-FFF2-40B4-BE49-F238E27FC236}">
                  <a16:creationId xmlns:a16="http://schemas.microsoft.com/office/drawing/2014/main" id="{C9BD7A9E-0A5E-48C7-B948-50B90D3BBEC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46" name="Oval 1045">
              <a:extLst>
                <a:ext uri="{FF2B5EF4-FFF2-40B4-BE49-F238E27FC236}">
                  <a16:creationId xmlns:a16="http://schemas.microsoft.com/office/drawing/2014/main" id="{01494604-4507-4983-A7B0-594CFB713BC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47" name="Group 1046">
            <a:extLst>
              <a:ext uri="{FF2B5EF4-FFF2-40B4-BE49-F238E27FC236}">
                <a16:creationId xmlns:a16="http://schemas.microsoft.com/office/drawing/2014/main" id="{2F6CB587-D88A-4BBD-B707-86D84122AA05}"/>
              </a:ext>
            </a:extLst>
          </p:cNvPr>
          <p:cNvGrpSpPr/>
          <p:nvPr/>
        </p:nvGrpSpPr>
        <p:grpSpPr>
          <a:xfrm>
            <a:off x="1336603" y="4161671"/>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48" name="Sun 1047">
              <a:extLst>
                <a:ext uri="{FF2B5EF4-FFF2-40B4-BE49-F238E27FC236}">
                  <a16:creationId xmlns:a16="http://schemas.microsoft.com/office/drawing/2014/main" id="{2B7EBC84-FC3E-4703-A1F1-4D7F57A84D7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49" name="Oval 1048">
              <a:extLst>
                <a:ext uri="{FF2B5EF4-FFF2-40B4-BE49-F238E27FC236}">
                  <a16:creationId xmlns:a16="http://schemas.microsoft.com/office/drawing/2014/main" id="{68512CE2-6729-4880-A72F-179D31F66D0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50" name="Group 1049">
            <a:extLst>
              <a:ext uri="{FF2B5EF4-FFF2-40B4-BE49-F238E27FC236}">
                <a16:creationId xmlns:a16="http://schemas.microsoft.com/office/drawing/2014/main" id="{CD5401B0-45CE-4953-A303-42FA677513A3}"/>
              </a:ext>
            </a:extLst>
          </p:cNvPr>
          <p:cNvGrpSpPr/>
          <p:nvPr/>
        </p:nvGrpSpPr>
        <p:grpSpPr>
          <a:xfrm>
            <a:off x="1666806" y="2129671"/>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51" name="Sun 1050">
              <a:extLst>
                <a:ext uri="{FF2B5EF4-FFF2-40B4-BE49-F238E27FC236}">
                  <a16:creationId xmlns:a16="http://schemas.microsoft.com/office/drawing/2014/main" id="{1863CA2A-1792-453E-80B8-D6E0704D0BA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52" name="Oval 1051">
              <a:extLst>
                <a:ext uri="{FF2B5EF4-FFF2-40B4-BE49-F238E27FC236}">
                  <a16:creationId xmlns:a16="http://schemas.microsoft.com/office/drawing/2014/main" id="{7ECA3438-EE66-4AC7-A717-E07CBB82B19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53" name="Group 1052">
            <a:extLst>
              <a:ext uri="{FF2B5EF4-FFF2-40B4-BE49-F238E27FC236}">
                <a16:creationId xmlns:a16="http://schemas.microsoft.com/office/drawing/2014/main" id="{E9D69B18-753E-449E-8255-584C34BAF912}"/>
              </a:ext>
            </a:extLst>
          </p:cNvPr>
          <p:cNvGrpSpPr/>
          <p:nvPr/>
        </p:nvGrpSpPr>
        <p:grpSpPr>
          <a:xfrm>
            <a:off x="6408137" y="35774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54" name="Sun 1053">
              <a:extLst>
                <a:ext uri="{FF2B5EF4-FFF2-40B4-BE49-F238E27FC236}">
                  <a16:creationId xmlns:a16="http://schemas.microsoft.com/office/drawing/2014/main" id="{905C1EB9-131E-4659-B448-8EA662E5EA50}"/>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55" name="Oval 1054">
              <a:extLst>
                <a:ext uri="{FF2B5EF4-FFF2-40B4-BE49-F238E27FC236}">
                  <a16:creationId xmlns:a16="http://schemas.microsoft.com/office/drawing/2014/main" id="{668F9910-7114-4DA7-957F-9ADB629520A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56" name="Group 1055">
            <a:extLst>
              <a:ext uri="{FF2B5EF4-FFF2-40B4-BE49-F238E27FC236}">
                <a16:creationId xmlns:a16="http://schemas.microsoft.com/office/drawing/2014/main" id="{83CE1F5E-D898-4D04-9A64-7F06B0DD3B49}"/>
              </a:ext>
            </a:extLst>
          </p:cNvPr>
          <p:cNvGrpSpPr/>
          <p:nvPr/>
        </p:nvGrpSpPr>
        <p:grpSpPr>
          <a:xfrm>
            <a:off x="6619803" y="359440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57" name="Sun 1056">
              <a:extLst>
                <a:ext uri="{FF2B5EF4-FFF2-40B4-BE49-F238E27FC236}">
                  <a16:creationId xmlns:a16="http://schemas.microsoft.com/office/drawing/2014/main" id="{96E95C82-F916-4482-8156-3703E8F7901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58" name="Oval 1057">
              <a:extLst>
                <a:ext uri="{FF2B5EF4-FFF2-40B4-BE49-F238E27FC236}">
                  <a16:creationId xmlns:a16="http://schemas.microsoft.com/office/drawing/2014/main" id="{D5C52050-7186-4FD6-B418-69E24E7F599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59" name="Group 1058">
            <a:extLst>
              <a:ext uri="{FF2B5EF4-FFF2-40B4-BE49-F238E27FC236}">
                <a16:creationId xmlns:a16="http://schemas.microsoft.com/office/drawing/2014/main" id="{FB889523-ED6D-4F66-B47F-418F6CD4456E}"/>
              </a:ext>
            </a:extLst>
          </p:cNvPr>
          <p:cNvGrpSpPr/>
          <p:nvPr/>
        </p:nvGrpSpPr>
        <p:grpSpPr>
          <a:xfrm>
            <a:off x="6780670" y="36790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60" name="Sun 1059">
              <a:extLst>
                <a:ext uri="{FF2B5EF4-FFF2-40B4-BE49-F238E27FC236}">
                  <a16:creationId xmlns:a16="http://schemas.microsoft.com/office/drawing/2014/main" id="{8EC6B3B3-EBB3-4626-9F94-26A8E05051C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61" name="Oval 1060">
              <a:extLst>
                <a:ext uri="{FF2B5EF4-FFF2-40B4-BE49-F238E27FC236}">
                  <a16:creationId xmlns:a16="http://schemas.microsoft.com/office/drawing/2014/main" id="{A7A34BD1-EECA-45BE-B9A0-9D72F757C1E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62" name="Group 1061">
            <a:extLst>
              <a:ext uri="{FF2B5EF4-FFF2-40B4-BE49-F238E27FC236}">
                <a16:creationId xmlns:a16="http://schemas.microsoft.com/office/drawing/2014/main" id="{BCD48F23-20B4-4202-9BB4-6515174EEF59}"/>
              </a:ext>
            </a:extLst>
          </p:cNvPr>
          <p:cNvGrpSpPr/>
          <p:nvPr/>
        </p:nvGrpSpPr>
        <p:grpSpPr>
          <a:xfrm>
            <a:off x="6975403" y="37637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63" name="Sun 1062">
              <a:extLst>
                <a:ext uri="{FF2B5EF4-FFF2-40B4-BE49-F238E27FC236}">
                  <a16:creationId xmlns:a16="http://schemas.microsoft.com/office/drawing/2014/main" id="{B9DAE249-15BC-48E1-BC86-FED100598BC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64" name="Oval 1063">
              <a:extLst>
                <a:ext uri="{FF2B5EF4-FFF2-40B4-BE49-F238E27FC236}">
                  <a16:creationId xmlns:a16="http://schemas.microsoft.com/office/drawing/2014/main" id="{94A973DF-E356-4959-AE58-763C22C8672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65" name="Group 1064">
            <a:extLst>
              <a:ext uri="{FF2B5EF4-FFF2-40B4-BE49-F238E27FC236}">
                <a16:creationId xmlns:a16="http://schemas.microsoft.com/office/drawing/2014/main" id="{5D45558A-B7A7-4A6F-B493-EC2D731112A7}"/>
              </a:ext>
            </a:extLst>
          </p:cNvPr>
          <p:cNvGrpSpPr/>
          <p:nvPr/>
        </p:nvGrpSpPr>
        <p:grpSpPr>
          <a:xfrm>
            <a:off x="7170138" y="392460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66" name="Sun 1065">
              <a:extLst>
                <a:ext uri="{FF2B5EF4-FFF2-40B4-BE49-F238E27FC236}">
                  <a16:creationId xmlns:a16="http://schemas.microsoft.com/office/drawing/2014/main" id="{A3EA1F88-EB91-4AB6-905F-329426C3A55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67" name="Oval 1066">
              <a:extLst>
                <a:ext uri="{FF2B5EF4-FFF2-40B4-BE49-F238E27FC236}">
                  <a16:creationId xmlns:a16="http://schemas.microsoft.com/office/drawing/2014/main" id="{738B9F97-9562-4A16-813D-E6E3A479278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68" name="Group 1067">
            <a:extLst>
              <a:ext uri="{FF2B5EF4-FFF2-40B4-BE49-F238E27FC236}">
                <a16:creationId xmlns:a16="http://schemas.microsoft.com/office/drawing/2014/main" id="{5F390EBC-D5A1-43F0-84AF-D104122E958E}"/>
              </a:ext>
            </a:extLst>
          </p:cNvPr>
          <p:cNvGrpSpPr/>
          <p:nvPr/>
        </p:nvGrpSpPr>
        <p:grpSpPr>
          <a:xfrm>
            <a:off x="7347936" y="41024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69" name="Sun 1068">
              <a:extLst>
                <a:ext uri="{FF2B5EF4-FFF2-40B4-BE49-F238E27FC236}">
                  <a16:creationId xmlns:a16="http://schemas.microsoft.com/office/drawing/2014/main" id="{E72E43B6-D37C-4010-AE7D-DF3E19F26FA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70" name="Oval 1069">
              <a:extLst>
                <a:ext uri="{FF2B5EF4-FFF2-40B4-BE49-F238E27FC236}">
                  <a16:creationId xmlns:a16="http://schemas.microsoft.com/office/drawing/2014/main" id="{335B62B0-280A-4126-B9FA-4293FD2CBDE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71" name="Group 1070">
            <a:extLst>
              <a:ext uri="{FF2B5EF4-FFF2-40B4-BE49-F238E27FC236}">
                <a16:creationId xmlns:a16="http://schemas.microsoft.com/office/drawing/2014/main" id="{19FCDB21-9CDD-425A-BA20-C8A0B6538EBA}"/>
              </a:ext>
            </a:extLst>
          </p:cNvPr>
          <p:cNvGrpSpPr/>
          <p:nvPr/>
        </p:nvGrpSpPr>
        <p:grpSpPr>
          <a:xfrm>
            <a:off x="2792870" y="3221871"/>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72" name="Sun 1071">
              <a:extLst>
                <a:ext uri="{FF2B5EF4-FFF2-40B4-BE49-F238E27FC236}">
                  <a16:creationId xmlns:a16="http://schemas.microsoft.com/office/drawing/2014/main" id="{E2EE98C8-95A2-4CE7-ABAE-0740827ED0D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73" name="Oval 1072">
              <a:extLst>
                <a:ext uri="{FF2B5EF4-FFF2-40B4-BE49-F238E27FC236}">
                  <a16:creationId xmlns:a16="http://schemas.microsoft.com/office/drawing/2014/main" id="{AD3A5C90-06BD-41FA-80B0-1F5A5EF306F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74" name="Group 1073">
            <a:extLst>
              <a:ext uri="{FF2B5EF4-FFF2-40B4-BE49-F238E27FC236}">
                <a16:creationId xmlns:a16="http://schemas.microsoft.com/office/drawing/2014/main" id="{CC8E6B61-5F79-4823-AEA5-14E1AC0DEBD8}"/>
              </a:ext>
            </a:extLst>
          </p:cNvPr>
          <p:cNvGrpSpPr/>
          <p:nvPr/>
        </p:nvGrpSpPr>
        <p:grpSpPr>
          <a:xfrm>
            <a:off x="3673403" y="346740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75" name="Sun 1074">
              <a:extLst>
                <a:ext uri="{FF2B5EF4-FFF2-40B4-BE49-F238E27FC236}">
                  <a16:creationId xmlns:a16="http://schemas.microsoft.com/office/drawing/2014/main" id="{42FAC478-F1FF-41D1-982F-08B721560A4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76" name="Oval 1075">
              <a:extLst>
                <a:ext uri="{FF2B5EF4-FFF2-40B4-BE49-F238E27FC236}">
                  <a16:creationId xmlns:a16="http://schemas.microsoft.com/office/drawing/2014/main" id="{A382B942-6A99-4D82-9DF5-02B17D457B0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77" name="Group 1076">
            <a:extLst>
              <a:ext uri="{FF2B5EF4-FFF2-40B4-BE49-F238E27FC236}">
                <a16:creationId xmlns:a16="http://schemas.microsoft.com/office/drawing/2014/main" id="{876712B2-1614-4375-A806-17C2C8AFB005}"/>
              </a:ext>
            </a:extLst>
          </p:cNvPr>
          <p:cNvGrpSpPr/>
          <p:nvPr/>
        </p:nvGrpSpPr>
        <p:grpSpPr>
          <a:xfrm>
            <a:off x="3537937" y="32557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78" name="Sun 1077">
              <a:extLst>
                <a:ext uri="{FF2B5EF4-FFF2-40B4-BE49-F238E27FC236}">
                  <a16:creationId xmlns:a16="http://schemas.microsoft.com/office/drawing/2014/main" id="{46D45C65-4D18-4BE9-A3CD-3CBAA0503B7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79" name="Oval 1078">
              <a:extLst>
                <a:ext uri="{FF2B5EF4-FFF2-40B4-BE49-F238E27FC236}">
                  <a16:creationId xmlns:a16="http://schemas.microsoft.com/office/drawing/2014/main" id="{7EBF7938-E278-469F-8C2A-855732C557C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80" name="Group 1079">
            <a:extLst>
              <a:ext uri="{FF2B5EF4-FFF2-40B4-BE49-F238E27FC236}">
                <a16:creationId xmlns:a16="http://schemas.microsoft.com/office/drawing/2014/main" id="{00154165-B66E-404E-92FE-0BAADB823590}"/>
              </a:ext>
            </a:extLst>
          </p:cNvPr>
          <p:cNvGrpSpPr/>
          <p:nvPr/>
        </p:nvGrpSpPr>
        <p:grpSpPr>
          <a:xfrm>
            <a:off x="3360137" y="311180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81" name="Sun 1080">
              <a:extLst>
                <a:ext uri="{FF2B5EF4-FFF2-40B4-BE49-F238E27FC236}">
                  <a16:creationId xmlns:a16="http://schemas.microsoft.com/office/drawing/2014/main" id="{D0182950-AC3E-4277-95C3-E252C54965B5}"/>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82" name="Oval 1081">
              <a:extLst>
                <a:ext uri="{FF2B5EF4-FFF2-40B4-BE49-F238E27FC236}">
                  <a16:creationId xmlns:a16="http://schemas.microsoft.com/office/drawing/2014/main" id="{0E2FD88F-B0C3-4ADD-8CB9-54249BC6269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83" name="Group 1082">
            <a:extLst>
              <a:ext uri="{FF2B5EF4-FFF2-40B4-BE49-F238E27FC236}">
                <a16:creationId xmlns:a16="http://schemas.microsoft.com/office/drawing/2014/main" id="{6A891FA9-EB54-470D-9480-9BA1EF62FC0D}"/>
              </a:ext>
            </a:extLst>
          </p:cNvPr>
          <p:cNvGrpSpPr/>
          <p:nvPr/>
        </p:nvGrpSpPr>
        <p:grpSpPr>
          <a:xfrm>
            <a:off x="3173870" y="300173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84" name="Sun 1083">
              <a:extLst>
                <a:ext uri="{FF2B5EF4-FFF2-40B4-BE49-F238E27FC236}">
                  <a16:creationId xmlns:a16="http://schemas.microsoft.com/office/drawing/2014/main" id="{35AC4DBC-E20A-4F2C-8828-799614F2346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85" name="Oval 1084">
              <a:extLst>
                <a:ext uri="{FF2B5EF4-FFF2-40B4-BE49-F238E27FC236}">
                  <a16:creationId xmlns:a16="http://schemas.microsoft.com/office/drawing/2014/main" id="{E827AEC8-7865-445D-9225-183A2AB7F22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86" name="Group 1085">
            <a:extLst>
              <a:ext uri="{FF2B5EF4-FFF2-40B4-BE49-F238E27FC236}">
                <a16:creationId xmlns:a16="http://schemas.microsoft.com/office/drawing/2014/main" id="{275F7627-086A-403A-B1B9-C52723FB98D2}"/>
              </a:ext>
            </a:extLst>
          </p:cNvPr>
          <p:cNvGrpSpPr/>
          <p:nvPr/>
        </p:nvGrpSpPr>
        <p:grpSpPr>
          <a:xfrm>
            <a:off x="2945271" y="2925536"/>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87" name="Sun 1086">
              <a:extLst>
                <a:ext uri="{FF2B5EF4-FFF2-40B4-BE49-F238E27FC236}">
                  <a16:creationId xmlns:a16="http://schemas.microsoft.com/office/drawing/2014/main" id="{EAD1C22D-F81B-4B4A-B545-5A91108890F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88" name="Oval 1087">
              <a:extLst>
                <a:ext uri="{FF2B5EF4-FFF2-40B4-BE49-F238E27FC236}">
                  <a16:creationId xmlns:a16="http://schemas.microsoft.com/office/drawing/2014/main" id="{CED7A3CF-BE34-4470-9154-007C63C96C2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89" name="Group 1088">
            <a:extLst>
              <a:ext uri="{FF2B5EF4-FFF2-40B4-BE49-F238E27FC236}">
                <a16:creationId xmlns:a16="http://schemas.microsoft.com/office/drawing/2014/main" id="{97461B14-3167-4DCA-BC22-857E0BF6AD81}"/>
              </a:ext>
            </a:extLst>
          </p:cNvPr>
          <p:cNvGrpSpPr/>
          <p:nvPr/>
        </p:nvGrpSpPr>
        <p:grpSpPr>
          <a:xfrm>
            <a:off x="2970670" y="3357336"/>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90" name="Sun 1089">
              <a:extLst>
                <a:ext uri="{FF2B5EF4-FFF2-40B4-BE49-F238E27FC236}">
                  <a16:creationId xmlns:a16="http://schemas.microsoft.com/office/drawing/2014/main" id="{BF3D2ECA-7424-4153-88AB-E832C98107C0}"/>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91" name="Oval 1090">
              <a:extLst>
                <a:ext uri="{FF2B5EF4-FFF2-40B4-BE49-F238E27FC236}">
                  <a16:creationId xmlns:a16="http://schemas.microsoft.com/office/drawing/2014/main" id="{33C27779-F0B8-4693-9351-164C0E051AA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92" name="Group 1091">
            <a:extLst>
              <a:ext uri="{FF2B5EF4-FFF2-40B4-BE49-F238E27FC236}">
                <a16:creationId xmlns:a16="http://schemas.microsoft.com/office/drawing/2014/main" id="{B43CBD59-EE9C-4335-823E-AC44AF7630B9}"/>
              </a:ext>
            </a:extLst>
          </p:cNvPr>
          <p:cNvGrpSpPr/>
          <p:nvPr/>
        </p:nvGrpSpPr>
        <p:grpSpPr>
          <a:xfrm>
            <a:off x="3021470" y="359440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93" name="Sun 1092">
              <a:extLst>
                <a:ext uri="{FF2B5EF4-FFF2-40B4-BE49-F238E27FC236}">
                  <a16:creationId xmlns:a16="http://schemas.microsoft.com/office/drawing/2014/main" id="{AA943033-CF53-4771-B2B4-F4CAE88F735B}"/>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94" name="Oval 1093">
              <a:extLst>
                <a:ext uri="{FF2B5EF4-FFF2-40B4-BE49-F238E27FC236}">
                  <a16:creationId xmlns:a16="http://schemas.microsoft.com/office/drawing/2014/main" id="{9AAAD869-42C2-409D-B850-7020D04FF2A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95" name="Group 1094">
            <a:extLst>
              <a:ext uri="{FF2B5EF4-FFF2-40B4-BE49-F238E27FC236}">
                <a16:creationId xmlns:a16="http://schemas.microsoft.com/office/drawing/2014/main" id="{804267F4-065F-4C30-8B56-B49611E1B167}"/>
              </a:ext>
            </a:extLst>
          </p:cNvPr>
          <p:cNvGrpSpPr/>
          <p:nvPr/>
        </p:nvGrpSpPr>
        <p:grpSpPr>
          <a:xfrm>
            <a:off x="2716672" y="3010204"/>
            <a:ext cx="307126"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96" name="Sun 1095">
              <a:extLst>
                <a:ext uri="{FF2B5EF4-FFF2-40B4-BE49-F238E27FC236}">
                  <a16:creationId xmlns:a16="http://schemas.microsoft.com/office/drawing/2014/main" id="{6577CCB9-71BC-4062-8F9F-59400022714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97" name="Oval 1096">
              <a:extLst>
                <a:ext uri="{FF2B5EF4-FFF2-40B4-BE49-F238E27FC236}">
                  <a16:creationId xmlns:a16="http://schemas.microsoft.com/office/drawing/2014/main" id="{04AEDC09-8096-4735-A195-09F8DE9085DC}"/>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098" name="Group 1097">
            <a:extLst>
              <a:ext uri="{FF2B5EF4-FFF2-40B4-BE49-F238E27FC236}">
                <a16:creationId xmlns:a16="http://schemas.microsoft.com/office/drawing/2014/main" id="{422DD6BB-7DDD-4C88-93BF-E17490BFA980}"/>
              </a:ext>
            </a:extLst>
          </p:cNvPr>
          <p:cNvGrpSpPr/>
          <p:nvPr/>
        </p:nvGrpSpPr>
        <p:grpSpPr>
          <a:xfrm>
            <a:off x="2521937" y="3120270"/>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099" name="Sun 1098">
              <a:extLst>
                <a:ext uri="{FF2B5EF4-FFF2-40B4-BE49-F238E27FC236}">
                  <a16:creationId xmlns:a16="http://schemas.microsoft.com/office/drawing/2014/main" id="{64286B09-FE68-482E-8A8F-69EBDDD55CF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00" name="Oval 1099">
              <a:extLst>
                <a:ext uri="{FF2B5EF4-FFF2-40B4-BE49-F238E27FC236}">
                  <a16:creationId xmlns:a16="http://schemas.microsoft.com/office/drawing/2014/main" id="{80ADDE6A-5F5E-47EF-A75C-0B4A7CEDAB9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01" name="Group 1100">
            <a:extLst>
              <a:ext uri="{FF2B5EF4-FFF2-40B4-BE49-F238E27FC236}">
                <a16:creationId xmlns:a16="http://schemas.microsoft.com/office/drawing/2014/main" id="{9FC2F050-23BE-4949-AADB-2D854C7B39D9}"/>
              </a:ext>
            </a:extLst>
          </p:cNvPr>
          <p:cNvGrpSpPr/>
          <p:nvPr/>
        </p:nvGrpSpPr>
        <p:grpSpPr>
          <a:xfrm>
            <a:off x="2420336" y="334040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02" name="Sun 1101">
              <a:extLst>
                <a:ext uri="{FF2B5EF4-FFF2-40B4-BE49-F238E27FC236}">
                  <a16:creationId xmlns:a16="http://schemas.microsoft.com/office/drawing/2014/main" id="{DD200751-330C-494F-A205-1499CF7CA13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03" name="Oval 1102">
              <a:extLst>
                <a:ext uri="{FF2B5EF4-FFF2-40B4-BE49-F238E27FC236}">
                  <a16:creationId xmlns:a16="http://schemas.microsoft.com/office/drawing/2014/main" id="{4550306E-237B-4FBD-B0C2-693A2BCFA70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04" name="Group 1103">
            <a:extLst>
              <a:ext uri="{FF2B5EF4-FFF2-40B4-BE49-F238E27FC236}">
                <a16:creationId xmlns:a16="http://schemas.microsoft.com/office/drawing/2014/main" id="{D861BEF6-27DE-42AA-984E-3A97F7FEF509}"/>
              </a:ext>
            </a:extLst>
          </p:cNvPr>
          <p:cNvGrpSpPr/>
          <p:nvPr/>
        </p:nvGrpSpPr>
        <p:grpSpPr>
          <a:xfrm>
            <a:off x="2403404" y="3552071"/>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05" name="Sun 1104">
              <a:extLst>
                <a:ext uri="{FF2B5EF4-FFF2-40B4-BE49-F238E27FC236}">
                  <a16:creationId xmlns:a16="http://schemas.microsoft.com/office/drawing/2014/main" id="{D2CCC844-D482-4296-A229-D14FFA0F8DA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06" name="Oval 1105">
              <a:extLst>
                <a:ext uri="{FF2B5EF4-FFF2-40B4-BE49-F238E27FC236}">
                  <a16:creationId xmlns:a16="http://schemas.microsoft.com/office/drawing/2014/main" id="{4F228CE9-DE4D-46E6-9CE3-89957148D3F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07" name="Group 1106">
            <a:extLst>
              <a:ext uri="{FF2B5EF4-FFF2-40B4-BE49-F238E27FC236}">
                <a16:creationId xmlns:a16="http://schemas.microsoft.com/office/drawing/2014/main" id="{7D8F0F95-0F4C-43A1-B4BF-9625E85F8CBA}"/>
              </a:ext>
            </a:extLst>
          </p:cNvPr>
          <p:cNvGrpSpPr/>
          <p:nvPr/>
        </p:nvGrpSpPr>
        <p:grpSpPr>
          <a:xfrm>
            <a:off x="2581204" y="374680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08" name="Sun 1107">
              <a:extLst>
                <a:ext uri="{FF2B5EF4-FFF2-40B4-BE49-F238E27FC236}">
                  <a16:creationId xmlns:a16="http://schemas.microsoft.com/office/drawing/2014/main" id="{E394FAF7-62A7-425C-BB95-3A971998CB5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09" name="Oval 1108">
              <a:extLst>
                <a:ext uri="{FF2B5EF4-FFF2-40B4-BE49-F238E27FC236}">
                  <a16:creationId xmlns:a16="http://schemas.microsoft.com/office/drawing/2014/main" id="{4E94CBD0-67DB-4FEA-8130-C63F563252AC}"/>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10" name="Group 1109">
            <a:extLst>
              <a:ext uri="{FF2B5EF4-FFF2-40B4-BE49-F238E27FC236}">
                <a16:creationId xmlns:a16="http://schemas.microsoft.com/office/drawing/2014/main" id="{B33C4358-70B0-4F76-9747-6D82B98FBEF0}"/>
              </a:ext>
            </a:extLst>
          </p:cNvPr>
          <p:cNvGrpSpPr/>
          <p:nvPr/>
        </p:nvGrpSpPr>
        <p:grpSpPr>
          <a:xfrm>
            <a:off x="2826736" y="37891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11" name="Sun 1110">
              <a:extLst>
                <a:ext uri="{FF2B5EF4-FFF2-40B4-BE49-F238E27FC236}">
                  <a16:creationId xmlns:a16="http://schemas.microsoft.com/office/drawing/2014/main" id="{76E6DAF0-C410-4AFD-A1FE-3DCA9F36EDE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12" name="Oval 1111">
              <a:extLst>
                <a:ext uri="{FF2B5EF4-FFF2-40B4-BE49-F238E27FC236}">
                  <a16:creationId xmlns:a16="http://schemas.microsoft.com/office/drawing/2014/main" id="{0FF2D94F-6EB4-4D19-9C0B-24C2BECFA99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13" name="Group 1112">
            <a:extLst>
              <a:ext uri="{FF2B5EF4-FFF2-40B4-BE49-F238E27FC236}">
                <a16:creationId xmlns:a16="http://schemas.microsoft.com/office/drawing/2014/main" id="{78095367-1D04-4AF5-AB0F-7EEB866B3506}"/>
              </a:ext>
            </a:extLst>
          </p:cNvPr>
          <p:cNvGrpSpPr/>
          <p:nvPr/>
        </p:nvGrpSpPr>
        <p:grpSpPr>
          <a:xfrm>
            <a:off x="1368543" y="284474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14" name="Sun 1113">
              <a:extLst>
                <a:ext uri="{FF2B5EF4-FFF2-40B4-BE49-F238E27FC236}">
                  <a16:creationId xmlns:a16="http://schemas.microsoft.com/office/drawing/2014/main" id="{EC74623C-5B51-421E-B774-C114C1525B2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15" name="Oval 1114">
              <a:extLst>
                <a:ext uri="{FF2B5EF4-FFF2-40B4-BE49-F238E27FC236}">
                  <a16:creationId xmlns:a16="http://schemas.microsoft.com/office/drawing/2014/main" id="{E7A889BA-6B52-412F-8566-72064EC66C8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16" name="Group 1115">
            <a:extLst>
              <a:ext uri="{FF2B5EF4-FFF2-40B4-BE49-F238E27FC236}">
                <a16:creationId xmlns:a16="http://schemas.microsoft.com/office/drawing/2014/main" id="{7A521E83-1539-48D6-A1F2-363803F433D5}"/>
              </a:ext>
            </a:extLst>
          </p:cNvPr>
          <p:cNvGrpSpPr/>
          <p:nvPr/>
        </p:nvGrpSpPr>
        <p:grpSpPr>
          <a:xfrm>
            <a:off x="1190744" y="2946341"/>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17" name="Sun 1116">
              <a:extLst>
                <a:ext uri="{FF2B5EF4-FFF2-40B4-BE49-F238E27FC236}">
                  <a16:creationId xmlns:a16="http://schemas.microsoft.com/office/drawing/2014/main" id="{5B8917EA-6317-494B-9C61-D3B508D060F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18" name="Oval 1117">
              <a:extLst>
                <a:ext uri="{FF2B5EF4-FFF2-40B4-BE49-F238E27FC236}">
                  <a16:creationId xmlns:a16="http://schemas.microsoft.com/office/drawing/2014/main" id="{3CDC1165-3C7B-437A-8A0E-6421DE78635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19" name="Group 1118">
            <a:extLst>
              <a:ext uri="{FF2B5EF4-FFF2-40B4-BE49-F238E27FC236}">
                <a16:creationId xmlns:a16="http://schemas.microsoft.com/office/drawing/2014/main" id="{4CD9564A-FEF0-4C11-8A42-360AE86B050C}"/>
              </a:ext>
            </a:extLst>
          </p:cNvPr>
          <p:cNvGrpSpPr/>
          <p:nvPr/>
        </p:nvGrpSpPr>
        <p:grpSpPr>
          <a:xfrm>
            <a:off x="6160673" y="3301943"/>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20" name="Sun 1119">
              <a:extLst>
                <a:ext uri="{FF2B5EF4-FFF2-40B4-BE49-F238E27FC236}">
                  <a16:creationId xmlns:a16="http://schemas.microsoft.com/office/drawing/2014/main" id="{C2482B23-98C1-4C78-A978-739528E440C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21" name="Oval 1120">
              <a:extLst>
                <a:ext uri="{FF2B5EF4-FFF2-40B4-BE49-F238E27FC236}">
                  <a16:creationId xmlns:a16="http://schemas.microsoft.com/office/drawing/2014/main" id="{4223C006-4E05-406E-84F6-88D40AB9A6E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22" name="Group 1121">
            <a:extLst>
              <a:ext uri="{FF2B5EF4-FFF2-40B4-BE49-F238E27FC236}">
                <a16:creationId xmlns:a16="http://schemas.microsoft.com/office/drawing/2014/main" id="{AEB42B09-5408-4629-92D5-9F4EDD58E90C}"/>
              </a:ext>
            </a:extLst>
          </p:cNvPr>
          <p:cNvGrpSpPr/>
          <p:nvPr/>
        </p:nvGrpSpPr>
        <p:grpSpPr>
          <a:xfrm>
            <a:off x="8904935" y="497622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23" name="Sun 1122">
              <a:extLst>
                <a:ext uri="{FF2B5EF4-FFF2-40B4-BE49-F238E27FC236}">
                  <a16:creationId xmlns:a16="http://schemas.microsoft.com/office/drawing/2014/main" id="{C70DDD1C-D591-4E51-BAC2-C439CF4D33A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24" name="Oval 1123">
              <a:extLst>
                <a:ext uri="{FF2B5EF4-FFF2-40B4-BE49-F238E27FC236}">
                  <a16:creationId xmlns:a16="http://schemas.microsoft.com/office/drawing/2014/main" id="{ADC470E4-25A5-412A-AAF6-14CBFE144D3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25" name="Group 1124">
            <a:extLst>
              <a:ext uri="{FF2B5EF4-FFF2-40B4-BE49-F238E27FC236}">
                <a16:creationId xmlns:a16="http://schemas.microsoft.com/office/drawing/2014/main" id="{5E73AF04-6390-4180-BAD1-ACB3F4CEBF0A}"/>
              </a:ext>
            </a:extLst>
          </p:cNvPr>
          <p:cNvGrpSpPr/>
          <p:nvPr/>
        </p:nvGrpSpPr>
        <p:grpSpPr>
          <a:xfrm>
            <a:off x="4111745" y="4768405"/>
            <a:ext cx="224389" cy="224389"/>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26" name="Sun 1125">
              <a:extLst>
                <a:ext uri="{FF2B5EF4-FFF2-40B4-BE49-F238E27FC236}">
                  <a16:creationId xmlns:a16="http://schemas.microsoft.com/office/drawing/2014/main" id="{B33E905F-2CF8-46C3-B8D8-41A6393CDA4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27" name="Oval 1126">
              <a:extLst>
                <a:ext uri="{FF2B5EF4-FFF2-40B4-BE49-F238E27FC236}">
                  <a16:creationId xmlns:a16="http://schemas.microsoft.com/office/drawing/2014/main" id="{7A6008D4-03D0-426A-9A75-11E75F7EB28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28" name="Group 1127">
            <a:extLst>
              <a:ext uri="{FF2B5EF4-FFF2-40B4-BE49-F238E27FC236}">
                <a16:creationId xmlns:a16="http://schemas.microsoft.com/office/drawing/2014/main" id="{E8C870E9-2922-43EC-A8CE-ACDB17EBCAB0}"/>
              </a:ext>
            </a:extLst>
          </p:cNvPr>
          <p:cNvGrpSpPr/>
          <p:nvPr/>
        </p:nvGrpSpPr>
        <p:grpSpPr>
          <a:xfrm>
            <a:off x="6854943" y="3149542"/>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29" name="Sun 1128">
              <a:extLst>
                <a:ext uri="{FF2B5EF4-FFF2-40B4-BE49-F238E27FC236}">
                  <a16:creationId xmlns:a16="http://schemas.microsoft.com/office/drawing/2014/main" id="{75C5D56F-7648-43C1-8D68-922F95996FD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30" name="Oval 1129">
              <a:extLst>
                <a:ext uri="{FF2B5EF4-FFF2-40B4-BE49-F238E27FC236}">
                  <a16:creationId xmlns:a16="http://schemas.microsoft.com/office/drawing/2014/main" id="{E656DDF5-1DEB-49D9-A02D-D55AB41028B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31" name="Group 1130">
            <a:extLst>
              <a:ext uri="{FF2B5EF4-FFF2-40B4-BE49-F238E27FC236}">
                <a16:creationId xmlns:a16="http://schemas.microsoft.com/office/drawing/2014/main" id="{AF47A31C-C039-4769-B0E2-7430A6AD31C6}"/>
              </a:ext>
            </a:extLst>
          </p:cNvPr>
          <p:cNvGrpSpPr/>
          <p:nvPr/>
        </p:nvGrpSpPr>
        <p:grpSpPr>
          <a:xfrm>
            <a:off x="7015809" y="3056409"/>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32" name="Sun 1131">
              <a:extLst>
                <a:ext uri="{FF2B5EF4-FFF2-40B4-BE49-F238E27FC236}">
                  <a16:creationId xmlns:a16="http://schemas.microsoft.com/office/drawing/2014/main" id="{65FB1292-BC5A-4F85-A10E-4343F647EF4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33" name="Oval 1132">
              <a:extLst>
                <a:ext uri="{FF2B5EF4-FFF2-40B4-BE49-F238E27FC236}">
                  <a16:creationId xmlns:a16="http://schemas.microsoft.com/office/drawing/2014/main" id="{2ADF9053-8825-4132-9EC4-0CDFC961DBE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34" name="Group 1133">
            <a:extLst>
              <a:ext uri="{FF2B5EF4-FFF2-40B4-BE49-F238E27FC236}">
                <a16:creationId xmlns:a16="http://schemas.microsoft.com/office/drawing/2014/main" id="{2A420EED-6606-4CB1-97A8-2C01B9D6930C}"/>
              </a:ext>
            </a:extLst>
          </p:cNvPr>
          <p:cNvGrpSpPr/>
          <p:nvPr/>
        </p:nvGrpSpPr>
        <p:grpSpPr>
          <a:xfrm>
            <a:off x="7176676" y="2971742"/>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35" name="Sun 1134">
              <a:extLst>
                <a:ext uri="{FF2B5EF4-FFF2-40B4-BE49-F238E27FC236}">
                  <a16:creationId xmlns:a16="http://schemas.microsoft.com/office/drawing/2014/main" id="{E074D3BB-E59A-44E0-B31C-537A4401EFF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36" name="Oval 1135">
              <a:extLst>
                <a:ext uri="{FF2B5EF4-FFF2-40B4-BE49-F238E27FC236}">
                  <a16:creationId xmlns:a16="http://schemas.microsoft.com/office/drawing/2014/main" id="{3445E5DE-CA02-4F3F-914A-EEAC563B4F04}"/>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37" name="Group 1136">
            <a:extLst>
              <a:ext uri="{FF2B5EF4-FFF2-40B4-BE49-F238E27FC236}">
                <a16:creationId xmlns:a16="http://schemas.microsoft.com/office/drawing/2014/main" id="{81F738BE-70CF-482A-980A-159F235FA521}"/>
              </a:ext>
            </a:extLst>
          </p:cNvPr>
          <p:cNvGrpSpPr/>
          <p:nvPr/>
        </p:nvGrpSpPr>
        <p:grpSpPr>
          <a:xfrm>
            <a:off x="7320610" y="2895542"/>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38" name="Sun 1137">
              <a:extLst>
                <a:ext uri="{FF2B5EF4-FFF2-40B4-BE49-F238E27FC236}">
                  <a16:creationId xmlns:a16="http://schemas.microsoft.com/office/drawing/2014/main" id="{1DD02BAD-34BA-49A0-90B5-A007529BE8E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39" name="Oval 1138">
              <a:extLst>
                <a:ext uri="{FF2B5EF4-FFF2-40B4-BE49-F238E27FC236}">
                  <a16:creationId xmlns:a16="http://schemas.microsoft.com/office/drawing/2014/main" id="{45AB3E00-FCB1-48AB-9C36-33B15F49CF1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40" name="Group 1139">
            <a:extLst>
              <a:ext uri="{FF2B5EF4-FFF2-40B4-BE49-F238E27FC236}">
                <a16:creationId xmlns:a16="http://schemas.microsoft.com/office/drawing/2014/main" id="{90B534E5-59D3-4E98-9EB5-6F0B072E0DE7}"/>
              </a:ext>
            </a:extLst>
          </p:cNvPr>
          <p:cNvGrpSpPr/>
          <p:nvPr/>
        </p:nvGrpSpPr>
        <p:grpSpPr>
          <a:xfrm>
            <a:off x="7523809" y="281001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41" name="Sun 1140">
              <a:extLst>
                <a:ext uri="{FF2B5EF4-FFF2-40B4-BE49-F238E27FC236}">
                  <a16:creationId xmlns:a16="http://schemas.microsoft.com/office/drawing/2014/main" id="{8FAFEDA9-ACBA-4AB7-81A0-B30A240FCAE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42" name="Oval 1141">
              <a:extLst>
                <a:ext uri="{FF2B5EF4-FFF2-40B4-BE49-F238E27FC236}">
                  <a16:creationId xmlns:a16="http://schemas.microsoft.com/office/drawing/2014/main" id="{479E3E8A-7488-45B1-B7B4-5C27832F226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43" name="Group 1142">
            <a:extLst>
              <a:ext uri="{FF2B5EF4-FFF2-40B4-BE49-F238E27FC236}">
                <a16:creationId xmlns:a16="http://schemas.microsoft.com/office/drawing/2014/main" id="{782ADF0B-10E6-4E82-8B51-E9DF7B0663C7}"/>
              </a:ext>
            </a:extLst>
          </p:cNvPr>
          <p:cNvGrpSpPr/>
          <p:nvPr/>
        </p:nvGrpSpPr>
        <p:grpSpPr>
          <a:xfrm>
            <a:off x="7650811" y="4480538"/>
            <a:ext cx="182056" cy="182056"/>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44" name="Sun 1143">
              <a:extLst>
                <a:ext uri="{FF2B5EF4-FFF2-40B4-BE49-F238E27FC236}">
                  <a16:creationId xmlns:a16="http://schemas.microsoft.com/office/drawing/2014/main" id="{C7B85085-3B66-4E65-B6E1-B4E749BFAF85}"/>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45" name="Oval 1144">
              <a:extLst>
                <a:ext uri="{FF2B5EF4-FFF2-40B4-BE49-F238E27FC236}">
                  <a16:creationId xmlns:a16="http://schemas.microsoft.com/office/drawing/2014/main" id="{CCA401F1-112B-4BB0-B0B9-18C15EAEF6A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46" name="Group 1145">
            <a:extLst>
              <a:ext uri="{FF2B5EF4-FFF2-40B4-BE49-F238E27FC236}">
                <a16:creationId xmlns:a16="http://schemas.microsoft.com/office/drawing/2014/main" id="{D5EB2806-B7CD-434D-B793-61D0A9EB9F7A}"/>
              </a:ext>
            </a:extLst>
          </p:cNvPr>
          <p:cNvGrpSpPr/>
          <p:nvPr/>
        </p:nvGrpSpPr>
        <p:grpSpPr>
          <a:xfrm>
            <a:off x="7549209" y="4317941"/>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47" name="Sun 1146">
              <a:extLst>
                <a:ext uri="{FF2B5EF4-FFF2-40B4-BE49-F238E27FC236}">
                  <a16:creationId xmlns:a16="http://schemas.microsoft.com/office/drawing/2014/main" id="{BEDDF9EA-26B5-479B-B864-A08729022865}"/>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48" name="Oval 1147">
              <a:extLst>
                <a:ext uri="{FF2B5EF4-FFF2-40B4-BE49-F238E27FC236}">
                  <a16:creationId xmlns:a16="http://schemas.microsoft.com/office/drawing/2014/main" id="{307273CF-B6E0-4414-AD56-8BB8EC002C1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49" name="Group 1148">
            <a:extLst>
              <a:ext uri="{FF2B5EF4-FFF2-40B4-BE49-F238E27FC236}">
                <a16:creationId xmlns:a16="http://schemas.microsoft.com/office/drawing/2014/main" id="{819A1F41-AB5C-4167-88C3-39A4364489EF}"/>
              </a:ext>
            </a:extLst>
          </p:cNvPr>
          <p:cNvGrpSpPr/>
          <p:nvPr/>
        </p:nvGrpSpPr>
        <p:grpSpPr>
          <a:xfrm>
            <a:off x="7820143" y="47920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50" name="Sun 1149">
              <a:extLst>
                <a:ext uri="{FF2B5EF4-FFF2-40B4-BE49-F238E27FC236}">
                  <a16:creationId xmlns:a16="http://schemas.microsoft.com/office/drawing/2014/main" id="{E2E1B334-4052-41F1-B96E-AA52C44B481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51" name="Oval 1150">
              <a:extLst>
                <a:ext uri="{FF2B5EF4-FFF2-40B4-BE49-F238E27FC236}">
                  <a16:creationId xmlns:a16="http://schemas.microsoft.com/office/drawing/2014/main" id="{005DA442-A354-4A10-A1CE-BFD83F40FDD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52" name="Group 1151">
            <a:extLst>
              <a:ext uri="{FF2B5EF4-FFF2-40B4-BE49-F238E27FC236}">
                <a16:creationId xmlns:a16="http://schemas.microsoft.com/office/drawing/2014/main" id="{E7A93E04-323A-4C39-942B-0937BE86A3E8}"/>
              </a:ext>
            </a:extLst>
          </p:cNvPr>
          <p:cNvGrpSpPr/>
          <p:nvPr/>
        </p:nvGrpSpPr>
        <p:grpSpPr>
          <a:xfrm>
            <a:off x="4103277" y="4605809"/>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53" name="Sun 1152">
              <a:extLst>
                <a:ext uri="{FF2B5EF4-FFF2-40B4-BE49-F238E27FC236}">
                  <a16:creationId xmlns:a16="http://schemas.microsoft.com/office/drawing/2014/main" id="{4B536482-0CBD-4B99-AEA0-52DDE1D9B7E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54" name="Oval 1153">
              <a:extLst>
                <a:ext uri="{FF2B5EF4-FFF2-40B4-BE49-F238E27FC236}">
                  <a16:creationId xmlns:a16="http://schemas.microsoft.com/office/drawing/2014/main" id="{14ED13A4-1416-483D-9EB0-17BDB042A2F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55" name="Group 1154">
            <a:extLst>
              <a:ext uri="{FF2B5EF4-FFF2-40B4-BE49-F238E27FC236}">
                <a16:creationId xmlns:a16="http://schemas.microsoft.com/office/drawing/2014/main" id="{2F2F7D7A-7C82-4518-BD1E-6CF30C386D02}"/>
              </a:ext>
            </a:extLst>
          </p:cNvPr>
          <p:cNvGrpSpPr/>
          <p:nvPr/>
        </p:nvGrpSpPr>
        <p:grpSpPr>
          <a:xfrm>
            <a:off x="4103278" y="4428008"/>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56" name="Sun 1155">
              <a:extLst>
                <a:ext uri="{FF2B5EF4-FFF2-40B4-BE49-F238E27FC236}">
                  <a16:creationId xmlns:a16="http://schemas.microsoft.com/office/drawing/2014/main" id="{69638F73-4BEA-41DF-BD1B-F48B95C5CDCB}"/>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57" name="Oval 1156">
              <a:extLst>
                <a:ext uri="{FF2B5EF4-FFF2-40B4-BE49-F238E27FC236}">
                  <a16:creationId xmlns:a16="http://schemas.microsoft.com/office/drawing/2014/main" id="{2F770695-804B-4060-9ABB-56A74EFFC6F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58" name="Group 1157">
            <a:extLst>
              <a:ext uri="{FF2B5EF4-FFF2-40B4-BE49-F238E27FC236}">
                <a16:creationId xmlns:a16="http://schemas.microsoft.com/office/drawing/2014/main" id="{02846F34-E60A-4CE4-A1BF-6147DBEF83C7}"/>
              </a:ext>
            </a:extLst>
          </p:cNvPr>
          <p:cNvGrpSpPr/>
          <p:nvPr/>
        </p:nvGrpSpPr>
        <p:grpSpPr>
          <a:xfrm>
            <a:off x="3917010" y="3894608"/>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59" name="Sun 1158">
              <a:extLst>
                <a:ext uri="{FF2B5EF4-FFF2-40B4-BE49-F238E27FC236}">
                  <a16:creationId xmlns:a16="http://schemas.microsoft.com/office/drawing/2014/main" id="{ED871DB8-5E60-4F80-8985-624598BD334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60" name="Oval 1159">
              <a:extLst>
                <a:ext uri="{FF2B5EF4-FFF2-40B4-BE49-F238E27FC236}">
                  <a16:creationId xmlns:a16="http://schemas.microsoft.com/office/drawing/2014/main" id="{8DA39F6F-D466-41BA-9D2D-459F1BE6FB1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61" name="Group 1160">
            <a:extLst>
              <a:ext uri="{FF2B5EF4-FFF2-40B4-BE49-F238E27FC236}">
                <a16:creationId xmlns:a16="http://schemas.microsoft.com/office/drawing/2014/main" id="{C17D9DBB-F771-4A8B-BAAD-7B1B1378599D}"/>
              </a:ext>
            </a:extLst>
          </p:cNvPr>
          <p:cNvGrpSpPr/>
          <p:nvPr/>
        </p:nvGrpSpPr>
        <p:grpSpPr>
          <a:xfrm>
            <a:off x="3840810" y="3691408"/>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62" name="Sun 1161">
              <a:extLst>
                <a:ext uri="{FF2B5EF4-FFF2-40B4-BE49-F238E27FC236}">
                  <a16:creationId xmlns:a16="http://schemas.microsoft.com/office/drawing/2014/main" id="{799CDD60-FCB7-4E87-B3B4-FBD59AC1ECC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63" name="Oval 1162">
              <a:extLst>
                <a:ext uri="{FF2B5EF4-FFF2-40B4-BE49-F238E27FC236}">
                  <a16:creationId xmlns:a16="http://schemas.microsoft.com/office/drawing/2014/main" id="{2F16E3AC-A740-4CBC-8E77-FC24E49503D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64" name="Group 1163">
            <a:extLst>
              <a:ext uri="{FF2B5EF4-FFF2-40B4-BE49-F238E27FC236}">
                <a16:creationId xmlns:a16="http://schemas.microsoft.com/office/drawing/2014/main" id="{1375937B-F516-4290-B277-585D7B75160D}"/>
              </a:ext>
            </a:extLst>
          </p:cNvPr>
          <p:cNvGrpSpPr/>
          <p:nvPr/>
        </p:nvGrpSpPr>
        <p:grpSpPr>
          <a:xfrm>
            <a:off x="1512476" y="43602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65" name="Sun 1164">
              <a:extLst>
                <a:ext uri="{FF2B5EF4-FFF2-40B4-BE49-F238E27FC236}">
                  <a16:creationId xmlns:a16="http://schemas.microsoft.com/office/drawing/2014/main" id="{2E398B62-64AA-43D2-B1A4-16FAF6A7783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66" name="Oval 1165">
              <a:extLst>
                <a:ext uri="{FF2B5EF4-FFF2-40B4-BE49-F238E27FC236}">
                  <a16:creationId xmlns:a16="http://schemas.microsoft.com/office/drawing/2014/main" id="{68215722-19E7-4436-BD7D-210160BE6D5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67" name="Group 1166">
            <a:extLst>
              <a:ext uri="{FF2B5EF4-FFF2-40B4-BE49-F238E27FC236}">
                <a16:creationId xmlns:a16="http://schemas.microsoft.com/office/drawing/2014/main" id="{73DBB12D-1AFC-4FE4-822B-32C87F78F5A8}"/>
              </a:ext>
            </a:extLst>
          </p:cNvPr>
          <p:cNvGrpSpPr/>
          <p:nvPr/>
        </p:nvGrpSpPr>
        <p:grpSpPr>
          <a:xfrm>
            <a:off x="437210" y="34458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68" name="Sun 1167">
              <a:extLst>
                <a:ext uri="{FF2B5EF4-FFF2-40B4-BE49-F238E27FC236}">
                  <a16:creationId xmlns:a16="http://schemas.microsoft.com/office/drawing/2014/main" id="{348AEBCD-AF7A-4FB6-A03F-2EA980CF0B8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69" name="Oval 1168">
              <a:extLst>
                <a:ext uri="{FF2B5EF4-FFF2-40B4-BE49-F238E27FC236}">
                  <a16:creationId xmlns:a16="http://schemas.microsoft.com/office/drawing/2014/main" id="{9A093924-D8C6-44EE-A3C8-79B686F92D8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70" name="Group 1169">
            <a:extLst>
              <a:ext uri="{FF2B5EF4-FFF2-40B4-BE49-F238E27FC236}">
                <a16:creationId xmlns:a16="http://schemas.microsoft.com/office/drawing/2014/main" id="{A0C6FB98-DDCA-407D-98BC-0E901E9975C1}"/>
              </a:ext>
            </a:extLst>
          </p:cNvPr>
          <p:cNvGrpSpPr/>
          <p:nvPr/>
        </p:nvGrpSpPr>
        <p:grpSpPr>
          <a:xfrm>
            <a:off x="1920806"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71" name="Sun 1170">
              <a:extLst>
                <a:ext uri="{FF2B5EF4-FFF2-40B4-BE49-F238E27FC236}">
                  <a16:creationId xmlns:a16="http://schemas.microsoft.com/office/drawing/2014/main" id="{D89E4043-EE5C-4A2F-A69D-80EC5175753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72" name="Oval 1171">
              <a:extLst>
                <a:ext uri="{FF2B5EF4-FFF2-40B4-BE49-F238E27FC236}">
                  <a16:creationId xmlns:a16="http://schemas.microsoft.com/office/drawing/2014/main" id="{6AF8F4FF-BE2D-4393-A8BE-3CFB818B7F9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73" name="Group 1172">
            <a:extLst>
              <a:ext uri="{FF2B5EF4-FFF2-40B4-BE49-F238E27FC236}">
                <a16:creationId xmlns:a16="http://schemas.microsoft.com/office/drawing/2014/main" id="{B0A72E08-367A-4D6C-93BC-6D6E6151A841}"/>
              </a:ext>
            </a:extLst>
          </p:cNvPr>
          <p:cNvGrpSpPr/>
          <p:nvPr/>
        </p:nvGrpSpPr>
        <p:grpSpPr>
          <a:xfrm>
            <a:off x="2191739" y="212120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74" name="Sun 1173">
              <a:extLst>
                <a:ext uri="{FF2B5EF4-FFF2-40B4-BE49-F238E27FC236}">
                  <a16:creationId xmlns:a16="http://schemas.microsoft.com/office/drawing/2014/main" id="{8BC54DBC-0299-427C-921B-2B1FA6A49A00}"/>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75" name="Oval 1174">
              <a:extLst>
                <a:ext uri="{FF2B5EF4-FFF2-40B4-BE49-F238E27FC236}">
                  <a16:creationId xmlns:a16="http://schemas.microsoft.com/office/drawing/2014/main" id="{E05F6A50-F1D8-4C87-B1E7-823A691ED17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76" name="Group 1175">
            <a:extLst>
              <a:ext uri="{FF2B5EF4-FFF2-40B4-BE49-F238E27FC236}">
                <a16:creationId xmlns:a16="http://schemas.microsoft.com/office/drawing/2014/main" id="{6AAE919F-F1B3-4228-8559-03DBAF3960F9}"/>
              </a:ext>
            </a:extLst>
          </p:cNvPr>
          <p:cNvGrpSpPr/>
          <p:nvPr/>
        </p:nvGrpSpPr>
        <p:grpSpPr>
          <a:xfrm>
            <a:off x="2437273"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77" name="Sun 1176">
              <a:extLst>
                <a:ext uri="{FF2B5EF4-FFF2-40B4-BE49-F238E27FC236}">
                  <a16:creationId xmlns:a16="http://schemas.microsoft.com/office/drawing/2014/main" id="{8C1D8C42-99B4-41CB-B47A-E12F6861CD4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78" name="Oval 1177">
              <a:extLst>
                <a:ext uri="{FF2B5EF4-FFF2-40B4-BE49-F238E27FC236}">
                  <a16:creationId xmlns:a16="http://schemas.microsoft.com/office/drawing/2014/main" id="{5B795E4A-990A-4982-92C9-1E6A896F756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79" name="Group 1178">
            <a:extLst>
              <a:ext uri="{FF2B5EF4-FFF2-40B4-BE49-F238E27FC236}">
                <a16:creationId xmlns:a16="http://schemas.microsoft.com/office/drawing/2014/main" id="{F000B8F0-84FE-4671-A909-F907F94CBB40}"/>
              </a:ext>
            </a:extLst>
          </p:cNvPr>
          <p:cNvGrpSpPr/>
          <p:nvPr/>
        </p:nvGrpSpPr>
        <p:grpSpPr>
          <a:xfrm>
            <a:off x="2691277"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80" name="Sun 1179">
              <a:extLst>
                <a:ext uri="{FF2B5EF4-FFF2-40B4-BE49-F238E27FC236}">
                  <a16:creationId xmlns:a16="http://schemas.microsoft.com/office/drawing/2014/main" id="{7BCD472C-BCE1-4B02-BDFD-4FA109B4780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81" name="Oval 1180">
              <a:extLst>
                <a:ext uri="{FF2B5EF4-FFF2-40B4-BE49-F238E27FC236}">
                  <a16:creationId xmlns:a16="http://schemas.microsoft.com/office/drawing/2014/main" id="{C2B75959-D378-4791-98F9-A81478A709C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82" name="Group 1181">
            <a:extLst>
              <a:ext uri="{FF2B5EF4-FFF2-40B4-BE49-F238E27FC236}">
                <a16:creationId xmlns:a16="http://schemas.microsoft.com/office/drawing/2014/main" id="{65D48688-E0E2-48D1-B256-A496286A68C7}"/>
              </a:ext>
            </a:extLst>
          </p:cNvPr>
          <p:cNvGrpSpPr/>
          <p:nvPr/>
        </p:nvGrpSpPr>
        <p:grpSpPr>
          <a:xfrm>
            <a:off x="2945281"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83" name="Sun 1182">
              <a:extLst>
                <a:ext uri="{FF2B5EF4-FFF2-40B4-BE49-F238E27FC236}">
                  <a16:creationId xmlns:a16="http://schemas.microsoft.com/office/drawing/2014/main" id="{A479ED05-9643-4235-95DE-70873464F39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84" name="Oval 1183">
              <a:extLst>
                <a:ext uri="{FF2B5EF4-FFF2-40B4-BE49-F238E27FC236}">
                  <a16:creationId xmlns:a16="http://schemas.microsoft.com/office/drawing/2014/main" id="{B9674653-4F94-4904-83ED-DEF5D8FA562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85" name="Group 1184">
            <a:extLst>
              <a:ext uri="{FF2B5EF4-FFF2-40B4-BE49-F238E27FC236}">
                <a16:creationId xmlns:a16="http://schemas.microsoft.com/office/drawing/2014/main" id="{25F74A55-EEB0-485E-9E9B-01BDF4E1507D}"/>
              </a:ext>
            </a:extLst>
          </p:cNvPr>
          <p:cNvGrpSpPr/>
          <p:nvPr/>
        </p:nvGrpSpPr>
        <p:grpSpPr>
          <a:xfrm>
            <a:off x="3199285"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86" name="Sun 1185">
              <a:extLst>
                <a:ext uri="{FF2B5EF4-FFF2-40B4-BE49-F238E27FC236}">
                  <a16:creationId xmlns:a16="http://schemas.microsoft.com/office/drawing/2014/main" id="{192956C1-CE45-41E5-9131-A260646D887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87" name="Oval 1186">
              <a:extLst>
                <a:ext uri="{FF2B5EF4-FFF2-40B4-BE49-F238E27FC236}">
                  <a16:creationId xmlns:a16="http://schemas.microsoft.com/office/drawing/2014/main" id="{D702F0EA-F303-4DB9-885E-E0C4C69FC1B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88" name="Group 1187">
            <a:extLst>
              <a:ext uri="{FF2B5EF4-FFF2-40B4-BE49-F238E27FC236}">
                <a16:creationId xmlns:a16="http://schemas.microsoft.com/office/drawing/2014/main" id="{8EA6D55E-C806-4E43-BE77-D0FCF8508F7F}"/>
              </a:ext>
            </a:extLst>
          </p:cNvPr>
          <p:cNvGrpSpPr/>
          <p:nvPr/>
        </p:nvGrpSpPr>
        <p:grpSpPr>
          <a:xfrm>
            <a:off x="3453289"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89" name="Sun 1188">
              <a:extLst>
                <a:ext uri="{FF2B5EF4-FFF2-40B4-BE49-F238E27FC236}">
                  <a16:creationId xmlns:a16="http://schemas.microsoft.com/office/drawing/2014/main" id="{C77A4B50-CA20-4FDC-8081-AB39615FF23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90" name="Oval 1189">
              <a:extLst>
                <a:ext uri="{FF2B5EF4-FFF2-40B4-BE49-F238E27FC236}">
                  <a16:creationId xmlns:a16="http://schemas.microsoft.com/office/drawing/2014/main" id="{8967F84D-BA05-4685-B674-E38746CA190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91" name="Group 1190">
            <a:extLst>
              <a:ext uri="{FF2B5EF4-FFF2-40B4-BE49-F238E27FC236}">
                <a16:creationId xmlns:a16="http://schemas.microsoft.com/office/drawing/2014/main" id="{8A1A47C3-D298-4942-9077-6E8AB63B983B}"/>
              </a:ext>
            </a:extLst>
          </p:cNvPr>
          <p:cNvGrpSpPr/>
          <p:nvPr/>
        </p:nvGrpSpPr>
        <p:grpSpPr>
          <a:xfrm>
            <a:off x="3707293"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92" name="Sun 1191">
              <a:extLst>
                <a:ext uri="{FF2B5EF4-FFF2-40B4-BE49-F238E27FC236}">
                  <a16:creationId xmlns:a16="http://schemas.microsoft.com/office/drawing/2014/main" id="{FCF23427-E24D-45ED-8FDD-28F256F8225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93" name="Oval 1192">
              <a:extLst>
                <a:ext uri="{FF2B5EF4-FFF2-40B4-BE49-F238E27FC236}">
                  <a16:creationId xmlns:a16="http://schemas.microsoft.com/office/drawing/2014/main" id="{A739FDBF-E48F-42BF-A695-F4E246A7F4EC}"/>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94" name="Group 1193">
            <a:extLst>
              <a:ext uri="{FF2B5EF4-FFF2-40B4-BE49-F238E27FC236}">
                <a16:creationId xmlns:a16="http://schemas.microsoft.com/office/drawing/2014/main" id="{88EF6099-AEB4-4BAE-97C8-9EA928A619EE}"/>
              </a:ext>
            </a:extLst>
          </p:cNvPr>
          <p:cNvGrpSpPr/>
          <p:nvPr/>
        </p:nvGrpSpPr>
        <p:grpSpPr>
          <a:xfrm>
            <a:off x="3961297"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95" name="Sun 1194">
              <a:extLst>
                <a:ext uri="{FF2B5EF4-FFF2-40B4-BE49-F238E27FC236}">
                  <a16:creationId xmlns:a16="http://schemas.microsoft.com/office/drawing/2014/main" id="{C9FC43D3-96A2-4DF5-87BC-4F8D6A57049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96" name="Oval 1195">
              <a:extLst>
                <a:ext uri="{FF2B5EF4-FFF2-40B4-BE49-F238E27FC236}">
                  <a16:creationId xmlns:a16="http://schemas.microsoft.com/office/drawing/2014/main" id="{6D0EC888-9E54-4887-98B1-13BF1233FFE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197" name="Group 1196">
            <a:extLst>
              <a:ext uri="{FF2B5EF4-FFF2-40B4-BE49-F238E27FC236}">
                <a16:creationId xmlns:a16="http://schemas.microsoft.com/office/drawing/2014/main" id="{B289CA96-D42A-4534-9162-D1980FCC1565}"/>
              </a:ext>
            </a:extLst>
          </p:cNvPr>
          <p:cNvGrpSpPr/>
          <p:nvPr/>
        </p:nvGrpSpPr>
        <p:grpSpPr>
          <a:xfrm>
            <a:off x="4215301"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198" name="Sun 1197">
              <a:extLst>
                <a:ext uri="{FF2B5EF4-FFF2-40B4-BE49-F238E27FC236}">
                  <a16:creationId xmlns:a16="http://schemas.microsoft.com/office/drawing/2014/main" id="{62E7268D-072D-4407-B74F-B7A3628ADF0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99" name="Oval 1198">
              <a:extLst>
                <a:ext uri="{FF2B5EF4-FFF2-40B4-BE49-F238E27FC236}">
                  <a16:creationId xmlns:a16="http://schemas.microsoft.com/office/drawing/2014/main" id="{3327FC49-C149-4BF3-A57E-BA730723E05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00" name="Group 1199">
            <a:extLst>
              <a:ext uri="{FF2B5EF4-FFF2-40B4-BE49-F238E27FC236}">
                <a16:creationId xmlns:a16="http://schemas.microsoft.com/office/drawing/2014/main" id="{8FBBC9A8-7578-454A-8417-763A3BB5BC8D}"/>
              </a:ext>
            </a:extLst>
          </p:cNvPr>
          <p:cNvGrpSpPr/>
          <p:nvPr/>
        </p:nvGrpSpPr>
        <p:grpSpPr>
          <a:xfrm>
            <a:off x="4469305"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01" name="Sun 1200">
              <a:extLst>
                <a:ext uri="{FF2B5EF4-FFF2-40B4-BE49-F238E27FC236}">
                  <a16:creationId xmlns:a16="http://schemas.microsoft.com/office/drawing/2014/main" id="{5CE07314-1F73-4EF8-B8EA-7DE691D5939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02" name="Oval 1201">
              <a:extLst>
                <a:ext uri="{FF2B5EF4-FFF2-40B4-BE49-F238E27FC236}">
                  <a16:creationId xmlns:a16="http://schemas.microsoft.com/office/drawing/2014/main" id="{C8363379-008A-4E48-8967-E10A20F5012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03" name="Group 1202">
            <a:extLst>
              <a:ext uri="{FF2B5EF4-FFF2-40B4-BE49-F238E27FC236}">
                <a16:creationId xmlns:a16="http://schemas.microsoft.com/office/drawing/2014/main" id="{D0C2D273-9D98-4FDE-A857-B6C02475C0FA}"/>
              </a:ext>
            </a:extLst>
          </p:cNvPr>
          <p:cNvGrpSpPr/>
          <p:nvPr/>
        </p:nvGrpSpPr>
        <p:grpSpPr>
          <a:xfrm>
            <a:off x="4723309"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04" name="Sun 1203">
              <a:extLst>
                <a:ext uri="{FF2B5EF4-FFF2-40B4-BE49-F238E27FC236}">
                  <a16:creationId xmlns:a16="http://schemas.microsoft.com/office/drawing/2014/main" id="{648DC88A-101C-48B6-8A4D-1DF18C53B0A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05" name="Oval 1204">
              <a:extLst>
                <a:ext uri="{FF2B5EF4-FFF2-40B4-BE49-F238E27FC236}">
                  <a16:creationId xmlns:a16="http://schemas.microsoft.com/office/drawing/2014/main" id="{53972F77-B163-4AFD-A9C1-1D258550D4B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06" name="Group 1205">
            <a:extLst>
              <a:ext uri="{FF2B5EF4-FFF2-40B4-BE49-F238E27FC236}">
                <a16:creationId xmlns:a16="http://schemas.microsoft.com/office/drawing/2014/main" id="{C4CBFF83-5334-42D9-B697-2BD2B2B415F8}"/>
              </a:ext>
            </a:extLst>
          </p:cNvPr>
          <p:cNvGrpSpPr/>
          <p:nvPr/>
        </p:nvGrpSpPr>
        <p:grpSpPr>
          <a:xfrm>
            <a:off x="4977313"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07" name="Sun 1206">
              <a:extLst>
                <a:ext uri="{FF2B5EF4-FFF2-40B4-BE49-F238E27FC236}">
                  <a16:creationId xmlns:a16="http://schemas.microsoft.com/office/drawing/2014/main" id="{5AF4DFE8-2992-44AD-AD22-E2550BFBFE2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08" name="Oval 1207">
              <a:extLst>
                <a:ext uri="{FF2B5EF4-FFF2-40B4-BE49-F238E27FC236}">
                  <a16:creationId xmlns:a16="http://schemas.microsoft.com/office/drawing/2014/main" id="{1477F712-1835-445E-A3C8-00F9891359A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09" name="Group 1208">
            <a:extLst>
              <a:ext uri="{FF2B5EF4-FFF2-40B4-BE49-F238E27FC236}">
                <a16:creationId xmlns:a16="http://schemas.microsoft.com/office/drawing/2014/main" id="{6D49B8AA-8D9A-4ABB-98EA-784496B43402}"/>
              </a:ext>
            </a:extLst>
          </p:cNvPr>
          <p:cNvGrpSpPr/>
          <p:nvPr/>
        </p:nvGrpSpPr>
        <p:grpSpPr>
          <a:xfrm>
            <a:off x="5231317"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10" name="Sun 1209">
              <a:extLst>
                <a:ext uri="{FF2B5EF4-FFF2-40B4-BE49-F238E27FC236}">
                  <a16:creationId xmlns:a16="http://schemas.microsoft.com/office/drawing/2014/main" id="{0F481AC1-31CD-4F4B-B1D5-EDF43572AA7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11" name="Oval 1210">
              <a:extLst>
                <a:ext uri="{FF2B5EF4-FFF2-40B4-BE49-F238E27FC236}">
                  <a16:creationId xmlns:a16="http://schemas.microsoft.com/office/drawing/2014/main" id="{71245409-BB9D-4057-B487-605276B8DAD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12" name="Group 1211">
            <a:extLst>
              <a:ext uri="{FF2B5EF4-FFF2-40B4-BE49-F238E27FC236}">
                <a16:creationId xmlns:a16="http://schemas.microsoft.com/office/drawing/2014/main" id="{9F13C14A-C85E-4AC3-BA27-FD95CD497DC1}"/>
              </a:ext>
            </a:extLst>
          </p:cNvPr>
          <p:cNvGrpSpPr/>
          <p:nvPr/>
        </p:nvGrpSpPr>
        <p:grpSpPr>
          <a:xfrm>
            <a:off x="5485321"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13" name="Sun 1212">
              <a:extLst>
                <a:ext uri="{FF2B5EF4-FFF2-40B4-BE49-F238E27FC236}">
                  <a16:creationId xmlns:a16="http://schemas.microsoft.com/office/drawing/2014/main" id="{654E938E-229C-4F42-8A95-AE0A3566FC6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14" name="Oval 1213">
              <a:extLst>
                <a:ext uri="{FF2B5EF4-FFF2-40B4-BE49-F238E27FC236}">
                  <a16:creationId xmlns:a16="http://schemas.microsoft.com/office/drawing/2014/main" id="{E24D76C2-9BC9-4BFA-9857-8145BDA7C55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15" name="Group 1214">
            <a:extLst>
              <a:ext uri="{FF2B5EF4-FFF2-40B4-BE49-F238E27FC236}">
                <a16:creationId xmlns:a16="http://schemas.microsoft.com/office/drawing/2014/main" id="{146CCDC5-86BA-4B21-B5F8-1CD22E555027}"/>
              </a:ext>
            </a:extLst>
          </p:cNvPr>
          <p:cNvGrpSpPr/>
          <p:nvPr/>
        </p:nvGrpSpPr>
        <p:grpSpPr>
          <a:xfrm>
            <a:off x="5739325"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16" name="Sun 1215">
              <a:extLst>
                <a:ext uri="{FF2B5EF4-FFF2-40B4-BE49-F238E27FC236}">
                  <a16:creationId xmlns:a16="http://schemas.microsoft.com/office/drawing/2014/main" id="{DFCB268F-B642-4F26-B174-1F350429469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17" name="Oval 1216">
              <a:extLst>
                <a:ext uri="{FF2B5EF4-FFF2-40B4-BE49-F238E27FC236}">
                  <a16:creationId xmlns:a16="http://schemas.microsoft.com/office/drawing/2014/main" id="{7BD0DBC6-F847-4A6F-BF5D-8468693392D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18" name="Group 1217">
            <a:extLst>
              <a:ext uri="{FF2B5EF4-FFF2-40B4-BE49-F238E27FC236}">
                <a16:creationId xmlns:a16="http://schemas.microsoft.com/office/drawing/2014/main" id="{CB03D5EE-F59D-4060-A280-837C0CDDC0A5}"/>
              </a:ext>
            </a:extLst>
          </p:cNvPr>
          <p:cNvGrpSpPr/>
          <p:nvPr/>
        </p:nvGrpSpPr>
        <p:grpSpPr>
          <a:xfrm>
            <a:off x="5993329"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19" name="Sun 1218">
              <a:extLst>
                <a:ext uri="{FF2B5EF4-FFF2-40B4-BE49-F238E27FC236}">
                  <a16:creationId xmlns:a16="http://schemas.microsoft.com/office/drawing/2014/main" id="{04C2974F-6A47-4D05-AC9C-6DD32F40108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20" name="Oval 1219">
              <a:extLst>
                <a:ext uri="{FF2B5EF4-FFF2-40B4-BE49-F238E27FC236}">
                  <a16:creationId xmlns:a16="http://schemas.microsoft.com/office/drawing/2014/main" id="{8FB5EA5C-6725-4C04-9E3C-11E4BCCFB18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21" name="Group 1220">
            <a:extLst>
              <a:ext uri="{FF2B5EF4-FFF2-40B4-BE49-F238E27FC236}">
                <a16:creationId xmlns:a16="http://schemas.microsoft.com/office/drawing/2014/main" id="{4FC99FFC-CC98-4C5C-A5D3-ED6A9B945496}"/>
              </a:ext>
            </a:extLst>
          </p:cNvPr>
          <p:cNvGrpSpPr/>
          <p:nvPr/>
        </p:nvGrpSpPr>
        <p:grpSpPr>
          <a:xfrm>
            <a:off x="6247333"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22" name="Sun 1221">
              <a:extLst>
                <a:ext uri="{FF2B5EF4-FFF2-40B4-BE49-F238E27FC236}">
                  <a16:creationId xmlns:a16="http://schemas.microsoft.com/office/drawing/2014/main" id="{AC9878BF-636B-4184-B6EC-D41F12928AC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23" name="Oval 1222">
              <a:extLst>
                <a:ext uri="{FF2B5EF4-FFF2-40B4-BE49-F238E27FC236}">
                  <a16:creationId xmlns:a16="http://schemas.microsoft.com/office/drawing/2014/main" id="{5E4B5E7D-AC3A-44A5-85C0-21E6B2D471E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24" name="Group 1223">
            <a:extLst>
              <a:ext uri="{FF2B5EF4-FFF2-40B4-BE49-F238E27FC236}">
                <a16:creationId xmlns:a16="http://schemas.microsoft.com/office/drawing/2014/main" id="{660E8CC2-6F0E-49BB-824F-4B721A01FAA8}"/>
              </a:ext>
            </a:extLst>
          </p:cNvPr>
          <p:cNvGrpSpPr/>
          <p:nvPr/>
        </p:nvGrpSpPr>
        <p:grpSpPr>
          <a:xfrm>
            <a:off x="6501337"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25" name="Sun 1224">
              <a:extLst>
                <a:ext uri="{FF2B5EF4-FFF2-40B4-BE49-F238E27FC236}">
                  <a16:creationId xmlns:a16="http://schemas.microsoft.com/office/drawing/2014/main" id="{8EAFF58A-F8F3-4D53-A945-4CA83F04ABD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26" name="Oval 1225">
              <a:extLst>
                <a:ext uri="{FF2B5EF4-FFF2-40B4-BE49-F238E27FC236}">
                  <a16:creationId xmlns:a16="http://schemas.microsoft.com/office/drawing/2014/main" id="{9A8EFA8A-C8BD-419E-AEE6-8E716EAD6BB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27" name="Group 1226">
            <a:extLst>
              <a:ext uri="{FF2B5EF4-FFF2-40B4-BE49-F238E27FC236}">
                <a16:creationId xmlns:a16="http://schemas.microsoft.com/office/drawing/2014/main" id="{7ADBCF7E-A33C-4E1A-B2F7-5411038207BE}"/>
              </a:ext>
            </a:extLst>
          </p:cNvPr>
          <p:cNvGrpSpPr/>
          <p:nvPr/>
        </p:nvGrpSpPr>
        <p:grpSpPr>
          <a:xfrm>
            <a:off x="6755341"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28" name="Sun 1227">
              <a:extLst>
                <a:ext uri="{FF2B5EF4-FFF2-40B4-BE49-F238E27FC236}">
                  <a16:creationId xmlns:a16="http://schemas.microsoft.com/office/drawing/2014/main" id="{DFF41543-F5A9-43FE-A598-489858E4992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29" name="Oval 1228">
              <a:extLst>
                <a:ext uri="{FF2B5EF4-FFF2-40B4-BE49-F238E27FC236}">
                  <a16:creationId xmlns:a16="http://schemas.microsoft.com/office/drawing/2014/main" id="{D3EDD6EE-5B07-4D21-A97A-F98E1E1916E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30" name="Group 1229">
            <a:extLst>
              <a:ext uri="{FF2B5EF4-FFF2-40B4-BE49-F238E27FC236}">
                <a16:creationId xmlns:a16="http://schemas.microsoft.com/office/drawing/2014/main" id="{C828B6D9-1509-426C-AB9C-7C278DB383CE}"/>
              </a:ext>
            </a:extLst>
          </p:cNvPr>
          <p:cNvGrpSpPr/>
          <p:nvPr/>
        </p:nvGrpSpPr>
        <p:grpSpPr>
          <a:xfrm>
            <a:off x="7009345"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31" name="Sun 1230">
              <a:extLst>
                <a:ext uri="{FF2B5EF4-FFF2-40B4-BE49-F238E27FC236}">
                  <a16:creationId xmlns:a16="http://schemas.microsoft.com/office/drawing/2014/main" id="{DE302823-0E22-4B76-AFAF-3177F97FA41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32" name="Oval 1231">
              <a:extLst>
                <a:ext uri="{FF2B5EF4-FFF2-40B4-BE49-F238E27FC236}">
                  <a16:creationId xmlns:a16="http://schemas.microsoft.com/office/drawing/2014/main" id="{27B566AF-A17E-4FFC-BFED-F7FFEF859F1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33" name="Group 1232">
            <a:extLst>
              <a:ext uri="{FF2B5EF4-FFF2-40B4-BE49-F238E27FC236}">
                <a16:creationId xmlns:a16="http://schemas.microsoft.com/office/drawing/2014/main" id="{4E2CB9C8-1062-4B18-813F-B7976C0E8FBE}"/>
              </a:ext>
            </a:extLst>
          </p:cNvPr>
          <p:cNvGrpSpPr/>
          <p:nvPr/>
        </p:nvGrpSpPr>
        <p:grpSpPr>
          <a:xfrm>
            <a:off x="7263349"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34" name="Sun 1233">
              <a:extLst>
                <a:ext uri="{FF2B5EF4-FFF2-40B4-BE49-F238E27FC236}">
                  <a16:creationId xmlns:a16="http://schemas.microsoft.com/office/drawing/2014/main" id="{54443C2D-6BA6-4EDA-B494-8AAFB482F98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35" name="Oval 1234">
              <a:extLst>
                <a:ext uri="{FF2B5EF4-FFF2-40B4-BE49-F238E27FC236}">
                  <a16:creationId xmlns:a16="http://schemas.microsoft.com/office/drawing/2014/main" id="{7E3BF5AD-1C08-446C-8212-5357F017C29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36" name="Group 1235">
            <a:extLst>
              <a:ext uri="{FF2B5EF4-FFF2-40B4-BE49-F238E27FC236}">
                <a16:creationId xmlns:a16="http://schemas.microsoft.com/office/drawing/2014/main" id="{259411E2-B52F-42CA-BF01-01254F7E2FD6}"/>
              </a:ext>
            </a:extLst>
          </p:cNvPr>
          <p:cNvGrpSpPr/>
          <p:nvPr/>
        </p:nvGrpSpPr>
        <p:grpSpPr>
          <a:xfrm>
            <a:off x="7517353"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37" name="Sun 1236">
              <a:extLst>
                <a:ext uri="{FF2B5EF4-FFF2-40B4-BE49-F238E27FC236}">
                  <a16:creationId xmlns:a16="http://schemas.microsoft.com/office/drawing/2014/main" id="{E2CBBE1C-6B88-4D3E-9AF6-2EAE0CD9657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38" name="Oval 1237">
              <a:extLst>
                <a:ext uri="{FF2B5EF4-FFF2-40B4-BE49-F238E27FC236}">
                  <a16:creationId xmlns:a16="http://schemas.microsoft.com/office/drawing/2014/main" id="{C50064B1-CFD7-4FA0-84E9-D790BFEDEA8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39" name="Group 1238">
            <a:extLst>
              <a:ext uri="{FF2B5EF4-FFF2-40B4-BE49-F238E27FC236}">
                <a16:creationId xmlns:a16="http://schemas.microsoft.com/office/drawing/2014/main" id="{A291E79B-324C-4432-91EC-A7635F4D897D}"/>
              </a:ext>
            </a:extLst>
          </p:cNvPr>
          <p:cNvGrpSpPr/>
          <p:nvPr/>
        </p:nvGrpSpPr>
        <p:grpSpPr>
          <a:xfrm>
            <a:off x="7771357"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40" name="Sun 1239">
              <a:extLst>
                <a:ext uri="{FF2B5EF4-FFF2-40B4-BE49-F238E27FC236}">
                  <a16:creationId xmlns:a16="http://schemas.microsoft.com/office/drawing/2014/main" id="{E9D0B984-04A2-4DD2-AB10-381068FB0AC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41" name="Oval 1240">
              <a:extLst>
                <a:ext uri="{FF2B5EF4-FFF2-40B4-BE49-F238E27FC236}">
                  <a16:creationId xmlns:a16="http://schemas.microsoft.com/office/drawing/2014/main" id="{BC1B34A0-DC0B-4AED-9528-D1EA16D9F44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42" name="Group 1241">
            <a:extLst>
              <a:ext uri="{FF2B5EF4-FFF2-40B4-BE49-F238E27FC236}">
                <a16:creationId xmlns:a16="http://schemas.microsoft.com/office/drawing/2014/main" id="{7F664FFB-2CF2-40CB-BA46-2E8620D3EA1D}"/>
              </a:ext>
            </a:extLst>
          </p:cNvPr>
          <p:cNvGrpSpPr/>
          <p:nvPr/>
        </p:nvGrpSpPr>
        <p:grpSpPr>
          <a:xfrm>
            <a:off x="8025361"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43" name="Sun 1242">
              <a:extLst>
                <a:ext uri="{FF2B5EF4-FFF2-40B4-BE49-F238E27FC236}">
                  <a16:creationId xmlns:a16="http://schemas.microsoft.com/office/drawing/2014/main" id="{931E4B18-FCD3-42F0-9494-515C3670D79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44" name="Oval 1243">
              <a:extLst>
                <a:ext uri="{FF2B5EF4-FFF2-40B4-BE49-F238E27FC236}">
                  <a16:creationId xmlns:a16="http://schemas.microsoft.com/office/drawing/2014/main" id="{83A3F692-32D3-43DD-B212-BDE538598F3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45" name="Group 1244">
            <a:extLst>
              <a:ext uri="{FF2B5EF4-FFF2-40B4-BE49-F238E27FC236}">
                <a16:creationId xmlns:a16="http://schemas.microsoft.com/office/drawing/2014/main" id="{FBE70B39-94F4-4792-8B6B-F5E52B66B9A3}"/>
              </a:ext>
            </a:extLst>
          </p:cNvPr>
          <p:cNvGrpSpPr/>
          <p:nvPr/>
        </p:nvGrpSpPr>
        <p:grpSpPr>
          <a:xfrm>
            <a:off x="8279365" y="2121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46" name="Sun 1245">
              <a:extLst>
                <a:ext uri="{FF2B5EF4-FFF2-40B4-BE49-F238E27FC236}">
                  <a16:creationId xmlns:a16="http://schemas.microsoft.com/office/drawing/2014/main" id="{39D0EB0F-3427-4FEA-B2E7-3DC35FECCF4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47" name="Oval 1246">
              <a:extLst>
                <a:ext uri="{FF2B5EF4-FFF2-40B4-BE49-F238E27FC236}">
                  <a16:creationId xmlns:a16="http://schemas.microsoft.com/office/drawing/2014/main" id="{E68BC967-C48F-4A39-8611-C3B131D9A66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48" name="Group 1247">
            <a:extLst>
              <a:ext uri="{FF2B5EF4-FFF2-40B4-BE49-F238E27FC236}">
                <a16:creationId xmlns:a16="http://schemas.microsoft.com/office/drawing/2014/main" id="{2B262905-908B-4AC4-902D-E5D81441EB6A}"/>
              </a:ext>
            </a:extLst>
          </p:cNvPr>
          <p:cNvGrpSpPr/>
          <p:nvPr/>
        </p:nvGrpSpPr>
        <p:grpSpPr>
          <a:xfrm>
            <a:off x="4037472" y="25868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49" name="Sun 1248">
              <a:extLst>
                <a:ext uri="{FF2B5EF4-FFF2-40B4-BE49-F238E27FC236}">
                  <a16:creationId xmlns:a16="http://schemas.microsoft.com/office/drawing/2014/main" id="{4446FB6E-5C65-4244-A485-C785DA056D0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50" name="Oval 1249">
              <a:extLst>
                <a:ext uri="{FF2B5EF4-FFF2-40B4-BE49-F238E27FC236}">
                  <a16:creationId xmlns:a16="http://schemas.microsoft.com/office/drawing/2014/main" id="{4D4B9A16-19BB-4E7E-945D-DC3767EE94C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51" name="Group 1250">
            <a:extLst>
              <a:ext uri="{FF2B5EF4-FFF2-40B4-BE49-F238E27FC236}">
                <a16:creationId xmlns:a16="http://schemas.microsoft.com/office/drawing/2014/main" id="{048C91DF-DA8C-439B-B71E-80254EFA8448}"/>
              </a:ext>
            </a:extLst>
          </p:cNvPr>
          <p:cNvGrpSpPr/>
          <p:nvPr/>
        </p:nvGrpSpPr>
        <p:grpSpPr>
          <a:xfrm>
            <a:off x="4037472" y="28493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52" name="Sun 1251">
              <a:extLst>
                <a:ext uri="{FF2B5EF4-FFF2-40B4-BE49-F238E27FC236}">
                  <a16:creationId xmlns:a16="http://schemas.microsoft.com/office/drawing/2014/main" id="{53AE0EE7-7640-46B2-9524-BCC4000126A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53" name="Oval 1252">
              <a:extLst>
                <a:ext uri="{FF2B5EF4-FFF2-40B4-BE49-F238E27FC236}">
                  <a16:creationId xmlns:a16="http://schemas.microsoft.com/office/drawing/2014/main" id="{2F3F0672-2197-46A6-8F54-D1B65471C0E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54" name="Group 1253">
            <a:extLst>
              <a:ext uri="{FF2B5EF4-FFF2-40B4-BE49-F238E27FC236}">
                <a16:creationId xmlns:a16="http://schemas.microsoft.com/office/drawing/2014/main" id="{47AD2883-B00C-485D-BF3A-BC89EB1EE014}"/>
              </a:ext>
            </a:extLst>
          </p:cNvPr>
          <p:cNvGrpSpPr/>
          <p:nvPr/>
        </p:nvGrpSpPr>
        <p:grpSpPr>
          <a:xfrm>
            <a:off x="4037472" y="31118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55" name="Sun 1254">
              <a:extLst>
                <a:ext uri="{FF2B5EF4-FFF2-40B4-BE49-F238E27FC236}">
                  <a16:creationId xmlns:a16="http://schemas.microsoft.com/office/drawing/2014/main" id="{0C22E3B6-3C7E-4465-843B-38DD72C85E8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56" name="Oval 1255">
              <a:extLst>
                <a:ext uri="{FF2B5EF4-FFF2-40B4-BE49-F238E27FC236}">
                  <a16:creationId xmlns:a16="http://schemas.microsoft.com/office/drawing/2014/main" id="{95C4E1A6-F30D-440D-86E5-F4F2E35E95C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57" name="Group 1256">
            <a:extLst>
              <a:ext uri="{FF2B5EF4-FFF2-40B4-BE49-F238E27FC236}">
                <a16:creationId xmlns:a16="http://schemas.microsoft.com/office/drawing/2014/main" id="{AB820B55-D372-46A4-A777-F4C3E0EA4CC4}"/>
              </a:ext>
            </a:extLst>
          </p:cNvPr>
          <p:cNvGrpSpPr/>
          <p:nvPr/>
        </p:nvGrpSpPr>
        <p:grpSpPr>
          <a:xfrm>
            <a:off x="4037472" y="3374270"/>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58" name="Sun 1257">
              <a:extLst>
                <a:ext uri="{FF2B5EF4-FFF2-40B4-BE49-F238E27FC236}">
                  <a16:creationId xmlns:a16="http://schemas.microsoft.com/office/drawing/2014/main" id="{AB0F06AE-3C95-428F-AA92-2F119345B78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59" name="Oval 1258">
              <a:extLst>
                <a:ext uri="{FF2B5EF4-FFF2-40B4-BE49-F238E27FC236}">
                  <a16:creationId xmlns:a16="http://schemas.microsoft.com/office/drawing/2014/main" id="{7F3970A2-4C94-487C-BB4A-45D883FEBFB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60" name="Group 1259">
            <a:extLst>
              <a:ext uri="{FF2B5EF4-FFF2-40B4-BE49-F238E27FC236}">
                <a16:creationId xmlns:a16="http://schemas.microsoft.com/office/drawing/2014/main" id="{F4950FD7-1A26-4DB7-989D-FC1BC8795F9F}"/>
              </a:ext>
            </a:extLst>
          </p:cNvPr>
          <p:cNvGrpSpPr/>
          <p:nvPr/>
        </p:nvGrpSpPr>
        <p:grpSpPr>
          <a:xfrm>
            <a:off x="4037472" y="3636736"/>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61" name="Sun 1260">
              <a:extLst>
                <a:ext uri="{FF2B5EF4-FFF2-40B4-BE49-F238E27FC236}">
                  <a16:creationId xmlns:a16="http://schemas.microsoft.com/office/drawing/2014/main" id="{FBE4193A-B636-4DB5-9101-8BBB520C87C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62" name="Oval 1261">
              <a:extLst>
                <a:ext uri="{FF2B5EF4-FFF2-40B4-BE49-F238E27FC236}">
                  <a16:creationId xmlns:a16="http://schemas.microsoft.com/office/drawing/2014/main" id="{1DE8A5B5-8EDA-4F80-929C-1E3C538DB274}"/>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63" name="Group 1262">
            <a:extLst>
              <a:ext uri="{FF2B5EF4-FFF2-40B4-BE49-F238E27FC236}">
                <a16:creationId xmlns:a16="http://schemas.microsoft.com/office/drawing/2014/main" id="{5A2F942F-327D-4E08-8936-0DD97FE16FEC}"/>
              </a:ext>
            </a:extLst>
          </p:cNvPr>
          <p:cNvGrpSpPr/>
          <p:nvPr/>
        </p:nvGrpSpPr>
        <p:grpSpPr>
          <a:xfrm>
            <a:off x="4037472" y="389920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64" name="Sun 1263">
              <a:extLst>
                <a:ext uri="{FF2B5EF4-FFF2-40B4-BE49-F238E27FC236}">
                  <a16:creationId xmlns:a16="http://schemas.microsoft.com/office/drawing/2014/main" id="{6A2A8FCF-1E7A-4A0A-A251-0AB3571BF47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65" name="Oval 1264">
              <a:extLst>
                <a:ext uri="{FF2B5EF4-FFF2-40B4-BE49-F238E27FC236}">
                  <a16:creationId xmlns:a16="http://schemas.microsoft.com/office/drawing/2014/main" id="{75A07947-DED8-4C87-B5DE-36596CF7B51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66" name="Group 1265">
            <a:extLst>
              <a:ext uri="{FF2B5EF4-FFF2-40B4-BE49-F238E27FC236}">
                <a16:creationId xmlns:a16="http://schemas.microsoft.com/office/drawing/2014/main" id="{D1269055-F26B-41A8-901D-D5892DD4887D}"/>
              </a:ext>
            </a:extLst>
          </p:cNvPr>
          <p:cNvGrpSpPr/>
          <p:nvPr/>
        </p:nvGrpSpPr>
        <p:grpSpPr>
          <a:xfrm>
            <a:off x="4037472" y="416166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67" name="Sun 1266">
              <a:extLst>
                <a:ext uri="{FF2B5EF4-FFF2-40B4-BE49-F238E27FC236}">
                  <a16:creationId xmlns:a16="http://schemas.microsoft.com/office/drawing/2014/main" id="{FB251B0F-9551-42DC-B267-3F804FA752B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68" name="Oval 1267">
              <a:extLst>
                <a:ext uri="{FF2B5EF4-FFF2-40B4-BE49-F238E27FC236}">
                  <a16:creationId xmlns:a16="http://schemas.microsoft.com/office/drawing/2014/main" id="{AF8AC8F7-56F9-4A6F-91E4-BEDD1409D0F4}"/>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69" name="Group 1268">
            <a:extLst>
              <a:ext uri="{FF2B5EF4-FFF2-40B4-BE49-F238E27FC236}">
                <a16:creationId xmlns:a16="http://schemas.microsoft.com/office/drawing/2014/main" id="{182976FE-F9A3-4649-8EEC-BBCD1711384B}"/>
              </a:ext>
            </a:extLst>
          </p:cNvPr>
          <p:cNvGrpSpPr/>
          <p:nvPr/>
        </p:nvGrpSpPr>
        <p:grpSpPr>
          <a:xfrm>
            <a:off x="1029877" y="304794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70" name="Sun 1269">
              <a:extLst>
                <a:ext uri="{FF2B5EF4-FFF2-40B4-BE49-F238E27FC236}">
                  <a16:creationId xmlns:a16="http://schemas.microsoft.com/office/drawing/2014/main" id="{4E2F45C9-C4FD-426A-AC8B-B95FFE6C0AC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71" name="Oval 1270">
              <a:extLst>
                <a:ext uri="{FF2B5EF4-FFF2-40B4-BE49-F238E27FC236}">
                  <a16:creationId xmlns:a16="http://schemas.microsoft.com/office/drawing/2014/main" id="{4EB701EC-FCF1-4E2D-8BF2-A061D88A17B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72" name="Group 1271">
            <a:extLst>
              <a:ext uri="{FF2B5EF4-FFF2-40B4-BE49-F238E27FC236}">
                <a16:creationId xmlns:a16="http://schemas.microsoft.com/office/drawing/2014/main" id="{355127F2-A826-483A-916C-C2EF3E42D6A0}"/>
              </a:ext>
            </a:extLst>
          </p:cNvPr>
          <p:cNvGrpSpPr/>
          <p:nvPr/>
        </p:nvGrpSpPr>
        <p:grpSpPr>
          <a:xfrm>
            <a:off x="869010" y="3149539"/>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73" name="Sun 1272">
              <a:extLst>
                <a:ext uri="{FF2B5EF4-FFF2-40B4-BE49-F238E27FC236}">
                  <a16:creationId xmlns:a16="http://schemas.microsoft.com/office/drawing/2014/main" id="{D934FC09-30C2-4EA6-948B-9AA861C5E16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74" name="Oval 1273">
              <a:extLst>
                <a:ext uri="{FF2B5EF4-FFF2-40B4-BE49-F238E27FC236}">
                  <a16:creationId xmlns:a16="http://schemas.microsoft.com/office/drawing/2014/main" id="{1E2FAAF9-EA8C-43D5-9E10-D1BA65FF23D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75" name="Group 1274">
            <a:extLst>
              <a:ext uri="{FF2B5EF4-FFF2-40B4-BE49-F238E27FC236}">
                <a16:creationId xmlns:a16="http://schemas.microsoft.com/office/drawing/2014/main" id="{E0F93A19-2E7E-4C24-972A-5036AEF4CEA9}"/>
              </a:ext>
            </a:extLst>
          </p:cNvPr>
          <p:cNvGrpSpPr/>
          <p:nvPr/>
        </p:nvGrpSpPr>
        <p:grpSpPr>
          <a:xfrm>
            <a:off x="708143" y="3251138"/>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76" name="Sun 1275">
              <a:extLst>
                <a:ext uri="{FF2B5EF4-FFF2-40B4-BE49-F238E27FC236}">
                  <a16:creationId xmlns:a16="http://schemas.microsoft.com/office/drawing/2014/main" id="{09C2F460-6A0F-4F80-8CEA-FB7B3BB968C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77" name="Oval 1276">
              <a:extLst>
                <a:ext uri="{FF2B5EF4-FFF2-40B4-BE49-F238E27FC236}">
                  <a16:creationId xmlns:a16="http://schemas.microsoft.com/office/drawing/2014/main" id="{C9663D69-D16C-4502-9CE1-56A19F07C82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78" name="Group 1277">
            <a:extLst>
              <a:ext uri="{FF2B5EF4-FFF2-40B4-BE49-F238E27FC236}">
                <a16:creationId xmlns:a16="http://schemas.microsoft.com/office/drawing/2014/main" id="{1165A9FE-CD4F-46F0-8377-8C926C7A00E6}"/>
              </a:ext>
            </a:extLst>
          </p:cNvPr>
          <p:cNvGrpSpPr/>
          <p:nvPr/>
        </p:nvGrpSpPr>
        <p:grpSpPr>
          <a:xfrm>
            <a:off x="589611" y="338660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79" name="Sun 1278">
              <a:extLst>
                <a:ext uri="{FF2B5EF4-FFF2-40B4-BE49-F238E27FC236}">
                  <a16:creationId xmlns:a16="http://schemas.microsoft.com/office/drawing/2014/main" id="{FCFAF159-6BC9-4560-A711-D1B53258EE90}"/>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80" name="Oval 1279">
              <a:extLst>
                <a:ext uri="{FF2B5EF4-FFF2-40B4-BE49-F238E27FC236}">
                  <a16:creationId xmlns:a16="http://schemas.microsoft.com/office/drawing/2014/main" id="{04C1E70D-66A2-4432-AE4F-4423BD4A5D2C}"/>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81" name="Group 1280">
            <a:extLst>
              <a:ext uri="{FF2B5EF4-FFF2-40B4-BE49-F238E27FC236}">
                <a16:creationId xmlns:a16="http://schemas.microsoft.com/office/drawing/2014/main" id="{A1E741E6-CE89-492E-A0BC-F1484EEF3091}"/>
              </a:ext>
            </a:extLst>
          </p:cNvPr>
          <p:cNvGrpSpPr/>
          <p:nvPr/>
        </p:nvGrpSpPr>
        <p:grpSpPr>
          <a:xfrm>
            <a:off x="521873" y="3564406"/>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82" name="Sun 1281">
              <a:extLst>
                <a:ext uri="{FF2B5EF4-FFF2-40B4-BE49-F238E27FC236}">
                  <a16:creationId xmlns:a16="http://schemas.microsoft.com/office/drawing/2014/main" id="{4699D6EA-9755-484C-8F7D-783FCE73AA8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83" name="Oval 1282">
              <a:extLst>
                <a:ext uri="{FF2B5EF4-FFF2-40B4-BE49-F238E27FC236}">
                  <a16:creationId xmlns:a16="http://schemas.microsoft.com/office/drawing/2014/main" id="{CB69372F-3449-4AEB-A651-BE3D9D4265F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84" name="Group 1283">
            <a:extLst>
              <a:ext uri="{FF2B5EF4-FFF2-40B4-BE49-F238E27FC236}">
                <a16:creationId xmlns:a16="http://schemas.microsoft.com/office/drawing/2014/main" id="{66EEEF62-7DF9-4F59-9B09-A2DBB725EE3E}"/>
              </a:ext>
            </a:extLst>
          </p:cNvPr>
          <p:cNvGrpSpPr/>
          <p:nvPr/>
        </p:nvGrpSpPr>
        <p:grpSpPr>
          <a:xfrm>
            <a:off x="682740" y="3598273"/>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85" name="Sun 1284">
              <a:extLst>
                <a:ext uri="{FF2B5EF4-FFF2-40B4-BE49-F238E27FC236}">
                  <a16:creationId xmlns:a16="http://schemas.microsoft.com/office/drawing/2014/main" id="{EB04500F-B02C-463E-9BFC-9412BEE1ABC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86" name="Oval 1285">
              <a:extLst>
                <a:ext uri="{FF2B5EF4-FFF2-40B4-BE49-F238E27FC236}">
                  <a16:creationId xmlns:a16="http://schemas.microsoft.com/office/drawing/2014/main" id="{610FC5E8-2F09-44C8-B346-9C865DACD08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87" name="Group 1286">
            <a:extLst>
              <a:ext uri="{FF2B5EF4-FFF2-40B4-BE49-F238E27FC236}">
                <a16:creationId xmlns:a16="http://schemas.microsoft.com/office/drawing/2014/main" id="{A5A4681E-8A20-4290-826D-F5889F78A040}"/>
              </a:ext>
            </a:extLst>
          </p:cNvPr>
          <p:cNvGrpSpPr/>
          <p:nvPr/>
        </p:nvGrpSpPr>
        <p:grpSpPr>
          <a:xfrm>
            <a:off x="860541" y="36744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88" name="Sun 1287">
              <a:extLst>
                <a:ext uri="{FF2B5EF4-FFF2-40B4-BE49-F238E27FC236}">
                  <a16:creationId xmlns:a16="http://schemas.microsoft.com/office/drawing/2014/main" id="{28A92278-6A30-4E2D-9E69-B84FDB50538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89" name="Oval 1288">
              <a:extLst>
                <a:ext uri="{FF2B5EF4-FFF2-40B4-BE49-F238E27FC236}">
                  <a16:creationId xmlns:a16="http://schemas.microsoft.com/office/drawing/2014/main" id="{6C152A7E-0CFA-40EE-8779-9728192A62A2}"/>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90" name="Group 1289">
            <a:extLst>
              <a:ext uri="{FF2B5EF4-FFF2-40B4-BE49-F238E27FC236}">
                <a16:creationId xmlns:a16="http://schemas.microsoft.com/office/drawing/2014/main" id="{83ED6890-5EA1-49AA-BC7A-7A8A898B9633}"/>
              </a:ext>
            </a:extLst>
          </p:cNvPr>
          <p:cNvGrpSpPr/>
          <p:nvPr/>
        </p:nvGrpSpPr>
        <p:grpSpPr>
          <a:xfrm>
            <a:off x="7703631" y="2383671"/>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91" name="Sun 1290">
              <a:extLst>
                <a:ext uri="{FF2B5EF4-FFF2-40B4-BE49-F238E27FC236}">
                  <a16:creationId xmlns:a16="http://schemas.microsoft.com/office/drawing/2014/main" id="{110D3C83-8E0E-4252-9C98-0B50F37AA470}"/>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92" name="Oval 1291">
              <a:extLst>
                <a:ext uri="{FF2B5EF4-FFF2-40B4-BE49-F238E27FC236}">
                  <a16:creationId xmlns:a16="http://schemas.microsoft.com/office/drawing/2014/main" id="{FAB62A22-EA66-4ED7-BFE4-2651902ADEE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93" name="Group 1292">
            <a:extLst>
              <a:ext uri="{FF2B5EF4-FFF2-40B4-BE49-F238E27FC236}">
                <a16:creationId xmlns:a16="http://schemas.microsoft.com/office/drawing/2014/main" id="{E78E64FC-C3B7-4F2B-AC4C-D5A05F799B9F}"/>
              </a:ext>
            </a:extLst>
          </p:cNvPr>
          <p:cNvGrpSpPr/>
          <p:nvPr/>
        </p:nvGrpSpPr>
        <p:grpSpPr>
          <a:xfrm>
            <a:off x="7703629" y="262920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94" name="Sun 1293">
              <a:extLst>
                <a:ext uri="{FF2B5EF4-FFF2-40B4-BE49-F238E27FC236}">
                  <a16:creationId xmlns:a16="http://schemas.microsoft.com/office/drawing/2014/main" id="{18B52A27-5FFD-4F55-B4A1-E13499ACB84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95" name="Oval 1294">
              <a:extLst>
                <a:ext uri="{FF2B5EF4-FFF2-40B4-BE49-F238E27FC236}">
                  <a16:creationId xmlns:a16="http://schemas.microsoft.com/office/drawing/2014/main" id="{ED86F013-FE35-4A2F-BE06-0C16D4BE6742}"/>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96" name="Group 1295">
            <a:extLst>
              <a:ext uri="{FF2B5EF4-FFF2-40B4-BE49-F238E27FC236}">
                <a16:creationId xmlns:a16="http://schemas.microsoft.com/office/drawing/2014/main" id="{0B87006B-0B61-4F46-B8F5-BBE2083CE650}"/>
              </a:ext>
            </a:extLst>
          </p:cNvPr>
          <p:cNvGrpSpPr/>
          <p:nvPr/>
        </p:nvGrpSpPr>
        <p:grpSpPr>
          <a:xfrm>
            <a:off x="7703627" y="2874733"/>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297" name="Sun 1296">
              <a:extLst>
                <a:ext uri="{FF2B5EF4-FFF2-40B4-BE49-F238E27FC236}">
                  <a16:creationId xmlns:a16="http://schemas.microsoft.com/office/drawing/2014/main" id="{70146B43-819B-419F-B78D-1B1DC488782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98" name="Oval 1297">
              <a:extLst>
                <a:ext uri="{FF2B5EF4-FFF2-40B4-BE49-F238E27FC236}">
                  <a16:creationId xmlns:a16="http://schemas.microsoft.com/office/drawing/2014/main" id="{4BF079AA-4C52-48CE-B159-DFA59783A71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299" name="Group 1298">
            <a:extLst>
              <a:ext uri="{FF2B5EF4-FFF2-40B4-BE49-F238E27FC236}">
                <a16:creationId xmlns:a16="http://schemas.microsoft.com/office/drawing/2014/main" id="{9DBAFE5D-D63C-4130-AAFD-C312DCFE2FE4}"/>
              </a:ext>
            </a:extLst>
          </p:cNvPr>
          <p:cNvGrpSpPr/>
          <p:nvPr/>
        </p:nvGrpSpPr>
        <p:grpSpPr>
          <a:xfrm>
            <a:off x="7703625" y="312026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00" name="Sun 1299">
              <a:extLst>
                <a:ext uri="{FF2B5EF4-FFF2-40B4-BE49-F238E27FC236}">
                  <a16:creationId xmlns:a16="http://schemas.microsoft.com/office/drawing/2014/main" id="{0FF8D017-B076-40F4-8876-D4BC642FEF8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01" name="Oval 1300">
              <a:extLst>
                <a:ext uri="{FF2B5EF4-FFF2-40B4-BE49-F238E27FC236}">
                  <a16:creationId xmlns:a16="http://schemas.microsoft.com/office/drawing/2014/main" id="{56CB542D-6A53-45F5-A3B4-96E8EEB6690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02" name="Group 1301">
            <a:extLst>
              <a:ext uri="{FF2B5EF4-FFF2-40B4-BE49-F238E27FC236}">
                <a16:creationId xmlns:a16="http://schemas.microsoft.com/office/drawing/2014/main" id="{3045AB2F-7A89-4704-AEDC-BBC92CB8DBA1}"/>
              </a:ext>
            </a:extLst>
          </p:cNvPr>
          <p:cNvGrpSpPr/>
          <p:nvPr/>
        </p:nvGrpSpPr>
        <p:grpSpPr>
          <a:xfrm>
            <a:off x="7703623" y="336579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03" name="Sun 1302">
              <a:extLst>
                <a:ext uri="{FF2B5EF4-FFF2-40B4-BE49-F238E27FC236}">
                  <a16:creationId xmlns:a16="http://schemas.microsoft.com/office/drawing/2014/main" id="{B3E274AC-D377-469C-9C9E-B62270FD226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04" name="Oval 1303">
              <a:extLst>
                <a:ext uri="{FF2B5EF4-FFF2-40B4-BE49-F238E27FC236}">
                  <a16:creationId xmlns:a16="http://schemas.microsoft.com/office/drawing/2014/main" id="{479221F4-CDA7-45A9-98F6-7317E7A74CF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05" name="Group 1304">
            <a:extLst>
              <a:ext uri="{FF2B5EF4-FFF2-40B4-BE49-F238E27FC236}">
                <a16:creationId xmlns:a16="http://schemas.microsoft.com/office/drawing/2014/main" id="{AE07DD96-2DEF-4E19-8249-B7CA709F8605}"/>
              </a:ext>
            </a:extLst>
          </p:cNvPr>
          <p:cNvGrpSpPr/>
          <p:nvPr/>
        </p:nvGrpSpPr>
        <p:grpSpPr>
          <a:xfrm>
            <a:off x="7703621" y="3611326"/>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06" name="Sun 1305">
              <a:extLst>
                <a:ext uri="{FF2B5EF4-FFF2-40B4-BE49-F238E27FC236}">
                  <a16:creationId xmlns:a16="http://schemas.microsoft.com/office/drawing/2014/main" id="{8022F7FF-15D1-41F7-B6ED-FE3D3996405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07" name="Oval 1306">
              <a:extLst>
                <a:ext uri="{FF2B5EF4-FFF2-40B4-BE49-F238E27FC236}">
                  <a16:creationId xmlns:a16="http://schemas.microsoft.com/office/drawing/2014/main" id="{4CF5835F-EB25-4C12-8183-E9D86254459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08" name="Group 1307">
            <a:extLst>
              <a:ext uri="{FF2B5EF4-FFF2-40B4-BE49-F238E27FC236}">
                <a16:creationId xmlns:a16="http://schemas.microsoft.com/office/drawing/2014/main" id="{BA6FE866-A3FF-489B-BF6D-BFF3FC4F3515}"/>
              </a:ext>
            </a:extLst>
          </p:cNvPr>
          <p:cNvGrpSpPr/>
          <p:nvPr/>
        </p:nvGrpSpPr>
        <p:grpSpPr>
          <a:xfrm>
            <a:off x="7703619" y="385685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09" name="Sun 1308">
              <a:extLst>
                <a:ext uri="{FF2B5EF4-FFF2-40B4-BE49-F238E27FC236}">
                  <a16:creationId xmlns:a16="http://schemas.microsoft.com/office/drawing/2014/main" id="{B7D78646-5F03-40EA-8EA8-2E626FE8CD3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10" name="Oval 1309">
              <a:extLst>
                <a:ext uri="{FF2B5EF4-FFF2-40B4-BE49-F238E27FC236}">
                  <a16:creationId xmlns:a16="http://schemas.microsoft.com/office/drawing/2014/main" id="{C5BEEB8A-B084-45A4-9BF7-3DD7F86C12D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11" name="Group 1310">
            <a:extLst>
              <a:ext uri="{FF2B5EF4-FFF2-40B4-BE49-F238E27FC236}">
                <a16:creationId xmlns:a16="http://schemas.microsoft.com/office/drawing/2014/main" id="{CB7E93E6-7590-4CB6-B448-29A4620958F3}"/>
              </a:ext>
            </a:extLst>
          </p:cNvPr>
          <p:cNvGrpSpPr/>
          <p:nvPr/>
        </p:nvGrpSpPr>
        <p:grpSpPr>
          <a:xfrm>
            <a:off x="7703617" y="410238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12" name="Sun 1311">
              <a:extLst>
                <a:ext uri="{FF2B5EF4-FFF2-40B4-BE49-F238E27FC236}">
                  <a16:creationId xmlns:a16="http://schemas.microsoft.com/office/drawing/2014/main" id="{F1964A7C-DB03-4ADB-B5EE-14871D1361E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13" name="Oval 1312">
              <a:extLst>
                <a:ext uri="{FF2B5EF4-FFF2-40B4-BE49-F238E27FC236}">
                  <a16:creationId xmlns:a16="http://schemas.microsoft.com/office/drawing/2014/main" id="{B7BF9F50-06D8-4F52-BF15-468A01B79DA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14" name="Group 1313">
            <a:extLst>
              <a:ext uri="{FF2B5EF4-FFF2-40B4-BE49-F238E27FC236}">
                <a16:creationId xmlns:a16="http://schemas.microsoft.com/office/drawing/2014/main" id="{F25DE5DF-0AC2-49D7-87F8-35A5D12E60ED}"/>
              </a:ext>
            </a:extLst>
          </p:cNvPr>
          <p:cNvGrpSpPr/>
          <p:nvPr/>
        </p:nvGrpSpPr>
        <p:grpSpPr>
          <a:xfrm>
            <a:off x="7703615" y="4347919"/>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15" name="Sun 1314">
              <a:extLst>
                <a:ext uri="{FF2B5EF4-FFF2-40B4-BE49-F238E27FC236}">
                  <a16:creationId xmlns:a16="http://schemas.microsoft.com/office/drawing/2014/main" id="{AC05673C-DFBD-41C6-9F63-8B34FE105675}"/>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16" name="Oval 1315">
              <a:extLst>
                <a:ext uri="{FF2B5EF4-FFF2-40B4-BE49-F238E27FC236}">
                  <a16:creationId xmlns:a16="http://schemas.microsoft.com/office/drawing/2014/main" id="{C9B092C6-7941-41E8-ABED-39879E560844}"/>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17" name="Group 1316">
            <a:extLst>
              <a:ext uri="{FF2B5EF4-FFF2-40B4-BE49-F238E27FC236}">
                <a16:creationId xmlns:a16="http://schemas.microsoft.com/office/drawing/2014/main" id="{34113A6D-FECB-46C7-B482-6599699AD272}"/>
              </a:ext>
            </a:extLst>
          </p:cNvPr>
          <p:cNvGrpSpPr/>
          <p:nvPr/>
        </p:nvGrpSpPr>
        <p:grpSpPr>
          <a:xfrm>
            <a:off x="7703613" y="4593450"/>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18" name="Sun 1317">
              <a:extLst>
                <a:ext uri="{FF2B5EF4-FFF2-40B4-BE49-F238E27FC236}">
                  <a16:creationId xmlns:a16="http://schemas.microsoft.com/office/drawing/2014/main" id="{1E4591FC-7113-463D-B957-EB69E42F2B0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19" name="Oval 1318">
              <a:extLst>
                <a:ext uri="{FF2B5EF4-FFF2-40B4-BE49-F238E27FC236}">
                  <a16:creationId xmlns:a16="http://schemas.microsoft.com/office/drawing/2014/main" id="{12E8319A-B603-4E81-A4A9-6E12B303528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20" name="Group 1319">
            <a:extLst>
              <a:ext uri="{FF2B5EF4-FFF2-40B4-BE49-F238E27FC236}">
                <a16:creationId xmlns:a16="http://schemas.microsoft.com/office/drawing/2014/main" id="{AD4157B9-D29C-418A-845C-53C5B10FF73F}"/>
              </a:ext>
            </a:extLst>
          </p:cNvPr>
          <p:cNvGrpSpPr/>
          <p:nvPr/>
        </p:nvGrpSpPr>
        <p:grpSpPr>
          <a:xfrm>
            <a:off x="6535137" y="30525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21" name="Sun 1320">
              <a:extLst>
                <a:ext uri="{FF2B5EF4-FFF2-40B4-BE49-F238E27FC236}">
                  <a16:creationId xmlns:a16="http://schemas.microsoft.com/office/drawing/2014/main" id="{91CD1969-B1AD-4354-8BB3-767D9CB3418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22" name="Oval 1321">
              <a:extLst>
                <a:ext uri="{FF2B5EF4-FFF2-40B4-BE49-F238E27FC236}">
                  <a16:creationId xmlns:a16="http://schemas.microsoft.com/office/drawing/2014/main" id="{5B979588-DBA0-43F1-8C59-2C060DF1BAB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23" name="Group 1322">
            <a:extLst>
              <a:ext uri="{FF2B5EF4-FFF2-40B4-BE49-F238E27FC236}">
                <a16:creationId xmlns:a16="http://schemas.microsoft.com/office/drawing/2014/main" id="{EF0C25CC-69E4-4C58-9CA4-8FCA250799F6}"/>
              </a:ext>
            </a:extLst>
          </p:cNvPr>
          <p:cNvGrpSpPr/>
          <p:nvPr/>
        </p:nvGrpSpPr>
        <p:grpSpPr>
          <a:xfrm>
            <a:off x="8753403" y="19105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24" name="Sun 1323">
              <a:extLst>
                <a:ext uri="{FF2B5EF4-FFF2-40B4-BE49-F238E27FC236}">
                  <a16:creationId xmlns:a16="http://schemas.microsoft.com/office/drawing/2014/main" id="{2746900F-67BF-4308-93EF-43738078A02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25" name="Oval 1324">
              <a:extLst>
                <a:ext uri="{FF2B5EF4-FFF2-40B4-BE49-F238E27FC236}">
                  <a16:creationId xmlns:a16="http://schemas.microsoft.com/office/drawing/2014/main" id="{DFA691EC-239A-49C1-9F57-44247B88D48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26" name="Group 1325">
            <a:extLst>
              <a:ext uri="{FF2B5EF4-FFF2-40B4-BE49-F238E27FC236}">
                <a16:creationId xmlns:a16="http://schemas.microsoft.com/office/drawing/2014/main" id="{C2C3A4BC-4A9F-47AB-9AE7-520B27CA810B}"/>
              </a:ext>
            </a:extLst>
          </p:cNvPr>
          <p:cNvGrpSpPr/>
          <p:nvPr/>
        </p:nvGrpSpPr>
        <p:grpSpPr>
          <a:xfrm>
            <a:off x="5143428" y="36155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27" name="Sun 1326">
              <a:extLst>
                <a:ext uri="{FF2B5EF4-FFF2-40B4-BE49-F238E27FC236}">
                  <a16:creationId xmlns:a16="http://schemas.microsoft.com/office/drawing/2014/main" id="{B65DE87F-5E2F-42C5-BC7F-493141B4DD2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28" name="Oval 1327">
              <a:extLst>
                <a:ext uri="{FF2B5EF4-FFF2-40B4-BE49-F238E27FC236}">
                  <a16:creationId xmlns:a16="http://schemas.microsoft.com/office/drawing/2014/main" id="{18D6A6E2-33F9-4CB4-A8A3-CEE9905CDBC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29" name="Group 1328">
            <a:extLst>
              <a:ext uri="{FF2B5EF4-FFF2-40B4-BE49-F238E27FC236}">
                <a16:creationId xmlns:a16="http://schemas.microsoft.com/office/drawing/2014/main" id="{8977C897-04EE-4853-8CAD-71A10667CAAF}"/>
              </a:ext>
            </a:extLst>
          </p:cNvPr>
          <p:cNvGrpSpPr/>
          <p:nvPr/>
        </p:nvGrpSpPr>
        <p:grpSpPr>
          <a:xfrm>
            <a:off x="5114853" y="33964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30" name="Sun 1329">
              <a:extLst>
                <a:ext uri="{FF2B5EF4-FFF2-40B4-BE49-F238E27FC236}">
                  <a16:creationId xmlns:a16="http://schemas.microsoft.com/office/drawing/2014/main" id="{B73931E2-1159-4C7B-A069-EDCA840B7E75}"/>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31" name="Oval 1330">
              <a:extLst>
                <a:ext uri="{FF2B5EF4-FFF2-40B4-BE49-F238E27FC236}">
                  <a16:creationId xmlns:a16="http://schemas.microsoft.com/office/drawing/2014/main" id="{CEDA170A-EF6E-4436-869B-7B9A6C2E2C3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32" name="Group 1331">
            <a:extLst>
              <a:ext uri="{FF2B5EF4-FFF2-40B4-BE49-F238E27FC236}">
                <a16:creationId xmlns:a16="http://schemas.microsoft.com/office/drawing/2014/main" id="{B233567C-50FB-42A8-8A0A-A7A3EFCC5915}"/>
              </a:ext>
            </a:extLst>
          </p:cNvPr>
          <p:cNvGrpSpPr/>
          <p:nvPr/>
        </p:nvGrpSpPr>
        <p:grpSpPr>
          <a:xfrm>
            <a:off x="5105328" y="31678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33" name="Sun 1332">
              <a:extLst>
                <a:ext uri="{FF2B5EF4-FFF2-40B4-BE49-F238E27FC236}">
                  <a16:creationId xmlns:a16="http://schemas.microsoft.com/office/drawing/2014/main" id="{82F25FEA-5097-4D32-9600-05C0A6588BA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34" name="Oval 1333">
              <a:extLst>
                <a:ext uri="{FF2B5EF4-FFF2-40B4-BE49-F238E27FC236}">
                  <a16:creationId xmlns:a16="http://schemas.microsoft.com/office/drawing/2014/main" id="{48FA05E0-8947-4A1E-8F71-6D51EF39F1A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35" name="Group 1334">
            <a:extLst>
              <a:ext uri="{FF2B5EF4-FFF2-40B4-BE49-F238E27FC236}">
                <a16:creationId xmlns:a16="http://schemas.microsoft.com/office/drawing/2014/main" id="{EEB6A337-1CF2-4A4C-902D-5B5ED473B95C}"/>
              </a:ext>
            </a:extLst>
          </p:cNvPr>
          <p:cNvGrpSpPr/>
          <p:nvPr/>
        </p:nvGrpSpPr>
        <p:grpSpPr>
          <a:xfrm>
            <a:off x="5095803" y="29773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36" name="Sun 1335">
              <a:extLst>
                <a:ext uri="{FF2B5EF4-FFF2-40B4-BE49-F238E27FC236}">
                  <a16:creationId xmlns:a16="http://schemas.microsoft.com/office/drawing/2014/main" id="{75A39376-6C2A-44D5-A149-554A2EF891D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37" name="Oval 1336">
              <a:extLst>
                <a:ext uri="{FF2B5EF4-FFF2-40B4-BE49-F238E27FC236}">
                  <a16:creationId xmlns:a16="http://schemas.microsoft.com/office/drawing/2014/main" id="{5B5B3A76-DD57-4276-AFBC-2DDCE412E8E2}"/>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38" name="Group 1337">
            <a:extLst>
              <a:ext uri="{FF2B5EF4-FFF2-40B4-BE49-F238E27FC236}">
                <a16:creationId xmlns:a16="http://schemas.microsoft.com/office/drawing/2014/main" id="{E146A9F3-0EC5-4DD2-B579-E0E89169E9A1}"/>
              </a:ext>
            </a:extLst>
          </p:cNvPr>
          <p:cNvGrpSpPr/>
          <p:nvPr/>
        </p:nvGrpSpPr>
        <p:grpSpPr>
          <a:xfrm>
            <a:off x="5152953" y="27773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39" name="Sun 1338">
              <a:extLst>
                <a:ext uri="{FF2B5EF4-FFF2-40B4-BE49-F238E27FC236}">
                  <a16:creationId xmlns:a16="http://schemas.microsoft.com/office/drawing/2014/main" id="{1C72AE5A-2ABF-441D-B4A3-C2A5F8396D8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40" name="Oval 1339">
              <a:extLst>
                <a:ext uri="{FF2B5EF4-FFF2-40B4-BE49-F238E27FC236}">
                  <a16:creationId xmlns:a16="http://schemas.microsoft.com/office/drawing/2014/main" id="{F34FF358-E6A3-43E3-8CC4-291D2437AFD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41" name="Group 1340">
            <a:extLst>
              <a:ext uri="{FF2B5EF4-FFF2-40B4-BE49-F238E27FC236}">
                <a16:creationId xmlns:a16="http://schemas.microsoft.com/office/drawing/2014/main" id="{CB983A82-48F6-45F1-8329-DEA2B50F724E}"/>
              </a:ext>
            </a:extLst>
          </p:cNvPr>
          <p:cNvGrpSpPr/>
          <p:nvPr/>
        </p:nvGrpSpPr>
        <p:grpSpPr>
          <a:xfrm>
            <a:off x="8753404" y="2798539"/>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42" name="Sun 1341">
              <a:extLst>
                <a:ext uri="{FF2B5EF4-FFF2-40B4-BE49-F238E27FC236}">
                  <a16:creationId xmlns:a16="http://schemas.microsoft.com/office/drawing/2014/main" id="{A06DE726-4DE1-4E56-A142-DD6FF741459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43" name="Oval 1342">
              <a:extLst>
                <a:ext uri="{FF2B5EF4-FFF2-40B4-BE49-F238E27FC236}">
                  <a16:creationId xmlns:a16="http://schemas.microsoft.com/office/drawing/2014/main" id="{F9FD463A-88D1-41EE-A7D7-987415C81A5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44" name="Group 1343">
            <a:extLst>
              <a:ext uri="{FF2B5EF4-FFF2-40B4-BE49-F238E27FC236}">
                <a16:creationId xmlns:a16="http://schemas.microsoft.com/office/drawing/2014/main" id="{C01060D4-C221-4AEA-818D-E971E806FEA4}"/>
              </a:ext>
            </a:extLst>
          </p:cNvPr>
          <p:cNvGrpSpPr/>
          <p:nvPr/>
        </p:nvGrpSpPr>
        <p:grpSpPr>
          <a:xfrm>
            <a:off x="7501201" y="255127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45" name="Sun 1344">
              <a:extLst>
                <a:ext uri="{FF2B5EF4-FFF2-40B4-BE49-F238E27FC236}">
                  <a16:creationId xmlns:a16="http://schemas.microsoft.com/office/drawing/2014/main" id="{B0097D09-3AA9-41A7-9AC2-400EA14A01F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46" name="Oval 1345">
              <a:extLst>
                <a:ext uri="{FF2B5EF4-FFF2-40B4-BE49-F238E27FC236}">
                  <a16:creationId xmlns:a16="http://schemas.microsoft.com/office/drawing/2014/main" id="{5FA30F4A-F66D-4F93-8B33-BF5EEFF3163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47" name="Group 1346">
            <a:extLst>
              <a:ext uri="{FF2B5EF4-FFF2-40B4-BE49-F238E27FC236}">
                <a16:creationId xmlns:a16="http://schemas.microsoft.com/office/drawing/2014/main" id="{FCD15436-006A-487E-9661-EB3F2230637E}"/>
              </a:ext>
            </a:extLst>
          </p:cNvPr>
          <p:cNvGrpSpPr/>
          <p:nvPr/>
        </p:nvGrpSpPr>
        <p:grpSpPr>
          <a:xfrm>
            <a:off x="7322536" y="2637671"/>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48" name="Sun 1347">
              <a:extLst>
                <a:ext uri="{FF2B5EF4-FFF2-40B4-BE49-F238E27FC236}">
                  <a16:creationId xmlns:a16="http://schemas.microsoft.com/office/drawing/2014/main" id="{EFCE6582-71DA-4565-AD54-4C5D94DC448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49" name="Oval 1348">
              <a:extLst>
                <a:ext uri="{FF2B5EF4-FFF2-40B4-BE49-F238E27FC236}">
                  <a16:creationId xmlns:a16="http://schemas.microsoft.com/office/drawing/2014/main" id="{A95C703B-6DFD-48D1-8F87-8F25405CD4F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50" name="Group 1349">
            <a:extLst>
              <a:ext uri="{FF2B5EF4-FFF2-40B4-BE49-F238E27FC236}">
                <a16:creationId xmlns:a16="http://schemas.microsoft.com/office/drawing/2014/main" id="{FCBEC133-1E79-4AF5-9930-59C3AC73908C}"/>
              </a:ext>
            </a:extLst>
          </p:cNvPr>
          <p:cNvGrpSpPr/>
          <p:nvPr/>
        </p:nvGrpSpPr>
        <p:grpSpPr>
          <a:xfrm>
            <a:off x="7127804" y="2747739"/>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51" name="Sun 1350">
              <a:extLst>
                <a:ext uri="{FF2B5EF4-FFF2-40B4-BE49-F238E27FC236}">
                  <a16:creationId xmlns:a16="http://schemas.microsoft.com/office/drawing/2014/main" id="{6AF3BA58-A4D0-4C95-AD8C-D5C7B59EE15B}"/>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52" name="Oval 1351">
              <a:extLst>
                <a:ext uri="{FF2B5EF4-FFF2-40B4-BE49-F238E27FC236}">
                  <a16:creationId xmlns:a16="http://schemas.microsoft.com/office/drawing/2014/main" id="{8460C86D-DFD7-4FEC-B227-40CB0994331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53" name="Group 1352">
            <a:extLst>
              <a:ext uri="{FF2B5EF4-FFF2-40B4-BE49-F238E27FC236}">
                <a16:creationId xmlns:a16="http://schemas.microsoft.com/office/drawing/2014/main" id="{0AED7BCE-604D-47CE-B6DD-CD7D2CEF6CD9}"/>
              </a:ext>
            </a:extLst>
          </p:cNvPr>
          <p:cNvGrpSpPr/>
          <p:nvPr/>
        </p:nvGrpSpPr>
        <p:grpSpPr>
          <a:xfrm>
            <a:off x="6950003" y="28239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54" name="Sun 1353">
              <a:extLst>
                <a:ext uri="{FF2B5EF4-FFF2-40B4-BE49-F238E27FC236}">
                  <a16:creationId xmlns:a16="http://schemas.microsoft.com/office/drawing/2014/main" id="{26734DA9-AD03-4A2C-8D0B-3EF8CC03CFC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55" name="Oval 1354">
              <a:extLst>
                <a:ext uri="{FF2B5EF4-FFF2-40B4-BE49-F238E27FC236}">
                  <a16:creationId xmlns:a16="http://schemas.microsoft.com/office/drawing/2014/main" id="{CE6551EC-2661-464A-AFAA-BFB2FA6FF9B4}"/>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56" name="Group 1355">
            <a:extLst>
              <a:ext uri="{FF2B5EF4-FFF2-40B4-BE49-F238E27FC236}">
                <a16:creationId xmlns:a16="http://schemas.microsoft.com/office/drawing/2014/main" id="{FCE12EF2-3AFA-4483-8426-7E03B692C04E}"/>
              </a:ext>
            </a:extLst>
          </p:cNvPr>
          <p:cNvGrpSpPr/>
          <p:nvPr/>
        </p:nvGrpSpPr>
        <p:grpSpPr>
          <a:xfrm>
            <a:off x="6746803" y="2934006"/>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57" name="Sun 1356">
              <a:extLst>
                <a:ext uri="{FF2B5EF4-FFF2-40B4-BE49-F238E27FC236}">
                  <a16:creationId xmlns:a16="http://schemas.microsoft.com/office/drawing/2014/main" id="{ED14EC4A-60F0-4CD0-840D-E4DDDE95C30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58" name="Oval 1357">
              <a:extLst>
                <a:ext uri="{FF2B5EF4-FFF2-40B4-BE49-F238E27FC236}">
                  <a16:creationId xmlns:a16="http://schemas.microsoft.com/office/drawing/2014/main" id="{B76E85DC-86CA-4314-B59E-7313CEB64E0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59" name="Group 1358">
            <a:extLst>
              <a:ext uri="{FF2B5EF4-FFF2-40B4-BE49-F238E27FC236}">
                <a16:creationId xmlns:a16="http://schemas.microsoft.com/office/drawing/2014/main" id="{9725580E-C3DD-45FA-8FC9-DD6FE29EA8BE}"/>
              </a:ext>
            </a:extLst>
          </p:cNvPr>
          <p:cNvGrpSpPr/>
          <p:nvPr/>
        </p:nvGrpSpPr>
        <p:grpSpPr>
          <a:xfrm>
            <a:off x="9914585" y="370940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60" name="Sun 1359">
              <a:extLst>
                <a:ext uri="{FF2B5EF4-FFF2-40B4-BE49-F238E27FC236}">
                  <a16:creationId xmlns:a16="http://schemas.microsoft.com/office/drawing/2014/main" id="{E2B2E422-0BD7-4C35-9EC7-133BF0E016F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61" name="Oval 1360">
              <a:extLst>
                <a:ext uri="{FF2B5EF4-FFF2-40B4-BE49-F238E27FC236}">
                  <a16:creationId xmlns:a16="http://schemas.microsoft.com/office/drawing/2014/main" id="{29261184-9232-48CB-BEF4-4C2CB701804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62" name="Group 1361">
            <a:extLst>
              <a:ext uri="{FF2B5EF4-FFF2-40B4-BE49-F238E27FC236}">
                <a16:creationId xmlns:a16="http://schemas.microsoft.com/office/drawing/2014/main" id="{FD7C290A-55A4-454F-8E01-7D3B22ED463E}"/>
              </a:ext>
            </a:extLst>
          </p:cNvPr>
          <p:cNvGrpSpPr/>
          <p:nvPr/>
        </p:nvGrpSpPr>
        <p:grpSpPr>
          <a:xfrm>
            <a:off x="11238560" y="485240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63" name="Sun 1362">
              <a:extLst>
                <a:ext uri="{FF2B5EF4-FFF2-40B4-BE49-F238E27FC236}">
                  <a16:creationId xmlns:a16="http://schemas.microsoft.com/office/drawing/2014/main" id="{E5E40AA3-932D-4AC4-9D2D-6C04BEE1194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64" name="Oval 1363">
              <a:extLst>
                <a:ext uri="{FF2B5EF4-FFF2-40B4-BE49-F238E27FC236}">
                  <a16:creationId xmlns:a16="http://schemas.microsoft.com/office/drawing/2014/main" id="{8714BEA3-EFFA-4060-A1FF-7314A591E31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65" name="Group 1364">
            <a:extLst>
              <a:ext uri="{FF2B5EF4-FFF2-40B4-BE49-F238E27FC236}">
                <a16:creationId xmlns:a16="http://schemas.microsoft.com/office/drawing/2014/main" id="{9DDDF4D3-8149-4642-9F37-74A7ED4DCF9F}"/>
              </a:ext>
            </a:extLst>
          </p:cNvPr>
          <p:cNvGrpSpPr/>
          <p:nvPr/>
        </p:nvGrpSpPr>
        <p:grpSpPr>
          <a:xfrm>
            <a:off x="11162360" y="470952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66" name="Sun 1365">
              <a:extLst>
                <a:ext uri="{FF2B5EF4-FFF2-40B4-BE49-F238E27FC236}">
                  <a16:creationId xmlns:a16="http://schemas.microsoft.com/office/drawing/2014/main" id="{AB44C68D-6394-40E2-911F-1366948B8FA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67" name="Oval 1366">
              <a:extLst>
                <a:ext uri="{FF2B5EF4-FFF2-40B4-BE49-F238E27FC236}">
                  <a16:creationId xmlns:a16="http://schemas.microsoft.com/office/drawing/2014/main" id="{BA9284F3-BB7F-4CDD-ABA0-A70009A7405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71" name="Group 1370">
            <a:extLst>
              <a:ext uri="{FF2B5EF4-FFF2-40B4-BE49-F238E27FC236}">
                <a16:creationId xmlns:a16="http://schemas.microsoft.com/office/drawing/2014/main" id="{F672B5FE-1B22-41DA-BD5E-5EF39FD084CA}"/>
              </a:ext>
            </a:extLst>
          </p:cNvPr>
          <p:cNvGrpSpPr/>
          <p:nvPr/>
        </p:nvGrpSpPr>
        <p:grpSpPr>
          <a:xfrm>
            <a:off x="5399735" y="43856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72" name="Sun 1371">
              <a:extLst>
                <a:ext uri="{FF2B5EF4-FFF2-40B4-BE49-F238E27FC236}">
                  <a16:creationId xmlns:a16="http://schemas.microsoft.com/office/drawing/2014/main" id="{E4B65D00-C183-455D-A1A8-834356EF34E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73" name="Oval 1372">
              <a:extLst>
                <a:ext uri="{FF2B5EF4-FFF2-40B4-BE49-F238E27FC236}">
                  <a16:creationId xmlns:a16="http://schemas.microsoft.com/office/drawing/2014/main" id="{C48130A4-6BE5-49F8-98CA-5BB50CE69C5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74" name="Group 1373">
            <a:extLst>
              <a:ext uri="{FF2B5EF4-FFF2-40B4-BE49-F238E27FC236}">
                <a16:creationId xmlns:a16="http://schemas.microsoft.com/office/drawing/2014/main" id="{E0BACBE9-C059-4AD7-A9A3-358BCB8EDE7B}"/>
              </a:ext>
            </a:extLst>
          </p:cNvPr>
          <p:cNvGrpSpPr/>
          <p:nvPr/>
        </p:nvGrpSpPr>
        <p:grpSpPr>
          <a:xfrm>
            <a:off x="5428310" y="421422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75" name="Sun 1374">
              <a:extLst>
                <a:ext uri="{FF2B5EF4-FFF2-40B4-BE49-F238E27FC236}">
                  <a16:creationId xmlns:a16="http://schemas.microsoft.com/office/drawing/2014/main" id="{7A731748-AFAA-4539-9691-2E864733B40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76" name="Oval 1375">
              <a:extLst>
                <a:ext uri="{FF2B5EF4-FFF2-40B4-BE49-F238E27FC236}">
                  <a16:creationId xmlns:a16="http://schemas.microsoft.com/office/drawing/2014/main" id="{D6D8AABE-28F3-41E7-AD96-19E0FA0053E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77" name="Group 1376">
            <a:extLst>
              <a:ext uri="{FF2B5EF4-FFF2-40B4-BE49-F238E27FC236}">
                <a16:creationId xmlns:a16="http://schemas.microsoft.com/office/drawing/2014/main" id="{265EB1B1-67C2-4283-89BF-104940FC1695}"/>
              </a:ext>
            </a:extLst>
          </p:cNvPr>
          <p:cNvGrpSpPr/>
          <p:nvPr/>
        </p:nvGrpSpPr>
        <p:grpSpPr>
          <a:xfrm>
            <a:off x="5418785" y="40427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78" name="Sun 1377">
              <a:extLst>
                <a:ext uri="{FF2B5EF4-FFF2-40B4-BE49-F238E27FC236}">
                  <a16:creationId xmlns:a16="http://schemas.microsoft.com/office/drawing/2014/main" id="{A96D86FE-BD13-4DF3-999F-D6C54D6FEB2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79" name="Oval 1378">
              <a:extLst>
                <a:ext uri="{FF2B5EF4-FFF2-40B4-BE49-F238E27FC236}">
                  <a16:creationId xmlns:a16="http://schemas.microsoft.com/office/drawing/2014/main" id="{EBC74AE4-2C1B-41BF-99CB-ABF088DBC702}"/>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80" name="Group 1379">
            <a:extLst>
              <a:ext uri="{FF2B5EF4-FFF2-40B4-BE49-F238E27FC236}">
                <a16:creationId xmlns:a16="http://schemas.microsoft.com/office/drawing/2014/main" id="{86F808B1-D2E2-4E92-B449-C98277EF4BE9}"/>
              </a:ext>
            </a:extLst>
          </p:cNvPr>
          <p:cNvGrpSpPr/>
          <p:nvPr/>
        </p:nvGrpSpPr>
        <p:grpSpPr>
          <a:xfrm>
            <a:off x="5371160" y="388085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81" name="Sun 1380">
              <a:extLst>
                <a:ext uri="{FF2B5EF4-FFF2-40B4-BE49-F238E27FC236}">
                  <a16:creationId xmlns:a16="http://schemas.microsoft.com/office/drawing/2014/main" id="{48219CC9-55DA-46BF-BE25-67C76BB9E78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82" name="Oval 1381">
              <a:extLst>
                <a:ext uri="{FF2B5EF4-FFF2-40B4-BE49-F238E27FC236}">
                  <a16:creationId xmlns:a16="http://schemas.microsoft.com/office/drawing/2014/main" id="{7E7B70BD-29E9-4730-BB8D-E10206EF9F6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83" name="Group 1382">
            <a:extLst>
              <a:ext uri="{FF2B5EF4-FFF2-40B4-BE49-F238E27FC236}">
                <a16:creationId xmlns:a16="http://schemas.microsoft.com/office/drawing/2014/main" id="{00675B84-B3BF-40C8-9D1C-6CBE8EA9C706}"/>
              </a:ext>
            </a:extLst>
          </p:cNvPr>
          <p:cNvGrpSpPr/>
          <p:nvPr/>
        </p:nvGrpSpPr>
        <p:grpSpPr>
          <a:xfrm>
            <a:off x="5352110" y="36998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84" name="Sun 1383">
              <a:extLst>
                <a:ext uri="{FF2B5EF4-FFF2-40B4-BE49-F238E27FC236}">
                  <a16:creationId xmlns:a16="http://schemas.microsoft.com/office/drawing/2014/main" id="{E065BB35-F95F-4BB1-B4CA-B80F4C4BA6D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85" name="Oval 1384">
              <a:extLst>
                <a:ext uri="{FF2B5EF4-FFF2-40B4-BE49-F238E27FC236}">
                  <a16:creationId xmlns:a16="http://schemas.microsoft.com/office/drawing/2014/main" id="{19EEBE9C-EB45-4039-ABB4-38EE3CC6954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86" name="Group 1385">
            <a:extLst>
              <a:ext uri="{FF2B5EF4-FFF2-40B4-BE49-F238E27FC236}">
                <a16:creationId xmlns:a16="http://schemas.microsoft.com/office/drawing/2014/main" id="{C4B9792C-A446-4869-B1A5-FCD3BA87EF13}"/>
              </a:ext>
            </a:extLst>
          </p:cNvPr>
          <p:cNvGrpSpPr/>
          <p:nvPr/>
        </p:nvGrpSpPr>
        <p:grpSpPr>
          <a:xfrm>
            <a:off x="5314010" y="351890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87" name="Sun 1386">
              <a:extLst>
                <a:ext uri="{FF2B5EF4-FFF2-40B4-BE49-F238E27FC236}">
                  <a16:creationId xmlns:a16="http://schemas.microsoft.com/office/drawing/2014/main" id="{BDC81C18-F71C-484E-BC2C-341489B7911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88" name="Oval 1387">
              <a:extLst>
                <a:ext uri="{FF2B5EF4-FFF2-40B4-BE49-F238E27FC236}">
                  <a16:creationId xmlns:a16="http://schemas.microsoft.com/office/drawing/2014/main" id="{C8C6C6BC-AD31-4934-93D0-9A9AA47DC33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89" name="Group 1388">
            <a:extLst>
              <a:ext uri="{FF2B5EF4-FFF2-40B4-BE49-F238E27FC236}">
                <a16:creationId xmlns:a16="http://schemas.microsoft.com/office/drawing/2014/main" id="{9E0F9B8C-3176-47E5-AF24-B4C62276BCF1}"/>
              </a:ext>
            </a:extLst>
          </p:cNvPr>
          <p:cNvGrpSpPr/>
          <p:nvPr/>
        </p:nvGrpSpPr>
        <p:grpSpPr>
          <a:xfrm>
            <a:off x="5294960" y="334745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90" name="Sun 1389">
              <a:extLst>
                <a:ext uri="{FF2B5EF4-FFF2-40B4-BE49-F238E27FC236}">
                  <a16:creationId xmlns:a16="http://schemas.microsoft.com/office/drawing/2014/main" id="{E0FD7EA7-89DA-41D7-AFD7-9723B0B208A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91" name="Oval 1390">
              <a:extLst>
                <a:ext uri="{FF2B5EF4-FFF2-40B4-BE49-F238E27FC236}">
                  <a16:creationId xmlns:a16="http://schemas.microsoft.com/office/drawing/2014/main" id="{0930229A-9D81-40C6-A9A1-473DBF1C399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92" name="Group 1391">
            <a:extLst>
              <a:ext uri="{FF2B5EF4-FFF2-40B4-BE49-F238E27FC236}">
                <a16:creationId xmlns:a16="http://schemas.microsoft.com/office/drawing/2014/main" id="{3F5427F1-0B6D-4C63-A187-27404995F868}"/>
              </a:ext>
            </a:extLst>
          </p:cNvPr>
          <p:cNvGrpSpPr/>
          <p:nvPr/>
        </p:nvGrpSpPr>
        <p:grpSpPr>
          <a:xfrm>
            <a:off x="5285435" y="319505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93" name="Sun 1392">
              <a:extLst>
                <a:ext uri="{FF2B5EF4-FFF2-40B4-BE49-F238E27FC236}">
                  <a16:creationId xmlns:a16="http://schemas.microsoft.com/office/drawing/2014/main" id="{14E9C3DC-107B-4AB8-AD32-8F451E42AF00}"/>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94" name="Oval 1393">
              <a:extLst>
                <a:ext uri="{FF2B5EF4-FFF2-40B4-BE49-F238E27FC236}">
                  <a16:creationId xmlns:a16="http://schemas.microsoft.com/office/drawing/2014/main" id="{A8D21EEE-B9B7-4595-A1D1-626E82BE71F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95" name="Group 1394">
            <a:extLst>
              <a:ext uri="{FF2B5EF4-FFF2-40B4-BE49-F238E27FC236}">
                <a16:creationId xmlns:a16="http://schemas.microsoft.com/office/drawing/2014/main" id="{82648803-A7B1-49D5-9A52-78B8F98ED6CD}"/>
              </a:ext>
            </a:extLst>
          </p:cNvPr>
          <p:cNvGrpSpPr/>
          <p:nvPr/>
        </p:nvGrpSpPr>
        <p:grpSpPr>
          <a:xfrm>
            <a:off x="5256860" y="302360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96" name="Sun 1395">
              <a:extLst>
                <a:ext uri="{FF2B5EF4-FFF2-40B4-BE49-F238E27FC236}">
                  <a16:creationId xmlns:a16="http://schemas.microsoft.com/office/drawing/2014/main" id="{20BAFF41-9AA9-4BFB-B7CF-72F294889C3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97" name="Oval 1396">
              <a:extLst>
                <a:ext uri="{FF2B5EF4-FFF2-40B4-BE49-F238E27FC236}">
                  <a16:creationId xmlns:a16="http://schemas.microsoft.com/office/drawing/2014/main" id="{D0FFDDEB-D35E-40B4-A4FC-9A6C5027112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398" name="Group 1397">
            <a:extLst>
              <a:ext uri="{FF2B5EF4-FFF2-40B4-BE49-F238E27FC236}">
                <a16:creationId xmlns:a16="http://schemas.microsoft.com/office/drawing/2014/main" id="{23D97B0B-32CF-44F7-8348-9482CF35DA1B}"/>
              </a:ext>
            </a:extLst>
          </p:cNvPr>
          <p:cNvGrpSpPr/>
          <p:nvPr/>
        </p:nvGrpSpPr>
        <p:grpSpPr>
          <a:xfrm>
            <a:off x="5466410" y="23663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399" name="Sun 1398">
              <a:extLst>
                <a:ext uri="{FF2B5EF4-FFF2-40B4-BE49-F238E27FC236}">
                  <a16:creationId xmlns:a16="http://schemas.microsoft.com/office/drawing/2014/main" id="{B102E5E1-ED81-44FF-93B3-0A3AC31DB3A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00" name="Oval 1399">
              <a:extLst>
                <a:ext uri="{FF2B5EF4-FFF2-40B4-BE49-F238E27FC236}">
                  <a16:creationId xmlns:a16="http://schemas.microsoft.com/office/drawing/2014/main" id="{9FA1E9CD-719B-49E6-B2F8-93F42B36186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01" name="Group 1400">
            <a:extLst>
              <a:ext uri="{FF2B5EF4-FFF2-40B4-BE49-F238E27FC236}">
                <a16:creationId xmlns:a16="http://schemas.microsoft.com/office/drawing/2014/main" id="{9E88BCAC-C539-4B08-B7DC-36481C1F1BA2}"/>
              </a:ext>
            </a:extLst>
          </p:cNvPr>
          <p:cNvGrpSpPr/>
          <p:nvPr/>
        </p:nvGrpSpPr>
        <p:grpSpPr>
          <a:xfrm>
            <a:off x="5352110" y="24806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02" name="Sun 1401">
              <a:extLst>
                <a:ext uri="{FF2B5EF4-FFF2-40B4-BE49-F238E27FC236}">
                  <a16:creationId xmlns:a16="http://schemas.microsoft.com/office/drawing/2014/main" id="{9F775D06-DE24-4421-9B2A-F861370DFE9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03" name="Oval 1402">
              <a:extLst>
                <a:ext uri="{FF2B5EF4-FFF2-40B4-BE49-F238E27FC236}">
                  <a16:creationId xmlns:a16="http://schemas.microsoft.com/office/drawing/2014/main" id="{776B687A-EBEA-4331-A188-7ADFFD94EAE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04" name="Group 1403">
            <a:extLst>
              <a:ext uri="{FF2B5EF4-FFF2-40B4-BE49-F238E27FC236}">
                <a16:creationId xmlns:a16="http://schemas.microsoft.com/office/drawing/2014/main" id="{7FE0E622-A684-49A9-A8BB-E1E9272DF47B}"/>
              </a:ext>
            </a:extLst>
          </p:cNvPr>
          <p:cNvGrpSpPr/>
          <p:nvPr/>
        </p:nvGrpSpPr>
        <p:grpSpPr>
          <a:xfrm>
            <a:off x="4837760" y="492860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05" name="Sun 1404">
              <a:extLst>
                <a:ext uri="{FF2B5EF4-FFF2-40B4-BE49-F238E27FC236}">
                  <a16:creationId xmlns:a16="http://schemas.microsoft.com/office/drawing/2014/main" id="{35C044F7-566C-44F6-80F7-99444BA2E60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06" name="Oval 1405">
              <a:extLst>
                <a:ext uri="{FF2B5EF4-FFF2-40B4-BE49-F238E27FC236}">
                  <a16:creationId xmlns:a16="http://schemas.microsoft.com/office/drawing/2014/main" id="{B19D4B1B-2CAD-44E4-94F7-574CFDD9C5D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07" name="Group 1406">
            <a:extLst>
              <a:ext uri="{FF2B5EF4-FFF2-40B4-BE49-F238E27FC236}">
                <a16:creationId xmlns:a16="http://schemas.microsoft.com/office/drawing/2014/main" id="{A728AB02-CD10-4F55-9EAC-F4152DC33F0D}"/>
              </a:ext>
            </a:extLst>
          </p:cNvPr>
          <p:cNvGrpSpPr/>
          <p:nvPr/>
        </p:nvGrpSpPr>
        <p:grpSpPr>
          <a:xfrm>
            <a:off x="6516276" y="3378142"/>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08" name="Sun 1407">
              <a:extLst>
                <a:ext uri="{FF2B5EF4-FFF2-40B4-BE49-F238E27FC236}">
                  <a16:creationId xmlns:a16="http://schemas.microsoft.com/office/drawing/2014/main" id="{91C272CD-2366-4EA4-BF93-8AA8EA3D0FF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09" name="Oval 1408">
              <a:extLst>
                <a:ext uri="{FF2B5EF4-FFF2-40B4-BE49-F238E27FC236}">
                  <a16:creationId xmlns:a16="http://schemas.microsoft.com/office/drawing/2014/main" id="{8009AADC-3E08-47C9-92AF-9552FDEA4C8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10" name="Group 1409">
            <a:extLst>
              <a:ext uri="{FF2B5EF4-FFF2-40B4-BE49-F238E27FC236}">
                <a16:creationId xmlns:a16="http://schemas.microsoft.com/office/drawing/2014/main" id="{D369E08D-3326-4C27-9C58-A7F6CE0C3B80}"/>
              </a:ext>
            </a:extLst>
          </p:cNvPr>
          <p:cNvGrpSpPr/>
          <p:nvPr/>
        </p:nvGrpSpPr>
        <p:grpSpPr>
          <a:xfrm>
            <a:off x="6685610" y="3268076"/>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11" name="Sun 1410">
              <a:extLst>
                <a:ext uri="{FF2B5EF4-FFF2-40B4-BE49-F238E27FC236}">
                  <a16:creationId xmlns:a16="http://schemas.microsoft.com/office/drawing/2014/main" id="{7AF92818-81EC-4DE8-8D0E-E1975B5ECA9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12" name="Oval 1411">
              <a:extLst>
                <a:ext uri="{FF2B5EF4-FFF2-40B4-BE49-F238E27FC236}">
                  <a16:creationId xmlns:a16="http://schemas.microsoft.com/office/drawing/2014/main" id="{D189C433-57DC-48C7-82BF-E8977C80925C}"/>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13" name="Group 1412">
            <a:extLst>
              <a:ext uri="{FF2B5EF4-FFF2-40B4-BE49-F238E27FC236}">
                <a16:creationId xmlns:a16="http://schemas.microsoft.com/office/drawing/2014/main" id="{03026D63-F691-4B49-91E9-322907BABFB0}"/>
              </a:ext>
            </a:extLst>
          </p:cNvPr>
          <p:cNvGrpSpPr/>
          <p:nvPr/>
        </p:nvGrpSpPr>
        <p:grpSpPr>
          <a:xfrm>
            <a:off x="8753404" y="30440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14" name="Sun 1413">
              <a:extLst>
                <a:ext uri="{FF2B5EF4-FFF2-40B4-BE49-F238E27FC236}">
                  <a16:creationId xmlns:a16="http://schemas.microsoft.com/office/drawing/2014/main" id="{7A067B4C-CCE6-453E-BC35-EA46544C690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15" name="Oval 1414">
              <a:extLst>
                <a:ext uri="{FF2B5EF4-FFF2-40B4-BE49-F238E27FC236}">
                  <a16:creationId xmlns:a16="http://schemas.microsoft.com/office/drawing/2014/main" id="{4FFC9987-E939-4ED6-8D6B-C42DA30C10E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16" name="Group 1415">
            <a:extLst>
              <a:ext uri="{FF2B5EF4-FFF2-40B4-BE49-F238E27FC236}">
                <a16:creationId xmlns:a16="http://schemas.microsoft.com/office/drawing/2014/main" id="{D3593290-034B-42C2-85A5-308C0125478C}"/>
              </a:ext>
            </a:extLst>
          </p:cNvPr>
          <p:cNvGrpSpPr/>
          <p:nvPr/>
        </p:nvGrpSpPr>
        <p:grpSpPr>
          <a:xfrm>
            <a:off x="8753404" y="328960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17" name="Sun 1416">
              <a:extLst>
                <a:ext uri="{FF2B5EF4-FFF2-40B4-BE49-F238E27FC236}">
                  <a16:creationId xmlns:a16="http://schemas.microsoft.com/office/drawing/2014/main" id="{A44E99B3-2C3F-47B7-B56E-28DFE7DB7DA5}"/>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18" name="Oval 1417">
              <a:extLst>
                <a:ext uri="{FF2B5EF4-FFF2-40B4-BE49-F238E27FC236}">
                  <a16:creationId xmlns:a16="http://schemas.microsoft.com/office/drawing/2014/main" id="{04C6A3EF-BC81-4E0B-889C-92BDB12E99C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19" name="Group 1418">
            <a:extLst>
              <a:ext uri="{FF2B5EF4-FFF2-40B4-BE49-F238E27FC236}">
                <a16:creationId xmlns:a16="http://schemas.microsoft.com/office/drawing/2014/main" id="{40EBAE8D-62A0-4429-8525-910B89AC373E}"/>
              </a:ext>
            </a:extLst>
          </p:cNvPr>
          <p:cNvGrpSpPr/>
          <p:nvPr/>
        </p:nvGrpSpPr>
        <p:grpSpPr>
          <a:xfrm>
            <a:off x="8753404" y="353513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20" name="Sun 1419">
              <a:extLst>
                <a:ext uri="{FF2B5EF4-FFF2-40B4-BE49-F238E27FC236}">
                  <a16:creationId xmlns:a16="http://schemas.microsoft.com/office/drawing/2014/main" id="{A39C43EE-1698-4E4B-8907-993BEE2D810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21" name="Oval 1420">
              <a:extLst>
                <a:ext uri="{FF2B5EF4-FFF2-40B4-BE49-F238E27FC236}">
                  <a16:creationId xmlns:a16="http://schemas.microsoft.com/office/drawing/2014/main" id="{317C2536-0863-4166-99C7-EA86730031D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22" name="Group 1421">
            <a:extLst>
              <a:ext uri="{FF2B5EF4-FFF2-40B4-BE49-F238E27FC236}">
                <a16:creationId xmlns:a16="http://schemas.microsoft.com/office/drawing/2014/main" id="{3477E06C-4987-472F-9154-1B4D37C77D38}"/>
              </a:ext>
            </a:extLst>
          </p:cNvPr>
          <p:cNvGrpSpPr/>
          <p:nvPr/>
        </p:nvGrpSpPr>
        <p:grpSpPr>
          <a:xfrm>
            <a:off x="8753404" y="3780671"/>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23" name="Sun 1422">
              <a:extLst>
                <a:ext uri="{FF2B5EF4-FFF2-40B4-BE49-F238E27FC236}">
                  <a16:creationId xmlns:a16="http://schemas.microsoft.com/office/drawing/2014/main" id="{411A1189-F023-47DE-ABB6-43D94592A66B}"/>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24" name="Oval 1423">
              <a:extLst>
                <a:ext uri="{FF2B5EF4-FFF2-40B4-BE49-F238E27FC236}">
                  <a16:creationId xmlns:a16="http://schemas.microsoft.com/office/drawing/2014/main" id="{AE5EDF55-9108-4223-84D5-B578CFDED98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25" name="Group 1424">
            <a:extLst>
              <a:ext uri="{FF2B5EF4-FFF2-40B4-BE49-F238E27FC236}">
                <a16:creationId xmlns:a16="http://schemas.microsoft.com/office/drawing/2014/main" id="{50DBA599-5B93-44BE-B1AC-247299CA53C4}"/>
              </a:ext>
            </a:extLst>
          </p:cNvPr>
          <p:cNvGrpSpPr/>
          <p:nvPr/>
        </p:nvGrpSpPr>
        <p:grpSpPr>
          <a:xfrm>
            <a:off x="8753404" y="4026204"/>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26" name="Sun 1425">
              <a:extLst>
                <a:ext uri="{FF2B5EF4-FFF2-40B4-BE49-F238E27FC236}">
                  <a16:creationId xmlns:a16="http://schemas.microsoft.com/office/drawing/2014/main" id="{CC7EE1D7-7192-4AF4-AF9F-CF5CE15D643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27" name="Oval 1426">
              <a:extLst>
                <a:ext uri="{FF2B5EF4-FFF2-40B4-BE49-F238E27FC236}">
                  <a16:creationId xmlns:a16="http://schemas.microsoft.com/office/drawing/2014/main" id="{3190E523-554B-441C-87D5-D4DD5753AB9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28" name="Group 1427">
            <a:extLst>
              <a:ext uri="{FF2B5EF4-FFF2-40B4-BE49-F238E27FC236}">
                <a16:creationId xmlns:a16="http://schemas.microsoft.com/office/drawing/2014/main" id="{0956364D-4AFF-4580-A378-723E7900897B}"/>
              </a:ext>
            </a:extLst>
          </p:cNvPr>
          <p:cNvGrpSpPr/>
          <p:nvPr/>
        </p:nvGrpSpPr>
        <p:grpSpPr>
          <a:xfrm>
            <a:off x="8753404" y="427173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29" name="Sun 1428">
              <a:extLst>
                <a:ext uri="{FF2B5EF4-FFF2-40B4-BE49-F238E27FC236}">
                  <a16:creationId xmlns:a16="http://schemas.microsoft.com/office/drawing/2014/main" id="{F9F27103-AE93-4B2F-9A6F-7DAE788E1EB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30" name="Oval 1429">
              <a:extLst>
                <a:ext uri="{FF2B5EF4-FFF2-40B4-BE49-F238E27FC236}">
                  <a16:creationId xmlns:a16="http://schemas.microsoft.com/office/drawing/2014/main" id="{CD6FF50B-8649-4F1F-8E26-D193262C22F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31" name="Group 1430">
            <a:extLst>
              <a:ext uri="{FF2B5EF4-FFF2-40B4-BE49-F238E27FC236}">
                <a16:creationId xmlns:a16="http://schemas.microsoft.com/office/drawing/2014/main" id="{122347C5-BB66-404A-89F2-7071E0FA6922}"/>
              </a:ext>
            </a:extLst>
          </p:cNvPr>
          <p:cNvGrpSpPr/>
          <p:nvPr/>
        </p:nvGrpSpPr>
        <p:grpSpPr>
          <a:xfrm>
            <a:off x="8753404" y="4517270"/>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32" name="Sun 1431">
              <a:extLst>
                <a:ext uri="{FF2B5EF4-FFF2-40B4-BE49-F238E27FC236}">
                  <a16:creationId xmlns:a16="http://schemas.microsoft.com/office/drawing/2014/main" id="{2564FE55-B989-4BD4-91C4-C5213C31879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33" name="Oval 1432">
              <a:extLst>
                <a:ext uri="{FF2B5EF4-FFF2-40B4-BE49-F238E27FC236}">
                  <a16:creationId xmlns:a16="http://schemas.microsoft.com/office/drawing/2014/main" id="{7C9C3EB3-6835-4C4C-BC9E-3CB0C399066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34" name="Group 1433">
            <a:extLst>
              <a:ext uri="{FF2B5EF4-FFF2-40B4-BE49-F238E27FC236}">
                <a16:creationId xmlns:a16="http://schemas.microsoft.com/office/drawing/2014/main" id="{6825937E-0064-4B79-B1AF-68BF14AEF3AE}"/>
              </a:ext>
            </a:extLst>
          </p:cNvPr>
          <p:cNvGrpSpPr/>
          <p:nvPr/>
        </p:nvGrpSpPr>
        <p:grpSpPr>
          <a:xfrm>
            <a:off x="8762929" y="4753278"/>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35" name="Sun 1434">
              <a:extLst>
                <a:ext uri="{FF2B5EF4-FFF2-40B4-BE49-F238E27FC236}">
                  <a16:creationId xmlns:a16="http://schemas.microsoft.com/office/drawing/2014/main" id="{E42ABFFD-B245-4D38-B1E0-11625AC4902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36" name="Oval 1435">
              <a:extLst>
                <a:ext uri="{FF2B5EF4-FFF2-40B4-BE49-F238E27FC236}">
                  <a16:creationId xmlns:a16="http://schemas.microsoft.com/office/drawing/2014/main" id="{130C5E3D-94AD-496E-88CC-B55F4B1170C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37" name="Group 1436">
            <a:extLst>
              <a:ext uri="{FF2B5EF4-FFF2-40B4-BE49-F238E27FC236}">
                <a16:creationId xmlns:a16="http://schemas.microsoft.com/office/drawing/2014/main" id="{E47D395E-8AE4-40D0-9464-982D411CBE5E}"/>
              </a:ext>
            </a:extLst>
          </p:cNvPr>
          <p:cNvGrpSpPr/>
          <p:nvPr/>
        </p:nvGrpSpPr>
        <p:grpSpPr>
          <a:xfrm>
            <a:off x="9693204" y="237520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38" name="Sun 1437">
              <a:extLst>
                <a:ext uri="{FF2B5EF4-FFF2-40B4-BE49-F238E27FC236}">
                  <a16:creationId xmlns:a16="http://schemas.microsoft.com/office/drawing/2014/main" id="{E347D8E8-B202-44B0-BC64-9867F4F9AC9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39" name="Oval 1438">
              <a:extLst>
                <a:ext uri="{FF2B5EF4-FFF2-40B4-BE49-F238E27FC236}">
                  <a16:creationId xmlns:a16="http://schemas.microsoft.com/office/drawing/2014/main" id="{FDE08317-BC00-4469-A4FA-3C1A1DEC1FA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40" name="Group 1439">
            <a:extLst>
              <a:ext uri="{FF2B5EF4-FFF2-40B4-BE49-F238E27FC236}">
                <a16:creationId xmlns:a16="http://schemas.microsoft.com/office/drawing/2014/main" id="{49914D35-94E7-4F57-B98A-AC97E39CF779}"/>
              </a:ext>
            </a:extLst>
          </p:cNvPr>
          <p:cNvGrpSpPr/>
          <p:nvPr/>
        </p:nvGrpSpPr>
        <p:grpSpPr>
          <a:xfrm>
            <a:off x="9693204" y="262073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41" name="Sun 1440">
              <a:extLst>
                <a:ext uri="{FF2B5EF4-FFF2-40B4-BE49-F238E27FC236}">
                  <a16:creationId xmlns:a16="http://schemas.microsoft.com/office/drawing/2014/main" id="{40FC7CC1-B56B-42D2-8A75-09E377774B0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42" name="Oval 1441">
              <a:extLst>
                <a:ext uri="{FF2B5EF4-FFF2-40B4-BE49-F238E27FC236}">
                  <a16:creationId xmlns:a16="http://schemas.microsoft.com/office/drawing/2014/main" id="{E83AA71D-A9E1-43B6-8CC5-AB2D38DBB614}"/>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43" name="Group 1442">
            <a:extLst>
              <a:ext uri="{FF2B5EF4-FFF2-40B4-BE49-F238E27FC236}">
                <a16:creationId xmlns:a16="http://schemas.microsoft.com/office/drawing/2014/main" id="{8D589119-F32D-403E-B0EA-3ADDBD140FB7}"/>
              </a:ext>
            </a:extLst>
          </p:cNvPr>
          <p:cNvGrpSpPr/>
          <p:nvPr/>
        </p:nvGrpSpPr>
        <p:grpSpPr>
          <a:xfrm>
            <a:off x="9693204" y="2866269"/>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44" name="Sun 1443">
              <a:extLst>
                <a:ext uri="{FF2B5EF4-FFF2-40B4-BE49-F238E27FC236}">
                  <a16:creationId xmlns:a16="http://schemas.microsoft.com/office/drawing/2014/main" id="{5BD5E332-4663-4481-896B-93B7592CC76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45" name="Oval 1444">
              <a:extLst>
                <a:ext uri="{FF2B5EF4-FFF2-40B4-BE49-F238E27FC236}">
                  <a16:creationId xmlns:a16="http://schemas.microsoft.com/office/drawing/2014/main" id="{8F181BD4-6E97-4DA5-AD26-39FB98105DA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46" name="Group 1445">
            <a:extLst>
              <a:ext uri="{FF2B5EF4-FFF2-40B4-BE49-F238E27FC236}">
                <a16:creationId xmlns:a16="http://schemas.microsoft.com/office/drawing/2014/main" id="{BDF825E3-6ED2-4993-AAF6-55CF47FC9C41}"/>
              </a:ext>
            </a:extLst>
          </p:cNvPr>
          <p:cNvGrpSpPr/>
          <p:nvPr/>
        </p:nvGrpSpPr>
        <p:grpSpPr>
          <a:xfrm>
            <a:off x="9693204" y="3111801"/>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47" name="Sun 1446">
              <a:extLst>
                <a:ext uri="{FF2B5EF4-FFF2-40B4-BE49-F238E27FC236}">
                  <a16:creationId xmlns:a16="http://schemas.microsoft.com/office/drawing/2014/main" id="{8F9A6485-F24C-452C-B337-67116775757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48" name="Oval 1447">
              <a:extLst>
                <a:ext uri="{FF2B5EF4-FFF2-40B4-BE49-F238E27FC236}">
                  <a16:creationId xmlns:a16="http://schemas.microsoft.com/office/drawing/2014/main" id="{8B590495-7B61-41C3-B278-EB4957FEC69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49" name="Group 1448">
            <a:extLst>
              <a:ext uri="{FF2B5EF4-FFF2-40B4-BE49-F238E27FC236}">
                <a16:creationId xmlns:a16="http://schemas.microsoft.com/office/drawing/2014/main" id="{A08E8941-D51A-437B-88C2-2B5B230250D4}"/>
              </a:ext>
            </a:extLst>
          </p:cNvPr>
          <p:cNvGrpSpPr/>
          <p:nvPr/>
        </p:nvGrpSpPr>
        <p:grpSpPr>
          <a:xfrm>
            <a:off x="9693204" y="3357333"/>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50" name="Sun 1449">
              <a:extLst>
                <a:ext uri="{FF2B5EF4-FFF2-40B4-BE49-F238E27FC236}">
                  <a16:creationId xmlns:a16="http://schemas.microsoft.com/office/drawing/2014/main" id="{33A1D9D9-84AB-4FB2-AEA4-56A98C2785E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51" name="Oval 1450">
              <a:extLst>
                <a:ext uri="{FF2B5EF4-FFF2-40B4-BE49-F238E27FC236}">
                  <a16:creationId xmlns:a16="http://schemas.microsoft.com/office/drawing/2014/main" id="{2E45937D-65AD-45CB-8728-BB0989AB98C3}"/>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52" name="Group 1451">
            <a:extLst>
              <a:ext uri="{FF2B5EF4-FFF2-40B4-BE49-F238E27FC236}">
                <a16:creationId xmlns:a16="http://schemas.microsoft.com/office/drawing/2014/main" id="{C89266B5-87F9-48E7-8CAB-7AAF54F3BA23}"/>
              </a:ext>
            </a:extLst>
          </p:cNvPr>
          <p:cNvGrpSpPr/>
          <p:nvPr/>
        </p:nvGrpSpPr>
        <p:grpSpPr>
          <a:xfrm>
            <a:off x="9693204" y="3602865"/>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53" name="Sun 1452">
              <a:extLst>
                <a:ext uri="{FF2B5EF4-FFF2-40B4-BE49-F238E27FC236}">
                  <a16:creationId xmlns:a16="http://schemas.microsoft.com/office/drawing/2014/main" id="{CC2B5E92-32A1-47A5-AABB-F801F031781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54" name="Oval 1453">
              <a:extLst>
                <a:ext uri="{FF2B5EF4-FFF2-40B4-BE49-F238E27FC236}">
                  <a16:creationId xmlns:a16="http://schemas.microsoft.com/office/drawing/2014/main" id="{5288D93D-54DB-4355-9F79-371EE4643B4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55" name="Group 1454">
            <a:extLst>
              <a:ext uri="{FF2B5EF4-FFF2-40B4-BE49-F238E27FC236}">
                <a16:creationId xmlns:a16="http://schemas.microsoft.com/office/drawing/2014/main" id="{84FA7913-C11A-46E2-A2A0-D4E19AA62964}"/>
              </a:ext>
            </a:extLst>
          </p:cNvPr>
          <p:cNvGrpSpPr/>
          <p:nvPr/>
        </p:nvGrpSpPr>
        <p:grpSpPr>
          <a:xfrm>
            <a:off x="9693204" y="38483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56" name="Sun 1455">
              <a:extLst>
                <a:ext uri="{FF2B5EF4-FFF2-40B4-BE49-F238E27FC236}">
                  <a16:creationId xmlns:a16="http://schemas.microsoft.com/office/drawing/2014/main" id="{40942C67-5FEE-4008-BFDA-CAEBBE111CC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57" name="Oval 1456">
              <a:extLst>
                <a:ext uri="{FF2B5EF4-FFF2-40B4-BE49-F238E27FC236}">
                  <a16:creationId xmlns:a16="http://schemas.microsoft.com/office/drawing/2014/main" id="{E566DDF9-E1DF-413D-A230-7F94EB438E4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58" name="Group 1457">
            <a:extLst>
              <a:ext uri="{FF2B5EF4-FFF2-40B4-BE49-F238E27FC236}">
                <a16:creationId xmlns:a16="http://schemas.microsoft.com/office/drawing/2014/main" id="{BFFFC6A4-098C-41CD-9B78-530C385590E5}"/>
              </a:ext>
            </a:extLst>
          </p:cNvPr>
          <p:cNvGrpSpPr/>
          <p:nvPr/>
        </p:nvGrpSpPr>
        <p:grpSpPr>
          <a:xfrm>
            <a:off x="8467653" y="230112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59" name="Sun 1458">
              <a:extLst>
                <a:ext uri="{FF2B5EF4-FFF2-40B4-BE49-F238E27FC236}">
                  <a16:creationId xmlns:a16="http://schemas.microsoft.com/office/drawing/2014/main" id="{5A4C4608-EA45-4FC1-8DB7-C5DD8B87549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60" name="Oval 1459">
              <a:extLst>
                <a:ext uri="{FF2B5EF4-FFF2-40B4-BE49-F238E27FC236}">
                  <a16:creationId xmlns:a16="http://schemas.microsoft.com/office/drawing/2014/main" id="{6E5D05E2-33C8-44F7-A750-8D1CF072F59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61" name="Group 1460">
            <a:extLst>
              <a:ext uri="{FF2B5EF4-FFF2-40B4-BE49-F238E27FC236}">
                <a16:creationId xmlns:a16="http://schemas.microsoft.com/office/drawing/2014/main" id="{89B5C77C-4FC2-4F1B-ABE2-48B72570DC5E}"/>
              </a:ext>
            </a:extLst>
          </p:cNvPr>
          <p:cNvGrpSpPr/>
          <p:nvPr/>
        </p:nvGrpSpPr>
        <p:grpSpPr>
          <a:xfrm>
            <a:off x="10029753" y="36917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62" name="Sun 1461">
              <a:extLst>
                <a:ext uri="{FF2B5EF4-FFF2-40B4-BE49-F238E27FC236}">
                  <a16:creationId xmlns:a16="http://schemas.microsoft.com/office/drawing/2014/main" id="{54A505EC-3D51-475B-9418-E7BABDD5FB60}"/>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63" name="Oval 1462">
              <a:extLst>
                <a:ext uri="{FF2B5EF4-FFF2-40B4-BE49-F238E27FC236}">
                  <a16:creationId xmlns:a16="http://schemas.microsoft.com/office/drawing/2014/main" id="{7D8A4D44-A516-43AC-887F-4E46DCCBB6B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64" name="Group 1463">
            <a:extLst>
              <a:ext uri="{FF2B5EF4-FFF2-40B4-BE49-F238E27FC236}">
                <a16:creationId xmlns:a16="http://schemas.microsoft.com/office/drawing/2014/main" id="{4201DBC4-AB13-4931-8202-0937AC1FD9C7}"/>
              </a:ext>
            </a:extLst>
          </p:cNvPr>
          <p:cNvGrpSpPr/>
          <p:nvPr/>
        </p:nvGrpSpPr>
        <p:grpSpPr>
          <a:xfrm>
            <a:off x="9896403" y="391084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65" name="Sun 1464">
              <a:extLst>
                <a:ext uri="{FF2B5EF4-FFF2-40B4-BE49-F238E27FC236}">
                  <a16:creationId xmlns:a16="http://schemas.microsoft.com/office/drawing/2014/main" id="{78F681EE-791E-4920-B7D3-FA41984802F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66" name="Oval 1465">
              <a:extLst>
                <a:ext uri="{FF2B5EF4-FFF2-40B4-BE49-F238E27FC236}">
                  <a16:creationId xmlns:a16="http://schemas.microsoft.com/office/drawing/2014/main" id="{595FDAAD-1E17-42CD-8883-AD193DE4300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67" name="Group 1466">
            <a:extLst>
              <a:ext uri="{FF2B5EF4-FFF2-40B4-BE49-F238E27FC236}">
                <a16:creationId xmlns:a16="http://schemas.microsoft.com/office/drawing/2014/main" id="{D80A8673-E0AC-4861-B299-EBF0E86D59B6}"/>
              </a:ext>
            </a:extLst>
          </p:cNvPr>
          <p:cNvGrpSpPr/>
          <p:nvPr/>
        </p:nvGrpSpPr>
        <p:grpSpPr>
          <a:xfrm>
            <a:off x="8762928"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68" name="Sun 1467">
              <a:extLst>
                <a:ext uri="{FF2B5EF4-FFF2-40B4-BE49-F238E27FC236}">
                  <a16:creationId xmlns:a16="http://schemas.microsoft.com/office/drawing/2014/main" id="{D8581C3C-25EE-4939-9BC2-CCFEE6D2332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69" name="Oval 1468">
              <a:extLst>
                <a:ext uri="{FF2B5EF4-FFF2-40B4-BE49-F238E27FC236}">
                  <a16:creationId xmlns:a16="http://schemas.microsoft.com/office/drawing/2014/main" id="{E08C15C7-190A-4A06-B71F-6425B6A9858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70" name="Group 1469">
            <a:extLst>
              <a:ext uri="{FF2B5EF4-FFF2-40B4-BE49-F238E27FC236}">
                <a16:creationId xmlns:a16="http://schemas.microsoft.com/office/drawing/2014/main" id="{30E25B93-7212-4EF2-8FF9-E73002493F1F}"/>
              </a:ext>
            </a:extLst>
          </p:cNvPr>
          <p:cNvGrpSpPr/>
          <p:nvPr/>
        </p:nvGrpSpPr>
        <p:grpSpPr>
          <a:xfrm>
            <a:off x="5219628" y="260592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71" name="Sun 1470">
              <a:extLst>
                <a:ext uri="{FF2B5EF4-FFF2-40B4-BE49-F238E27FC236}">
                  <a16:creationId xmlns:a16="http://schemas.microsoft.com/office/drawing/2014/main" id="{319F5845-6350-47B3-8AC2-19139504B01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72" name="Oval 1471">
              <a:extLst>
                <a:ext uri="{FF2B5EF4-FFF2-40B4-BE49-F238E27FC236}">
                  <a16:creationId xmlns:a16="http://schemas.microsoft.com/office/drawing/2014/main" id="{D45E5F2A-173C-4DBA-AC97-21593433E92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73" name="Group 1472">
            <a:extLst>
              <a:ext uri="{FF2B5EF4-FFF2-40B4-BE49-F238E27FC236}">
                <a16:creationId xmlns:a16="http://schemas.microsoft.com/office/drawing/2014/main" id="{AC0C8DFC-BA62-4FC6-BFBC-AD0346B35F48}"/>
              </a:ext>
            </a:extLst>
          </p:cNvPr>
          <p:cNvGrpSpPr/>
          <p:nvPr/>
        </p:nvGrpSpPr>
        <p:grpSpPr>
          <a:xfrm>
            <a:off x="4962453" y="4796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74" name="Sun 1473">
              <a:extLst>
                <a:ext uri="{FF2B5EF4-FFF2-40B4-BE49-F238E27FC236}">
                  <a16:creationId xmlns:a16="http://schemas.microsoft.com/office/drawing/2014/main" id="{A0EC4095-9E62-4D5D-B83C-15B16642304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75" name="Oval 1474">
              <a:extLst>
                <a:ext uri="{FF2B5EF4-FFF2-40B4-BE49-F238E27FC236}">
                  <a16:creationId xmlns:a16="http://schemas.microsoft.com/office/drawing/2014/main" id="{391EEDAA-F03B-4E7B-A15A-9DABDCC0B5D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76" name="Group 1475">
            <a:extLst>
              <a:ext uri="{FF2B5EF4-FFF2-40B4-BE49-F238E27FC236}">
                <a16:creationId xmlns:a16="http://schemas.microsoft.com/office/drawing/2014/main" id="{2A7E0B8C-0A73-4BAE-A1F0-ACEE1FCEB623}"/>
              </a:ext>
            </a:extLst>
          </p:cNvPr>
          <p:cNvGrpSpPr/>
          <p:nvPr/>
        </p:nvGrpSpPr>
        <p:grpSpPr>
          <a:xfrm>
            <a:off x="5124378" y="46537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77" name="Sun 1476">
              <a:extLst>
                <a:ext uri="{FF2B5EF4-FFF2-40B4-BE49-F238E27FC236}">
                  <a16:creationId xmlns:a16="http://schemas.microsoft.com/office/drawing/2014/main" id="{76D5322B-38DB-4ADA-BF7B-9BFD50234975}"/>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78" name="Oval 1477">
              <a:extLst>
                <a:ext uri="{FF2B5EF4-FFF2-40B4-BE49-F238E27FC236}">
                  <a16:creationId xmlns:a16="http://schemas.microsoft.com/office/drawing/2014/main" id="{B576F861-C7C9-4782-A4FD-6E0961640C74}"/>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79" name="Group 1478">
            <a:extLst>
              <a:ext uri="{FF2B5EF4-FFF2-40B4-BE49-F238E27FC236}">
                <a16:creationId xmlns:a16="http://schemas.microsoft.com/office/drawing/2014/main" id="{726CE70B-0E76-4020-8933-EE73E16EBEF0}"/>
              </a:ext>
            </a:extLst>
          </p:cNvPr>
          <p:cNvGrpSpPr/>
          <p:nvPr/>
        </p:nvGrpSpPr>
        <p:grpSpPr>
          <a:xfrm>
            <a:off x="5229153" y="448234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80" name="Sun 1479">
              <a:extLst>
                <a:ext uri="{FF2B5EF4-FFF2-40B4-BE49-F238E27FC236}">
                  <a16:creationId xmlns:a16="http://schemas.microsoft.com/office/drawing/2014/main" id="{5A6913CE-9E51-42F2-9832-7F06C35FD58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81" name="Oval 1480">
              <a:extLst>
                <a:ext uri="{FF2B5EF4-FFF2-40B4-BE49-F238E27FC236}">
                  <a16:creationId xmlns:a16="http://schemas.microsoft.com/office/drawing/2014/main" id="{B5E2ED4D-C1BE-48B2-896B-361CF548F0A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82" name="Group 1481">
            <a:extLst>
              <a:ext uri="{FF2B5EF4-FFF2-40B4-BE49-F238E27FC236}">
                <a16:creationId xmlns:a16="http://schemas.microsoft.com/office/drawing/2014/main" id="{326F682E-F010-4C08-A6DB-91505CD1F16E}"/>
              </a:ext>
            </a:extLst>
          </p:cNvPr>
          <p:cNvGrpSpPr/>
          <p:nvPr/>
        </p:nvGrpSpPr>
        <p:grpSpPr>
          <a:xfrm>
            <a:off x="5238678" y="425374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83" name="Sun 1482">
              <a:extLst>
                <a:ext uri="{FF2B5EF4-FFF2-40B4-BE49-F238E27FC236}">
                  <a16:creationId xmlns:a16="http://schemas.microsoft.com/office/drawing/2014/main" id="{CF8DFBCF-AF42-4F26-BF7D-910F3884916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84" name="Oval 1483">
              <a:extLst>
                <a:ext uri="{FF2B5EF4-FFF2-40B4-BE49-F238E27FC236}">
                  <a16:creationId xmlns:a16="http://schemas.microsoft.com/office/drawing/2014/main" id="{F9F1EAC7-B5EB-4D00-8AA4-57CA9CA1CF4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85" name="Group 1484">
            <a:extLst>
              <a:ext uri="{FF2B5EF4-FFF2-40B4-BE49-F238E27FC236}">
                <a16:creationId xmlns:a16="http://schemas.microsoft.com/office/drawing/2014/main" id="{175C5B8C-A240-44AD-ADAC-B286D43E11B1}"/>
              </a:ext>
            </a:extLst>
          </p:cNvPr>
          <p:cNvGrpSpPr/>
          <p:nvPr/>
        </p:nvGrpSpPr>
        <p:grpSpPr>
          <a:xfrm>
            <a:off x="5210103" y="4034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86" name="Sun 1485">
              <a:extLst>
                <a:ext uri="{FF2B5EF4-FFF2-40B4-BE49-F238E27FC236}">
                  <a16:creationId xmlns:a16="http://schemas.microsoft.com/office/drawing/2014/main" id="{9CE1BFB7-D726-4979-9F7A-5BDCEA26BF5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87" name="Oval 1486">
              <a:extLst>
                <a:ext uri="{FF2B5EF4-FFF2-40B4-BE49-F238E27FC236}">
                  <a16:creationId xmlns:a16="http://schemas.microsoft.com/office/drawing/2014/main" id="{BE14AAE4-1AA6-4D98-A707-3F0A45F7099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88" name="Group 1487">
            <a:extLst>
              <a:ext uri="{FF2B5EF4-FFF2-40B4-BE49-F238E27FC236}">
                <a16:creationId xmlns:a16="http://schemas.microsoft.com/office/drawing/2014/main" id="{880C6A74-8B06-4B73-8A64-F7B1379DDABC}"/>
              </a:ext>
            </a:extLst>
          </p:cNvPr>
          <p:cNvGrpSpPr/>
          <p:nvPr/>
        </p:nvGrpSpPr>
        <p:grpSpPr>
          <a:xfrm>
            <a:off x="5200578" y="38155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89" name="Sun 1488">
              <a:extLst>
                <a:ext uri="{FF2B5EF4-FFF2-40B4-BE49-F238E27FC236}">
                  <a16:creationId xmlns:a16="http://schemas.microsoft.com/office/drawing/2014/main" id="{2AFAA3B7-5338-4BB6-B0FC-FFE982302AC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90" name="Oval 1489">
              <a:extLst>
                <a:ext uri="{FF2B5EF4-FFF2-40B4-BE49-F238E27FC236}">
                  <a16:creationId xmlns:a16="http://schemas.microsoft.com/office/drawing/2014/main" id="{01898ABB-01DE-4177-B446-2F77FB89311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91" name="Group 1490">
            <a:extLst>
              <a:ext uri="{FF2B5EF4-FFF2-40B4-BE49-F238E27FC236}">
                <a16:creationId xmlns:a16="http://schemas.microsoft.com/office/drawing/2014/main" id="{66688076-0B8C-4E32-A212-32925DC10704}"/>
              </a:ext>
            </a:extLst>
          </p:cNvPr>
          <p:cNvGrpSpPr/>
          <p:nvPr/>
        </p:nvGrpSpPr>
        <p:grpSpPr>
          <a:xfrm>
            <a:off x="90201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92" name="Sun 1491">
              <a:extLst>
                <a:ext uri="{FF2B5EF4-FFF2-40B4-BE49-F238E27FC236}">
                  <a16:creationId xmlns:a16="http://schemas.microsoft.com/office/drawing/2014/main" id="{AC187C0B-AF68-4E73-A49E-B9461B261C0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93" name="Oval 1492">
              <a:extLst>
                <a:ext uri="{FF2B5EF4-FFF2-40B4-BE49-F238E27FC236}">
                  <a16:creationId xmlns:a16="http://schemas.microsoft.com/office/drawing/2014/main" id="{559CBCA0-B1FE-48CB-8FD5-1A29752F2E2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94" name="Group 1493">
            <a:extLst>
              <a:ext uri="{FF2B5EF4-FFF2-40B4-BE49-F238E27FC236}">
                <a16:creationId xmlns:a16="http://schemas.microsoft.com/office/drawing/2014/main" id="{BF6011FF-87FE-4FE7-9A9E-9F260FE19F0D}"/>
              </a:ext>
            </a:extLst>
          </p:cNvPr>
          <p:cNvGrpSpPr/>
          <p:nvPr/>
        </p:nvGrpSpPr>
        <p:grpSpPr>
          <a:xfrm>
            <a:off x="92487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95" name="Sun 1494">
              <a:extLst>
                <a:ext uri="{FF2B5EF4-FFF2-40B4-BE49-F238E27FC236}">
                  <a16:creationId xmlns:a16="http://schemas.microsoft.com/office/drawing/2014/main" id="{04C7EB20-7BCD-4B2A-BE11-84D6D0DA092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96" name="Oval 1495">
              <a:extLst>
                <a:ext uri="{FF2B5EF4-FFF2-40B4-BE49-F238E27FC236}">
                  <a16:creationId xmlns:a16="http://schemas.microsoft.com/office/drawing/2014/main" id="{7A2300FC-123D-481E-AB66-0E9B5B1919E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497" name="Group 1496">
            <a:extLst>
              <a:ext uri="{FF2B5EF4-FFF2-40B4-BE49-F238E27FC236}">
                <a16:creationId xmlns:a16="http://schemas.microsoft.com/office/drawing/2014/main" id="{5C40A63C-FED4-4C14-BE22-38CE54B153F7}"/>
              </a:ext>
            </a:extLst>
          </p:cNvPr>
          <p:cNvGrpSpPr/>
          <p:nvPr/>
        </p:nvGrpSpPr>
        <p:grpSpPr>
          <a:xfrm>
            <a:off x="94773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498" name="Sun 1497">
              <a:extLst>
                <a:ext uri="{FF2B5EF4-FFF2-40B4-BE49-F238E27FC236}">
                  <a16:creationId xmlns:a16="http://schemas.microsoft.com/office/drawing/2014/main" id="{1CD7B8EE-3F57-45D5-BD88-B9DD5E05AEE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99" name="Oval 1498">
              <a:extLst>
                <a:ext uri="{FF2B5EF4-FFF2-40B4-BE49-F238E27FC236}">
                  <a16:creationId xmlns:a16="http://schemas.microsoft.com/office/drawing/2014/main" id="{752E945A-9F40-4197-809F-4BDC233E5E7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00" name="Group 1499">
            <a:extLst>
              <a:ext uri="{FF2B5EF4-FFF2-40B4-BE49-F238E27FC236}">
                <a16:creationId xmlns:a16="http://schemas.microsoft.com/office/drawing/2014/main" id="{EAF488B7-478E-41B9-BB90-5C9309F187F2}"/>
              </a:ext>
            </a:extLst>
          </p:cNvPr>
          <p:cNvGrpSpPr/>
          <p:nvPr/>
        </p:nvGrpSpPr>
        <p:grpSpPr>
          <a:xfrm>
            <a:off x="97059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01" name="Sun 1500">
              <a:extLst>
                <a:ext uri="{FF2B5EF4-FFF2-40B4-BE49-F238E27FC236}">
                  <a16:creationId xmlns:a16="http://schemas.microsoft.com/office/drawing/2014/main" id="{0EB66F53-197D-402E-B111-5F800D432A7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02" name="Oval 1501">
              <a:extLst>
                <a:ext uri="{FF2B5EF4-FFF2-40B4-BE49-F238E27FC236}">
                  <a16:creationId xmlns:a16="http://schemas.microsoft.com/office/drawing/2014/main" id="{7B3F4B62-B5F0-4574-870D-18669BD7F9C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03" name="Group 1502">
            <a:extLst>
              <a:ext uri="{FF2B5EF4-FFF2-40B4-BE49-F238E27FC236}">
                <a16:creationId xmlns:a16="http://schemas.microsoft.com/office/drawing/2014/main" id="{51FE664C-8AA4-4010-9535-6E830383E1C5}"/>
              </a:ext>
            </a:extLst>
          </p:cNvPr>
          <p:cNvGrpSpPr/>
          <p:nvPr/>
        </p:nvGrpSpPr>
        <p:grpSpPr>
          <a:xfrm>
            <a:off x="99345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04" name="Sun 1503">
              <a:extLst>
                <a:ext uri="{FF2B5EF4-FFF2-40B4-BE49-F238E27FC236}">
                  <a16:creationId xmlns:a16="http://schemas.microsoft.com/office/drawing/2014/main" id="{524C56AC-4F4C-4AD0-8F83-5CF3593E85A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05" name="Oval 1504">
              <a:extLst>
                <a:ext uri="{FF2B5EF4-FFF2-40B4-BE49-F238E27FC236}">
                  <a16:creationId xmlns:a16="http://schemas.microsoft.com/office/drawing/2014/main" id="{03CCB182-DAAE-4F9C-A0ED-3C27DFBA1E2C}"/>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06" name="Group 1505">
            <a:extLst>
              <a:ext uri="{FF2B5EF4-FFF2-40B4-BE49-F238E27FC236}">
                <a16:creationId xmlns:a16="http://schemas.microsoft.com/office/drawing/2014/main" id="{90BFC08A-4686-4C55-9AAC-27A8D1DC9E4D}"/>
              </a:ext>
            </a:extLst>
          </p:cNvPr>
          <p:cNvGrpSpPr/>
          <p:nvPr/>
        </p:nvGrpSpPr>
        <p:grpSpPr>
          <a:xfrm>
            <a:off x="101631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07" name="Sun 1506">
              <a:extLst>
                <a:ext uri="{FF2B5EF4-FFF2-40B4-BE49-F238E27FC236}">
                  <a16:creationId xmlns:a16="http://schemas.microsoft.com/office/drawing/2014/main" id="{0FD1F090-7BE5-4347-9E27-974049B315E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08" name="Oval 1507">
              <a:extLst>
                <a:ext uri="{FF2B5EF4-FFF2-40B4-BE49-F238E27FC236}">
                  <a16:creationId xmlns:a16="http://schemas.microsoft.com/office/drawing/2014/main" id="{7977FA19-4F0D-4B0B-B311-FD7A89890E3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09" name="Group 1508">
            <a:extLst>
              <a:ext uri="{FF2B5EF4-FFF2-40B4-BE49-F238E27FC236}">
                <a16:creationId xmlns:a16="http://schemas.microsoft.com/office/drawing/2014/main" id="{B24545B8-C6AD-403F-9955-CD7CDC8346C9}"/>
              </a:ext>
            </a:extLst>
          </p:cNvPr>
          <p:cNvGrpSpPr/>
          <p:nvPr/>
        </p:nvGrpSpPr>
        <p:grpSpPr>
          <a:xfrm>
            <a:off x="103917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10" name="Sun 1509">
              <a:extLst>
                <a:ext uri="{FF2B5EF4-FFF2-40B4-BE49-F238E27FC236}">
                  <a16:creationId xmlns:a16="http://schemas.microsoft.com/office/drawing/2014/main" id="{E518203C-0724-4C83-AF7B-27671A17597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11" name="Oval 1510">
              <a:extLst>
                <a:ext uri="{FF2B5EF4-FFF2-40B4-BE49-F238E27FC236}">
                  <a16:creationId xmlns:a16="http://schemas.microsoft.com/office/drawing/2014/main" id="{37557179-033D-470F-BD36-768FC98E39F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12" name="Group 1511">
            <a:extLst>
              <a:ext uri="{FF2B5EF4-FFF2-40B4-BE49-F238E27FC236}">
                <a16:creationId xmlns:a16="http://schemas.microsoft.com/office/drawing/2014/main" id="{723B1C26-A256-4A6F-93B9-5C64D40DFEBE}"/>
              </a:ext>
            </a:extLst>
          </p:cNvPr>
          <p:cNvGrpSpPr/>
          <p:nvPr/>
        </p:nvGrpSpPr>
        <p:grpSpPr>
          <a:xfrm>
            <a:off x="106203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13" name="Sun 1512">
              <a:extLst>
                <a:ext uri="{FF2B5EF4-FFF2-40B4-BE49-F238E27FC236}">
                  <a16:creationId xmlns:a16="http://schemas.microsoft.com/office/drawing/2014/main" id="{A5282556-2C62-488F-9023-36E26F7BD96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14" name="Oval 1513">
              <a:extLst>
                <a:ext uri="{FF2B5EF4-FFF2-40B4-BE49-F238E27FC236}">
                  <a16:creationId xmlns:a16="http://schemas.microsoft.com/office/drawing/2014/main" id="{FAE13EBA-8E50-4D79-99FC-E38C3C6D860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15" name="Group 1514">
            <a:extLst>
              <a:ext uri="{FF2B5EF4-FFF2-40B4-BE49-F238E27FC236}">
                <a16:creationId xmlns:a16="http://schemas.microsoft.com/office/drawing/2014/main" id="{0B442769-8960-466C-B44C-9ED6EAA51F36}"/>
              </a:ext>
            </a:extLst>
          </p:cNvPr>
          <p:cNvGrpSpPr/>
          <p:nvPr/>
        </p:nvGrpSpPr>
        <p:grpSpPr>
          <a:xfrm>
            <a:off x="108489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16" name="Sun 1515">
              <a:extLst>
                <a:ext uri="{FF2B5EF4-FFF2-40B4-BE49-F238E27FC236}">
                  <a16:creationId xmlns:a16="http://schemas.microsoft.com/office/drawing/2014/main" id="{995F3CDE-D13A-4A79-8195-51AEEF3BCC3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17" name="Oval 1516">
              <a:extLst>
                <a:ext uri="{FF2B5EF4-FFF2-40B4-BE49-F238E27FC236}">
                  <a16:creationId xmlns:a16="http://schemas.microsoft.com/office/drawing/2014/main" id="{3677D7C7-B09B-438F-BCC5-17935B8DCAB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18" name="Group 1517">
            <a:extLst>
              <a:ext uri="{FF2B5EF4-FFF2-40B4-BE49-F238E27FC236}">
                <a16:creationId xmlns:a16="http://schemas.microsoft.com/office/drawing/2014/main" id="{511F9A00-A7A9-4019-A796-B300E2560604}"/>
              </a:ext>
            </a:extLst>
          </p:cNvPr>
          <p:cNvGrpSpPr/>
          <p:nvPr/>
        </p:nvGrpSpPr>
        <p:grpSpPr>
          <a:xfrm>
            <a:off x="110775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19" name="Sun 1518">
              <a:extLst>
                <a:ext uri="{FF2B5EF4-FFF2-40B4-BE49-F238E27FC236}">
                  <a16:creationId xmlns:a16="http://schemas.microsoft.com/office/drawing/2014/main" id="{CE09F99D-74CE-4ADB-A549-BC8C93A8A875}"/>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20" name="Oval 1519">
              <a:extLst>
                <a:ext uri="{FF2B5EF4-FFF2-40B4-BE49-F238E27FC236}">
                  <a16:creationId xmlns:a16="http://schemas.microsoft.com/office/drawing/2014/main" id="{063112F0-B1AA-46BE-B687-C6D7A0CF428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21" name="Group 1520">
            <a:extLst>
              <a:ext uri="{FF2B5EF4-FFF2-40B4-BE49-F238E27FC236}">
                <a16:creationId xmlns:a16="http://schemas.microsoft.com/office/drawing/2014/main" id="{E5661F18-DB41-46F7-A071-4A1BA92C3A22}"/>
              </a:ext>
            </a:extLst>
          </p:cNvPr>
          <p:cNvGrpSpPr/>
          <p:nvPr/>
        </p:nvGrpSpPr>
        <p:grpSpPr>
          <a:xfrm>
            <a:off x="113061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22" name="Sun 1521">
              <a:extLst>
                <a:ext uri="{FF2B5EF4-FFF2-40B4-BE49-F238E27FC236}">
                  <a16:creationId xmlns:a16="http://schemas.microsoft.com/office/drawing/2014/main" id="{7E7CF198-99DA-4886-BA4B-46CDBC4AFE6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23" name="Oval 1522">
              <a:extLst>
                <a:ext uri="{FF2B5EF4-FFF2-40B4-BE49-F238E27FC236}">
                  <a16:creationId xmlns:a16="http://schemas.microsoft.com/office/drawing/2014/main" id="{7505CECF-F8EF-455F-A6F4-E9F416EF11A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24" name="Group 1523">
            <a:extLst>
              <a:ext uri="{FF2B5EF4-FFF2-40B4-BE49-F238E27FC236}">
                <a16:creationId xmlns:a16="http://schemas.microsoft.com/office/drawing/2014/main" id="{39FB8C58-A99E-4E07-8D99-54A24F8BD4E5}"/>
              </a:ext>
            </a:extLst>
          </p:cNvPr>
          <p:cNvGrpSpPr/>
          <p:nvPr/>
        </p:nvGrpSpPr>
        <p:grpSpPr>
          <a:xfrm>
            <a:off x="11534703" y="21296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25" name="Sun 1524">
              <a:extLst>
                <a:ext uri="{FF2B5EF4-FFF2-40B4-BE49-F238E27FC236}">
                  <a16:creationId xmlns:a16="http://schemas.microsoft.com/office/drawing/2014/main" id="{575E1C30-21AA-476A-9727-A569F813CCB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26" name="Oval 1525">
              <a:extLst>
                <a:ext uri="{FF2B5EF4-FFF2-40B4-BE49-F238E27FC236}">
                  <a16:creationId xmlns:a16="http://schemas.microsoft.com/office/drawing/2014/main" id="{9D6D00A9-81C2-4307-A8D1-2DBA4333957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27" name="Group 1526">
            <a:extLst>
              <a:ext uri="{FF2B5EF4-FFF2-40B4-BE49-F238E27FC236}">
                <a16:creationId xmlns:a16="http://schemas.microsoft.com/office/drawing/2014/main" id="{4B573588-D964-4733-8C05-E42FF8225B9D}"/>
              </a:ext>
            </a:extLst>
          </p:cNvPr>
          <p:cNvGrpSpPr/>
          <p:nvPr/>
        </p:nvGrpSpPr>
        <p:grpSpPr>
          <a:xfrm>
            <a:off x="11067978" y="44918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28" name="Sun 1527">
              <a:extLst>
                <a:ext uri="{FF2B5EF4-FFF2-40B4-BE49-F238E27FC236}">
                  <a16:creationId xmlns:a16="http://schemas.microsoft.com/office/drawing/2014/main" id="{61127B81-3475-425C-ABF4-6B57EA59C50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29" name="Oval 1528">
              <a:extLst>
                <a:ext uri="{FF2B5EF4-FFF2-40B4-BE49-F238E27FC236}">
                  <a16:creationId xmlns:a16="http://schemas.microsoft.com/office/drawing/2014/main" id="{E03863FA-5207-4F79-9458-B823D02E98D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30" name="Group 1529">
            <a:extLst>
              <a:ext uri="{FF2B5EF4-FFF2-40B4-BE49-F238E27FC236}">
                <a16:creationId xmlns:a16="http://schemas.microsoft.com/office/drawing/2014/main" id="{B720B6CC-1046-4BEB-8157-BEC4043F41BF}"/>
              </a:ext>
            </a:extLst>
          </p:cNvPr>
          <p:cNvGrpSpPr/>
          <p:nvPr/>
        </p:nvGrpSpPr>
        <p:grpSpPr>
          <a:xfrm>
            <a:off x="11058453" y="42727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31" name="Sun 1530">
              <a:extLst>
                <a:ext uri="{FF2B5EF4-FFF2-40B4-BE49-F238E27FC236}">
                  <a16:creationId xmlns:a16="http://schemas.microsoft.com/office/drawing/2014/main" id="{255CA668-36D8-46E1-9EA8-4B4DC0D8428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32" name="Oval 1531">
              <a:extLst>
                <a:ext uri="{FF2B5EF4-FFF2-40B4-BE49-F238E27FC236}">
                  <a16:creationId xmlns:a16="http://schemas.microsoft.com/office/drawing/2014/main" id="{49EE37A8-9F00-4F6E-8122-6DEE6C50B00D}"/>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33" name="Group 1532">
            <a:extLst>
              <a:ext uri="{FF2B5EF4-FFF2-40B4-BE49-F238E27FC236}">
                <a16:creationId xmlns:a16="http://schemas.microsoft.com/office/drawing/2014/main" id="{73E1BAB8-2027-47DD-A457-403E41D8B7BD}"/>
              </a:ext>
            </a:extLst>
          </p:cNvPr>
          <p:cNvGrpSpPr/>
          <p:nvPr/>
        </p:nvGrpSpPr>
        <p:grpSpPr>
          <a:xfrm>
            <a:off x="11067978" y="401562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34" name="Sun 1533">
              <a:extLst>
                <a:ext uri="{FF2B5EF4-FFF2-40B4-BE49-F238E27FC236}">
                  <a16:creationId xmlns:a16="http://schemas.microsoft.com/office/drawing/2014/main" id="{1211820A-F4F0-4211-9005-99D9CE419FD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35" name="Oval 1534">
              <a:extLst>
                <a:ext uri="{FF2B5EF4-FFF2-40B4-BE49-F238E27FC236}">
                  <a16:creationId xmlns:a16="http://schemas.microsoft.com/office/drawing/2014/main" id="{09C94C0D-A72D-43FF-B7D7-56E28083C17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36" name="Group 1535">
            <a:extLst>
              <a:ext uri="{FF2B5EF4-FFF2-40B4-BE49-F238E27FC236}">
                <a16:creationId xmlns:a16="http://schemas.microsoft.com/office/drawing/2014/main" id="{77ACAAC9-CC51-430F-B18A-29358B5D0D33}"/>
              </a:ext>
            </a:extLst>
          </p:cNvPr>
          <p:cNvGrpSpPr/>
          <p:nvPr/>
        </p:nvGrpSpPr>
        <p:grpSpPr>
          <a:xfrm>
            <a:off x="11067978" y="38155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37" name="Sun 1536">
              <a:extLst>
                <a:ext uri="{FF2B5EF4-FFF2-40B4-BE49-F238E27FC236}">
                  <a16:creationId xmlns:a16="http://schemas.microsoft.com/office/drawing/2014/main" id="{744044F6-02B7-4113-A93E-7137C315AA9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38" name="Oval 1537">
              <a:extLst>
                <a:ext uri="{FF2B5EF4-FFF2-40B4-BE49-F238E27FC236}">
                  <a16:creationId xmlns:a16="http://schemas.microsoft.com/office/drawing/2014/main" id="{4D261B8A-2D48-4F63-B61E-EDF5EE2DFB08}"/>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39" name="Group 1538">
            <a:extLst>
              <a:ext uri="{FF2B5EF4-FFF2-40B4-BE49-F238E27FC236}">
                <a16:creationId xmlns:a16="http://schemas.microsoft.com/office/drawing/2014/main" id="{45724656-7FA1-4AD5-B86C-9FA9FC65E52F}"/>
              </a:ext>
            </a:extLst>
          </p:cNvPr>
          <p:cNvGrpSpPr/>
          <p:nvPr/>
        </p:nvGrpSpPr>
        <p:grpSpPr>
          <a:xfrm>
            <a:off x="11087028" y="360604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40" name="Sun 1539">
              <a:extLst>
                <a:ext uri="{FF2B5EF4-FFF2-40B4-BE49-F238E27FC236}">
                  <a16:creationId xmlns:a16="http://schemas.microsoft.com/office/drawing/2014/main" id="{958B58E6-D513-4BD6-A73B-332FFE0A7FB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41" name="Oval 1540">
              <a:extLst>
                <a:ext uri="{FF2B5EF4-FFF2-40B4-BE49-F238E27FC236}">
                  <a16:creationId xmlns:a16="http://schemas.microsoft.com/office/drawing/2014/main" id="{87E48964-B63A-4597-B4B8-DBBBBF7EB45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42" name="Group 1541">
            <a:extLst>
              <a:ext uri="{FF2B5EF4-FFF2-40B4-BE49-F238E27FC236}">
                <a16:creationId xmlns:a16="http://schemas.microsoft.com/office/drawing/2014/main" id="{44962456-ACAD-4963-964C-3F6FA0C47609}"/>
              </a:ext>
            </a:extLst>
          </p:cNvPr>
          <p:cNvGrpSpPr/>
          <p:nvPr/>
        </p:nvGrpSpPr>
        <p:grpSpPr>
          <a:xfrm>
            <a:off x="11134653" y="33869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43" name="Sun 1542">
              <a:extLst>
                <a:ext uri="{FF2B5EF4-FFF2-40B4-BE49-F238E27FC236}">
                  <a16:creationId xmlns:a16="http://schemas.microsoft.com/office/drawing/2014/main" id="{19FD8F67-2E06-4294-A5E0-C57454A4161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44" name="Oval 1543">
              <a:extLst>
                <a:ext uri="{FF2B5EF4-FFF2-40B4-BE49-F238E27FC236}">
                  <a16:creationId xmlns:a16="http://schemas.microsoft.com/office/drawing/2014/main" id="{8BC3744C-9804-47C8-BD47-D878F1C3BEE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45" name="Group 1544">
            <a:extLst>
              <a:ext uri="{FF2B5EF4-FFF2-40B4-BE49-F238E27FC236}">
                <a16:creationId xmlns:a16="http://schemas.microsoft.com/office/drawing/2014/main" id="{CA7EBD58-2A3B-4FC8-B062-B54B9278B76E}"/>
              </a:ext>
            </a:extLst>
          </p:cNvPr>
          <p:cNvGrpSpPr/>
          <p:nvPr/>
        </p:nvGrpSpPr>
        <p:grpSpPr>
          <a:xfrm>
            <a:off x="11182278" y="31583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46" name="Sun 1545">
              <a:extLst>
                <a:ext uri="{FF2B5EF4-FFF2-40B4-BE49-F238E27FC236}">
                  <a16:creationId xmlns:a16="http://schemas.microsoft.com/office/drawing/2014/main" id="{88A50B55-6E6E-4E1C-B3B6-A22C8FF0D88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47" name="Oval 1546">
              <a:extLst>
                <a:ext uri="{FF2B5EF4-FFF2-40B4-BE49-F238E27FC236}">
                  <a16:creationId xmlns:a16="http://schemas.microsoft.com/office/drawing/2014/main" id="{6894F668-1A3D-422E-9CE0-EC0C0331CFC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48" name="Group 1547">
            <a:extLst>
              <a:ext uri="{FF2B5EF4-FFF2-40B4-BE49-F238E27FC236}">
                <a16:creationId xmlns:a16="http://schemas.microsoft.com/office/drawing/2014/main" id="{6E69ACA9-F56C-4B80-BF76-A901A01299FC}"/>
              </a:ext>
            </a:extLst>
          </p:cNvPr>
          <p:cNvGrpSpPr/>
          <p:nvPr/>
        </p:nvGrpSpPr>
        <p:grpSpPr>
          <a:xfrm>
            <a:off x="11268003" y="29678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49" name="Sun 1548">
              <a:extLst>
                <a:ext uri="{FF2B5EF4-FFF2-40B4-BE49-F238E27FC236}">
                  <a16:creationId xmlns:a16="http://schemas.microsoft.com/office/drawing/2014/main" id="{D53E4F6A-8999-4934-860A-F5747E3E1C13}"/>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50" name="Oval 1549">
              <a:extLst>
                <a:ext uri="{FF2B5EF4-FFF2-40B4-BE49-F238E27FC236}">
                  <a16:creationId xmlns:a16="http://schemas.microsoft.com/office/drawing/2014/main" id="{C9DE3723-5CC0-4D4A-A461-8576945BE6D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51" name="Group 1550">
            <a:extLst>
              <a:ext uri="{FF2B5EF4-FFF2-40B4-BE49-F238E27FC236}">
                <a16:creationId xmlns:a16="http://schemas.microsoft.com/office/drawing/2014/main" id="{F9C36C69-CDC4-4A93-91FF-6A70218ACAA2}"/>
              </a:ext>
            </a:extLst>
          </p:cNvPr>
          <p:cNvGrpSpPr/>
          <p:nvPr/>
        </p:nvGrpSpPr>
        <p:grpSpPr>
          <a:xfrm>
            <a:off x="11001303" y="29392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52" name="Sun 1551">
              <a:extLst>
                <a:ext uri="{FF2B5EF4-FFF2-40B4-BE49-F238E27FC236}">
                  <a16:creationId xmlns:a16="http://schemas.microsoft.com/office/drawing/2014/main" id="{806A3774-FC78-4A8B-AF90-83F49C5B550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53" name="Oval 1552">
              <a:extLst>
                <a:ext uri="{FF2B5EF4-FFF2-40B4-BE49-F238E27FC236}">
                  <a16:creationId xmlns:a16="http://schemas.microsoft.com/office/drawing/2014/main" id="{EE4C732D-5979-4CB6-8BBC-97B26E1E4A2E}"/>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54" name="Group 1553">
            <a:extLst>
              <a:ext uri="{FF2B5EF4-FFF2-40B4-BE49-F238E27FC236}">
                <a16:creationId xmlns:a16="http://schemas.microsoft.com/office/drawing/2014/main" id="{73B5FD73-ED4C-4EC1-996E-F403A4AC5880}"/>
              </a:ext>
            </a:extLst>
          </p:cNvPr>
          <p:cNvGrpSpPr/>
          <p:nvPr/>
        </p:nvGrpSpPr>
        <p:grpSpPr>
          <a:xfrm>
            <a:off x="10772703" y="302502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55" name="Sun 1554">
              <a:extLst>
                <a:ext uri="{FF2B5EF4-FFF2-40B4-BE49-F238E27FC236}">
                  <a16:creationId xmlns:a16="http://schemas.microsoft.com/office/drawing/2014/main" id="{3B6D5102-49D3-4BCC-ADF3-5DB775FF2F7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56" name="Oval 1555">
              <a:extLst>
                <a:ext uri="{FF2B5EF4-FFF2-40B4-BE49-F238E27FC236}">
                  <a16:creationId xmlns:a16="http://schemas.microsoft.com/office/drawing/2014/main" id="{80211F65-B866-4E85-B2BA-B8695481F8B5}"/>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57" name="Group 1556">
            <a:extLst>
              <a:ext uri="{FF2B5EF4-FFF2-40B4-BE49-F238E27FC236}">
                <a16:creationId xmlns:a16="http://schemas.microsoft.com/office/drawing/2014/main" id="{9EEC5D41-EDA5-4867-8F4C-8658B41E14BE}"/>
              </a:ext>
            </a:extLst>
          </p:cNvPr>
          <p:cNvGrpSpPr/>
          <p:nvPr/>
        </p:nvGrpSpPr>
        <p:grpSpPr>
          <a:xfrm>
            <a:off x="10563153" y="314884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58" name="Sun 1557">
              <a:extLst>
                <a:ext uri="{FF2B5EF4-FFF2-40B4-BE49-F238E27FC236}">
                  <a16:creationId xmlns:a16="http://schemas.microsoft.com/office/drawing/2014/main" id="{61E15E3A-EDE8-4F1E-AC0F-C8A2E405469C}"/>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59" name="Oval 1558">
              <a:extLst>
                <a:ext uri="{FF2B5EF4-FFF2-40B4-BE49-F238E27FC236}">
                  <a16:creationId xmlns:a16="http://schemas.microsoft.com/office/drawing/2014/main" id="{424FA4E0-128B-423E-BA04-1FF0C8C83B0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60" name="Group 1559">
            <a:extLst>
              <a:ext uri="{FF2B5EF4-FFF2-40B4-BE49-F238E27FC236}">
                <a16:creationId xmlns:a16="http://schemas.microsoft.com/office/drawing/2014/main" id="{585F0338-0985-4FDD-8253-5ECFF076B1D6}"/>
              </a:ext>
            </a:extLst>
          </p:cNvPr>
          <p:cNvGrpSpPr/>
          <p:nvPr/>
        </p:nvGrpSpPr>
        <p:grpSpPr>
          <a:xfrm>
            <a:off x="10363128" y="330124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61" name="Sun 1560">
              <a:extLst>
                <a:ext uri="{FF2B5EF4-FFF2-40B4-BE49-F238E27FC236}">
                  <a16:creationId xmlns:a16="http://schemas.microsoft.com/office/drawing/2014/main" id="{5F30CD05-2079-401F-9157-3A9840FDD208}"/>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62" name="Oval 1561">
              <a:extLst>
                <a:ext uri="{FF2B5EF4-FFF2-40B4-BE49-F238E27FC236}">
                  <a16:creationId xmlns:a16="http://schemas.microsoft.com/office/drawing/2014/main" id="{B0E9778E-41E7-450C-8C91-223D88005C7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63" name="Group 1562">
            <a:extLst>
              <a:ext uri="{FF2B5EF4-FFF2-40B4-BE49-F238E27FC236}">
                <a16:creationId xmlns:a16="http://schemas.microsoft.com/office/drawing/2014/main" id="{DBC15D84-6802-4A3E-B167-EB2AE6FFBB60}"/>
              </a:ext>
            </a:extLst>
          </p:cNvPr>
          <p:cNvGrpSpPr/>
          <p:nvPr/>
        </p:nvGrpSpPr>
        <p:grpSpPr>
          <a:xfrm>
            <a:off x="10191678" y="3501272"/>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64" name="Sun 1563">
              <a:extLst>
                <a:ext uri="{FF2B5EF4-FFF2-40B4-BE49-F238E27FC236}">
                  <a16:creationId xmlns:a16="http://schemas.microsoft.com/office/drawing/2014/main" id="{13C4485B-66A4-4AB3-9B3C-960B4D323B22}"/>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65" name="Oval 1564">
              <a:extLst>
                <a:ext uri="{FF2B5EF4-FFF2-40B4-BE49-F238E27FC236}">
                  <a16:creationId xmlns:a16="http://schemas.microsoft.com/office/drawing/2014/main" id="{9234F0C9-8766-4F71-9D59-3E43394EA3C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66" name="Group 1565">
            <a:extLst>
              <a:ext uri="{FF2B5EF4-FFF2-40B4-BE49-F238E27FC236}">
                <a16:creationId xmlns:a16="http://schemas.microsoft.com/office/drawing/2014/main" id="{DD301E0F-AE37-48E6-94E9-D37030F2D44D}"/>
              </a:ext>
            </a:extLst>
          </p:cNvPr>
          <p:cNvGrpSpPr/>
          <p:nvPr/>
        </p:nvGrpSpPr>
        <p:grpSpPr>
          <a:xfrm>
            <a:off x="8743010" y="17567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67" name="Sun 1566">
              <a:extLst>
                <a:ext uri="{FF2B5EF4-FFF2-40B4-BE49-F238E27FC236}">
                  <a16:creationId xmlns:a16="http://schemas.microsoft.com/office/drawing/2014/main" id="{9B9447EE-3E7E-4C4E-96D6-1AF291E0C0A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68" name="Oval 1567">
              <a:extLst>
                <a:ext uri="{FF2B5EF4-FFF2-40B4-BE49-F238E27FC236}">
                  <a16:creationId xmlns:a16="http://schemas.microsoft.com/office/drawing/2014/main" id="{18BA9AF6-E173-4389-AA40-AB67FE29D94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69" name="Group 1568">
            <a:extLst>
              <a:ext uri="{FF2B5EF4-FFF2-40B4-BE49-F238E27FC236}">
                <a16:creationId xmlns:a16="http://schemas.microsoft.com/office/drawing/2014/main" id="{DEBCCD14-0393-4419-927A-87492B899736}"/>
              </a:ext>
            </a:extLst>
          </p:cNvPr>
          <p:cNvGrpSpPr/>
          <p:nvPr/>
        </p:nvGrpSpPr>
        <p:grpSpPr>
          <a:xfrm>
            <a:off x="8647760" y="249020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70" name="Sun 1569">
              <a:extLst>
                <a:ext uri="{FF2B5EF4-FFF2-40B4-BE49-F238E27FC236}">
                  <a16:creationId xmlns:a16="http://schemas.microsoft.com/office/drawing/2014/main" id="{6A61E6EC-0A5B-4AAD-ABCA-CEBB1B924B4B}"/>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71" name="Oval 1570">
              <a:extLst>
                <a:ext uri="{FF2B5EF4-FFF2-40B4-BE49-F238E27FC236}">
                  <a16:creationId xmlns:a16="http://schemas.microsoft.com/office/drawing/2014/main" id="{1BB99A94-F0C4-4D02-B5F9-5DF24CCC40C7}"/>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72" name="Group 1571">
            <a:extLst>
              <a:ext uri="{FF2B5EF4-FFF2-40B4-BE49-F238E27FC236}">
                <a16:creationId xmlns:a16="http://schemas.microsoft.com/office/drawing/2014/main" id="{E895A934-E8A8-485C-9D55-7C673B7CBA48}"/>
              </a:ext>
            </a:extLst>
          </p:cNvPr>
          <p:cNvGrpSpPr/>
          <p:nvPr/>
        </p:nvGrpSpPr>
        <p:grpSpPr>
          <a:xfrm>
            <a:off x="11190935" y="28616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73" name="Sun 1572">
              <a:extLst>
                <a:ext uri="{FF2B5EF4-FFF2-40B4-BE49-F238E27FC236}">
                  <a16:creationId xmlns:a16="http://schemas.microsoft.com/office/drawing/2014/main" id="{C26DC0E1-F35A-405C-9126-8C2E82F7813F}"/>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74" name="Oval 1573">
              <a:extLst>
                <a:ext uri="{FF2B5EF4-FFF2-40B4-BE49-F238E27FC236}">
                  <a16:creationId xmlns:a16="http://schemas.microsoft.com/office/drawing/2014/main" id="{32FF9F12-DD21-4FB1-9F61-E023248B8694}"/>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75" name="Group 1574">
            <a:extLst>
              <a:ext uri="{FF2B5EF4-FFF2-40B4-BE49-F238E27FC236}">
                <a16:creationId xmlns:a16="http://schemas.microsoft.com/office/drawing/2014/main" id="{19759C93-01D3-456D-A17D-A4D47729B78B}"/>
              </a:ext>
            </a:extLst>
          </p:cNvPr>
          <p:cNvGrpSpPr/>
          <p:nvPr/>
        </p:nvGrpSpPr>
        <p:grpSpPr>
          <a:xfrm>
            <a:off x="11048060" y="27473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76" name="Sun 1575">
              <a:extLst>
                <a:ext uri="{FF2B5EF4-FFF2-40B4-BE49-F238E27FC236}">
                  <a16:creationId xmlns:a16="http://schemas.microsoft.com/office/drawing/2014/main" id="{028AA17B-667A-4840-A18E-D891463F2721}"/>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77" name="Oval 1576">
              <a:extLst>
                <a:ext uri="{FF2B5EF4-FFF2-40B4-BE49-F238E27FC236}">
                  <a16:creationId xmlns:a16="http://schemas.microsoft.com/office/drawing/2014/main" id="{64778388-B831-4AEC-B891-6F3508507BF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78" name="Group 1577">
            <a:extLst>
              <a:ext uri="{FF2B5EF4-FFF2-40B4-BE49-F238E27FC236}">
                <a16:creationId xmlns:a16="http://schemas.microsoft.com/office/drawing/2014/main" id="{191D6843-1E79-4406-84E7-6FA0035058FB}"/>
              </a:ext>
            </a:extLst>
          </p:cNvPr>
          <p:cNvGrpSpPr/>
          <p:nvPr/>
        </p:nvGrpSpPr>
        <p:grpSpPr>
          <a:xfrm>
            <a:off x="10895660" y="281405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79" name="Sun 1578">
              <a:extLst>
                <a:ext uri="{FF2B5EF4-FFF2-40B4-BE49-F238E27FC236}">
                  <a16:creationId xmlns:a16="http://schemas.microsoft.com/office/drawing/2014/main" id="{C3E106DF-0421-4911-8320-EB8B9CB9A7AE}"/>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80" name="Oval 1579">
              <a:extLst>
                <a:ext uri="{FF2B5EF4-FFF2-40B4-BE49-F238E27FC236}">
                  <a16:creationId xmlns:a16="http://schemas.microsoft.com/office/drawing/2014/main" id="{833764D6-3228-4C11-9112-5F7E995D1D7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81" name="Group 1580">
            <a:extLst>
              <a:ext uri="{FF2B5EF4-FFF2-40B4-BE49-F238E27FC236}">
                <a16:creationId xmlns:a16="http://schemas.microsoft.com/office/drawing/2014/main" id="{8145708D-FF75-49C0-8E41-AC16BCBDBE4A}"/>
              </a:ext>
            </a:extLst>
          </p:cNvPr>
          <p:cNvGrpSpPr/>
          <p:nvPr/>
        </p:nvGrpSpPr>
        <p:grpSpPr>
          <a:xfrm>
            <a:off x="10743260" y="289977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82" name="Sun 1581">
              <a:extLst>
                <a:ext uri="{FF2B5EF4-FFF2-40B4-BE49-F238E27FC236}">
                  <a16:creationId xmlns:a16="http://schemas.microsoft.com/office/drawing/2014/main" id="{F197897A-3EA2-426C-B479-3E2D51A06946}"/>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83" name="Oval 1582">
              <a:extLst>
                <a:ext uri="{FF2B5EF4-FFF2-40B4-BE49-F238E27FC236}">
                  <a16:creationId xmlns:a16="http://schemas.microsoft.com/office/drawing/2014/main" id="{6497E337-6A60-4168-8A42-85F06156F62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84" name="Group 1583">
            <a:extLst>
              <a:ext uri="{FF2B5EF4-FFF2-40B4-BE49-F238E27FC236}">
                <a16:creationId xmlns:a16="http://schemas.microsoft.com/office/drawing/2014/main" id="{55C4F8F7-92A9-4C53-8E54-754DE1A75B31}"/>
              </a:ext>
            </a:extLst>
          </p:cNvPr>
          <p:cNvGrpSpPr/>
          <p:nvPr/>
        </p:nvGrpSpPr>
        <p:grpSpPr>
          <a:xfrm>
            <a:off x="10581335" y="298550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85" name="Sun 1584">
              <a:extLst>
                <a:ext uri="{FF2B5EF4-FFF2-40B4-BE49-F238E27FC236}">
                  <a16:creationId xmlns:a16="http://schemas.microsoft.com/office/drawing/2014/main" id="{1F978B01-A3D8-44F5-B9CE-C4445F2F529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86" name="Oval 1585">
              <a:extLst>
                <a:ext uri="{FF2B5EF4-FFF2-40B4-BE49-F238E27FC236}">
                  <a16:creationId xmlns:a16="http://schemas.microsoft.com/office/drawing/2014/main" id="{86FFD1BE-E308-4D8D-B2FD-492BA1B898DC}"/>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87" name="Group 1586">
            <a:extLst>
              <a:ext uri="{FF2B5EF4-FFF2-40B4-BE49-F238E27FC236}">
                <a16:creationId xmlns:a16="http://schemas.microsoft.com/office/drawing/2014/main" id="{B6907E47-6870-408E-B1AB-A7539676EA3D}"/>
              </a:ext>
            </a:extLst>
          </p:cNvPr>
          <p:cNvGrpSpPr/>
          <p:nvPr/>
        </p:nvGrpSpPr>
        <p:grpSpPr>
          <a:xfrm>
            <a:off x="10419410" y="311885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88" name="Sun 1587">
              <a:extLst>
                <a:ext uri="{FF2B5EF4-FFF2-40B4-BE49-F238E27FC236}">
                  <a16:creationId xmlns:a16="http://schemas.microsoft.com/office/drawing/2014/main" id="{26BB8735-6B4F-4CEC-96B5-54D85F6EF05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89" name="Oval 1588">
              <a:extLst>
                <a:ext uri="{FF2B5EF4-FFF2-40B4-BE49-F238E27FC236}">
                  <a16:creationId xmlns:a16="http://schemas.microsoft.com/office/drawing/2014/main" id="{B4CE883F-43B0-43AB-AA04-BD7A5B1EDFB9}"/>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90" name="Group 1589">
            <a:extLst>
              <a:ext uri="{FF2B5EF4-FFF2-40B4-BE49-F238E27FC236}">
                <a16:creationId xmlns:a16="http://schemas.microsoft.com/office/drawing/2014/main" id="{4B921EFB-771E-4A88-997A-05E40353E403}"/>
              </a:ext>
            </a:extLst>
          </p:cNvPr>
          <p:cNvGrpSpPr/>
          <p:nvPr/>
        </p:nvGrpSpPr>
        <p:grpSpPr>
          <a:xfrm>
            <a:off x="10247960" y="327125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91" name="Sun 1590">
              <a:extLst>
                <a:ext uri="{FF2B5EF4-FFF2-40B4-BE49-F238E27FC236}">
                  <a16:creationId xmlns:a16="http://schemas.microsoft.com/office/drawing/2014/main" id="{45947B60-04F5-4B65-A488-026630B9AB3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92" name="Oval 1591">
              <a:extLst>
                <a:ext uri="{FF2B5EF4-FFF2-40B4-BE49-F238E27FC236}">
                  <a16:creationId xmlns:a16="http://schemas.microsoft.com/office/drawing/2014/main" id="{ABD4B0EA-54BA-44C0-99DC-A11D83F1649F}"/>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93" name="Group 1592">
            <a:extLst>
              <a:ext uri="{FF2B5EF4-FFF2-40B4-BE49-F238E27FC236}">
                <a16:creationId xmlns:a16="http://schemas.microsoft.com/office/drawing/2014/main" id="{0FF165AD-A140-4D8A-8E2A-31C3AF2778E6}"/>
              </a:ext>
            </a:extLst>
          </p:cNvPr>
          <p:cNvGrpSpPr/>
          <p:nvPr/>
        </p:nvGrpSpPr>
        <p:grpSpPr>
          <a:xfrm>
            <a:off x="10124135" y="3414125"/>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94" name="Sun 1593">
              <a:extLst>
                <a:ext uri="{FF2B5EF4-FFF2-40B4-BE49-F238E27FC236}">
                  <a16:creationId xmlns:a16="http://schemas.microsoft.com/office/drawing/2014/main" id="{93D140AF-FC22-4579-9AB6-31061A05BD60}"/>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95" name="Oval 1594">
              <a:extLst>
                <a:ext uri="{FF2B5EF4-FFF2-40B4-BE49-F238E27FC236}">
                  <a16:creationId xmlns:a16="http://schemas.microsoft.com/office/drawing/2014/main" id="{1385EEBA-511B-4D68-A63F-4EB7C26E7880}"/>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96" name="Group 1595">
            <a:extLst>
              <a:ext uri="{FF2B5EF4-FFF2-40B4-BE49-F238E27FC236}">
                <a16:creationId xmlns:a16="http://schemas.microsoft.com/office/drawing/2014/main" id="{149A057C-BC44-4353-B215-8E9B923F4B17}"/>
              </a:ext>
            </a:extLst>
          </p:cNvPr>
          <p:cNvGrpSpPr/>
          <p:nvPr/>
        </p:nvGrpSpPr>
        <p:grpSpPr>
          <a:xfrm>
            <a:off x="10009835" y="3537950"/>
            <a:ext cx="209185" cy="209185"/>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597" name="Sun 1596">
              <a:extLst>
                <a:ext uri="{FF2B5EF4-FFF2-40B4-BE49-F238E27FC236}">
                  <a16:creationId xmlns:a16="http://schemas.microsoft.com/office/drawing/2014/main" id="{023B7F02-09F0-448A-8E5A-93EB966386FD}"/>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598" name="Oval 1597">
              <a:extLst>
                <a:ext uri="{FF2B5EF4-FFF2-40B4-BE49-F238E27FC236}">
                  <a16:creationId xmlns:a16="http://schemas.microsoft.com/office/drawing/2014/main" id="{3E8B9419-CDF0-4545-AB42-F8F1F763766C}"/>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599" name="Group 1598">
            <a:extLst>
              <a:ext uri="{FF2B5EF4-FFF2-40B4-BE49-F238E27FC236}">
                <a16:creationId xmlns:a16="http://schemas.microsoft.com/office/drawing/2014/main" id="{A45856E0-C41F-4018-AFC5-C30510B91F85}"/>
              </a:ext>
            </a:extLst>
          </p:cNvPr>
          <p:cNvGrpSpPr/>
          <p:nvPr/>
        </p:nvGrpSpPr>
        <p:grpSpPr>
          <a:xfrm>
            <a:off x="8762928" y="234874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600" name="Sun 1599">
              <a:extLst>
                <a:ext uri="{FF2B5EF4-FFF2-40B4-BE49-F238E27FC236}">
                  <a16:creationId xmlns:a16="http://schemas.microsoft.com/office/drawing/2014/main" id="{E8266FCD-E299-4E5A-B986-FEC95DD27F77}"/>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601" name="Oval 1600">
              <a:extLst>
                <a:ext uri="{FF2B5EF4-FFF2-40B4-BE49-F238E27FC236}">
                  <a16:creationId xmlns:a16="http://schemas.microsoft.com/office/drawing/2014/main" id="{6FAB3664-E163-40C8-868A-D14DEA4E3F4B}"/>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602" name="Group 1601">
            <a:extLst>
              <a:ext uri="{FF2B5EF4-FFF2-40B4-BE49-F238E27FC236}">
                <a16:creationId xmlns:a16="http://schemas.microsoft.com/office/drawing/2014/main" id="{80F025D3-48B5-451C-AB33-B4A5EE5849BE}"/>
              </a:ext>
            </a:extLst>
          </p:cNvPr>
          <p:cNvGrpSpPr/>
          <p:nvPr/>
        </p:nvGrpSpPr>
        <p:grpSpPr>
          <a:xfrm>
            <a:off x="8772453" y="255829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603" name="Sun 1602">
              <a:extLst>
                <a:ext uri="{FF2B5EF4-FFF2-40B4-BE49-F238E27FC236}">
                  <a16:creationId xmlns:a16="http://schemas.microsoft.com/office/drawing/2014/main" id="{357E99FE-8373-4209-9B98-A264BB3912A9}"/>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604" name="Oval 1603">
              <a:extLst>
                <a:ext uri="{FF2B5EF4-FFF2-40B4-BE49-F238E27FC236}">
                  <a16:creationId xmlns:a16="http://schemas.microsoft.com/office/drawing/2014/main" id="{0A0FD268-BA99-421C-AB17-B3E856F28CE1}"/>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605" name="Group 1604">
            <a:extLst>
              <a:ext uri="{FF2B5EF4-FFF2-40B4-BE49-F238E27FC236}">
                <a16:creationId xmlns:a16="http://schemas.microsoft.com/office/drawing/2014/main" id="{9D6CBD9C-9CD5-4D67-94D7-06918957A433}"/>
              </a:ext>
            </a:extLst>
          </p:cNvPr>
          <p:cNvGrpSpPr/>
          <p:nvPr/>
        </p:nvGrpSpPr>
        <p:grpSpPr>
          <a:xfrm>
            <a:off x="574319" y="2405117"/>
            <a:ext cx="301752" cy="301752"/>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606" name="Sun 1605">
              <a:extLst>
                <a:ext uri="{FF2B5EF4-FFF2-40B4-BE49-F238E27FC236}">
                  <a16:creationId xmlns:a16="http://schemas.microsoft.com/office/drawing/2014/main" id="{96481D19-A782-431B-BF77-6894EECB2A84}"/>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607" name="Oval 1606">
              <a:extLst>
                <a:ext uri="{FF2B5EF4-FFF2-40B4-BE49-F238E27FC236}">
                  <a16:creationId xmlns:a16="http://schemas.microsoft.com/office/drawing/2014/main" id="{22F58D29-3D04-4E42-B78C-FB29BE81BA1A}"/>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grpSp>
        <p:nvGrpSpPr>
          <p:cNvPr id="1608" name="Group 1607">
            <a:extLst>
              <a:ext uri="{FF2B5EF4-FFF2-40B4-BE49-F238E27FC236}">
                <a16:creationId xmlns:a16="http://schemas.microsoft.com/office/drawing/2014/main" id="{32F520F3-8F07-4294-9D0D-41FEDBC24F69}"/>
              </a:ext>
            </a:extLst>
          </p:cNvPr>
          <p:cNvGrpSpPr/>
          <p:nvPr/>
        </p:nvGrpSpPr>
        <p:grpSpPr>
          <a:xfrm>
            <a:off x="233322" y="2550831"/>
            <a:ext cx="224389" cy="224389"/>
            <a:chOff x="4084318" y="1418208"/>
            <a:chExt cx="4023359" cy="4021584"/>
          </a:xfrm>
          <a:gradFill flip="none" rotWithShape="1">
            <a:gsLst>
              <a:gs pos="5000">
                <a:srgbClr val="6660D4"/>
              </a:gs>
              <a:gs pos="91837">
                <a:srgbClr val="FF00FF"/>
              </a:gs>
              <a:gs pos="50000">
                <a:srgbClr val="FFFF00"/>
              </a:gs>
            </a:gsLst>
            <a:path path="circle">
              <a:fillToRect l="100000" t="100000"/>
            </a:path>
            <a:tileRect r="-100000" b="-100000"/>
          </a:gradFill>
        </p:grpSpPr>
        <p:sp>
          <p:nvSpPr>
            <p:cNvPr id="1609" name="Sun 1608">
              <a:extLst>
                <a:ext uri="{FF2B5EF4-FFF2-40B4-BE49-F238E27FC236}">
                  <a16:creationId xmlns:a16="http://schemas.microsoft.com/office/drawing/2014/main" id="{DBFF8DB3-2C16-42B5-8FE4-41523C6160FA}"/>
                </a:ext>
              </a:extLst>
            </p:cNvPr>
            <p:cNvSpPr/>
            <p:nvPr/>
          </p:nvSpPr>
          <p:spPr>
            <a:xfrm>
              <a:off x="4471387" y="1746682"/>
              <a:ext cx="3249227" cy="3364637"/>
            </a:xfrm>
            <a:prstGeom prst="sun">
              <a:avLst>
                <a:gd name="adj" fmla="val 3454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610" name="Oval 1609">
              <a:extLst>
                <a:ext uri="{FF2B5EF4-FFF2-40B4-BE49-F238E27FC236}">
                  <a16:creationId xmlns:a16="http://schemas.microsoft.com/office/drawing/2014/main" id="{05739AA3-2433-4B4C-821F-F773A09CED66}"/>
                </a:ext>
              </a:extLst>
            </p:cNvPr>
            <p:cNvSpPr/>
            <p:nvPr/>
          </p:nvSpPr>
          <p:spPr>
            <a:xfrm>
              <a:off x="4084318" y="1418208"/>
              <a:ext cx="4023359" cy="40215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grpSp>
    </p:spTree>
    <p:extLst>
      <p:ext uri="{BB962C8B-B14F-4D97-AF65-F5344CB8AC3E}">
        <p14:creationId xmlns:p14="http://schemas.microsoft.com/office/powerpoint/2010/main" val="1272418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5000" fill="hold"/>
                                        <p:tgtEl>
                                          <p:spTgt spid="808"/>
                                        </p:tgtEl>
                                        <p:attrNameLst>
                                          <p:attrName>r</p:attrName>
                                        </p:attrNameLst>
                                      </p:cBhvr>
                                    </p:animRot>
                                  </p:childTnLst>
                                </p:cTn>
                              </p:par>
                              <p:par>
                                <p:cTn id="7" presetID="8" presetClass="emph" presetSubtype="0" repeatCount="indefinite" fill="hold" nodeType="withEffect">
                                  <p:stCondLst>
                                    <p:cond delay="0"/>
                                  </p:stCondLst>
                                  <p:childTnLst>
                                    <p:animRot by="21600000">
                                      <p:cBhvr>
                                        <p:cTn id="8" dur="5000" fill="hold"/>
                                        <p:tgtEl>
                                          <p:spTgt spid="811"/>
                                        </p:tgtEl>
                                        <p:attrNameLst>
                                          <p:attrName>r</p:attrName>
                                        </p:attrNameLst>
                                      </p:cBhvr>
                                    </p:animRot>
                                  </p:childTnLst>
                                </p:cTn>
                              </p:par>
                              <p:par>
                                <p:cTn id="9" presetID="8" presetClass="emph" presetSubtype="0" repeatCount="indefinite" fill="hold" nodeType="withEffect">
                                  <p:stCondLst>
                                    <p:cond delay="0"/>
                                  </p:stCondLst>
                                  <p:childTnLst>
                                    <p:animRot by="21600000">
                                      <p:cBhvr>
                                        <p:cTn id="10" dur="5000" fill="hold"/>
                                        <p:tgtEl>
                                          <p:spTgt spid="814"/>
                                        </p:tgtEl>
                                        <p:attrNameLst>
                                          <p:attrName>r</p:attrName>
                                        </p:attrNameLst>
                                      </p:cBhvr>
                                    </p:animRot>
                                  </p:childTnLst>
                                </p:cTn>
                              </p:par>
                              <p:par>
                                <p:cTn id="11" presetID="8" presetClass="emph" presetSubtype="0" repeatCount="indefinite" fill="hold" nodeType="withEffect">
                                  <p:stCondLst>
                                    <p:cond delay="0"/>
                                  </p:stCondLst>
                                  <p:childTnLst>
                                    <p:animRot by="21600000">
                                      <p:cBhvr>
                                        <p:cTn id="12" dur="5000" fill="hold"/>
                                        <p:tgtEl>
                                          <p:spTgt spid="817"/>
                                        </p:tgtEl>
                                        <p:attrNameLst>
                                          <p:attrName>r</p:attrName>
                                        </p:attrNameLst>
                                      </p:cBhvr>
                                    </p:animRot>
                                  </p:childTnLst>
                                </p:cTn>
                              </p:par>
                              <p:par>
                                <p:cTn id="13" presetID="8" presetClass="emph" presetSubtype="0" repeatCount="indefinite" fill="hold" nodeType="withEffect">
                                  <p:stCondLst>
                                    <p:cond delay="0"/>
                                  </p:stCondLst>
                                  <p:childTnLst>
                                    <p:animRot by="21600000">
                                      <p:cBhvr>
                                        <p:cTn id="14" dur="5000" fill="hold"/>
                                        <p:tgtEl>
                                          <p:spTgt spid="820"/>
                                        </p:tgtEl>
                                        <p:attrNameLst>
                                          <p:attrName>r</p:attrName>
                                        </p:attrNameLst>
                                      </p:cBhvr>
                                    </p:animRot>
                                  </p:childTnLst>
                                </p:cTn>
                              </p:par>
                              <p:par>
                                <p:cTn id="15" presetID="8" presetClass="emph" presetSubtype="0" repeatCount="indefinite" fill="hold" nodeType="withEffect">
                                  <p:stCondLst>
                                    <p:cond delay="0"/>
                                  </p:stCondLst>
                                  <p:childTnLst>
                                    <p:animRot by="21600000">
                                      <p:cBhvr>
                                        <p:cTn id="16" dur="5000" fill="hold"/>
                                        <p:tgtEl>
                                          <p:spTgt spid="823"/>
                                        </p:tgtEl>
                                        <p:attrNameLst>
                                          <p:attrName>r</p:attrName>
                                        </p:attrNameLst>
                                      </p:cBhvr>
                                    </p:animRot>
                                  </p:childTnLst>
                                </p:cTn>
                              </p:par>
                              <p:par>
                                <p:cTn id="17" presetID="8" presetClass="emph" presetSubtype="0" repeatCount="indefinite" fill="hold" nodeType="withEffect">
                                  <p:stCondLst>
                                    <p:cond delay="0"/>
                                  </p:stCondLst>
                                  <p:childTnLst>
                                    <p:animRot by="21600000">
                                      <p:cBhvr>
                                        <p:cTn id="18" dur="5000" fill="hold"/>
                                        <p:tgtEl>
                                          <p:spTgt spid="826"/>
                                        </p:tgtEl>
                                        <p:attrNameLst>
                                          <p:attrName>r</p:attrName>
                                        </p:attrNameLst>
                                      </p:cBhvr>
                                    </p:animRot>
                                  </p:childTnLst>
                                </p:cTn>
                              </p:par>
                              <p:par>
                                <p:cTn id="19" presetID="8" presetClass="emph" presetSubtype="0" repeatCount="indefinite" fill="hold" nodeType="withEffect">
                                  <p:stCondLst>
                                    <p:cond delay="0"/>
                                  </p:stCondLst>
                                  <p:childTnLst>
                                    <p:animRot by="21600000">
                                      <p:cBhvr>
                                        <p:cTn id="20" dur="5000" fill="hold"/>
                                        <p:tgtEl>
                                          <p:spTgt spid="829"/>
                                        </p:tgtEl>
                                        <p:attrNameLst>
                                          <p:attrName>r</p:attrName>
                                        </p:attrNameLst>
                                      </p:cBhvr>
                                    </p:animRot>
                                  </p:childTnLst>
                                </p:cTn>
                              </p:par>
                              <p:par>
                                <p:cTn id="21" presetID="8" presetClass="emph" presetSubtype="0" repeatCount="indefinite" fill="hold" nodeType="withEffect">
                                  <p:stCondLst>
                                    <p:cond delay="0"/>
                                  </p:stCondLst>
                                  <p:childTnLst>
                                    <p:animRot by="21600000">
                                      <p:cBhvr>
                                        <p:cTn id="22" dur="5000" fill="hold"/>
                                        <p:tgtEl>
                                          <p:spTgt spid="832"/>
                                        </p:tgtEl>
                                        <p:attrNameLst>
                                          <p:attrName>r</p:attrName>
                                        </p:attrNameLst>
                                      </p:cBhvr>
                                    </p:animRot>
                                  </p:childTnLst>
                                </p:cTn>
                              </p:par>
                              <p:par>
                                <p:cTn id="23" presetID="8" presetClass="emph" presetSubtype="0" repeatCount="indefinite" fill="hold" nodeType="withEffect">
                                  <p:stCondLst>
                                    <p:cond delay="0"/>
                                  </p:stCondLst>
                                  <p:childTnLst>
                                    <p:animRot by="21600000">
                                      <p:cBhvr>
                                        <p:cTn id="24" dur="5000" fill="hold"/>
                                        <p:tgtEl>
                                          <p:spTgt spid="835"/>
                                        </p:tgtEl>
                                        <p:attrNameLst>
                                          <p:attrName>r</p:attrName>
                                        </p:attrNameLst>
                                      </p:cBhvr>
                                    </p:animRot>
                                  </p:childTnLst>
                                </p:cTn>
                              </p:par>
                              <p:par>
                                <p:cTn id="25" presetID="8" presetClass="emph" presetSubtype="0" repeatCount="indefinite" fill="hold" nodeType="withEffect">
                                  <p:stCondLst>
                                    <p:cond delay="0"/>
                                  </p:stCondLst>
                                  <p:childTnLst>
                                    <p:animRot by="21600000">
                                      <p:cBhvr>
                                        <p:cTn id="26" dur="5000" fill="hold"/>
                                        <p:tgtEl>
                                          <p:spTgt spid="838"/>
                                        </p:tgtEl>
                                        <p:attrNameLst>
                                          <p:attrName>r</p:attrName>
                                        </p:attrNameLst>
                                      </p:cBhvr>
                                    </p:animRot>
                                  </p:childTnLst>
                                </p:cTn>
                              </p:par>
                              <p:par>
                                <p:cTn id="27" presetID="8" presetClass="emph" presetSubtype="0" repeatCount="indefinite" fill="hold" nodeType="withEffect">
                                  <p:stCondLst>
                                    <p:cond delay="0"/>
                                  </p:stCondLst>
                                  <p:childTnLst>
                                    <p:animRot by="21600000">
                                      <p:cBhvr>
                                        <p:cTn id="28" dur="5000" fill="hold"/>
                                        <p:tgtEl>
                                          <p:spTgt spid="841"/>
                                        </p:tgtEl>
                                        <p:attrNameLst>
                                          <p:attrName>r</p:attrName>
                                        </p:attrNameLst>
                                      </p:cBhvr>
                                    </p:animRot>
                                  </p:childTnLst>
                                </p:cTn>
                              </p:par>
                              <p:par>
                                <p:cTn id="29" presetID="8" presetClass="emph" presetSubtype="0" repeatCount="indefinite" fill="hold" nodeType="withEffect">
                                  <p:stCondLst>
                                    <p:cond delay="0"/>
                                  </p:stCondLst>
                                  <p:childTnLst>
                                    <p:animRot by="21600000">
                                      <p:cBhvr>
                                        <p:cTn id="30" dur="5000" fill="hold"/>
                                        <p:tgtEl>
                                          <p:spTgt spid="844"/>
                                        </p:tgtEl>
                                        <p:attrNameLst>
                                          <p:attrName>r</p:attrName>
                                        </p:attrNameLst>
                                      </p:cBhvr>
                                    </p:animRot>
                                  </p:childTnLst>
                                </p:cTn>
                              </p:par>
                              <p:par>
                                <p:cTn id="31" presetID="8" presetClass="emph" presetSubtype="0" repeatCount="indefinite" fill="hold" nodeType="withEffect">
                                  <p:stCondLst>
                                    <p:cond delay="0"/>
                                  </p:stCondLst>
                                  <p:childTnLst>
                                    <p:animRot by="21600000">
                                      <p:cBhvr>
                                        <p:cTn id="32" dur="5000" fill="hold"/>
                                        <p:tgtEl>
                                          <p:spTgt spid="847"/>
                                        </p:tgtEl>
                                        <p:attrNameLst>
                                          <p:attrName>r</p:attrName>
                                        </p:attrNameLst>
                                      </p:cBhvr>
                                    </p:animRot>
                                  </p:childTnLst>
                                </p:cTn>
                              </p:par>
                              <p:par>
                                <p:cTn id="33" presetID="8" presetClass="emph" presetSubtype="0" repeatCount="indefinite" fill="hold" nodeType="withEffect">
                                  <p:stCondLst>
                                    <p:cond delay="0"/>
                                  </p:stCondLst>
                                  <p:childTnLst>
                                    <p:animRot by="21600000">
                                      <p:cBhvr>
                                        <p:cTn id="34" dur="5000" fill="hold"/>
                                        <p:tgtEl>
                                          <p:spTgt spid="850"/>
                                        </p:tgtEl>
                                        <p:attrNameLst>
                                          <p:attrName>r</p:attrName>
                                        </p:attrNameLst>
                                      </p:cBhvr>
                                    </p:animRot>
                                  </p:childTnLst>
                                </p:cTn>
                              </p:par>
                              <p:par>
                                <p:cTn id="35" presetID="8" presetClass="emph" presetSubtype="0" repeatCount="indefinite" fill="hold" nodeType="withEffect">
                                  <p:stCondLst>
                                    <p:cond delay="0"/>
                                  </p:stCondLst>
                                  <p:childTnLst>
                                    <p:animRot by="21600000">
                                      <p:cBhvr>
                                        <p:cTn id="36" dur="5000" fill="hold"/>
                                        <p:tgtEl>
                                          <p:spTgt spid="853"/>
                                        </p:tgtEl>
                                        <p:attrNameLst>
                                          <p:attrName>r</p:attrName>
                                        </p:attrNameLst>
                                      </p:cBhvr>
                                    </p:animRot>
                                  </p:childTnLst>
                                </p:cTn>
                              </p:par>
                              <p:par>
                                <p:cTn id="37" presetID="8" presetClass="emph" presetSubtype="0" repeatCount="indefinite" fill="hold" nodeType="withEffect">
                                  <p:stCondLst>
                                    <p:cond delay="0"/>
                                  </p:stCondLst>
                                  <p:childTnLst>
                                    <p:animRot by="21600000">
                                      <p:cBhvr>
                                        <p:cTn id="38" dur="5000" fill="hold"/>
                                        <p:tgtEl>
                                          <p:spTgt spid="856"/>
                                        </p:tgtEl>
                                        <p:attrNameLst>
                                          <p:attrName>r</p:attrName>
                                        </p:attrNameLst>
                                      </p:cBhvr>
                                    </p:animRot>
                                  </p:childTnLst>
                                </p:cTn>
                              </p:par>
                              <p:par>
                                <p:cTn id="39" presetID="8" presetClass="emph" presetSubtype="0" repeatCount="indefinite" fill="hold" nodeType="withEffect">
                                  <p:stCondLst>
                                    <p:cond delay="0"/>
                                  </p:stCondLst>
                                  <p:childTnLst>
                                    <p:animRot by="21600000">
                                      <p:cBhvr>
                                        <p:cTn id="40" dur="5000" fill="hold"/>
                                        <p:tgtEl>
                                          <p:spTgt spid="859"/>
                                        </p:tgtEl>
                                        <p:attrNameLst>
                                          <p:attrName>r</p:attrName>
                                        </p:attrNameLst>
                                      </p:cBhvr>
                                    </p:animRot>
                                  </p:childTnLst>
                                </p:cTn>
                              </p:par>
                              <p:par>
                                <p:cTn id="41" presetID="8" presetClass="emph" presetSubtype="0" repeatCount="indefinite" fill="hold" nodeType="withEffect">
                                  <p:stCondLst>
                                    <p:cond delay="0"/>
                                  </p:stCondLst>
                                  <p:childTnLst>
                                    <p:animRot by="21600000">
                                      <p:cBhvr>
                                        <p:cTn id="42" dur="5000" fill="hold"/>
                                        <p:tgtEl>
                                          <p:spTgt spid="862"/>
                                        </p:tgtEl>
                                        <p:attrNameLst>
                                          <p:attrName>r</p:attrName>
                                        </p:attrNameLst>
                                      </p:cBhvr>
                                    </p:animRot>
                                  </p:childTnLst>
                                </p:cTn>
                              </p:par>
                              <p:par>
                                <p:cTn id="43" presetID="8" presetClass="emph" presetSubtype="0" repeatCount="indefinite" fill="hold" nodeType="withEffect">
                                  <p:stCondLst>
                                    <p:cond delay="0"/>
                                  </p:stCondLst>
                                  <p:childTnLst>
                                    <p:animRot by="21600000">
                                      <p:cBhvr>
                                        <p:cTn id="44" dur="5000" fill="hold"/>
                                        <p:tgtEl>
                                          <p:spTgt spid="865"/>
                                        </p:tgtEl>
                                        <p:attrNameLst>
                                          <p:attrName>r</p:attrName>
                                        </p:attrNameLst>
                                      </p:cBhvr>
                                    </p:animRot>
                                  </p:childTnLst>
                                </p:cTn>
                              </p:par>
                              <p:par>
                                <p:cTn id="45" presetID="8" presetClass="emph" presetSubtype="0" repeatCount="indefinite" fill="hold" nodeType="withEffect">
                                  <p:stCondLst>
                                    <p:cond delay="0"/>
                                  </p:stCondLst>
                                  <p:childTnLst>
                                    <p:animRot by="21600000">
                                      <p:cBhvr>
                                        <p:cTn id="46" dur="5000" fill="hold"/>
                                        <p:tgtEl>
                                          <p:spTgt spid="868"/>
                                        </p:tgtEl>
                                        <p:attrNameLst>
                                          <p:attrName>r</p:attrName>
                                        </p:attrNameLst>
                                      </p:cBhvr>
                                    </p:animRot>
                                  </p:childTnLst>
                                </p:cTn>
                              </p:par>
                              <p:par>
                                <p:cTn id="47" presetID="8" presetClass="emph" presetSubtype="0" repeatCount="indefinite" fill="hold" nodeType="withEffect">
                                  <p:stCondLst>
                                    <p:cond delay="0"/>
                                  </p:stCondLst>
                                  <p:childTnLst>
                                    <p:animRot by="21600000">
                                      <p:cBhvr>
                                        <p:cTn id="48" dur="5000" fill="hold"/>
                                        <p:tgtEl>
                                          <p:spTgt spid="871"/>
                                        </p:tgtEl>
                                        <p:attrNameLst>
                                          <p:attrName>r</p:attrName>
                                        </p:attrNameLst>
                                      </p:cBhvr>
                                    </p:animRot>
                                  </p:childTnLst>
                                </p:cTn>
                              </p:par>
                              <p:par>
                                <p:cTn id="49" presetID="8" presetClass="emph" presetSubtype="0" repeatCount="indefinite" fill="hold" nodeType="withEffect">
                                  <p:stCondLst>
                                    <p:cond delay="0"/>
                                  </p:stCondLst>
                                  <p:childTnLst>
                                    <p:animRot by="21600000">
                                      <p:cBhvr>
                                        <p:cTn id="50" dur="5000" fill="hold"/>
                                        <p:tgtEl>
                                          <p:spTgt spid="874"/>
                                        </p:tgtEl>
                                        <p:attrNameLst>
                                          <p:attrName>r</p:attrName>
                                        </p:attrNameLst>
                                      </p:cBhvr>
                                    </p:animRot>
                                  </p:childTnLst>
                                </p:cTn>
                              </p:par>
                              <p:par>
                                <p:cTn id="51" presetID="8" presetClass="emph" presetSubtype="0" repeatCount="indefinite" fill="hold" nodeType="withEffect">
                                  <p:stCondLst>
                                    <p:cond delay="0"/>
                                  </p:stCondLst>
                                  <p:childTnLst>
                                    <p:animRot by="21600000">
                                      <p:cBhvr>
                                        <p:cTn id="52" dur="5000" fill="hold"/>
                                        <p:tgtEl>
                                          <p:spTgt spid="877"/>
                                        </p:tgtEl>
                                        <p:attrNameLst>
                                          <p:attrName>r</p:attrName>
                                        </p:attrNameLst>
                                      </p:cBhvr>
                                    </p:animRot>
                                  </p:childTnLst>
                                </p:cTn>
                              </p:par>
                              <p:par>
                                <p:cTn id="53" presetID="8" presetClass="emph" presetSubtype="0" repeatCount="indefinite" fill="hold" nodeType="withEffect">
                                  <p:stCondLst>
                                    <p:cond delay="0"/>
                                  </p:stCondLst>
                                  <p:childTnLst>
                                    <p:animRot by="21600000">
                                      <p:cBhvr>
                                        <p:cTn id="54" dur="5000" fill="hold"/>
                                        <p:tgtEl>
                                          <p:spTgt spid="880"/>
                                        </p:tgtEl>
                                        <p:attrNameLst>
                                          <p:attrName>r</p:attrName>
                                        </p:attrNameLst>
                                      </p:cBhvr>
                                    </p:animRot>
                                  </p:childTnLst>
                                </p:cTn>
                              </p:par>
                              <p:par>
                                <p:cTn id="55" presetID="8" presetClass="emph" presetSubtype="0" repeatCount="indefinite" fill="hold" nodeType="withEffect">
                                  <p:stCondLst>
                                    <p:cond delay="0"/>
                                  </p:stCondLst>
                                  <p:childTnLst>
                                    <p:animRot by="21600000">
                                      <p:cBhvr>
                                        <p:cTn id="56" dur="5000" fill="hold"/>
                                        <p:tgtEl>
                                          <p:spTgt spid="883"/>
                                        </p:tgtEl>
                                        <p:attrNameLst>
                                          <p:attrName>r</p:attrName>
                                        </p:attrNameLst>
                                      </p:cBhvr>
                                    </p:animRot>
                                  </p:childTnLst>
                                </p:cTn>
                              </p:par>
                              <p:par>
                                <p:cTn id="57" presetID="8" presetClass="emph" presetSubtype="0" repeatCount="indefinite" fill="hold" nodeType="withEffect">
                                  <p:stCondLst>
                                    <p:cond delay="0"/>
                                  </p:stCondLst>
                                  <p:childTnLst>
                                    <p:animRot by="21600000">
                                      <p:cBhvr>
                                        <p:cTn id="58" dur="5000" fill="hold"/>
                                        <p:tgtEl>
                                          <p:spTgt spid="886"/>
                                        </p:tgtEl>
                                        <p:attrNameLst>
                                          <p:attrName>r</p:attrName>
                                        </p:attrNameLst>
                                      </p:cBhvr>
                                    </p:animRot>
                                  </p:childTnLst>
                                </p:cTn>
                              </p:par>
                              <p:par>
                                <p:cTn id="59" presetID="8" presetClass="emph" presetSubtype="0" repeatCount="indefinite" fill="hold" nodeType="withEffect">
                                  <p:stCondLst>
                                    <p:cond delay="0"/>
                                  </p:stCondLst>
                                  <p:childTnLst>
                                    <p:animRot by="21600000">
                                      <p:cBhvr>
                                        <p:cTn id="60" dur="5000" fill="hold"/>
                                        <p:tgtEl>
                                          <p:spTgt spid="889"/>
                                        </p:tgtEl>
                                        <p:attrNameLst>
                                          <p:attrName>r</p:attrName>
                                        </p:attrNameLst>
                                      </p:cBhvr>
                                    </p:animRot>
                                  </p:childTnLst>
                                </p:cTn>
                              </p:par>
                              <p:par>
                                <p:cTn id="61" presetID="8" presetClass="emph" presetSubtype="0" repeatCount="indefinite" fill="hold" nodeType="withEffect">
                                  <p:stCondLst>
                                    <p:cond delay="0"/>
                                  </p:stCondLst>
                                  <p:childTnLst>
                                    <p:animRot by="21600000">
                                      <p:cBhvr>
                                        <p:cTn id="62" dur="5000" fill="hold"/>
                                        <p:tgtEl>
                                          <p:spTgt spid="892"/>
                                        </p:tgtEl>
                                        <p:attrNameLst>
                                          <p:attrName>r</p:attrName>
                                        </p:attrNameLst>
                                      </p:cBhvr>
                                    </p:animRot>
                                  </p:childTnLst>
                                </p:cTn>
                              </p:par>
                              <p:par>
                                <p:cTn id="63" presetID="8" presetClass="emph" presetSubtype="0" repeatCount="indefinite" fill="hold" nodeType="withEffect">
                                  <p:stCondLst>
                                    <p:cond delay="0"/>
                                  </p:stCondLst>
                                  <p:childTnLst>
                                    <p:animRot by="21600000">
                                      <p:cBhvr>
                                        <p:cTn id="64" dur="5000" fill="hold"/>
                                        <p:tgtEl>
                                          <p:spTgt spid="895"/>
                                        </p:tgtEl>
                                        <p:attrNameLst>
                                          <p:attrName>r</p:attrName>
                                        </p:attrNameLst>
                                      </p:cBhvr>
                                    </p:animRot>
                                  </p:childTnLst>
                                </p:cTn>
                              </p:par>
                              <p:par>
                                <p:cTn id="65" presetID="8" presetClass="emph" presetSubtype="0" repeatCount="indefinite" fill="hold" nodeType="withEffect">
                                  <p:stCondLst>
                                    <p:cond delay="0"/>
                                  </p:stCondLst>
                                  <p:childTnLst>
                                    <p:animRot by="21600000">
                                      <p:cBhvr>
                                        <p:cTn id="66" dur="5000" fill="hold"/>
                                        <p:tgtEl>
                                          <p:spTgt spid="898"/>
                                        </p:tgtEl>
                                        <p:attrNameLst>
                                          <p:attrName>r</p:attrName>
                                        </p:attrNameLst>
                                      </p:cBhvr>
                                    </p:animRot>
                                  </p:childTnLst>
                                </p:cTn>
                              </p:par>
                              <p:par>
                                <p:cTn id="67" presetID="8" presetClass="emph" presetSubtype="0" repeatCount="indefinite" fill="hold" nodeType="withEffect">
                                  <p:stCondLst>
                                    <p:cond delay="0"/>
                                  </p:stCondLst>
                                  <p:childTnLst>
                                    <p:animRot by="21600000">
                                      <p:cBhvr>
                                        <p:cTn id="68" dur="5000" fill="hold"/>
                                        <p:tgtEl>
                                          <p:spTgt spid="901"/>
                                        </p:tgtEl>
                                        <p:attrNameLst>
                                          <p:attrName>r</p:attrName>
                                        </p:attrNameLst>
                                      </p:cBhvr>
                                    </p:animRot>
                                  </p:childTnLst>
                                </p:cTn>
                              </p:par>
                              <p:par>
                                <p:cTn id="69" presetID="8" presetClass="emph" presetSubtype="0" repeatCount="indefinite" fill="hold" nodeType="withEffect">
                                  <p:stCondLst>
                                    <p:cond delay="0"/>
                                  </p:stCondLst>
                                  <p:childTnLst>
                                    <p:animRot by="21600000">
                                      <p:cBhvr>
                                        <p:cTn id="70" dur="5000" fill="hold"/>
                                        <p:tgtEl>
                                          <p:spTgt spid="904"/>
                                        </p:tgtEl>
                                        <p:attrNameLst>
                                          <p:attrName>r</p:attrName>
                                        </p:attrNameLst>
                                      </p:cBhvr>
                                    </p:animRot>
                                  </p:childTnLst>
                                </p:cTn>
                              </p:par>
                              <p:par>
                                <p:cTn id="71" presetID="8" presetClass="emph" presetSubtype="0" repeatCount="indefinite" fill="hold" nodeType="withEffect">
                                  <p:stCondLst>
                                    <p:cond delay="0"/>
                                  </p:stCondLst>
                                  <p:childTnLst>
                                    <p:animRot by="21600000">
                                      <p:cBhvr>
                                        <p:cTn id="72" dur="5000" fill="hold"/>
                                        <p:tgtEl>
                                          <p:spTgt spid="907"/>
                                        </p:tgtEl>
                                        <p:attrNameLst>
                                          <p:attrName>r</p:attrName>
                                        </p:attrNameLst>
                                      </p:cBhvr>
                                    </p:animRot>
                                  </p:childTnLst>
                                </p:cTn>
                              </p:par>
                              <p:par>
                                <p:cTn id="73" presetID="8" presetClass="emph" presetSubtype="0" repeatCount="indefinite" fill="hold" nodeType="withEffect">
                                  <p:stCondLst>
                                    <p:cond delay="0"/>
                                  </p:stCondLst>
                                  <p:childTnLst>
                                    <p:animRot by="21600000">
                                      <p:cBhvr>
                                        <p:cTn id="74" dur="5000" fill="hold"/>
                                        <p:tgtEl>
                                          <p:spTgt spid="910"/>
                                        </p:tgtEl>
                                        <p:attrNameLst>
                                          <p:attrName>r</p:attrName>
                                        </p:attrNameLst>
                                      </p:cBhvr>
                                    </p:animRot>
                                  </p:childTnLst>
                                </p:cTn>
                              </p:par>
                              <p:par>
                                <p:cTn id="75" presetID="8" presetClass="emph" presetSubtype="0" repeatCount="indefinite" fill="hold" nodeType="withEffect">
                                  <p:stCondLst>
                                    <p:cond delay="0"/>
                                  </p:stCondLst>
                                  <p:childTnLst>
                                    <p:animRot by="21600000">
                                      <p:cBhvr>
                                        <p:cTn id="76" dur="5000" fill="hold"/>
                                        <p:tgtEl>
                                          <p:spTgt spid="913"/>
                                        </p:tgtEl>
                                        <p:attrNameLst>
                                          <p:attrName>r</p:attrName>
                                        </p:attrNameLst>
                                      </p:cBhvr>
                                    </p:animRot>
                                  </p:childTnLst>
                                </p:cTn>
                              </p:par>
                              <p:par>
                                <p:cTn id="77" presetID="8" presetClass="emph" presetSubtype="0" repeatCount="indefinite" fill="hold" nodeType="withEffect">
                                  <p:stCondLst>
                                    <p:cond delay="0"/>
                                  </p:stCondLst>
                                  <p:childTnLst>
                                    <p:animRot by="21600000">
                                      <p:cBhvr>
                                        <p:cTn id="78" dur="5000" fill="hold"/>
                                        <p:tgtEl>
                                          <p:spTgt spid="916"/>
                                        </p:tgtEl>
                                        <p:attrNameLst>
                                          <p:attrName>r</p:attrName>
                                        </p:attrNameLst>
                                      </p:cBhvr>
                                    </p:animRot>
                                  </p:childTnLst>
                                </p:cTn>
                              </p:par>
                              <p:par>
                                <p:cTn id="79" presetID="8" presetClass="emph" presetSubtype="0" repeatCount="indefinite" fill="hold" nodeType="withEffect">
                                  <p:stCondLst>
                                    <p:cond delay="0"/>
                                  </p:stCondLst>
                                  <p:childTnLst>
                                    <p:animRot by="21600000">
                                      <p:cBhvr>
                                        <p:cTn id="80" dur="5000" fill="hold"/>
                                        <p:tgtEl>
                                          <p:spTgt spid="919"/>
                                        </p:tgtEl>
                                        <p:attrNameLst>
                                          <p:attrName>r</p:attrName>
                                        </p:attrNameLst>
                                      </p:cBhvr>
                                    </p:animRot>
                                  </p:childTnLst>
                                </p:cTn>
                              </p:par>
                              <p:par>
                                <p:cTn id="81" presetID="8" presetClass="emph" presetSubtype="0" repeatCount="indefinite" fill="hold" nodeType="withEffect">
                                  <p:stCondLst>
                                    <p:cond delay="0"/>
                                  </p:stCondLst>
                                  <p:childTnLst>
                                    <p:animRot by="21600000">
                                      <p:cBhvr>
                                        <p:cTn id="82" dur="5000" fill="hold"/>
                                        <p:tgtEl>
                                          <p:spTgt spid="922"/>
                                        </p:tgtEl>
                                        <p:attrNameLst>
                                          <p:attrName>r</p:attrName>
                                        </p:attrNameLst>
                                      </p:cBhvr>
                                    </p:animRot>
                                  </p:childTnLst>
                                </p:cTn>
                              </p:par>
                              <p:par>
                                <p:cTn id="83" presetID="8" presetClass="emph" presetSubtype="0" repeatCount="indefinite" fill="hold" nodeType="withEffect">
                                  <p:stCondLst>
                                    <p:cond delay="0"/>
                                  </p:stCondLst>
                                  <p:childTnLst>
                                    <p:animRot by="21600000">
                                      <p:cBhvr>
                                        <p:cTn id="84" dur="5000" fill="hold"/>
                                        <p:tgtEl>
                                          <p:spTgt spid="1041"/>
                                        </p:tgtEl>
                                        <p:attrNameLst>
                                          <p:attrName>r</p:attrName>
                                        </p:attrNameLst>
                                      </p:cBhvr>
                                    </p:animRot>
                                  </p:childTnLst>
                                </p:cTn>
                              </p:par>
                              <p:par>
                                <p:cTn id="85" presetID="8" presetClass="emph" presetSubtype="0" repeatCount="indefinite" fill="hold" nodeType="withEffect">
                                  <p:stCondLst>
                                    <p:cond delay="0"/>
                                  </p:stCondLst>
                                  <p:childTnLst>
                                    <p:animRot by="21600000">
                                      <p:cBhvr>
                                        <p:cTn id="86" dur="5000" fill="hold"/>
                                        <p:tgtEl>
                                          <p:spTgt spid="1044"/>
                                        </p:tgtEl>
                                        <p:attrNameLst>
                                          <p:attrName>r</p:attrName>
                                        </p:attrNameLst>
                                      </p:cBhvr>
                                    </p:animRot>
                                  </p:childTnLst>
                                </p:cTn>
                              </p:par>
                              <p:par>
                                <p:cTn id="87" presetID="8" presetClass="emph" presetSubtype="0" repeatCount="indefinite" fill="hold" nodeType="withEffect">
                                  <p:stCondLst>
                                    <p:cond delay="0"/>
                                  </p:stCondLst>
                                  <p:childTnLst>
                                    <p:animRot by="21600000">
                                      <p:cBhvr>
                                        <p:cTn id="88" dur="5000" fill="hold"/>
                                        <p:tgtEl>
                                          <p:spTgt spid="1047"/>
                                        </p:tgtEl>
                                        <p:attrNameLst>
                                          <p:attrName>r</p:attrName>
                                        </p:attrNameLst>
                                      </p:cBhvr>
                                    </p:animRot>
                                  </p:childTnLst>
                                </p:cTn>
                              </p:par>
                              <p:par>
                                <p:cTn id="89" presetID="8" presetClass="emph" presetSubtype="0" repeatCount="indefinite" fill="hold" nodeType="withEffect">
                                  <p:stCondLst>
                                    <p:cond delay="0"/>
                                  </p:stCondLst>
                                  <p:childTnLst>
                                    <p:animRot by="21600000">
                                      <p:cBhvr>
                                        <p:cTn id="90" dur="5000" fill="hold"/>
                                        <p:tgtEl>
                                          <p:spTgt spid="1050"/>
                                        </p:tgtEl>
                                        <p:attrNameLst>
                                          <p:attrName>r</p:attrName>
                                        </p:attrNameLst>
                                      </p:cBhvr>
                                    </p:animRot>
                                  </p:childTnLst>
                                </p:cTn>
                              </p:par>
                              <p:par>
                                <p:cTn id="91" presetID="8" presetClass="emph" presetSubtype="0" repeatCount="indefinite" fill="hold" nodeType="withEffect">
                                  <p:stCondLst>
                                    <p:cond delay="0"/>
                                  </p:stCondLst>
                                  <p:childTnLst>
                                    <p:animRot by="21600000">
                                      <p:cBhvr>
                                        <p:cTn id="92" dur="5000" fill="hold"/>
                                        <p:tgtEl>
                                          <p:spTgt spid="1053"/>
                                        </p:tgtEl>
                                        <p:attrNameLst>
                                          <p:attrName>r</p:attrName>
                                        </p:attrNameLst>
                                      </p:cBhvr>
                                    </p:animRot>
                                  </p:childTnLst>
                                </p:cTn>
                              </p:par>
                              <p:par>
                                <p:cTn id="93" presetID="8" presetClass="emph" presetSubtype="0" repeatCount="indefinite" fill="hold" nodeType="withEffect">
                                  <p:stCondLst>
                                    <p:cond delay="0"/>
                                  </p:stCondLst>
                                  <p:childTnLst>
                                    <p:animRot by="21600000">
                                      <p:cBhvr>
                                        <p:cTn id="94" dur="5000" fill="hold"/>
                                        <p:tgtEl>
                                          <p:spTgt spid="1056"/>
                                        </p:tgtEl>
                                        <p:attrNameLst>
                                          <p:attrName>r</p:attrName>
                                        </p:attrNameLst>
                                      </p:cBhvr>
                                    </p:animRot>
                                  </p:childTnLst>
                                </p:cTn>
                              </p:par>
                              <p:par>
                                <p:cTn id="95" presetID="8" presetClass="emph" presetSubtype="0" repeatCount="indefinite" fill="hold" nodeType="withEffect">
                                  <p:stCondLst>
                                    <p:cond delay="0"/>
                                  </p:stCondLst>
                                  <p:childTnLst>
                                    <p:animRot by="21600000">
                                      <p:cBhvr>
                                        <p:cTn id="96" dur="5000" fill="hold"/>
                                        <p:tgtEl>
                                          <p:spTgt spid="1059"/>
                                        </p:tgtEl>
                                        <p:attrNameLst>
                                          <p:attrName>r</p:attrName>
                                        </p:attrNameLst>
                                      </p:cBhvr>
                                    </p:animRot>
                                  </p:childTnLst>
                                </p:cTn>
                              </p:par>
                              <p:par>
                                <p:cTn id="97" presetID="8" presetClass="emph" presetSubtype="0" repeatCount="indefinite" fill="hold" nodeType="withEffect">
                                  <p:stCondLst>
                                    <p:cond delay="0"/>
                                  </p:stCondLst>
                                  <p:childTnLst>
                                    <p:animRot by="21600000">
                                      <p:cBhvr>
                                        <p:cTn id="98" dur="5000" fill="hold"/>
                                        <p:tgtEl>
                                          <p:spTgt spid="1062"/>
                                        </p:tgtEl>
                                        <p:attrNameLst>
                                          <p:attrName>r</p:attrName>
                                        </p:attrNameLst>
                                      </p:cBhvr>
                                    </p:animRot>
                                  </p:childTnLst>
                                </p:cTn>
                              </p:par>
                              <p:par>
                                <p:cTn id="99" presetID="8" presetClass="emph" presetSubtype="0" repeatCount="indefinite" fill="hold" nodeType="withEffect">
                                  <p:stCondLst>
                                    <p:cond delay="0"/>
                                  </p:stCondLst>
                                  <p:childTnLst>
                                    <p:animRot by="21600000">
                                      <p:cBhvr>
                                        <p:cTn id="100" dur="5000" fill="hold"/>
                                        <p:tgtEl>
                                          <p:spTgt spid="1065"/>
                                        </p:tgtEl>
                                        <p:attrNameLst>
                                          <p:attrName>r</p:attrName>
                                        </p:attrNameLst>
                                      </p:cBhvr>
                                    </p:animRot>
                                  </p:childTnLst>
                                </p:cTn>
                              </p:par>
                              <p:par>
                                <p:cTn id="101" presetID="8" presetClass="emph" presetSubtype="0" repeatCount="indefinite" fill="hold" nodeType="withEffect">
                                  <p:stCondLst>
                                    <p:cond delay="0"/>
                                  </p:stCondLst>
                                  <p:childTnLst>
                                    <p:animRot by="21600000">
                                      <p:cBhvr>
                                        <p:cTn id="102" dur="5000" fill="hold"/>
                                        <p:tgtEl>
                                          <p:spTgt spid="1068"/>
                                        </p:tgtEl>
                                        <p:attrNameLst>
                                          <p:attrName>r</p:attrName>
                                        </p:attrNameLst>
                                      </p:cBhvr>
                                    </p:animRot>
                                  </p:childTnLst>
                                </p:cTn>
                              </p:par>
                              <p:par>
                                <p:cTn id="103" presetID="8" presetClass="emph" presetSubtype="0" repeatCount="indefinite" fill="hold" nodeType="withEffect">
                                  <p:stCondLst>
                                    <p:cond delay="0"/>
                                  </p:stCondLst>
                                  <p:childTnLst>
                                    <p:animRot by="21600000">
                                      <p:cBhvr>
                                        <p:cTn id="104" dur="5000" fill="hold"/>
                                        <p:tgtEl>
                                          <p:spTgt spid="1071"/>
                                        </p:tgtEl>
                                        <p:attrNameLst>
                                          <p:attrName>r</p:attrName>
                                        </p:attrNameLst>
                                      </p:cBhvr>
                                    </p:animRot>
                                  </p:childTnLst>
                                </p:cTn>
                              </p:par>
                              <p:par>
                                <p:cTn id="105" presetID="8" presetClass="emph" presetSubtype="0" repeatCount="indefinite" fill="hold" nodeType="withEffect">
                                  <p:stCondLst>
                                    <p:cond delay="0"/>
                                  </p:stCondLst>
                                  <p:childTnLst>
                                    <p:animRot by="21600000">
                                      <p:cBhvr>
                                        <p:cTn id="106" dur="5000" fill="hold"/>
                                        <p:tgtEl>
                                          <p:spTgt spid="1074"/>
                                        </p:tgtEl>
                                        <p:attrNameLst>
                                          <p:attrName>r</p:attrName>
                                        </p:attrNameLst>
                                      </p:cBhvr>
                                    </p:animRot>
                                  </p:childTnLst>
                                </p:cTn>
                              </p:par>
                              <p:par>
                                <p:cTn id="107" presetID="8" presetClass="emph" presetSubtype="0" repeatCount="indefinite" fill="hold" nodeType="withEffect">
                                  <p:stCondLst>
                                    <p:cond delay="0"/>
                                  </p:stCondLst>
                                  <p:childTnLst>
                                    <p:animRot by="21600000">
                                      <p:cBhvr>
                                        <p:cTn id="108" dur="5000" fill="hold"/>
                                        <p:tgtEl>
                                          <p:spTgt spid="1077"/>
                                        </p:tgtEl>
                                        <p:attrNameLst>
                                          <p:attrName>r</p:attrName>
                                        </p:attrNameLst>
                                      </p:cBhvr>
                                    </p:animRot>
                                  </p:childTnLst>
                                </p:cTn>
                              </p:par>
                              <p:par>
                                <p:cTn id="109" presetID="8" presetClass="emph" presetSubtype="0" repeatCount="indefinite" fill="hold" nodeType="withEffect">
                                  <p:stCondLst>
                                    <p:cond delay="0"/>
                                  </p:stCondLst>
                                  <p:childTnLst>
                                    <p:animRot by="21600000">
                                      <p:cBhvr>
                                        <p:cTn id="110" dur="5000" fill="hold"/>
                                        <p:tgtEl>
                                          <p:spTgt spid="1080"/>
                                        </p:tgtEl>
                                        <p:attrNameLst>
                                          <p:attrName>r</p:attrName>
                                        </p:attrNameLst>
                                      </p:cBhvr>
                                    </p:animRot>
                                  </p:childTnLst>
                                </p:cTn>
                              </p:par>
                              <p:par>
                                <p:cTn id="111" presetID="8" presetClass="emph" presetSubtype="0" repeatCount="indefinite" fill="hold" nodeType="withEffect">
                                  <p:stCondLst>
                                    <p:cond delay="0"/>
                                  </p:stCondLst>
                                  <p:childTnLst>
                                    <p:animRot by="21600000">
                                      <p:cBhvr>
                                        <p:cTn id="112" dur="5000" fill="hold"/>
                                        <p:tgtEl>
                                          <p:spTgt spid="1083"/>
                                        </p:tgtEl>
                                        <p:attrNameLst>
                                          <p:attrName>r</p:attrName>
                                        </p:attrNameLst>
                                      </p:cBhvr>
                                    </p:animRot>
                                  </p:childTnLst>
                                </p:cTn>
                              </p:par>
                              <p:par>
                                <p:cTn id="113" presetID="8" presetClass="emph" presetSubtype="0" repeatCount="indefinite" fill="hold" nodeType="withEffect">
                                  <p:stCondLst>
                                    <p:cond delay="0"/>
                                  </p:stCondLst>
                                  <p:childTnLst>
                                    <p:animRot by="21600000">
                                      <p:cBhvr>
                                        <p:cTn id="114" dur="5000" fill="hold"/>
                                        <p:tgtEl>
                                          <p:spTgt spid="1086"/>
                                        </p:tgtEl>
                                        <p:attrNameLst>
                                          <p:attrName>r</p:attrName>
                                        </p:attrNameLst>
                                      </p:cBhvr>
                                    </p:animRot>
                                  </p:childTnLst>
                                </p:cTn>
                              </p:par>
                              <p:par>
                                <p:cTn id="115" presetID="8" presetClass="emph" presetSubtype="0" repeatCount="indefinite" fill="hold" nodeType="withEffect">
                                  <p:stCondLst>
                                    <p:cond delay="0"/>
                                  </p:stCondLst>
                                  <p:childTnLst>
                                    <p:animRot by="21600000">
                                      <p:cBhvr>
                                        <p:cTn id="116" dur="5000" fill="hold"/>
                                        <p:tgtEl>
                                          <p:spTgt spid="1089"/>
                                        </p:tgtEl>
                                        <p:attrNameLst>
                                          <p:attrName>r</p:attrName>
                                        </p:attrNameLst>
                                      </p:cBhvr>
                                    </p:animRot>
                                  </p:childTnLst>
                                </p:cTn>
                              </p:par>
                              <p:par>
                                <p:cTn id="117" presetID="8" presetClass="emph" presetSubtype="0" repeatCount="indefinite" fill="hold" nodeType="withEffect">
                                  <p:stCondLst>
                                    <p:cond delay="0"/>
                                  </p:stCondLst>
                                  <p:childTnLst>
                                    <p:animRot by="21600000">
                                      <p:cBhvr>
                                        <p:cTn id="118" dur="5000" fill="hold"/>
                                        <p:tgtEl>
                                          <p:spTgt spid="1092"/>
                                        </p:tgtEl>
                                        <p:attrNameLst>
                                          <p:attrName>r</p:attrName>
                                        </p:attrNameLst>
                                      </p:cBhvr>
                                    </p:animRot>
                                  </p:childTnLst>
                                </p:cTn>
                              </p:par>
                              <p:par>
                                <p:cTn id="119" presetID="8" presetClass="emph" presetSubtype="0" repeatCount="indefinite" fill="hold" nodeType="withEffect">
                                  <p:stCondLst>
                                    <p:cond delay="0"/>
                                  </p:stCondLst>
                                  <p:childTnLst>
                                    <p:animRot by="21600000">
                                      <p:cBhvr>
                                        <p:cTn id="120" dur="5000" fill="hold"/>
                                        <p:tgtEl>
                                          <p:spTgt spid="1095"/>
                                        </p:tgtEl>
                                        <p:attrNameLst>
                                          <p:attrName>r</p:attrName>
                                        </p:attrNameLst>
                                      </p:cBhvr>
                                    </p:animRot>
                                  </p:childTnLst>
                                </p:cTn>
                              </p:par>
                              <p:par>
                                <p:cTn id="121" presetID="8" presetClass="emph" presetSubtype="0" repeatCount="indefinite" fill="hold" nodeType="withEffect">
                                  <p:stCondLst>
                                    <p:cond delay="0"/>
                                  </p:stCondLst>
                                  <p:childTnLst>
                                    <p:animRot by="21600000">
                                      <p:cBhvr>
                                        <p:cTn id="122" dur="5000" fill="hold"/>
                                        <p:tgtEl>
                                          <p:spTgt spid="1098"/>
                                        </p:tgtEl>
                                        <p:attrNameLst>
                                          <p:attrName>r</p:attrName>
                                        </p:attrNameLst>
                                      </p:cBhvr>
                                    </p:animRot>
                                  </p:childTnLst>
                                </p:cTn>
                              </p:par>
                              <p:par>
                                <p:cTn id="123" presetID="8" presetClass="emph" presetSubtype="0" repeatCount="indefinite" fill="hold" nodeType="withEffect">
                                  <p:stCondLst>
                                    <p:cond delay="0"/>
                                  </p:stCondLst>
                                  <p:childTnLst>
                                    <p:animRot by="21600000">
                                      <p:cBhvr>
                                        <p:cTn id="124" dur="5000" fill="hold"/>
                                        <p:tgtEl>
                                          <p:spTgt spid="1101"/>
                                        </p:tgtEl>
                                        <p:attrNameLst>
                                          <p:attrName>r</p:attrName>
                                        </p:attrNameLst>
                                      </p:cBhvr>
                                    </p:animRot>
                                  </p:childTnLst>
                                </p:cTn>
                              </p:par>
                              <p:par>
                                <p:cTn id="125" presetID="8" presetClass="emph" presetSubtype="0" repeatCount="indefinite" fill="hold" nodeType="withEffect">
                                  <p:stCondLst>
                                    <p:cond delay="0"/>
                                  </p:stCondLst>
                                  <p:childTnLst>
                                    <p:animRot by="21600000">
                                      <p:cBhvr>
                                        <p:cTn id="126" dur="5000" fill="hold"/>
                                        <p:tgtEl>
                                          <p:spTgt spid="1104"/>
                                        </p:tgtEl>
                                        <p:attrNameLst>
                                          <p:attrName>r</p:attrName>
                                        </p:attrNameLst>
                                      </p:cBhvr>
                                    </p:animRot>
                                  </p:childTnLst>
                                </p:cTn>
                              </p:par>
                              <p:par>
                                <p:cTn id="127" presetID="8" presetClass="emph" presetSubtype="0" repeatCount="indefinite" fill="hold" nodeType="withEffect">
                                  <p:stCondLst>
                                    <p:cond delay="0"/>
                                  </p:stCondLst>
                                  <p:childTnLst>
                                    <p:animRot by="21600000">
                                      <p:cBhvr>
                                        <p:cTn id="128" dur="5000" fill="hold"/>
                                        <p:tgtEl>
                                          <p:spTgt spid="1107"/>
                                        </p:tgtEl>
                                        <p:attrNameLst>
                                          <p:attrName>r</p:attrName>
                                        </p:attrNameLst>
                                      </p:cBhvr>
                                    </p:animRot>
                                  </p:childTnLst>
                                </p:cTn>
                              </p:par>
                              <p:par>
                                <p:cTn id="129" presetID="8" presetClass="emph" presetSubtype="0" repeatCount="indefinite" fill="hold" nodeType="withEffect">
                                  <p:stCondLst>
                                    <p:cond delay="0"/>
                                  </p:stCondLst>
                                  <p:childTnLst>
                                    <p:animRot by="21600000">
                                      <p:cBhvr>
                                        <p:cTn id="130" dur="5000" fill="hold"/>
                                        <p:tgtEl>
                                          <p:spTgt spid="1110"/>
                                        </p:tgtEl>
                                        <p:attrNameLst>
                                          <p:attrName>r</p:attrName>
                                        </p:attrNameLst>
                                      </p:cBhvr>
                                    </p:animRot>
                                  </p:childTnLst>
                                </p:cTn>
                              </p:par>
                              <p:par>
                                <p:cTn id="131" presetID="8" presetClass="emph" presetSubtype="0" repeatCount="indefinite" fill="hold" nodeType="withEffect">
                                  <p:stCondLst>
                                    <p:cond delay="0"/>
                                  </p:stCondLst>
                                  <p:childTnLst>
                                    <p:animRot by="21600000">
                                      <p:cBhvr>
                                        <p:cTn id="132" dur="5000" fill="hold"/>
                                        <p:tgtEl>
                                          <p:spTgt spid="1113"/>
                                        </p:tgtEl>
                                        <p:attrNameLst>
                                          <p:attrName>r</p:attrName>
                                        </p:attrNameLst>
                                      </p:cBhvr>
                                    </p:animRot>
                                  </p:childTnLst>
                                </p:cTn>
                              </p:par>
                              <p:par>
                                <p:cTn id="133" presetID="8" presetClass="emph" presetSubtype="0" repeatCount="indefinite" fill="hold" nodeType="withEffect">
                                  <p:stCondLst>
                                    <p:cond delay="0"/>
                                  </p:stCondLst>
                                  <p:childTnLst>
                                    <p:animRot by="21600000">
                                      <p:cBhvr>
                                        <p:cTn id="134" dur="5000" fill="hold"/>
                                        <p:tgtEl>
                                          <p:spTgt spid="1116"/>
                                        </p:tgtEl>
                                        <p:attrNameLst>
                                          <p:attrName>r</p:attrName>
                                        </p:attrNameLst>
                                      </p:cBhvr>
                                    </p:animRot>
                                  </p:childTnLst>
                                </p:cTn>
                              </p:par>
                              <p:par>
                                <p:cTn id="135" presetID="8" presetClass="emph" presetSubtype="0" repeatCount="indefinite" fill="hold" nodeType="withEffect">
                                  <p:stCondLst>
                                    <p:cond delay="0"/>
                                  </p:stCondLst>
                                  <p:childTnLst>
                                    <p:animRot by="21600000">
                                      <p:cBhvr>
                                        <p:cTn id="136" dur="5000" fill="hold"/>
                                        <p:tgtEl>
                                          <p:spTgt spid="1119"/>
                                        </p:tgtEl>
                                        <p:attrNameLst>
                                          <p:attrName>r</p:attrName>
                                        </p:attrNameLst>
                                      </p:cBhvr>
                                    </p:animRot>
                                  </p:childTnLst>
                                </p:cTn>
                              </p:par>
                              <p:par>
                                <p:cTn id="137" presetID="8" presetClass="emph" presetSubtype="0" repeatCount="indefinite" fill="hold" nodeType="withEffect">
                                  <p:stCondLst>
                                    <p:cond delay="0"/>
                                  </p:stCondLst>
                                  <p:childTnLst>
                                    <p:animRot by="21600000">
                                      <p:cBhvr>
                                        <p:cTn id="138" dur="5000" fill="hold"/>
                                        <p:tgtEl>
                                          <p:spTgt spid="1122"/>
                                        </p:tgtEl>
                                        <p:attrNameLst>
                                          <p:attrName>r</p:attrName>
                                        </p:attrNameLst>
                                      </p:cBhvr>
                                    </p:animRot>
                                  </p:childTnLst>
                                </p:cTn>
                              </p:par>
                              <p:par>
                                <p:cTn id="139" presetID="8" presetClass="emph" presetSubtype="0" repeatCount="indefinite" fill="hold" nodeType="withEffect">
                                  <p:stCondLst>
                                    <p:cond delay="0"/>
                                  </p:stCondLst>
                                  <p:childTnLst>
                                    <p:animRot by="21600000">
                                      <p:cBhvr>
                                        <p:cTn id="140" dur="5000" fill="hold"/>
                                        <p:tgtEl>
                                          <p:spTgt spid="1125"/>
                                        </p:tgtEl>
                                        <p:attrNameLst>
                                          <p:attrName>r</p:attrName>
                                        </p:attrNameLst>
                                      </p:cBhvr>
                                    </p:animRot>
                                  </p:childTnLst>
                                </p:cTn>
                              </p:par>
                              <p:par>
                                <p:cTn id="141" presetID="8" presetClass="emph" presetSubtype="0" repeatCount="indefinite" fill="hold" nodeType="withEffect">
                                  <p:stCondLst>
                                    <p:cond delay="0"/>
                                  </p:stCondLst>
                                  <p:childTnLst>
                                    <p:animRot by="21600000">
                                      <p:cBhvr>
                                        <p:cTn id="142" dur="5000" fill="hold"/>
                                        <p:tgtEl>
                                          <p:spTgt spid="1128"/>
                                        </p:tgtEl>
                                        <p:attrNameLst>
                                          <p:attrName>r</p:attrName>
                                        </p:attrNameLst>
                                      </p:cBhvr>
                                    </p:animRot>
                                  </p:childTnLst>
                                </p:cTn>
                              </p:par>
                              <p:par>
                                <p:cTn id="143" presetID="8" presetClass="emph" presetSubtype="0" repeatCount="indefinite" fill="hold" nodeType="withEffect">
                                  <p:stCondLst>
                                    <p:cond delay="0"/>
                                  </p:stCondLst>
                                  <p:childTnLst>
                                    <p:animRot by="21600000">
                                      <p:cBhvr>
                                        <p:cTn id="144" dur="5000" fill="hold"/>
                                        <p:tgtEl>
                                          <p:spTgt spid="1131"/>
                                        </p:tgtEl>
                                        <p:attrNameLst>
                                          <p:attrName>r</p:attrName>
                                        </p:attrNameLst>
                                      </p:cBhvr>
                                    </p:animRot>
                                  </p:childTnLst>
                                </p:cTn>
                              </p:par>
                              <p:par>
                                <p:cTn id="145" presetID="8" presetClass="emph" presetSubtype="0" repeatCount="indefinite" fill="hold" nodeType="withEffect">
                                  <p:stCondLst>
                                    <p:cond delay="0"/>
                                  </p:stCondLst>
                                  <p:childTnLst>
                                    <p:animRot by="21600000">
                                      <p:cBhvr>
                                        <p:cTn id="146" dur="5000" fill="hold"/>
                                        <p:tgtEl>
                                          <p:spTgt spid="1134"/>
                                        </p:tgtEl>
                                        <p:attrNameLst>
                                          <p:attrName>r</p:attrName>
                                        </p:attrNameLst>
                                      </p:cBhvr>
                                    </p:animRot>
                                  </p:childTnLst>
                                </p:cTn>
                              </p:par>
                              <p:par>
                                <p:cTn id="147" presetID="8" presetClass="emph" presetSubtype="0" repeatCount="indefinite" fill="hold" nodeType="withEffect">
                                  <p:stCondLst>
                                    <p:cond delay="0"/>
                                  </p:stCondLst>
                                  <p:childTnLst>
                                    <p:animRot by="21600000">
                                      <p:cBhvr>
                                        <p:cTn id="148" dur="5000" fill="hold"/>
                                        <p:tgtEl>
                                          <p:spTgt spid="1137"/>
                                        </p:tgtEl>
                                        <p:attrNameLst>
                                          <p:attrName>r</p:attrName>
                                        </p:attrNameLst>
                                      </p:cBhvr>
                                    </p:animRot>
                                  </p:childTnLst>
                                </p:cTn>
                              </p:par>
                              <p:par>
                                <p:cTn id="149" presetID="8" presetClass="emph" presetSubtype="0" repeatCount="indefinite" fill="hold" nodeType="withEffect">
                                  <p:stCondLst>
                                    <p:cond delay="0"/>
                                  </p:stCondLst>
                                  <p:childTnLst>
                                    <p:animRot by="21600000">
                                      <p:cBhvr>
                                        <p:cTn id="150" dur="5000" fill="hold"/>
                                        <p:tgtEl>
                                          <p:spTgt spid="1140"/>
                                        </p:tgtEl>
                                        <p:attrNameLst>
                                          <p:attrName>r</p:attrName>
                                        </p:attrNameLst>
                                      </p:cBhvr>
                                    </p:animRot>
                                  </p:childTnLst>
                                </p:cTn>
                              </p:par>
                              <p:par>
                                <p:cTn id="151" presetID="8" presetClass="emph" presetSubtype="0" repeatCount="indefinite" fill="hold" nodeType="withEffect">
                                  <p:stCondLst>
                                    <p:cond delay="0"/>
                                  </p:stCondLst>
                                  <p:childTnLst>
                                    <p:animRot by="21600000">
                                      <p:cBhvr>
                                        <p:cTn id="152" dur="5000" fill="hold"/>
                                        <p:tgtEl>
                                          <p:spTgt spid="1143"/>
                                        </p:tgtEl>
                                        <p:attrNameLst>
                                          <p:attrName>r</p:attrName>
                                        </p:attrNameLst>
                                      </p:cBhvr>
                                    </p:animRot>
                                  </p:childTnLst>
                                </p:cTn>
                              </p:par>
                              <p:par>
                                <p:cTn id="153" presetID="8" presetClass="emph" presetSubtype="0" repeatCount="indefinite" fill="hold" nodeType="withEffect">
                                  <p:stCondLst>
                                    <p:cond delay="0"/>
                                  </p:stCondLst>
                                  <p:childTnLst>
                                    <p:animRot by="21600000">
                                      <p:cBhvr>
                                        <p:cTn id="154" dur="5000" fill="hold"/>
                                        <p:tgtEl>
                                          <p:spTgt spid="1146"/>
                                        </p:tgtEl>
                                        <p:attrNameLst>
                                          <p:attrName>r</p:attrName>
                                        </p:attrNameLst>
                                      </p:cBhvr>
                                    </p:animRot>
                                  </p:childTnLst>
                                </p:cTn>
                              </p:par>
                              <p:par>
                                <p:cTn id="155" presetID="8" presetClass="emph" presetSubtype="0" repeatCount="indefinite" fill="hold" nodeType="withEffect">
                                  <p:stCondLst>
                                    <p:cond delay="0"/>
                                  </p:stCondLst>
                                  <p:childTnLst>
                                    <p:animRot by="21600000">
                                      <p:cBhvr>
                                        <p:cTn id="156" dur="5000" fill="hold"/>
                                        <p:tgtEl>
                                          <p:spTgt spid="1149"/>
                                        </p:tgtEl>
                                        <p:attrNameLst>
                                          <p:attrName>r</p:attrName>
                                        </p:attrNameLst>
                                      </p:cBhvr>
                                    </p:animRot>
                                  </p:childTnLst>
                                </p:cTn>
                              </p:par>
                              <p:par>
                                <p:cTn id="157" presetID="8" presetClass="emph" presetSubtype="0" repeatCount="indefinite" fill="hold" nodeType="withEffect">
                                  <p:stCondLst>
                                    <p:cond delay="0"/>
                                  </p:stCondLst>
                                  <p:childTnLst>
                                    <p:animRot by="21600000">
                                      <p:cBhvr>
                                        <p:cTn id="158" dur="5000" fill="hold"/>
                                        <p:tgtEl>
                                          <p:spTgt spid="1152"/>
                                        </p:tgtEl>
                                        <p:attrNameLst>
                                          <p:attrName>r</p:attrName>
                                        </p:attrNameLst>
                                      </p:cBhvr>
                                    </p:animRot>
                                  </p:childTnLst>
                                </p:cTn>
                              </p:par>
                              <p:par>
                                <p:cTn id="159" presetID="8" presetClass="emph" presetSubtype="0" repeatCount="indefinite" fill="hold" nodeType="withEffect">
                                  <p:stCondLst>
                                    <p:cond delay="0"/>
                                  </p:stCondLst>
                                  <p:childTnLst>
                                    <p:animRot by="21600000">
                                      <p:cBhvr>
                                        <p:cTn id="160" dur="5000" fill="hold"/>
                                        <p:tgtEl>
                                          <p:spTgt spid="1155"/>
                                        </p:tgtEl>
                                        <p:attrNameLst>
                                          <p:attrName>r</p:attrName>
                                        </p:attrNameLst>
                                      </p:cBhvr>
                                    </p:animRot>
                                  </p:childTnLst>
                                </p:cTn>
                              </p:par>
                              <p:par>
                                <p:cTn id="161" presetID="8" presetClass="emph" presetSubtype="0" repeatCount="indefinite" fill="hold" nodeType="withEffect">
                                  <p:stCondLst>
                                    <p:cond delay="0"/>
                                  </p:stCondLst>
                                  <p:childTnLst>
                                    <p:animRot by="21600000">
                                      <p:cBhvr>
                                        <p:cTn id="162" dur="5000" fill="hold"/>
                                        <p:tgtEl>
                                          <p:spTgt spid="1158"/>
                                        </p:tgtEl>
                                        <p:attrNameLst>
                                          <p:attrName>r</p:attrName>
                                        </p:attrNameLst>
                                      </p:cBhvr>
                                    </p:animRot>
                                  </p:childTnLst>
                                </p:cTn>
                              </p:par>
                              <p:par>
                                <p:cTn id="163" presetID="8" presetClass="emph" presetSubtype="0" repeatCount="indefinite" fill="hold" nodeType="withEffect">
                                  <p:stCondLst>
                                    <p:cond delay="0"/>
                                  </p:stCondLst>
                                  <p:childTnLst>
                                    <p:animRot by="21600000">
                                      <p:cBhvr>
                                        <p:cTn id="164" dur="5000" fill="hold"/>
                                        <p:tgtEl>
                                          <p:spTgt spid="1161"/>
                                        </p:tgtEl>
                                        <p:attrNameLst>
                                          <p:attrName>r</p:attrName>
                                        </p:attrNameLst>
                                      </p:cBhvr>
                                    </p:animRot>
                                  </p:childTnLst>
                                </p:cTn>
                              </p:par>
                              <p:par>
                                <p:cTn id="165" presetID="8" presetClass="emph" presetSubtype="0" repeatCount="indefinite" fill="hold" nodeType="withEffect">
                                  <p:stCondLst>
                                    <p:cond delay="0"/>
                                  </p:stCondLst>
                                  <p:childTnLst>
                                    <p:animRot by="21600000">
                                      <p:cBhvr>
                                        <p:cTn id="166" dur="5000" fill="hold"/>
                                        <p:tgtEl>
                                          <p:spTgt spid="1164"/>
                                        </p:tgtEl>
                                        <p:attrNameLst>
                                          <p:attrName>r</p:attrName>
                                        </p:attrNameLst>
                                      </p:cBhvr>
                                    </p:animRot>
                                  </p:childTnLst>
                                </p:cTn>
                              </p:par>
                              <p:par>
                                <p:cTn id="167" presetID="8" presetClass="emph" presetSubtype="0" repeatCount="indefinite" fill="hold" nodeType="withEffect">
                                  <p:stCondLst>
                                    <p:cond delay="0"/>
                                  </p:stCondLst>
                                  <p:childTnLst>
                                    <p:animRot by="21600000">
                                      <p:cBhvr>
                                        <p:cTn id="168" dur="5000" fill="hold"/>
                                        <p:tgtEl>
                                          <p:spTgt spid="1167"/>
                                        </p:tgtEl>
                                        <p:attrNameLst>
                                          <p:attrName>r</p:attrName>
                                        </p:attrNameLst>
                                      </p:cBhvr>
                                    </p:animRot>
                                  </p:childTnLst>
                                </p:cTn>
                              </p:par>
                              <p:par>
                                <p:cTn id="169" presetID="8" presetClass="emph" presetSubtype="0" repeatCount="indefinite" fill="hold" nodeType="withEffect">
                                  <p:stCondLst>
                                    <p:cond delay="0"/>
                                  </p:stCondLst>
                                  <p:childTnLst>
                                    <p:animRot by="21600000">
                                      <p:cBhvr>
                                        <p:cTn id="170" dur="5000" fill="hold"/>
                                        <p:tgtEl>
                                          <p:spTgt spid="1170"/>
                                        </p:tgtEl>
                                        <p:attrNameLst>
                                          <p:attrName>r</p:attrName>
                                        </p:attrNameLst>
                                      </p:cBhvr>
                                    </p:animRot>
                                  </p:childTnLst>
                                </p:cTn>
                              </p:par>
                              <p:par>
                                <p:cTn id="171" presetID="8" presetClass="emph" presetSubtype="0" repeatCount="indefinite" fill="hold" nodeType="withEffect">
                                  <p:stCondLst>
                                    <p:cond delay="0"/>
                                  </p:stCondLst>
                                  <p:childTnLst>
                                    <p:animRot by="21600000">
                                      <p:cBhvr>
                                        <p:cTn id="172" dur="5000" fill="hold"/>
                                        <p:tgtEl>
                                          <p:spTgt spid="1173"/>
                                        </p:tgtEl>
                                        <p:attrNameLst>
                                          <p:attrName>r</p:attrName>
                                        </p:attrNameLst>
                                      </p:cBhvr>
                                    </p:animRot>
                                  </p:childTnLst>
                                </p:cTn>
                              </p:par>
                              <p:par>
                                <p:cTn id="173" presetID="8" presetClass="emph" presetSubtype="0" repeatCount="indefinite" fill="hold" nodeType="withEffect">
                                  <p:stCondLst>
                                    <p:cond delay="0"/>
                                  </p:stCondLst>
                                  <p:childTnLst>
                                    <p:animRot by="21600000">
                                      <p:cBhvr>
                                        <p:cTn id="174" dur="5000" fill="hold"/>
                                        <p:tgtEl>
                                          <p:spTgt spid="1176"/>
                                        </p:tgtEl>
                                        <p:attrNameLst>
                                          <p:attrName>r</p:attrName>
                                        </p:attrNameLst>
                                      </p:cBhvr>
                                    </p:animRot>
                                  </p:childTnLst>
                                </p:cTn>
                              </p:par>
                              <p:par>
                                <p:cTn id="175" presetID="8" presetClass="emph" presetSubtype="0" repeatCount="indefinite" fill="hold" nodeType="withEffect">
                                  <p:stCondLst>
                                    <p:cond delay="0"/>
                                  </p:stCondLst>
                                  <p:childTnLst>
                                    <p:animRot by="21600000">
                                      <p:cBhvr>
                                        <p:cTn id="176" dur="5000" fill="hold"/>
                                        <p:tgtEl>
                                          <p:spTgt spid="1179"/>
                                        </p:tgtEl>
                                        <p:attrNameLst>
                                          <p:attrName>r</p:attrName>
                                        </p:attrNameLst>
                                      </p:cBhvr>
                                    </p:animRot>
                                  </p:childTnLst>
                                </p:cTn>
                              </p:par>
                              <p:par>
                                <p:cTn id="177" presetID="8" presetClass="emph" presetSubtype="0" repeatCount="indefinite" fill="hold" nodeType="withEffect">
                                  <p:stCondLst>
                                    <p:cond delay="0"/>
                                  </p:stCondLst>
                                  <p:childTnLst>
                                    <p:animRot by="21600000">
                                      <p:cBhvr>
                                        <p:cTn id="178" dur="5000" fill="hold"/>
                                        <p:tgtEl>
                                          <p:spTgt spid="1182"/>
                                        </p:tgtEl>
                                        <p:attrNameLst>
                                          <p:attrName>r</p:attrName>
                                        </p:attrNameLst>
                                      </p:cBhvr>
                                    </p:animRot>
                                  </p:childTnLst>
                                </p:cTn>
                              </p:par>
                              <p:par>
                                <p:cTn id="179" presetID="8" presetClass="emph" presetSubtype="0" repeatCount="indefinite" fill="hold" nodeType="withEffect">
                                  <p:stCondLst>
                                    <p:cond delay="0"/>
                                  </p:stCondLst>
                                  <p:childTnLst>
                                    <p:animRot by="21600000">
                                      <p:cBhvr>
                                        <p:cTn id="180" dur="5000" fill="hold"/>
                                        <p:tgtEl>
                                          <p:spTgt spid="1185"/>
                                        </p:tgtEl>
                                        <p:attrNameLst>
                                          <p:attrName>r</p:attrName>
                                        </p:attrNameLst>
                                      </p:cBhvr>
                                    </p:animRot>
                                  </p:childTnLst>
                                </p:cTn>
                              </p:par>
                              <p:par>
                                <p:cTn id="181" presetID="8" presetClass="emph" presetSubtype="0" repeatCount="indefinite" fill="hold" nodeType="withEffect">
                                  <p:stCondLst>
                                    <p:cond delay="0"/>
                                  </p:stCondLst>
                                  <p:childTnLst>
                                    <p:animRot by="21600000">
                                      <p:cBhvr>
                                        <p:cTn id="182" dur="5000" fill="hold"/>
                                        <p:tgtEl>
                                          <p:spTgt spid="1188"/>
                                        </p:tgtEl>
                                        <p:attrNameLst>
                                          <p:attrName>r</p:attrName>
                                        </p:attrNameLst>
                                      </p:cBhvr>
                                    </p:animRot>
                                  </p:childTnLst>
                                </p:cTn>
                              </p:par>
                              <p:par>
                                <p:cTn id="183" presetID="8" presetClass="emph" presetSubtype="0" repeatCount="indefinite" fill="hold" nodeType="withEffect">
                                  <p:stCondLst>
                                    <p:cond delay="0"/>
                                  </p:stCondLst>
                                  <p:childTnLst>
                                    <p:animRot by="21600000">
                                      <p:cBhvr>
                                        <p:cTn id="184" dur="5000" fill="hold"/>
                                        <p:tgtEl>
                                          <p:spTgt spid="1191"/>
                                        </p:tgtEl>
                                        <p:attrNameLst>
                                          <p:attrName>r</p:attrName>
                                        </p:attrNameLst>
                                      </p:cBhvr>
                                    </p:animRot>
                                  </p:childTnLst>
                                </p:cTn>
                              </p:par>
                              <p:par>
                                <p:cTn id="185" presetID="8" presetClass="emph" presetSubtype="0" repeatCount="indefinite" fill="hold" nodeType="withEffect">
                                  <p:stCondLst>
                                    <p:cond delay="0"/>
                                  </p:stCondLst>
                                  <p:childTnLst>
                                    <p:animRot by="21600000">
                                      <p:cBhvr>
                                        <p:cTn id="186" dur="5000" fill="hold"/>
                                        <p:tgtEl>
                                          <p:spTgt spid="1194"/>
                                        </p:tgtEl>
                                        <p:attrNameLst>
                                          <p:attrName>r</p:attrName>
                                        </p:attrNameLst>
                                      </p:cBhvr>
                                    </p:animRot>
                                  </p:childTnLst>
                                </p:cTn>
                              </p:par>
                              <p:par>
                                <p:cTn id="187" presetID="8" presetClass="emph" presetSubtype="0" repeatCount="indefinite" fill="hold" nodeType="withEffect">
                                  <p:stCondLst>
                                    <p:cond delay="0"/>
                                  </p:stCondLst>
                                  <p:childTnLst>
                                    <p:animRot by="21600000">
                                      <p:cBhvr>
                                        <p:cTn id="188" dur="5000" fill="hold"/>
                                        <p:tgtEl>
                                          <p:spTgt spid="1197"/>
                                        </p:tgtEl>
                                        <p:attrNameLst>
                                          <p:attrName>r</p:attrName>
                                        </p:attrNameLst>
                                      </p:cBhvr>
                                    </p:animRot>
                                  </p:childTnLst>
                                </p:cTn>
                              </p:par>
                              <p:par>
                                <p:cTn id="189" presetID="8" presetClass="emph" presetSubtype="0" repeatCount="indefinite" fill="hold" nodeType="withEffect">
                                  <p:stCondLst>
                                    <p:cond delay="0"/>
                                  </p:stCondLst>
                                  <p:childTnLst>
                                    <p:animRot by="21600000">
                                      <p:cBhvr>
                                        <p:cTn id="190" dur="5000" fill="hold"/>
                                        <p:tgtEl>
                                          <p:spTgt spid="1200"/>
                                        </p:tgtEl>
                                        <p:attrNameLst>
                                          <p:attrName>r</p:attrName>
                                        </p:attrNameLst>
                                      </p:cBhvr>
                                    </p:animRot>
                                  </p:childTnLst>
                                </p:cTn>
                              </p:par>
                              <p:par>
                                <p:cTn id="191" presetID="8" presetClass="emph" presetSubtype="0" repeatCount="indefinite" fill="hold" nodeType="withEffect">
                                  <p:stCondLst>
                                    <p:cond delay="0"/>
                                  </p:stCondLst>
                                  <p:childTnLst>
                                    <p:animRot by="21600000">
                                      <p:cBhvr>
                                        <p:cTn id="192" dur="5000" fill="hold"/>
                                        <p:tgtEl>
                                          <p:spTgt spid="1203"/>
                                        </p:tgtEl>
                                        <p:attrNameLst>
                                          <p:attrName>r</p:attrName>
                                        </p:attrNameLst>
                                      </p:cBhvr>
                                    </p:animRot>
                                  </p:childTnLst>
                                </p:cTn>
                              </p:par>
                              <p:par>
                                <p:cTn id="193" presetID="8" presetClass="emph" presetSubtype="0" repeatCount="indefinite" fill="hold" nodeType="withEffect">
                                  <p:stCondLst>
                                    <p:cond delay="0"/>
                                  </p:stCondLst>
                                  <p:childTnLst>
                                    <p:animRot by="21600000">
                                      <p:cBhvr>
                                        <p:cTn id="194" dur="5000" fill="hold"/>
                                        <p:tgtEl>
                                          <p:spTgt spid="1206"/>
                                        </p:tgtEl>
                                        <p:attrNameLst>
                                          <p:attrName>r</p:attrName>
                                        </p:attrNameLst>
                                      </p:cBhvr>
                                    </p:animRot>
                                  </p:childTnLst>
                                </p:cTn>
                              </p:par>
                              <p:par>
                                <p:cTn id="195" presetID="8" presetClass="emph" presetSubtype="0" repeatCount="indefinite" fill="hold" nodeType="withEffect">
                                  <p:stCondLst>
                                    <p:cond delay="0"/>
                                  </p:stCondLst>
                                  <p:childTnLst>
                                    <p:animRot by="21600000">
                                      <p:cBhvr>
                                        <p:cTn id="196" dur="5000" fill="hold"/>
                                        <p:tgtEl>
                                          <p:spTgt spid="1209"/>
                                        </p:tgtEl>
                                        <p:attrNameLst>
                                          <p:attrName>r</p:attrName>
                                        </p:attrNameLst>
                                      </p:cBhvr>
                                    </p:animRot>
                                  </p:childTnLst>
                                </p:cTn>
                              </p:par>
                              <p:par>
                                <p:cTn id="197" presetID="8" presetClass="emph" presetSubtype="0" repeatCount="indefinite" fill="hold" nodeType="withEffect">
                                  <p:stCondLst>
                                    <p:cond delay="0"/>
                                  </p:stCondLst>
                                  <p:childTnLst>
                                    <p:animRot by="21600000">
                                      <p:cBhvr>
                                        <p:cTn id="198" dur="5000" fill="hold"/>
                                        <p:tgtEl>
                                          <p:spTgt spid="1212"/>
                                        </p:tgtEl>
                                        <p:attrNameLst>
                                          <p:attrName>r</p:attrName>
                                        </p:attrNameLst>
                                      </p:cBhvr>
                                    </p:animRot>
                                  </p:childTnLst>
                                </p:cTn>
                              </p:par>
                              <p:par>
                                <p:cTn id="199" presetID="8" presetClass="emph" presetSubtype="0" repeatCount="indefinite" fill="hold" nodeType="withEffect">
                                  <p:stCondLst>
                                    <p:cond delay="0"/>
                                  </p:stCondLst>
                                  <p:childTnLst>
                                    <p:animRot by="21600000">
                                      <p:cBhvr>
                                        <p:cTn id="200" dur="5000" fill="hold"/>
                                        <p:tgtEl>
                                          <p:spTgt spid="1215"/>
                                        </p:tgtEl>
                                        <p:attrNameLst>
                                          <p:attrName>r</p:attrName>
                                        </p:attrNameLst>
                                      </p:cBhvr>
                                    </p:animRot>
                                  </p:childTnLst>
                                </p:cTn>
                              </p:par>
                              <p:par>
                                <p:cTn id="201" presetID="8" presetClass="emph" presetSubtype="0" repeatCount="indefinite" fill="hold" nodeType="withEffect">
                                  <p:stCondLst>
                                    <p:cond delay="0"/>
                                  </p:stCondLst>
                                  <p:childTnLst>
                                    <p:animRot by="21600000">
                                      <p:cBhvr>
                                        <p:cTn id="202" dur="5000" fill="hold"/>
                                        <p:tgtEl>
                                          <p:spTgt spid="1218"/>
                                        </p:tgtEl>
                                        <p:attrNameLst>
                                          <p:attrName>r</p:attrName>
                                        </p:attrNameLst>
                                      </p:cBhvr>
                                    </p:animRot>
                                  </p:childTnLst>
                                </p:cTn>
                              </p:par>
                              <p:par>
                                <p:cTn id="203" presetID="8" presetClass="emph" presetSubtype="0" repeatCount="indefinite" fill="hold" nodeType="withEffect">
                                  <p:stCondLst>
                                    <p:cond delay="0"/>
                                  </p:stCondLst>
                                  <p:childTnLst>
                                    <p:animRot by="21600000">
                                      <p:cBhvr>
                                        <p:cTn id="204" dur="5000" fill="hold"/>
                                        <p:tgtEl>
                                          <p:spTgt spid="1221"/>
                                        </p:tgtEl>
                                        <p:attrNameLst>
                                          <p:attrName>r</p:attrName>
                                        </p:attrNameLst>
                                      </p:cBhvr>
                                    </p:animRot>
                                  </p:childTnLst>
                                </p:cTn>
                              </p:par>
                              <p:par>
                                <p:cTn id="205" presetID="8" presetClass="emph" presetSubtype="0" repeatCount="indefinite" fill="hold" nodeType="withEffect">
                                  <p:stCondLst>
                                    <p:cond delay="0"/>
                                  </p:stCondLst>
                                  <p:childTnLst>
                                    <p:animRot by="21600000">
                                      <p:cBhvr>
                                        <p:cTn id="206" dur="5000" fill="hold"/>
                                        <p:tgtEl>
                                          <p:spTgt spid="1224"/>
                                        </p:tgtEl>
                                        <p:attrNameLst>
                                          <p:attrName>r</p:attrName>
                                        </p:attrNameLst>
                                      </p:cBhvr>
                                    </p:animRot>
                                  </p:childTnLst>
                                </p:cTn>
                              </p:par>
                              <p:par>
                                <p:cTn id="207" presetID="8" presetClass="emph" presetSubtype="0" repeatCount="indefinite" fill="hold" nodeType="withEffect">
                                  <p:stCondLst>
                                    <p:cond delay="0"/>
                                  </p:stCondLst>
                                  <p:childTnLst>
                                    <p:animRot by="21600000">
                                      <p:cBhvr>
                                        <p:cTn id="208" dur="5000" fill="hold"/>
                                        <p:tgtEl>
                                          <p:spTgt spid="1227"/>
                                        </p:tgtEl>
                                        <p:attrNameLst>
                                          <p:attrName>r</p:attrName>
                                        </p:attrNameLst>
                                      </p:cBhvr>
                                    </p:animRot>
                                  </p:childTnLst>
                                </p:cTn>
                              </p:par>
                              <p:par>
                                <p:cTn id="209" presetID="8" presetClass="emph" presetSubtype="0" repeatCount="indefinite" fill="hold" nodeType="withEffect">
                                  <p:stCondLst>
                                    <p:cond delay="0"/>
                                  </p:stCondLst>
                                  <p:childTnLst>
                                    <p:animRot by="21600000">
                                      <p:cBhvr>
                                        <p:cTn id="210" dur="5000" fill="hold"/>
                                        <p:tgtEl>
                                          <p:spTgt spid="1230"/>
                                        </p:tgtEl>
                                        <p:attrNameLst>
                                          <p:attrName>r</p:attrName>
                                        </p:attrNameLst>
                                      </p:cBhvr>
                                    </p:animRot>
                                  </p:childTnLst>
                                </p:cTn>
                              </p:par>
                              <p:par>
                                <p:cTn id="211" presetID="8" presetClass="emph" presetSubtype="0" repeatCount="indefinite" fill="hold" nodeType="withEffect">
                                  <p:stCondLst>
                                    <p:cond delay="0"/>
                                  </p:stCondLst>
                                  <p:childTnLst>
                                    <p:animRot by="21600000">
                                      <p:cBhvr>
                                        <p:cTn id="212" dur="5000" fill="hold"/>
                                        <p:tgtEl>
                                          <p:spTgt spid="1233"/>
                                        </p:tgtEl>
                                        <p:attrNameLst>
                                          <p:attrName>r</p:attrName>
                                        </p:attrNameLst>
                                      </p:cBhvr>
                                    </p:animRot>
                                  </p:childTnLst>
                                </p:cTn>
                              </p:par>
                              <p:par>
                                <p:cTn id="213" presetID="8" presetClass="emph" presetSubtype="0" repeatCount="indefinite" fill="hold" nodeType="withEffect">
                                  <p:stCondLst>
                                    <p:cond delay="0"/>
                                  </p:stCondLst>
                                  <p:childTnLst>
                                    <p:animRot by="21600000">
                                      <p:cBhvr>
                                        <p:cTn id="214" dur="5000" fill="hold"/>
                                        <p:tgtEl>
                                          <p:spTgt spid="1236"/>
                                        </p:tgtEl>
                                        <p:attrNameLst>
                                          <p:attrName>r</p:attrName>
                                        </p:attrNameLst>
                                      </p:cBhvr>
                                    </p:animRot>
                                  </p:childTnLst>
                                </p:cTn>
                              </p:par>
                              <p:par>
                                <p:cTn id="215" presetID="8" presetClass="emph" presetSubtype="0" repeatCount="indefinite" fill="hold" nodeType="withEffect">
                                  <p:stCondLst>
                                    <p:cond delay="0"/>
                                  </p:stCondLst>
                                  <p:childTnLst>
                                    <p:animRot by="21600000">
                                      <p:cBhvr>
                                        <p:cTn id="216" dur="5000" fill="hold"/>
                                        <p:tgtEl>
                                          <p:spTgt spid="1239"/>
                                        </p:tgtEl>
                                        <p:attrNameLst>
                                          <p:attrName>r</p:attrName>
                                        </p:attrNameLst>
                                      </p:cBhvr>
                                    </p:animRot>
                                  </p:childTnLst>
                                </p:cTn>
                              </p:par>
                              <p:par>
                                <p:cTn id="217" presetID="8" presetClass="emph" presetSubtype="0" repeatCount="indefinite" fill="hold" nodeType="withEffect">
                                  <p:stCondLst>
                                    <p:cond delay="0"/>
                                  </p:stCondLst>
                                  <p:childTnLst>
                                    <p:animRot by="21600000">
                                      <p:cBhvr>
                                        <p:cTn id="218" dur="5000" fill="hold"/>
                                        <p:tgtEl>
                                          <p:spTgt spid="1242"/>
                                        </p:tgtEl>
                                        <p:attrNameLst>
                                          <p:attrName>r</p:attrName>
                                        </p:attrNameLst>
                                      </p:cBhvr>
                                    </p:animRot>
                                  </p:childTnLst>
                                </p:cTn>
                              </p:par>
                              <p:par>
                                <p:cTn id="219" presetID="8" presetClass="emph" presetSubtype="0" repeatCount="indefinite" fill="hold" nodeType="withEffect">
                                  <p:stCondLst>
                                    <p:cond delay="0"/>
                                  </p:stCondLst>
                                  <p:childTnLst>
                                    <p:animRot by="21600000">
                                      <p:cBhvr>
                                        <p:cTn id="220" dur="5000" fill="hold"/>
                                        <p:tgtEl>
                                          <p:spTgt spid="1245"/>
                                        </p:tgtEl>
                                        <p:attrNameLst>
                                          <p:attrName>r</p:attrName>
                                        </p:attrNameLst>
                                      </p:cBhvr>
                                    </p:animRot>
                                  </p:childTnLst>
                                </p:cTn>
                              </p:par>
                              <p:par>
                                <p:cTn id="221" presetID="8" presetClass="emph" presetSubtype="0" repeatCount="indefinite" fill="hold" nodeType="withEffect">
                                  <p:stCondLst>
                                    <p:cond delay="0"/>
                                  </p:stCondLst>
                                  <p:childTnLst>
                                    <p:animRot by="21600000">
                                      <p:cBhvr>
                                        <p:cTn id="222" dur="5000" fill="hold"/>
                                        <p:tgtEl>
                                          <p:spTgt spid="1248"/>
                                        </p:tgtEl>
                                        <p:attrNameLst>
                                          <p:attrName>r</p:attrName>
                                        </p:attrNameLst>
                                      </p:cBhvr>
                                    </p:animRot>
                                  </p:childTnLst>
                                </p:cTn>
                              </p:par>
                              <p:par>
                                <p:cTn id="223" presetID="8" presetClass="emph" presetSubtype="0" repeatCount="indefinite" fill="hold" nodeType="withEffect">
                                  <p:stCondLst>
                                    <p:cond delay="0"/>
                                  </p:stCondLst>
                                  <p:childTnLst>
                                    <p:animRot by="21600000">
                                      <p:cBhvr>
                                        <p:cTn id="224" dur="5000" fill="hold"/>
                                        <p:tgtEl>
                                          <p:spTgt spid="1251"/>
                                        </p:tgtEl>
                                        <p:attrNameLst>
                                          <p:attrName>r</p:attrName>
                                        </p:attrNameLst>
                                      </p:cBhvr>
                                    </p:animRot>
                                  </p:childTnLst>
                                </p:cTn>
                              </p:par>
                              <p:par>
                                <p:cTn id="225" presetID="8" presetClass="emph" presetSubtype="0" repeatCount="indefinite" fill="hold" nodeType="withEffect">
                                  <p:stCondLst>
                                    <p:cond delay="0"/>
                                  </p:stCondLst>
                                  <p:childTnLst>
                                    <p:animRot by="21600000">
                                      <p:cBhvr>
                                        <p:cTn id="226" dur="5000" fill="hold"/>
                                        <p:tgtEl>
                                          <p:spTgt spid="1254"/>
                                        </p:tgtEl>
                                        <p:attrNameLst>
                                          <p:attrName>r</p:attrName>
                                        </p:attrNameLst>
                                      </p:cBhvr>
                                    </p:animRot>
                                  </p:childTnLst>
                                </p:cTn>
                              </p:par>
                              <p:par>
                                <p:cTn id="227" presetID="8" presetClass="emph" presetSubtype="0" repeatCount="indefinite" fill="hold" nodeType="withEffect">
                                  <p:stCondLst>
                                    <p:cond delay="0"/>
                                  </p:stCondLst>
                                  <p:childTnLst>
                                    <p:animRot by="21600000">
                                      <p:cBhvr>
                                        <p:cTn id="228" dur="5000" fill="hold"/>
                                        <p:tgtEl>
                                          <p:spTgt spid="1257"/>
                                        </p:tgtEl>
                                        <p:attrNameLst>
                                          <p:attrName>r</p:attrName>
                                        </p:attrNameLst>
                                      </p:cBhvr>
                                    </p:animRot>
                                  </p:childTnLst>
                                </p:cTn>
                              </p:par>
                              <p:par>
                                <p:cTn id="229" presetID="8" presetClass="emph" presetSubtype="0" repeatCount="indefinite" fill="hold" nodeType="withEffect">
                                  <p:stCondLst>
                                    <p:cond delay="0"/>
                                  </p:stCondLst>
                                  <p:childTnLst>
                                    <p:animRot by="21600000">
                                      <p:cBhvr>
                                        <p:cTn id="230" dur="5000" fill="hold"/>
                                        <p:tgtEl>
                                          <p:spTgt spid="1260"/>
                                        </p:tgtEl>
                                        <p:attrNameLst>
                                          <p:attrName>r</p:attrName>
                                        </p:attrNameLst>
                                      </p:cBhvr>
                                    </p:animRot>
                                  </p:childTnLst>
                                </p:cTn>
                              </p:par>
                              <p:par>
                                <p:cTn id="231" presetID="8" presetClass="emph" presetSubtype="0" repeatCount="indefinite" fill="hold" nodeType="withEffect">
                                  <p:stCondLst>
                                    <p:cond delay="0"/>
                                  </p:stCondLst>
                                  <p:childTnLst>
                                    <p:animRot by="21600000">
                                      <p:cBhvr>
                                        <p:cTn id="232" dur="5000" fill="hold"/>
                                        <p:tgtEl>
                                          <p:spTgt spid="1263"/>
                                        </p:tgtEl>
                                        <p:attrNameLst>
                                          <p:attrName>r</p:attrName>
                                        </p:attrNameLst>
                                      </p:cBhvr>
                                    </p:animRot>
                                  </p:childTnLst>
                                </p:cTn>
                              </p:par>
                              <p:par>
                                <p:cTn id="233" presetID="8" presetClass="emph" presetSubtype="0" repeatCount="indefinite" fill="hold" nodeType="withEffect">
                                  <p:stCondLst>
                                    <p:cond delay="0"/>
                                  </p:stCondLst>
                                  <p:childTnLst>
                                    <p:animRot by="21600000">
                                      <p:cBhvr>
                                        <p:cTn id="234" dur="5000" fill="hold"/>
                                        <p:tgtEl>
                                          <p:spTgt spid="1266"/>
                                        </p:tgtEl>
                                        <p:attrNameLst>
                                          <p:attrName>r</p:attrName>
                                        </p:attrNameLst>
                                      </p:cBhvr>
                                    </p:animRot>
                                  </p:childTnLst>
                                </p:cTn>
                              </p:par>
                              <p:par>
                                <p:cTn id="235" presetID="8" presetClass="emph" presetSubtype="0" repeatCount="indefinite" fill="hold" nodeType="withEffect">
                                  <p:stCondLst>
                                    <p:cond delay="0"/>
                                  </p:stCondLst>
                                  <p:childTnLst>
                                    <p:animRot by="21600000">
                                      <p:cBhvr>
                                        <p:cTn id="236" dur="5000" fill="hold"/>
                                        <p:tgtEl>
                                          <p:spTgt spid="1269"/>
                                        </p:tgtEl>
                                        <p:attrNameLst>
                                          <p:attrName>r</p:attrName>
                                        </p:attrNameLst>
                                      </p:cBhvr>
                                    </p:animRot>
                                  </p:childTnLst>
                                </p:cTn>
                              </p:par>
                              <p:par>
                                <p:cTn id="237" presetID="8" presetClass="emph" presetSubtype="0" repeatCount="indefinite" fill="hold" nodeType="withEffect">
                                  <p:stCondLst>
                                    <p:cond delay="0"/>
                                  </p:stCondLst>
                                  <p:childTnLst>
                                    <p:animRot by="21600000">
                                      <p:cBhvr>
                                        <p:cTn id="238" dur="5000" fill="hold"/>
                                        <p:tgtEl>
                                          <p:spTgt spid="1272"/>
                                        </p:tgtEl>
                                        <p:attrNameLst>
                                          <p:attrName>r</p:attrName>
                                        </p:attrNameLst>
                                      </p:cBhvr>
                                    </p:animRot>
                                  </p:childTnLst>
                                </p:cTn>
                              </p:par>
                              <p:par>
                                <p:cTn id="239" presetID="8" presetClass="emph" presetSubtype="0" repeatCount="indefinite" fill="hold" nodeType="withEffect">
                                  <p:stCondLst>
                                    <p:cond delay="0"/>
                                  </p:stCondLst>
                                  <p:childTnLst>
                                    <p:animRot by="21600000">
                                      <p:cBhvr>
                                        <p:cTn id="240" dur="5000" fill="hold"/>
                                        <p:tgtEl>
                                          <p:spTgt spid="1275"/>
                                        </p:tgtEl>
                                        <p:attrNameLst>
                                          <p:attrName>r</p:attrName>
                                        </p:attrNameLst>
                                      </p:cBhvr>
                                    </p:animRot>
                                  </p:childTnLst>
                                </p:cTn>
                              </p:par>
                              <p:par>
                                <p:cTn id="241" presetID="8" presetClass="emph" presetSubtype="0" repeatCount="indefinite" fill="hold" nodeType="withEffect">
                                  <p:stCondLst>
                                    <p:cond delay="0"/>
                                  </p:stCondLst>
                                  <p:childTnLst>
                                    <p:animRot by="21600000">
                                      <p:cBhvr>
                                        <p:cTn id="242" dur="5000" fill="hold"/>
                                        <p:tgtEl>
                                          <p:spTgt spid="1278"/>
                                        </p:tgtEl>
                                        <p:attrNameLst>
                                          <p:attrName>r</p:attrName>
                                        </p:attrNameLst>
                                      </p:cBhvr>
                                    </p:animRot>
                                  </p:childTnLst>
                                </p:cTn>
                              </p:par>
                              <p:par>
                                <p:cTn id="243" presetID="8" presetClass="emph" presetSubtype="0" repeatCount="indefinite" fill="hold" nodeType="withEffect">
                                  <p:stCondLst>
                                    <p:cond delay="0"/>
                                  </p:stCondLst>
                                  <p:childTnLst>
                                    <p:animRot by="21600000">
                                      <p:cBhvr>
                                        <p:cTn id="244" dur="5000" fill="hold"/>
                                        <p:tgtEl>
                                          <p:spTgt spid="1281"/>
                                        </p:tgtEl>
                                        <p:attrNameLst>
                                          <p:attrName>r</p:attrName>
                                        </p:attrNameLst>
                                      </p:cBhvr>
                                    </p:animRot>
                                  </p:childTnLst>
                                </p:cTn>
                              </p:par>
                              <p:par>
                                <p:cTn id="245" presetID="8" presetClass="emph" presetSubtype="0" repeatCount="indefinite" fill="hold" nodeType="withEffect">
                                  <p:stCondLst>
                                    <p:cond delay="0"/>
                                  </p:stCondLst>
                                  <p:childTnLst>
                                    <p:animRot by="21600000">
                                      <p:cBhvr>
                                        <p:cTn id="246" dur="5000" fill="hold"/>
                                        <p:tgtEl>
                                          <p:spTgt spid="1284"/>
                                        </p:tgtEl>
                                        <p:attrNameLst>
                                          <p:attrName>r</p:attrName>
                                        </p:attrNameLst>
                                      </p:cBhvr>
                                    </p:animRot>
                                  </p:childTnLst>
                                </p:cTn>
                              </p:par>
                              <p:par>
                                <p:cTn id="247" presetID="8" presetClass="emph" presetSubtype="0" repeatCount="indefinite" fill="hold" nodeType="withEffect">
                                  <p:stCondLst>
                                    <p:cond delay="0"/>
                                  </p:stCondLst>
                                  <p:childTnLst>
                                    <p:animRot by="21600000">
                                      <p:cBhvr>
                                        <p:cTn id="248" dur="5000" fill="hold"/>
                                        <p:tgtEl>
                                          <p:spTgt spid="1287"/>
                                        </p:tgtEl>
                                        <p:attrNameLst>
                                          <p:attrName>r</p:attrName>
                                        </p:attrNameLst>
                                      </p:cBhvr>
                                    </p:animRot>
                                  </p:childTnLst>
                                </p:cTn>
                              </p:par>
                              <p:par>
                                <p:cTn id="249" presetID="8" presetClass="emph" presetSubtype="0" repeatCount="indefinite" fill="hold" nodeType="withEffect">
                                  <p:stCondLst>
                                    <p:cond delay="0"/>
                                  </p:stCondLst>
                                  <p:childTnLst>
                                    <p:animRot by="21600000">
                                      <p:cBhvr>
                                        <p:cTn id="250" dur="5000" fill="hold"/>
                                        <p:tgtEl>
                                          <p:spTgt spid="1290"/>
                                        </p:tgtEl>
                                        <p:attrNameLst>
                                          <p:attrName>r</p:attrName>
                                        </p:attrNameLst>
                                      </p:cBhvr>
                                    </p:animRot>
                                  </p:childTnLst>
                                </p:cTn>
                              </p:par>
                              <p:par>
                                <p:cTn id="251" presetID="8" presetClass="emph" presetSubtype="0" repeatCount="indefinite" fill="hold" nodeType="withEffect">
                                  <p:stCondLst>
                                    <p:cond delay="0"/>
                                  </p:stCondLst>
                                  <p:childTnLst>
                                    <p:animRot by="21600000">
                                      <p:cBhvr>
                                        <p:cTn id="252" dur="5000" fill="hold"/>
                                        <p:tgtEl>
                                          <p:spTgt spid="1293"/>
                                        </p:tgtEl>
                                        <p:attrNameLst>
                                          <p:attrName>r</p:attrName>
                                        </p:attrNameLst>
                                      </p:cBhvr>
                                    </p:animRot>
                                  </p:childTnLst>
                                </p:cTn>
                              </p:par>
                              <p:par>
                                <p:cTn id="253" presetID="8" presetClass="emph" presetSubtype="0" repeatCount="indefinite" fill="hold" nodeType="withEffect">
                                  <p:stCondLst>
                                    <p:cond delay="0"/>
                                  </p:stCondLst>
                                  <p:childTnLst>
                                    <p:animRot by="21600000">
                                      <p:cBhvr>
                                        <p:cTn id="254" dur="5000" fill="hold"/>
                                        <p:tgtEl>
                                          <p:spTgt spid="1296"/>
                                        </p:tgtEl>
                                        <p:attrNameLst>
                                          <p:attrName>r</p:attrName>
                                        </p:attrNameLst>
                                      </p:cBhvr>
                                    </p:animRot>
                                  </p:childTnLst>
                                </p:cTn>
                              </p:par>
                              <p:par>
                                <p:cTn id="255" presetID="8" presetClass="emph" presetSubtype="0" repeatCount="indefinite" fill="hold" nodeType="withEffect">
                                  <p:stCondLst>
                                    <p:cond delay="0"/>
                                  </p:stCondLst>
                                  <p:childTnLst>
                                    <p:animRot by="21600000">
                                      <p:cBhvr>
                                        <p:cTn id="256" dur="5000" fill="hold"/>
                                        <p:tgtEl>
                                          <p:spTgt spid="1299"/>
                                        </p:tgtEl>
                                        <p:attrNameLst>
                                          <p:attrName>r</p:attrName>
                                        </p:attrNameLst>
                                      </p:cBhvr>
                                    </p:animRot>
                                  </p:childTnLst>
                                </p:cTn>
                              </p:par>
                              <p:par>
                                <p:cTn id="257" presetID="8" presetClass="emph" presetSubtype="0" repeatCount="indefinite" fill="hold" nodeType="withEffect">
                                  <p:stCondLst>
                                    <p:cond delay="0"/>
                                  </p:stCondLst>
                                  <p:childTnLst>
                                    <p:animRot by="21600000">
                                      <p:cBhvr>
                                        <p:cTn id="258" dur="5000" fill="hold"/>
                                        <p:tgtEl>
                                          <p:spTgt spid="1302"/>
                                        </p:tgtEl>
                                        <p:attrNameLst>
                                          <p:attrName>r</p:attrName>
                                        </p:attrNameLst>
                                      </p:cBhvr>
                                    </p:animRot>
                                  </p:childTnLst>
                                </p:cTn>
                              </p:par>
                              <p:par>
                                <p:cTn id="259" presetID="8" presetClass="emph" presetSubtype="0" repeatCount="indefinite" fill="hold" nodeType="withEffect">
                                  <p:stCondLst>
                                    <p:cond delay="0"/>
                                  </p:stCondLst>
                                  <p:childTnLst>
                                    <p:animRot by="21600000">
                                      <p:cBhvr>
                                        <p:cTn id="260" dur="5000" fill="hold"/>
                                        <p:tgtEl>
                                          <p:spTgt spid="1305"/>
                                        </p:tgtEl>
                                        <p:attrNameLst>
                                          <p:attrName>r</p:attrName>
                                        </p:attrNameLst>
                                      </p:cBhvr>
                                    </p:animRot>
                                  </p:childTnLst>
                                </p:cTn>
                              </p:par>
                              <p:par>
                                <p:cTn id="261" presetID="8" presetClass="emph" presetSubtype="0" repeatCount="indefinite" fill="hold" nodeType="withEffect">
                                  <p:stCondLst>
                                    <p:cond delay="0"/>
                                  </p:stCondLst>
                                  <p:childTnLst>
                                    <p:animRot by="21600000">
                                      <p:cBhvr>
                                        <p:cTn id="262" dur="5000" fill="hold"/>
                                        <p:tgtEl>
                                          <p:spTgt spid="1308"/>
                                        </p:tgtEl>
                                        <p:attrNameLst>
                                          <p:attrName>r</p:attrName>
                                        </p:attrNameLst>
                                      </p:cBhvr>
                                    </p:animRot>
                                  </p:childTnLst>
                                </p:cTn>
                              </p:par>
                              <p:par>
                                <p:cTn id="263" presetID="8" presetClass="emph" presetSubtype="0" repeatCount="indefinite" fill="hold" nodeType="withEffect">
                                  <p:stCondLst>
                                    <p:cond delay="0"/>
                                  </p:stCondLst>
                                  <p:childTnLst>
                                    <p:animRot by="21600000">
                                      <p:cBhvr>
                                        <p:cTn id="264" dur="5000" fill="hold"/>
                                        <p:tgtEl>
                                          <p:spTgt spid="1311"/>
                                        </p:tgtEl>
                                        <p:attrNameLst>
                                          <p:attrName>r</p:attrName>
                                        </p:attrNameLst>
                                      </p:cBhvr>
                                    </p:animRot>
                                  </p:childTnLst>
                                </p:cTn>
                              </p:par>
                              <p:par>
                                <p:cTn id="265" presetID="8" presetClass="emph" presetSubtype="0" repeatCount="indefinite" fill="hold" nodeType="withEffect">
                                  <p:stCondLst>
                                    <p:cond delay="0"/>
                                  </p:stCondLst>
                                  <p:childTnLst>
                                    <p:animRot by="21600000">
                                      <p:cBhvr>
                                        <p:cTn id="266" dur="5000" fill="hold"/>
                                        <p:tgtEl>
                                          <p:spTgt spid="1314"/>
                                        </p:tgtEl>
                                        <p:attrNameLst>
                                          <p:attrName>r</p:attrName>
                                        </p:attrNameLst>
                                      </p:cBhvr>
                                    </p:animRot>
                                  </p:childTnLst>
                                </p:cTn>
                              </p:par>
                              <p:par>
                                <p:cTn id="267" presetID="8" presetClass="emph" presetSubtype="0" repeatCount="indefinite" fill="hold" nodeType="withEffect">
                                  <p:stCondLst>
                                    <p:cond delay="0"/>
                                  </p:stCondLst>
                                  <p:childTnLst>
                                    <p:animRot by="21600000">
                                      <p:cBhvr>
                                        <p:cTn id="268" dur="5000" fill="hold"/>
                                        <p:tgtEl>
                                          <p:spTgt spid="1317"/>
                                        </p:tgtEl>
                                        <p:attrNameLst>
                                          <p:attrName>r</p:attrName>
                                        </p:attrNameLst>
                                      </p:cBhvr>
                                    </p:animRot>
                                  </p:childTnLst>
                                </p:cTn>
                              </p:par>
                              <p:par>
                                <p:cTn id="269" presetID="8" presetClass="emph" presetSubtype="0" repeatCount="indefinite" fill="hold" nodeType="withEffect">
                                  <p:stCondLst>
                                    <p:cond delay="0"/>
                                  </p:stCondLst>
                                  <p:childTnLst>
                                    <p:animRot by="21600000">
                                      <p:cBhvr>
                                        <p:cTn id="270" dur="5000" fill="hold"/>
                                        <p:tgtEl>
                                          <p:spTgt spid="1320"/>
                                        </p:tgtEl>
                                        <p:attrNameLst>
                                          <p:attrName>r</p:attrName>
                                        </p:attrNameLst>
                                      </p:cBhvr>
                                    </p:animRot>
                                  </p:childTnLst>
                                </p:cTn>
                              </p:par>
                              <p:par>
                                <p:cTn id="271" presetID="8" presetClass="emph" presetSubtype="0" repeatCount="indefinite" fill="hold" nodeType="withEffect">
                                  <p:stCondLst>
                                    <p:cond delay="0"/>
                                  </p:stCondLst>
                                  <p:childTnLst>
                                    <p:animRot by="21600000">
                                      <p:cBhvr>
                                        <p:cTn id="272" dur="5000" fill="hold"/>
                                        <p:tgtEl>
                                          <p:spTgt spid="1323"/>
                                        </p:tgtEl>
                                        <p:attrNameLst>
                                          <p:attrName>r</p:attrName>
                                        </p:attrNameLst>
                                      </p:cBhvr>
                                    </p:animRot>
                                  </p:childTnLst>
                                </p:cTn>
                              </p:par>
                              <p:par>
                                <p:cTn id="273" presetID="8" presetClass="emph" presetSubtype="0" repeatCount="indefinite" fill="hold" nodeType="withEffect">
                                  <p:stCondLst>
                                    <p:cond delay="0"/>
                                  </p:stCondLst>
                                  <p:childTnLst>
                                    <p:animRot by="21600000">
                                      <p:cBhvr>
                                        <p:cTn id="274" dur="5000" fill="hold"/>
                                        <p:tgtEl>
                                          <p:spTgt spid="1326"/>
                                        </p:tgtEl>
                                        <p:attrNameLst>
                                          <p:attrName>r</p:attrName>
                                        </p:attrNameLst>
                                      </p:cBhvr>
                                    </p:animRot>
                                  </p:childTnLst>
                                </p:cTn>
                              </p:par>
                              <p:par>
                                <p:cTn id="275" presetID="8" presetClass="emph" presetSubtype="0" repeatCount="indefinite" fill="hold" nodeType="withEffect">
                                  <p:stCondLst>
                                    <p:cond delay="0"/>
                                  </p:stCondLst>
                                  <p:childTnLst>
                                    <p:animRot by="21600000">
                                      <p:cBhvr>
                                        <p:cTn id="276" dur="5000" fill="hold"/>
                                        <p:tgtEl>
                                          <p:spTgt spid="1329"/>
                                        </p:tgtEl>
                                        <p:attrNameLst>
                                          <p:attrName>r</p:attrName>
                                        </p:attrNameLst>
                                      </p:cBhvr>
                                    </p:animRot>
                                  </p:childTnLst>
                                </p:cTn>
                              </p:par>
                              <p:par>
                                <p:cTn id="277" presetID="8" presetClass="emph" presetSubtype="0" repeatCount="indefinite" fill="hold" nodeType="withEffect">
                                  <p:stCondLst>
                                    <p:cond delay="0"/>
                                  </p:stCondLst>
                                  <p:childTnLst>
                                    <p:animRot by="21600000">
                                      <p:cBhvr>
                                        <p:cTn id="278" dur="5000" fill="hold"/>
                                        <p:tgtEl>
                                          <p:spTgt spid="1332"/>
                                        </p:tgtEl>
                                        <p:attrNameLst>
                                          <p:attrName>r</p:attrName>
                                        </p:attrNameLst>
                                      </p:cBhvr>
                                    </p:animRot>
                                  </p:childTnLst>
                                </p:cTn>
                              </p:par>
                              <p:par>
                                <p:cTn id="279" presetID="8" presetClass="emph" presetSubtype="0" repeatCount="indefinite" fill="hold" nodeType="withEffect">
                                  <p:stCondLst>
                                    <p:cond delay="0"/>
                                  </p:stCondLst>
                                  <p:childTnLst>
                                    <p:animRot by="21600000">
                                      <p:cBhvr>
                                        <p:cTn id="280" dur="5000" fill="hold"/>
                                        <p:tgtEl>
                                          <p:spTgt spid="1335"/>
                                        </p:tgtEl>
                                        <p:attrNameLst>
                                          <p:attrName>r</p:attrName>
                                        </p:attrNameLst>
                                      </p:cBhvr>
                                    </p:animRot>
                                  </p:childTnLst>
                                </p:cTn>
                              </p:par>
                              <p:par>
                                <p:cTn id="281" presetID="8" presetClass="emph" presetSubtype="0" repeatCount="indefinite" fill="hold" nodeType="withEffect">
                                  <p:stCondLst>
                                    <p:cond delay="0"/>
                                  </p:stCondLst>
                                  <p:childTnLst>
                                    <p:animRot by="21600000">
                                      <p:cBhvr>
                                        <p:cTn id="282" dur="5000" fill="hold"/>
                                        <p:tgtEl>
                                          <p:spTgt spid="1338"/>
                                        </p:tgtEl>
                                        <p:attrNameLst>
                                          <p:attrName>r</p:attrName>
                                        </p:attrNameLst>
                                      </p:cBhvr>
                                    </p:animRot>
                                  </p:childTnLst>
                                </p:cTn>
                              </p:par>
                              <p:par>
                                <p:cTn id="283" presetID="8" presetClass="emph" presetSubtype="0" repeatCount="indefinite" fill="hold" nodeType="withEffect">
                                  <p:stCondLst>
                                    <p:cond delay="0"/>
                                  </p:stCondLst>
                                  <p:childTnLst>
                                    <p:animRot by="21600000">
                                      <p:cBhvr>
                                        <p:cTn id="284" dur="5000" fill="hold"/>
                                        <p:tgtEl>
                                          <p:spTgt spid="1341"/>
                                        </p:tgtEl>
                                        <p:attrNameLst>
                                          <p:attrName>r</p:attrName>
                                        </p:attrNameLst>
                                      </p:cBhvr>
                                    </p:animRot>
                                  </p:childTnLst>
                                </p:cTn>
                              </p:par>
                              <p:par>
                                <p:cTn id="285" presetID="8" presetClass="emph" presetSubtype="0" repeatCount="indefinite" fill="hold" nodeType="withEffect">
                                  <p:stCondLst>
                                    <p:cond delay="0"/>
                                  </p:stCondLst>
                                  <p:childTnLst>
                                    <p:animRot by="21600000">
                                      <p:cBhvr>
                                        <p:cTn id="286" dur="5000" fill="hold"/>
                                        <p:tgtEl>
                                          <p:spTgt spid="1344"/>
                                        </p:tgtEl>
                                        <p:attrNameLst>
                                          <p:attrName>r</p:attrName>
                                        </p:attrNameLst>
                                      </p:cBhvr>
                                    </p:animRot>
                                  </p:childTnLst>
                                </p:cTn>
                              </p:par>
                              <p:par>
                                <p:cTn id="287" presetID="8" presetClass="emph" presetSubtype="0" repeatCount="indefinite" fill="hold" nodeType="withEffect">
                                  <p:stCondLst>
                                    <p:cond delay="0"/>
                                  </p:stCondLst>
                                  <p:childTnLst>
                                    <p:animRot by="21600000">
                                      <p:cBhvr>
                                        <p:cTn id="288" dur="5000" fill="hold"/>
                                        <p:tgtEl>
                                          <p:spTgt spid="1347"/>
                                        </p:tgtEl>
                                        <p:attrNameLst>
                                          <p:attrName>r</p:attrName>
                                        </p:attrNameLst>
                                      </p:cBhvr>
                                    </p:animRot>
                                  </p:childTnLst>
                                </p:cTn>
                              </p:par>
                              <p:par>
                                <p:cTn id="289" presetID="8" presetClass="emph" presetSubtype="0" repeatCount="indefinite" fill="hold" nodeType="withEffect">
                                  <p:stCondLst>
                                    <p:cond delay="0"/>
                                  </p:stCondLst>
                                  <p:childTnLst>
                                    <p:animRot by="21600000">
                                      <p:cBhvr>
                                        <p:cTn id="290" dur="5000" fill="hold"/>
                                        <p:tgtEl>
                                          <p:spTgt spid="1350"/>
                                        </p:tgtEl>
                                        <p:attrNameLst>
                                          <p:attrName>r</p:attrName>
                                        </p:attrNameLst>
                                      </p:cBhvr>
                                    </p:animRot>
                                  </p:childTnLst>
                                </p:cTn>
                              </p:par>
                              <p:par>
                                <p:cTn id="291" presetID="8" presetClass="emph" presetSubtype="0" repeatCount="indefinite" fill="hold" nodeType="withEffect">
                                  <p:stCondLst>
                                    <p:cond delay="0"/>
                                  </p:stCondLst>
                                  <p:childTnLst>
                                    <p:animRot by="21600000">
                                      <p:cBhvr>
                                        <p:cTn id="292" dur="5000" fill="hold"/>
                                        <p:tgtEl>
                                          <p:spTgt spid="1353"/>
                                        </p:tgtEl>
                                        <p:attrNameLst>
                                          <p:attrName>r</p:attrName>
                                        </p:attrNameLst>
                                      </p:cBhvr>
                                    </p:animRot>
                                  </p:childTnLst>
                                </p:cTn>
                              </p:par>
                              <p:par>
                                <p:cTn id="293" presetID="8" presetClass="emph" presetSubtype="0" repeatCount="indefinite" fill="hold" nodeType="withEffect">
                                  <p:stCondLst>
                                    <p:cond delay="0"/>
                                  </p:stCondLst>
                                  <p:childTnLst>
                                    <p:animRot by="21600000">
                                      <p:cBhvr>
                                        <p:cTn id="294" dur="5000" fill="hold"/>
                                        <p:tgtEl>
                                          <p:spTgt spid="1356"/>
                                        </p:tgtEl>
                                        <p:attrNameLst>
                                          <p:attrName>r</p:attrName>
                                        </p:attrNameLst>
                                      </p:cBhvr>
                                    </p:animRot>
                                  </p:childTnLst>
                                </p:cTn>
                              </p:par>
                              <p:par>
                                <p:cTn id="295" presetID="8" presetClass="emph" presetSubtype="0" repeatCount="indefinite" fill="hold" nodeType="withEffect">
                                  <p:stCondLst>
                                    <p:cond delay="0"/>
                                  </p:stCondLst>
                                  <p:childTnLst>
                                    <p:animRot by="21600000">
                                      <p:cBhvr>
                                        <p:cTn id="296" dur="5000" fill="hold"/>
                                        <p:tgtEl>
                                          <p:spTgt spid="1359"/>
                                        </p:tgtEl>
                                        <p:attrNameLst>
                                          <p:attrName>r</p:attrName>
                                        </p:attrNameLst>
                                      </p:cBhvr>
                                    </p:animRot>
                                  </p:childTnLst>
                                </p:cTn>
                              </p:par>
                              <p:par>
                                <p:cTn id="297" presetID="8" presetClass="emph" presetSubtype="0" repeatCount="indefinite" fill="hold" nodeType="withEffect">
                                  <p:stCondLst>
                                    <p:cond delay="0"/>
                                  </p:stCondLst>
                                  <p:childTnLst>
                                    <p:animRot by="21600000">
                                      <p:cBhvr>
                                        <p:cTn id="298" dur="5000" fill="hold"/>
                                        <p:tgtEl>
                                          <p:spTgt spid="1362"/>
                                        </p:tgtEl>
                                        <p:attrNameLst>
                                          <p:attrName>r</p:attrName>
                                        </p:attrNameLst>
                                      </p:cBhvr>
                                    </p:animRot>
                                  </p:childTnLst>
                                </p:cTn>
                              </p:par>
                              <p:par>
                                <p:cTn id="299" presetID="8" presetClass="emph" presetSubtype="0" repeatCount="indefinite" fill="hold" nodeType="withEffect">
                                  <p:stCondLst>
                                    <p:cond delay="0"/>
                                  </p:stCondLst>
                                  <p:childTnLst>
                                    <p:animRot by="21600000">
                                      <p:cBhvr>
                                        <p:cTn id="300" dur="5000" fill="hold"/>
                                        <p:tgtEl>
                                          <p:spTgt spid="1365"/>
                                        </p:tgtEl>
                                        <p:attrNameLst>
                                          <p:attrName>r</p:attrName>
                                        </p:attrNameLst>
                                      </p:cBhvr>
                                    </p:animRot>
                                  </p:childTnLst>
                                </p:cTn>
                              </p:par>
                              <p:par>
                                <p:cTn id="301" presetID="8" presetClass="emph" presetSubtype="0" repeatCount="indefinite" fill="hold" nodeType="withEffect">
                                  <p:stCondLst>
                                    <p:cond delay="0"/>
                                  </p:stCondLst>
                                  <p:childTnLst>
                                    <p:animRot by="21600000">
                                      <p:cBhvr>
                                        <p:cTn id="302" dur="5000" fill="hold"/>
                                        <p:tgtEl>
                                          <p:spTgt spid="1371"/>
                                        </p:tgtEl>
                                        <p:attrNameLst>
                                          <p:attrName>r</p:attrName>
                                        </p:attrNameLst>
                                      </p:cBhvr>
                                    </p:animRot>
                                  </p:childTnLst>
                                </p:cTn>
                              </p:par>
                              <p:par>
                                <p:cTn id="303" presetID="8" presetClass="emph" presetSubtype="0" repeatCount="indefinite" fill="hold" nodeType="withEffect">
                                  <p:stCondLst>
                                    <p:cond delay="0"/>
                                  </p:stCondLst>
                                  <p:childTnLst>
                                    <p:animRot by="21600000">
                                      <p:cBhvr>
                                        <p:cTn id="304" dur="5000" fill="hold"/>
                                        <p:tgtEl>
                                          <p:spTgt spid="1374"/>
                                        </p:tgtEl>
                                        <p:attrNameLst>
                                          <p:attrName>r</p:attrName>
                                        </p:attrNameLst>
                                      </p:cBhvr>
                                    </p:animRot>
                                  </p:childTnLst>
                                </p:cTn>
                              </p:par>
                              <p:par>
                                <p:cTn id="305" presetID="8" presetClass="emph" presetSubtype="0" repeatCount="indefinite" fill="hold" nodeType="withEffect">
                                  <p:stCondLst>
                                    <p:cond delay="0"/>
                                  </p:stCondLst>
                                  <p:childTnLst>
                                    <p:animRot by="21600000">
                                      <p:cBhvr>
                                        <p:cTn id="306" dur="5000" fill="hold"/>
                                        <p:tgtEl>
                                          <p:spTgt spid="1377"/>
                                        </p:tgtEl>
                                        <p:attrNameLst>
                                          <p:attrName>r</p:attrName>
                                        </p:attrNameLst>
                                      </p:cBhvr>
                                    </p:animRot>
                                  </p:childTnLst>
                                </p:cTn>
                              </p:par>
                              <p:par>
                                <p:cTn id="307" presetID="8" presetClass="emph" presetSubtype="0" repeatCount="indefinite" fill="hold" nodeType="withEffect">
                                  <p:stCondLst>
                                    <p:cond delay="0"/>
                                  </p:stCondLst>
                                  <p:childTnLst>
                                    <p:animRot by="21600000">
                                      <p:cBhvr>
                                        <p:cTn id="308" dur="5000" fill="hold"/>
                                        <p:tgtEl>
                                          <p:spTgt spid="1380"/>
                                        </p:tgtEl>
                                        <p:attrNameLst>
                                          <p:attrName>r</p:attrName>
                                        </p:attrNameLst>
                                      </p:cBhvr>
                                    </p:animRot>
                                  </p:childTnLst>
                                </p:cTn>
                              </p:par>
                              <p:par>
                                <p:cTn id="309" presetID="8" presetClass="emph" presetSubtype="0" repeatCount="indefinite" fill="hold" nodeType="withEffect">
                                  <p:stCondLst>
                                    <p:cond delay="0"/>
                                  </p:stCondLst>
                                  <p:childTnLst>
                                    <p:animRot by="21600000">
                                      <p:cBhvr>
                                        <p:cTn id="310" dur="5000" fill="hold"/>
                                        <p:tgtEl>
                                          <p:spTgt spid="1383"/>
                                        </p:tgtEl>
                                        <p:attrNameLst>
                                          <p:attrName>r</p:attrName>
                                        </p:attrNameLst>
                                      </p:cBhvr>
                                    </p:animRot>
                                  </p:childTnLst>
                                </p:cTn>
                              </p:par>
                              <p:par>
                                <p:cTn id="311" presetID="8" presetClass="emph" presetSubtype="0" repeatCount="indefinite" fill="hold" nodeType="withEffect">
                                  <p:stCondLst>
                                    <p:cond delay="0"/>
                                  </p:stCondLst>
                                  <p:childTnLst>
                                    <p:animRot by="21600000">
                                      <p:cBhvr>
                                        <p:cTn id="312" dur="5000" fill="hold"/>
                                        <p:tgtEl>
                                          <p:spTgt spid="1386"/>
                                        </p:tgtEl>
                                        <p:attrNameLst>
                                          <p:attrName>r</p:attrName>
                                        </p:attrNameLst>
                                      </p:cBhvr>
                                    </p:animRot>
                                  </p:childTnLst>
                                </p:cTn>
                              </p:par>
                              <p:par>
                                <p:cTn id="313" presetID="8" presetClass="emph" presetSubtype="0" repeatCount="indefinite" fill="hold" nodeType="withEffect">
                                  <p:stCondLst>
                                    <p:cond delay="0"/>
                                  </p:stCondLst>
                                  <p:childTnLst>
                                    <p:animRot by="21600000">
                                      <p:cBhvr>
                                        <p:cTn id="314" dur="5000" fill="hold"/>
                                        <p:tgtEl>
                                          <p:spTgt spid="1389"/>
                                        </p:tgtEl>
                                        <p:attrNameLst>
                                          <p:attrName>r</p:attrName>
                                        </p:attrNameLst>
                                      </p:cBhvr>
                                    </p:animRot>
                                  </p:childTnLst>
                                </p:cTn>
                              </p:par>
                              <p:par>
                                <p:cTn id="315" presetID="8" presetClass="emph" presetSubtype="0" repeatCount="indefinite" fill="hold" nodeType="withEffect">
                                  <p:stCondLst>
                                    <p:cond delay="0"/>
                                  </p:stCondLst>
                                  <p:childTnLst>
                                    <p:animRot by="21600000">
                                      <p:cBhvr>
                                        <p:cTn id="316" dur="5000" fill="hold"/>
                                        <p:tgtEl>
                                          <p:spTgt spid="1392"/>
                                        </p:tgtEl>
                                        <p:attrNameLst>
                                          <p:attrName>r</p:attrName>
                                        </p:attrNameLst>
                                      </p:cBhvr>
                                    </p:animRot>
                                  </p:childTnLst>
                                </p:cTn>
                              </p:par>
                              <p:par>
                                <p:cTn id="317" presetID="8" presetClass="emph" presetSubtype="0" repeatCount="indefinite" fill="hold" nodeType="withEffect">
                                  <p:stCondLst>
                                    <p:cond delay="0"/>
                                  </p:stCondLst>
                                  <p:childTnLst>
                                    <p:animRot by="21600000">
                                      <p:cBhvr>
                                        <p:cTn id="318" dur="5000" fill="hold"/>
                                        <p:tgtEl>
                                          <p:spTgt spid="1395"/>
                                        </p:tgtEl>
                                        <p:attrNameLst>
                                          <p:attrName>r</p:attrName>
                                        </p:attrNameLst>
                                      </p:cBhvr>
                                    </p:animRot>
                                  </p:childTnLst>
                                </p:cTn>
                              </p:par>
                              <p:par>
                                <p:cTn id="319" presetID="8" presetClass="emph" presetSubtype="0" repeatCount="indefinite" fill="hold" nodeType="withEffect">
                                  <p:stCondLst>
                                    <p:cond delay="0"/>
                                  </p:stCondLst>
                                  <p:childTnLst>
                                    <p:animRot by="21600000">
                                      <p:cBhvr>
                                        <p:cTn id="320" dur="5000" fill="hold"/>
                                        <p:tgtEl>
                                          <p:spTgt spid="1398"/>
                                        </p:tgtEl>
                                        <p:attrNameLst>
                                          <p:attrName>r</p:attrName>
                                        </p:attrNameLst>
                                      </p:cBhvr>
                                    </p:animRot>
                                  </p:childTnLst>
                                </p:cTn>
                              </p:par>
                              <p:par>
                                <p:cTn id="321" presetID="8" presetClass="emph" presetSubtype="0" repeatCount="indefinite" fill="hold" nodeType="withEffect">
                                  <p:stCondLst>
                                    <p:cond delay="0"/>
                                  </p:stCondLst>
                                  <p:childTnLst>
                                    <p:animRot by="21600000">
                                      <p:cBhvr>
                                        <p:cTn id="322" dur="5000" fill="hold"/>
                                        <p:tgtEl>
                                          <p:spTgt spid="1401"/>
                                        </p:tgtEl>
                                        <p:attrNameLst>
                                          <p:attrName>r</p:attrName>
                                        </p:attrNameLst>
                                      </p:cBhvr>
                                    </p:animRot>
                                  </p:childTnLst>
                                </p:cTn>
                              </p:par>
                              <p:par>
                                <p:cTn id="323" presetID="8" presetClass="emph" presetSubtype="0" repeatCount="indefinite" fill="hold" nodeType="withEffect">
                                  <p:stCondLst>
                                    <p:cond delay="0"/>
                                  </p:stCondLst>
                                  <p:childTnLst>
                                    <p:animRot by="21600000">
                                      <p:cBhvr>
                                        <p:cTn id="324" dur="5000" fill="hold"/>
                                        <p:tgtEl>
                                          <p:spTgt spid="1404"/>
                                        </p:tgtEl>
                                        <p:attrNameLst>
                                          <p:attrName>r</p:attrName>
                                        </p:attrNameLst>
                                      </p:cBhvr>
                                    </p:animRot>
                                  </p:childTnLst>
                                </p:cTn>
                              </p:par>
                              <p:par>
                                <p:cTn id="325" presetID="8" presetClass="emph" presetSubtype="0" repeatCount="indefinite" fill="hold" nodeType="withEffect">
                                  <p:stCondLst>
                                    <p:cond delay="0"/>
                                  </p:stCondLst>
                                  <p:childTnLst>
                                    <p:animRot by="21600000">
                                      <p:cBhvr>
                                        <p:cTn id="326" dur="5000" fill="hold"/>
                                        <p:tgtEl>
                                          <p:spTgt spid="1407"/>
                                        </p:tgtEl>
                                        <p:attrNameLst>
                                          <p:attrName>r</p:attrName>
                                        </p:attrNameLst>
                                      </p:cBhvr>
                                    </p:animRot>
                                  </p:childTnLst>
                                </p:cTn>
                              </p:par>
                              <p:par>
                                <p:cTn id="327" presetID="8" presetClass="emph" presetSubtype="0" repeatCount="indefinite" fill="hold" nodeType="withEffect">
                                  <p:stCondLst>
                                    <p:cond delay="0"/>
                                  </p:stCondLst>
                                  <p:childTnLst>
                                    <p:animRot by="21600000">
                                      <p:cBhvr>
                                        <p:cTn id="328" dur="5000" fill="hold"/>
                                        <p:tgtEl>
                                          <p:spTgt spid="1410"/>
                                        </p:tgtEl>
                                        <p:attrNameLst>
                                          <p:attrName>r</p:attrName>
                                        </p:attrNameLst>
                                      </p:cBhvr>
                                    </p:animRot>
                                  </p:childTnLst>
                                </p:cTn>
                              </p:par>
                              <p:par>
                                <p:cTn id="329" presetID="8" presetClass="emph" presetSubtype="0" repeatCount="indefinite" fill="hold" nodeType="withEffect">
                                  <p:stCondLst>
                                    <p:cond delay="0"/>
                                  </p:stCondLst>
                                  <p:childTnLst>
                                    <p:animRot by="21600000">
                                      <p:cBhvr>
                                        <p:cTn id="330" dur="5000" fill="hold"/>
                                        <p:tgtEl>
                                          <p:spTgt spid="1413"/>
                                        </p:tgtEl>
                                        <p:attrNameLst>
                                          <p:attrName>r</p:attrName>
                                        </p:attrNameLst>
                                      </p:cBhvr>
                                    </p:animRot>
                                  </p:childTnLst>
                                </p:cTn>
                              </p:par>
                              <p:par>
                                <p:cTn id="331" presetID="8" presetClass="emph" presetSubtype="0" repeatCount="indefinite" fill="hold" nodeType="withEffect">
                                  <p:stCondLst>
                                    <p:cond delay="0"/>
                                  </p:stCondLst>
                                  <p:childTnLst>
                                    <p:animRot by="21600000">
                                      <p:cBhvr>
                                        <p:cTn id="332" dur="5000" fill="hold"/>
                                        <p:tgtEl>
                                          <p:spTgt spid="1416"/>
                                        </p:tgtEl>
                                        <p:attrNameLst>
                                          <p:attrName>r</p:attrName>
                                        </p:attrNameLst>
                                      </p:cBhvr>
                                    </p:animRot>
                                  </p:childTnLst>
                                </p:cTn>
                              </p:par>
                              <p:par>
                                <p:cTn id="333" presetID="8" presetClass="emph" presetSubtype="0" repeatCount="indefinite" fill="hold" nodeType="withEffect">
                                  <p:stCondLst>
                                    <p:cond delay="0"/>
                                  </p:stCondLst>
                                  <p:childTnLst>
                                    <p:animRot by="21600000">
                                      <p:cBhvr>
                                        <p:cTn id="334" dur="5000" fill="hold"/>
                                        <p:tgtEl>
                                          <p:spTgt spid="1419"/>
                                        </p:tgtEl>
                                        <p:attrNameLst>
                                          <p:attrName>r</p:attrName>
                                        </p:attrNameLst>
                                      </p:cBhvr>
                                    </p:animRot>
                                  </p:childTnLst>
                                </p:cTn>
                              </p:par>
                              <p:par>
                                <p:cTn id="335" presetID="8" presetClass="emph" presetSubtype="0" repeatCount="indefinite" fill="hold" nodeType="withEffect">
                                  <p:stCondLst>
                                    <p:cond delay="0"/>
                                  </p:stCondLst>
                                  <p:childTnLst>
                                    <p:animRot by="21600000">
                                      <p:cBhvr>
                                        <p:cTn id="336" dur="5000" fill="hold"/>
                                        <p:tgtEl>
                                          <p:spTgt spid="1422"/>
                                        </p:tgtEl>
                                        <p:attrNameLst>
                                          <p:attrName>r</p:attrName>
                                        </p:attrNameLst>
                                      </p:cBhvr>
                                    </p:animRot>
                                  </p:childTnLst>
                                </p:cTn>
                              </p:par>
                              <p:par>
                                <p:cTn id="337" presetID="8" presetClass="emph" presetSubtype="0" repeatCount="indefinite" fill="hold" nodeType="withEffect">
                                  <p:stCondLst>
                                    <p:cond delay="0"/>
                                  </p:stCondLst>
                                  <p:childTnLst>
                                    <p:animRot by="21600000">
                                      <p:cBhvr>
                                        <p:cTn id="338" dur="5000" fill="hold"/>
                                        <p:tgtEl>
                                          <p:spTgt spid="1425"/>
                                        </p:tgtEl>
                                        <p:attrNameLst>
                                          <p:attrName>r</p:attrName>
                                        </p:attrNameLst>
                                      </p:cBhvr>
                                    </p:animRot>
                                  </p:childTnLst>
                                </p:cTn>
                              </p:par>
                              <p:par>
                                <p:cTn id="339" presetID="8" presetClass="emph" presetSubtype="0" repeatCount="indefinite" fill="hold" nodeType="withEffect">
                                  <p:stCondLst>
                                    <p:cond delay="0"/>
                                  </p:stCondLst>
                                  <p:childTnLst>
                                    <p:animRot by="21600000">
                                      <p:cBhvr>
                                        <p:cTn id="340" dur="5000" fill="hold"/>
                                        <p:tgtEl>
                                          <p:spTgt spid="1428"/>
                                        </p:tgtEl>
                                        <p:attrNameLst>
                                          <p:attrName>r</p:attrName>
                                        </p:attrNameLst>
                                      </p:cBhvr>
                                    </p:animRot>
                                  </p:childTnLst>
                                </p:cTn>
                              </p:par>
                              <p:par>
                                <p:cTn id="341" presetID="8" presetClass="emph" presetSubtype="0" repeatCount="indefinite" fill="hold" nodeType="withEffect">
                                  <p:stCondLst>
                                    <p:cond delay="0"/>
                                  </p:stCondLst>
                                  <p:childTnLst>
                                    <p:animRot by="21600000">
                                      <p:cBhvr>
                                        <p:cTn id="342" dur="5000" fill="hold"/>
                                        <p:tgtEl>
                                          <p:spTgt spid="1431"/>
                                        </p:tgtEl>
                                        <p:attrNameLst>
                                          <p:attrName>r</p:attrName>
                                        </p:attrNameLst>
                                      </p:cBhvr>
                                    </p:animRot>
                                  </p:childTnLst>
                                </p:cTn>
                              </p:par>
                              <p:par>
                                <p:cTn id="343" presetID="8" presetClass="emph" presetSubtype="0" repeatCount="indefinite" fill="hold" nodeType="withEffect">
                                  <p:stCondLst>
                                    <p:cond delay="0"/>
                                  </p:stCondLst>
                                  <p:childTnLst>
                                    <p:animRot by="21600000">
                                      <p:cBhvr>
                                        <p:cTn id="344" dur="5000" fill="hold"/>
                                        <p:tgtEl>
                                          <p:spTgt spid="1434"/>
                                        </p:tgtEl>
                                        <p:attrNameLst>
                                          <p:attrName>r</p:attrName>
                                        </p:attrNameLst>
                                      </p:cBhvr>
                                    </p:animRot>
                                  </p:childTnLst>
                                </p:cTn>
                              </p:par>
                              <p:par>
                                <p:cTn id="345" presetID="8" presetClass="emph" presetSubtype="0" repeatCount="indefinite" fill="hold" nodeType="withEffect">
                                  <p:stCondLst>
                                    <p:cond delay="0"/>
                                  </p:stCondLst>
                                  <p:childTnLst>
                                    <p:animRot by="21600000">
                                      <p:cBhvr>
                                        <p:cTn id="346" dur="5000" fill="hold"/>
                                        <p:tgtEl>
                                          <p:spTgt spid="1437"/>
                                        </p:tgtEl>
                                        <p:attrNameLst>
                                          <p:attrName>r</p:attrName>
                                        </p:attrNameLst>
                                      </p:cBhvr>
                                    </p:animRot>
                                  </p:childTnLst>
                                </p:cTn>
                              </p:par>
                              <p:par>
                                <p:cTn id="347" presetID="8" presetClass="emph" presetSubtype="0" repeatCount="indefinite" fill="hold" nodeType="withEffect">
                                  <p:stCondLst>
                                    <p:cond delay="0"/>
                                  </p:stCondLst>
                                  <p:childTnLst>
                                    <p:animRot by="21600000">
                                      <p:cBhvr>
                                        <p:cTn id="348" dur="5000" fill="hold"/>
                                        <p:tgtEl>
                                          <p:spTgt spid="1440"/>
                                        </p:tgtEl>
                                        <p:attrNameLst>
                                          <p:attrName>r</p:attrName>
                                        </p:attrNameLst>
                                      </p:cBhvr>
                                    </p:animRot>
                                  </p:childTnLst>
                                </p:cTn>
                              </p:par>
                              <p:par>
                                <p:cTn id="349" presetID="8" presetClass="emph" presetSubtype="0" repeatCount="indefinite" fill="hold" nodeType="withEffect">
                                  <p:stCondLst>
                                    <p:cond delay="0"/>
                                  </p:stCondLst>
                                  <p:childTnLst>
                                    <p:animRot by="21600000">
                                      <p:cBhvr>
                                        <p:cTn id="350" dur="5000" fill="hold"/>
                                        <p:tgtEl>
                                          <p:spTgt spid="1443"/>
                                        </p:tgtEl>
                                        <p:attrNameLst>
                                          <p:attrName>r</p:attrName>
                                        </p:attrNameLst>
                                      </p:cBhvr>
                                    </p:animRot>
                                  </p:childTnLst>
                                </p:cTn>
                              </p:par>
                              <p:par>
                                <p:cTn id="351" presetID="8" presetClass="emph" presetSubtype="0" repeatCount="indefinite" fill="hold" nodeType="withEffect">
                                  <p:stCondLst>
                                    <p:cond delay="0"/>
                                  </p:stCondLst>
                                  <p:childTnLst>
                                    <p:animRot by="21600000">
                                      <p:cBhvr>
                                        <p:cTn id="352" dur="5000" fill="hold"/>
                                        <p:tgtEl>
                                          <p:spTgt spid="1446"/>
                                        </p:tgtEl>
                                        <p:attrNameLst>
                                          <p:attrName>r</p:attrName>
                                        </p:attrNameLst>
                                      </p:cBhvr>
                                    </p:animRot>
                                  </p:childTnLst>
                                </p:cTn>
                              </p:par>
                              <p:par>
                                <p:cTn id="353" presetID="8" presetClass="emph" presetSubtype="0" repeatCount="indefinite" fill="hold" nodeType="withEffect">
                                  <p:stCondLst>
                                    <p:cond delay="0"/>
                                  </p:stCondLst>
                                  <p:childTnLst>
                                    <p:animRot by="21600000">
                                      <p:cBhvr>
                                        <p:cTn id="354" dur="5000" fill="hold"/>
                                        <p:tgtEl>
                                          <p:spTgt spid="1449"/>
                                        </p:tgtEl>
                                        <p:attrNameLst>
                                          <p:attrName>r</p:attrName>
                                        </p:attrNameLst>
                                      </p:cBhvr>
                                    </p:animRot>
                                  </p:childTnLst>
                                </p:cTn>
                              </p:par>
                              <p:par>
                                <p:cTn id="355" presetID="8" presetClass="emph" presetSubtype="0" repeatCount="indefinite" fill="hold" nodeType="withEffect">
                                  <p:stCondLst>
                                    <p:cond delay="0"/>
                                  </p:stCondLst>
                                  <p:childTnLst>
                                    <p:animRot by="21600000">
                                      <p:cBhvr>
                                        <p:cTn id="356" dur="5000" fill="hold"/>
                                        <p:tgtEl>
                                          <p:spTgt spid="1452"/>
                                        </p:tgtEl>
                                        <p:attrNameLst>
                                          <p:attrName>r</p:attrName>
                                        </p:attrNameLst>
                                      </p:cBhvr>
                                    </p:animRot>
                                  </p:childTnLst>
                                </p:cTn>
                              </p:par>
                              <p:par>
                                <p:cTn id="357" presetID="8" presetClass="emph" presetSubtype="0" repeatCount="indefinite" fill="hold" nodeType="withEffect">
                                  <p:stCondLst>
                                    <p:cond delay="0"/>
                                  </p:stCondLst>
                                  <p:childTnLst>
                                    <p:animRot by="21600000">
                                      <p:cBhvr>
                                        <p:cTn id="358" dur="5000" fill="hold"/>
                                        <p:tgtEl>
                                          <p:spTgt spid="1455"/>
                                        </p:tgtEl>
                                        <p:attrNameLst>
                                          <p:attrName>r</p:attrName>
                                        </p:attrNameLst>
                                      </p:cBhvr>
                                    </p:animRot>
                                  </p:childTnLst>
                                </p:cTn>
                              </p:par>
                              <p:par>
                                <p:cTn id="359" presetID="8" presetClass="emph" presetSubtype="0" repeatCount="indefinite" fill="hold" nodeType="withEffect">
                                  <p:stCondLst>
                                    <p:cond delay="0"/>
                                  </p:stCondLst>
                                  <p:childTnLst>
                                    <p:animRot by="21600000">
                                      <p:cBhvr>
                                        <p:cTn id="360" dur="5000" fill="hold"/>
                                        <p:tgtEl>
                                          <p:spTgt spid="1458"/>
                                        </p:tgtEl>
                                        <p:attrNameLst>
                                          <p:attrName>r</p:attrName>
                                        </p:attrNameLst>
                                      </p:cBhvr>
                                    </p:animRot>
                                  </p:childTnLst>
                                </p:cTn>
                              </p:par>
                              <p:par>
                                <p:cTn id="361" presetID="8" presetClass="emph" presetSubtype="0" repeatCount="indefinite" fill="hold" nodeType="withEffect">
                                  <p:stCondLst>
                                    <p:cond delay="0"/>
                                  </p:stCondLst>
                                  <p:childTnLst>
                                    <p:animRot by="21600000">
                                      <p:cBhvr>
                                        <p:cTn id="362" dur="5000" fill="hold"/>
                                        <p:tgtEl>
                                          <p:spTgt spid="1461"/>
                                        </p:tgtEl>
                                        <p:attrNameLst>
                                          <p:attrName>r</p:attrName>
                                        </p:attrNameLst>
                                      </p:cBhvr>
                                    </p:animRot>
                                  </p:childTnLst>
                                </p:cTn>
                              </p:par>
                              <p:par>
                                <p:cTn id="363" presetID="8" presetClass="emph" presetSubtype="0" repeatCount="indefinite" fill="hold" nodeType="withEffect">
                                  <p:stCondLst>
                                    <p:cond delay="0"/>
                                  </p:stCondLst>
                                  <p:childTnLst>
                                    <p:animRot by="21600000">
                                      <p:cBhvr>
                                        <p:cTn id="364" dur="5000" fill="hold"/>
                                        <p:tgtEl>
                                          <p:spTgt spid="1464"/>
                                        </p:tgtEl>
                                        <p:attrNameLst>
                                          <p:attrName>r</p:attrName>
                                        </p:attrNameLst>
                                      </p:cBhvr>
                                    </p:animRot>
                                  </p:childTnLst>
                                </p:cTn>
                              </p:par>
                              <p:par>
                                <p:cTn id="365" presetID="8" presetClass="emph" presetSubtype="0" repeatCount="indefinite" fill="hold" nodeType="withEffect">
                                  <p:stCondLst>
                                    <p:cond delay="0"/>
                                  </p:stCondLst>
                                  <p:childTnLst>
                                    <p:animRot by="21600000">
                                      <p:cBhvr>
                                        <p:cTn id="366" dur="5000" fill="hold"/>
                                        <p:tgtEl>
                                          <p:spTgt spid="1467"/>
                                        </p:tgtEl>
                                        <p:attrNameLst>
                                          <p:attrName>r</p:attrName>
                                        </p:attrNameLst>
                                      </p:cBhvr>
                                    </p:animRot>
                                  </p:childTnLst>
                                </p:cTn>
                              </p:par>
                              <p:par>
                                <p:cTn id="367" presetID="8" presetClass="emph" presetSubtype="0" repeatCount="indefinite" fill="hold" nodeType="withEffect">
                                  <p:stCondLst>
                                    <p:cond delay="0"/>
                                  </p:stCondLst>
                                  <p:childTnLst>
                                    <p:animRot by="21600000">
                                      <p:cBhvr>
                                        <p:cTn id="368" dur="5000" fill="hold"/>
                                        <p:tgtEl>
                                          <p:spTgt spid="1470"/>
                                        </p:tgtEl>
                                        <p:attrNameLst>
                                          <p:attrName>r</p:attrName>
                                        </p:attrNameLst>
                                      </p:cBhvr>
                                    </p:animRot>
                                  </p:childTnLst>
                                </p:cTn>
                              </p:par>
                              <p:par>
                                <p:cTn id="369" presetID="8" presetClass="emph" presetSubtype="0" repeatCount="indefinite" fill="hold" nodeType="withEffect">
                                  <p:stCondLst>
                                    <p:cond delay="0"/>
                                  </p:stCondLst>
                                  <p:childTnLst>
                                    <p:animRot by="21600000">
                                      <p:cBhvr>
                                        <p:cTn id="370" dur="5000" fill="hold"/>
                                        <p:tgtEl>
                                          <p:spTgt spid="1473"/>
                                        </p:tgtEl>
                                        <p:attrNameLst>
                                          <p:attrName>r</p:attrName>
                                        </p:attrNameLst>
                                      </p:cBhvr>
                                    </p:animRot>
                                  </p:childTnLst>
                                </p:cTn>
                              </p:par>
                              <p:par>
                                <p:cTn id="371" presetID="8" presetClass="emph" presetSubtype="0" repeatCount="indefinite" fill="hold" nodeType="withEffect">
                                  <p:stCondLst>
                                    <p:cond delay="0"/>
                                  </p:stCondLst>
                                  <p:childTnLst>
                                    <p:animRot by="21600000">
                                      <p:cBhvr>
                                        <p:cTn id="372" dur="5000" fill="hold"/>
                                        <p:tgtEl>
                                          <p:spTgt spid="1476"/>
                                        </p:tgtEl>
                                        <p:attrNameLst>
                                          <p:attrName>r</p:attrName>
                                        </p:attrNameLst>
                                      </p:cBhvr>
                                    </p:animRot>
                                  </p:childTnLst>
                                </p:cTn>
                              </p:par>
                              <p:par>
                                <p:cTn id="373" presetID="8" presetClass="emph" presetSubtype="0" repeatCount="indefinite" fill="hold" nodeType="withEffect">
                                  <p:stCondLst>
                                    <p:cond delay="0"/>
                                  </p:stCondLst>
                                  <p:childTnLst>
                                    <p:animRot by="21600000">
                                      <p:cBhvr>
                                        <p:cTn id="374" dur="5000" fill="hold"/>
                                        <p:tgtEl>
                                          <p:spTgt spid="1479"/>
                                        </p:tgtEl>
                                        <p:attrNameLst>
                                          <p:attrName>r</p:attrName>
                                        </p:attrNameLst>
                                      </p:cBhvr>
                                    </p:animRot>
                                  </p:childTnLst>
                                </p:cTn>
                              </p:par>
                              <p:par>
                                <p:cTn id="375" presetID="8" presetClass="emph" presetSubtype="0" repeatCount="indefinite" fill="hold" nodeType="withEffect">
                                  <p:stCondLst>
                                    <p:cond delay="0"/>
                                  </p:stCondLst>
                                  <p:childTnLst>
                                    <p:animRot by="21600000">
                                      <p:cBhvr>
                                        <p:cTn id="376" dur="5000" fill="hold"/>
                                        <p:tgtEl>
                                          <p:spTgt spid="1482"/>
                                        </p:tgtEl>
                                        <p:attrNameLst>
                                          <p:attrName>r</p:attrName>
                                        </p:attrNameLst>
                                      </p:cBhvr>
                                    </p:animRot>
                                  </p:childTnLst>
                                </p:cTn>
                              </p:par>
                              <p:par>
                                <p:cTn id="377" presetID="8" presetClass="emph" presetSubtype="0" repeatCount="indefinite" fill="hold" nodeType="withEffect">
                                  <p:stCondLst>
                                    <p:cond delay="0"/>
                                  </p:stCondLst>
                                  <p:childTnLst>
                                    <p:animRot by="21600000">
                                      <p:cBhvr>
                                        <p:cTn id="378" dur="5000" fill="hold"/>
                                        <p:tgtEl>
                                          <p:spTgt spid="1485"/>
                                        </p:tgtEl>
                                        <p:attrNameLst>
                                          <p:attrName>r</p:attrName>
                                        </p:attrNameLst>
                                      </p:cBhvr>
                                    </p:animRot>
                                  </p:childTnLst>
                                </p:cTn>
                              </p:par>
                              <p:par>
                                <p:cTn id="379" presetID="8" presetClass="emph" presetSubtype="0" repeatCount="indefinite" fill="hold" nodeType="withEffect">
                                  <p:stCondLst>
                                    <p:cond delay="0"/>
                                  </p:stCondLst>
                                  <p:childTnLst>
                                    <p:animRot by="21600000">
                                      <p:cBhvr>
                                        <p:cTn id="380" dur="5000" fill="hold"/>
                                        <p:tgtEl>
                                          <p:spTgt spid="1488"/>
                                        </p:tgtEl>
                                        <p:attrNameLst>
                                          <p:attrName>r</p:attrName>
                                        </p:attrNameLst>
                                      </p:cBhvr>
                                    </p:animRot>
                                  </p:childTnLst>
                                </p:cTn>
                              </p:par>
                              <p:par>
                                <p:cTn id="381" presetID="8" presetClass="emph" presetSubtype="0" repeatCount="indefinite" fill="hold" nodeType="withEffect">
                                  <p:stCondLst>
                                    <p:cond delay="0"/>
                                  </p:stCondLst>
                                  <p:childTnLst>
                                    <p:animRot by="21600000">
                                      <p:cBhvr>
                                        <p:cTn id="382" dur="5000" fill="hold"/>
                                        <p:tgtEl>
                                          <p:spTgt spid="1491"/>
                                        </p:tgtEl>
                                        <p:attrNameLst>
                                          <p:attrName>r</p:attrName>
                                        </p:attrNameLst>
                                      </p:cBhvr>
                                    </p:animRot>
                                  </p:childTnLst>
                                </p:cTn>
                              </p:par>
                              <p:par>
                                <p:cTn id="383" presetID="8" presetClass="emph" presetSubtype="0" repeatCount="indefinite" fill="hold" nodeType="withEffect">
                                  <p:stCondLst>
                                    <p:cond delay="0"/>
                                  </p:stCondLst>
                                  <p:childTnLst>
                                    <p:animRot by="21600000">
                                      <p:cBhvr>
                                        <p:cTn id="384" dur="5000" fill="hold"/>
                                        <p:tgtEl>
                                          <p:spTgt spid="1494"/>
                                        </p:tgtEl>
                                        <p:attrNameLst>
                                          <p:attrName>r</p:attrName>
                                        </p:attrNameLst>
                                      </p:cBhvr>
                                    </p:animRot>
                                  </p:childTnLst>
                                </p:cTn>
                              </p:par>
                              <p:par>
                                <p:cTn id="385" presetID="8" presetClass="emph" presetSubtype="0" repeatCount="indefinite" fill="hold" nodeType="withEffect">
                                  <p:stCondLst>
                                    <p:cond delay="0"/>
                                  </p:stCondLst>
                                  <p:childTnLst>
                                    <p:animRot by="21600000">
                                      <p:cBhvr>
                                        <p:cTn id="386" dur="5000" fill="hold"/>
                                        <p:tgtEl>
                                          <p:spTgt spid="1497"/>
                                        </p:tgtEl>
                                        <p:attrNameLst>
                                          <p:attrName>r</p:attrName>
                                        </p:attrNameLst>
                                      </p:cBhvr>
                                    </p:animRot>
                                  </p:childTnLst>
                                </p:cTn>
                              </p:par>
                              <p:par>
                                <p:cTn id="387" presetID="8" presetClass="emph" presetSubtype="0" repeatCount="indefinite" fill="hold" nodeType="withEffect">
                                  <p:stCondLst>
                                    <p:cond delay="0"/>
                                  </p:stCondLst>
                                  <p:childTnLst>
                                    <p:animRot by="21600000">
                                      <p:cBhvr>
                                        <p:cTn id="388" dur="5000" fill="hold"/>
                                        <p:tgtEl>
                                          <p:spTgt spid="1500"/>
                                        </p:tgtEl>
                                        <p:attrNameLst>
                                          <p:attrName>r</p:attrName>
                                        </p:attrNameLst>
                                      </p:cBhvr>
                                    </p:animRot>
                                  </p:childTnLst>
                                </p:cTn>
                              </p:par>
                              <p:par>
                                <p:cTn id="389" presetID="8" presetClass="emph" presetSubtype="0" repeatCount="indefinite" fill="hold" nodeType="withEffect">
                                  <p:stCondLst>
                                    <p:cond delay="0"/>
                                  </p:stCondLst>
                                  <p:childTnLst>
                                    <p:animRot by="21600000">
                                      <p:cBhvr>
                                        <p:cTn id="390" dur="5000" fill="hold"/>
                                        <p:tgtEl>
                                          <p:spTgt spid="1503"/>
                                        </p:tgtEl>
                                        <p:attrNameLst>
                                          <p:attrName>r</p:attrName>
                                        </p:attrNameLst>
                                      </p:cBhvr>
                                    </p:animRot>
                                  </p:childTnLst>
                                </p:cTn>
                              </p:par>
                              <p:par>
                                <p:cTn id="391" presetID="8" presetClass="emph" presetSubtype="0" repeatCount="indefinite" fill="hold" nodeType="withEffect">
                                  <p:stCondLst>
                                    <p:cond delay="0"/>
                                  </p:stCondLst>
                                  <p:childTnLst>
                                    <p:animRot by="21600000">
                                      <p:cBhvr>
                                        <p:cTn id="392" dur="5000" fill="hold"/>
                                        <p:tgtEl>
                                          <p:spTgt spid="1506"/>
                                        </p:tgtEl>
                                        <p:attrNameLst>
                                          <p:attrName>r</p:attrName>
                                        </p:attrNameLst>
                                      </p:cBhvr>
                                    </p:animRot>
                                  </p:childTnLst>
                                </p:cTn>
                              </p:par>
                              <p:par>
                                <p:cTn id="393" presetID="8" presetClass="emph" presetSubtype="0" repeatCount="indefinite" fill="hold" nodeType="withEffect">
                                  <p:stCondLst>
                                    <p:cond delay="0"/>
                                  </p:stCondLst>
                                  <p:childTnLst>
                                    <p:animRot by="21600000">
                                      <p:cBhvr>
                                        <p:cTn id="394" dur="5000" fill="hold"/>
                                        <p:tgtEl>
                                          <p:spTgt spid="1509"/>
                                        </p:tgtEl>
                                        <p:attrNameLst>
                                          <p:attrName>r</p:attrName>
                                        </p:attrNameLst>
                                      </p:cBhvr>
                                    </p:animRot>
                                  </p:childTnLst>
                                </p:cTn>
                              </p:par>
                              <p:par>
                                <p:cTn id="395" presetID="8" presetClass="emph" presetSubtype="0" repeatCount="indefinite" fill="hold" nodeType="withEffect">
                                  <p:stCondLst>
                                    <p:cond delay="0"/>
                                  </p:stCondLst>
                                  <p:childTnLst>
                                    <p:animRot by="21600000">
                                      <p:cBhvr>
                                        <p:cTn id="396" dur="5000" fill="hold"/>
                                        <p:tgtEl>
                                          <p:spTgt spid="1512"/>
                                        </p:tgtEl>
                                        <p:attrNameLst>
                                          <p:attrName>r</p:attrName>
                                        </p:attrNameLst>
                                      </p:cBhvr>
                                    </p:animRot>
                                  </p:childTnLst>
                                </p:cTn>
                              </p:par>
                              <p:par>
                                <p:cTn id="397" presetID="8" presetClass="emph" presetSubtype="0" repeatCount="indefinite" fill="hold" nodeType="withEffect">
                                  <p:stCondLst>
                                    <p:cond delay="0"/>
                                  </p:stCondLst>
                                  <p:childTnLst>
                                    <p:animRot by="21600000">
                                      <p:cBhvr>
                                        <p:cTn id="398" dur="5000" fill="hold"/>
                                        <p:tgtEl>
                                          <p:spTgt spid="1515"/>
                                        </p:tgtEl>
                                        <p:attrNameLst>
                                          <p:attrName>r</p:attrName>
                                        </p:attrNameLst>
                                      </p:cBhvr>
                                    </p:animRot>
                                  </p:childTnLst>
                                </p:cTn>
                              </p:par>
                              <p:par>
                                <p:cTn id="399" presetID="8" presetClass="emph" presetSubtype="0" repeatCount="indefinite" fill="hold" nodeType="withEffect">
                                  <p:stCondLst>
                                    <p:cond delay="0"/>
                                  </p:stCondLst>
                                  <p:childTnLst>
                                    <p:animRot by="21600000">
                                      <p:cBhvr>
                                        <p:cTn id="400" dur="5000" fill="hold"/>
                                        <p:tgtEl>
                                          <p:spTgt spid="1518"/>
                                        </p:tgtEl>
                                        <p:attrNameLst>
                                          <p:attrName>r</p:attrName>
                                        </p:attrNameLst>
                                      </p:cBhvr>
                                    </p:animRot>
                                  </p:childTnLst>
                                </p:cTn>
                              </p:par>
                              <p:par>
                                <p:cTn id="401" presetID="8" presetClass="emph" presetSubtype="0" repeatCount="indefinite" fill="hold" nodeType="withEffect">
                                  <p:stCondLst>
                                    <p:cond delay="0"/>
                                  </p:stCondLst>
                                  <p:childTnLst>
                                    <p:animRot by="21600000">
                                      <p:cBhvr>
                                        <p:cTn id="402" dur="5000" fill="hold"/>
                                        <p:tgtEl>
                                          <p:spTgt spid="1521"/>
                                        </p:tgtEl>
                                        <p:attrNameLst>
                                          <p:attrName>r</p:attrName>
                                        </p:attrNameLst>
                                      </p:cBhvr>
                                    </p:animRot>
                                  </p:childTnLst>
                                </p:cTn>
                              </p:par>
                              <p:par>
                                <p:cTn id="403" presetID="8" presetClass="emph" presetSubtype="0" repeatCount="indefinite" fill="hold" nodeType="withEffect">
                                  <p:stCondLst>
                                    <p:cond delay="0"/>
                                  </p:stCondLst>
                                  <p:childTnLst>
                                    <p:animRot by="21600000">
                                      <p:cBhvr>
                                        <p:cTn id="404" dur="5000" fill="hold"/>
                                        <p:tgtEl>
                                          <p:spTgt spid="1524"/>
                                        </p:tgtEl>
                                        <p:attrNameLst>
                                          <p:attrName>r</p:attrName>
                                        </p:attrNameLst>
                                      </p:cBhvr>
                                    </p:animRot>
                                  </p:childTnLst>
                                </p:cTn>
                              </p:par>
                              <p:par>
                                <p:cTn id="405" presetID="8" presetClass="emph" presetSubtype="0" repeatCount="indefinite" fill="hold" nodeType="withEffect">
                                  <p:stCondLst>
                                    <p:cond delay="0"/>
                                  </p:stCondLst>
                                  <p:childTnLst>
                                    <p:animRot by="21600000">
                                      <p:cBhvr>
                                        <p:cTn id="406" dur="5000" fill="hold"/>
                                        <p:tgtEl>
                                          <p:spTgt spid="1527"/>
                                        </p:tgtEl>
                                        <p:attrNameLst>
                                          <p:attrName>r</p:attrName>
                                        </p:attrNameLst>
                                      </p:cBhvr>
                                    </p:animRot>
                                  </p:childTnLst>
                                </p:cTn>
                              </p:par>
                              <p:par>
                                <p:cTn id="407" presetID="8" presetClass="emph" presetSubtype="0" repeatCount="indefinite" fill="hold" nodeType="withEffect">
                                  <p:stCondLst>
                                    <p:cond delay="0"/>
                                  </p:stCondLst>
                                  <p:childTnLst>
                                    <p:animRot by="21600000">
                                      <p:cBhvr>
                                        <p:cTn id="408" dur="5000" fill="hold"/>
                                        <p:tgtEl>
                                          <p:spTgt spid="1530"/>
                                        </p:tgtEl>
                                        <p:attrNameLst>
                                          <p:attrName>r</p:attrName>
                                        </p:attrNameLst>
                                      </p:cBhvr>
                                    </p:animRot>
                                  </p:childTnLst>
                                </p:cTn>
                              </p:par>
                              <p:par>
                                <p:cTn id="409" presetID="8" presetClass="emph" presetSubtype="0" repeatCount="indefinite" fill="hold" nodeType="withEffect">
                                  <p:stCondLst>
                                    <p:cond delay="0"/>
                                  </p:stCondLst>
                                  <p:childTnLst>
                                    <p:animRot by="21600000">
                                      <p:cBhvr>
                                        <p:cTn id="410" dur="5000" fill="hold"/>
                                        <p:tgtEl>
                                          <p:spTgt spid="1533"/>
                                        </p:tgtEl>
                                        <p:attrNameLst>
                                          <p:attrName>r</p:attrName>
                                        </p:attrNameLst>
                                      </p:cBhvr>
                                    </p:animRot>
                                  </p:childTnLst>
                                </p:cTn>
                              </p:par>
                              <p:par>
                                <p:cTn id="411" presetID="8" presetClass="emph" presetSubtype="0" repeatCount="indefinite" fill="hold" nodeType="withEffect">
                                  <p:stCondLst>
                                    <p:cond delay="0"/>
                                  </p:stCondLst>
                                  <p:childTnLst>
                                    <p:animRot by="21600000">
                                      <p:cBhvr>
                                        <p:cTn id="412" dur="5000" fill="hold"/>
                                        <p:tgtEl>
                                          <p:spTgt spid="1536"/>
                                        </p:tgtEl>
                                        <p:attrNameLst>
                                          <p:attrName>r</p:attrName>
                                        </p:attrNameLst>
                                      </p:cBhvr>
                                    </p:animRot>
                                  </p:childTnLst>
                                </p:cTn>
                              </p:par>
                              <p:par>
                                <p:cTn id="413" presetID="8" presetClass="emph" presetSubtype="0" repeatCount="indefinite" fill="hold" nodeType="withEffect">
                                  <p:stCondLst>
                                    <p:cond delay="0"/>
                                  </p:stCondLst>
                                  <p:childTnLst>
                                    <p:animRot by="21600000">
                                      <p:cBhvr>
                                        <p:cTn id="414" dur="5000" fill="hold"/>
                                        <p:tgtEl>
                                          <p:spTgt spid="1539"/>
                                        </p:tgtEl>
                                        <p:attrNameLst>
                                          <p:attrName>r</p:attrName>
                                        </p:attrNameLst>
                                      </p:cBhvr>
                                    </p:animRot>
                                  </p:childTnLst>
                                </p:cTn>
                              </p:par>
                              <p:par>
                                <p:cTn id="415" presetID="8" presetClass="emph" presetSubtype="0" repeatCount="indefinite" fill="hold" nodeType="withEffect">
                                  <p:stCondLst>
                                    <p:cond delay="0"/>
                                  </p:stCondLst>
                                  <p:childTnLst>
                                    <p:animRot by="21600000">
                                      <p:cBhvr>
                                        <p:cTn id="416" dur="5000" fill="hold"/>
                                        <p:tgtEl>
                                          <p:spTgt spid="1542"/>
                                        </p:tgtEl>
                                        <p:attrNameLst>
                                          <p:attrName>r</p:attrName>
                                        </p:attrNameLst>
                                      </p:cBhvr>
                                    </p:animRot>
                                  </p:childTnLst>
                                </p:cTn>
                              </p:par>
                              <p:par>
                                <p:cTn id="417" presetID="8" presetClass="emph" presetSubtype="0" repeatCount="indefinite" fill="hold" nodeType="withEffect">
                                  <p:stCondLst>
                                    <p:cond delay="0"/>
                                  </p:stCondLst>
                                  <p:childTnLst>
                                    <p:animRot by="21600000">
                                      <p:cBhvr>
                                        <p:cTn id="418" dur="5000" fill="hold"/>
                                        <p:tgtEl>
                                          <p:spTgt spid="1545"/>
                                        </p:tgtEl>
                                        <p:attrNameLst>
                                          <p:attrName>r</p:attrName>
                                        </p:attrNameLst>
                                      </p:cBhvr>
                                    </p:animRot>
                                  </p:childTnLst>
                                </p:cTn>
                              </p:par>
                              <p:par>
                                <p:cTn id="419" presetID="8" presetClass="emph" presetSubtype="0" repeatCount="indefinite" fill="hold" nodeType="withEffect">
                                  <p:stCondLst>
                                    <p:cond delay="0"/>
                                  </p:stCondLst>
                                  <p:childTnLst>
                                    <p:animRot by="21600000">
                                      <p:cBhvr>
                                        <p:cTn id="420" dur="5000" fill="hold"/>
                                        <p:tgtEl>
                                          <p:spTgt spid="1548"/>
                                        </p:tgtEl>
                                        <p:attrNameLst>
                                          <p:attrName>r</p:attrName>
                                        </p:attrNameLst>
                                      </p:cBhvr>
                                    </p:animRot>
                                  </p:childTnLst>
                                </p:cTn>
                              </p:par>
                              <p:par>
                                <p:cTn id="421" presetID="8" presetClass="emph" presetSubtype="0" repeatCount="indefinite" fill="hold" nodeType="withEffect">
                                  <p:stCondLst>
                                    <p:cond delay="0"/>
                                  </p:stCondLst>
                                  <p:childTnLst>
                                    <p:animRot by="21600000">
                                      <p:cBhvr>
                                        <p:cTn id="422" dur="5000" fill="hold"/>
                                        <p:tgtEl>
                                          <p:spTgt spid="1551"/>
                                        </p:tgtEl>
                                        <p:attrNameLst>
                                          <p:attrName>r</p:attrName>
                                        </p:attrNameLst>
                                      </p:cBhvr>
                                    </p:animRot>
                                  </p:childTnLst>
                                </p:cTn>
                              </p:par>
                              <p:par>
                                <p:cTn id="423" presetID="8" presetClass="emph" presetSubtype="0" repeatCount="indefinite" fill="hold" nodeType="withEffect">
                                  <p:stCondLst>
                                    <p:cond delay="0"/>
                                  </p:stCondLst>
                                  <p:childTnLst>
                                    <p:animRot by="21600000">
                                      <p:cBhvr>
                                        <p:cTn id="424" dur="5000" fill="hold"/>
                                        <p:tgtEl>
                                          <p:spTgt spid="1554"/>
                                        </p:tgtEl>
                                        <p:attrNameLst>
                                          <p:attrName>r</p:attrName>
                                        </p:attrNameLst>
                                      </p:cBhvr>
                                    </p:animRot>
                                  </p:childTnLst>
                                </p:cTn>
                              </p:par>
                              <p:par>
                                <p:cTn id="425" presetID="8" presetClass="emph" presetSubtype="0" repeatCount="indefinite" fill="hold" nodeType="withEffect">
                                  <p:stCondLst>
                                    <p:cond delay="0"/>
                                  </p:stCondLst>
                                  <p:childTnLst>
                                    <p:animRot by="21600000">
                                      <p:cBhvr>
                                        <p:cTn id="426" dur="5000" fill="hold"/>
                                        <p:tgtEl>
                                          <p:spTgt spid="1557"/>
                                        </p:tgtEl>
                                        <p:attrNameLst>
                                          <p:attrName>r</p:attrName>
                                        </p:attrNameLst>
                                      </p:cBhvr>
                                    </p:animRot>
                                  </p:childTnLst>
                                </p:cTn>
                              </p:par>
                              <p:par>
                                <p:cTn id="427" presetID="8" presetClass="emph" presetSubtype="0" repeatCount="indefinite" fill="hold" nodeType="withEffect">
                                  <p:stCondLst>
                                    <p:cond delay="0"/>
                                  </p:stCondLst>
                                  <p:childTnLst>
                                    <p:animRot by="21600000">
                                      <p:cBhvr>
                                        <p:cTn id="428" dur="5000" fill="hold"/>
                                        <p:tgtEl>
                                          <p:spTgt spid="1560"/>
                                        </p:tgtEl>
                                        <p:attrNameLst>
                                          <p:attrName>r</p:attrName>
                                        </p:attrNameLst>
                                      </p:cBhvr>
                                    </p:animRot>
                                  </p:childTnLst>
                                </p:cTn>
                              </p:par>
                              <p:par>
                                <p:cTn id="429" presetID="8" presetClass="emph" presetSubtype="0" repeatCount="indefinite" fill="hold" nodeType="withEffect">
                                  <p:stCondLst>
                                    <p:cond delay="0"/>
                                  </p:stCondLst>
                                  <p:childTnLst>
                                    <p:animRot by="21600000">
                                      <p:cBhvr>
                                        <p:cTn id="430" dur="5000" fill="hold"/>
                                        <p:tgtEl>
                                          <p:spTgt spid="1563"/>
                                        </p:tgtEl>
                                        <p:attrNameLst>
                                          <p:attrName>r</p:attrName>
                                        </p:attrNameLst>
                                      </p:cBhvr>
                                    </p:animRot>
                                  </p:childTnLst>
                                </p:cTn>
                              </p:par>
                              <p:par>
                                <p:cTn id="431" presetID="8" presetClass="emph" presetSubtype="0" repeatCount="indefinite" fill="hold" nodeType="withEffect">
                                  <p:stCondLst>
                                    <p:cond delay="0"/>
                                  </p:stCondLst>
                                  <p:childTnLst>
                                    <p:animRot by="21600000">
                                      <p:cBhvr>
                                        <p:cTn id="432" dur="5000" fill="hold"/>
                                        <p:tgtEl>
                                          <p:spTgt spid="1566"/>
                                        </p:tgtEl>
                                        <p:attrNameLst>
                                          <p:attrName>r</p:attrName>
                                        </p:attrNameLst>
                                      </p:cBhvr>
                                    </p:animRot>
                                  </p:childTnLst>
                                </p:cTn>
                              </p:par>
                              <p:par>
                                <p:cTn id="433" presetID="8" presetClass="emph" presetSubtype="0" repeatCount="indefinite" fill="hold" nodeType="withEffect">
                                  <p:stCondLst>
                                    <p:cond delay="0"/>
                                  </p:stCondLst>
                                  <p:childTnLst>
                                    <p:animRot by="21600000">
                                      <p:cBhvr>
                                        <p:cTn id="434" dur="5000" fill="hold"/>
                                        <p:tgtEl>
                                          <p:spTgt spid="1569"/>
                                        </p:tgtEl>
                                        <p:attrNameLst>
                                          <p:attrName>r</p:attrName>
                                        </p:attrNameLst>
                                      </p:cBhvr>
                                    </p:animRot>
                                  </p:childTnLst>
                                </p:cTn>
                              </p:par>
                              <p:par>
                                <p:cTn id="435" presetID="8" presetClass="emph" presetSubtype="0" repeatCount="indefinite" fill="hold" nodeType="withEffect">
                                  <p:stCondLst>
                                    <p:cond delay="0"/>
                                  </p:stCondLst>
                                  <p:childTnLst>
                                    <p:animRot by="21600000">
                                      <p:cBhvr>
                                        <p:cTn id="436" dur="5000" fill="hold"/>
                                        <p:tgtEl>
                                          <p:spTgt spid="1572"/>
                                        </p:tgtEl>
                                        <p:attrNameLst>
                                          <p:attrName>r</p:attrName>
                                        </p:attrNameLst>
                                      </p:cBhvr>
                                    </p:animRot>
                                  </p:childTnLst>
                                </p:cTn>
                              </p:par>
                              <p:par>
                                <p:cTn id="437" presetID="8" presetClass="emph" presetSubtype="0" repeatCount="indefinite" fill="hold" nodeType="withEffect">
                                  <p:stCondLst>
                                    <p:cond delay="0"/>
                                  </p:stCondLst>
                                  <p:childTnLst>
                                    <p:animRot by="21600000">
                                      <p:cBhvr>
                                        <p:cTn id="438" dur="5000" fill="hold"/>
                                        <p:tgtEl>
                                          <p:spTgt spid="1575"/>
                                        </p:tgtEl>
                                        <p:attrNameLst>
                                          <p:attrName>r</p:attrName>
                                        </p:attrNameLst>
                                      </p:cBhvr>
                                    </p:animRot>
                                  </p:childTnLst>
                                </p:cTn>
                              </p:par>
                              <p:par>
                                <p:cTn id="439" presetID="8" presetClass="emph" presetSubtype="0" repeatCount="indefinite" fill="hold" nodeType="withEffect">
                                  <p:stCondLst>
                                    <p:cond delay="0"/>
                                  </p:stCondLst>
                                  <p:childTnLst>
                                    <p:animRot by="21600000">
                                      <p:cBhvr>
                                        <p:cTn id="440" dur="5000" fill="hold"/>
                                        <p:tgtEl>
                                          <p:spTgt spid="1578"/>
                                        </p:tgtEl>
                                        <p:attrNameLst>
                                          <p:attrName>r</p:attrName>
                                        </p:attrNameLst>
                                      </p:cBhvr>
                                    </p:animRot>
                                  </p:childTnLst>
                                </p:cTn>
                              </p:par>
                              <p:par>
                                <p:cTn id="441" presetID="8" presetClass="emph" presetSubtype="0" repeatCount="indefinite" fill="hold" nodeType="withEffect">
                                  <p:stCondLst>
                                    <p:cond delay="0"/>
                                  </p:stCondLst>
                                  <p:childTnLst>
                                    <p:animRot by="21600000">
                                      <p:cBhvr>
                                        <p:cTn id="442" dur="5000" fill="hold"/>
                                        <p:tgtEl>
                                          <p:spTgt spid="1581"/>
                                        </p:tgtEl>
                                        <p:attrNameLst>
                                          <p:attrName>r</p:attrName>
                                        </p:attrNameLst>
                                      </p:cBhvr>
                                    </p:animRot>
                                  </p:childTnLst>
                                </p:cTn>
                              </p:par>
                              <p:par>
                                <p:cTn id="443" presetID="8" presetClass="emph" presetSubtype="0" repeatCount="indefinite" fill="hold" nodeType="withEffect">
                                  <p:stCondLst>
                                    <p:cond delay="0"/>
                                  </p:stCondLst>
                                  <p:childTnLst>
                                    <p:animRot by="21600000">
                                      <p:cBhvr>
                                        <p:cTn id="444" dur="5000" fill="hold"/>
                                        <p:tgtEl>
                                          <p:spTgt spid="1584"/>
                                        </p:tgtEl>
                                        <p:attrNameLst>
                                          <p:attrName>r</p:attrName>
                                        </p:attrNameLst>
                                      </p:cBhvr>
                                    </p:animRot>
                                  </p:childTnLst>
                                </p:cTn>
                              </p:par>
                              <p:par>
                                <p:cTn id="445" presetID="8" presetClass="emph" presetSubtype="0" repeatCount="indefinite" fill="hold" nodeType="withEffect">
                                  <p:stCondLst>
                                    <p:cond delay="0"/>
                                  </p:stCondLst>
                                  <p:childTnLst>
                                    <p:animRot by="21600000">
                                      <p:cBhvr>
                                        <p:cTn id="446" dur="5000" fill="hold"/>
                                        <p:tgtEl>
                                          <p:spTgt spid="1587"/>
                                        </p:tgtEl>
                                        <p:attrNameLst>
                                          <p:attrName>r</p:attrName>
                                        </p:attrNameLst>
                                      </p:cBhvr>
                                    </p:animRot>
                                  </p:childTnLst>
                                </p:cTn>
                              </p:par>
                              <p:par>
                                <p:cTn id="447" presetID="8" presetClass="emph" presetSubtype="0" repeatCount="indefinite" fill="hold" nodeType="withEffect">
                                  <p:stCondLst>
                                    <p:cond delay="0"/>
                                  </p:stCondLst>
                                  <p:childTnLst>
                                    <p:animRot by="21600000">
                                      <p:cBhvr>
                                        <p:cTn id="448" dur="5000" fill="hold"/>
                                        <p:tgtEl>
                                          <p:spTgt spid="1590"/>
                                        </p:tgtEl>
                                        <p:attrNameLst>
                                          <p:attrName>r</p:attrName>
                                        </p:attrNameLst>
                                      </p:cBhvr>
                                    </p:animRot>
                                  </p:childTnLst>
                                </p:cTn>
                              </p:par>
                              <p:par>
                                <p:cTn id="449" presetID="8" presetClass="emph" presetSubtype="0" repeatCount="indefinite" fill="hold" nodeType="withEffect">
                                  <p:stCondLst>
                                    <p:cond delay="0"/>
                                  </p:stCondLst>
                                  <p:childTnLst>
                                    <p:animRot by="21600000">
                                      <p:cBhvr>
                                        <p:cTn id="450" dur="5000" fill="hold"/>
                                        <p:tgtEl>
                                          <p:spTgt spid="1593"/>
                                        </p:tgtEl>
                                        <p:attrNameLst>
                                          <p:attrName>r</p:attrName>
                                        </p:attrNameLst>
                                      </p:cBhvr>
                                    </p:animRot>
                                  </p:childTnLst>
                                </p:cTn>
                              </p:par>
                              <p:par>
                                <p:cTn id="451" presetID="8" presetClass="emph" presetSubtype="0" repeatCount="indefinite" fill="hold" nodeType="withEffect">
                                  <p:stCondLst>
                                    <p:cond delay="0"/>
                                  </p:stCondLst>
                                  <p:childTnLst>
                                    <p:animRot by="21600000">
                                      <p:cBhvr>
                                        <p:cTn id="452" dur="5000" fill="hold"/>
                                        <p:tgtEl>
                                          <p:spTgt spid="1596"/>
                                        </p:tgtEl>
                                        <p:attrNameLst>
                                          <p:attrName>r</p:attrName>
                                        </p:attrNameLst>
                                      </p:cBhvr>
                                    </p:animRot>
                                  </p:childTnLst>
                                </p:cTn>
                              </p:par>
                              <p:par>
                                <p:cTn id="453" presetID="8" presetClass="emph" presetSubtype="0" repeatCount="indefinite" fill="hold" nodeType="withEffect">
                                  <p:stCondLst>
                                    <p:cond delay="0"/>
                                  </p:stCondLst>
                                  <p:childTnLst>
                                    <p:animRot by="21600000">
                                      <p:cBhvr>
                                        <p:cTn id="454" dur="5000" fill="hold"/>
                                        <p:tgtEl>
                                          <p:spTgt spid="1599"/>
                                        </p:tgtEl>
                                        <p:attrNameLst>
                                          <p:attrName>r</p:attrName>
                                        </p:attrNameLst>
                                      </p:cBhvr>
                                    </p:animRot>
                                  </p:childTnLst>
                                </p:cTn>
                              </p:par>
                              <p:par>
                                <p:cTn id="455" presetID="8" presetClass="emph" presetSubtype="0" repeatCount="indefinite" fill="hold" nodeType="withEffect">
                                  <p:stCondLst>
                                    <p:cond delay="0"/>
                                  </p:stCondLst>
                                  <p:childTnLst>
                                    <p:animRot by="21600000">
                                      <p:cBhvr>
                                        <p:cTn id="456" dur="5000" fill="hold"/>
                                        <p:tgtEl>
                                          <p:spTgt spid="1602"/>
                                        </p:tgtEl>
                                        <p:attrNameLst>
                                          <p:attrName>r</p:attrName>
                                        </p:attrNameLst>
                                      </p:cBhvr>
                                    </p:animRot>
                                  </p:childTnLst>
                                </p:cTn>
                              </p:par>
                              <p:par>
                                <p:cTn id="457" presetID="8" presetClass="emph" presetSubtype="0" repeatCount="indefinite" fill="hold" nodeType="withEffect">
                                  <p:stCondLst>
                                    <p:cond delay="0"/>
                                  </p:stCondLst>
                                  <p:childTnLst>
                                    <p:animRot by="21600000">
                                      <p:cBhvr>
                                        <p:cTn id="458" dur="5000" fill="hold"/>
                                        <p:tgtEl>
                                          <p:spTgt spid="1605"/>
                                        </p:tgtEl>
                                        <p:attrNameLst>
                                          <p:attrName>r</p:attrName>
                                        </p:attrNameLst>
                                      </p:cBhvr>
                                    </p:animRot>
                                  </p:childTnLst>
                                </p:cTn>
                              </p:par>
                              <p:par>
                                <p:cTn id="459" presetID="8" presetClass="emph" presetSubtype="0" repeatCount="indefinite" fill="hold" nodeType="withEffect">
                                  <p:stCondLst>
                                    <p:cond delay="0"/>
                                  </p:stCondLst>
                                  <p:childTnLst>
                                    <p:animRot by="21600000">
                                      <p:cBhvr>
                                        <p:cTn id="460" dur="5000" fill="hold"/>
                                        <p:tgtEl>
                                          <p:spTgt spid="160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D38A52A-49B7-4190-A3A3-E4E7BB56B5EB}"/>
              </a:ext>
            </a:extLst>
          </p:cNvPr>
          <p:cNvGrpSpPr/>
          <p:nvPr/>
        </p:nvGrpSpPr>
        <p:grpSpPr>
          <a:xfrm>
            <a:off x="660400" y="1529080"/>
            <a:ext cx="2743200" cy="2743200"/>
            <a:chOff x="4724400" y="2057400"/>
            <a:chExt cx="2743200" cy="2743200"/>
          </a:xfrm>
        </p:grpSpPr>
        <p:sp>
          <p:nvSpPr>
            <p:cNvPr id="2" name="Oval 1">
              <a:extLst>
                <a:ext uri="{FF2B5EF4-FFF2-40B4-BE49-F238E27FC236}">
                  <a16:creationId xmlns:a16="http://schemas.microsoft.com/office/drawing/2014/main" id="{7F9A5949-D9CF-4165-9E4C-F63E12AEBE27}"/>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75FAAB53-5463-43DE-999E-613779CDD322}"/>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cxnSp>
        <p:nvCxnSpPr>
          <p:cNvPr id="6" name="Straight Connector 5">
            <a:extLst>
              <a:ext uri="{FF2B5EF4-FFF2-40B4-BE49-F238E27FC236}">
                <a16:creationId xmlns:a16="http://schemas.microsoft.com/office/drawing/2014/main" id="{7D116B22-FD5F-43FA-A0B5-F0CFCB20A9D8}"/>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A36CB27C-4A27-4545-A5B8-F954EE4613B9}"/>
              </a:ext>
            </a:extLst>
          </p:cNvPr>
          <p:cNvGrpSpPr/>
          <p:nvPr/>
        </p:nvGrpSpPr>
        <p:grpSpPr>
          <a:xfrm>
            <a:off x="1280160" y="1539240"/>
            <a:ext cx="2743200" cy="2743200"/>
            <a:chOff x="4724400" y="2057400"/>
            <a:chExt cx="2743200" cy="2743200"/>
          </a:xfrm>
        </p:grpSpPr>
        <p:sp>
          <p:nvSpPr>
            <p:cNvPr id="20" name="Oval 19">
              <a:extLst>
                <a:ext uri="{FF2B5EF4-FFF2-40B4-BE49-F238E27FC236}">
                  <a16:creationId xmlns:a16="http://schemas.microsoft.com/office/drawing/2014/main" id="{A8F31E44-0F3F-47AF-884C-5202CE14CF16}"/>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C29634ED-5788-46CE-9780-3D8C01D840D2}"/>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3FCF7EC9-6ADB-4C1D-86E2-F79CFF61C47E}"/>
              </a:ext>
            </a:extLst>
          </p:cNvPr>
          <p:cNvGrpSpPr/>
          <p:nvPr/>
        </p:nvGrpSpPr>
        <p:grpSpPr>
          <a:xfrm>
            <a:off x="1899920" y="1549400"/>
            <a:ext cx="2743200" cy="2743200"/>
            <a:chOff x="4724400" y="2057400"/>
            <a:chExt cx="2743200" cy="2743200"/>
          </a:xfrm>
        </p:grpSpPr>
        <p:sp>
          <p:nvSpPr>
            <p:cNvPr id="23" name="Oval 22">
              <a:extLst>
                <a:ext uri="{FF2B5EF4-FFF2-40B4-BE49-F238E27FC236}">
                  <a16:creationId xmlns:a16="http://schemas.microsoft.com/office/drawing/2014/main" id="{AAFDE604-CEBD-4A9A-8EB6-75303ECD592A}"/>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AC9F6AF-AC3A-4258-A605-4B45627E94BE}"/>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BD966DF-4664-4808-B33B-ED9A358BF434}"/>
              </a:ext>
            </a:extLst>
          </p:cNvPr>
          <p:cNvGrpSpPr/>
          <p:nvPr/>
        </p:nvGrpSpPr>
        <p:grpSpPr>
          <a:xfrm>
            <a:off x="2519680" y="1559560"/>
            <a:ext cx="2743200" cy="2743200"/>
            <a:chOff x="4724400" y="2057400"/>
            <a:chExt cx="2743200" cy="2743200"/>
          </a:xfrm>
        </p:grpSpPr>
        <p:sp>
          <p:nvSpPr>
            <p:cNvPr id="26" name="Oval 25">
              <a:extLst>
                <a:ext uri="{FF2B5EF4-FFF2-40B4-BE49-F238E27FC236}">
                  <a16:creationId xmlns:a16="http://schemas.microsoft.com/office/drawing/2014/main" id="{4ECE59A7-3E3C-4017-B98B-6704607DF9AB}"/>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32CA72E-70AC-4D2B-B006-A1E318AE5B77}"/>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28" name="Group 27">
            <a:extLst>
              <a:ext uri="{FF2B5EF4-FFF2-40B4-BE49-F238E27FC236}">
                <a16:creationId xmlns:a16="http://schemas.microsoft.com/office/drawing/2014/main" id="{084FA4D9-3E86-4050-863F-DA4A49461443}"/>
              </a:ext>
            </a:extLst>
          </p:cNvPr>
          <p:cNvGrpSpPr/>
          <p:nvPr/>
        </p:nvGrpSpPr>
        <p:grpSpPr>
          <a:xfrm>
            <a:off x="3139440" y="1569720"/>
            <a:ext cx="2743200" cy="2743200"/>
            <a:chOff x="4724400" y="2057400"/>
            <a:chExt cx="2743200" cy="2743200"/>
          </a:xfrm>
        </p:grpSpPr>
        <p:sp>
          <p:nvSpPr>
            <p:cNvPr id="29" name="Oval 28">
              <a:extLst>
                <a:ext uri="{FF2B5EF4-FFF2-40B4-BE49-F238E27FC236}">
                  <a16:creationId xmlns:a16="http://schemas.microsoft.com/office/drawing/2014/main" id="{88674CCC-C863-4A76-9434-789D157505EB}"/>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6D825426-C5BD-46D7-A543-294A505C9F47}"/>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0B637F09-B0AF-4594-8E7A-87706A786243}"/>
              </a:ext>
            </a:extLst>
          </p:cNvPr>
          <p:cNvGrpSpPr/>
          <p:nvPr/>
        </p:nvGrpSpPr>
        <p:grpSpPr>
          <a:xfrm>
            <a:off x="3759200" y="1579880"/>
            <a:ext cx="2743200" cy="2743200"/>
            <a:chOff x="4724400" y="2057400"/>
            <a:chExt cx="2743200" cy="2743200"/>
          </a:xfrm>
        </p:grpSpPr>
        <p:sp>
          <p:nvSpPr>
            <p:cNvPr id="32" name="Oval 31">
              <a:extLst>
                <a:ext uri="{FF2B5EF4-FFF2-40B4-BE49-F238E27FC236}">
                  <a16:creationId xmlns:a16="http://schemas.microsoft.com/office/drawing/2014/main" id="{6A6B4CFA-B8C1-4D42-818E-7EF88A184108}"/>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1FF90993-4E3E-4418-B98A-AE09A6B06434}"/>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92F63140-17F1-4AD6-BD03-EE4EAE5E442B}"/>
              </a:ext>
            </a:extLst>
          </p:cNvPr>
          <p:cNvGrpSpPr/>
          <p:nvPr/>
        </p:nvGrpSpPr>
        <p:grpSpPr>
          <a:xfrm>
            <a:off x="4378960" y="1590040"/>
            <a:ext cx="2743200" cy="2743200"/>
            <a:chOff x="4724400" y="2057400"/>
            <a:chExt cx="2743200" cy="2743200"/>
          </a:xfrm>
        </p:grpSpPr>
        <p:sp>
          <p:nvSpPr>
            <p:cNvPr id="35" name="Oval 34">
              <a:extLst>
                <a:ext uri="{FF2B5EF4-FFF2-40B4-BE49-F238E27FC236}">
                  <a16:creationId xmlns:a16="http://schemas.microsoft.com/office/drawing/2014/main" id="{28E33EBF-4B12-48F2-AC6A-E4BE54C5CD31}"/>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1A4CE55-10B4-4766-B3FB-846796F3D7E4}"/>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B48DAB0A-80E1-4809-B518-78EAE48A5651}"/>
              </a:ext>
            </a:extLst>
          </p:cNvPr>
          <p:cNvGrpSpPr/>
          <p:nvPr/>
        </p:nvGrpSpPr>
        <p:grpSpPr>
          <a:xfrm>
            <a:off x="4998720" y="1600200"/>
            <a:ext cx="2743200" cy="2743200"/>
            <a:chOff x="4724400" y="2057400"/>
            <a:chExt cx="2743200" cy="2743200"/>
          </a:xfrm>
        </p:grpSpPr>
        <p:sp>
          <p:nvSpPr>
            <p:cNvPr id="38" name="Oval 37">
              <a:extLst>
                <a:ext uri="{FF2B5EF4-FFF2-40B4-BE49-F238E27FC236}">
                  <a16:creationId xmlns:a16="http://schemas.microsoft.com/office/drawing/2014/main" id="{BE56856D-2987-47D6-AB29-D250F33AA46D}"/>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3DCB4DBE-BF62-46D4-878A-E4C2E0590A29}"/>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F2CA79F0-2799-4694-9F09-3176F7CD33F5}"/>
              </a:ext>
            </a:extLst>
          </p:cNvPr>
          <p:cNvGrpSpPr/>
          <p:nvPr/>
        </p:nvGrpSpPr>
        <p:grpSpPr>
          <a:xfrm>
            <a:off x="5618480" y="1610360"/>
            <a:ext cx="2743200" cy="2743200"/>
            <a:chOff x="4724400" y="2057400"/>
            <a:chExt cx="2743200" cy="2743200"/>
          </a:xfrm>
        </p:grpSpPr>
        <p:sp>
          <p:nvSpPr>
            <p:cNvPr id="41" name="Oval 40">
              <a:extLst>
                <a:ext uri="{FF2B5EF4-FFF2-40B4-BE49-F238E27FC236}">
                  <a16:creationId xmlns:a16="http://schemas.microsoft.com/office/drawing/2014/main" id="{A3D40BBF-A1FA-4A0F-9899-764142A697B8}"/>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0486E752-3F5C-4B63-A8BE-B471A1D0B094}"/>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43" name="Group 42">
            <a:extLst>
              <a:ext uri="{FF2B5EF4-FFF2-40B4-BE49-F238E27FC236}">
                <a16:creationId xmlns:a16="http://schemas.microsoft.com/office/drawing/2014/main" id="{53B2E65F-9285-4F6A-94F3-45A0637CF419}"/>
              </a:ext>
            </a:extLst>
          </p:cNvPr>
          <p:cNvGrpSpPr/>
          <p:nvPr/>
        </p:nvGrpSpPr>
        <p:grpSpPr>
          <a:xfrm>
            <a:off x="6238240" y="1620520"/>
            <a:ext cx="2743200" cy="2743200"/>
            <a:chOff x="4724400" y="2057400"/>
            <a:chExt cx="2743200" cy="2743200"/>
          </a:xfrm>
        </p:grpSpPr>
        <p:sp>
          <p:nvSpPr>
            <p:cNvPr id="44" name="Oval 43">
              <a:extLst>
                <a:ext uri="{FF2B5EF4-FFF2-40B4-BE49-F238E27FC236}">
                  <a16:creationId xmlns:a16="http://schemas.microsoft.com/office/drawing/2014/main" id="{C84C0F05-4A31-4F27-B55F-B30005403B23}"/>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94561F66-5908-45B6-B748-B3E8728CC2AD}"/>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DAF0EBCF-465A-4362-94F2-522514B1209A}"/>
              </a:ext>
            </a:extLst>
          </p:cNvPr>
          <p:cNvGrpSpPr/>
          <p:nvPr/>
        </p:nvGrpSpPr>
        <p:grpSpPr>
          <a:xfrm>
            <a:off x="6858000" y="1630680"/>
            <a:ext cx="2743200" cy="2743200"/>
            <a:chOff x="4724400" y="2057400"/>
            <a:chExt cx="2743200" cy="2743200"/>
          </a:xfrm>
        </p:grpSpPr>
        <p:sp>
          <p:nvSpPr>
            <p:cNvPr id="47" name="Oval 46">
              <a:extLst>
                <a:ext uri="{FF2B5EF4-FFF2-40B4-BE49-F238E27FC236}">
                  <a16:creationId xmlns:a16="http://schemas.microsoft.com/office/drawing/2014/main" id="{98C54A0F-066D-4D69-A3A0-698B4369F16A}"/>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1E0C13-EC4D-4A84-914F-0D42312B0021}"/>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15BBE5B2-EEF4-460B-8953-468F8A636393}"/>
              </a:ext>
            </a:extLst>
          </p:cNvPr>
          <p:cNvGrpSpPr/>
          <p:nvPr/>
        </p:nvGrpSpPr>
        <p:grpSpPr>
          <a:xfrm>
            <a:off x="7477760" y="1640840"/>
            <a:ext cx="2743200" cy="2743200"/>
            <a:chOff x="4724400" y="2057400"/>
            <a:chExt cx="2743200" cy="2743200"/>
          </a:xfrm>
        </p:grpSpPr>
        <p:sp>
          <p:nvSpPr>
            <p:cNvPr id="50" name="Oval 49">
              <a:extLst>
                <a:ext uri="{FF2B5EF4-FFF2-40B4-BE49-F238E27FC236}">
                  <a16:creationId xmlns:a16="http://schemas.microsoft.com/office/drawing/2014/main" id="{960D95BA-29AC-4F9D-A4D4-0DEE6E5CBFE1}"/>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7287355E-5D93-407B-9C1B-42ED1D8280A9}"/>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52" name="Group 51">
            <a:extLst>
              <a:ext uri="{FF2B5EF4-FFF2-40B4-BE49-F238E27FC236}">
                <a16:creationId xmlns:a16="http://schemas.microsoft.com/office/drawing/2014/main" id="{87136D89-8E1D-4A70-954F-920FEF006BB6}"/>
              </a:ext>
            </a:extLst>
          </p:cNvPr>
          <p:cNvGrpSpPr/>
          <p:nvPr/>
        </p:nvGrpSpPr>
        <p:grpSpPr>
          <a:xfrm>
            <a:off x="8097520" y="1651000"/>
            <a:ext cx="2743200" cy="2743200"/>
            <a:chOff x="4724400" y="2057400"/>
            <a:chExt cx="2743200" cy="2743200"/>
          </a:xfrm>
        </p:grpSpPr>
        <p:sp>
          <p:nvSpPr>
            <p:cNvPr id="53" name="Oval 52">
              <a:extLst>
                <a:ext uri="{FF2B5EF4-FFF2-40B4-BE49-F238E27FC236}">
                  <a16:creationId xmlns:a16="http://schemas.microsoft.com/office/drawing/2014/main" id="{3B416A55-1EAA-45D9-8874-0E6BF10172B4}"/>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E6ACF35A-BC6B-4B86-85E4-25AC2AC150D1}"/>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EB308FD2-3D5C-4255-90F3-A46CE6A363CA}"/>
              </a:ext>
            </a:extLst>
          </p:cNvPr>
          <p:cNvGrpSpPr/>
          <p:nvPr/>
        </p:nvGrpSpPr>
        <p:grpSpPr>
          <a:xfrm>
            <a:off x="8717280" y="1661160"/>
            <a:ext cx="2743200" cy="2743200"/>
            <a:chOff x="4724400" y="2057400"/>
            <a:chExt cx="2743200" cy="2743200"/>
          </a:xfrm>
        </p:grpSpPr>
        <p:sp>
          <p:nvSpPr>
            <p:cNvPr id="56" name="Oval 55">
              <a:extLst>
                <a:ext uri="{FF2B5EF4-FFF2-40B4-BE49-F238E27FC236}">
                  <a16:creationId xmlns:a16="http://schemas.microsoft.com/office/drawing/2014/main" id="{FDE1EE9B-19AA-41FF-A5AC-DB89C9961705}"/>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492F4C80-5726-4BFA-8401-EA244605E37B}"/>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58" name="Group 57">
            <a:extLst>
              <a:ext uri="{FF2B5EF4-FFF2-40B4-BE49-F238E27FC236}">
                <a16:creationId xmlns:a16="http://schemas.microsoft.com/office/drawing/2014/main" id="{9E9088AC-4F05-4801-B9E8-B57B43897F38}"/>
              </a:ext>
            </a:extLst>
          </p:cNvPr>
          <p:cNvGrpSpPr/>
          <p:nvPr/>
        </p:nvGrpSpPr>
        <p:grpSpPr>
          <a:xfrm>
            <a:off x="9337040" y="1671320"/>
            <a:ext cx="2743200" cy="2743200"/>
            <a:chOff x="4724400" y="2057400"/>
            <a:chExt cx="2743200" cy="2743200"/>
          </a:xfrm>
        </p:grpSpPr>
        <p:sp>
          <p:nvSpPr>
            <p:cNvPr id="59" name="Oval 58">
              <a:extLst>
                <a:ext uri="{FF2B5EF4-FFF2-40B4-BE49-F238E27FC236}">
                  <a16:creationId xmlns:a16="http://schemas.microsoft.com/office/drawing/2014/main" id="{808B6D8B-BE0F-4902-A21A-57BE7C855EDC}"/>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62005666-7547-43EE-B69F-E9C633E72C4A}"/>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62" name="TextBox 61">
            <a:extLst>
              <a:ext uri="{FF2B5EF4-FFF2-40B4-BE49-F238E27FC236}">
                <a16:creationId xmlns:a16="http://schemas.microsoft.com/office/drawing/2014/main" id="{39B34B4E-3419-42F9-BBC4-3CB18B98D220}"/>
              </a:ext>
            </a:extLst>
          </p:cNvPr>
          <p:cNvSpPr txBox="1"/>
          <p:nvPr/>
        </p:nvSpPr>
        <p:spPr>
          <a:xfrm>
            <a:off x="668594" y="5240594"/>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p:sp>
        <p:nvSpPr>
          <p:cNvPr id="61" name="TextBox 60">
            <a:extLst>
              <a:ext uri="{FF2B5EF4-FFF2-40B4-BE49-F238E27FC236}">
                <a16:creationId xmlns:a16="http://schemas.microsoft.com/office/drawing/2014/main" id="{15841F91-5FB4-426E-9B1B-A21F121F4AE1}"/>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63" name="Group 62">
            <a:extLst>
              <a:ext uri="{FF2B5EF4-FFF2-40B4-BE49-F238E27FC236}">
                <a16:creationId xmlns:a16="http://schemas.microsoft.com/office/drawing/2014/main" id="{3805B53E-BD33-461A-8E6C-149453742314}"/>
              </a:ext>
            </a:extLst>
          </p:cNvPr>
          <p:cNvGrpSpPr/>
          <p:nvPr/>
        </p:nvGrpSpPr>
        <p:grpSpPr>
          <a:xfrm rot="2540802">
            <a:off x="-179151" y="9525"/>
            <a:ext cx="544580" cy="346135"/>
            <a:chOff x="1459148" y="544749"/>
            <a:chExt cx="7412477" cy="5661498"/>
          </a:xfrm>
        </p:grpSpPr>
        <p:sp>
          <p:nvSpPr>
            <p:cNvPr id="64" name="Arc 63">
              <a:extLst>
                <a:ext uri="{FF2B5EF4-FFF2-40B4-BE49-F238E27FC236}">
                  <a16:creationId xmlns:a16="http://schemas.microsoft.com/office/drawing/2014/main" id="{08D228C7-8BAC-44E3-8579-7D734C25B7A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 name="Straight Connector 64">
              <a:extLst>
                <a:ext uri="{FF2B5EF4-FFF2-40B4-BE49-F238E27FC236}">
                  <a16:creationId xmlns:a16="http://schemas.microsoft.com/office/drawing/2014/main" id="{02A0F2DE-E78B-46DD-8E59-7DBB7BD9D3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6" name="Arc 65">
              <a:extLst>
                <a:ext uri="{FF2B5EF4-FFF2-40B4-BE49-F238E27FC236}">
                  <a16:creationId xmlns:a16="http://schemas.microsoft.com/office/drawing/2014/main" id="{06080ED7-12E0-46A4-AAC4-37CEDDCE3A5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 name="Straight Connector 66">
              <a:extLst>
                <a:ext uri="{FF2B5EF4-FFF2-40B4-BE49-F238E27FC236}">
                  <a16:creationId xmlns:a16="http://schemas.microsoft.com/office/drawing/2014/main" id="{74AA2D7A-D822-496F-B43B-3FACC544FF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ABAD6285-8069-4B2D-BC76-260716E0997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9" name="Oval 68">
              <a:extLst>
                <a:ext uri="{FF2B5EF4-FFF2-40B4-BE49-F238E27FC236}">
                  <a16:creationId xmlns:a16="http://schemas.microsoft.com/office/drawing/2014/main" id="{067CE59B-7935-4D06-8E6A-2EC4B219E4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Arc 69">
              <a:extLst>
                <a:ext uri="{FF2B5EF4-FFF2-40B4-BE49-F238E27FC236}">
                  <a16:creationId xmlns:a16="http://schemas.microsoft.com/office/drawing/2014/main" id="{47B9F9DD-2DD9-4CD4-AAA2-2D8D55A540B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 name="Arc 70">
              <a:extLst>
                <a:ext uri="{FF2B5EF4-FFF2-40B4-BE49-F238E27FC236}">
                  <a16:creationId xmlns:a16="http://schemas.microsoft.com/office/drawing/2014/main" id="{D72E346B-A030-459A-BCE8-35DDDA1423A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 name="Arc 71">
              <a:extLst>
                <a:ext uri="{FF2B5EF4-FFF2-40B4-BE49-F238E27FC236}">
                  <a16:creationId xmlns:a16="http://schemas.microsoft.com/office/drawing/2014/main" id="{2706D47D-32EA-41C4-83DC-61C47D2404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 name="Arc 72">
              <a:extLst>
                <a:ext uri="{FF2B5EF4-FFF2-40B4-BE49-F238E27FC236}">
                  <a16:creationId xmlns:a16="http://schemas.microsoft.com/office/drawing/2014/main" id="{D56A799A-843F-4681-84EB-270C63A029F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 name="Straight Connector 73">
              <a:extLst>
                <a:ext uri="{FF2B5EF4-FFF2-40B4-BE49-F238E27FC236}">
                  <a16:creationId xmlns:a16="http://schemas.microsoft.com/office/drawing/2014/main" id="{B43002B1-3C3C-4E82-9697-0FBDA7A47D5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7D79DAEE-5C88-4E31-9490-FFC26004481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F4C8404F-938D-4176-88C2-E42FE561329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83AD5387-8B56-41FA-B746-2BAFED7C4BAF}"/>
              </a:ext>
            </a:extLst>
          </p:cNvPr>
          <p:cNvGrpSpPr/>
          <p:nvPr/>
        </p:nvGrpSpPr>
        <p:grpSpPr>
          <a:xfrm rot="2540802">
            <a:off x="135174" y="9525"/>
            <a:ext cx="544580" cy="346135"/>
            <a:chOff x="1459148" y="544749"/>
            <a:chExt cx="7412477" cy="5661498"/>
          </a:xfrm>
        </p:grpSpPr>
        <p:sp>
          <p:nvSpPr>
            <p:cNvPr id="78" name="Arc 77">
              <a:extLst>
                <a:ext uri="{FF2B5EF4-FFF2-40B4-BE49-F238E27FC236}">
                  <a16:creationId xmlns:a16="http://schemas.microsoft.com/office/drawing/2014/main" id="{A521BB9F-E944-4D49-B624-B2B78F080B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 name="Straight Connector 78">
              <a:extLst>
                <a:ext uri="{FF2B5EF4-FFF2-40B4-BE49-F238E27FC236}">
                  <a16:creationId xmlns:a16="http://schemas.microsoft.com/office/drawing/2014/main" id="{CC59FE3E-BAD1-4722-87AE-AB97ABB537C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0" name="Arc 79">
              <a:extLst>
                <a:ext uri="{FF2B5EF4-FFF2-40B4-BE49-F238E27FC236}">
                  <a16:creationId xmlns:a16="http://schemas.microsoft.com/office/drawing/2014/main" id="{EE56642C-B285-4FE0-A941-51390AD65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 name="Straight Connector 80">
              <a:extLst>
                <a:ext uri="{FF2B5EF4-FFF2-40B4-BE49-F238E27FC236}">
                  <a16:creationId xmlns:a16="http://schemas.microsoft.com/office/drawing/2014/main" id="{9555171A-56AA-4019-A7B0-728E04888D2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C14ADA0D-0B03-4253-A220-0832C528DC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3" name="Oval 82">
              <a:extLst>
                <a:ext uri="{FF2B5EF4-FFF2-40B4-BE49-F238E27FC236}">
                  <a16:creationId xmlns:a16="http://schemas.microsoft.com/office/drawing/2014/main" id="{8B88BA1E-78A4-4F09-9CA2-014D4E0122F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rc 83">
              <a:extLst>
                <a:ext uri="{FF2B5EF4-FFF2-40B4-BE49-F238E27FC236}">
                  <a16:creationId xmlns:a16="http://schemas.microsoft.com/office/drawing/2014/main" id="{D4FDD7C9-9A9C-4527-B141-8C333849933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 name="Arc 84">
              <a:extLst>
                <a:ext uri="{FF2B5EF4-FFF2-40B4-BE49-F238E27FC236}">
                  <a16:creationId xmlns:a16="http://schemas.microsoft.com/office/drawing/2014/main" id="{509AFD28-2F81-4850-9A1A-63595CC4291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Arc 85">
              <a:extLst>
                <a:ext uri="{FF2B5EF4-FFF2-40B4-BE49-F238E27FC236}">
                  <a16:creationId xmlns:a16="http://schemas.microsoft.com/office/drawing/2014/main" id="{E0D881B2-999E-4AED-B0D4-53A3606D4BA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 name="Arc 86">
              <a:extLst>
                <a:ext uri="{FF2B5EF4-FFF2-40B4-BE49-F238E27FC236}">
                  <a16:creationId xmlns:a16="http://schemas.microsoft.com/office/drawing/2014/main" id="{D691A97F-2B37-4D6E-991E-999212C0A0E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 name="Straight Connector 87">
              <a:extLst>
                <a:ext uri="{FF2B5EF4-FFF2-40B4-BE49-F238E27FC236}">
                  <a16:creationId xmlns:a16="http://schemas.microsoft.com/office/drawing/2014/main" id="{EA3D68BA-F4FA-4FF7-ADFB-BDBF07A09B1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548FF438-C967-40D0-BC83-A089A179C03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22B88264-A1D8-4376-97D0-524B5B0C0D5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B3BE6988-AA16-487C-A9BD-0BF4FDE6EFF5}"/>
              </a:ext>
            </a:extLst>
          </p:cNvPr>
          <p:cNvGrpSpPr/>
          <p:nvPr/>
        </p:nvGrpSpPr>
        <p:grpSpPr>
          <a:xfrm rot="2540802">
            <a:off x="449499" y="9525"/>
            <a:ext cx="544580" cy="346135"/>
            <a:chOff x="1459148" y="544749"/>
            <a:chExt cx="7412477" cy="5661498"/>
          </a:xfrm>
        </p:grpSpPr>
        <p:sp>
          <p:nvSpPr>
            <p:cNvPr id="92" name="Arc 91">
              <a:extLst>
                <a:ext uri="{FF2B5EF4-FFF2-40B4-BE49-F238E27FC236}">
                  <a16:creationId xmlns:a16="http://schemas.microsoft.com/office/drawing/2014/main" id="{03C6EE8E-9236-46D1-BF97-2E8426498CB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 name="Straight Connector 92">
              <a:extLst>
                <a:ext uri="{FF2B5EF4-FFF2-40B4-BE49-F238E27FC236}">
                  <a16:creationId xmlns:a16="http://schemas.microsoft.com/office/drawing/2014/main" id="{E209FE17-02EB-497B-876C-20B91E84F4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4" name="Arc 93">
              <a:extLst>
                <a:ext uri="{FF2B5EF4-FFF2-40B4-BE49-F238E27FC236}">
                  <a16:creationId xmlns:a16="http://schemas.microsoft.com/office/drawing/2014/main" id="{74F21CF5-9FE4-4F41-867A-F8E101D6168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 name="Straight Connector 94">
              <a:extLst>
                <a:ext uri="{FF2B5EF4-FFF2-40B4-BE49-F238E27FC236}">
                  <a16:creationId xmlns:a16="http://schemas.microsoft.com/office/drawing/2014/main" id="{A90A6B6D-0128-4B5B-88FF-02E81123183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20E5BBE-8E9A-4F1B-8CA0-BF81E50CBD4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 name="Oval 96">
              <a:extLst>
                <a:ext uri="{FF2B5EF4-FFF2-40B4-BE49-F238E27FC236}">
                  <a16:creationId xmlns:a16="http://schemas.microsoft.com/office/drawing/2014/main" id="{D6233977-D6C5-4994-AB6A-69E30435A0D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Arc 97">
              <a:extLst>
                <a:ext uri="{FF2B5EF4-FFF2-40B4-BE49-F238E27FC236}">
                  <a16:creationId xmlns:a16="http://schemas.microsoft.com/office/drawing/2014/main" id="{152D214D-9411-49A8-B816-E58C561E233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 name="Arc 98">
              <a:extLst>
                <a:ext uri="{FF2B5EF4-FFF2-40B4-BE49-F238E27FC236}">
                  <a16:creationId xmlns:a16="http://schemas.microsoft.com/office/drawing/2014/main" id="{AA365A7E-0470-4984-86A4-2F62719D305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 name="Arc 99">
              <a:extLst>
                <a:ext uri="{FF2B5EF4-FFF2-40B4-BE49-F238E27FC236}">
                  <a16:creationId xmlns:a16="http://schemas.microsoft.com/office/drawing/2014/main" id="{F85F9862-4397-459B-800F-CC8C77FD88C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 name="Arc 100">
              <a:extLst>
                <a:ext uri="{FF2B5EF4-FFF2-40B4-BE49-F238E27FC236}">
                  <a16:creationId xmlns:a16="http://schemas.microsoft.com/office/drawing/2014/main" id="{7716AC8A-1221-4A2A-A227-6CE84A915AB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 name="Straight Connector 101">
              <a:extLst>
                <a:ext uri="{FF2B5EF4-FFF2-40B4-BE49-F238E27FC236}">
                  <a16:creationId xmlns:a16="http://schemas.microsoft.com/office/drawing/2014/main" id="{54C9AF58-01F2-4489-BC6F-50E689D6D8D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C3EC1736-CA6F-450C-9F75-E186FF6D33C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3526CEBA-3EC1-4892-9B9D-720EAD3E80D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6C626A41-F266-4004-863B-B581FF32A7D5}"/>
              </a:ext>
            </a:extLst>
          </p:cNvPr>
          <p:cNvGrpSpPr/>
          <p:nvPr/>
        </p:nvGrpSpPr>
        <p:grpSpPr>
          <a:xfrm rot="2540802">
            <a:off x="763824" y="9525"/>
            <a:ext cx="544580" cy="346135"/>
            <a:chOff x="1459148" y="544749"/>
            <a:chExt cx="7412477" cy="5661498"/>
          </a:xfrm>
        </p:grpSpPr>
        <p:sp>
          <p:nvSpPr>
            <p:cNvPr id="106" name="Arc 105">
              <a:extLst>
                <a:ext uri="{FF2B5EF4-FFF2-40B4-BE49-F238E27FC236}">
                  <a16:creationId xmlns:a16="http://schemas.microsoft.com/office/drawing/2014/main" id="{E21B2521-F7BD-4838-9A6B-C2729A58885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 name="Straight Connector 106">
              <a:extLst>
                <a:ext uri="{FF2B5EF4-FFF2-40B4-BE49-F238E27FC236}">
                  <a16:creationId xmlns:a16="http://schemas.microsoft.com/office/drawing/2014/main" id="{F8B41059-9812-4DE9-896F-4CE6E229115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8" name="Arc 107">
              <a:extLst>
                <a:ext uri="{FF2B5EF4-FFF2-40B4-BE49-F238E27FC236}">
                  <a16:creationId xmlns:a16="http://schemas.microsoft.com/office/drawing/2014/main" id="{897E1D71-733D-4276-9278-2680A061E37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 name="Straight Connector 108">
              <a:extLst>
                <a:ext uri="{FF2B5EF4-FFF2-40B4-BE49-F238E27FC236}">
                  <a16:creationId xmlns:a16="http://schemas.microsoft.com/office/drawing/2014/main" id="{A5212B0B-29D9-49F7-B40D-21D14D034A3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6400766B-E97D-4125-A271-31619A1B546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1" name="Oval 110">
              <a:extLst>
                <a:ext uri="{FF2B5EF4-FFF2-40B4-BE49-F238E27FC236}">
                  <a16:creationId xmlns:a16="http://schemas.microsoft.com/office/drawing/2014/main" id="{2EC09642-CEC3-4DB8-92A5-E5E73625C69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Arc 111">
              <a:extLst>
                <a:ext uri="{FF2B5EF4-FFF2-40B4-BE49-F238E27FC236}">
                  <a16:creationId xmlns:a16="http://schemas.microsoft.com/office/drawing/2014/main" id="{89D93AF6-22BD-4297-97A4-B34BB54598F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 name="Arc 112">
              <a:extLst>
                <a:ext uri="{FF2B5EF4-FFF2-40B4-BE49-F238E27FC236}">
                  <a16:creationId xmlns:a16="http://schemas.microsoft.com/office/drawing/2014/main" id="{B57E5AC3-64B0-4058-A860-6CC3F2918FA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 name="Arc 113">
              <a:extLst>
                <a:ext uri="{FF2B5EF4-FFF2-40B4-BE49-F238E27FC236}">
                  <a16:creationId xmlns:a16="http://schemas.microsoft.com/office/drawing/2014/main" id="{571CEDDE-C4C5-445E-813C-3D5CADA7A73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 name="Arc 114">
              <a:extLst>
                <a:ext uri="{FF2B5EF4-FFF2-40B4-BE49-F238E27FC236}">
                  <a16:creationId xmlns:a16="http://schemas.microsoft.com/office/drawing/2014/main" id="{4F63DE8D-398C-4900-9BB8-5E8B1057445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 name="Straight Connector 115">
              <a:extLst>
                <a:ext uri="{FF2B5EF4-FFF2-40B4-BE49-F238E27FC236}">
                  <a16:creationId xmlns:a16="http://schemas.microsoft.com/office/drawing/2014/main" id="{579671C4-A23A-438E-B936-8F3BD8BCAC5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A4798A0-4AE9-427D-AD8E-4FDADD928FE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D0B39419-3B87-4BA6-8D51-5A4EC1A3032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B2EA5CD4-8C75-4C11-8426-65D910E64856}"/>
              </a:ext>
            </a:extLst>
          </p:cNvPr>
          <p:cNvGrpSpPr/>
          <p:nvPr/>
        </p:nvGrpSpPr>
        <p:grpSpPr>
          <a:xfrm rot="2540802">
            <a:off x="1078149" y="9525"/>
            <a:ext cx="544580" cy="346135"/>
            <a:chOff x="1459148" y="544749"/>
            <a:chExt cx="7412477" cy="5661498"/>
          </a:xfrm>
        </p:grpSpPr>
        <p:sp>
          <p:nvSpPr>
            <p:cNvPr id="120" name="Arc 119">
              <a:extLst>
                <a:ext uri="{FF2B5EF4-FFF2-40B4-BE49-F238E27FC236}">
                  <a16:creationId xmlns:a16="http://schemas.microsoft.com/office/drawing/2014/main" id="{82F4D754-8940-43A1-A5BA-4C9D3EB0901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 name="Straight Connector 120">
              <a:extLst>
                <a:ext uri="{FF2B5EF4-FFF2-40B4-BE49-F238E27FC236}">
                  <a16:creationId xmlns:a16="http://schemas.microsoft.com/office/drawing/2014/main" id="{D4E38FC2-315A-4B0A-A5CE-EC0C827EB8B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 name="Arc 121">
              <a:extLst>
                <a:ext uri="{FF2B5EF4-FFF2-40B4-BE49-F238E27FC236}">
                  <a16:creationId xmlns:a16="http://schemas.microsoft.com/office/drawing/2014/main" id="{27A39605-DB43-4BE2-A23A-5B5CCF72C34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 name="Straight Connector 122">
              <a:extLst>
                <a:ext uri="{FF2B5EF4-FFF2-40B4-BE49-F238E27FC236}">
                  <a16:creationId xmlns:a16="http://schemas.microsoft.com/office/drawing/2014/main" id="{45BAA575-47D2-4875-8050-756C3A34494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85B4624-4832-4C97-ACA3-ED73AE6B1D8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5" name="Oval 124">
              <a:extLst>
                <a:ext uri="{FF2B5EF4-FFF2-40B4-BE49-F238E27FC236}">
                  <a16:creationId xmlns:a16="http://schemas.microsoft.com/office/drawing/2014/main" id="{6F25CCCA-6771-4370-AE45-DC695F0E92B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Arc 125">
              <a:extLst>
                <a:ext uri="{FF2B5EF4-FFF2-40B4-BE49-F238E27FC236}">
                  <a16:creationId xmlns:a16="http://schemas.microsoft.com/office/drawing/2014/main" id="{A897429F-ECF3-445F-8D0D-8BFE514EA58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 name="Arc 126">
              <a:extLst>
                <a:ext uri="{FF2B5EF4-FFF2-40B4-BE49-F238E27FC236}">
                  <a16:creationId xmlns:a16="http://schemas.microsoft.com/office/drawing/2014/main" id="{CCDDA44B-CFB6-4881-9291-7D7B5264F00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Arc 127">
              <a:extLst>
                <a:ext uri="{FF2B5EF4-FFF2-40B4-BE49-F238E27FC236}">
                  <a16:creationId xmlns:a16="http://schemas.microsoft.com/office/drawing/2014/main" id="{073E285A-0773-4BF5-B815-EB424215E05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 name="Arc 128">
              <a:extLst>
                <a:ext uri="{FF2B5EF4-FFF2-40B4-BE49-F238E27FC236}">
                  <a16:creationId xmlns:a16="http://schemas.microsoft.com/office/drawing/2014/main" id="{987E4AB2-2D0C-4B68-BB67-37998C79A94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 name="Straight Connector 129">
              <a:extLst>
                <a:ext uri="{FF2B5EF4-FFF2-40B4-BE49-F238E27FC236}">
                  <a16:creationId xmlns:a16="http://schemas.microsoft.com/office/drawing/2014/main" id="{3BD22728-0E26-4E56-8486-4FB687774C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45DA575-364F-499F-90F0-AF058A1A311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D0FCA397-FC20-42F7-8384-41C23F70F5C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3" name="Group 132">
            <a:extLst>
              <a:ext uri="{FF2B5EF4-FFF2-40B4-BE49-F238E27FC236}">
                <a16:creationId xmlns:a16="http://schemas.microsoft.com/office/drawing/2014/main" id="{2D5BDB81-0284-4C13-8CD4-B718BBE38446}"/>
              </a:ext>
            </a:extLst>
          </p:cNvPr>
          <p:cNvGrpSpPr/>
          <p:nvPr/>
        </p:nvGrpSpPr>
        <p:grpSpPr>
          <a:xfrm rot="2540802">
            <a:off x="1392474" y="9525"/>
            <a:ext cx="544580" cy="346135"/>
            <a:chOff x="1459148" y="544749"/>
            <a:chExt cx="7412477" cy="5661498"/>
          </a:xfrm>
        </p:grpSpPr>
        <p:sp>
          <p:nvSpPr>
            <p:cNvPr id="134" name="Arc 133">
              <a:extLst>
                <a:ext uri="{FF2B5EF4-FFF2-40B4-BE49-F238E27FC236}">
                  <a16:creationId xmlns:a16="http://schemas.microsoft.com/office/drawing/2014/main" id="{E2FAB6D9-4210-4A4D-89F3-76EF8CC0DF8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 name="Straight Connector 134">
              <a:extLst>
                <a:ext uri="{FF2B5EF4-FFF2-40B4-BE49-F238E27FC236}">
                  <a16:creationId xmlns:a16="http://schemas.microsoft.com/office/drawing/2014/main" id="{83518D98-275B-4552-8545-4284AF4670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6" name="Arc 135">
              <a:extLst>
                <a:ext uri="{FF2B5EF4-FFF2-40B4-BE49-F238E27FC236}">
                  <a16:creationId xmlns:a16="http://schemas.microsoft.com/office/drawing/2014/main" id="{5873B089-C10C-4627-9D74-21062019535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 name="Straight Connector 136">
              <a:extLst>
                <a:ext uri="{FF2B5EF4-FFF2-40B4-BE49-F238E27FC236}">
                  <a16:creationId xmlns:a16="http://schemas.microsoft.com/office/drawing/2014/main" id="{6127B577-750A-4CF7-81E9-3AAD118F889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7EF58793-AC5F-4C88-B258-63AC759E6A0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9" name="Oval 138">
              <a:extLst>
                <a:ext uri="{FF2B5EF4-FFF2-40B4-BE49-F238E27FC236}">
                  <a16:creationId xmlns:a16="http://schemas.microsoft.com/office/drawing/2014/main" id="{888C7823-8F79-4AF1-880A-012A7B14A0B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Arc 139">
              <a:extLst>
                <a:ext uri="{FF2B5EF4-FFF2-40B4-BE49-F238E27FC236}">
                  <a16:creationId xmlns:a16="http://schemas.microsoft.com/office/drawing/2014/main" id="{DA6FFE6E-6955-4E8E-9173-2032713D7BB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 name="Arc 140">
              <a:extLst>
                <a:ext uri="{FF2B5EF4-FFF2-40B4-BE49-F238E27FC236}">
                  <a16:creationId xmlns:a16="http://schemas.microsoft.com/office/drawing/2014/main" id="{24FACBEA-C514-4328-AD7E-680525BC31C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Arc 141">
              <a:extLst>
                <a:ext uri="{FF2B5EF4-FFF2-40B4-BE49-F238E27FC236}">
                  <a16:creationId xmlns:a16="http://schemas.microsoft.com/office/drawing/2014/main" id="{D9B5D3D3-088D-4195-999A-7313C4CBBEF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 name="Arc 142">
              <a:extLst>
                <a:ext uri="{FF2B5EF4-FFF2-40B4-BE49-F238E27FC236}">
                  <a16:creationId xmlns:a16="http://schemas.microsoft.com/office/drawing/2014/main" id="{88E0A149-42D5-45FE-9F9D-1E4D4E000A0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 name="Straight Connector 143">
              <a:extLst>
                <a:ext uri="{FF2B5EF4-FFF2-40B4-BE49-F238E27FC236}">
                  <a16:creationId xmlns:a16="http://schemas.microsoft.com/office/drawing/2014/main" id="{DDE27414-C8E3-4501-B254-81481CF1D20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3B008F38-40A9-4588-AEB9-62980B62623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B6AB629E-AFBA-4DE7-A745-16C7CC27183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18E9A6DD-E3D5-4CFF-8346-4D3A6670B244}"/>
              </a:ext>
            </a:extLst>
          </p:cNvPr>
          <p:cNvGrpSpPr/>
          <p:nvPr/>
        </p:nvGrpSpPr>
        <p:grpSpPr>
          <a:xfrm rot="2540802">
            <a:off x="1706799" y="9525"/>
            <a:ext cx="544580" cy="346135"/>
            <a:chOff x="1459148" y="544749"/>
            <a:chExt cx="7412477" cy="5661498"/>
          </a:xfrm>
        </p:grpSpPr>
        <p:sp>
          <p:nvSpPr>
            <p:cNvPr id="148" name="Arc 147">
              <a:extLst>
                <a:ext uri="{FF2B5EF4-FFF2-40B4-BE49-F238E27FC236}">
                  <a16:creationId xmlns:a16="http://schemas.microsoft.com/office/drawing/2014/main" id="{3EEE0D96-00EB-4AD8-8A10-F417F740A2B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 name="Straight Connector 148">
              <a:extLst>
                <a:ext uri="{FF2B5EF4-FFF2-40B4-BE49-F238E27FC236}">
                  <a16:creationId xmlns:a16="http://schemas.microsoft.com/office/drawing/2014/main" id="{FA523C43-7292-465F-93A9-F89F4109ADC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0" name="Arc 149">
              <a:extLst>
                <a:ext uri="{FF2B5EF4-FFF2-40B4-BE49-F238E27FC236}">
                  <a16:creationId xmlns:a16="http://schemas.microsoft.com/office/drawing/2014/main" id="{B0D539F4-8B2D-47C6-A685-912A44EEF3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 name="Straight Connector 150">
              <a:extLst>
                <a:ext uri="{FF2B5EF4-FFF2-40B4-BE49-F238E27FC236}">
                  <a16:creationId xmlns:a16="http://schemas.microsoft.com/office/drawing/2014/main" id="{1A87794B-0FD7-4E07-8DBD-0246D70E013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6000927-909F-4F6F-9258-C8C975E0A62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3" name="Oval 152">
              <a:extLst>
                <a:ext uri="{FF2B5EF4-FFF2-40B4-BE49-F238E27FC236}">
                  <a16:creationId xmlns:a16="http://schemas.microsoft.com/office/drawing/2014/main" id="{76E59C23-01C9-4B88-931E-8A9902B2D40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Arc 153">
              <a:extLst>
                <a:ext uri="{FF2B5EF4-FFF2-40B4-BE49-F238E27FC236}">
                  <a16:creationId xmlns:a16="http://schemas.microsoft.com/office/drawing/2014/main" id="{E454D1FA-5AFB-443E-A7B4-9DA46D1A936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 name="Arc 154">
              <a:extLst>
                <a:ext uri="{FF2B5EF4-FFF2-40B4-BE49-F238E27FC236}">
                  <a16:creationId xmlns:a16="http://schemas.microsoft.com/office/drawing/2014/main" id="{15E66F99-DB16-4066-85A9-BBEB886FF5C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Arc 155">
              <a:extLst>
                <a:ext uri="{FF2B5EF4-FFF2-40B4-BE49-F238E27FC236}">
                  <a16:creationId xmlns:a16="http://schemas.microsoft.com/office/drawing/2014/main" id="{F92D7414-AA5A-4D27-9734-D119B65B628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 name="Arc 156">
              <a:extLst>
                <a:ext uri="{FF2B5EF4-FFF2-40B4-BE49-F238E27FC236}">
                  <a16:creationId xmlns:a16="http://schemas.microsoft.com/office/drawing/2014/main" id="{44AE4219-AF5E-45EF-8C23-DB7162B9C24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 name="Straight Connector 157">
              <a:extLst>
                <a:ext uri="{FF2B5EF4-FFF2-40B4-BE49-F238E27FC236}">
                  <a16:creationId xmlns:a16="http://schemas.microsoft.com/office/drawing/2014/main" id="{855133A7-2FFC-4299-9A4B-E0F17C82934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884D55B-B0CE-4834-AF14-9D6E3E3E004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C2C54766-BB9D-49B2-9B14-806F8615782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E381A4AD-A58D-41D9-AAE1-BA6D4D818A6B}"/>
              </a:ext>
            </a:extLst>
          </p:cNvPr>
          <p:cNvGrpSpPr/>
          <p:nvPr/>
        </p:nvGrpSpPr>
        <p:grpSpPr>
          <a:xfrm rot="2540802">
            <a:off x="2021124" y="9525"/>
            <a:ext cx="544580" cy="346135"/>
            <a:chOff x="1459148" y="544749"/>
            <a:chExt cx="7412477" cy="5661498"/>
          </a:xfrm>
        </p:grpSpPr>
        <p:sp>
          <p:nvSpPr>
            <p:cNvPr id="162" name="Arc 161">
              <a:extLst>
                <a:ext uri="{FF2B5EF4-FFF2-40B4-BE49-F238E27FC236}">
                  <a16:creationId xmlns:a16="http://schemas.microsoft.com/office/drawing/2014/main" id="{8406A506-0797-43B8-ACF4-F79516CDDBC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 name="Straight Connector 162">
              <a:extLst>
                <a:ext uri="{FF2B5EF4-FFF2-40B4-BE49-F238E27FC236}">
                  <a16:creationId xmlns:a16="http://schemas.microsoft.com/office/drawing/2014/main" id="{84411B84-0BC7-4106-84EF-E0A40F78F4A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4" name="Arc 163">
              <a:extLst>
                <a:ext uri="{FF2B5EF4-FFF2-40B4-BE49-F238E27FC236}">
                  <a16:creationId xmlns:a16="http://schemas.microsoft.com/office/drawing/2014/main" id="{59B2DB60-C6C2-4738-BEAC-FED39339944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 name="Straight Connector 164">
              <a:extLst>
                <a:ext uri="{FF2B5EF4-FFF2-40B4-BE49-F238E27FC236}">
                  <a16:creationId xmlns:a16="http://schemas.microsoft.com/office/drawing/2014/main" id="{D9254FB1-38FA-4C98-9D09-1AA9C561267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EE353F-7694-4B84-AE0C-989489C62C0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7" name="Oval 166">
              <a:extLst>
                <a:ext uri="{FF2B5EF4-FFF2-40B4-BE49-F238E27FC236}">
                  <a16:creationId xmlns:a16="http://schemas.microsoft.com/office/drawing/2014/main" id="{28871A51-9EC9-4254-9401-4894CBA87F7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Arc 167">
              <a:extLst>
                <a:ext uri="{FF2B5EF4-FFF2-40B4-BE49-F238E27FC236}">
                  <a16:creationId xmlns:a16="http://schemas.microsoft.com/office/drawing/2014/main" id="{B9C1F4C7-E2C1-4E47-BEC4-B37218286F2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 name="Arc 168">
              <a:extLst>
                <a:ext uri="{FF2B5EF4-FFF2-40B4-BE49-F238E27FC236}">
                  <a16:creationId xmlns:a16="http://schemas.microsoft.com/office/drawing/2014/main" id="{760F623C-BE49-4C01-81B8-F600C1E7EAD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 name="Arc 169">
              <a:extLst>
                <a:ext uri="{FF2B5EF4-FFF2-40B4-BE49-F238E27FC236}">
                  <a16:creationId xmlns:a16="http://schemas.microsoft.com/office/drawing/2014/main" id="{60008472-2B6A-4607-B9BA-0A95B96F61C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 name="Arc 170">
              <a:extLst>
                <a:ext uri="{FF2B5EF4-FFF2-40B4-BE49-F238E27FC236}">
                  <a16:creationId xmlns:a16="http://schemas.microsoft.com/office/drawing/2014/main" id="{B2F64384-6B5E-4492-B0B8-F646D6433E4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 name="Straight Connector 171">
              <a:extLst>
                <a:ext uri="{FF2B5EF4-FFF2-40B4-BE49-F238E27FC236}">
                  <a16:creationId xmlns:a16="http://schemas.microsoft.com/office/drawing/2014/main" id="{531E6350-0136-4A03-AD41-7D6FA1FCCF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2E4F46AC-589E-4BD0-BA49-C8CFF2951B1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D56E4596-9668-402A-90CA-E418400B205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5" name="Group 174">
            <a:extLst>
              <a:ext uri="{FF2B5EF4-FFF2-40B4-BE49-F238E27FC236}">
                <a16:creationId xmlns:a16="http://schemas.microsoft.com/office/drawing/2014/main" id="{4FDB8F02-1006-4E92-8ABA-0FCA00331EAC}"/>
              </a:ext>
            </a:extLst>
          </p:cNvPr>
          <p:cNvGrpSpPr/>
          <p:nvPr/>
        </p:nvGrpSpPr>
        <p:grpSpPr>
          <a:xfrm rot="2540802">
            <a:off x="2335449" y="9525"/>
            <a:ext cx="544580" cy="346135"/>
            <a:chOff x="1459148" y="544749"/>
            <a:chExt cx="7412477" cy="5661498"/>
          </a:xfrm>
        </p:grpSpPr>
        <p:sp>
          <p:nvSpPr>
            <p:cNvPr id="176" name="Arc 175">
              <a:extLst>
                <a:ext uri="{FF2B5EF4-FFF2-40B4-BE49-F238E27FC236}">
                  <a16:creationId xmlns:a16="http://schemas.microsoft.com/office/drawing/2014/main" id="{F0B8D678-14E8-479B-B300-11CC5B7498A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 name="Straight Connector 176">
              <a:extLst>
                <a:ext uri="{FF2B5EF4-FFF2-40B4-BE49-F238E27FC236}">
                  <a16:creationId xmlns:a16="http://schemas.microsoft.com/office/drawing/2014/main" id="{4B8618CB-687E-4F99-911F-7CFC3DFE25D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 name="Arc 177">
              <a:extLst>
                <a:ext uri="{FF2B5EF4-FFF2-40B4-BE49-F238E27FC236}">
                  <a16:creationId xmlns:a16="http://schemas.microsoft.com/office/drawing/2014/main" id="{501D033A-44BD-497C-A846-D007034A55E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9" name="Straight Connector 178">
              <a:extLst>
                <a:ext uri="{FF2B5EF4-FFF2-40B4-BE49-F238E27FC236}">
                  <a16:creationId xmlns:a16="http://schemas.microsoft.com/office/drawing/2014/main" id="{E060E4FF-2A7F-43E5-B697-E755DFE2940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6D5A7A3F-1A1B-4F68-8DD2-A6C34B59535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563C03A1-153E-484E-99C2-8E1A3259A07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Arc 181">
              <a:extLst>
                <a:ext uri="{FF2B5EF4-FFF2-40B4-BE49-F238E27FC236}">
                  <a16:creationId xmlns:a16="http://schemas.microsoft.com/office/drawing/2014/main" id="{0CD7FD9A-27B7-40A1-AB50-7E0111BF4AB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3" name="Arc 182">
              <a:extLst>
                <a:ext uri="{FF2B5EF4-FFF2-40B4-BE49-F238E27FC236}">
                  <a16:creationId xmlns:a16="http://schemas.microsoft.com/office/drawing/2014/main" id="{FCA65A99-2B18-4870-B2BC-5A39A6FD4C7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 name="Arc 183">
              <a:extLst>
                <a:ext uri="{FF2B5EF4-FFF2-40B4-BE49-F238E27FC236}">
                  <a16:creationId xmlns:a16="http://schemas.microsoft.com/office/drawing/2014/main" id="{E178E51A-76CE-469D-94A3-98B8FC2DA2D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 name="Arc 184">
              <a:extLst>
                <a:ext uri="{FF2B5EF4-FFF2-40B4-BE49-F238E27FC236}">
                  <a16:creationId xmlns:a16="http://schemas.microsoft.com/office/drawing/2014/main" id="{B73C077C-5472-476A-A2A6-E7EFDBB0866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6" name="Straight Connector 185">
              <a:extLst>
                <a:ext uri="{FF2B5EF4-FFF2-40B4-BE49-F238E27FC236}">
                  <a16:creationId xmlns:a16="http://schemas.microsoft.com/office/drawing/2014/main" id="{7C960DCD-1FD8-4783-A628-19D8876D345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4899E9B7-5F59-428B-9839-BF87B3181A8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773034A9-B326-469B-8E77-BA48200FBD3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BDEF1DCA-5990-4928-8FB6-7E40E88995F6}"/>
              </a:ext>
            </a:extLst>
          </p:cNvPr>
          <p:cNvGrpSpPr/>
          <p:nvPr/>
        </p:nvGrpSpPr>
        <p:grpSpPr>
          <a:xfrm rot="2540802">
            <a:off x="2649774" y="9525"/>
            <a:ext cx="544580" cy="346135"/>
            <a:chOff x="1459148" y="544749"/>
            <a:chExt cx="7412477" cy="5661498"/>
          </a:xfrm>
        </p:grpSpPr>
        <p:sp>
          <p:nvSpPr>
            <p:cNvPr id="190" name="Arc 189">
              <a:extLst>
                <a:ext uri="{FF2B5EF4-FFF2-40B4-BE49-F238E27FC236}">
                  <a16:creationId xmlns:a16="http://schemas.microsoft.com/office/drawing/2014/main" id="{17607406-785B-478F-B04A-13FDDD202AF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1" name="Straight Connector 190">
              <a:extLst>
                <a:ext uri="{FF2B5EF4-FFF2-40B4-BE49-F238E27FC236}">
                  <a16:creationId xmlns:a16="http://schemas.microsoft.com/office/drawing/2014/main" id="{E47F427B-9FF8-46E5-8079-FCDE1EB3DE8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2" name="Arc 191">
              <a:extLst>
                <a:ext uri="{FF2B5EF4-FFF2-40B4-BE49-F238E27FC236}">
                  <a16:creationId xmlns:a16="http://schemas.microsoft.com/office/drawing/2014/main" id="{AF379B18-A51C-4FA3-B3DA-EEF0DDA0860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3" name="Straight Connector 192">
              <a:extLst>
                <a:ext uri="{FF2B5EF4-FFF2-40B4-BE49-F238E27FC236}">
                  <a16:creationId xmlns:a16="http://schemas.microsoft.com/office/drawing/2014/main" id="{B88F64CB-C8EC-49E0-9164-9AC080CD0FD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66B64029-1506-4380-B0A9-37EDF47A8F1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5" name="Oval 194">
              <a:extLst>
                <a:ext uri="{FF2B5EF4-FFF2-40B4-BE49-F238E27FC236}">
                  <a16:creationId xmlns:a16="http://schemas.microsoft.com/office/drawing/2014/main" id="{676BC97A-34BF-47E7-B393-DB5F75A0985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Arc 195">
              <a:extLst>
                <a:ext uri="{FF2B5EF4-FFF2-40B4-BE49-F238E27FC236}">
                  <a16:creationId xmlns:a16="http://schemas.microsoft.com/office/drawing/2014/main" id="{2AD910AB-9A49-4938-9F44-0D6E4A04CDA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7" name="Arc 196">
              <a:extLst>
                <a:ext uri="{FF2B5EF4-FFF2-40B4-BE49-F238E27FC236}">
                  <a16:creationId xmlns:a16="http://schemas.microsoft.com/office/drawing/2014/main" id="{964DBA94-003F-4CB1-98ED-425AC93A3B1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 name="Arc 197">
              <a:extLst>
                <a:ext uri="{FF2B5EF4-FFF2-40B4-BE49-F238E27FC236}">
                  <a16:creationId xmlns:a16="http://schemas.microsoft.com/office/drawing/2014/main" id="{7DDB0D2B-3583-4D24-8D78-F372279C2DD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9" name="Arc 198">
              <a:extLst>
                <a:ext uri="{FF2B5EF4-FFF2-40B4-BE49-F238E27FC236}">
                  <a16:creationId xmlns:a16="http://schemas.microsoft.com/office/drawing/2014/main" id="{0F5DACDD-F25C-49B2-9B86-87AE4026DDE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0" name="Straight Connector 199">
              <a:extLst>
                <a:ext uri="{FF2B5EF4-FFF2-40B4-BE49-F238E27FC236}">
                  <a16:creationId xmlns:a16="http://schemas.microsoft.com/office/drawing/2014/main" id="{0DC5A38F-B3F7-41F4-8F7C-40646876D6E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B5515AB8-E386-41E5-AA68-4189FD7CF36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0C07192-EB32-4AC8-B176-7803A610554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3" name="Group 202">
            <a:extLst>
              <a:ext uri="{FF2B5EF4-FFF2-40B4-BE49-F238E27FC236}">
                <a16:creationId xmlns:a16="http://schemas.microsoft.com/office/drawing/2014/main" id="{61DF57CE-3490-4035-9C3E-EDF5424426AE}"/>
              </a:ext>
            </a:extLst>
          </p:cNvPr>
          <p:cNvGrpSpPr/>
          <p:nvPr/>
        </p:nvGrpSpPr>
        <p:grpSpPr>
          <a:xfrm rot="2540802">
            <a:off x="2964099" y="0"/>
            <a:ext cx="544580" cy="346135"/>
            <a:chOff x="1459148" y="544749"/>
            <a:chExt cx="7412477" cy="5661498"/>
          </a:xfrm>
        </p:grpSpPr>
        <p:sp>
          <p:nvSpPr>
            <p:cNvPr id="204" name="Arc 203">
              <a:extLst>
                <a:ext uri="{FF2B5EF4-FFF2-40B4-BE49-F238E27FC236}">
                  <a16:creationId xmlns:a16="http://schemas.microsoft.com/office/drawing/2014/main" id="{EA481B71-C5AD-4B99-8456-5A5CAAEA7D6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5" name="Straight Connector 204">
              <a:extLst>
                <a:ext uri="{FF2B5EF4-FFF2-40B4-BE49-F238E27FC236}">
                  <a16:creationId xmlns:a16="http://schemas.microsoft.com/office/drawing/2014/main" id="{612E3F56-EC09-4F50-9FDA-03DB73C3FC7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6" name="Arc 205">
              <a:extLst>
                <a:ext uri="{FF2B5EF4-FFF2-40B4-BE49-F238E27FC236}">
                  <a16:creationId xmlns:a16="http://schemas.microsoft.com/office/drawing/2014/main" id="{6090522D-C1D9-4FF2-A592-2E7A2496A7E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7" name="Straight Connector 206">
              <a:extLst>
                <a:ext uri="{FF2B5EF4-FFF2-40B4-BE49-F238E27FC236}">
                  <a16:creationId xmlns:a16="http://schemas.microsoft.com/office/drawing/2014/main" id="{93757431-26FC-4FEC-9D91-62F64A8FA28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3860C011-C172-426B-9310-8D34C3DEAEC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9" name="Oval 208">
              <a:extLst>
                <a:ext uri="{FF2B5EF4-FFF2-40B4-BE49-F238E27FC236}">
                  <a16:creationId xmlns:a16="http://schemas.microsoft.com/office/drawing/2014/main" id="{B7DA8FAD-4A99-40FD-9129-4E31FF01B8F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Arc 209">
              <a:extLst>
                <a:ext uri="{FF2B5EF4-FFF2-40B4-BE49-F238E27FC236}">
                  <a16:creationId xmlns:a16="http://schemas.microsoft.com/office/drawing/2014/main" id="{8DC8AF49-2DE5-48C3-919A-F2DDA30D17A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1" name="Arc 210">
              <a:extLst>
                <a:ext uri="{FF2B5EF4-FFF2-40B4-BE49-F238E27FC236}">
                  <a16:creationId xmlns:a16="http://schemas.microsoft.com/office/drawing/2014/main" id="{74E1EF9A-0152-4CDD-B50E-590A6860574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 name="Arc 211">
              <a:extLst>
                <a:ext uri="{FF2B5EF4-FFF2-40B4-BE49-F238E27FC236}">
                  <a16:creationId xmlns:a16="http://schemas.microsoft.com/office/drawing/2014/main" id="{7422EEEF-1452-44BB-9500-3FCD79D5516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3" name="Arc 212">
              <a:extLst>
                <a:ext uri="{FF2B5EF4-FFF2-40B4-BE49-F238E27FC236}">
                  <a16:creationId xmlns:a16="http://schemas.microsoft.com/office/drawing/2014/main" id="{16D35147-3DB7-45DA-BF30-28185E16BC1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4" name="Straight Connector 213">
              <a:extLst>
                <a:ext uri="{FF2B5EF4-FFF2-40B4-BE49-F238E27FC236}">
                  <a16:creationId xmlns:a16="http://schemas.microsoft.com/office/drawing/2014/main" id="{ED2306D2-7FAD-4CF3-A3F8-1B48F335805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9CD5C7F7-4A95-46E9-B0E5-C55A51AC1DF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BF6C67C1-1A29-4AB3-AFCE-63497CD41B2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7" name="Group 216">
            <a:extLst>
              <a:ext uri="{FF2B5EF4-FFF2-40B4-BE49-F238E27FC236}">
                <a16:creationId xmlns:a16="http://schemas.microsoft.com/office/drawing/2014/main" id="{592A0DB0-EDD2-4945-832D-EA03B34EDDC5}"/>
              </a:ext>
            </a:extLst>
          </p:cNvPr>
          <p:cNvGrpSpPr/>
          <p:nvPr/>
        </p:nvGrpSpPr>
        <p:grpSpPr>
          <a:xfrm rot="2540802">
            <a:off x="3278424" y="9525"/>
            <a:ext cx="544580" cy="346135"/>
            <a:chOff x="1459148" y="544749"/>
            <a:chExt cx="7412477" cy="5661498"/>
          </a:xfrm>
        </p:grpSpPr>
        <p:sp>
          <p:nvSpPr>
            <p:cNvPr id="218" name="Arc 217">
              <a:extLst>
                <a:ext uri="{FF2B5EF4-FFF2-40B4-BE49-F238E27FC236}">
                  <a16:creationId xmlns:a16="http://schemas.microsoft.com/office/drawing/2014/main" id="{12042874-E6DE-43C1-A941-C4CBB640A27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9" name="Straight Connector 218">
              <a:extLst>
                <a:ext uri="{FF2B5EF4-FFF2-40B4-BE49-F238E27FC236}">
                  <a16:creationId xmlns:a16="http://schemas.microsoft.com/office/drawing/2014/main" id="{30D5A3E0-3793-4AF5-B136-22D9C5D46B0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20" name="Arc 219">
              <a:extLst>
                <a:ext uri="{FF2B5EF4-FFF2-40B4-BE49-F238E27FC236}">
                  <a16:creationId xmlns:a16="http://schemas.microsoft.com/office/drawing/2014/main" id="{3F18A089-8055-4411-9824-376B3382B9C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1" name="Straight Connector 220">
              <a:extLst>
                <a:ext uri="{FF2B5EF4-FFF2-40B4-BE49-F238E27FC236}">
                  <a16:creationId xmlns:a16="http://schemas.microsoft.com/office/drawing/2014/main" id="{647F556D-AA7E-4FFC-84CC-9BB44DC8F58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AB7B2295-D369-4113-BB45-B79DFEB5C40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3" name="Oval 222">
              <a:extLst>
                <a:ext uri="{FF2B5EF4-FFF2-40B4-BE49-F238E27FC236}">
                  <a16:creationId xmlns:a16="http://schemas.microsoft.com/office/drawing/2014/main" id="{0A87589F-1845-4486-B0FD-F88B68099F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Arc 223">
              <a:extLst>
                <a:ext uri="{FF2B5EF4-FFF2-40B4-BE49-F238E27FC236}">
                  <a16:creationId xmlns:a16="http://schemas.microsoft.com/office/drawing/2014/main" id="{651BBC64-AFAE-4131-8C7A-6297D1D07C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5" name="Arc 224">
              <a:extLst>
                <a:ext uri="{FF2B5EF4-FFF2-40B4-BE49-F238E27FC236}">
                  <a16:creationId xmlns:a16="http://schemas.microsoft.com/office/drawing/2014/main" id="{4AAEF870-7663-41AF-9C0B-55B73AC1013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 name="Arc 225">
              <a:extLst>
                <a:ext uri="{FF2B5EF4-FFF2-40B4-BE49-F238E27FC236}">
                  <a16:creationId xmlns:a16="http://schemas.microsoft.com/office/drawing/2014/main" id="{60F2F032-E31C-4B54-8D49-2B2F21199CE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7" name="Arc 226">
              <a:extLst>
                <a:ext uri="{FF2B5EF4-FFF2-40B4-BE49-F238E27FC236}">
                  <a16:creationId xmlns:a16="http://schemas.microsoft.com/office/drawing/2014/main" id="{06C87E52-7C05-4E57-A712-BBDBA6D3792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8" name="Straight Connector 227">
              <a:extLst>
                <a:ext uri="{FF2B5EF4-FFF2-40B4-BE49-F238E27FC236}">
                  <a16:creationId xmlns:a16="http://schemas.microsoft.com/office/drawing/2014/main" id="{0BFF7EE6-42BD-4604-A833-9F296A54AE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7FF3310-9434-4B04-8D35-4ED721719FF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FDCDCC6D-63F0-4315-A320-A0DA1339DFF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1" name="Group 230">
            <a:extLst>
              <a:ext uri="{FF2B5EF4-FFF2-40B4-BE49-F238E27FC236}">
                <a16:creationId xmlns:a16="http://schemas.microsoft.com/office/drawing/2014/main" id="{C7225F8C-D60C-4AEA-A5D9-44CD0F8FE8C9}"/>
              </a:ext>
            </a:extLst>
          </p:cNvPr>
          <p:cNvGrpSpPr/>
          <p:nvPr/>
        </p:nvGrpSpPr>
        <p:grpSpPr>
          <a:xfrm rot="2540802">
            <a:off x="3592749" y="9525"/>
            <a:ext cx="544580" cy="346135"/>
            <a:chOff x="1459148" y="544749"/>
            <a:chExt cx="7412477" cy="5661498"/>
          </a:xfrm>
        </p:grpSpPr>
        <p:sp>
          <p:nvSpPr>
            <p:cNvPr id="232" name="Arc 231">
              <a:extLst>
                <a:ext uri="{FF2B5EF4-FFF2-40B4-BE49-F238E27FC236}">
                  <a16:creationId xmlns:a16="http://schemas.microsoft.com/office/drawing/2014/main" id="{7986FDFF-F600-4C85-81E2-305C62A3274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3" name="Straight Connector 232">
              <a:extLst>
                <a:ext uri="{FF2B5EF4-FFF2-40B4-BE49-F238E27FC236}">
                  <a16:creationId xmlns:a16="http://schemas.microsoft.com/office/drawing/2014/main" id="{8B35653D-F6EB-47FE-B043-916FBA622ED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4" name="Arc 233">
              <a:extLst>
                <a:ext uri="{FF2B5EF4-FFF2-40B4-BE49-F238E27FC236}">
                  <a16:creationId xmlns:a16="http://schemas.microsoft.com/office/drawing/2014/main" id="{4D4A1AA2-4D05-4E3E-B8B4-83007056D52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5" name="Straight Connector 234">
              <a:extLst>
                <a:ext uri="{FF2B5EF4-FFF2-40B4-BE49-F238E27FC236}">
                  <a16:creationId xmlns:a16="http://schemas.microsoft.com/office/drawing/2014/main" id="{324030E8-CF02-4B4A-8AF4-89346169BF4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9CC4BFF8-8BD2-41BF-9400-2E36C9D8E81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7" name="Oval 236">
              <a:extLst>
                <a:ext uri="{FF2B5EF4-FFF2-40B4-BE49-F238E27FC236}">
                  <a16:creationId xmlns:a16="http://schemas.microsoft.com/office/drawing/2014/main" id="{7DF6D97F-9FF0-4F78-899A-52F40F9D0A8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Arc 237">
              <a:extLst>
                <a:ext uri="{FF2B5EF4-FFF2-40B4-BE49-F238E27FC236}">
                  <a16:creationId xmlns:a16="http://schemas.microsoft.com/office/drawing/2014/main" id="{71B0F06A-632D-4032-9E5B-CED4729504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9" name="Arc 238">
              <a:extLst>
                <a:ext uri="{FF2B5EF4-FFF2-40B4-BE49-F238E27FC236}">
                  <a16:creationId xmlns:a16="http://schemas.microsoft.com/office/drawing/2014/main" id="{41336354-74AD-4EDA-8792-010457D9815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0" name="Arc 239">
              <a:extLst>
                <a:ext uri="{FF2B5EF4-FFF2-40B4-BE49-F238E27FC236}">
                  <a16:creationId xmlns:a16="http://schemas.microsoft.com/office/drawing/2014/main" id="{758CDAC9-F2B2-4EFA-B2B1-BFFB095CC0F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1" name="Arc 240">
              <a:extLst>
                <a:ext uri="{FF2B5EF4-FFF2-40B4-BE49-F238E27FC236}">
                  <a16:creationId xmlns:a16="http://schemas.microsoft.com/office/drawing/2014/main" id="{88C3995B-9AEF-4049-B8B9-E13A613933F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2" name="Straight Connector 241">
              <a:extLst>
                <a:ext uri="{FF2B5EF4-FFF2-40B4-BE49-F238E27FC236}">
                  <a16:creationId xmlns:a16="http://schemas.microsoft.com/office/drawing/2014/main" id="{AF0ED875-D442-4E2A-8503-5CFB6712B57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CB511BA-DA4D-487F-983D-6F86D0F2629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48CFB9E-6DEE-45ED-968F-0B99D947F01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5" name="Group 244">
            <a:extLst>
              <a:ext uri="{FF2B5EF4-FFF2-40B4-BE49-F238E27FC236}">
                <a16:creationId xmlns:a16="http://schemas.microsoft.com/office/drawing/2014/main" id="{CF0ADB59-E307-4A71-95AF-C19F77D996CA}"/>
              </a:ext>
            </a:extLst>
          </p:cNvPr>
          <p:cNvGrpSpPr/>
          <p:nvPr/>
        </p:nvGrpSpPr>
        <p:grpSpPr>
          <a:xfrm rot="2540802">
            <a:off x="3907074" y="0"/>
            <a:ext cx="544580" cy="346135"/>
            <a:chOff x="1459148" y="544749"/>
            <a:chExt cx="7412477" cy="5661498"/>
          </a:xfrm>
        </p:grpSpPr>
        <p:sp>
          <p:nvSpPr>
            <p:cNvPr id="246" name="Arc 245">
              <a:extLst>
                <a:ext uri="{FF2B5EF4-FFF2-40B4-BE49-F238E27FC236}">
                  <a16:creationId xmlns:a16="http://schemas.microsoft.com/office/drawing/2014/main" id="{CED172AC-12AE-423B-BD0F-90AA05EF10B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7" name="Straight Connector 246">
              <a:extLst>
                <a:ext uri="{FF2B5EF4-FFF2-40B4-BE49-F238E27FC236}">
                  <a16:creationId xmlns:a16="http://schemas.microsoft.com/office/drawing/2014/main" id="{F77814D9-A7FB-4C07-A707-9DC393E2000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8" name="Arc 247">
              <a:extLst>
                <a:ext uri="{FF2B5EF4-FFF2-40B4-BE49-F238E27FC236}">
                  <a16:creationId xmlns:a16="http://schemas.microsoft.com/office/drawing/2014/main" id="{BA890C62-CE9C-42F6-AEFB-799831AB052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9" name="Straight Connector 248">
              <a:extLst>
                <a:ext uri="{FF2B5EF4-FFF2-40B4-BE49-F238E27FC236}">
                  <a16:creationId xmlns:a16="http://schemas.microsoft.com/office/drawing/2014/main" id="{C9847431-F933-4807-9B12-047B1844029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57BA1343-5382-4857-BF0B-EAF7E1D4857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1" name="Oval 250">
              <a:extLst>
                <a:ext uri="{FF2B5EF4-FFF2-40B4-BE49-F238E27FC236}">
                  <a16:creationId xmlns:a16="http://schemas.microsoft.com/office/drawing/2014/main" id="{A808142A-3DCB-498E-BECE-33A316C2E7D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Arc 251">
              <a:extLst>
                <a:ext uri="{FF2B5EF4-FFF2-40B4-BE49-F238E27FC236}">
                  <a16:creationId xmlns:a16="http://schemas.microsoft.com/office/drawing/2014/main" id="{D60B075D-9800-47B0-8E57-9C5E25A9BF3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3" name="Arc 252">
              <a:extLst>
                <a:ext uri="{FF2B5EF4-FFF2-40B4-BE49-F238E27FC236}">
                  <a16:creationId xmlns:a16="http://schemas.microsoft.com/office/drawing/2014/main" id="{4016A9A8-6DBA-4D57-82B0-0DB28AA4569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 name="Arc 253">
              <a:extLst>
                <a:ext uri="{FF2B5EF4-FFF2-40B4-BE49-F238E27FC236}">
                  <a16:creationId xmlns:a16="http://schemas.microsoft.com/office/drawing/2014/main" id="{42FBBDB3-27D7-4FB7-B10A-83B081F063A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5" name="Arc 254">
              <a:extLst>
                <a:ext uri="{FF2B5EF4-FFF2-40B4-BE49-F238E27FC236}">
                  <a16:creationId xmlns:a16="http://schemas.microsoft.com/office/drawing/2014/main" id="{D5FB5194-8A71-460F-B864-8EDA2E905DB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6" name="Straight Connector 255">
              <a:extLst>
                <a:ext uri="{FF2B5EF4-FFF2-40B4-BE49-F238E27FC236}">
                  <a16:creationId xmlns:a16="http://schemas.microsoft.com/office/drawing/2014/main" id="{B200452A-9811-4C01-B230-2F7350C5A0B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278D5E16-BA34-4468-8775-AABE9257BD0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D447C8E4-4243-4B66-97C3-42170869287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9" name="Group 258">
            <a:extLst>
              <a:ext uri="{FF2B5EF4-FFF2-40B4-BE49-F238E27FC236}">
                <a16:creationId xmlns:a16="http://schemas.microsoft.com/office/drawing/2014/main" id="{258EA5D9-6151-451F-9A72-5064A7D2E505}"/>
              </a:ext>
            </a:extLst>
          </p:cNvPr>
          <p:cNvGrpSpPr/>
          <p:nvPr/>
        </p:nvGrpSpPr>
        <p:grpSpPr>
          <a:xfrm rot="2540802">
            <a:off x="4221399" y="0"/>
            <a:ext cx="544580" cy="346135"/>
            <a:chOff x="1459148" y="544749"/>
            <a:chExt cx="7412477" cy="5661498"/>
          </a:xfrm>
        </p:grpSpPr>
        <p:sp>
          <p:nvSpPr>
            <p:cNvPr id="260" name="Arc 259">
              <a:extLst>
                <a:ext uri="{FF2B5EF4-FFF2-40B4-BE49-F238E27FC236}">
                  <a16:creationId xmlns:a16="http://schemas.microsoft.com/office/drawing/2014/main" id="{84D1006F-0CBD-4C54-9963-C43497BF24E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1" name="Straight Connector 260">
              <a:extLst>
                <a:ext uri="{FF2B5EF4-FFF2-40B4-BE49-F238E27FC236}">
                  <a16:creationId xmlns:a16="http://schemas.microsoft.com/office/drawing/2014/main" id="{1DCCAD55-18DA-453E-97B3-10AD43937CD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2" name="Arc 261">
              <a:extLst>
                <a:ext uri="{FF2B5EF4-FFF2-40B4-BE49-F238E27FC236}">
                  <a16:creationId xmlns:a16="http://schemas.microsoft.com/office/drawing/2014/main" id="{7DD60EC2-8A9C-4DFD-8189-71B01719CD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3" name="Straight Connector 262">
              <a:extLst>
                <a:ext uri="{FF2B5EF4-FFF2-40B4-BE49-F238E27FC236}">
                  <a16:creationId xmlns:a16="http://schemas.microsoft.com/office/drawing/2014/main" id="{0DD16D00-9B32-4255-9FD3-5FF211AA530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46BF2A17-2600-499F-9E6B-98D14E3DEF3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5" name="Oval 264">
              <a:extLst>
                <a:ext uri="{FF2B5EF4-FFF2-40B4-BE49-F238E27FC236}">
                  <a16:creationId xmlns:a16="http://schemas.microsoft.com/office/drawing/2014/main" id="{BE9CFD8F-09C2-4FD8-925F-FD759D11BD5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Arc 265">
              <a:extLst>
                <a:ext uri="{FF2B5EF4-FFF2-40B4-BE49-F238E27FC236}">
                  <a16:creationId xmlns:a16="http://schemas.microsoft.com/office/drawing/2014/main" id="{3706D972-619D-4401-8575-9708E38F7C1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7" name="Arc 266">
              <a:extLst>
                <a:ext uri="{FF2B5EF4-FFF2-40B4-BE49-F238E27FC236}">
                  <a16:creationId xmlns:a16="http://schemas.microsoft.com/office/drawing/2014/main" id="{BE47444E-D345-494D-A147-B5529F9BB94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8" name="Arc 267">
              <a:extLst>
                <a:ext uri="{FF2B5EF4-FFF2-40B4-BE49-F238E27FC236}">
                  <a16:creationId xmlns:a16="http://schemas.microsoft.com/office/drawing/2014/main" id="{CADAC97B-EDA2-49E3-9EDC-39D9A17051F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9" name="Arc 268">
              <a:extLst>
                <a:ext uri="{FF2B5EF4-FFF2-40B4-BE49-F238E27FC236}">
                  <a16:creationId xmlns:a16="http://schemas.microsoft.com/office/drawing/2014/main" id="{47E0BA07-2D8B-4A94-AF18-93AABE2ED55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0" name="Straight Connector 269">
              <a:extLst>
                <a:ext uri="{FF2B5EF4-FFF2-40B4-BE49-F238E27FC236}">
                  <a16:creationId xmlns:a16="http://schemas.microsoft.com/office/drawing/2014/main" id="{3CB433F3-48D0-477B-9679-B555A5839A7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669040C7-DD17-4CBB-8756-6ED91065C6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024F9AEE-F698-42B4-8B69-7D2410E902F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3" name="Group 272">
            <a:extLst>
              <a:ext uri="{FF2B5EF4-FFF2-40B4-BE49-F238E27FC236}">
                <a16:creationId xmlns:a16="http://schemas.microsoft.com/office/drawing/2014/main" id="{A0B1A898-BF46-45D4-99D4-C4E34D2198CA}"/>
              </a:ext>
            </a:extLst>
          </p:cNvPr>
          <p:cNvGrpSpPr/>
          <p:nvPr/>
        </p:nvGrpSpPr>
        <p:grpSpPr>
          <a:xfrm rot="2540802">
            <a:off x="4535724" y="9525"/>
            <a:ext cx="544580" cy="346135"/>
            <a:chOff x="1459148" y="544749"/>
            <a:chExt cx="7412477" cy="5661498"/>
          </a:xfrm>
        </p:grpSpPr>
        <p:sp>
          <p:nvSpPr>
            <p:cNvPr id="274" name="Arc 273">
              <a:extLst>
                <a:ext uri="{FF2B5EF4-FFF2-40B4-BE49-F238E27FC236}">
                  <a16:creationId xmlns:a16="http://schemas.microsoft.com/office/drawing/2014/main" id="{33C6209B-EFA7-4D39-958F-E73BFB435DA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5" name="Straight Connector 274">
              <a:extLst>
                <a:ext uri="{FF2B5EF4-FFF2-40B4-BE49-F238E27FC236}">
                  <a16:creationId xmlns:a16="http://schemas.microsoft.com/office/drawing/2014/main" id="{E53F25C4-65ED-4C9F-B866-11D9034A5F2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6" name="Arc 275">
              <a:extLst>
                <a:ext uri="{FF2B5EF4-FFF2-40B4-BE49-F238E27FC236}">
                  <a16:creationId xmlns:a16="http://schemas.microsoft.com/office/drawing/2014/main" id="{B8B60E16-5690-4757-A434-B33C84FDFA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7" name="Straight Connector 276">
              <a:extLst>
                <a:ext uri="{FF2B5EF4-FFF2-40B4-BE49-F238E27FC236}">
                  <a16:creationId xmlns:a16="http://schemas.microsoft.com/office/drawing/2014/main" id="{35B4A063-66C9-4401-A39E-3EB1EAB09B2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id="{0643B11E-B593-4F38-846E-D74AD59E816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9" name="Oval 278">
              <a:extLst>
                <a:ext uri="{FF2B5EF4-FFF2-40B4-BE49-F238E27FC236}">
                  <a16:creationId xmlns:a16="http://schemas.microsoft.com/office/drawing/2014/main" id="{05DC4F14-693B-4FD0-B284-C59F85A6C7A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Arc 279">
              <a:extLst>
                <a:ext uri="{FF2B5EF4-FFF2-40B4-BE49-F238E27FC236}">
                  <a16:creationId xmlns:a16="http://schemas.microsoft.com/office/drawing/2014/main" id="{C39F49C8-B7EE-4D51-8C0E-85B47212FCF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1" name="Arc 280">
              <a:extLst>
                <a:ext uri="{FF2B5EF4-FFF2-40B4-BE49-F238E27FC236}">
                  <a16:creationId xmlns:a16="http://schemas.microsoft.com/office/drawing/2014/main" id="{F16DA0C6-673E-40A2-8AA6-2D022019C6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2" name="Arc 281">
              <a:extLst>
                <a:ext uri="{FF2B5EF4-FFF2-40B4-BE49-F238E27FC236}">
                  <a16:creationId xmlns:a16="http://schemas.microsoft.com/office/drawing/2014/main" id="{4285C5E4-E609-4599-A0BC-1109CFF4AC3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3" name="Arc 282">
              <a:extLst>
                <a:ext uri="{FF2B5EF4-FFF2-40B4-BE49-F238E27FC236}">
                  <a16:creationId xmlns:a16="http://schemas.microsoft.com/office/drawing/2014/main" id="{78EEB5A3-617E-467F-97D6-84C136E0862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4" name="Straight Connector 283">
              <a:extLst>
                <a:ext uri="{FF2B5EF4-FFF2-40B4-BE49-F238E27FC236}">
                  <a16:creationId xmlns:a16="http://schemas.microsoft.com/office/drawing/2014/main" id="{96B21AAB-3A9D-45E5-8580-0027CC8A537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B124DD5F-0C2B-47E0-85FB-346E01B2E20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802467AB-A057-4585-8C01-253171675FC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7" name="Group 286">
            <a:extLst>
              <a:ext uri="{FF2B5EF4-FFF2-40B4-BE49-F238E27FC236}">
                <a16:creationId xmlns:a16="http://schemas.microsoft.com/office/drawing/2014/main" id="{5B3639C7-3996-46E9-9B98-2F64812A5D52}"/>
              </a:ext>
            </a:extLst>
          </p:cNvPr>
          <p:cNvGrpSpPr/>
          <p:nvPr/>
        </p:nvGrpSpPr>
        <p:grpSpPr>
          <a:xfrm rot="2540802">
            <a:off x="4850049" y="9525"/>
            <a:ext cx="544580" cy="346135"/>
            <a:chOff x="1459148" y="544749"/>
            <a:chExt cx="7412477" cy="5661498"/>
          </a:xfrm>
        </p:grpSpPr>
        <p:sp>
          <p:nvSpPr>
            <p:cNvPr id="288" name="Arc 287">
              <a:extLst>
                <a:ext uri="{FF2B5EF4-FFF2-40B4-BE49-F238E27FC236}">
                  <a16:creationId xmlns:a16="http://schemas.microsoft.com/office/drawing/2014/main" id="{2C27CCFD-0975-4B75-B006-83575730672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9" name="Straight Connector 288">
              <a:extLst>
                <a:ext uri="{FF2B5EF4-FFF2-40B4-BE49-F238E27FC236}">
                  <a16:creationId xmlns:a16="http://schemas.microsoft.com/office/drawing/2014/main" id="{876CF415-55B4-4031-9ECB-3252CC8DD1E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90" name="Arc 289">
              <a:extLst>
                <a:ext uri="{FF2B5EF4-FFF2-40B4-BE49-F238E27FC236}">
                  <a16:creationId xmlns:a16="http://schemas.microsoft.com/office/drawing/2014/main" id="{B203E87F-3D24-45E0-9ADC-0DFAB699E6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1" name="Straight Connector 290">
              <a:extLst>
                <a:ext uri="{FF2B5EF4-FFF2-40B4-BE49-F238E27FC236}">
                  <a16:creationId xmlns:a16="http://schemas.microsoft.com/office/drawing/2014/main" id="{E21CC943-902F-4383-B6F8-4478B09DEFC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573401AA-3A12-4BDE-9FE9-C999DA52BF6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3" name="Oval 292">
              <a:extLst>
                <a:ext uri="{FF2B5EF4-FFF2-40B4-BE49-F238E27FC236}">
                  <a16:creationId xmlns:a16="http://schemas.microsoft.com/office/drawing/2014/main" id="{75A41681-4335-4059-9A7C-E2200DAE29F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Arc 293">
              <a:extLst>
                <a:ext uri="{FF2B5EF4-FFF2-40B4-BE49-F238E27FC236}">
                  <a16:creationId xmlns:a16="http://schemas.microsoft.com/office/drawing/2014/main" id="{3DE6E961-58A0-4A45-8565-2581305E5E6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5" name="Arc 294">
              <a:extLst>
                <a:ext uri="{FF2B5EF4-FFF2-40B4-BE49-F238E27FC236}">
                  <a16:creationId xmlns:a16="http://schemas.microsoft.com/office/drawing/2014/main" id="{34F40D1F-30A9-41E5-9B4B-C99BA4AD9B8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 name="Arc 295">
              <a:extLst>
                <a:ext uri="{FF2B5EF4-FFF2-40B4-BE49-F238E27FC236}">
                  <a16:creationId xmlns:a16="http://schemas.microsoft.com/office/drawing/2014/main" id="{E36443F4-5122-482E-B1FE-0AA850D9BC3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7" name="Arc 296">
              <a:extLst>
                <a:ext uri="{FF2B5EF4-FFF2-40B4-BE49-F238E27FC236}">
                  <a16:creationId xmlns:a16="http://schemas.microsoft.com/office/drawing/2014/main" id="{8776C9DD-7EB3-48D3-A6E5-F1681452FB6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8" name="Straight Connector 297">
              <a:extLst>
                <a:ext uri="{FF2B5EF4-FFF2-40B4-BE49-F238E27FC236}">
                  <a16:creationId xmlns:a16="http://schemas.microsoft.com/office/drawing/2014/main" id="{73F38C3A-F831-497E-B63B-366286E5C07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231837A6-0061-4061-BEF5-88503A0F1A4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id="{42E155AE-79B2-4070-8973-2B00B5B5503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1" name="Group 300">
            <a:extLst>
              <a:ext uri="{FF2B5EF4-FFF2-40B4-BE49-F238E27FC236}">
                <a16:creationId xmlns:a16="http://schemas.microsoft.com/office/drawing/2014/main" id="{3E1E83A0-812D-4407-9767-67DA81142BCD}"/>
              </a:ext>
            </a:extLst>
          </p:cNvPr>
          <p:cNvGrpSpPr/>
          <p:nvPr/>
        </p:nvGrpSpPr>
        <p:grpSpPr>
          <a:xfrm rot="2540802">
            <a:off x="5164374" y="0"/>
            <a:ext cx="544580" cy="346135"/>
            <a:chOff x="1459148" y="544749"/>
            <a:chExt cx="7412477" cy="5661498"/>
          </a:xfrm>
        </p:grpSpPr>
        <p:sp>
          <p:nvSpPr>
            <p:cNvPr id="302" name="Arc 301">
              <a:extLst>
                <a:ext uri="{FF2B5EF4-FFF2-40B4-BE49-F238E27FC236}">
                  <a16:creationId xmlns:a16="http://schemas.microsoft.com/office/drawing/2014/main" id="{65E6DBC7-32EF-4AB3-A3E9-2340EABCA53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3" name="Straight Connector 302">
              <a:extLst>
                <a:ext uri="{FF2B5EF4-FFF2-40B4-BE49-F238E27FC236}">
                  <a16:creationId xmlns:a16="http://schemas.microsoft.com/office/drawing/2014/main" id="{1ACB568D-AC18-40C7-91D1-64F6A6EC229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4" name="Arc 303">
              <a:extLst>
                <a:ext uri="{FF2B5EF4-FFF2-40B4-BE49-F238E27FC236}">
                  <a16:creationId xmlns:a16="http://schemas.microsoft.com/office/drawing/2014/main" id="{2D04E762-1AF1-48E9-8499-6176E4A50B9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5" name="Straight Connector 304">
              <a:extLst>
                <a:ext uri="{FF2B5EF4-FFF2-40B4-BE49-F238E27FC236}">
                  <a16:creationId xmlns:a16="http://schemas.microsoft.com/office/drawing/2014/main" id="{11B24F89-04DD-43AB-9BDF-E5630FC9734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05628DA1-3E67-4894-9D45-D8AD7E99A08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7" name="Oval 306">
              <a:extLst>
                <a:ext uri="{FF2B5EF4-FFF2-40B4-BE49-F238E27FC236}">
                  <a16:creationId xmlns:a16="http://schemas.microsoft.com/office/drawing/2014/main" id="{8DB4F76A-519C-4D72-87E6-60934BC9F3A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Arc 307">
              <a:extLst>
                <a:ext uri="{FF2B5EF4-FFF2-40B4-BE49-F238E27FC236}">
                  <a16:creationId xmlns:a16="http://schemas.microsoft.com/office/drawing/2014/main" id="{937FD74E-9F81-45AE-9B03-4BD344EFC2F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9" name="Arc 308">
              <a:extLst>
                <a:ext uri="{FF2B5EF4-FFF2-40B4-BE49-F238E27FC236}">
                  <a16:creationId xmlns:a16="http://schemas.microsoft.com/office/drawing/2014/main" id="{C54AC144-8FF4-4D54-AF92-0B22F4877D9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0" name="Arc 309">
              <a:extLst>
                <a:ext uri="{FF2B5EF4-FFF2-40B4-BE49-F238E27FC236}">
                  <a16:creationId xmlns:a16="http://schemas.microsoft.com/office/drawing/2014/main" id="{86C6AF9D-15C7-465B-AADC-626E878579A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1" name="Arc 310">
              <a:extLst>
                <a:ext uri="{FF2B5EF4-FFF2-40B4-BE49-F238E27FC236}">
                  <a16:creationId xmlns:a16="http://schemas.microsoft.com/office/drawing/2014/main" id="{6A0A06BD-40EF-4E4E-BDA7-6B281980D07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2" name="Straight Connector 311">
              <a:extLst>
                <a:ext uri="{FF2B5EF4-FFF2-40B4-BE49-F238E27FC236}">
                  <a16:creationId xmlns:a16="http://schemas.microsoft.com/office/drawing/2014/main" id="{F3923A9D-F89B-44CD-A592-ACCC58FEFB5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C1769405-FF7E-41E7-9164-738982F18CE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49B149DA-0766-4214-805F-A2985416E5A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5" name="Group 314">
            <a:extLst>
              <a:ext uri="{FF2B5EF4-FFF2-40B4-BE49-F238E27FC236}">
                <a16:creationId xmlns:a16="http://schemas.microsoft.com/office/drawing/2014/main" id="{D6FD9A72-CF4B-4480-9AC7-40FD4859164D}"/>
              </a:ext>
            </a:extLst>
          </p:cNvPr>
          <p:cNvGrpSpPr/>
          <p:nvPr/>
        </p:nvGrpSpPr>
        <p:grpSpPr>
          <a:xfrm rot="2540802">
            <a:off x="5478699" y="0"/>
            <a:ext cx="544580" cy="346135"/>
            <a:chOff x="1459148" y="544749"/>
            <a:chExt cx="7412477" cy="5661498"/>
          </a:xfrm>
        </p:grpSpPr>
        <p:sp>
          <p:nvSpPr>
            <p:cNvPr id="316" name="Arc 315">
              <a:extLst>
                <a:ext uri="{FF2B5EF4-FFF2-40B4-BE49-F238E27FC236}">
                  <a16:creationId xmlns:a16="http://schemas.microsoft.com/office/drawing/2014/main" id="{57FCB214-FA22-4098-94E6-5ECFD66020D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7" name="Straight Connector 316">
              <a:extLst>
                <a:ext uri="{FF2B5EF4-FFF2-40B4-BE49-F238E27FC236}">
                  <a16:creationId xmlns:a16="http://schemas.microsoft.com/office/drawing/2014/main" id="{DA609578-D831-4EC6-9DD9-54EA97F6ABD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8" name="Arc 317">
              <a:extLst>
                <a:ext uri="{FF2B5EF4-FFF2-40B4-BE49-F238E27FC236}">
                  <a16:creationId xmlns:a16="http://schemas.microsoft.com/office/drawing/2014/main" id="{DADC9C5F-A1E0-4F4E-B714-00E69AC2F4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9" name="Straight Connector 318">
              <a:extLst>
                <a:ext uri="{FF2B5EF4-FFF2-40B4-BE49-F238E27FC236}">
                  <a16:creationId xmlns:a16="http://schemas.microsoft.com/office/drawing/2014/main" id="{9EB6DC45-7395-462E-824E-30857CB8173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8620F362-28B7-4AA3-A60C-220845A5058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1" name="Oval 320">
              <a:extLst>
                <a:ext uri="{FF2B5EF4-FFF2-40B4-BE49-F238E27FC236}">
                  <a16:creationId xmlns:a16="http://schemas.microsoft.com/office/drawing/2014/main" id="{35C16AEC-83B1-42E8-9CCB-4AFD182D38D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Arc 321">
              <a:extLst>
                <a:ext uri="{FF2B5EF4-FFF2-40B4-BE49-F238E27FC236}">
                  <a16:creationId xmlns:a16="http://schemas.microsoft.com/office/drawing/2014/main" id="{5A228F8F-9B69-48A2-9002-66E01DAD938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3" name="Arc 322">
              <a:extLst>
                <a:ext uri="{FF2B5EF4-FFF2-40B4-BE49-F238E27FC236}">
                  <a16:creationId xmlns:a16="http://schemas.microsoft.com/office/drawing/2014/main" id="{657B97AA-1DC4-4D2E-AB26-E03C53B1A7C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Arc 323">
              <a:extLst>
                <a:ext uri="{FF2B5EF4-FFF2-40B4-BE49-F238E27FC236}">
                  <a16:creationId xmlns:a16="http://schemas.microsoft.com/office/drawing/2014/main" id="{4CAB86C3-99E4-43B4-AD20-7D10CF420F1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5" name="Arc 324">
              <a:extLst>
                <a:ext uri="{FF2B5EF4-FFF2-40B4-BE49-F238E27FC236}">
                  <a16:creationId xmlns:a16="http://schemas.microsoft.com/office/drawing/2014/main" id="{38D56D4E-AB19-4524-9B41-676DB07C28C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6" name="Straight Connector 325">
              <a:extLst>
                <a:ext uri="{FF2B5EF4-FFF2-40B4-BE49-F238E27FC236}">
                  <a16:creationId xmlns:a16="http://schemas.microsoft.com/office/drawing/2014/main" id="{D5B6140F-74F1-4B5D-B722-5F376412D3F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FFAC56C-42DD-446E-A69B-23DF91F17AE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27D66D0D-41E8-4703-84C9-0F633E1F890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21C7D7D1-D61F-40EC-9BC4-655E158A4435}"/>
              </a:ext>
            </a:extLst>
          </p:cNvPr>
          <p:cNvGrpSpPr/>
          <p:nvPr/>
        </p:nvGrpSpPr>
        <p:grpSpPr>
          <a:xfrm rot="2540802">
            <a:off x="5793024" y="0"/>
            <a:ext cx="544580" cy="346135"/>
            <a:chOff x="1459148" y="544749"/>
            <a:chExt cx="7412477" cy="5661498"/>
          </a:xfrm>
        </p:grpSpPr>
        <p:sp>
          <p:nvSpPr>
            <p:cNvPr id="330" name="Arc 329">
              <a:extLst>
                <a:ext uri="{FF2B5EF4-FFF2-40B4-BE49-F238E27FC236}">
                  <a16:creationId xmlns:a16="http://schemas.microsoft.com/office/drawing/2014/main" id="{B05D1487-3E99-416C-9C7A-ABE36AA0775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1" name="Straight Connector 330">
              <a:extLst>
                <a:ext uri="{FF2B5EF4-FFF2-40B4-BE49-F238E27FC236}">
                  <a16:creationId xmlns:a16="http://schemas.microsoft.com/office/drawing/2014/main" id="{96A0F622-D9E2-478A-8428-7D23A9E978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2" name="Arc 331">
              <a:extLst>
                <a:ext uri="{FF2B5EF4-FFF2-40B4-BE49-F238E27FC236}">
                  <a16:creationId xmlns:a16="http://schemas.microsoft.com/office/drawing/2014/main" id="{E5DFB52E-F73A-4A3F-9D7A-734FF38A7C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3" name="Straight Connector 332">
              <a:extLst>
                <a:ext uri="{FF2B5EF4-FFF2-40B4-BE49-F238E27FC236}">
                  <a16:creationId xmlns:a16="http://schemas.microsoft.com/office/drawing/2014/main" id="{70077357-68C1-4AC4-BD1B-0D662D2DBE2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E9767C96-3975-4F14-842B-6B2B1B98363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5" name="Oval 334">
              <a:extLst>
                <a:ext uri="{FF2B5EF4-FFF2-40B4-BE49-F238E27FC236}">
                  <a16:creationId xmlns:a16="http://schemas.microsoft.com/office/drawing/2014/main" id="{11383E82-F3B9-47FC-9286-95C8488D67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Arc 335">
              <a:extLst>
                <a:ext uri="{FF2B5EF4-FFF2-40B4-BE49-F238E27FC236}">
                  <a16:creationId xmlns:a16="http://schemas.microsoft.com/office/drawing/2014/main" id="{6DFD8B2D-113A-4AD2-8442-9F7B9A7FE4F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7" name="Arc 336">
              <a:extLst>
                <a:ext uri="{FF2B5EF4-FFF2-40B4-BE49-F238E27FC236}">
                  <a16:creationId xmlns:a16="http://schemas.microsoft.com/office/drawing/2014/main" id="{378EE042-FF38-4FBA-BCAC-44C61F1A28E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Arc 337">
              <a:extLst>
                <a:ext uri="{FF2B5EF4-FFF2-40B4-BE49-F238E27FC236}">
                  <a16:creationId xmlns:a16="http://schemas.microsoft.com/office/drawing/2014/main" id="{B2FCCA43-C3A7-4FA6-82AF-9E0D3F41911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9" name="Arc 338">
              <a:extLst>
                <a:ext uri="{FF2B5EF4-FFF2-40B4-BE49-F238E27FC236}">
                  <a16:creationId xmlns:a16="http://schemas.microsoft.com/office/drawing/2014/main" id="{B29DD7EA-81FB-4EEE-860E-1ED8DB365C1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0" name="Straight Connector 339">
              <a:extLst>
                <a:ext uri="{FF2B5EF4-FFF2-40B4-BE49-F238E27FC236}">
                  <a16:creationId xmlns:a16="http://schemas.microsoft.com/office/drawing/2014/main" id="{80020AC0-FA1D-4953-99A4-706CE67B026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E292A3E7-CB5B-4A2C-BB81-B55A0D57F0D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7AC41F0-2520-44DB-AEDD-6FBC5A14DB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3" name="Group 342">
            <a:extLst>
              <a:ext uri="{FF2B5EF4-FFF2-40B4-BE49-F238E27FC236}">
                <a16:creationId xmlns:a16="http://schemas.microsoft.com/office/drawing/2014/main" id="{9D8B3AA2-4128-48E4-BDB8-03DEDB1A071B}"/>
              </a:ext>
            </a:extLst>
          </p:cNvPr>
          <p:cNvGrpSpPr/>
          <p:nvPr/>
        </p:nvGrpSpPr>
        <p:grpSpPr>
          <a:xfrm rot="2540802">
            <a:off x="6107349" y="0"/>
            <a:ext cx="544580" cy="346135"/>
            <a:chOff x="1459148" y="544749"/>
            <a:chExt cx="7412477" cy="5661498"/>
          </a:xfrm>
        </p:grpSpPr>
        <p:sp>
          <p:nvSpPr>
            <p:cNvPr id="344" name="Arc 343">
              <a:extLst>
                <a:ext uri="{FF2B5EF4-FFF2-40B4-BE49-F238E27FC236}">
                  <a16:creationId xmlns:a16="http://schemas.microsoft.com/office/drawing/2014/main" id="{3CB0FD82-EC57-45BB-948F-F9533EBA47F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5" name="Straight Connector 344">
              <a:extLst>
                <a:ext uri="{FF2B5EF4-FFF2-40B4-BE49-F238E27FC236}">
                  <a16:creationId xmlns:a16="http://schemas.microsoft.com/office/drawing/2014/main" id="{48F5007D-3FA1-4F29-A48A-72681A23DBA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6" name="Arc 345">
              <a:extLst>
                <a:ext uri="{FF2B5EF4-FFF2-40B4-BE49-F238E27FC236}">
                  <a16:creationId xmlns:a16="http://schemas.microsoft.com/office/drawing/2014/main" id="{4006D3DC-E056-44DB-9974-D88535713A9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7" name="Straight Connector 346">
              <a:extLst>
                <a:ext uri="{FF2B5EF4-FFF2-40B4-BE49-F238E27FC236}">
                  <a16:creationId xmlns:a16="http://schemas.microsoft.com/office/drawing/2014/main" id="{4F1672D4-A357-4DF2-83CE-B4FAD079C07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69C63B9E-D7F1-4475-AA4D-C3DA3D06E52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9" name="Oval 348">
              <a:extLst>
                <a:ext uri="{FF2B5EF4-FFF2-40B4-BE49-F238E27FC236}">
                  <a16:creationId xmlns:a16="http://schemas.microsoft.com/office/drawing/2014/main" id="{FBD90ED5-DF7C-4C2D-81F7-63DF05F85E0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Arc 349">
              <a:extLst>
                <a:ext uri="{FF2B5EF4-FFF2-40B4-BE49-F238E27FC236}">
                  <a16:creationId xmlns:a16="http://schemas.microsoft.com/office/drawing/2014/main" id="{94FAF65A-D74E-4D98-8D35-7BC40AE678B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1" name="Arc 350">
              <a:extLst>
                <a:ext uri="{FF2B5EF4-FFF2-40B4-BE49-F238E27FC236}">
                  <a16:creationId xmlns:a16="http://schemas.microsoft.com/office/drawing/2014/main" id="{C318258A-90E2-4ED8-BA5D-6EBB101385D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Arc 351">
              <a:extLst>
                <a:ext uri="{FF2B5EF4-FFF2-40B4-BE49-F238E27FC236}">
                  <a16:creationId xmlns:a16="http://schemas.microsoft.com/office/drawing/2014/main" id="{26E7428A-A358-4B0B-92B4-C9A46DB6567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3" name="Arc 352">
              <a:extLst>
                <a:ext uri="{FF2B5EF4-FFF2-40B4-BE49-F238E27FC236}">
                  <a16:creationId xmlns:a16="http://schemas.microsoft.com/office/drawing/2014/main" id="{D650CB28-8EEC-4BC9-B486-7644F4074BA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4" name="Straight Connector 353">
              <a:extLst>
                <a:ext uri="{FF2B5EF4-FFF2-40B4-BE49-F238E27FC236}">
                  <a16:creationId xmlns:a16="http://schemas.microsoft.com/office/drawing/2014/main" id="{C5C1892F-ED09-4909-8B9F-C220410DFEF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53788C0-18C3-4875-8E11-77342772CFC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E0BEFD9-2C6D-41DF-A722-9F0D7494767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7" name="Group 356">
            <a:extLst>
              <a:ext uri="{FF2B5EF4-FFF2-40B4-BE49-F238E27FC236}">
                <a16:creationId xmlns:a16="http://schemas.microsoft.com/office/drawing/2014/main" id="{3681ADAF-3B5C-4F20-A195-7B1C38448893}"/>
              </a:ext>
            </a:extLst>
          </p:cNvPr>
          <p:cNvGrpSpPr/>
          <p:nvPr/>
        </p:nvGrpSpPr>
        <p:grpSpPr>
          <a:xfrm rot="2540802">
            <a:off x="6421674" y="9525"/>
            <a:ext cx="544580" cy="346135"/>
            <a:chOff x="1459148" y="544749"/>
            <a:chExt cx="7412477" cy="5661498"/>
          </a:xfrm>
        </p:grpSpPr>
        <p:sp>
          <p:nvSpPr>
            <p:cNvPr id="358" name="Arc 357">
              <a:extLst>
                <a:ext uri="{FF2B5EF4-FFF2-40B4-BE49-F238E27FC236}">
                  <a16:creationId xmlns:a16="http://schemas.microsoft.com/office/drawing/2014/main" id="{AF391CDC-E6EF-40D8-8CC5-EAFF7A66FE7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9" name="Straight Connector 358">
              <a:extLst>
                <a:ext uri="{FF2B5EF4-FFF2-40B4-BE49-F238E27FC236}">
                  <a16:creationId xmlns:a16="http://schemas.microsoft.com/office/drawing/2014/main" id="{13BCD310-8237-4D72-9DA9-BA8F55F4B17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60" name="Arc 359">
              <a:extLst>
                <a:ext uri="{FF2B5EF4-FFF2-40B4-BE49-F238E27FC236}">
                  <a16:creationId xmlns:a16="http://schemas.microsoft.com/office/drawing/2014/main" id="{08A87844-92E9-40EF-9CB9-F3CF1C192B7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1" name="Straight Connector 360">
              <a:extLst>
                <a:ext uri="{FF2B5EF4-FFF2-40B4-BE49-F238E27FC236}">
                  <a16:creationId xmlns:a16="http://schemas.microsoft.com/office/drawing/2014/main" id="{B61D14CE-C39A-4654-BEF0-C39AC0D656B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1D09F79D-47C6-45A7-90EB-857D75E5C1F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3" name="Oval 362">
              <a:extLst>
                <a:ext uri="{FF2B5EF4-FFF2-40B4-BE49-F238E27FC236}">
                  <a16:creationId xmlns:a16="http://schemas.microsoft.com/office/drawing/2014/main" id="{FF67FBFD-9048-454C-933D-ADB0DB83C32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Arc 363">
              <a:extLst>
                <a:ext uri="{FF2B5EF4-FFF2-40B4-BE49-F238E27FC236}">
                  <a16:creationId xmlns:a16="http://schemas.microsoft.com/office/drawing/2014/main" id="{BFBC2FB3-0726-4FB6-917A-F1BCAE65940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5" name="Arc 364">
              <a:extLst>
                <a:ext uri="{FF2B5EF4-FFF2-40B4-BE49-F238E27FC236}">
                  <a16:creationId xmlns:a16="http://schemas.microsoft.com/office/drawing/2014/main" id="{ACE15E50-423B-4EC7-83B6-533C200BC86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Arc 365">
              <a:extLst>
                <a:ext uri="{FF2B5EF4-FFF2-40B4-BE49-F238E27FC236}">
                  <a16:creationId xmlns:a16="http://schemas.microsoft.com/office/drawing/2014/main" id="{8849D12A-67EC-4912-BE59-9C782D6188C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7" name="Arc 366">
              <a:extLst>
                <a:ext uri="{FF2B5EF4-FFF2-40B4-BE49-F238E27FC236}">
                  <a16:creationId xmlns:a16="http://schemas.microsoft.com/office/drawing/2014/main" id="{7EED2667-2B72-44C7-9DC6-7166867A665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8" name="Straight Connector 367">
              <a:extLst>
                <a:ext uri="{FF2B5EF4-FFF2-40B4-BE49-F238E27FC236}">
                  <a16:creationId xmlns:a16="http://schemas.microsoft.com/office/drawing/2014/main" id="{58E8F42C-C40F-4860-9C7B-C1579296EC4D}"/>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53F80954-ECE2-4C93-B184-8A364491546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EB092FE6-B1B3-4D59-B596-E95EAEC9A04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1" name="Group 370">
            <a:extLst>
              <a:ext uri="{FF2B5EF4-FFF2-40B4-BE49-F238E27FC236}">
                <a16:creationId xmlns:a16="http://schemas.microsoft.com/office/drawing/2014/main" id="{6B4303EA-E0E9-41DA-8B5F-1A25730640CB}"/>
              </a:ext>
            </a:extLst>
          </p:cNvPr>
          <p:cNvGrpSpPr/>
          <p:nvPr/>
        </p:nvGrpSpPr>
        <p:grpSpPr>
          <a:xfrm rot="2540802">
            <a:off x="6735999" y="9525"/>
            <a:ext cx="544580" cy="346135"/>
            <a:chOff x="1459148" y="544749"/>
            <a:chExt cx="7412477" cy="5661498"/>
          </a:xfrm>
        </p:grpSpPr>
        <p:sp>
          <p:nvSpPr>
            <p:cNvPr id="372" name="Arc 371">
              <a:extLst>
                <a:ext uri="{FF2B5EF4-FFF2-40B4-BE49-F238E27FC236}">
                  <a16:creationId xmlns:a16="http://schemas.microsoft.com/office/drawing/2014/main" id="{ED02CA7B-7482-4B38-87BC-DC9BEAC07E2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3" name="Straight Connector 372">
              <a:extLst>
                <a:ext uri="{FF2B5EF4-FFF2-40B4-BE49-F238E27FC236}">
                  <a16:creationId xmlns:a16="http://schemas.microsoft.com/office/drawing/2014/main" id="{31C957EF-8BA1-4BFB-95B8-504E1F731E5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4" name="Arc 373">
              <a:extLst>
                <a:ext uri="{FF2B5EF4-FFF2-40B4-BE49-F238E27FC236}">
                  <a16:creationId xmlns:a16="http://schemas.microsoft.com/office/drawing/2014/main" id="{C377D07D-17B2-44D7-91F4-95DAEF5EEA3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5" name="Straight Connector 374">
              <a:extLst>
                <a:ext uri="{FF2B5EF4-FFF2-40B4-BE49-F238E27FC236}">
                  <a16:creationId xmlns:a16="http://schemas.microsoft.com/office/drawing/2014/main" id="{3744CB47-9C48-4B70-956D-77BF041CED2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F7BBE9DD-905B-4BAA-8C13-CF5AC9B7A61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7" name="Oval 376">
              <a:extLst>
                <a:ext uri="{FF2B5EF4-FFF2-40B4-BE49-F238E27FC236}">
                  <a16:creationId xmlns:a16="http://schemas.microsoft.com/office/drawing/2014/main" id="{231D1D2E-6CAB-49C2-9FB5-2B0D3B2AB35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Arc 377">
              <a:extLst>
                <a:ext uri="{FF2B5EF4-FFF2-40B4-BE49-F238E27FC236}">
                  <a16:creationId xmlns:a16="http://schemas.microsoft.com/office/drawing/2014/main" id="{94745FF5-8154-4595-92ED-41D912836DA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9" name="Arc 378">
              <a:extLst>
                <a:ext uri="{FF2B5EF4-FFF2-40B4-BE49-F238E27FC236}">
                  <a16:creationId xmlns:a16="http://schemas.microsoft.com/office/drawing/2014/main" id="{F1B72165-48BC-4243-A053-51901A129EF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0" name="Arc 379">
              <a:extLst>
                <a:ext uri="{FF2B5EF4-FFF2-40B4-BE49-F238E27FC236}">
                  <a16:creationId xmlns:a16="http://schemas.microsoft.com/office/drawing/2014/main" id="{7F99AB2A-BC24-4DAB-BD28-444751EB1D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1" name="Arc 380">
              <a:extLst>
                <a:ext uri="{FF2B5EF4-FFF2-40B4-BE49-F238E27FC236}">
                  <a16:creationId xmlns:a16="http://schemas.microsoft.com/office/drawing/2014/main" id="{9DAAB719-8F58-4F8B-B7BE-217374E79A7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2" name="Straight Connector 381">
              <a:extLst>
                <a:ext uri="{FF2B5EF4-FFF2-40B4-BE49-F238E27FC236}">
                  <a16:creationId xmlns:a16="http://schemas.microsoft.com/office/drawing/2014/main" id="{76781F28-6BBC-43C2-A25A-3070E756E2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0380C94B-F82C-45EA-85AB-90820D940C2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a16="http://schemas.microsoft.com/office/drawing/2014/main" id="{80C42E8A-3769-4E9F-9B4C-2CF1A733689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5" name="Group 384">
            <a:extLst>
              <a:ext uri="{FF2B5EF4-FFF2-40B4-BE49-F238E27FC236}">
                <a16:creationId xmlns:a16="http://schemas.microsoft.com/office/drawing/2014/main" id="{A84BD416-197C-49B8-AA2D-F81C59BB286B}"/>
              </a:ext>
            </a:extLst>
          </p:cNvPr>
          <p:cNvGrpSpPr/>
          <p:nvPr/>
        </p:nvGrpSpPr>
        <p:grpSpPr>
          <a:xfrm rot="2540802">
            <a:off x="7050324" y="9525"/>
            <a:ext cx="544580" cy="346135"/>
            <a:chOff x="1459148" y="544749"/>
            <a:chExt cx="7412477" cy="5661498"/>
          </a:xfrm>
        </p:grpSpPr>
        <p:sp>
          <p:nvSpPr>
            <p:cNvPr id="386" name="Arc 385">
              <a:extLst>
                <a:ext uri="{FF2B5EF4-FFF2-40B4-BE49-F238E27FC236}">
                  <a16:creationId xmlns:a16="http://schemas.microsoft.com/office/drawing/2014/main" id="{897E1363-2654-434A-924E-B080417D1B9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7" name="Straight Connector 386">
              <a:extLst>
                <a:ext uri="{FF2B5EF4-FFF2-40B4-BE49-F238E27FC236}">
                  <a16:creationId xmlns:a16="http://schemas.microsoft.com/office/drawing/2014/main" id="{8E231CAD-9503-4105-8DAE-95682C1C3EE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8" name="Arc 387">
              <a:extLst>
                <a:ext uri="{FF2B5EF4-FFF2-40B4-BE49-F238E27FC236}">
                  <a16:creationId xmlns:a16="http://schemas.microsoft.com/office/drawing/2014/main" id="{B80F4B1D-F499-485D-9DCA-B24EF6E61DD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9" name="Straight Connector 388">
              <a:extLst>
                <a:ext uri="{FF2B5EF4-FFF2-40B4-BE49-F238E27FC236}">
                  <a16:creationId xmlns:a16="http://schemas.microsoft.com/office/drawing/2014/main" id="{BFA8FD34-7E51-4496-AEB6-24AB54996CB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56E7C1CC-FEE6-4081-8DC2-C5F395C2A0C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1" name="Oval 390">
              <a:extLst>
                <a:ext uri="{FF2B5EF4-FFF2-40B4-BE49-F238E27FC236}">
                  <a16:creationId xmlns:a16="http://schemas.microsoft.com/office/drawing/2014/main" id="{E262E134-B6D6-40BC-A03F-4EC8E78BC09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Arc 391">
              <a:extLst>
                <a:ext uri="{FF2B5EF4-FFF2-40B4-BE49-F238E27FC236}">
                  <a16:creationId xmlns:a16="http://schemas.microsoft.com/office/drawing/2014/main" id="{D9CFE358-B2EB-42B3-AB80-3265F18066D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3" name="Arc 392">
              <a:extLst>
                <a:ext uri="{FF2B5EF4-FFF2-40B4-BE49-F238E27FC236}">
                  <a16:creationId xmlns:a16="http://schemas.microsoft.com/office/drawing/2014/main" id="{8186B698-2BD6-435C-BFAF-4E375FDE1BA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Arc 393">
              <a:extLst>
                <a:ext uri="{FF2B5EF4-FFF2-40B4-BE49-F238E27FC236}">
                  <a16:creationId xmlns:a16="http://schemas.microsoft.com/office/drawing/2014/main" id="{6D58EB72-A3FF-43CE-A45B-39CB8BB8FF2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5" name="Arc 394">
              <a:extLst>
                <a:ext uri="{FF2B5EF4-FFF2-40B4-BE49-F238E27FC236}">
                  <a16:creationId xmlns:a16="http://schemas.microsoft.com/office/drawing/2014/main" id="{24EBB35A-097F-4713-8A17-D6E3FC301A3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6" name="Straight Connector 395">
              <a:extLst>
                <a:ext uri="{FF2B5EF4-FFF2-40B4-BE49-F238E27FC236}">
                  <a16:creationId xmlns:a16="http://schemas.microsoft.com/office/drawing/2014/main" id="{4667A3B2-6623-4EFF-9BFA-BC1DE074369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CC825350-C54B-42C6-90AA-B1553B1501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7B69C061-F726-4DCB-BF9D-1B6E36B3F25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9" name="Group 398">
            <a:extLst>
              <a:ext uri="{FF2B5EF4-FFF2-40B4-BE49-F238E27FC236}">
                <a16:creationId xmlns:a16="http://schemas.microsoft.com/office/drawing/2014/main" id="{0F3327CC-0FC8-4111-AFA4-DE67540D5CA2}"/>
              </a:ext>
            </a:extLst>
          </p:cNvPr>
          <p:cNvGrpSpPr/>
          <p:nvPr/>
        </p:nvGrpSpPr>
        <p:grpSpPr>
          <a:xfrm rot="2540802">
            <a:off x="7364649" y="9525"/>
            <a:ext cx="544580" cy="346135"/>
            <a:chOff x="1459148" y="544749"/>
            <a:chExt cx="7412477" cy="5661498"/>
          </a:xfrm>
        </p:grpSpPr>
        <p:sp>
          <p:nvSpPr>
            <p:cNvPr id="400" name="Arc 399">
              <a:extLst>
                <a:ext uri="{FF2B5EF4-FFF2-40B4-BE49-F238E27FC236}">
                  <a16:creationId xmlns:a16="http://schemas.microsoft.com/office/drawing/2014/main" id="{683879F0-5920-40E5-A6D0-7179AB715E8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1" name="Straight Connector 400">
              <a:extLst>
                <a:ext uri="{FF2B5EF4-FFF2-40B4-BE49-F238E27FC236}">
                  <a16:creationId xmlns:a16="http://schemas.microsoft.com/office/drawing/2014/main" id="{FB96B871-A5A9-40CA-B61A-1A2C9F680DA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2" name="Arc 401">
              <a:extLst>
                <a:ext uri="{FF2B5EF4-FFF2-40B4-BE49-F238E27FC236}">
                  <a16:creationId xmlns:a16="http://schemas.microsoft.com/office/drawing/2014/main" id="{2813CCCD-7668-4865-815C-3D40A36560B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3" name="Straight Connector 402">
              <a:extLst>
                <a:ext uri="{FF2B5EF4-FFF2-40B4-BE49-F238E27FC236}">
                  <a16:creationId xmlns:a16="http://schemas.microsoft.com/office/drawing/2014/main" id="{11523F90-B0E0-4167-B261-CC1DA5EAAC4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B77439E2-61B5-45A7-94FF-E6866FEB976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5" name="Oval 404">
              <a:extLst>
                <a:ext uri="{FF2B5EF4-FFF2-40B4-BE49-F238E27FC236}">
                  <a16:creationId xmlns:a16="http://schemas.microsoft.com/office/drawing/2014/main" id="{25280B43-20CB-498E-A0F2-87EC5F4E4C2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Arc 405">
              <a:extLst>
                <a:ext uri="{FF2B5EF4-FFF2-40B4-BE49-F238E27FC236}">
                  <a16:creationId xmlns:a16="http://schemas.microsoft.com/office/drawing/2014/main" id="{FB028329-E122-40ED-A3E3-7FBD9E3D3A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7" name="Arc 406">
              <a:extLst>
                <a:ext uri="{FF2B5EF4-FFF2-40B4-BE49-F238E27FC236}">
                  <a16:creationId xmlns:a16="http://schemas.microsoft.com/office/drawing/2014/main" id="{8051968F-A683-4E42-8ECC-4C8501795E5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8" name="Arc 407">
              <a:extLst>
                <a:ext uri="{FF2B5EF4-FFF2-40B4-BE49-F238E27FC236}">
                  <a16:creationId xmlns:a16="http://schemas.microsoft.com/office/drawing/2014/main" id="{507207DB-806E-4511-8484-91B61A62340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9" name="Arc 408">
              <a:extLst>
                <a:ext uri="{FF2B5EF4-FFF2-40B4-BE49-F238E27FC236}">
                  <a16:creationId xmlns:a16="http://schemas.microsoft.com/office/drawing/2014/main" id="{CD295B7D-FCD6-4B3F-A756-4D4468C0D28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0" name="Straight Connector 409">
              <a:extLst>
                <a:ext uri="{FF2B5EF4-FFF2-40B4-BE49-F238E27FC236}">
                  <a16:creationId xmlns:a16="http://schemas.microsoft.com/office/drawing/2014/main" id="{E9A6D404-CE25-461C-B569-368317A67FF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C9B2A012-7B70-468B-9542-0B8FFE12759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1EBD3FAC-47E7-4C47-A82A-84EFFAED6C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3" name="Group 412">
            <a:extLst>
              <a:ext uri="{FF2B5EF4-FFF2-40B4-BE49-F238E27FC236}">
                <a16:creationId xmlns:a16="http://schemas.microsoft.com/office/drawing/2014/main" id="{3757D7CB-405F-4E0B-B737-8A21055251B1}"/>
              </a:ext>
            </a:extLst>
          </p:cNvPr>
          <p:cNvGrpSpPr/>
          <p:nvPr/>
        </p:nvGrpSpPr>
        <p:grpSpPr>
          <a:xfrm rot="2540802">
            <a:off x="7678974" y="9525"/>
            <a:ext cx="544580" cy="346135"/>
            <a:chOff x="1459148" y="544749"/>
            <a:chExt cx="7412477" cy="5661498"/>
          </a:xfrm>
        </p:grpSpPr>
        <p:sp>
          <p:nvSpPr>
            <p:cNvPr id="414" name="Arc 413">
              <a:extLst>
                <a:ext uri="{FF2B5EF4-FFF2-40B4-BE49-F238E27FC236}">
                  <a16:creationId xmlns:a16="http://schemas.microsoft.com/office/drawing/2014/main" id="{4D77227F-EED5-403C-A25D-A9DC352D4D1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5" name="Straight Connector 414">
              <a:extLst>
                <a:ext uri="{FF2B5EF4-FFF2-40B4-BE49-F238E27FC236}">
                  <a16:creationId xmlns:a16="http://schemas.microsoft.com/office/drawing/2014/main" id="{3BB73E42-D3FD-48A2-8B00-267FB3B630F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6" name="Arc 415">
              <a:extLst>
                <a:ext uri="{FF2B5EF4-FFF2-40B4-BE49-F238E27FC236}">
                  <a16:creationId xmlns:a16="http://schemas.microsoft.com/office/drawing/2014/main" id="{11ECF937-8593-41F2-BEA6-7CBEFBEE2B7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7" name="Straight Connector 416">
              <a:extLst>
                <a:ext uri="{FF2B5EF4-FFF2-40B4-BE49-F238E27FC236}">
                  <a16:creationId xmlns:a16="http://schemas.microsoft.com/office/drawing/2014/main" id="{3550C24F-0EF7-4FE2-80DB-F86239DDE8E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37E38A48-C603-48AD-B4E3-C48C1661741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9" name="Oval 418">
              <a:extLst>
                <a:ext uri="{FF2B5EF4-FFF2-40B4-BE49-F238E27FC236}">
                  <a16:creationId xmlns:a16="http://schemas.microsoft.com/office/drawing/2014/main" id="{E0A71198-866D-423C-81CE-7AA56E6B9F1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Arc 419">
              <a:extLst>
                <a:ext uri="{FF2B5EF4-FFF2-40B4-BE49-F238E27FC236}">
                  <a16:creationId xmlns:a16="http://schemas.microsoft.com/office/drawing/2014/main" id="{FF348EB7-1701-46A7-9BAA-7E8B31C905D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1" name="Arc 420">
              <a:extLst>
                <a:ext uri="{FF2B5EF4-FFF2-40B4-BE49-F238E27FC236}">
                  <a16:creationId xmlns:a16="http://schemas.microsoft.com/office/drawing/2014/main" id="{2089EFEE-378F-436B-961B-401CED8041A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2" name="Arc 421">
              <a:extLst>
                <a:ext uri="{FF2B5EF4-FFF2-40B4-BE49-F238E27FC236}">
                  <a16:creationId xmlns:a16="http://schemas.microsoft.com/office/drawing/2014/main" id="{CC0C3695-5AB6-499D-AD37-05E7E9523B7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3" name="Arc 422">
              <a:extLst>
                <a:ext uri="{FF2B5EF4-FFF2-40B4-BE49-F238E27FC236}">
                  <a16:creationId xmlns:a16="http://schemas.microsoft.com/office/drawing/2014/main" id="{EBBA26FB-0366-46B0-A5F2-21130EFFC0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4" name="Straight Connector 423">
              <a:extLst>
                <a:ext uri="{FF2B5EF4-FFF2-40B4-BE49-F238E27FC236}">
                  <a16:creationId xmlns:a16="http://schemas.microsoft.com/office/drawing/2014/main" id="{C073F61D-2093-4530-9E29-B81BCC2C9E4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0017AD11-826F-4C20-926A-9418AD4D74C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0EFCECE-2258-4032-82D2-1C99B6CE070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7" name="Group 426">
            <a:extLst>
              <a:ext uri="{FF2B5EF4-FFF2-40B4-BE49-F238E27FC236}">
                <a16:creationId xmlns:a16="http://schemas.microsoft.com/office/drawing/2014/main" id="{4D0C513E-4CB5-4A19-AD64-A6E787D7CDD3}"/>
              </a:ext>
            </a:extLst>
          </p:cNvPr>
          <p:cNvGrpSpPr/>
          <p:nvPr/>
        </p:nvGrpSpPr>
        <p:grpSpPr>
          <a:xfrm rot="2540802">
            <a:off x="7993299" y="9525"/>
            <a:ext cx="544580" cy="346135"/>
            <a:chOff x="1459148" y="544749"/>
            <a:chExt cx="7412477" cy="5661498"/>
          </a:xfrm>
        </p:grpSpPr>
        <p:sp>
          <p:nvSpPr>
            <p:cNvPr id="428" name="Arc 427">
              <a:extLst>
                <a:ext uri="{FF2B5EF4-FFF2-40B4-BE49-F238E27FC236}">
                  <a16:creationId xmlns:a16="http://schemas.microsoft.com/office/drawing/2014/main" id="{681C96D6-5C4A-4393-84E4-E5A1988AAF0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9" name="Straight Connector 428">
              <a:extLst>
                <a:ext uri="{FF2B5EF4-FFF2-40B4-BE49-F238E27FC236}">
                  <a16:creationId xmlns:a16="http://schemas.microsoft.com/office/drawing/2014/main" id="{73A6BC09-DEE5-49FC-8E70-D57E405A2B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30" name="Arc 429">
              <a:extLst>
                <a:ext uri="{FF2B5EF4-FFF2-40B4-BE49-F238E27FC236}">
                  <a16:creationId xmlns:a16="http://schemas.microsoft.com/office/drawing/2014/main" id="{C8A078C8-D1E8-4AF9-A8B7-54F330994B5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1" name="Straight Connector 430">
              <a:extLst>
                <a:ext uri="{FF2B5EF4-FFF2-40B4-BE49-F238E27FC236}">
                  <a16:creationId xmlns:a16="http://schemas.microsoft.com/office/drawing/2014/main" id="{EB0A8EEE-1277-4BFB-BD5E-6F26F3A43B9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76EA0267-3F95-4474-B4AE-A24E5FF787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3" name="Oval 432">
              <a:extLst>
                <a:ext uri="{FF2B5EF4-FFF2-40B4-BE49-F238E27FC236}">
                  <a16:creationId xmlns:a16="http://schemas.microsoft.com/office/drawing/2014/main" id="{BC8F2F66-56B3-4982-9F04-8FCFD46D8C7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Arc 433">
              <a:extLst>
                <a:ext uri="{FF2B5EF4-FFF2-40B4-BE49-F238E27FC236}">
                  <a16:creationId xmlns:a16="http://schemas.microsoft.com/office/drawing/2014/main" id="{71FC2E1D-4C5E-40FD-9629-9CAE0D348E1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5" name="Arc 434">
              <a:extLst>
                <a:ext uri="{FF2B5EF4-FFF2-40B4-BE49-F238E27FC236}">
                  <a16:creationId xmlns:a16="http://schemas.microsoft.com/office/drawing/2014/main" id="{01DBAA53-D8BB-4A26-AA3B-BE286298CA1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6" name="Arc 435">
              <a:extLst>
                <a:ext uri="{FF2B5EF4-FFF2-40B4-BE49-F238E27FC236}">
                  <a16:creationId xmlns:a16="http://schemas.microsoft.com/office/drawing/2014/main" id="{4CB8D402-4C41-4A42-8260-D5D8F33DBCF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7" name="Arc 436">
              <a:extLst>
                <a:ext uri="{FF2B5EF4-FFF2-40B4-BE49-F238E27FC236}">
                  <a16:creationId xmlns:a16="http://schemas.microsoft.com/office/drawing/2014/main" id="{C49571D9-5DE2-40E9-A3D4-4AAD74EC2B9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8" name="Straight Connector 437">
              <a:extLst>
                <a:ext uri="{FF2B5EF4-FFF2-40B4-BE49-F238E27FC236}">
                  <a16:creationId xmlns:a16="http://schemas.microsoft.com/office/drawing/2014/main" id="{58B3E7BA-D28D-4B1E-A50E-ACDF6AA1554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884C4C44-005F-48F7-A13A-E7AFA3791B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F93A4888-1333-4D88-BD2C-228B3215835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1" name="Group 440">
            <a:extLst>
              <a:ext uri="{FF2B5EF4-FFF2-40B4-BE49-F238E27FC236}">
                <a16:creationId xmlns:a16="http://schemas.microsoft.com/office/drawing/2014/main" id="{715FBDAF-D83A-460A-8675-43CCACA50016}"/>
              </a:ext>
            </a:extLst>
          </p:cNvPr>
          <p:cNvGrpSpPr/>
          <p:nvPr/>
        </p:nvGrpSpPr>
        <p:grpSpPr>
          <a:xfrm rot="2540802">
            <a:off x="8307624" y="9525"/>
            <a:ext cx="544580" cy="346135"/>
            <a:chOff x="1459148" y="544749"/>
            <a:chExt cx="7412477" cy="5661498"/>
          </a:xfrm>
        </p:grpSpPr>
        <p:sp>
          <p:nvSpPr>
            <p:cNvPr id="442" name="Arc 441">
              <a:extLst>
                <a:ext uri="{FF2B5EF4-FFF2-40B4-BE49-F238E27FC236}">
                  <a16:creationId xmlns:a16="http://schemas.microsoft.com/office/drawing/2014/main" id="{B591088C-63EB-4755-A1C4-44A069C4B94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3" name="Straight Connector 442">
              <a:extLst>
                <a:ext uri="{FF2B5EF4-FFF2-40B4-BE49-F238E27FC236}">
                  <a16:creationId xmlns:a16="http://schemas.microsoft.com/office/drawing/2014/main" id="{DFB36CE3-885F-4A07-AD5A-C6BABFE17B9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4" name="Arc 443">
              <a:extLst>
                <a:ext uri="{FF2B5EF4-FFF2-40B4-BE49-F238E27FC236}">
                  <a16:creationId xmlns:a16="http://schemas.microsoft.com/office/drawing/2014/main" id="{065D8922-9574-488F-B7C2-137900DE93F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5" name="Straight Connector 444">
              <a:extLst>
                <a:ext uri="{FF2B5EF4-FFF2-40B4-BE49-F238E27FC236}">
                  <a16:creationId xmlns:a16="http://schemas.microsoft.com/office/drawing/2014/main" id="{B1704BB0-DD76-4FED-BE44-71F401D4184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4BDF04F8-306C-4C98-915A-AD5D78118DB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7" name="Oval 446">
              <a:extLst>
                <a:ext uri="{FF2B5EF4-FFF2-40B4-BE49-F238E27FC236}">
                  <a16:creationId xmlns:a16="http://schemas.microsoft.com/office/drawing/2014/main" id="{2C5F7728-B9F5-4D39-A0F8-2E77B920FE1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Arc 447">
              <a:extLst>
                <a:ext uri="{FF2B5EF4-FFF2-40B4-BE49-F238E27FC236}">
                  <a16:creationId xmlns:a16="http://schemas.microsoft.com/office/drawing/2014/main" id="{A04BBB41-98C3-4C91-9210-E245177CD1E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9" name="Arc 448">
              <a:extLst>
                <a:ext uri="{FF2B5EF4-FFF2-40B4-BE49-F238E27FC236}">
                  <a16:creationId xmlns:a16="http://schemas.microsoft.com/office/drawing/2014/main" id="{B67F2739-8928-402F-8C30-59E243951BF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0" name="Arc 449">
              <a:extLst>
                <a:ext uri="{FF2B5EF4-FFF2-40B4-BE49-F238E27FC236}">
                  <a16:creationId xmlns:a16="http://schemas.microsoft.com/office/drawing/2014/main" id="{F4F67DC3-C4A0-4E32-931A-F70B304FAF6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1" name="Arc 450">
              <a:extLst>
                <a:ext uri="{FF2B5EF4-FFF2-40B4-BE49-F238E27FC236}">
                  <a16:creationId xmlns:a16="http://schemas.microsoft.com/office/drawing/2014/main" id="{57743654-F633-4E76-BFF9-9BAF9DC85F0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2" name="Straight Connector 451">
              <a:extLst>
                <a:ext uri="{FF2B5EF4-FFF2-40B4-BE49-F238E27FC236}">
                  <a16:creationId xmlns:a16="http://schemas.microsoft.com/office/drawing/2014/main" id="{65A2C5BB-D373-426B-A299-A010BC80A85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B2677F82-9C65-4555-A827-8077528F8D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4" name="Straight Connector 453">
              <a:extLst>
                <a:ext uri="{FF2B5EF4-FFF2-40B4-BE49-F238E27FC236}">
                  <a16:creationId xmlns:a16="http://schemas.microsoft.com/office/drawing/2014/main" id="{F51D47C6-2A8F-4CC2-8C6E-526B55DDC0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5" name="Group 454">
            <a:extLst>
              <a:ext uri="{FF2B5EF4-FFF2-40B4-BE49-F238E27FC236}">
                <a16:creationId xmlns:a16="http://schemas.microsoft.com/office/drawing/2014/main" id="{00740085-F6C3-42EB-B679-74AA3F7A66F1}"/>
              </a:ext>
            </a:extLst>
          </p:cNvPr>
          <p:cNvGrpSpPr/>
          <p:nvPr/>
        </p:nvGrpSpPr>
        <p:grpSpPr>
          <a:xfrm rot="2540802">
            <a:off x="8621949" y="9525"/>
            <a:ext cx="544580" cy="346135"/>
            <a:chOff x="1459148" y="544749"/>
            <a:chExt cx="7412477" cy="5661498"/>
          </a:xfrm>
        </p:grpSpPr>
        <p:sp>
          <p:nvSpPr>
            <p:cNvPr id="456" name="Arc 455">
              <a:extLst>
                <a:ext uri="{FF2B5EF4-FFF2-40B4-BE49-F238E27FC236}">
                  <a16:creationId xmlns:a16="http://schemas.microsoft.com/office/drawing/2014/main" id="{DB0AD482-8980-43DA-B7C6-A3CAD6D7CEC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7" name="Straight Connector 456">
              <a:extLst>
                <a:ext uri="{FF2B5EF4-FFF2-40B4-BE49-F238E27FC236}">
                  <a16:creationId xmlns:a16="http://schemas.microsoft.com/office/drawing/2014/main" id="{DBEF9870-1037-47D5-B776-48C7CFC86D1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8" name="Arc 457">
              <a:extLst>
                <a:ext uri="{FF2B5EF4-FFF2-40B4-BE49-F238E27FC236}">
                  <a16:creationId xmlns:a16="http://schemas.microsoft.com/office/drawing/2014/main" id="{60D3F0F9-123C-4DEA-B99D-C0F0E69E1BC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9" name="Straight Connector 458">
              <a:extLst>
                <a:ext uri="{FF2B5EF4-FFF2-40B4-BE49-F238E27FC236}">
                  <a16:creationId xmlns:a16="http://schemas.microsoft.com/office/drawing/2014/main" id="{CAA86997-CCEC-4392-9F35-D9894B99395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F5B4B59A-7F48-4463-92C3-CB8EF02034F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1" name="Oval 460">
              <a:extLst>
                <a:ext uri="{FF2B5EF4-FFF2-40B4-BE49-F238E27FC236}">
                  <a16:creationId xmlns:a16="http://schemas.microsoft.com/office/drawing/2014/main" id="{19A2981A-4961-4E66-BF96-79BC8F8368A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Arc 461">
              <a:extLst>
                <a:ext uri="{FF2B5EF4-FFF2-40B4-BE49-F238E27FC236}">
                  <a16:creationId xmlns:a16="http://schemas.microsoft.com/office/drawing/2014/main" id="{4AFF814E-5B1A-4742-9F81-E95F56886C6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3" name="Arc 462">
              <a:extLst>
                <a:ext uri="{FF2B5EF4-FFF2-40B4-BE49-F238E27FC236}">
                  <a16:creationId xmlns:a16="http://schemas.microsoft.com/office/drawing/2014/main" id="{381F9920-363E-4D60-BC87-84F55B81F3F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4" name="Arc 463">
              <a:extLst>
                <a:ext uri="{FF2B5EF4-FFF2-40B4-BE49-F238E27FC236}">
                  <a16:creationId xmlns:a16="http://schemas.microsoft.com/office/drawing/2014/main" id="{50B0B16F-CFFA-44BD-8873-CF959C73F52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5" name="Arc 464">
              <a:extLst>
                <a:ext uri="{FF2B5EF4-FFF2-40B4-BE49-F238E27FC236}">
                  <a16:creationId xmlns:a16="http://schemas.microsoft.com/office/drawing/2014/main" id="{F4A8A0CB-6D52-44E8-AE3D-14E5B4CDFC4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6" name="Straight Connector 465">
              <a:extLst>
                <a:ext uri="{FF2B5EF4-FFF2-40B4-BE49-F238E27FC236}">
                  <a16:creationId xmlns:a16="http://schemas.microsoft.com/office/drawing/2014/main" id="{9376FC44-7E91-4BA8-803D-085E2AAAA8F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0A48465A-894A-40FF-99FF-AAE5FA72A19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BAA4E8FD-D9F6-4A6C-AFED-D8D9E4574FE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9" name="Group 468">
            <a:extLst>
              <a:ext uri="{FF2B5EF4-FFF2-40B4-BE49-F238E27FC236}">
                <a16:creationId xmlns:a16="http://schemas.microsoft.com/office/drawing/2014/main" id="{D8ACC9E1-AE23-4AAA-8379-26421176DAF9}"/>
              </a:ext>
            </a:extLst>
          </p:cNvPr>
          <p:cNvGrpSpPr/>
          <p:nvPr/>
        </p:nvGrpSpPr>
        <p:grpSpPr>
          <a:xfrm rot="2540802">
            <a:off x="8936274" y="9525"/>
            <a:ext cx="544580" cy="346135"/>
            <a:chOff x="1459148" y="544749"/>
            <a:chExt cx="7412477" cy="5661498"/>
          </a:xfrm>
        </p:grpSpPr>
        <p:sp>
          <p:nvSpPr>
            <p:cNvPr id="470" name="Arc 469">
              <a:extLst>
                <a:ext uri="{FF2B5EF4-FFF2-40B4-BE49-F238E27FC236}">
                  <a16:creationId xmlns:a16="http://schemas.microsoft.com/office/drawing/2014/main" id="{CEC8932B-D4BA-4436-83A6-A72FED30676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1" name="Straight Connector 470">
              <a:extLst>
                <a:ext uri="{FF2B5EF4-FFF2-40B4-BE49-F238E27FC236}">
                  <a16:creationId xmlns:a16="http://schemas.microsoft.com/office/drawing/2014/main" id="{9CC80352-95AD-433A-8A10-2B17B6A9A08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2" name="Arc 471">
              <a:extLst>
                <a:ext uri="{FF2B5EF4-FFF2-40B4-BE49-F238E27FC236}">
                  <a16:creationId xmlns:a16="http://schemas.microsoft.com/office/drawing/2014/main" id="{2FE5BBFB-64F0-4F83-AC2B-A817E3827FB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3" name="Straight Connector 472">
              <a:extLst>
                <a:ext uri="{FF2B5EF4-FFF2-40B4-BE49-F238E27FC236}">
                  <a16:creationId xmlns:a16="http://schemas.microsoft.com/office/drawing/2014/main" id="{D613FFE4-F4C5-4476-B2EF-B04F2337B37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68BE225E-50CC-45BC-BB8D-176C4CADEF7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5" name="Oval 474">
              <a:extLst>
                <a:ext uri="{FF2B5EF4-FFF2-40B4-BE49-F238E27FC236}">
                  <a16:creationId xmlns:a16="http://schemas.microsoft.com/office/drawing/2014/main" id="{FE5240B8-7DCC-4799-99A6-D2D9868E42E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Arc 475">
              <a:extLst>
                <a:ext uri="{FF2B5EF4-FFF2-40B4-BE49-F238E27FC236}">
                  <a16:creationId xmlns:a16="http://schemas.microsoft.com/office/drawing/2014/main" id="{E8D91B0E-6CEA-4FA1-914F-329B5770974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7" name="Arc 476">
              <a:extLst>
                <a:ext uri="{FF2B5EF4-FFF2-40B4-BE49-F238E27FC236}">
                  <a16:creationId xmlns:a16="http://schemas.microsoft.com/office/drawing/2014/main" id="{73613B43-99CF-46D4-A924-567F486501D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8" name="Arc 477">
              <a:extLst>
                <a:ext uri="{FF2B5EF4-FFF2-40B4-BE49-F238E27FC236}">
                  <a16:creationId xmlns:a16="http://schemas.microsoft.com/office/drawing/2014/main" id="{2F40A626-A3B2-4B62-8449-CB488882851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9" name="Arc 478">
              <a:extLst>
                <a:ext uri="{FF2B5EF4-FFF2-40B4-BE49-F238E27FC236}">
                  <a16:creationId xmlns:a16="http://schemas.microsoft.com/office/drawing/2014/main" id="{C2A30678-AD34-49C4-AFD5-648D46B5388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0" name="Straight Connector 479">
              <a:extLst>
                <a:ext uri="{FF2B5EF4-FFF2-40B4-BE49-F238E27FC236}">
                  <a16:creationId xmlns:a16="http://schemas.microsoft.com/office/drawing/2014/main" id="{350D697E-A70F-4816-8E57-8D846763890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8B9E4753-1844-4D7D-98CE-54A9D7C66A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E24F3DB7-99EF-46E4-ACAE-D4B9A829B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3" name="Group 482">
            <a:extLst>
              <a:ext uri="{FF2B5EF4-FFF2-40B4-BE49-F238E27FC236}">
                <a16:creationId xmlns:a16="http://schemas.microsoft.com/office/drawing/2014/main" id="{02587F94-9094-4CFA-8C37-914D1532ED50}"/>
              </a:ext>
            </a:extLst>
          </p:cNvPr>
          <p:cNvGrpSpPr/>
          <p:nvPr/>
        </p:nvGrpSpPr>
        <p:grpSpPr>
          <a:xfrm rot="2540802">
            <a:off x="9250599" y="9525"/>
            <a:ext cx="544580" cy="346135"/>
            <a:chOff x="1459148" y="544749"/>
            <a:chExt cx="7412477" cy="5661498"/>
          </a:xfrm>
        </p:grpSpPr>
        <p:sp>
          <p:nvSpPr>
            <p:cNvPr id="484" name="Arc 483">
              <a:extLst>
                <a:ext uri="{FF2B5EF4-FFF2-40B4-BE49-F238E27FC236}">
                  <a16:creationId xmlns:a16="http://schemas.microsoft.com/office/drawing/2014/main" id="{292E9AC3-1E88-4A69-BE1E-417A070C855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5" name="Straight Connector 484">
              <a:extLst>
                <a:ext uri="{FF2B5EF4-FFF2-40B4-BE49-F238E27FC236}">
                  <a16:creationId xmlns:a16="http://schemas.microsoft.com/office/drawing/2014/main" id="{057BAB52-A6A6-4727-A845-AA5F89B6966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6" name="Arc 485">
              <a:extLst>
                <a:ext uri="{FF2B5EF4-FFF2-40B4-BE49-F238E27FC236}">
                  <a16:creationId xmlns:a16="http://schemas.microsoft.com/office/drawing/2014/main" id="{15606D0E-3A7D-4960-869D-28A95B89757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7" name="Straight Connector 486">
              <a:extLst>
                <a:ext uri="{FF2B5EF4-FFF2-40B4-BE49-F238E27FC236}">
                  <a16:creationId xmlns:a16="http://schemas.microsoft.com/office/drawing/2014/main" id="{FA7B8005-6CE6-4622-997D-E9C13955B7F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400460D-A27B-4C9F-9330-AA9B1C38A4A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9" name="Oval 488">
              <a:extLst>
                <a:ext uri="{FF2B5EF4-FFF2-40B4-BE49-F238E27FC236}">
                  <a16:creationId xmlns:a16="http://schemas.microsoft.com/office/drawing/2014/main" id="{FD126F8E-5632-4107-A44C-52A0E8C5EBC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Arc 489">
              <a:extLst>
                <a:ext uri="{FF2B5EF4-FFF2-40B4-BE49-F238E27FC236}">
                  <a16:creationId xmlns:a16="http://schemas.microsoft.com/office/drawing/2014/main" id="{0CD406FD-5585-4586-8F6B-E2D143DDEEC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1" name="Arc 490">
              <a:extLst>
                <a:ext uri="{FF2B5EF4-FFF2-40B4-BE49-F238E27FC236}">
                  <a16:creationId xmlns:a16="http://schemas.microsoft.com/office/drawing/2014/main" id="{4A2BA299-AD30-46F0-97CC-07B1662168A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2" name="Arc 491">
              <a:extLst>
                <a:ext uri="{FF2B5EF4-FFF2-40B4-BE49-F238E27FC236}">
                  <a16:creationId xmlns:a16="http://schemas.microsoft.com/office/drawing/2014/main" id="{C42DB6D2-9A45-4ECF-B866-8BCCF555944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3" name="Arc 492">
              <a:extLst>
                <a:ext uri="{FF2B5EF4-FFF2-40B4-BE49-F238E27FC236}">
                  <a16:creationId xmlns:a16="http://schemas.microsoft.com/office/drawing/2014/main" id="{F6DEA0FF-504D-4B16-8279-AA2E72FEDD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4" name="Straight Connector 493">
              <a:extLst>
                <a:ext uri="{FF2B5EF4-FFF2-40B4-BE49-F238E27FC236}">
                  <a16:creationId xmlns:a16="http://schemas.microsoft.com/office/drawing/2014/main" id="{2BA075DE-E025-4E9B-A1AA-3AC3E636C54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5D02C803-D6AF-4807-A54C-6C774F1FACC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41D4A52-10EA-4027-882F-67496E1326B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0AA49870-57CD-497F-B260-32D25A0F351B}"/>
              </a:ext>
            </a:extLst>
          </p:cNvPr>
          <p:cNvGrpSpPr/>
          <p:nvPr/>
        </p:nvGrpSpPr>
        <p:grpSpPr>
          <a:xfrm rot="2540802">
            <a:off x="9564924" y="9525"/>
            <a:ext cx="544580" cy="346135"/>
            <a:chOff x="1459148" y="544749"/>
            <a:chExt cx="7412477" cy="5661498"/>
          </a:xfrm>
        </p:grpSpPr>
        <p:sp>
          <p:nvSpPr>
            <p:cNvPr id="498" name="Arc 497">
              <a:extLst>
                <a:ext uri="{FF2B5EF4-FFF2-40B4-BE49-F238E27FC236}">
                  <a16:creationId xmlns:a16="http://schemas.microsoft.com/office/drawing/2014/main" id="{EDE67AB3-83EA-47E2-B154-0FC62683E13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9" name="Straight Connector 498">
              <a:extLst>
                <a:ext uri="{FF2B5EF4-FFF2-40B4-BE49-F238E27FC236}">
                  <a16:creationId xmlns:a16="http://schemas.microsoft.com/office/drawing/2014/main" id="{78BF3F92-A373-4486-B01C-67A1AD934E3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00" name="Arc 499">
              <a:extLst>
                <a:ext uri="{FF2B5EF4-FFF2-40B4-BE49-F238E27FC236}">
                  <a16:creationId xmlns:a16="http://schemas.microsoft.com/office/drawing/2014/main" id="{35BA25C8-5ACC-48EA-836A-49A6EC1F67D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1" name="Straight Connector 500">
              <a:extLst>
                <a:ext uri="{FF2B5EF4-FFF2-40B4-BE49-F238E27FC236}">
                  <a16:creationId xmlns:a16="http://schemas.microsoft.com/office/drawing/2014/main" id="{C9C654C4-B27D-4E9E-B018-5737AF49788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2A4B6673-DE15-486A-82D0-C7E1D6DC7E8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3" name="Oval 502">
              <a:extLst>
                <a:ext uri="{FF2B5EF4-FFF2-40B4-BE49-F238E27FC236}">
                  <a16:creationId xmlns:a16="http://schemas.microsoft.com/office/drawing/2014/main" id="{C79F3F67-8D51-4615-916E-AB912126CB8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Arc 503">
              <a:extLst>
                <a:ext uri="{FF2B5EF4-FFF2-40B4-BE49-F238E27FC236}">
                  <a16:creationId xmlns:a16="http://schemas.microsoft.com/office/drawing/2014/main" id="{DA4CC1C9-F4BC-4D28-AF99-BCF038B759B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5" name="Arc 504">
              <a:extLst>
                <a:ext uri="{FF2B5EF4-FFF2-40B4-BE49-F238E27FC236}">
                  <a16:creationId xmlns:a16="http://schemas.microsoft.com/office/drawing/2014/main" id="{0E941142-A47A-431D-8E35-CEC855F23CF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6" name="Arc 505">
              <a:extLst>
                <a:ext uri="{FF2B5EF4-FFF2-40B4-BE49-F238E27FC236}">
                  <a16:creationId xmlns:a16="http://schemas.microsoft.com/office/drawing/2014/main" id="{9F5AD6A7-B3CC-4F04-B7CA-6CF5DE1BE38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7" name="Arc 506">
              <a:extLst>
                <a:ext uri="{FF2B5EF4-FFF2-40B4-BE49-F238E27FC236}">
                  <a16:creationId xmlns:a16="http://schemas.microsoft.com/office/drawing/2014/main" id="{3825E471-25A9-4609-B655-B57D65C7B48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8" name="Straight Connector 507">
              <a:extLst>
                <a:ext uri="{FF2B5EF4-FFF2-40B4-BE49-F238E27FC236}">
                  <a16:creationId xmlns:a16="http://schemas.microsoft.com/office/drawing/2014/main" id="{E7AB727F-03D6-4108-BF7E-576A07B9E1F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09AD4ED8-B26C-4009-8312-A6437D2AE61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A9F75296-CF57-4B6A-B5D7-40F2F55E08B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1" name="Group 510">
            <a:extLst>
              <a:ext uri="{FF2B5EF4-FFF2-40B4-BE49-F238E27FC236}">
                <a16:creationId xmlns:a16="http://schemas.microsoft.com/office/drawing/2014/main" id="{9179B8DD-C9F0-4819-B969-87A9583FB480}"/>
              </a:ext>
            </a:extLst>
          </p:cNvPr>
          <p:cNvGrpSpPr/>
          <p:nvPr/>
        </p:nvGrpSpPr>
        <p:grpSpPr>
          <a:xfrm rot="2540802">
            <a:off x="9879249" y="9525"/>
            <a:ext cx="544580" cy="346135"/>
            <a:chOff x="1459148" y="544749"/>
            <a:chExt cx="7412477" cy="5661498"/>
          </a:xfrm>
        </p:grpSpPr>
        <p:sp>
          <p:nvSpPr>
            <p:cNvPr id="512" name="Arc 511">
              <a:extLst>
                <a:ext uri="{FF2B5EF4-FFF2-40B4-BE49-F238E27FC236}">
                  <a16:creationId xmlns:a16="http://schemas.microsoft.com/office/drawing/2014/main" id="{7FA58434-3D4F-4D70-BC1E-C5EA6AB7150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3" name="Straight Connector 512">
              <a:extLst>
                <a:ext uri="{FF2B5EF4-FFF2-40B4-BE49-F238E27FC236}">
                  <a16:creationId xmlns:a16="http://schemas.microsoft.com/office/drawing/2014/main" id="{31B63200-751B-4E19-8393-825E0B82CDC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4" name="Arc 513">
              <a:extLst>
                <a:ext uri="{FF2B5EF4-FFF2-40B4-BE49-F238E27FC236}">
                  <a16:creationId xmlns:a16="http://schemas.microsoft.com/office/drawing/2014/main" id="{8BF1C9BE-1256-48F7-AEF8-1BB4F470DDD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5" name="Straight Connector 514">
              <a:extLst>
                <a:ext uri="{FF2B5EF4-FFF2-40B4-BE49-F238E27FC236}">
                  <a16:creationId xmlns:a16="http://schemas.microsoft.com/office/drawing/2014/main" id="{EF0DDFAD-B89D-4949-984B-F32D722408F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6" name="Straight Connector 515">
              <a:extLst>
                <a:ext uri="{FF2B5EF4-FFF2-40B4-BE49-F238E27FC236}">
                  <a16:creationId xmlns:a16="http://schemas.microsoft.com/office/drawing/2014/main" id="{BF1894DC-0FD5-4260-824B-9148B8E20A6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7" name="Oval 516">
              <a:extLst>
                <a:ext uri="{FF2B5EF4-FFF2-40B4-BE49-F238E27FC236}">
                  <a16:creationId xmlns:a16="http://schemas.microsoft.com/office/drawing/2014/main" id="{D8A9C922-8774-49EB-8BE5-7555A67F244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Arc 517">
              <a:extLst>
                <a:ext uri="{FF2B5EF4-FFF2-40B4-BE49-F238E27FC236}">
                  <a16:creationId xmlns:a16="http://schemas.microsoft.com/office/drawing/2014/main" id="{7CAC4743-6B54-4B32-8ED6-8B2C5C4FDAF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9" name="Arc 518">
              <a:extLst>
                <a:ext uri="{FF2B5EF4-FFF2-40B4-BE49-F238E27FC236}">
                  <a16:creationId xmlns:a16="http://schemas.microsoft.com/office/drawing/2014/main" id="{1B88F572-9FA9-4B0E-A8B8-5E39FF61CC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0" name="Arc 519">
              <a:extLst>
                <a:ext uri="{FF2B5EF4-FFF2-40B4-BE49-F238E27FC236}">
                  <a16:creationId xmlns:a16="http://schemas.microsoft.com/office/drawing/2014/main" id="{F387F2BA-4473-46EB-997C-ED651F17418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1" name="Arc 520">
              <a:extLst>
                <a:ext uri="{FF2B5EF4-FFF2-40B4-BE49-F238E27FC236}">
                  <a16:creationId xmlns:a16="http://schemas.microsoft.com/office/drawing/2014/main" id="{C48C689B-47EC-44EF-8DFC-B7EBD95678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2" name="Straight Connector 521">
              <a:extLst>
                <a:ext uri="{FF2B5EF4-FFF2-40B4-BE49-F238E27FC236}">
                  <a16:creationId xmlns:a16="http://schemas.microsoft.com/office/drawing/2014/main" id="{C2637272-3E0E-4140-82AF-FCD86718DBF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5BC0713C-55CD-41F7-BBA0-5D7263DBF28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4" name="Straight Connector 523">
              <a:extLst>
                <a:ext uri="{FF2B5EF4-FFF2-40B4-BE49-F238E27FC236}">
                  <a16:creationId xmlns:a16="http://schemas.microsoft.com/office/drawing/2014/main" id="{41C56EB7-A351-4919-87C1-361789D673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5" name="Group 524">
            <a:extLst>
              <a:ext uri="{FF2B5EF4-FFF2-40B4-BE49-F238E27FC236}">
                <a16:creationId xmlns:a16="http://schemas.microsoft.com/office/drawing/2014/main" id="{558D0CB2-B7DF-4F69-9D58-F79A70FEF476}"/>
              </a:ext>
            </a:extLst>
          </p:cNvPr>
          <p:cNvGrpSpPr/>
          <p:nvPr/>
        </p:nvGrpSpPr>
        <p:grpSpPr>
          <a:xfrm rot="2540802">
            <a:off x="10193574" y="9525"/>
            <a:ext cx="544580" cy="346135"/>
            <a:chOff x="1459148" y="544749"/>
            <a:chExt cx="7412477" cy="5661498"/>
          </a:xfrm>
        </p:grpSpPr>
        <p:sp>
          <p:nvSpPr>
            <p:cNvPr id="526" name="Arc 525">
              <a:extLst>
                <a:ext uri="{FF2B5EF4-FFF2-40B4-BE49-F238E27FC236}">
                  <a16:creationId xmlns:a16="http://schemas.microsoft.com/office/drawing/2014/main" id="{9B6CE331-B7AF-47C4-A3BA-AF248DB8429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7" name="Straight Connector 526">
              <a:extLst>
                <a:ext uri="{FF2B5EF4-FFF2-40B4-BE49-F238E27FC236}">
                  <a16:creationId xmlns:a16="http://schemas.microsoft.com/office/drawing/2014/main" id="{8C030236-0762-4974-934A-41CA1E4B4DA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8" name="Arc 527">
              <a:extLst>
                <a:ext uri="{FF2B5EF4-FFF2-40B4-BE49-F238E27FC236}">
                  <a16:creationId xmlns:a16="http://schemas.microsoft.com/office/drawing/2014/main" id="{A4761A0F-0180-404B-A3D4-7D6C8E62C39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9" name="Straight Connector 528">
              <a:extLst>
                <a:ext uri="{FF2B5EF4-FFF2-40B4-BE49-F238E27FC236}">
                  <a16:creationId xmlns:a16="http://schemas.microsoft.com/office/drawing/2014/main" id="{D0586EC5-D4C3-4490-BB73-39BEFAE3EB1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AD21302C-A985-4256-A596-77F8FBB78CF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1" name="Oval 530">
              <a:extLst>
                <a:ext uri="{FF2B5EF4-FFF2-40B4-BE49-F238E27FC236}">
                  <a16:creationId xmlns:a16="http://schemas.microsoft.com/office/drawing/2014/main" id="{8F16AEAA-3423-41D6-A79C-05810BE8437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Arc 531">
              <a:extLst>
                <a:ext uri="{FF2B5EF4-FFF2-40B4-BE49-F238E27FC236}">
                  <a16:creationId xmlns:a16="http://schemas.microsoft.com/office/drawing/2014/main" id="{36C8EA20-EB56-4E1D-8855-6C0C4C6284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3" name="Arc 532">
              <a:extLst>
                <a:ext uri="{FF2B5EF4-FFF2-40B4-BE49-F238E27FC236}">
                  <a16:creationId xmlns:a16="http://schemas.microsoft.com/office/drawing/2014/main" id="{5E8A9C4B-5D3D-41A7-A7D5-C856EC1E4ED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4" name="Arc 533">
              <a:extLst>
                <a:ext uri="{FF2B5EF4-FFF2-40B4-BE49-F238E27FC236}">
                  <a16:creationId xmlns:a16="http://schemas.microsoft.com/office/drawing/2014/main" id="{E52445C6-001E-48CF-87D3-8379FF4B0E0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5" name="Arc 534">
              <a:extLst>
                <a:ext uri="{FF2B5EF4-FFF2-40B4-BE49-F238E27FC236}">
                  <a16:creationId xmlns:a16="http://schemas.microsoft.com/office/drawing/2014/main" id="{ECC99569-04CC-4849-8727-A58D70686C8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6" name="Straight Connector 535">
              <a:extLst>
                <a:ext uri="{FF2B5EF4-FFF2-40B4-BE49-F238E27FC236}">
                  <a16:creationId xmlns:a16="http://schemas.microsoft.com/office/drawing/2014/main" id="{0950FCFD-2A6C-4727-8789-E04D1A38532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629E4905-E81B-4080-912B-66E047CCCEF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3A1487F8-731D-49B2-81A0-3A39328B8B8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9" name="Group 538">
            <a:extLst>
              <a:ext uri="{FF2B5EF4-FFF2-40B4-BE49-F238E27FC236}">
                <a16:creationId xmlns:a16="http://schemas.microsoft.com/office/drawing/2014/main" id="{EB2FB801-D18B-4151-8310-8446D26567BE}"/>
              </a:ext>
            </a:extLst>
          </p:cNvPr>
          <p:cNvGrpSpPr/>
          <p:nvPr/>
        </p:nvGrpSpPr>
        <p:grpSpPr>
          <a:xfrm rot="2540802">
            <a:off x="10507899" y="9525"/>
            <a:ext cx="544580" cy="346135"/>
            <a:chOff x="1459148" y="544749"/>
            <a:chExt cx="7412477" cy="5661498"/>
          </a:xfrm>
        </p:grpSpPr>
        <p:sp>
          <p:nvSpPr>
            <p:cNvPr id="540" name="Arc 539">
              <a:extLst>
                <a:ext uri="{FF2B5EF4-FFF2-40B4-BE49-F238E27FC236}">
                  <a16:creationId xmlns:a16="http://schemas.microsoft.com/office/drawing/2014/main" id="{A872641C-994E-4A8D-AA74-3958D32DC29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1" name="Straight Connector 540">
              <a:extLst>
                <a:ext uri="{FF2B5EF4-FFF2-40B4-BE49-F238E27FC236}">
                  <a16:creationId xmlns:a16="http://schemas.microsoft.com/office/drawing/2014/main" id="{20B2064A-64B2-4B3E-9E54-1C2ED977FC9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2" name="Arc 541">
              <a:extLst>
                <a:ext uri="{FF2B5EF4-FFF2-40B4-BE49-F238E27FC236}">
                  <a16:creationId xmlns:a16="http://schemas.microsoft.com/office/drawing/2014/main" id="{F9EF5993-6721-4DBD-8F47-4A2F13BFF8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3" name="Straight Connector 542">
              <a:extLst>
                <a:ext uri="{FF2B5EF4-FFF2-40B4-BE49-F238E27FC236}">
                  <a16:creationId xmlns:a16="http://schemas.microsoft.com/office/drawing/2014/main" id="{9D8EE13D-8105-4513-8550-E857A8EA484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4" name="Straight Connector 543">
              <a:extLst>
                <a:ext uri="{FF2B5EF4-FFF2-40B4-BE49-F238E27FC236}">
                  <a16:creationId xmlns:a16="http://schemas.microsoft.com/office/drawing/2014/main" id="{D745916C-89A3-4030-8B65-47C53DA60F3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4908D47D-B089-481B-B635-FC968E4D07C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Arc 545">
              <a:extLst>
                <a:ext uri="{FF2B5EF4-FFF2-40B4-BE49-F238E27FC236}">
                  <a16:creationId xmlns:a16="http://schemas.microsoft.com/office/drawing/2014/main" id="{23487748-C5F6-4F59-8E89-3970AC34612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7" name="Arc 546">
              <a:extLst>
                <a:ext uri="{FF2B5EF4-FFF2-40B4-BE49-F238E27FC236}">
                  <a16:creationId xmlns:a16="http://schemas.microsoft.com/office/drawing/2014/main" id="{716D754F-0A62-43ED-BBB4-9E91F4A3289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8" name="Arc 547">
              <a:extLst>
                <a:ext uri="{FF2B5EF4-FFF2-40B4-BE49-F238E27FC236}">
                  <a16:creationId xmlns:a16="http://schemas.microsoft.com/office/drawing/2014/main" id="{1F157E29-0A33-401D-BA4F-6B35BE50E96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9" name="Arc 548">
              <a:extLst>
                <a:ext uri="{FF2B5EF4-FFF2-40B4-BE49-F238E27FC236}">
                  <a16:creationId xmlns:a16="http://schemas.microsoft.com/office/drawing/2014/main" id="{CDB08139-0B16-4AE7-B535-7AB8268BDE9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0" name="Straight Connector 549">
              <a:extLst>
                <a:ext uri="{FF2B5EF4-FFF2-40B4-BE49-F238E27FC236}">
                  <a16:creationId xmlns:a16="http://schemas.microsoft.com/office/drawing/2014/main" id="{3422E708-1DFE-497A-966A-55D19458C21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A8A3E4C4-E892-4785-AE23-DF573D3E5AC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75F5EC60-7961-4D77-A478-508FCB3AF59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3" name="Group 552">
            <a:extLst>
              <a:ext uri="{FF2B5EF4-FFF2-40B4-BE49-F238E27FC236}">
                <a16:creationId xmlns:a16="http://schemas.microsoft.com/office/drawing/2014/main" id="{D5F031C3-88F5-40B1-A607-6D0D11368850}"/>
              </a:ext>
            </a:extLst>
          </p:cNvPr>
          <p:cNvGrpSpPr/>
          <p:nvPr/>
        </p:nvGrpSpPr>
        <p:grpSpPr>
          <a:xfrm rot="2540802">
            <a:off x="10822224" y="9525"/>
            <a:ext cx="544580" cy="346135"/>
            <a:chOff x="1459148" y="544749"/>
            <a:chExt cx="7412477" cy="5661498"/>
          </a:xfrm>
        </p:grpSpPr>
        <p:sp>
          <p:nvSpPr>
            <p:cNvPr id="554" name="Arc 553">
              <a:extLst>
                <a:ext uri="{FF2B5EF4-FFF2-40B4-BE49-F238E27FC236}">
                  <a16:creationId xmlns:a16="http://schemas.microsoft.com/office/drawing/2014/main" id="{D3C2040C-5EA6-4CD5-AE08-BAAD26F1473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5" name="Straight Connector 554">
              <a:extLst>
                <a:ext uri="{FF2B5EF4-FFF2-40B4-BE49-F238E27FC236}">
                  <a16:creationId xmlns:a16="http://schemas.microsoft.com/office/drawing/2014/main" id="{F5B0023A-EC6D-4E24-B14A-634F8FCA1C4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6" name="Arc 555">
              <a:extLst>
                <a:ext uri="{FF2B5EF4-FFF2-40B4-BE49-F238E27FC236}">
                  <a16:creationId xmlns:a16="http://schemas.microsoft.com/office/drawing/2014/main" id="{542863D0-55DF-4550-98E2-A9D91731400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7" name="Straight Connector 556">
              <a:extLst>
                <a:ext uri="{FF2B5EF4-FFF2-40B4-BE49-F238E27FC236}">
                  <a16:creationId xmlns:a16="http://schemas.microsoft.com/office/drawing/2014/main" id="{50DD244C-FA11-42EC-8B50-AD961DFABB8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8" name="Straight Connector 557">
              <a:extLst>
                <a:ext uri="{FF2B5EF4-FFF2-40B4-BE49-F238E27FC236}">
                  <a16:creationId xmlns:a16="http://schemas.microsoft.com/office/drawing/2014/main" id="{5F688E57-E884-473A-B513-4E22AD22216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9" name="Oval 558">
              <a:extLst>
                <a:ext uri="{FF2B5EF4-FFF2-40B4-BE49-F238E27FC236}">
                  <a16:creationId xmlns:a16="http://schemas.microsoft.com/office/drawing/2014/main" id="{AE7EAF55-0819-4A12-9DD1-B08188A5780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Arc 559">
              <a:extLst>
                <a:ext uri="{FF2B5EF4-FFF2-40B4-BE49-F238E27FC236}">
                  <a16:creationId xmlns:a16="http://schemas.microsoft.com/office/drawing/2014/main" id="{F2A2C755-F893-4548-91A5-59A01AAB79C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1" name="Arc 560">
              <a:extLst>
                <a:ext uri="{FF2B5EF4-FFF2-40B4-BE49-F238E27FC236}">
                  <a16:creationId xmlns:a16="http://schemas.microsoft.com/office/drawing/2014/main" id="{27F3E9C5-6085-47B9-8D80-1FBCAA32F93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2" name="Arc 561">
              <a:extLst>
                <a:ext uri="{FF2B5EF4-FFF2-40B4-BE49-F238E27FC236}">
                  <a16:creationId xmlns:a16="http://schemas.microsoft.com/office/drawing/2014/main" id="{344491BB-995D-4AD4-BB0E-0A7E867A394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3" name="Arc 562">
              <a:extLst>
                <a:ext uri="{FF2B5EF4-FFF2-40B4-BE49-F238E27FC236}">
                  <a16:creationId xmlns:a16="http://schemas.microsoft.com/office/drawing/2014/main" id="{3A35F675-C6FB-49D6-BBD4-2C21A446306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4" name="Straight Connector 563">
              <a:extLst>
                <a:ext uri="{FF2B5EF4-FFF2-40B4-BE49-F238E27FC236}">
                  <a16:creationId xmlns:a16="http://schemas.microsoft.com/office/drawing/2014/main" id="{32411287-9EBE-41DA-B60A-C0082BFC529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2FD5F1-1891-4C00-8BFE-4407919764E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130B217E-BF27-41E4-B9B6-DE312E1BE14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7" name="Group 566">
            <a:extLst>
              <a:ext uri="{FF2B5EF4-FFF2-40B4-BE49-F238E27FC236}">
                <a16:creationId xmlns:a16="http://schemas.microsoft.com/office/drawing/2014/main" id="{4C1A1D44-4530-4F21-ACAE-95DE75CFB40C}"/>
              </a:ext>
            </a:extLst>
          </p:cNvPr>
          <p:cNvGrpSpPr/>
          <p:nvPr/>
        </p:nvGrpSpPr>
        <p:grpSpPr>
          <a:xfrm rot="2540802">
            <a:off x="11136549" y="9525"/>
            <a:ext cx="544580" cy="346135"/>
            <a:chOff x="1459148" y="544749"/>
            <a:chExt cx="7412477" cy="5661498"/>
          </a:xfrm>
        </p:grpSpPr>
        <p:sp>
          <p:nvSpPr>
            <p:cNvPr id="568" name="Arc 567">
              <a:extLst>
                <a:ext uri="{FF2B5EF4-FFF2-40B4-BE49-F238E27FC236}">
                  <a16:creationId xmlns:a16="http://schemas.microsoft.com/office/drawing/2014/main" id="{0EFBFFC5-81BF-471E-8158-99815095AE5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9" name="Straight Connector 568">
              <a:extLst>
                <a:ext uri="{FF2B5EF4-FFF2-40B4-BE49-F238E27FC236}">
                  <a16:creationId xmlns:a16="http://schemas.microsoft.com/office/drawing/2014/main" id="{70E1FEC0-A4EE-466B-88FF-B2AD057F808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70" name="Arc 569">
              <a:extLst>
                <a:ext uri="{FF2B5EF4-FFF2-40B4-BE49-F238E27FC236}">
                  <a16:creationId xmlns:a16="http://schemas.microsoft.com/office/drawing/2014/main" id="{BA81D754-AE87-44AC-9FD3-C5710F2BF43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1" name="Straight Connector 570">
              <a:extLst>
                <a:ext uri="{FF2B5EF4-FFF2-40B4-BE49-F238E27FC236}">
                  <a16:creationId xmlns:a16="http://schemas.microsoft.com/office/drawing/2014/main" id="{C707E09D-14FD-4CBA-89D2-6091D327AAA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A3009A24-A946-437E-B3DA-C8A702540DC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3" name="Oval 572">
              <a:extLst>
                <a:ext uri="{FF2B5EF4-FFF2-40B4-BE49-F238E27FC236}">
                  <a16:creationId xmlns:a16="http://schemas.microsoft.com/office/drawing/2014/main" id="{13430127-372A-4559-9B4C-89344C6418E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Arc 573">
              <a:extLst>
                <a:ext uri="{FF2B5EF4-FFF2-40B4-BE49-F238E27FC236}">
                  <a16:creationId xmlns:a16="http://schemas.microsoft.com/office/drawing/2014/main" id="{594BBB55-2D00-4C24-9AEA-6F355D4C692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5" name="Arc 574">
              <a:extLst>
                <a:ext uri="{FF2B5EF4-FFF2-40B4-BE49-F238E27FC236}">
                  <a16:creationId xmlns:a16="http://schemas.microsoft.com/office/drawing/2014/main" id="{B6B30049-694E-4F19-B348-C1798DDB5BE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6" name="Arc 575">
              <a:extLst>
                <a:ext uri="{FF2B5EF4-FFF2-40B4-BE49-F238E27FC236}">
                  <a16:creationId xmlns:a16="http://schemas.microsoft.com/office/drawing/2014/main" id="{009231EE-E2E8-4E07-AAF8-0D6C70CD6AE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7" name="Arc 576">
              <a:extLst>
                <a:ext uri="{FF2B5EF4-FFF2-40B4-BE49-F238E27FC236}">
                  <a16:creationId xmlns:a16="http://schemas.microsoft.com/office/drawing/2014/main" id="{739A21A9-234F-4A25-8DE6-034631C6954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8" name="Straight Connector 577">
              <a:extLst>
                <a:ext uri="{FF2B5EF4-FFF2-40B4-BE49-F238E27FC236}">
                  <a16:creationId xmlns:a16="http://schemas.microsoft.com/office/drawing/2014/main" id="{A3F7E868-F747-4F66-B70D-85D89BBBDF6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4191EB0E-E60F-4833-8C0F-0359D15B222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73BEC32-3194-44DA-9788-B99A130DC48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1" name="Group 580">
            <a:extLst>
              <a:ext uri="{FF2B5EF4-FFF2-40B4-BE49-F238E27FC236}">
                <a16:creationId xmlns:a16="http://schemas.microsoft.com/office/drawing/2014/main" id="{CADE1E73-A96A-45C6-A288-DC486C8E3042}"/>
              </a:ext>
            </a:extLst>
          </p:cNvPr>
          <p:cNvGrpSpPr/>
          <p:nvPr/>
        </p:nvGrpSpPr>
        <p:grpSpPr>
          <a:xfrm rot="2540802">
            <a:off x="11450874" y="9525"/>
            <a:ext cx="544580" cy="346135"/>
            <a:chOff x="1459148" y="544749"/>
            <a:chExt cx="7412477" cy="5661498"/>
          </a:xfrm>
        </p:grpSpPr>
        <p:sp>
          <p:nvSpPr>
            <p:cNvPr id="582" name="Arc 581">
              <a:extLst>
                <a:ext uri="{FF2B5EF4-FFF2-40B4-BE49-F238E27FC236}">
                  <a16:creationId xmlns:a16="http://schemas.microsoft.com/office/drawing/2014/main" id="{51B5B41B-1A0A-4C79-AE91-96B7CE30274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3" name="Straight Connector 582">
              <a:extLst>
                <a:ext uri="{FF2B5EF4-FFF2-40B4-BE49-F238E27FC236}">
                  <a16:creationId xmlns:a16="http://schemas.microsoft.com/office/drawing/2014/main" id="{2B09C354-2BA8-4C93-AC72-E6D90198C95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4" name="Arc 583">
              <a:extLst>
                <a:ext uri="{FF2B5EF4-FFF2-40B4-BE49-F238E27FC236}">
                  <a16:creationId xmlns:a16="http://schemas.microsoft.com/office/drawing/2014/main" id="{A910716E-4107-40CB-A34B-A8B2F870096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5" name="Straight Connector 584">
              <a:extLst>
                <a:ext uri="{FF2B5EF4-FFF2-40B4-BE49-F238E27FC236}">
                  <a16:creationId xmlns:a16="http://schemas.microsoft.com/office/drawing/2014/main" id="{F7FE330C-0BEB-47FF-8931-AF4989D80D8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6" name="Straight Connector 585">
              <a:extLst>
                <a:ext uri="{FF2B5EF4-FFF2-40B4-BE49-F238E27FC236}">
                  <a16:creationId xmlns:a16="http://schemas.microsoft.com/office/drawing/2014/main" id="{AE710A99-77C6-411E-9A67-097F724A4E8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7" name="Oval 586">
              <a:extLst>
                <a:ext uri="{FF2B5EF4-FFF2-40B4-BE49-F238E27FC236}">
                  <a16:creationId xmlns:a16="http://schemas.microsoft.com/office/drawing/2014/main" id="{5B7F6469-5287-477C-B74B-D10E1AC3E4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Arc 587">
              <a:extLst>
                <a:ext uri="{FF2B5EF4-FFF2-40B4-BE49-F238E27FC236}">
                  <a16:creationId xmlns:a16="http://schemas.microsoft.com/office/drawing/2014/main" id="{FE674E16-C095-4DBC-954D-EF412ED7E41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9" name="Arc 588">
              <a:extLst>
                <a:ext uri="{FF2B5EF4-FFF2-40B4-BE49-F238E27FC236}">
                  <a16:creationId xmlns:a16="http://schemas.microsoft.com/office/drawing/2014/main" id="{74A67E1A-9969-409C-A829-E4FDF02AE69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0" name="Arc 589">
              <a:extLst>
                <a:ext uri="{FF2B5EF4-FFF2-40B4-BE49-F238E27FC236}">
                  <a16:creationId xmlns:a16="http://schemas.microsoft.com/office/drawing/2014/main" id="{BF80CEE5-2A1F-414F-A8F9-5AF11FE49E4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1" name="Arc 590">
              <a:extLst>
                <a:ext uri="{FF2B5EF4-FFF2-40B4-BE49-F238E27FC236}">
                  <a16:creationId xmlns:a16="http://schemas.microsoft.com/office/drawing/2014/main" id="{C3ADC01C-50DA-45E6-B134-7D6FFA5B206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2" name="Straight Connector 591">
              <a:extLst>
                <a:ext uri="{FF2B5EF4-FFF2-40B4-BE49-F238E27FC236}">
                  <a16:creationId xmlns:a16="http://schemas.microsoft.com/office/drawing/2014/main" id="{A6176F5B-7A27-4DFC-AC53-CF03EC57239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B98227F-91B4-4512-8533-A02F1FE70F7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1F01CEB3-8877-417C-A852-51B00D39B04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5" name="Group 594">
            <a:extLst>
              <a:ext uri="{FF2B5EF4-FFF2-40B4-BE49-F238E27FC236}">
                <a16:creationId xmlns:a16="http://schemas.microsoft.com/office/drawing/2014/main" id="{9A8CE365-C50F-498B-B774-C8F99566A966}"/>
              </a:ext>
            </a:extLst>
          </p:cNvPr>
          <p:cNvGrpSpPr/>
          <p:nvPr/>
        </p:nvGrpSpPr>
        <p:grpSpPr>
          <a:xfrm rot="2540802">
            <a:off x="11736624" y="9525"/>
            <a:ext cx="544580" cy="346135"/>
            <a:chOff x="1459148" y="544749"/>
            <a:chExt cx="7412477" cy="5661498"/>
          </a:xfrm>
        </p:grpSpPr>
        <p:sp>
          <p:nvSpPr>
            <p:cNvPr id="596" name="Arc 595">
              <a:extLst>
                <a:ext uri="{FF2B5EF4-FFF2-40B4-BE49-F238E27FC236}">
                  <a16:creationId xmlns:a16="http://schemas.microsoft.com/office/drawing/2014/main" id="{CA5CA307-7D58-43B2-BD22-4CDEF866C8B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7" name="Straight Connector 596">
              <a:extLst>
                <a:ext uri="{FF2B5EF4-FFF2-40B4-BE49-F238E27FC236}">
                  <a16:creationId xmlns:a16="http://schemas.microsoft.com/office/drawing/2014/main" id="{9581FA0F-0A56-4B56-B719-208C3AC93D1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8" name="Arc 597">
              <a:extLst>
                <a:ext uri="{FF2B5EF4-FFF2-40B4-BE49-F238E27FC236}">
                  <a16:creationId xmlns:a16="http://schemas.microsoft.com/office/drawing/2014/main" id="{75957458-CB10-4679-800F-011D0564F8A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9" name="Straight Connector 598">
              <a:extLst>
                <a:ext uri="{FF2B5EF4-FFF2-40B4-BE49-F238E27FC236}">
                  <a16:creationId xmlns:a16="http://schemas.microsoft.com/office/drawing/2014/main" id="{DCF9B71D-03DC-48F3-B1EC-3F6F3CDD73E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ACE05029-744C-4B9E-A999-06DB4455764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1" name="Oval 600">
              <a:extLst>
                <a:ext uri="{FF2B5EF4-FFF2-40B4-BE49-F238E27FC236}">
                  <a16:creationId xmlns:a16="http://schemas.microsoft.com/office/drawing/2014/main" id="{0004F5C4-2227-481D-AC16-F66E27833BF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Arc 601">
              <a:extLst>
                <a:ext uri="{FF2B5EF4-FFF2-40B4-BE49-F238E27FC236}">
                  <a16:creationId xmlns:a16="http://schemas.microsoft.com/office/drawing/2014/main" id="{27D20102-D632-464F-B0D9-ED519C5381B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3" name="Arc 602">
              <a:extLst>
                <a:ext uri="{FF2B5EF4-FFF2-40B4-BE49-F238E27FC236}">
                  <a16:creationId xmlns:a16="http://schemas.microsoft.com/office/drawing/2014/main" id="{2532B44F-6213-403A-B900-63FF97065EC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4" name="Arc 603">
              <a:extLst>
                <a:ext uri="{FF2B5EF4-FFF2-40B4-BE49-F238E27FC236}">
                  <a16:creationId xmlns:a16="http://schemas.microsoft.com/office/drawing/2014/main" id="{85521FCC-69FE-4F0C-87B1-F53F4E4D94E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5" name="Arc 604">
              <a:extLst>
                <a:ext uri="{FF2B5EF4-FFF2-40B4-BE49-F238E27FC236}">
                  <a16:creationId xmlns:a16="http://schemas.microsoft.com/office/drawing/2014/main" id="{F9FBFCEE-CB47-4EC2-8BD7-A8FEB3E9BDD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6" name="Straight Connector 605">
              <a:extLst>
                <a:ext uri="{FF2B5EF4-FFF2-40B4-BE49-F238E27FC236}">
                  <a16:creationId xmlns:a16="http://schemas.microsoft.com/office/drawing/2014/main" id="{74DE239E-334F-47CB-9C24-61C57603966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A3442821-612F-49C9-BCE4-89983E68EF5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a:extLst>
                <a:ext uri="{FF2B5EF4-FFF2-40B4-BE49-F238E27FC236}">
                  <a16:creationId xmlns:a16="http://schemas.microsoft.com/office/drawing/2014/main" id="{C9EA949F-5674-4AAD-8C20-DE6E6973CBF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9" name="Group 608">
            <a:extLst>
              <a:ext uri="{FF2B5EF4-FFF2-40B4-BE49-F238E27FC236}">
                <a16:creationId xmlns:a16="http://schemas.microsoft.com/office/drawing/2014/main" id="{672F4545-7C1D-4570-AACC-2EA849135ACC}"/>
              </a:ext>
            </a:extLst>
          </p:cNvPr>
          <p:cNvGrpSpPr/>
          <p:nvPr/>
        </p:nvGrpSpPr>
        <p:grpSpPr>
          <a:xfrm rot="2540802">
            <a:off x="-179151" y="6524625"/>
            <a:ext cx="544580" cy="346135"/>
            <a:chOff x="1459148" y="544749"/>
            <a:chExt cx="7412477" cy="5661498"/>
          </a:xfrm>
        </p:grpSpPr>
        <p:sp>
          <p:nvSpPr>
            <p:cNvPr id="610" name="Arc 609">
              <a:extLst>
                <a:ext uri="{FF2B5EF4-FFF2-40B4-BE49-F238E27FC236}">
                  <a16:creationId xmlns:a16="http://schemas.microsoft.com/office/drawing/2014/main" id="{436A6CD6-1E63-4364-B303-8357AD6896A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1" name="Straight Connector 610">
              <a:extLst>
                <a:ext uri="{FF2B5EF4-FFF2-40B4-BE49-F238E27FC236}">
                  <a16:creationId xmlns:a16="http://schemas.microsoft.com/office/drawing/2014/main" id="{40A0BE12-9D53-44E9-825F-C2C31A53850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12" name="Arc 611">
              <a:extLst>
                <a:ext uri="{FF2B5EF4-FFF2-40B4-BE49-F238E27FC236}">
                  <a16:creationId xmlns:a16="http://schemas.microsoft.com/office/drawing/2014/main" id="{3FF5D2B4-3A0F-468C-84D3-6EEF44256D6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3" name="Straight Connector 612">
              <a:extLst>
                <a:ext uri="{FF2B5EF4-FFF2-40B4-BE49-F238E27FC236}">
                  <a16:creationId xmlns:a16="http://schemas.microsoft.com/office/drawing/2014/main" id="{0D516032-B329-49D9-9398-001E82964EE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0EDECE6B-8F2A-4C5D-8DFA-0DB58A8B1CC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08420D53-70AB-4259-9C42-13D6C733711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Arc 615">
              <a:extLst>
                <a:ext uri="{FF2B5EF4-FFF2-40B4-BE49-F238E27FC236}">
                  <a16:creationId xmlns:a16="http://schemas.microsoft.com/office/drawing/2014/main" id="{4E15BC76-72AB-41BD-A06B-D221C3B1D89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7" name="Arc 616">
              <a:extLst>
                <a:ext uri="{FF2B5EF4-FFF2-40B4-BE49-F238E27FC236}">
                  <a16:creationId xmlns:a16="http://schemas.microsoft.com/office/drawing/2014/main" id="{45806BF3-F0E0-42FF-83C1-6988C912BCB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8" name="Arc 617">
              <a:extLst>
                <a:ext uri="{FF2B5EF4-FFF2-40B4-BE49-F238E27FC236}">
                  <a16:creationId xmlns:a16="http://schemas.microsoft.com/office/drawing/2014/main" id="{8D1750B9-3D17-41B1-8339-D7D7075DB95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9" name="Arc 618">
              <a:extLst>
                <a:ext uri="{FF2B5EF4-FFF2-40B4-BE49-F238E27FC236}">
                  <a16:creationId xmlns:a16="http://schemas.microsoft.com/office/drawing/2014/main" id="{A17F58D3-E610-4865-B46E-0B0375B0E70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0" name="Straight Connector 619">
              <a:extLst>
                <a:ext uri="{FF2B5EF4-FFF2-40B4-BE49-F238E27FC236}">
                  <a16:creationId xmlns:a16="http://schemas.microsoft.com/office/drawing/2014/main" id="{BB6ECF90-480C-4FBA-9689-2717445C9D0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EF91B256-3EA6-4952-9041-DD244B6DA6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a:extLst>
                <a:ext uri="{FF2B5EF4-FFF2-40B4-BE49-F238E27FC236}">
                  <a16:creationId xmlns:a16="http://schemas.microsoft.com/office/drawing/2014/main" id="{67133AE4-E0B2-4D36-8C89-D62471EC07F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78DB665C-7F45-41EE-9DE0-DFA6255A1D9D}"/>
              </a:ext>
            </a:extLst>
          </p:cNvPr>
          <p:cNvGrpSpPr/>
          <p:nvPr/>
        </p:nvGrpSpPr>
        <p:grpSpPr>
          <a:xfrm rot="2540802">
            <a:off x="135174" y="6524625"/>
            <a:ext cx="544580" cy="346135"/>
            <a:chOff x="1459148" y="544749"/>
            <a:chExt cx="7412477" cy="5661498"/>
          </a:xfrm>
        </p:grpSpPr>
        <p:sp>
          <p:nvSpPr>
            <p:cNvPr id="624" name="Arc 623">
              <a:extLst>
                <a:ext uri="{FF2B5EF4-FFF2-40B4-BE49-F238E27FC236}">
                  <a16:creationId xmlns:a16="http://schemas.microsoft.com/office/drawing/2014/main" id="{0F0F7C0E-2515-4A99-9A0E-403C2FA268E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5" name="Straight Connector 624">
              <a:extLst>
                <a:ext uri="{FF2B5EF4-FFF2-40B4-BE49-F238E27FC236}">
                  <a16:creationId xmlns:a16="http://schemas.microsoft.com/office/drawing/2014/main" id="{E8041390-AC4E-45BC-905B-B8446638990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26" name="Arc 625">
              <a:extLst>
                <a:ext uri="{FF2B5EF4-FFF2-40B4-BE49-F238E27FC236}">
                  <a16:creationId xmlns:a16="http://schemas.microsoft.com/office/drawing/2014/main" id="{66DB16DD-F300-47F5-A1FE-116171B404D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7" name="Straight Connector 626">
              <a:extLst>
                <a:ext uri="{FF2B5EF4-FFF2-40B4-BE49-F238E27FC236}">
                  <a16:creationId xmlns:a16="http://schemas.microsoft.com/office/drawing/2014/main" id="{83CD5D29-CD1C-459E-9600-C1B62E7A0C5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28" name="Straight Connector 627">
              <a:extLst>
                <a:ext uri="{FF2B5EF4-FFF2-40B4-BE49-F238E27FC236}">
                  <a16:creationId xmlns:a16="http://schemas.microsoft.com/office/drawing/2014/main" id="{FB8DD036-5BD6-4CF5-9ED6-70281B52893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29" name="Oval 628">
              <a:extLst>
                <a:ext uri="{FF2B5EF4-FFF2-40B4-BE49-F238E27FC236}">
                  <a16:creationId xmlns:a16="http://schemas.microsoft.com/office/drawing/2014/main" id="{A5ACDBEB-24BC-481A-946A-B132E772F38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Arc 629">
              <a:extLst>
                <a:ext uri="{FF2B5EF4-FFF2-40B4-BE49-F238E27FC236}">
                  <a16:creationId xmlns:a16="http://schemas.microsoft.com/office/drawing/2014/main" id="{19B880A0-5410-473F-AB03-642E14B5792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1" name="Arc 630">
              <a:extLst>
                <a:ext uri="{FF2B5EF4-FFF2-40B4-BE49-F238E27FC236}">
                  <a16:creationId xmlns:a16="http://schemas.microsoft.com/office/drawing/2014/main" id="{A96631D0-1CEB-4ADC-A893-98F3D434C9C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2" name="Arc 631">
              <a:extLst>
                <a:ext uri="{FF2B5EF4-FFF2-40B4-BE49-F238E27FC236}">
                  <a16:creationId xmlns:a16="http://schemas.microsoft.com/office/drawing/2014/main" id="{1ABFA3E8-47F9-49FA-8A53-170D5657DDA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3" name="Arc 632">
              <a:extLst>
                <a:ext uri="{FF2B5EF4-FFF2-40B4-BE49-F238E27FC236}">
                  <a16:creationId xmlns:a16="http://schemas.microsoft.com/office/drawing/2014/main" id="{3DF5EC48-BEB9-4F9C-8678-3A94F08D8CF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4" name="Straight Connector 633">
              <a:extLst>
                <a:ext uri="{FF2B5EF4-FFF2-40B4-BE49-F238E27FC236}">
                  <a16:creationId xmlns:a16="http://schemas.microsoft.com/office/drawing/2014/main" id="{3813145B-EFEF-4E30-933B-53B0704A52E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E33FFB14-5905-453D-BC12-4F352017260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a:extLst>
                <a:ext uri="{FF2B5EF4-FFF2-40B4-BE49-F238E27FC236}">
                  <a16:creationId xmlns:a16="http://schemas.microsoft.com/office/drawing/2014/main" id="{083E542A-F2F4-4DB7-A327-2739773E6DB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37" name="Group 636">
            <a:extLst>
              <a:ext uri="{FF2B5EF4-FFF2-40B4-BE49-F238E27FC236}">
                <a16:creationId xmlns:a16="http://schemas.microsoft.com/office/drawing/2014/main" id="{C6E55392-6452-4BDD-A7D2-E6BC626FE4A9}"/>
              </a:ext>
            </a:extLst>
          </p:cNvPr>
          <p:cNvGrpSpPr/>
          <p:nvPr/>
        </p:nvGrpSpPr>
        <p:grpSpPr>
          <a:xfrm rot="2540802">
            <a:off x="449499" y="6524625"/>
            <a:ext cx="544580" cy="346135"/>
            <a:chOff x="1459148" y="544749"/>
            <a:chExt cx="7412477" cy="5661498"/>
          </a:xfrm>
        </p:grpSpPr>
        <p:sp>
          <p:nvSpPr>
            <p:cNvPr id="638" name="Arc 637">
              <a:extLst>
                <a:ext uri="{FF2B5EF4-FFF2-40B4-BE49-F238E27FC236}">
                  <a16:creationId xmlns:a16="http://schemas.microsoft.com/office/drawing/2014/main" id="{1A704F93-81F6-4617-B9BF-5C2DEAD0516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9" name="Straight Connector 638">
              <a:extLst>
                <a:ext uri="{FF2B5EF4-FFF2-40B4-BE49-F238E27FC236}">
                  <a16:creationId xmlns:a16="http://schemas.microsoft.com/office/drawing/2014/main" id="{620C037D-31EB-463F-A4B6-CE7D85A7DB3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40" name="Arc 639">
              <a:extLst>
                <a:ext uri="{FF2B5EF4-FFF2-40B4-BE49-F238E27FC236}">
                  <a16:creationId xmlns:a16="http://schemas.microsoft.com/office/drawing/2014/main" id="{CFB5D678-06A5-4A8C-A73E-83DEA0C70FC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1" name="Straight Connector 640">
              <a:extLst>
                <a:ext uri="{FF2B5EF4-FFF2-40B4-BE49-F238E27FC236}">
                  <a16:creationId xmlns:a16="http://schemas.microsoft.com/office/drawing/2014/main" id="{7B5D6FB1-513F-4D60-8E3E-6FD2F1B4C11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2" name="Straight Connector 641">
              <a:extLst>
                <a:ext uri="{FF2B5EF4-FFF2-40B4-BE49-F238E27FC236}">
                  <a16:creationId xmlns:a16="http://schemas.microsoft.com/office/drawing/2014/main" id="{A1F4F0EF-E23B-4ADF-BD83-5A0EDAA3A3F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3" name="Oval 642">
              <a:extLst>
                <a:ext uri="{FF2B5EF4-FFF2-40B4-BE49-F238E27FC236}">
                  <a16:creationId xmlns:a16="http://schemas.microsoft.com/office/drawing/2014/main" id="{46054267-C594-471C-8FE7-1F0F08C146B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4" name="Arc 643">
              <a:extLst>
                <a:ext uri="{FF2B5EF4-FFF2-40B4-BE49-F238E27FC236}">
                  <a16:creationId xmlns:a16="http://schemas.microsoft.com/office/drawing/2014/main" id="{BF42AFE7-15BE-4349-8F0B-4C6AFBC9BD7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5" name="Arc 644">
              <a:extLst>
                <a:ext uri="{FF2B5EF4-FFF2-40B4-BE49-F238E27FC236}">
                  <a16:creationId xmlns:a16="http://schemas.microsoft.com/office/drawing/2014/main" id="{12ED4DF7-1F03-4CAC-AB97-E54426F30F4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6" name="Arc 645">
              <a:extLst>
                <a:ext uri="{FF2B5EF4-FFF2-40B4-BE49-F238E27FC236}">
                  <a16:creationId xmlns:a16="http://schemas.microsoft.com/office/drawing/2014/main" id="{A2C7E972-2AFB-4EA1-B13D-79D8B542A87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7" name="Arc 646">
              <a:extLst>
                <a:ext uri="{FF2B5EF4-FFF2-40B4-BE49-F238E27FC236}">
                  <a16:creationId xmlns:a16="http://schemas.microsoft.com/office/drawing/2014/main" id="{2DBF9F6B-0C9B-423A-8E03-CC3CF1B3497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8" name="Straight Connector 647">
              <a:extLst>
                <a:ext uri="{FF2B5EF4-FFF2-40B4-BE49-F238E27FC236}">
                  <a16:creationId xmlns:a16="http://schemas.microsoft.com/office/drawing/2014/main" id="{F7700B5C-4827-44BD-9754-94A0EDBBFD2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A0EC4F96-2932-4B24-8B8A-3074716BAB9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50" name="Straight Connector 649">
              <a:extLst>
                <a:ext uri="{FF2B5EF4-FFF2-40B4-BE49-F238E27FC236}">
                  <a16:creationId xmlns:a16="http://schemas.microsoft.com/office/drawing/2014/main" id="{7A2B15CF-983A-45D7-9667-6436CED1062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1" name="Group 650">
            <a:extLst>
              <a:ext uri="{FF2B5EF4-FFF2-40B4-BE49-F238E27FC236}">
                <a16:creationId xmlns:a16="http://schemas.microsoft.com/office/drawing/2014/main" id="{85BC596C-6E40-458B-A2A1-CD6A5533B2DF}"/>
              </a:ext>
            </a:extLst>
          </p:cNvPr>
          <p:cNvGrpSpPr/>
          <p:nvPr/>
        </p:nvGrpSpPr>
        <p:grpSpPr>
          <a:xfrm rot="2540802">
            <a:off x="763824" y="6524625"/>
            <a:ext cx="544580" cy="346135"/>
            <a:chOff x="1459148" y="544749"/>
            <a:chExt cx="7412477" cy="5661498"/>
          </a:xfrm>
        </p:grpSpPr>
        <p:sp>
          <p:nvSpPr>
            <p:cNvPr id="652" name="Arc 651">
              <a:extLst>
                <a:ext uri="{FF2B5EF4-FFF2-40B4-BE49-F238E27FC236}">
                  <a16:creationId xmlns:a16="http://schemas.microsoft.com/office/drawing/2014/main" id="{D38D632C-2F66-4D00-A96E-9E8628EC336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3" name="Straight Connector 652">
              <a:extLst>
                <a:ext uri="{FF2B5EF4-FFF2-40B4-BE49-F238E27FC236}">
                  <a16:creationId xmlns:a16="http://schemas.microsoft.com/office/drawing/2014/main" id="{95E00533-DF7A-401F-9AE3-EEC30C0037D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54" name="Arc 653">
              <a:extLst>
                <a:ext uri="{FF2B5EF4-FFF2-40B4-BE49-F238E27FC236}">
                  <a16:creationId xmlns:a16="http://schemas.microsoft.com/office/drawing/2014/main" id="{23EE44EE-934A-480B-8775-C4C386940F4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5" name="Straight Connector 654">
              <a:extLst>
                <a:ext uri="{FF2B5EF4-FFF2-40B4-BE49-F238E27FC236}">
                  <a16:creationId xmlns:a16="http://schemas.microsoft.com/office/drawing/2014/main" id="{9630ABFE-B905-40DA-A09F-F072E661DD1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11737473-0645-47BF-AB3B-CECFC68681F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57" name="Oval 656">
              <a:extLst>
                <a:ext uri="{FF2B5EF4-FFF2-40B4-BE49-F238E27FC236}">
                  <a16:creationId xmlns:a16="http://schemas.microsoft.com/office/drawing/2014/main" id="{56AB0282-AD6B-4CE3-9320-3DE160B1046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Arc 657">
              <a:extLst>
                <a:ext uri="{FF2B5EF4-FFF2-40B4-BE49-F238E27FC236}">
                  <a16:creationId xmlns:a16="http://schemas.microsoft.com/office/drawing/2014/main" id="{73F05123-6D18-433B-A807-9997DA8AB55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9" name="Arc 658">
              <a:extLst>
                <a:ext uri="{FF2B5EF4-FFF2-40B4-BE49-F238E27FC236}">
                  <a16:creationId xmlns:a16="http://schemas.microsoft.com/office/drawing/2014/main" id="{24DF8BEB-DF52-4276-A03B-32E28419100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0" name="Arc 659">
              <a:extLst>
                <a:ext uri="{FF2B5EF4-FFF2-40B4-BE49-F238E27FC236}">
                  <a16:creationId xmlns:a16="http://schemas.microsoft.com/office/drawing/2014/main" id="{59895F45-D2CE-4C3E-B465-A8A4F393676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1" name="Arc 660">
              <a:extLst>
                <a:ext uri="{FF2B5EF4-FFF2-40B4-BE49-F238E27FC236}">
                  <a16:creationId xmlns:a16="http://schemas.microsoft.com/office/drawing/2014/main" id="{C360C38D-5A74-4758-979B-8F57B9453E4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2" name="Straight Connector 661">
              <a:extLst>
                <a:ext uri="{FF2B5EF4-FFF2-40B4-BE49-F238E27FC236}">
                  <a16:creationId xmlns:a16="http://schemas.microsoft.com/office/drawing/2014/main" id="{DEBF713F-5EC7-42D1-9F71-70C095D700D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136F4F44-3222-4E22-8991-CE1F606ACD7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4FFD82EA-0D0A-4598-A35E-2D165120CE0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65" name="Group 664">
            <a:extLst>
              <a:ext uri="{FF2B5EF4-FFF2-40B4-BE49-F238E27FC236}">
                <a16:creationId xmlns:a16="http://schemas.microsoft.com/office/drawing/2014/main" id="{945E4CF5-E62D-4B9B-B55A-6779D78E4FEF}"/>
              </a:ext>
            </a:extLst>
          </p:cNvPr>
          <p:cNvGrpSpPr/>
          <p:nvPr/>
        </p:nvGrpSpPr>
        <p:grpSpPr>
          <a:xfrm rot="2540802">
            <a:off x="1078149" y="6524625"/>
            <a:ext cx="544580" cy="346135"/>
            <a:chOff x="1459148" y="544749"/>
            <a:chExt cx="7412477" cy="5661498"/>
          </a:xfrm>
        </p:grpSpPr>
        <p:sp>
          <p:nvSpPr>
            <p:cNvPr id="666" name="Arc 665">
              <a:extLst>
                <a:ext uri="{FF2B5EF4-FFF2-40B4-BE49-F238E27FC236}">
                  <a16:creationId xmlns:a16="http://schemas.microsoft.com/office/drawing/2014/main" id="{3262EE24-4C33-48E9-B4A9-39B41C0B02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7" name="Straight Connector 666">
              <a:extLst>
                <a:ext uri="{FF2B5EF4-FFF2-40B4-BE49-F238E27FC236}">
                  <a16:creationId xmlns:a16="http://schemas.microsoft.com/office/drawing/2014/main" id="{E2236BCF-E17A-4F65-A425-24E1B3B0AEE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68" name="Arc 667">
              <a:extLst>
                <a:ext uri="{FF2B5EF4-FFF2-40B4-BE49-F238E27FC236}">
                  <a16:creationId xmlns:a16="http://schemas.microsoft.com/office/drawing/2014/main" id="{63AE4A1F-9AD8-4C53-9B58-EB651004DE6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9" name="Straight Connector 668">
              <a:extLst>
                <a:ext uri="{FF2B5EF4-FFF2-40B4-BE49-F238E27FC236}">
                  <a16:creationId xmlns:a16="http://schemas.microsoft.com/office/drawing/2014/main" id="{9E9B84D1-E275-4D12-97AB-7517F9E0329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E65CE26D-3F71-43BD-A770-8585028597D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71" name="Oval 670">
              <a:extLst>
                <a:ext uri="{FF2B5EF4-FFF2-40B4-BE49-F238E27FC236}">
                  <a16:creationId xmlns:a16="http://schemas.microsoft.com/office/drawing/2014/main" id="{434AAC70-6671-4ABC-A3D0-6876A7967EC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Arc 671">
              <a:extLst>
                <a:ext uri="{FF2B5EF4-FFF2-40B4-BE49-F238E27FC236}">
                  <a16:creationId xmlns:a16="http://schemas.microsoft.com/office/drawing/2014/main" id="{1059A6C4-3006-42C0-8FE6-5F0248803EE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3" name="Arc 672">
              <a:extLst>
                <a:ext uri="{FF2B5EF4-FFF2-40B4-BE49-F238E27FC236}">
                  <a16:creationId xmlns:a16="http://schemas.microsoft.com/office/drawing/2014/main" id="{A9813377-9C4E-417A-B43F-0F3F442CEB1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4" name="Arc 673">
              <a:extLst>
                <a:ext uri="{FF2B5EF4-FFF2-40B4-BE49-F238E27FC236}">
                  <a16:creationId xmlns:a16="http://schemas.microsoft.com/office/drawing/2014/main" id="{3562B9A9-3DCF-47E6-9A54-155E45CF3E6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5" name="Arc 674">
              <a:extLst>
                <a:ext uri="{FF2B5EF4-FFF2-40B4-BE49-F238E27FC236}">
                  <a16:creationId xmlns:a16="http://schemas.microsoft.com/office/drawing/2014/main" id="{2BDAEC11-1ADE-4946-8DA2-B5CB476660F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6" name="Straight Connector 675">
              <a:extLst>
                <a:ext uri="{FF2B5EF4-FFF2-40B4-BE49-F238E27FC236}">
                  <a16:creationId xmlns:a16="http://schemas.microsoft.com/office/drawing/2014/main" id="{4F0E7346-0690-4D6E-9DFC-D46988B5E99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874CA96-0DC1-4CD4-9334-B8BD50FF539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DA715BDC-B69A-413C-A437-823E8FD3B88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79" name="Group 678">
            <a:extLst>
              <a:ext uri="{FF2B5EF4-FFF2-40B4-BE49-F238E27FC236}">
                <a16:creationId xmlns:a16="http://schemas.microsoft.com/office/drawing/2014/main" id="{F386535F-249E-4D60-8A76-53333A352D8C}"/>
              </a:ext>
            </a:extLst>
          </p:cNvPr>
          <p:cNvGrpSpPr/>
          <p:nvPr/>
        </p:nvGrpSpPr>
        <p:grpSpPr>
          <a:xfrm rot="2540802">
            <a:off x="1392474" y="6524625"/>
            <a:ext cx="544580" cy="346135"/>
            <a:chOff x="1459148" y="544749"/>
            <a:chExt cx="7412477" cy="5661498"/>
          </a:xfrm>
        </p:grpSpPr>
        <p:sp>
          <p:nvSpPr>
            <p:cNvPr id="680" name="Arc 679">
              <a:extLst>
                <a:ext uri="{FF2B5EF4-FFF2-40B4-BE49-F238E27FC236}">
                  <a16:creationId xmlns:a16="http://schemas.microsoft.com/office/drawing/2014/main" id="{279DF23F-2771-4FFC-A124-6AEC842D04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1" name="Straight Connector 680">
              <a:extLst>
                <a:ext uri="{FF2B5EF4-FFF2-40B4-BE49-F238E27FC236}">
                  <a16:creationId xmlns:a16="http://schemas.microsoft.com/office/drawing/2014/main" id="{E103254B-4F96-4AD6-A01D-1B10C25F7DA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2" name="Arc 681">
              <a:extLst>
                <a:ext uri="{FF2B5EF4-FFF2-40B4-BE49-F238E27FC236}">
                  <a16:creationId xmlns:a16="http://schemas.microsoft.com/office/drawing/2014/main" id="{8E15FF0B-8A8F-4401-BE3C-31C1F08EAE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3" name="Straight Connector 682">
              <a:extLst>
                <a:ext uri="{FF2B5EF4-FFF2-40B4-BE49-F238E27FC236}">
                  <a16:creationId xmlns:a16="http://schemas.microsoft.com/office/drawing/2014/main" id="{F51D318D-BCE6-4FDA-8FA7-0A01C6AFC33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4" name="Straight Connector 683">
              <a:extLst>
                <a:ext uri="{FF2B5EF4-FFF2-40B4-BE49-F238E27FC236}">
                  <a16:creationId xmlns:a16="http://schemas.microsoft.com/office/drawing/2014/main" id="{526801C4-ACEA-4450-9F36-E9E480C8EA2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5" name="Oval 684">
              <a:extLst>
                <a:ext uri="{FF2B5EF4-FFF2-40B4-BE49-F238E27FC236}">
                  <a16:creationId xmlns:a16="http://schemas.microsoft.com/office/drawing/2014/main" id="{E4E6F2CC-F39F-4160-B1AA-AC1CD7A913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Arc 685">
              <a:extLst>
                <a:ext uri="{FF2B5EF4-FFF2-40B4-BE49-F238E27FC236}">
                  <a16:creationId xmlns:a16="http://schemas.microsoft.com/office/drawing/2014/main" id="{C30F96C8-4F41-4363-90B1-C3F7A9B9FD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7" name="Arc 686">
              <a:extLst>
                <a:ext uri="{FF2B5EF4-FFF2-40B4-BE49-F238E27FC236}">
                  <a16:creationId xmlns:a16="http://schemas.microsoft.com/office/drawing/2014/main" id="{DE889412-372C-45C7-9C8B-B5BFA4182EC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8" name="Arc 687">
              <a:extLst>
                <a:ext uri="{FF2B5EF4-FFF2-40B4-BE49-F238E27FC236}">
                  <a16:creationId xmlns:a16="http://schemas.microsoft.com/office/drawing/2014/main" id="{51310A7F-C112-4945-94FD-C987B9194FE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9" name="Arc 688">
              <a:extLst>
                <a:ext uri="{FF2B5EF4-FFF2-40B4-BE49-F238E27FC236}">
                  <a16:creationId xmlns:a16="http://schemas.microsoft.com/office/drawing/2014/main" id="{9AD496A2-7CF4-4B24-BEE5-468A0BD9325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0" name="Straight Connector 689">
              <a:extLst>
                <a:ext uri="{FF2B5EF4-FFF2-40B4-BE49-F238E27FC236}">
                  <a16:creationId xmlns:a16="http://schemas.microsoft.com/office/drawing/2014/main" id="{B5338B03-15A4-4FBA-9167-E5A8858DA90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17CB98B6-EA68-4C32-8E03-91168412D99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2" name="Straight Connector 691">
              <a:extLst>
                <a:ext uri="{FF2B5EF4-FFF2-40B4-BE49-F238E27FC236}">
                  <a16:creationId xmlns:a16="http://schemas.microsoft.com/office/drawing/2014/main" id="{7F273358-6181-4A0E-B3E8-54CF4C6A70E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609AFA93-F83E-496C-8F36-CBBE725F3CF0}"/>
              </a:ext>
            </a:extLst>
          </p:cNvPr>
          <p:cNvGrpSpPr/>
          <p:nvPr/>
        </p:nvGrpSpPr>
        <p:grpSpPr>
          <a:xfrm rot="2540802">
            <a:off x="1706799" y="6524625"/>
            <a:ext cx="544580" cy="346135"/>
            <a:chOff x="1459148" y="544749"/>
            <a:chExt cx="7412477" cy="5661498"/>
          </a:xfrm>
        </p:grpSpPr>
        <p:sp>
          <p:nvSpPr>
            <p:cNvPr id="694" name="Arc 693">
              <a:extLst>
                <a:ext uri="{FF2B5EF4-FFF2-40B4-BE49-F238E27FC236}">
                  <a16:creationId xmlns:a16="http://schemas.microsoft.com/office/drawing/2014/main" id="{6ACF51CA-D7EA-47B4-9D1D-B21E3F031FE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5" name="Straight Connector 694">
              <a:extLst>
                <a:ext uri="{FF2B5EF4-FFF2-40B4-BE49-F238E27FC236}">
                  <a16:creationId xmlns:a16="http://schemas.microsoft.com/office/drawing/2014/main" id="{79CFB7CE-71DA-4AD4-9A90-B951AAC4E64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6" name="Arc 695">
              <a:extLst>
                <a:ext uri="{FF2B5EF4-FFF2-40B4-BE49-F238E27FC236}">
                  <a16:creationId xmlns:a16="http://schemas.microsoft.com/office/drawing/2014/main" id="{6FE78356-AF35-432F-A8EE-188935F8EA1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7" name="Straight Connector 696">
              <a:extLst>
                <a:ext uri="{FF2B5EF4-FFF2-40B4-BE49-F238E27FC236}">
                  <a16:creationId xmlns:a16="http://schemas.microsoft.com/office/drawing/2014/main" id="{9206E9C2-1562-4CE1-8528-2D410ABF40C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8" name="Straight Connector 697">
              <a:extLst>
                <a:ext uri="{FF2B5EF4-FFF2-40B4-BE49-F238E27FC236}">
                  <a16:creationId xmlns:a16="http://schemas.microsoft.com/office/drawing/2014/main" id="{6FE5C56F-DF4E-41AA-A984-268496F3D3B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9" name="Oval 698">
              <a:extLst>
                <a:ext uri="{FF2B5EF4-FFF2-40B4-BE49-F238E27FC236}">
                  <a16:creationId xmlns:a16="http://schemas.microsoft.com/office/drawing/2014/main" id="{7B26E551-AB33-4EDB-A3F6-AD0D4A28F18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0" name="Arc 699">
              <a:extLst>
                <a:ext uri="{FF2B5EF4-FFF2-40B4-BE49-F238E27FC236}">
                  <a16:creationId xmlns:a16="http://schemas.microsoft.com/office/drawing/2014/main" id="{5B1E6F35-5569-4AFC-BBFE-6A255950793D}"/>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1" name="Arc 700">
              <a:extLst>
                <a:ext uri="{FF2B5EF4-FFF2-40B4-BE49-F238E27FC236}">
                  <a16:creationId xmlns:a16="http://schemas.microsoft.com/office/drawing/2014/main" id="{C6901E0A-FD9B-44FA-924D-3710A062680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2" name="Arc 701">
              <a:extLst>
                <a:ext uri="{FF2B5EF4-FFF2-40B4-BE49-F238E27FC236}">
                  <a16:creationId xmlns:a16="http://schemas.microsoft.com/office/drawing/2014/main" id="{79FA6DD2-A0EF-4309-9CA8-88FF44104AF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3" name="Arc 702">
              <a:extLst>
                <a:ext uri="{FF2B5EF4-FFF2-40B4-BE49-F238E27FC236}">
                  <a16:creationId xmlns:a16="http://schemas.microsoft.com/office/drawing/2014/main" id="{A896C1FF-EFDE-4AB0-9802-9FCC9BB878A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4" name="Straight Connector 703">
              <a:extLst>
                <a:ext uri="{FF2B5EF4-FFF2-40B4-BE49-F238E27FC236}">
                  <a16:creationId xmlns:a16="http://schemas.microsoft.com/office/drawing/2014/main" id="{1B44F00B-F3FC-4B53-B454-A482FE679D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FC1CE1D9-60EC-43B4-AD5A-EDFAA98D74A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DD24A26B-B6F2-4B6D-B4F2-06B25407568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7" name="Group 706">
            <a:extLst>
              <a:ext uri="{FF2B5EF4-FFF2-40B4-BE49-F238E27FC236}">
                <a16:creationId xmlns:a16="http://schemas.microsoft.com/office/drawing/2014/main" id="{1933637F-48C8-4D8F-BA4A-941427A0CCBA}"/>
              </a:ext>
            </a:extLst>
          </p:cNvPr>
          <p:cNvGrpSpPr/>
          <p:nvPr/>
        </p:nvGrpSpPr>
        <p:grpSpPr>
          <a:xfrm rot="2540802">
            <a:off x="2021124" y="6524625"/>
            <a:ext cx="544580" cy="346135"/>
            <a:chOff x="1459148" y="544749"/>
            <a:chExt cx="7412477" cy="5661498"/>
          </a:xfrm>
        </p:grpSpPr>
        <p:sp>
          <p:nvSpPr>
            <p:cNvPr id="708" name="Arc 707">
              <a:extLst>
                <a:ext uri="{FF2B5EF4-FFF2-40B4-BE49-F238E27FC236}">
                  <a16:creationId xmlns:a16="http://schemas.microsoft.com/office/drawing/2014/main" id="{FE60AC74-C074-4D4C-B7C3-6D83CE780B8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9" name="Straight Connector 708">
              <a:extLst>
                <a:ext uri="{FF2B5EF4-FFF2-40B4-BE49-F238E27FC236}">
                  <a16:creationId xmlns:a16="http://schemas.microsoft.com/office/drawing/2014/main" id="{E1BA0073-D96A-4EEA-851F-3F2ABAA1BC4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10" name="Arc 709">
              <a:extLst>
                <a:ext uri="{FF2B5EF4-FFF2-40B4-BE49-F238E27FC236}">
                  <a16:creationId xmlns:a16="http://schemas.microsoft.com/office/drawing/2014/main" id="{40790E23-3891-4262-A802-0ACCD0E5140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1" name="Straight Connector 710">
              <a:extLst>
                <a:ext uri="{FF2B5EF4-FFF2-40B4-BE49-F238E27FC236}">
                  <a16:creationId xmlns:a16="http://schemas.microsoft.com/office/drawing/2014/main" id="{5DBAA38B-8AEC-45BE-BC99-4974DB81907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0489B113-49E9-4251-A3D4-0CFDBA31D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3" name="Oval 712">
              <a:extLst>
                <a:ext uri="{FF2B5EF4-FFF2-40B4-BE49-F238E27FC236}">
                  <a16:creationId xmlns:a16="http://schemas.microsoft.com/office/drawing/2014/main" id="{5CFF5E32-F0C5-4699-94CA-722DF9499DA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Arc 713">
              <a:extLst>
                <a:ext uri="{FF2B5EF4-FFF2-40B4-BE49-F238E27FC236}">
                  <a16:creationId xmlns:a16="http://schemas.microsoft.com/office/drawing/2014/main" id="{BCBFE79E-6BC8-450F-82B4-49047BE20C8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5" name="Arc 714">
              <a:extLst>
                <a:ext uri="{FF2B5EF4-FFF2-40B4-BE49-F238E27FC236}">
                  <a16:creationId xmlns:a16="http://schemas.microsoft.com/office/drawing/2014/main" id="{E9A723FB-A338-4CBD-BE07-042C50F7DC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6" name="Arc 715">
              <a:extLst>
                <a:ext uri="{FF2B5EF4-FFF2-40B4-BE49-F238E27FC236}">
                  <a16:creationId xmlns:a16="http://schemas.microsoft.com/office/drawing/2014/main" id="{3A69F5B9-C2B1-4066-BC03-D7D57656745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7" name="Arc 716">
              <a:extLst>
                <a:ext uri="{FF2B5EF4-FFF2-40B4-BE49-F238E27FC236}">
                  <a16:creationId xmlns:a16="http://schemas.microsoft.com/office/drawing/2014/main" id="{1C6E1A1F-DCAC-4224-AD55-42C440A0C98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8" name="Straight Connector 717">
              <a:extLst>
                <a:ext uri="{FF2B5EF4-FFF2-40B4-BE49-F238E27FC236}">
                  <a16:creationId xmlns:a16="http://schemas.microsoft.com/office/drawing/2014/main" id="{C4573AD4-25F0-46BD-84AD-B3772C7D105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AE67170E-66AE-412D-9264-B2D999D074C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8E663EFE-4844-49B9-84C5-6EFCCA91841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1" name="Group 720">
            <a:extLst>
              <a:ext uri="{FF2B5EF4-FFF2-40B4-BE49-F238E27FC236}">
                <a16:creationId xmlns:a16="http://schemas.microsoft.com/office/drawing/2014/main" id="{18C530BF-B08D-4A7A-9C57-3F452F71376E}"/>
              </a:ext>
            </a:extLst>
          </p:cNvPr>
          <p:cNvGrpSpPr/>
          <p:nvPr/>
        </p:nvGrpSpPr>
        <p:grpSpPr>
          <a:xfrm rot="2540802">
            <a:off x="2335449" y="6524625"/>
            <a:ext cx="544580" cy="346135"/>
            <a:chOff x="1459148" y="544749"/>
            <a:chExt cx="7412477" cy="5661498"/>
          </a:xfrm>
        </p:grpSpPr>
        <p:sp>
          <p:nvSpPr>
            <p:cNvPr id="722" name="Arc 721">
              <a:extLst>
                <a:ext uri="{FF2B5EF4-FFF2-40B4-BE49-F238E27FC236}">
                  <a16:creationId xmlns:a16="http://schemas.microsoft.com/office/drawing/2014/main" id="{391E7868-91F0-4938-8F5D-2104767A70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3" name="Straight Connector 722">
              <a:extLst>
                <a:ext uri="{FF2B5EF4-FFF2-40B4-BE49-F238E27FC236}">
                  <a16:creationId xmlns:a16="http://schemas.microsoft.com/office/drawing/2014/main" id="{E5AB49EE-412F-4A27-949A-997B45C6157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4" name="Arc 723">
              <a:extLst>
                <a:ext uri="{FF2B5EF4-FFF2-40B4-BE49-F238E27FC236}">
                  <a16:creationId xmlns:a16="http://schemas.microsoft.com/office/drawing/2014/main" id="{0936DDA7-61BE-4CFE-AA68-8A58252F84D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5" name="Straight Connector 724">
              <a:extLst>
                <a:ext uri="{FF2B5EF4-FFF2-40B4-BE49-F238E27FC236}">
                  <a16:creationId xmlns:a16="http://schemas.microsoft.com/office/drawing/2014/main" id="{DDEC13A2-A6CB-4F91-B19F-AF88AFFB5A5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049BE547-811D-4074-B65D-4C0C5F6FBDF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7" name="Oval 726">
              <a:extLst>
                <a:ext uri="{FF2B5EF4-FFF2-40B4-BE49-F238E27FC236}">
                  <a16:creationId xmlns:a16="http://schemas.microsoft.com/office/drawing/2014/main" id="{761512C7-7888-4F2B-B1F1-ACF832DBA17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Arc 727">
              <a:extLst>
                <a:ext uri="{FF2B5EF4-FFF2-40B4-BE49-F238E27FC236}">
                  <a16:creationId xmlns:a16="http://schemas.microsoft.com/office/drawing/2014/main" id="{9CF225AF-47DD-4715-B194-B2718EE0335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9" name="Arc 728">
              <a:extLst>
                <a:ext uri="{FF2B5EF4-FFF2-40B4-BE49-F238E27FC236}">
                  <a16:creationId xmlns:a16="http://schemas.microsoft.com/office/drawing/2014/main" id="{B550E2AF-B56B-455D-BEE8-BA1395451E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0" name="Arc 729">
              <a:extLst>
                <a:ext uri="{FF2B5EF4-FFF2-40B4-BE49-F238E27FC236}">
                  <a16:creationId xmlns:a16="http://schemas.microsoft.com/office/drawing/2014/main" id="{FEB790BF-7B62-43DC-AAB8-6593969926F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1" name="Arc 730">
              <a:extLst>
                <a:ext uri="{FF2B5EF4-FFF2-40B4-BE49-F238E27FC236}">
                  <a16:creationId xmlns:a16="http://schemas.microsoft.com/office/drawing/2014/main" id="{AA542320-B8D8-4C9C-91FB-523B0EC93BA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2" name="Straight Connector 731">
              <a:extLst>
                <a:ext uri="{FF2B5EF4-FFF2-40B4-BE49-F238E27FC236}">
                  <a16:creationId xmlns:a16="http://schemas.microsoft.com/office/drawing/2014/main" id="{26D726EE-AC08-4438-BAB7-906814DCF63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11549B4A-ED84-4043-970D-48F4040F32C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80B897E5-43C3-4BE2-8C3D-C0BC35FDED6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5" name="Group 734">
            <a:extLst>
              <a:ext uri="{FF2B5EF4-FFF2-40B4-BE49-F238E27FC236}">
                <a16:creationId xmlns:a16="http://schemas.microsoft.com/office/drawing/2014/main" id="{6D58216A-E3C8-4FF4-932D-B3359AAFA2CD}"/>
              </a:ext>
            </a:extLst>
          </p:cNvPr>
          <p:cNvGrpSpPr/>
          <p:nvPr/>
        </p:nvGrpSpPr>
        <p:grpSpPr>
          <a:xfrm rot="2540802">
            <a:off x="2649774" y="6524625"/>
            <a:ext cx="544580" cy="346135"/>
            <a:chOff x="1459148" y="544749"/>
            <a:chExt cx="7412477" cy="5661498"/>
          </a:xfrm>
        </p:grpSpPr>
        <p:sp>
          <p:nvSpPr>
            <p:cNvPr id="736" name="Arc 735">
              <a:extLst>
                <a:ext uri="{FF2B5EF4-FFF2-40B4-BE49-F238E27FC236}">
                  <a16:creationId xmlns:a16="http://schemas.microsoft.com/office/drawing/2014/main" id="{7FDED2B9-DA61-4D16-99F0-A4638DD6603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7" name="Straight Connector 736">
              <a:extLst>
                <a:ext uri="{FF2B5EF4-FFF2-40B4-BE49-F238E27FC236}">
                  <a16:creationId xmlns:a16="http://schemas.microsoft.com/office/drawing/2014/main" id="{E8B7B4D9-DA75-49F8-A819-097B945E963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8" name="Arc 737">
              <a:extLst>
                <a:ext uri="{FF2B5EF4-FFF2-40B4-BE49-F238E27FC236}">
                  <a16:creationId xmlns:a16="http://schemas.microsoft.com/office/drawing/2014/main" id="{A5EB00C7-DB03-4CB9-8E71-9975602FA27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9" name="Straight Connector 738">
              <a:extLst>
                <a:ext uri="{FF2B5EF4-FFF2-40B4-BE49-F238E27FC236}">
                  <a16:creationId xmlns:a16="http://schemas.microsoft.com/office/drawing/2014/main" id="{49075AB7-D1B9-4904-8FDE-8C5F73B94DB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40" name="Straight Connector 739">
              <a:extLst>
                <a:ext uri="{FF2B5EF4-FFF2-40B4-BE49-F238E27FC236}">
                  <a16:creationId xmlns:a16="http://schemas.microsoft.com/office/drawing/2014/main" id="{68DCD779-52A8-4571-860F-F9AFF3CF73A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1" name="Oval 740">
              <a:extLst>
                <a:ext uri="{FF2B5EF4-FFF2-40B4-BE49-F238E27FC236}">
                  <a16:creationId xmlns:a16="http://schemas.microsoft.com/office/drawing/2014/main" id="{1812006E-BCA2-470E-BC65-1F22A4AE720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2" name="Arc 741">
              <a:extLst>
                <a:ext uri="{FF2B5EF4-FFF2-40B4-BE49-F238E27FC236}">
                  <a16:creationId xmlns:a16="http://schemas.microsoft.com/office/drawing/2014/main" id="{30AD16E6-7E96-40ED-9418-7E9DC0AE360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3" name="Arc 742">
              <a:extLst>
                <a:ext uri="{FF2B5EF4-FFF2-40B4-BE49-F238E27FC236}">
                  <a16:creationId xmlns:a16="http://schemas.microsoft.com/office/drawing/2014/main" id="{601C9C2E-36A8-406E-8B2E-0BA235EBA5A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4" name="Arc 743">
              <a:extLst>
                <a:ext uri="{FF2B5EF4-FFF2-40B4-BE49-F238E27FC236}">
                  <a16:creationId xmlns:a16="http://schemas.microsoft.com/office/drawing/2014/main" id="{3DEE6E1B-0CC5-4A5C-8ADC-147631A8AF3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5" name="Arc 744">
              <a:extLst>
                <a:ext uri="{FF2B5EF4-FFF2-40B4-BE49-F238E27FC236}">
                  <a16:creationId xmlns:a16="http://schemas.microsoft.com/office/drawing/2014/main" id="{C7D7E679-4AB6-4A5D-985E-B8A962254D6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6" name="Straight Connector 745">
              <a:extLst>
                <a:ext uri="{FF2B5EF4-FFF2-40B4-BE49-F238E27FC236}">
                  <a16:creationId xmlns:a16="http://schemas.microsoft.com/office/drawing/2014/main" id="{3F8CBD18-AE1F-4B89-A07F-B2E147EF4F5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4E133714-18A9-486F-837C-F361BF80612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D1FEB83B-6808-4CBF-9FC8-54AF2759F7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9" name="Group 748">
            <a:extLst>
              <a:ext uri="{FF2B5EF4-FFF2-40B4-BE49-F238E27FC236}">
                <a16:creationId xmlns:a16="http://schemas.microsoft.com/office/drawing/2014/main" id="{2FA3F0B1-DC3A-4A39-A93E-D5AEBF686A58}"/>
              </a:ext>
            </a:extLst>
          </p:cNvPr>
          <p:cNvGrpSpPr/>
          <p:nvPr/>
        </p:nvGrpSpPr>
        <p:grpSpPr>
          <a:xfrm rot="2540802">
            <a:off x="2964099" y="6524625"/>
            <a:ext cx="544580" cy="346135"/>
            <a:chOff x="1459148" y="544749"/>
            <a:chExt cx="7412477" cy="5661498"/>
          </a:xfrm>
        </p:grpSpPr>
        <p:sp>
          <p:nvSpPr>
            <p:cNvPr id="750" name="Arc 749">
              <a:extLst>
                <a:ext uri="{FF2B5EF4-FFF2-40B4-BE49-F238E27FC236}">
                  <a16:creationId xmlns:a16="http://schemas.microsoft.com/office/drawing/2014/main" id="{4A5951AF-E8A6-4124-A648-BDC3EC0D3C9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1" name="Straight Connector 750">
              <a:extLst>
                <a:ext uri="{FF2B5EF4-FFF2-40B4-BE49-F238E27FC236}">
                  <a16:creationId xmlns:a16="http://schemas.microsoft.com/office/drawing/2014/main" id="{8D7040AF-02B8-4961-B6D9-EF1904EB872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2" name="Arc 751">
              <a:extLst>
                <a:ext uri="{FF2B5EF4-FFF2-40B4-BE49-F238E27FC236}">
                  <a16:creationId xmlns:a16="http://schemas.microsoft.com/office/drawing/2014/main" id="{BACB0A8E-C732-455E-AB15-38D1BD86AC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3" name="Straight Connector 752">
              <a:extLst>
                <a:ext uri="{FF2B5EF4-FFF2-40B4-BE49-F238E27FC236}">
                  <a16:creationId xmlns:a16="http://schemas.microsoft.com/office/drawing/2014/main" id="{CFD83650-AA37-4C27-9E55-67229497B54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4" name="Straight Connector 753">
              <a:extLst>
                <a:ext uri="{FF2B5EF4-FFF2-40B4-BE49-F238E27FC236}">
                  <a16:creationId xmlns:a16="http://schemas.microsoft.com/office/drawing/2014/main" id="{99F9FD2D-3E0A-4DE4-BE71-5ABFE75137C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5" name="Oval 754">
              <a:extLst>
                <a:ext uri="{FF2B5EF4-FFF2-40B4-BE49-F238E27FC236}">
                  <a16:creationId xmlns:a16="http://schemas.microsoft.com/office/drawing/2014/main" id="{BCE4687A-57E8-46F5-AC1B-3948DF04AAB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Arc 755">
              <a:extLst>
                <a:ext uri="{FF2B5EF4-FFF2-40B4-BE49-F238E27FC236}">
                  <a16:creationId xmlns:a16="http://schemas.microsoft.com/office/drawing/2014/main" id="{4BACF052-2534-4452-B338-FAD0C65EA4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7" name="Arc 756">
              <a:extLst>
                <a:ext uri="{FF2B5EF4-FFF2-40B4-BE49-F238E27FC236}">
                  <a16:creationId xmlns:a16="http://schemas.microsoft.com/office/drawing/2014/main" id="{0AE9AF64-F952-46D0-A7B5-7D455A25473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8" name="Arc 757">
              <a:extLst>
                <a:ext uri="{FF2B5EF4-FFF2-40B4-BE49-F238E27FC236}">
                  <a16:creationId xmlns:a16="http://schemas.microsoft.com/office/drawing/2014/main" id="{1F919DF5-72E2-44E2-9852-22D0978FD9B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9" name="Arc 758">
              <a:extLst>
                <a:ext uri="{FF2B5EF4-FFF2-40B4-BE49-F238E27FC236}">
                  <a16:creationId xmlns:a16="http://schemas.microsoft.com/office/drawing/2014/main" id="{6191D229-8FE0-489D-A514-A6C7A5C5F98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0" name="Straight Connector 759">
              <a:extLst>
                <a:ext uri="{FF2B5EF4-FFF2-40B4-BE49-F238E27FC236}">
                  <a16:creationId xmlns:a16="http://schemas.microsoft.com/office/drawing/2014/main" id="{559A6190-6F1F-40D6-9A02-F4EDFA7C7E7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C1D58748-2471-4D7D-B394-78354CCDA00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a:extLst>
                <a:ext uri="{FF2B5EF4-FFF2-40B4-BE49-F238E27FC236}">
                  <a16:creationId xmlns:a16="http://schemas.microsoft.com/office/drawing/2014/main" id="{7B99900E-FEED-45E6-B619-420D94C7ECA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3" name="Group 762">
            <a:extLst>
              <a:ext uri="{FF2B5EF4-FFF2-40B4-BE49-F238E27FC236}">
                <a16:creationId xmlns:a16="http://schemas.microsoft.com/office/drawing/2014/main" id="{BF0E54D2-7F3B-43B5-8B43-328B90BBB07F}"/>
              </a:ext>
            </a:extLst>
          </p:cNvPr>
          <p:cNvGrpSpPr/>
          <p:nvPr/>
        </p:nvGrpSpPr>
        <p:grpSpPr>
          <a:xfrm rot="2540802">
            <a:off x="3278424" y="6524625"/>
            <a:ext cx="544580" cy="346135"/>
            <a:chOff x="1459148" y="544749"/>
            <a:chExt cx="7412477" cy="5661498"/>
          </a:xfrm>
        </p:grpSpPr>
        <p:sp>
          <p:nvSpPr>
            <p:cNvPr id="764" name="Arc 763">
              <a:extLst>
                <a:ext uri="{FF2B5EF4-FFF2-40B4-BE49-F238E27FC236}">
                  <a16:creationId xmlns:a16="http://schemas.microsoft.com/office/drawing/2014/main" id="{E28F475E-A789-43F6-8204-820F3529BA4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5" name="Straight Connector 764">
              <a:extLst>
                <a:ext uri="{FF2B5EF4-FFF2-40B4-BE49-F238E27FC236}">
                  <a16:creationId xmlns:a16="http://schemas.microsoft.com/office/drawing/2014/main" id="{972D80B4-8420-4BF4-9EDF-3A8A816BC98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6" name="Arc 765">
              <a:extLst>
                <a:ext uri="{FF2B5EF4-FFF2-40B4-BE49-F238E27FC236}">
                  <a16:creationId xmlns:a16="http://schemas.microsoft.com/office/drawing/2014/main" id="{F14C2991-0DFD-4005-B61D-6AB5A3BCCA6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7" name="Straight Connector 766">
              <a:extLst>
                <a:ext uri="{FF2B5EF4-FFF2-40B4-BE49-F238E27FC236}">
                  <a16:creationId xmlns:a16="http://schemas.microsoft.com/office/drawing/2014/main" id="{6E657E44-75B4-4377-92E0-BEEC2FF74CC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8" name="Straight Connector 767">
              <a:extLst>
                <a:ext uri="{FF2B5EF4-FFF2-40B4-BE49-F238E27FC236}">
                  <a16:creationId xmlns:a16="http://schemas.microsoft.com/office/drawing/2014/main" id="{4B595DC9-2BC5-4CE7-BB75-315E5403C16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9" name="Oval 768">
              <a:extLst>
                <a:ext uri="{FF2B5EF4-FFF2-40B4-BE49-F238E27FC236}">
                  <a16:creationId xmlns:a16="http://schemas.microsoft.com/office/drawing/2014/main" id="{4B825D87-5754-4D65-AC54-BCCA9CE8753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0" name="Arc 769">
              <a:extLst>
                <a:ext uri="{FF2B5EF4-FFF2-40B4-BE49-F238E27FC236}">
                  <a16:creationId xmlns:a16="http://schemas.microsoft.com/office/drawing/2014/main" id="{CE0DDEB1-B042-42F4-B16A-31AC848A315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1" name="Arc 770">
              <a:extLst>
                <a:ext uri="{FF2B5EF4-FFF2-40B4-BE49-F238E27FC236}">
                  <a16:creationId xmlns:a16="http://schemas.microsoft.com/office/drawing/2014/main" id="{088C87C5-EEB6-4B94-B319-A73CDE6DB01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2" name="Arc 771">
              <a:extLst>
                <a:ext uri="{FF2B5EF4-FFF2-40B4-BE49-F238E27FC236}">
                  <a16:creationId xmlns:a16="http://schemas.microsoft.com/office/drawing/2014/main" id="{9E54BD75-DF7F-41E4-A657-FB66732C52C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3" name="Arc 772">
              <a:extLst>
                <a:ext uri="{FF2B5EF4-FFF2-40B4-BE49-F238E27FC236}">
                  <a16:creationId xmlns:a16="http://schemas.microsoft.com/office/drawing/2014/main" id="{5E3337C5-667F-4887-A85D-9D23A79AC9C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4" name="Straight Connector 773">
              <a:extLst>
                <a:ext uri="{FF2B5EF4-FFF2-40B4-BE49-F238E27FC236}">
                  <a16:creationId xmlns:a16="http://schemas.microsoft.com/office/drawing/2014/main" id="{B4C94EA3-DB96-4377-BC46-32AD5ACF503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155B6156-4071-47B8-83F4-FD3274A8ACB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6" name="Straight Connector 775">
              <a:extLst>
                <a:ext uri="{FF2B5EF4-FFF2-40B4-BE49-F238E27FC236}">
                  <a16:creationId xmlns:a16="http://schemas.microsoft.com/office/drawing/2014/main" id="{8B01091B-0AFF-4D86-B5CB-C16365B31B5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7" name="Group 776">
            <a:extLst>
              <a:ext uri="{FF2B5EF4-FFF2-40B4-BE49-F238E27FC236}">
                <a16:creationId xmlns:a16="http://schemas.microsoft.com/office/drawing/2014/main" id="{4E2457F0-F28E-4F73-91A1-0156571BE67E}"/>
              </a:ext>
            </a:extLst>
          </p:cNvPr>
          <p:cNvGrpSpPr/>
          <p:nvPr/>
        </p:nvGrpSpPr>
        <p:grpSpPr>
          <a:xfrm rot="2540802">
            <a:off x="3592749" y="6524625"/>
            <a:ext cx="544580" cy="346135"/>
            <a:chOff x="1459148" y="544749"/>
            <a:chExt cx="7412477" cy="5661498"/>
          </a:xfrm>
        </p:grpSpPr>
        <p:sp>
          <p:nvSpPr>
            <p:cNvPr id="778" name="Arc 777">
              <a:extLst>
                <a:ext uri="{FF2B5EF4-FFF2-40B4-BE49-F238E27FC236}">
                  <a16:creationId xmlns:a16="http://schemas.microsoft.com/office/drawing/2014/main" id="{28237E36-0774-4440-B865-7F4015E9EFE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9" name="Straight Connector 778">
              <a:extLst>
                <a:ext uri="{FF2B5EF4-FFF2-40B4-BE49-F238E27FC236}">
                  <a16:creationId xmlns:a16="http://schemas.microsoft.com/office/drawing/2014/main" id="{16EE9423-DE11-4A7D-8EE5-D1C1F76CCFD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80" name="Arc 779">
              <a:extLst>
                <a:ext uri="{FF2B5EF4-FFF2-40B4-BE49-F238E27FC236}">
                  <a16:creationId xmlns:a16="http://schemas.microsoft.com/office/drawing/2014/main" id="{28B77F04-9CB9-4939-8C7C-8BD0A97E2F3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1" name="Straight Connector 780">
              <a:extLst>
                <a:ext uri="{FF2B5EF4-FFF2-40B4-BE49-F238E27FC236}">
                  <a16:creationId xmlns:a16="http://schemas.microsoft.com/office/drawing/2014/main" id="{A6D7D90F-1300-44F4-BC74-AF666A9FD56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7B6CA265-DAB7-41E1-9430-344A086F9A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3" name="Oval 782">
              <a:extLst>
                <a:ext uri="{FF2B5EF4-FFF2-40B4-BE49-F238E27FC236}">
                  <a16:creationId xmlns:a16="http://schemas.microsoft.com/office/drawing/2014/main" id="{CCCA471F-8154-4DB2-9CD5-38722F49D83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4" name="Arc 783">
              <a:extLst>
                <a:ext uri="{FF2B5EF4-FFF2-40B4-BE49-F238E27FC236}">
                  <a16:creationId xmlns:a16="http://schemas.microsoft.com/office/drawing/2014/main" id="{EC818FD7-0D1B-4DCB-8D2C-21E48490406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5" name="Arc 784">
              <a:extLst>
                <a:ext uri="{FF2B5EF4-FFF2-40B4-BE49-F238E27FC236}">
                  <a16:creationId xmlns:a16="http://schemas.microsoft.com/office/drawing/2014/main" id="{D451D46C-2DD4-422D-BB66-BD35D4783AD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6" name="Arc 785">
              <a:extLst>
                <a:ext uri="{FF2B5EF4-FFF2-40B4-BE49-F238E27FC236}">
                  <a16:creationId xmlns:a16="http://schemas.microsoft.com/office/drawing/2014/main" id="{32E79758-09D3-493A-B56C-BC82A5B691E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7" name="Arc 786">
              <a:extLst>
                <a:ext uri="{FF2B5EF4-FFF2-40B4-BE49-F238E27FC236}">
                  <a16:creationId xmlns:a16="http://schemas.microsoft.com/office/drawing/2014/main" id="{9454A5D8-2289-49A4-A05D-B401EFA88F7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8" name="Straight Connector 787">
              <a:extLst>
                <a:ext uri="{FF2B5EF4-FFF2-40B4-BE49-F238E27FC236}">
                  <a16:creationId xmlns:a16="http://schemas.microsoft.com/office/drawing/2014/main" id="{F49C4127-EE7A-4850-9229-47CEFF28285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5227254D-1A84-41DF-BEB9-46769B3F13B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90" name="Straight Connector 789">
              <a:extLst>
                <a:ext uri="{FF2B5EF4-FFF2-40B4-BE49-F238E27FC236}">
                  <a16:creationId xmlns:a16="http://schemas.microsoft.com/office/drawing/2014/main" id="{52CA0638-4AF6-4B74-903F-64291690DED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1" name="Group 790">
            <a:extLst>
              <a:ext uri="{FF2B5EF4-FFF2-40B4-BE49-F238E27FC236}">
                <a16:creationId xmlns:a16="http://schemas.microsoft.com/office/drawing/2014/main" id="{45A147B2-D781-4623-ACD0-89356C178962}"/>
              </a:ext>
            </a:extLst>
          </p:cNvPr>
          <p:cNvGrpSpPr/>
          <p:nvPr/>
        </p:nvGrpSpPr>
        <p:grpSpPr>
          <a:xfrm rot="2540802">
            <a:off x="3907074" y="6524625"/>
            <a:ext cx="544580" cy="346135"/>
            <a:chOff x="1459148" y="544749"/>
            <a:chExt cx="7412477" cy="5661498"/>
          </a:xfrm>
        </p:grpSpPr>
        <p:sp>
          <p:nvSpPr>
            <p:cNvPr id="792" name="Arc 791">
              <a:extLst>
                <a:ext uri="{FF2B5EF4-FFF2-40B4-BE49-F238E27FC236}">
                  <a16:creationId xmlns:a16="http://schemas.microsoft.com/office/drawing/2014/main" id="{1D35E8BE-188C-4989-9E0C-3CC47D04F72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3" name="Straight Connector 792">
              <a:extLst>
                <a:ext uri="{FF2B5EF4-FFF2-40B4-BE49-F238E27FC236}">
                  <a16:creationId xmlns:a16="http://schemas.microsoft.com/office/drawing/2014/main" id="{2D2E18C6-4CF9-4A69-99D0-A3733EC845A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4" name="Arc 793">
              <a:extLst>
                <a:ext uri="{FF2B5EF4-FFF2-40B4-BE49-F238E27FC236}">
                  <a16:creationId xmlns:a16="http://schemas.microsoft.com/office/drawing/2014/main" id="{C5202339-1182-4DEF-9D86-B1E67189616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5" name="Straight Connector 794">
              <a:extLst>
                <a:ext uri="{FF2B5EF4-FFF2-40B4-BE49-F238E27FC236}">
                  <a16:creationId xmlns:a16="http://schemas.microsoft.com/office/drawing/2014/main" id="{A7D08057-5271-4290-B63A-37F0CE9354D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82DAF9DA-F18A-45D2-A3E2-697D9D43EC1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7" name="Oval 796">
              <a:extLst>
                <a:ext uri="{FF2B5EF4-FFF2-40B4-BE49-F238E27FC236}">
                  <a16:creationId xmlns:a16="http://schemas.microsoft.com/office/drawing/2014/main" id="{C741DB3B-C417-4104-AE73-61979C9E440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8" name="Arc 797">
              <a:extLst>
                <a:ext uri="{FF2B5EF4-FFF2-40B4-BE49-F238E27FC236}">
                  <a16:creationId xmlns:a16="http://schemas.microsoft.com/office/drawing/2014/main" id="{F52FC1E8-10B3-4381-B9C3-ECAE8A0A692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9" name="Arc 798">
              <a:extLst>
                <a:ext uri="{FF2B5EF4-FFF2-40B4-BE49-F238E27FC236}">
                  <a16:creationId xmlns:a16="http://schemas.microsoft.com/office/drawing/2014/main" id="{1F0EE6CB-5B70-436C-8CE9-9DE14966B88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0" name="Arc 799">
              <a:extLst>
                <a:ext uri="{FF2B5EF4-FFF2-40B4-BE49-F238E27FC236}">
                  <a16:creationId xmlns:a16="http://schemas.microsoft.com/office/drawing/2014/main" id="{66F04DFC-593C-4F9A-B356-D657A246D9D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1" name="Arc 800">
              <a:extLst>
                <a:ext uri="{FF2B5EF4-FFF2-40B4-BE49-F238E27FC236}">
                  <a16:creationId xmlns:a16="http://schemas.microsoft.com/office/drawing/2014/main" id="{9E605688-1F93-402A-92B2-03CC367740A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2" name="Straight Connector 801">
              <a:extLst>
                <a:ext uri="{FF2B5EF4-FFF2-40B4-BE49-F238E27FC236}">
                  <a16:creationId xmlns:a16="http://schemas.microsoft.com/office/drawing/2014/main" id="{EE1CE4EC-DFF3-4D61-8E9A-2E7A1093CEE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00227D5A-3509-4951-B69C-F8A8EF0B5AF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4" name="Straight Connector 803">
              <a:extLst>
                <a:ext uri="{FF2B5EF4-FFF2-40B4-BE49-F238E27FC236}">
                  <a16:creationId xmlns:a16="http://schemas.microsoft.com/office/drawing/2014/main" id="{EB30F53F-4010-4236-B2EB-F48E58EB01D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5" name="Group 804">
            <a:extLst>
              <a:ext uri="{FF2B5EF4-FFF2-40B4-BE49-F238E27FC236}">
                <a16:creationId xmlns:a16="http://schemas.microsoft.com/office/drawing/2014/main" id="{959E551F-ACCA-470A-BBE1-F786813B96C1}"/>
              </a:ext>
            </a:extLst>
          </p:cNvPr>
          <p:cNvGrpSpPr/>
          <p:nvPr/>
        </p:nvGrpSpPr>
        <p:grpSpPr>
          <a:xfrm rot="2540802">
            <a:off x="4221399" y="6524625"/>
            <a:ext cx="544580" cy="346135"/>
            <a:chOff x="1459148" y="544749"/>
            <a:chExt cx="7412477" cy="5661498"/>
          </a:xfrm>
        </p:grpSpPr>
        <p:sp>
          <p:nvSpPr>
            <p:cNvPr id="806" name="Arc 805">
              <a:extLst>
                <a:ext uri="{FF2B5EF4-FFF2-40B4-BE49-F238E27FC236}">
                  <a16:creationId xmlns:a16="http://schemas.microsoft.com/office/drawing/2014/main" id="{6460D3E3-FF5E-4B03-AF26-4580777184B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7" name="Straight Connector 806">
              <a:extLst>
                <a:ext uri="{FF2B5EF4-FFF2-40B4-BE49-F238E27FC236}">
                  <a16:creationId xmlns:a16="http://schemas.microsoft.com/office/drawing/2014/main" id="{1B4025A7-3925-4D08-A62E-E9F383BB89E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8" name="Arc 807">
              <a:extLst>
                <a:ext uri="{FF2B5EF4-FFF2-40B4-BE49-F238E27FC236}">
                  <a16:creationId xmlns:a16="http://schemas.microsoft.com/office/drawing/2014/main" id="{5FD07B90-A5EC-413E-9388-7843544A4A7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9" name="Straight Connector 808">
              <a:extLst>
                <a:ext uri="{FF2B5EF4-FFF2-40B4-BE49-F238E27FC236}">
                  <a16:creationId xmlns:a16="http://schemas.microsoft.com/office/drawing/2014/main" id="{811EDB57-E29C-40C9-AD9E-9CE8B5C0350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10" name="Straight Connector 809">
              <a:extLst>
                <a:ext uri="{FF2B5EF4-FFF2-40B4-BE49-F238E27FC236}">
                  <a16:creationId xmlns:a16="http://schemas.microsoft.com/office/drawing/2014/main" id="{0010D7EB-7127-4218-85DF-4494C42E883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1" name="Oval 810">
              <a:extLst>
                <a:ext uri="{FF2B5EF4-FFF2-40B4-BE49-F238E27FC236}">
                  <a16:creationId xmlns:a16="http://schemas.microsoft.com/office/drawing/2014/main" id="{2A864CB8-DDF3-4C2C-8E35-DBBBE28C78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Arc 811">
              <a:extLst>
                <a:ext uri="{FF2B5EF4-FFF2-40B4-BE49-F238E27FC236}">
                  <a16:creationId xmlns:a16="http://schemas.microsoft.com/office/drawing/2014/main" id="{4CCE990D-F32C-4D9D-B121-4684D5187C7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3" name="Arc 812">
              <a:extLst>
                <a:ext uri="{FF2B5EF4-FFF2-40B4-BE49-F238E27FC236}">
                  <a16:creationId xmlns:a16="http://schemas.microsoft.com/office/drawing/2014/main" id="{EE3915F4-57A0-4C49-B4E0-E33EB351FAC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4" name="Arc 813">
              <a:extLst>
                <a:ext uri="{FF2B5EF4-FFF2-40B4-BE49-F238E27FC236}">
                  <a16:creationId xmlns:a16="http://schemas.microsoft.com/office/drawing/2014/main" id="{B54A5A71-CC0F-40E4-92A0-80DC76BD71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5" name="Arc 814">
              <a:extLst>
                <a:ext uri="{FF2B5EF4-FFF2-40B4-BE49-F238E27FC236}">
                  <a16:creationId xmlns:a16="http://schemas.microsoft.com/office/drawing/2014/main" id="{6FC7CF4F-5CE0-4FC2-9254-DE7D6706BAC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6" name="Straight Connector 815">
              <a:extLst>
                <a:ext uri="{FF2B5EF4-FFF2-40B4-BE49-F238E27FC236}">
                  <a16:creationId xmlns:a16="http://schemas.microsoft.com/office/drawing/2014/main" id="{B744DFB0-C900-49B0-97E8-038023A2FA8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94BE9114-A264-42B1-AE02-E1FF53DAFDA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02D47F83-238B-4FB8-803F-F872699F442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9" name="Group 818">
            <a:extLst>
              <a:ext uri="{FF2B5EF4-FFF2-40B4-BE49-F238E27FC236}">
                <a16:creationId xmlns:a16="http://schemas.microsoft.com/office/drawing/2014/main" id="{871920A4-CE26-4218-B0F0-1479DBBD804B}"/>
              </a:ext>
            </a:extLst>
          </p:cNvPr>
          <p:cNvGrpSpPr/>
          <p:nvPr/>
        </p:nvGrpSpPr>
        <p:grpSpPr>
          <a:xfrm rot="2540802">
            <a:off x="4535724" y="6524625"/>
            <a:ext cx="544580" cy="346135"/>
            <a:chOff x="1459148" y="544749"/>
            <a:chExt cx="7412477" cy="5661498"/>
          </a:xfrm>
        </p:grpSpPr>
        <p:sp>
          <p:nvSpPr>
            <p:cNvPr id="820" name="Arc 819">
              <a:extLst>
                <a:ext uri="{FF2B5EF4-FFF2-40B4-BE49-F238E27FC236}">
                  <a16:creationId xmlns:a16="http://schemas.microsoft.com/office/drawing/2014/main" id="{35FFBCF7-973F-4EB0-9C8B-C6E030B87A1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1" name="Straight Connector 820">
              <a:extLst>
                <a:ext uri="{FF2B5EF4-FFF2-40B4-BE49-F238E27FC236}">
                  <a16:creationId xmlns:a16="http://schemas.microsoft.com/office/drawing/2014/main" id="{8DA01F13-6EF1-42A2-AFDB-5D712BDBA04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2" name="Arc 821">
              <a:extLst>
                <a:ext uri="{FF2B5EF4-FFF2-40B4-BE49-F238E27FC236}">
                  <a16:creationId xmlns:a16="http://schemas.microsoft.com/office/drawing/2014/main" id="{99130A32-0A7D-492A-AC66-DD30CEAA0BC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3" name="Straight Connector 822">
              <a:extLst>
                <a:ext uri="{FF2B5EF4-FFF2-40B4-BE49-F238E27FC236}">
                  <a16:creationId xmlns:a16="http://schemas.microsoft.com/office/drawing/2014/main" id="{078D3FE3-520F-4061-A3C1-4C045BB4BDF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4" name="Straight Connector 823">
              <a:extLst>
                <a:ext uri="{FF2B5EF4-FFF2-40B4-BE49-F238E27FC236}">
                  <a16:creationId xmlns:a16="http://schemas.microsoft.com/office/drawing/2014/main" id="{DDF916E5-0A00-417A-A053-DB5DC63E846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5" name="Oval 824">
              <a:extLst>
                <a:ext uri="{FF2B5EF4-FFF2-40B4-BE49-F238E27FC236}">
                  <a16:creationId xmlns:a16="http://schemas.microsoft.com/office/drawing/2014/main" id="{82630343-D5A1-44F7-87F6-46C5305FD84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6" name="Arc 825">
              <a:extLst>
                <a:ext uri="{FF2B5EF4-FFF2-40B4-BE49-F238E27FC236}">
                  <a16:creationId xmlns:a16="http://schemas.microsoft.com/office/drawing/2014/main" id="{A595A36D-3648-4652-B255-BDD6620D5E6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7" name="Arc 826">
              <a:extLst>
                <a:ext uri="{FF2B5EF4-FFF2-40B4-BE49-F238E27FC236}">
                  <a16:creationId xmlns:a16="http://schemas.microsoft.com/office/drawing/2014/main" id="{11CBDD90-4709-462E-B42C-F64FAAEBF41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8" name="Arc 827">
              <a:extLst>
                <a:ext uri="{FF2B5EF4-FFF2-40B4-BE49-F238E27FC236}">
                  <a16:creationId xmlns:a16="http://schemas.microsoft.com/office/drawing/2014/main" id="{2E06A724-0CE5-4E6C-8B44-048557F3FE7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9" name="Arc 828">
              <a:extLst>
                <a:ext uri="{FF2B5EF4-FFF2-40B4-BE49-F238E27FC236}">
                  <a16:creationId xmlns:a16="http://schemas.microsoft.com/office/drawing/2014/main" id="{29E3050E-1B60-41F8-B302-868CF8B9443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0" name="Straight Connector 829">
              <a:extLst>
                <a:ext uri="{FF2B5EF4-FFF2-40B4-BE49-F238E27FC236}">
                  <a16:creationId xmlns:a16="http://schemas.microsoft.com/office/drawing/2014/main" id="{ED515AD7-DA67-4A68-9A44-5BACFE5EE4C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D54B2390-C644-4920-9071-4C8B36E215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2" name="Straight Connector 831">
              <a:extLst>
                <a:ext uri="{FF2B5EF4-FFF2-40B4-BE49-F238E27FC236}">
                  <a16:creationId xmlns:a16="http://schemas.microsoft.com/office/drawing/2014/main" id="{48BE9347-CD2C-46EB-A82D-4EE21550811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3" name="Group 832">
            <a:extLst>
              <a:ext uri="{FF2B5EF4-FFF2-40B4-BE49-F238E27FC236}">
                <a16:creationId xmlns:a16="http://schemas.microsoft.com/office/drawing/2014/main" id="{1C1E9353-6010-489B-B420-683DA75674FF}"/>
              </a:ext>
            </a:extLst>
          </p:cNvPr>
          <p:cNvGrpSpPr/>
          <p:nvPr/>
        </p:nvGrpSpPr>
        <p:grpSpPr>
          <a:xfrm rot="2540802">
            <a:off x="4850049" y="6524625"/>
            <a:ext cx="544580" cy="346135"/>
            <a:chOff x="1459148" y="544749"/>
            <a:chExt cx="7412477" cy="5661498"/>
          </a:xfrm>
        </p:grpSpPr>
        <p:sp>
          <p:nvSpPr>
            <p:cNvPr id="834" name="Arc 833">
              <a:extLst>
                <a:ext uri="{FF2B5EF4-FFF2-40B4-BE49-F238E27FC236}">
                  <a16:creationId xmlns:a16="http://schemas.microsoft.com/office/drawing/2014/main" id="{CC82F2E6-1AC4-4C3C-AB47-0270A3568A9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5" name="Straight Connector 834">
              <a:extLst>
                <a:ext uri="{FF2B5EF4-FFF2-40B4-BE49-F238E27FC236}">
                  <a16:creationId xmlns:a16="http://schemas.microsoft.com/office/drawing/2014/main" id="{864D7E8F-C44C-40AD-8EDB-E422FC07A70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6" name="Arc 835">
              <a:extLst>
                <a:ext uri="{FF2B5EF4-FFF2-40B4-BE49-F238E27FC236}">
                  <a16:creationId xmlns:a16="http://schemas.microsoft.com/office/drawing/2014/main" id="{D7DEE7EA-5A01-403E-AB9C-EB2284E2372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7" name="Straight Connector 836">
              <a:extLst>
                <a:ext uri="{FF2B5EF4-FFF2-40B4-BE49-F238E27FC236}">
                  <a16:creationId xmlns:a16="http://schemas.microsoft.com/office/drawing/2014/main" id="{0D1A2165-EA66-48D0-9C52-8105F6E065B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8" name="Straight Connector 837">
              <a:extLst>
                <a:ext uri="{FF2B5EF4-FFF2-40B4-BE49-F238E27FC236}">
                  <a16:creationId xmlns:a16="http://schemas.microsoft.com/office/drawing/2014/main" id="{8E378BAD-E84A-4436-92FD-AE40EE834DB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9" name="Oval 838">
              <a:extLst>
                <a:ext uri="{FF2B5EF4-FFF2-40B4-BE49-F238E27FC236}">
                  <a16:creationId xmlns:a16="http://schemas.microsoft.com/office/drawing/2014/main" id="{D69DD02B-BB12-4FE9-9DD2-493DD7922EC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Arc 839">
              <a:extLst>
                <a:ext uri="{FF2B5EF4-FFF2-40B4-BE49-F238E27FC236}">
                  <a16:creationId xmlns:a16="http://schemas.microsoft.com/office/drawing/2014/main" id="{149CC0F2-1B38-4487-8368-43F2D181338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1" name="Arc 840">
              <a:extLst>
                <a:ext uri="{FF2B5EF4-FFF2-40B4-BE49-F238E27FC236}">
                  <a16:creationId xmlns:a16="http://schemas.microsoft.com/office/drawing/2014/main" id="{55429421-312B-4D8D-B745-EC0B1E8D12B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2" name="Arc 841">
              <a:extLst>
                <a:ext uri="{FF2B5EF4-FFF2-40B4-BE49-F238E27FC236}">
                  <a16:creationId xmlns:a16="http://schemas.microsoft.com/office/drawing/2014/main" id="{27FE1CF8-CD2E-4EAD-AA7E-056D031AE56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3" name="Arc 842">
              <a:extLst>
                <a:ext uri="{FF2B5EF4-FFF2-40B4-BE49-F238E27FC236}">
                  <a16:creationId xmlns:a16="http://schemas.microsoft.com/office/drawing/2014/main" id="{E37197B2-2C09-4306-8FE6-A272581170C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4" name="Straight Connector 843">
              <a:extLst>
                <a:ext uri="{FF2B5EF4-FFF2-40B4-BE49-F238E27FC236}">
                  <a16:creationId xmlns:a16="http://schemas.microsoft.com/office/drawing/2014/main" id="{233E1C55-A0D5-499D-B040-EA31FD5501F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CD4EEA6B-29C6-4355-B22B-E44361EA1A6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6" name="Straight Connector 845">
              <a:extLst>
                <a:ext uri="{FF2B5EF4-FFF2-40B4-BE49-F238E27FC236}">
                  <a16:creationId xmlns:a16="http://schemas.microsoft.com/office/drawing/2014/main" id="{593127EF-F921-42AD-80DB-D4348891384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7" name="Group 846">
            <a:extLst>
              <a:ext uri="{FF2B5EF4-FFF2-40B4-BE49-F238E27FC236}">
                <a16:creationId xmlns:a16="http://schemas.microsoft.com/office/drawing/2014/main" id="{D5ED4910-9BBF-4093-90DF-8AAB23845F86}"/>
              </a:ext>
            </a:extLst>
          </p:cNvPr>
          <p:cNvGrpSpPr/>
          <p:nvPr/>
        </p:nvGrpSpPr>
        <p:grpSpPr>
          <a:xfrm rot="2540802">
            <a:off x="5164374" y="6524625"/>
            <a:ext cx="544580" cy="346135"/>
            <a:chOff x="1459148" y="544749"/>
            <a:chExt cx="7412477" cy="5661498"/>
          </a:xfrm>
        </p:grpSpPr>
        <p:sp>
          <p:nvSpPr>
            <p:cNvPr id="848" name="Arc 847">
              <a:extLst>
                <a:ext uri="{FF2B5EF4-FFF2-40B4-BE49-F238E27FC236}">
                  <a16:creationId xmlns:a16="http://schemas.microsoft.com/office/drawing/2014/main" id="{005AC51F-663B-4178-950B-552CFDE5A16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9" name="Straight Connector 848">
              <a:extLst>
                <a:ext uri="{FF2B5EF4-FFF2-40B4-BE49-F238E27FC236}">
                  <a16:creationId xmlns:a16="http://schemas.microsoft.com/office/drawing/2014/main" id="{4FCC6535-C6CC-4659-B8B5-B039CB2BCF9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50" name="Arc 849">
              <a:extLst>
                <a:ext uri="{FF2B5EF4-FFF2-40B4-BE49-F238E27FC236}">
                  <a16:creationId xmlns:a16="http://schemas.microsoft.com/office/drawing/2014/main" id="{CA3EEEF6-6FC4-466C-80E8-773D7C4A0A1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1" name="Straight Connector 850">
              <a:extLst>
                <a:ext uri="{FF2B5EF4-FFF2-40B4-BE49-F238E27FC236}">
                  <a16:creationId xmlns:a16="http://schemas.microsoft.com/office/drawing/2014/main" id="{B6BF2AC3-576A-4DB5-AB68-4049190CF7D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2" name="Straight Connector 851">
              <a:extLst>
                <a:ext uri="{FF2B5EF4-FFF2-40B4-BE49-F238E27FC236}">
                  <a16:creationId xmlns:a16="http://schemas.microsoft.com/office/drawing/2014/main" id="{F174BBC6-5D8D-4A0B-9DFE-EFDAFE2EE33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3" name="Oval 852">
              <a:extLst>
                <a:ext uri="{FF2B5EF4-FFF2-40B4-BE49-F238E27FC236}">
                  <a16:creationId xmlns:a16="http://schemas.microsoft.com/office/drawing/2014/main" id="{EB0B9A1A-B286-471D-9FEB-647BA6D4DA1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4" name="Arc 853">
              <a:extLst>
                <a:ext uri="{FF2B5EF4-FFF2-40B4-BE49-F238E27FC236}">
                  <a16:creationId xmlns:a16="http://schemas.microsoft.com/office/drawing/2014/main" id="{E219AB93-0016-4944-868E-3832385F00A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5" name="Arc 854">
              <a:extLst>
                <a:ext uri="{FF2B5EF4-FFF2-40B4-BE49-F238E27FC236}">
                  <a16:creationId xmlns:a16="http://schemas.microsoft.com/office/drawing/2014/main" id="{FAD9CDAD-C55F-4A34-9280-AD445E8252E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6" name="Arc 855">
              <a:extLst>
                <a:ext uri="{FF2B5EF4-FFF2-40B4-BE49-F238E27FC236}">
                  <a16:creationId xmlns:a16="http://schemas.microsoft.com/office/drawing/2014/main" id="{AC55109E-F74B-4DBA-9E51-7E805A791CC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7" name="Arc 856">
              <a:extLst>
                <a:ext uri="{FF2B5EF4-FFF2-40B4-BE49-F238E27FC236}">
                  <a16:creationId xmlns:a16="http://schemas.microsoft.com/office/drawing/2014/main" id="{C8A7638B-C959-4D80-8305-0FD92572B0F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8" name="Straight Connector 857">
              <a:extLst>
                <a:ext uri="{FF2B5EF4-FFF2-40B4-BE49-F238E27FC236}">
                  <a16:creationId xmlns:a16="http://schemas.microsoft.com/office/drawing/2014/main" id="{D9C4FED1-7B34-4F33-95F3-FE5E6CE6810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87AA502A-BC6F-42C0-8771-93E19D55B0C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60" name="Straight Connector 859">
              <a:extLst>
                <a:ext uri="{FF2B5EF4-FFF2-40B4-BE49-F238E27FC236}">
                  <a16:creationId xmlns:a16="http://schemas.microsoft.com/office/drawing/2014/main" id="{AF4A8067-D6EB-4C78-AB68-55FDE3DAFC0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1" name="Group 860">
            <a:extLst>
              <a:ext uri="{FF2B5EF4-FFF2-40B4-BE49-F238E27FC236}">
                <a16:creationId xmlns:a16="http://schemas.microsoft.com/office/drawing/2014/main" id="{ECC54F64-8ADB-4F54-BC6D-6427CA26D7DE}"/>
              </a:ext>
            </a:extLst>
          </p:cNvPr>
          <p:cNvGrpSpPr/>
          <p:nvPr/>
        </p:nvGrpSpPr>
        <p:grpSpPr>
          <a:xfrm rot="2540802">
            <a:off x="5478699" y="6524625"/>
            <a:ext cx="544580" cy="346135"/>
            <a:chOff x="1459148" y="544749"/>
            <a:chExt cx="7412477" cy="5661498"/>
          </a:xfrm>
        </p:grpSpPr>
        <p:sp>
          <p:nvSpPr>
            <p:cNvPr id="862" name="Arc 861">
              <a:extLst>
                <a:ext uri="{FF2B5EF4-FFF2-40B4-BE49-F238E27FC236}">
                  <a16:creationId xmlns:a16="http://schemas.microsoft.com/office/drawing/2014/main" id="{2AB19E50-746B-424A-AE29-901E0166DAC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3" name="Straight Connector 862">
              <a:extLst>
                <a:ext uri="{FF2B5EF4-FFF2-40B4-BE49-F238E27FC236}">
                  <a16:creationId xmlns:a16="http://schemas.microsoft.com/office/drawing/2014/main" id="{D95524A3-4456-40AF-AF10-1C703BDBDA7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4" name="Arc 863">
              <a:extLst>
                <a:ext uri="{FF2B5EF4-FFF2-40B4-BE49-F238E27FC236}">
                  <a16:creationId xmlns:a16="http://schemas.microsoft.com/office/drawing/2014/main" id="{6919B4AC-2D10-4D6A-80C3-CDA24063FF9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5" name="Straight Connector 864">
              <a:extLst>
                <a:ext uri="{FF2B5EF4-FFF2-40B4-BE49-F238E27FC236}">
                  <a16:creationId xmlns:a16="http://schemas.microsoft.com/office/drawing/2014/main" id="{87F872E7-9883-40FC-BD93-B663469DC90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6" name="Straight Connector 865">
              <a:extLst>
                <a:ext uri="{FF2B5EF4-FFF2-40B4-BE49-F238E27FC236}">
                  <a16:creationId xmlns:a16="http://schemas.microsoft.com/office/drawing/2014/main" id="{5C5EAA0F-6D99-4ECE-917F-E5A6949978A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7" name="Oval 866">
              <a:extLst>
                <a:ext uri="{FF2B5EF4-FFF2-40B4-BE49-F238E27FC236}">
                  <a16:creationId xmlns:a16="http://schemas.microsoft.com/office/drawing/2014/main" id="{B9AC8619-0BE7-43D8-81B8-85A21FB4687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Arc 867">
              <a:extLst>
                <a:ext uri="{FF2B5EF4-FFF2-40B4-BE49-F238E27FC236}">
                  <a16:creationId xmlns:a16="http://schemas.microsoft.com/office/drawing/2014/main" id="{BAFC8151-0CCA-4F51-B036-6E402F57C82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9" name="Arc 868">
              <a:extLst>
                <a:ext uri="{FF2B5EF4-FFF2-40B4-BE49-F238E27FC236}">
                  <a16:creationId xmlns:a16="http://schemas.microsoft.com/office/drawing/2014/main" id="{C81D04B3-EA5B-4AD0-83C8-CBF6AADC27D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0" name="Arc 869">
              <a:extLst>
                <a:ext uri="{FF2B5EF4-FFF2-40B4-BE49-F238E27FC236}">
                  <a16:creationId xmlns:a16="http://schemas.microsoft.com/office/drawing/2014/main" id="{8447329C-1959-4DF7-B83A-841D904F0F5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1" name="Arc 870">
              <a:extLst>
                <a:ext uri="{FF2B5EF4-FFF2-40B4-BE49-F238E27FC236}">
                  <a16:creationId xmlns:a16="http://schemas.microsoft.com/office/drawing/2014/main" id="{A29D5311-2E02-4F66-B3FE-0E53D844A84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2" name="Straight Connector 871">
              <a:extLst>
                <a:ext uri="{FF2B5EF4-FFF2-40B4-BE49-F238E27FC236}">
                  <a16:creationId xmlns:a16="http://schemas.microsoft.com/office/drawing/2014/main" id="{9F229E45-1E91-4EAD-993F-8BA6B90BA78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9934664A-7EA4-4ABC-8320-A63D41A0AB8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4" name="Straight Connector 873">
              <a:extLst>
                <a:ext uri="{FF2B5EF4-FFF2-40B4-BE49-F238E27FC236}">
                  <a16:creationId xmlns:a16="http://schemas.microsoft.com/office/drawing/2014/main" id="{0CE7F96B-4E2A-4B2D-8891-B346BDD86AC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5" name="Group 874">
            <a:extLst>
              <a:ext uri="{FF2B5EF4-FFF2-40B4-BE49-F238E27FC236}">
                <a16:creationId xmlns:a16="http://schemas.microsoft.com/office/drawing/2014/main" id="{7D761349-E7B6-42AD-8DFB-CA70BF5E0771}"/>
              </a:ext>
            </a:extLst>
          </p:cNvPr>
          <p:cNvGrpSpPr/>
          <p:nvPr/>
        </p:nvGrpSpPr>
        <p:grpSpPr>
          <a:xfrm rot="2540802">
            <a:off x="5793024" y="6524625"/>
            <a:ext cx="544580" cy="346135"/>
            <a:chOff x="1459148" y="544749"/>
            <a:chExt cx="7412477" cy="5661498"/>
          </a:xfrm>
        </p:grpSpPr>
        <p:sp>
          <p:nvSpPr>
            <p:cNvPr id="876" name="Arc 875">
              <a:extLst>
                <a:ext uri="{FF2B5EF4-FFF2-40B4-BE49-F238E27FC236}">
                  <a16:creationId xmlns:a16="http://schemas.microsoft.com/office/drawing/2014/main" id="{99136B6A-28F0-44D3-B9A9-CFE683F9EAC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7" name="Straight Connector 876">
              <a:extLst>
                <a:ext uri="{FF2B5EF4-FFF2-40B4-BE49-F238E27FC236}">
                  <a16:creationId xmlns:a16="http://schemas.microsoft.com/office/drawing/2014/main" id="{E634E3E2-F33A-42A5-9C89-D41C42DBD9B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8" name="Arc 877">
              <a:extLst>
                <a:ext uri="{FF2B5EF4-FFF2-40B4-BE49-F238E27FC236}">
                  <a16:creationId xmlns:a16="http://schemas.microsoft.com/office/drawing/2014/main" id="{81025193-0946-4057-AFB9-9ABFBCD8836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9" name="Straight Connector 878">
              <a:extLst>
                <a:ext uri="{FF2B5EF4-FFF2-40B4-BE49-F238E27FC236}">
                  <a16:creationId xmlns:a16="http://schemas.microsoft.com/office/drawing/2014/main" id="{75EC7D42-1C72-4794-A686-CF3E3EDD670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80" name="Straight Connector 879">
              <a:extLst>
                <a:ext uri="{FF2B5EF4-FFF2-40B4-BE49-F238E27FC236}">
                  <a16:creationId xmlns:a16="http://schemas.microsoft.com/office/drawing/2014/main" id="{DEABDA53-4F16-473B-9FB5-1B8F9062F2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1" name="Oval 880">
              <a:extLst>
                <a:ext uri="{FF2B5EF4-FFF2-40B4-BE49-F238E27FC236}">
                  <a16:creationId xmlns:a16="http://schemas.microsoft.com/office/drawing/2014/main" id="{8921D0C8-4D6B-4440-B369-59D6F672EB6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Arc 881">
              <a:extLst>
                <a:ext uri="{FF2B5EF4-FFF2-40B4-BE49-F238E27FC236}">
                  <a16:creationId xmlns:a16="http://schemas.microsoft.com/office/drawing/2014/main" id="{DB516988-549F-4485-A62B-0BEBB0542AF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3" name="Arc 882">
              <a:extLst>
                <a:ext uri="{FF2B5EF4-FFF2-40B4-BE49-F238E27FC236}">
                  <a16:creationId xmlns:a16="http://schemas.microsoft.com/office/drawing/2014/main" id="{5D0EF011-20D4-425B-B400-25AFC373A34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4" name="Arc 883">
              <a:extLst>
                <a:ext uri="{FF2B5EF4-FFF2-40B4-BE49-F238E27FC236}">
                  <a16:creationId xmlns:a16="http://schemas.microsoft.com/office/drawing/2014/main" id="{0EB02180-86A5-446D-B361-79C635191EE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5" name="Arc 884">
              <a:extLst>
                <a:ext uri="{FF2B5EF4-FFF2-40B4-BE49-F238E27FC236}">
                  <a16:creationId xmlns:a16="http://schemas.microsoft.com/office/drawing/2014/main" id="{660F4895-1EC7-480F-88E1-B5003F0C765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6" name="Straight Connector 885">
              <a:extLst>
                <a:ext uri="{FF2B5EF4-FFF2-40B4-BE49-F238E27FC236}">
                  <a16:creationId xmlns:a16="http://schemas.microsoft.com/office/drawing/2014/main" id="{2EC09063-2355-4791-BB59-904B48CE08C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3BEAA833-ACA4-4C8C-A72E-6E73759C099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a:extLst>
                <a:ext uri="{FF2B5EF4-FFF2-40B4-BE49-F238E27FC236}">
                  <a16:creationId xmlns:a16="http://schemas.microsoft.com/office/drawing/2014/main" id="{335FC968-1F8D-481A-B2E5-B882711CF22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9" name="Group 888">
            <a:extLst>
              <a:ext uri="{FF2B5EF4-FFF2-40B4-BE49-F238E27FC236}">
                <a16:creationId xmlns:a16="http://schemas.microsoft.com/office/drawing/2014/main" id="{2A183E93-1FD1-4EA4-A658-301E5AC04455}"/>
              </a:ext>
            </a:extLst>
          </p:cNvPr>
          <p:cNvGrpSpPr/>
          <p:nvPr/>
        </p:nvGrpSpPr>
        <p:grpSpPr>
          <a:xfrm rot="2540802">
            <a:off x="6107349" y="6524625"/>
            <a:ext cx="544580" cy="346135"/>
            <a:chOff x="1459148" y="544749"/>
            <a:chExt cx="7412477" cy="5661498"/>
          </a:xfrm>
        </p:grpSpPr>
        <p:sp>
          <p:nvSpPr>
            <p:cNvPr id="890" name="Arc 889">
              <a:extLst>
                <a:ext uri="{FF2B5EF4-FFF2-40B4-BE49-F238E27FC236}">
                  <a16:creationId xmlns:a16="http://schemas.microsoft.com/office/drawing/2014/main" id="{AA243FF5-31BC-49A9-A43E-65B3055E951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1" name="Straight Connector 890">
              <a:extLst>
                <a:ext uri="{FF2B5EF4-FFF2-40B4-BE49-F238E27FC236}">
                  <a16:creationId xmlns:a16="http://schemas.microsoft.com/office/drawing/2014/main" id="{E1AD7B69-67A1-451D-8CD6-63ABB680401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2" name="Arc 891">
              <a:extLst>
                <a:ext uri="{FF2B5EF4-FFF2-40B4-BE49-F238E27FC236}">
                  <a16:creationId xmlns:a16="http://schemas.microsoft.com/office/drawing/2014/main" id="{09EE03A5-B1CA-4D0D-86F6-39F292165DD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3" name="Straight Connector 892">
              <a:extLst>
                <a:ext uri="{FF2B5EF4-FFF2-40B4-BE49-F238E27FC236}">
                  <a16:creationId xmlns:a16="http://schemas.microsoft.com/office/drawing/2014/main" id="{E887882E-2792-49F7-BB16-87639ADA8B4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4" name="Straight Connector 893">
              <a:extLst>
                <a:ext uri="{FF2B5EF4-FFF2-40B4-BE49-F238E27FC236}">
                  <a16:creationId xmlns:a16="http://schemas.microsoft.com/office/drawing/2014/main" id="{B2381655-476D-4191-B09F-DD0FABCDF9F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5" name="Oval 894">
              <a:extLst>
                <a:ext uri="{FF2B5EF4-FFF2-40B4-BE49-F238E27FC236}">
                  <a16:creationId xmlns:a16="http://schemas.microsoft.com/office/drawing/2014/main" id="{01C05A7A-7075-4745-8517-2A5C6EA5909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Arc 895">
              <a:extLst>
                <a:ext uri="{FF2B5EF4-FFF2-40B4-BE49-F238E27FC236}">
                  <a16:creationId xmlns:a16="http://schemas.microsoft.com/office/drawing/2014/main" id="{4C0E7B10-A700-4991-99FC-16DA2D9939E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7" name="Arc 896">
              <a:extLst>
                <a:ext uri="{FF2B5EF4-FFF2-40B4-BE49-F238E27FC236}">
                  <a16:creationId xmlns:a16="http://schemas.microsoft.com/office/drawing/2014/main" id="{6D7891DD-C8EC-4E8F-8D23-70AA284FC97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8" name="Arc 897">
              <a:extLst>
                <a:ext uri="{FF2B5EF4-FFF2-40B4-BE49-F238E27FC236}">
                  <a16:creationId xmlns:a16="http://schemas.microsoft.com/office/drawing/2014/main" id="{875077C4-6B7F-4857-A355-ED50189DF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9" name="Arc 898">
              <a:extLst>
                <a:ext uri="{FF2B5EF4-FFF2-40B4-BE49-F238E27FC236}">
                  <a16:creationId xmlns:a16="http://schemas.microsoft.com/office/drawing/2014/main" id="{58B8F91F-4F79-4782-976A-A24285BD423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0" name="Straight Connector 899">
              <a:extLst>
                <a:ext uri="{FF2B5EF4-FFF2-40B4-BE49-F238E27FC236}">
                  <a16:creationId xmlns:a16="http://schemas.microsoft.com/office/drawing/2014/main" id="{CC6F8771-254B-4519-BF2A-10A4FA496A5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A6A67D1B-AFFA-42DD-BD4B-74773B28679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2" name="Straight Connector 901">
              <a:extLst>
                <a:ext uri="{FF2B5EF4-FFF2-40B4-BE49-F238E27FC236}">
                  <a16:creationId xmlns:a16="http://schemas.microsoft.com/office/drawing/2014/main" id="{A725E1F7-A93B-4160-AD37-B13C290D0F9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3" name="Group 902">
            <a:extLst>
              <a:ext uri="{FF2B5EF4-FFF2-40B4-BE49-F238E27FC236}">
                <a16:creationId xmlns:a16="http://schemas.microsoft.com/office/drawing/2014/main" id="{F780D182-FCEB-4C61-BBE2-63E5ED565705}"/>
              </a:ext>
            </a:extLst>
          </p:cNvPr>
          <p:cNvGrpSpPr/>
          <p:nvPr/>
        </p:nvGrpSpPr>
        <p:grpSpPr>
          <a:xfrm rot="2540802">
            <a:off x="6421674" y="6524625"/>
            <a:ext cx="544580" cy="346135"/>
            <a:chOff x="1459148" y="544749"/>
            <a:chExt cx="7412477" cy="5661498"/>
          </a:xfrm>
        </p:grpSpPr>
        <p:sp>
          <p:nvSpPr>
            <p:cNvPr id="904" name="Arc 903">
              <a:extLst>
                <a:ext uri="{FF2B5EF4-FFF2-40B4-BE49-F238E27FC236}">
                  <a16:creationId xmlns:a16="http://schemas.microsoft.com/office/drawing/2014/main" id="{F4C83A69-C20B-4872-99DD-A8B0864ECCC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5" name="Straight Connector 904">
              <a:extLst>
                <a:ext uri="{FF2B5EF4-FFF2-40B4-BE49-F238E27FC236}">
                  <a16:creationId xmlns:a16="http://schemas.microsoft.com/office/drawing/2014/main" id="{E9A00C29-F43C-43FF-8EB1-B93764B178D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6" name="Arc 905">
              <a:extLst>
                <a:ext uri="{FF2B5EF4-FFF2-40B4-BE49-F238E27FC236}">
                  <a16:creationId xmlns:a16="http://schemas.microsoft.com/office/drawing/2014/main" id="{F1EDE1C6-0C47-4040-BF12-2C82FDD3D2F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7" name="Straight Connector 906">
              <a:extLst>
                <a:ext uri="{FF2B5EF4-FFF2-40B4-BE49-F238E27FC236}">
                  <a16:creationId xmlns:a16="http://schemas.microsoft.com/office/drawing/2014/main" id="{A31BDEBB-FEC7-42C7-A034-A615F47A1D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8" name="Straight Connector 907">
              <a:extLst>
                <a:ext uri="{FF2B5EF4-FFF2-40B4-BE49-F238E27FC236}">
                  <a16:creationId xmlns:a16="http://schemas.microsoft.com/office/drawing/2014/main" id="{39072B28-138E-423D-99B7-8C6B66B55D6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9" name="Oval 908">
              <a:extLst>
                <a:ext uri="{FF2B5EF4-FFF2-40B4-BE49-F238E27FC236}">
                  <a16:creationId xmlns:a16="http://schemas.microsoft.com/office/drawing/2014/main" id="{E16C851A-5FD9-4881-9B7C-AE25F465D83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Arc 909">
              <a:extLst>
                <a:ext uri="{FF2B5EF4-FFF2-40B4-BE49-F238E27FC236}">
                  <a16:creationId xmlns:a16="http://schemas.microsoft.com/office/drawing/2014/main" id="{5261F6AF-EB19-42B6-8D03-2B7784CFD0F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1" name="Arc 910">
              <a:extLst>
                <a:ext uri="{FF2B5EF4-FFF2-40B4-BE49-F238E27FC236}">
                  <a16:creationId xmlns:a16="http://schemas.microsoft.com/office/drawing/2014/main" id="{12EED2A4-FF3F-4939-81F0-1A1AF789A29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2" name="Arc 911">
              <a:extLst>
                <a:ext uri="{FF2B5EF4-FFF2-40B4-BE49-F238E27FC236}">
                  <a16:creationId xmlns:a16="http://schemas.microsoft.com/office/drawing/2014/main" id="{CE23F769-D474-485C-9345-87A1EA9416E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3" name="Arc 912">
              <a:extLst>
                <a:ext uri="{FF2B5EF4-FFF2-40B4-BE49-F238E27FC236}">
                  <a16:creationId xmlns:a16="http://schemas.microsoft.com/office/drawing/2014/main" id="{8DE94B1E-8151-4C25-87C9-389391B36B5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4" name="Straight Connector 913">
              <a:extLst>
                <a:ext uri="{FF2B5EF4-FFF2-40B4-BE49-F238E27FC236}">
                  <a16:creationId xmlns:a16="http://schemas.microsoft.com/office/drawing/2014/main" id="{4074AEBF-C3E7-4240-AE34-6684085100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F355DA48-E470-4742-BD21-30085F80D08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a:extLst>
                <a:ext uri="{FF2B5EF4-FFF2-40B4-BE49-F238E27FC236}">
                  <a16:creationId xmlns:a16="http://schemas.microsoft.com/office/drawing/2014/main" id="{9F96C908-D9BE-4232-A955-52BA9F93293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7" name="Group 916">
            <a:extLst>
              <a:ext uri="{FF2B5EF4-FFF2-40B4-BE49-F238E27FC236}">
                <a16:creationId xmlns:a16="http://schemas.microsoft.com/office/drawing/2014/main" id="{9B10DFA3-BFEF-4604-B294-3A0BE55596EE}"/>
              </a:ext>
            </a:extLst>
          </p:cNvPr>
          <p:cNvGrpSpPr/>
          <p:nvPr/>
        </p:nvGrpSpPr>
        <p:grpSpPr>
          <a:xfrm rot="2540802">
            <a:off x="6735999" y="6524625"/>
            <a:ext cx="544580" cy="346135"/>
            <a:chOff x="1459148" y="544749"/>
            <a:chExt cx="7412477" cy="5661498"/>
          </a:xfrm>
        </p:grpSpPr>
        <p:sp>
          <p:nvSpPr>
            <p:cNvPr id="918" name="Arc 917">
              <a:extLst>
                <a:ext uri="{FF2B5EF4-FFF2-40B4-BE49-F238E27FC236}">
                  <a16:creationId xmlns:a16="http://schemas.microsoft.com/office/drawing/2014/main" id="{33BF12AC-EBEE-4B7D-9476-062781D42E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9" name="Straight Connector 918">
              <a:extLst>
                <a:ext uri="{FF2B5EF4-FFF2-40B4-BE49-F238E27FC236}">
                  <a16:creationId xmlns:a16="http://schemas.microsoft.com/office/drawing/2014/main" id="{87E3E234-8BCD-4700-91E1-35DBA0F78DE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20" name="Arc 919">
              <a:extLst>
                <a:ext uri="{FF2B5EF4-FFF2-40B4-BE49-F238E27FC236}">
                  <a16:creationId xmlns:a16="http://schemas.microsoft.com/office/drawing/2014/main" id="{37CB9D93-6A0E-48D9-9A94-2DD394B912E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1" name="Straight Connector 920">
              <a:extLst>
                <a:ext uri="{FF2B5EF4-FFF2-40B4-BE49-F238E27FC236}">
                  <a16:creationId xmlns:a16="http://schemas.microsoft.com/office/drawing/2014/main" id="{335699E1-BCF1-4DB3-9E34-0E840EF1EF8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2" name="Straight Connector 921">
              <a:extLst>
                <a:ext uri="{FF2B5EF4-FFF2-40B4-BE49-F238E27FC236}">
                  <a16:creationId xmlns:a16="http://schemas.microsoft.com/office/drawing/2014/main" id="{58A62F92-9357-4B05-A3FA-0F8B9493514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3" name="Oval 922">
              <a:extLst>
                <a:ext uri="{FF2B5EF4-FFF2-40B4-BE49-F238E27FC236}">
                  <a16:creationId xmlns:a16="http://schemas.microsoft.com/office/drawing/2014/main" id="{B1B673DD-EF86-4139-AD6A-C0E45D10A23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4" name="Arc 923">
              <a:extLst>
                <a:ext uri="{FF2B5EF4-FFF2-40B4-BE49-F238E27FC236}">
                  <a16:creationId xmlns:a16="http://schemas.microsoft.com/office/drawing/2014/main" id="{39D14E33-D34F-4EBD-93D2-1C963C6ECD9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5" name="Arc 924">
              <a:extLst>
                <a:ext uri="{FF2B5EF4-FFF2-40B4-BE49-F238E27FC236}">
                  <a16:creationId xmlns:a16="http://schemas.microsoft.com/office/drawing/2014/main" id="{75EF0A53-8A9B-4922-8C09-88571E70E58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6" name="Arc 925">
              <a:extLst>
                <a:ext uri="{FF2B5EF4-FFF2-40B4-BE49-F238E27FC236}">
                  <a16:creationId xmlns:a16="http://schemas.microsoft.com/office/drawing/2014/main" id="{4D21009A-7ADB-4C7B-B89E-5DCC0B00333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7" name="Arc 926">
              <a:extLst>
                <a:ext uri="{FF2B5EF4-FFF2-40B4-BE49-F238E27FC236}">
                  <a16:creationId xmlns:a16="http://schemas.microsoft.com/office/drawing/2014/main" id="{918901C5-D78A-48CF-BCA7-AA6C553FDFF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8" name="Straight Connector 927">
              <a:extLst>
                <a:ext uri="{FF2B5EF4-FFF2-40B4-BE49-F238E27FC236}">
                  <a16:creationId xmlns:a16="http://schemas.microsoft.com/office/drawing/2014/main" id="{630A3B92-63DE-495F-81A2-0BD31217FFA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0F8C3FC3-CAAA-4F85-8052-2402A4D19A1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a:extLst>
                <a:ext uri="{FF2B5EF4-FFF2-40B4-BE49-F238E27FC236}">
                  <a16:creationId xmlns:a16="http://schemas.microsoft.com/office/drawing/2014/main" id="{4D1D1A41-F85E-4DB1-8049-5E258469E4B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1" name="Group 930">
            <a:extLst>
              <a:ext uri="{FF2B5EF4-FFF2-40B4-BE49-F238E27FC236}">
                <a16:creationId xmlns:a16="http://schemas.microsoft.com/office/drawing/2014/main" id="{180DB7A3-2A14-4AC7-985D-B7121A3BFFA4}"/>
              </a:ext>
            </a:extLst>
          </p:cNvPr>
          <p:cNvGrpSpPr/>
          <p:nvPr/>
        </p:nvGrpSpPr>
        <p:grpSpPr>
          <a:xfrm rot="2540802">
            <a:off x="7050324" y="6524625"/>
            <a:ext cx="544580" cy="346135"/>
            <a:chOff x="1459148" y="544749"/>
            <a:chExt cx="7412477" cy="5661498"/>
          </a:xfrm>
        </p:grpSpPr>
        <p:sp>
          <p:nvSpPr>
            <p:cNvPr id="932" name="Arc 931">
              <a:extLst>
                <a:ext uri="{FF2B5EF4-FFF2-40B4-BE49-F238E27FC236}">
                  <a16:creationId xmlns:a16="http://schemas.microsoft.com/office/drawing/2014/main" id="{616115E2-C525-49EB-AF82-04E778B6569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3" name="Straight Connector 932">
              <a:extLst>
                <a:ext uri="{FF2B5EF4-FFF2-40B4-BE49-F238E27FC236}">
                  <a16:creationId xmlns:a16="http://schemas.microsoft.com/office/drawing/2014/main" id="{B42ED93F-1DE3-46E5-BA7C-03D044738C4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4" name="Arc 933">
              <a:extLst>
                <a:ext uri="{FF2B5EF4-FFF2-40B4-BE49-F238E27FC236}">
                  <a16:creationId xmlns:a16="http://schemas.microsoft.com/office/drawing/2014/main" id="{0E4DF34F-6497-4072-9887-FD4C5E89BAE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5" name="Straight Connector 934">
              <a:extLst>
                <a:ext uri="{FF2B5EF4-FFF2-40B4-BE49-F238E27FC236}">
                  <a16:creationId xmlns:a16="http://schemas.microsoft.com/office/drawing/2014/main" id="{24A4ED69-52C6-4D6A-A9A6-EE83A8D681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61FBDCA5-AF30-48A8-9766-E56B88774D8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7" name="Oval 936">
              <a:extLst>
                <a:ext uri="{FF2B5EF4-FFF2-40B4-BE49-F238E27FC236}">
                  <a16:creationId xmlns:a16="http://schemas.microsoft.com/office/drawing/2014/main" id="{C48CA24D-43A8-47D5-B33E-A5E714F952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Arc 937">
              <a:extLst>
                <a:ext uri="{FF2B5EF4-FFF2-40B4-BE49-F238E27FC236}">
                  <a16:creationId xmlns:a16="http://schemas.microsoft.com/office/drawing/2014/main" id="{D10052C4-004B-4AEF-8166-D1C97EBFFF7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9" name="Arc 938">
              <a:extLst>
                <a:ext uri="{FF2B5EF4-FFF2-40B4-BE49-F238E27FC236}">
                  <a16:creationId xmlns:a16="http://schemas.microsoft.com/office/drawing/2014/main" id="{53966949-DE08-4866-A1DF-64394AC52F0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0" name="Arc 939">
              <a:extLst>
                <a:ext uri="{FF2B5EF4-FFF2-40B4-BE49-F238E27FC236}">
                  <a16:creationId xmlns:a16="http://schemas.microsoft.com/office/drawing/2014/main" id="{E6D00B99-A50F-4315-80C6-72B5F480771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1" name="Arc 940">
              <a:extLst>
                <a:ext uri="{FF2B5EF4-FFF2-40B4-BE49-F238E27FC236}">
                  <a16:creationId xmlns:a16="http://schemas.microsoft.com/office/drawing/2014/main" id="{A61076A2-9483-4B9E-B27B-42A91D48297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2" name="Straight Connector 941">
              <a:extLst>
                <a:ext uri="{FF2B5EF4-FFF2-40B4-BE49-F238E27FC236}">
                  <a16:creationId xmlns:a16="http://schemas.microsoft.com/office/drawing/2014/main" id="{F0C0FAC1-329E-4A64-AD45-5110A3F596B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355A8594-3920-4BFD-8281-009308BF171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5270B5F8-A727-46C3-BBB6-EBC7EEC50F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5" name="Group 944">
            <a:extLst>
              <a:ext uri="{FF2B5EF4-FFF2-40B4-BE49-F238E27FC236}">
                <a16:creationId xmlns:a16="http://schemas.microsoft.com/office/drawing/2014/main" id="{96F12D21-2701-4DDF-B94C-624E5E318F6D}"/>
              </a:ext>
            </a:extLst>
          </p:cNvPr>
          <p:cNvGrpSpPr/>
          <p:nvPr/>
        </p:nvGrpSpPr>
        <p:grpSpPr>
          <a:xfrm rot="2540802">
            <a:off x="7364649" y="6524625"/>
            <a:ext cx="544580" cy="346135"/>
            <a:chOff x="1459148" y="544749"/>
            <a:chExt cx="7412477" cy="5661498"/>
          </a:xfrm>
        </p:grpSpPr>
        <p:sp>
          <p:nvSpPr>
            <p:cNvPr id="946" name="Arc 945">
              <a:extLst>
                <a:ext uri="{FF2B5EF4-FFF2-40B4-BE49-F238E27FC236}">
                  <a16:creationId xmlns:a16="http://schemas.microsoft.com/office/drawing/2014/main" id="{6EADD5D1-B254-4CDB-B500-B70D4F91579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7" name="Straight Connector 946">
              <a:extLst>
                <a:ext uri="{FF2B5EF4-FFF2-40B4-BE49-F238E27FC236}">
                  <a16:creationId xmlns:a16="http://schemas.microsoft.com/office/drawing/2014/main" id="{F4A32FFF-B711-47FC-AFF5-16B6CDAD872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8" name="Arc 947">
              <a:extLst>
                <a:ext uri="{FF2B5EF4-FFF2-40B4-BE49-F238E27FC236}">
                  <a16:creationId xmlns:a16="http://schemas.microsoft.com/office/drawing/2014/main" id="{2DFC4AA6-C3CB-47DF-A9BC-3B409F6E2D2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9" name="Straight Connector 948">
              <a:extLst>
                <a:ext uri="{FF2B5EF4-FFF2-40B4-BE49-F238E27FC236}">
                  <a16:creationId xmlns:a16="http://schemas.microsoft.com/office/drawing/2014/main" id="{A4633924-4971-4548-B375-3A0EFC946A6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50" name="Straight Connector 949">
              <a:extLst>
                <a:ext uri="{FF2B5EF4-FFF2-40B4-BE49-F238E27FC236}">
                  <a16:creationId xmlns:a16="http://schemas.microsoft.com/office/drawing/2014/main" id="{D9F4FD43-A5D6-4A7A-A66E-D07331CCF6A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1" name="Oval 950">
              <a:extLst>
                <a:ext uri="{FF2B5EF4-FFF2-40B4-BE49-F238E27FC236}">
                  <a16:creationId xmlns:a16="http://schemas.microsoft.com/office/drawing/2014/main" id="{9F49A88B-F76F-45C6-B61B-0D8416B7E9F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Arc 951">
              <a:extLst>
                <a:ext uri="{FF2B5EF4-FFF2-40B4-BE49-F238E27FC236}">
                  <a16:creationId xmlns:a16="http://schemas.microsoft.com/office/drawing/2014/main" id="{9373B70B-1C01-44E7-B2B2-B9EA6ABFDFF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3" name="Arc 952">
              <a:extLst>
                <a:ext uri="{FF2B5EF4-FFF2-40B4-BE49-F238E27FC236}">
                  <a16:creationId xmlns:a16="http://schemas.microsoft.com/office/drawing/2014/main" id="{8CA01945-6136-47E9-8B82-E2B8829A73B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4" name="Arc 953">
              <a:extLst>
                <a:ext uri="{FF2B5EF4-FFF2-40B4-BE49-F238E27FC236}">
                  <a16:creationId xmlns:a16="http://schemas.microsoft.com/office/drawing/2014/main" id="{010EA038-76AF-4E3E-80AC-DB486644D70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5" name="Arc 954">
              <a:extLst>
                <a:ext uri="{FF2B5EF4-FFF2-40B4-BE49-F238E27FC236}">
                  <a16:creationId xmlns:a16="http://schemas.microsoft.com/office/drawing/2014/main" id="{B27BD0C1-781F-454C-A27A-884FC22B91A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6" name="Straight Connector 955">
              <a:extLst>
                <a:ext uri="{FF2B5EF4-FFF2-40B4-BE49-F238E27FC236}">
                  <a16:creationId xmlns:a16="http://schemas.microsoft.com/office/drawing/2014/main" id="{C90B391A-8BBF-40E2-8DFD-FCCE8A9B6D1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D1F76C13-4830-4BB1-A471-C3376CBD6A0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A9992147-A512-4972-A71A-D8E6DD52412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9" name="Group 958">
            <a:extLst>
              <a:ext uri="{FF2B5EF4-FFF2-40B4-BE49-F238E27FC236}">
                <a16:creationId xmlns:a16="http://schemas.microsoft.com/office/drawing/2014/main" id="{3D6A861F-3A18-4A1E-827B-E858A7DB3938}"/>
              </a:ext>
            </a:extLst>
          </p:cNvPr>
          <p:cNvGrpSpPr/>
          <p:nvPr/>
        </p:nvGrpSpPr>
        <p:grpSpPr>
          <a:xfrm rot="2540802">
            <a:off x="7678974" y="6524625"/>
            <a:ext cx="544580" cy="346135"/>
            <a:chOff x="1459148" y="544749"/>
            <a:chExt cx="7412477" cy="5661498"/>
          </a:xfrm>
        </p:grpSpPr>
        <p:sp>
          <p:nvSpPr>
            <p:cNvPr id="960" name="Arc 959">
              <a:extLst>
                <a:ext uri="{FF2B5EF4-FFF2-40B4-BE49-F238E27FC236}">
                  <a16:creationId xmlns:a16="http://schemas.microsoft.com/office/drawing/2014/main" id="{41EACE8A-19CE-4EA5-884B-6F204AE65D2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1" name="Straight Connector 960">
              <a:extLst>
                <a:ext uri="{FF2B5EF4-FFF2-40B4-BE49-F238E27FC236}">
                  <a16:creationId xmlns:a16="http://schemas.microsoft.com/office/drawing/2014/main" id="{9559911E-F72D-47CA-9278-EAB529E8492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2" name="Arc 961">
              <a:extLst>
                <a:ext uri="{FF2B5EF4-FFF2-40B4-BE49-F238E27FC236}">
                  <a16:creationId xmlns:a16="http://schemas.microsoft.com/office/drawing/2014/main" id="{B0F01219-036F-4057-B43E-22CA7189339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3" name="Straight Connector 962">
              <a:extLst>
                <a:ext uri="{FF2B5EF4-FFF2-40B4-BE49-F238E27FC236}">
                  <a16:creationId xmlns:a16="http://schemas.microsoft.com/office/drawing/2014/main" id="{33CAF55C-694B-46E7-B8BE-B0B42054D03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4" name="Straight Connector 963">
              <a:extLst>
                <a:ext uri="{FF2B5EF4-FFF2-40B4-BE49-F238E27FC236}">
                  <a16:creationId xmlns:a16="http://schemas.microsoft.com/office/drawing/2014/main" id="{971ECD4E-E38C-4091-B30C-DD197A4176D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5" name="Oval 964">
              <a:extLst>
                <a:ext uri="{FF2B5EF4-FFF2-40B4-BE49-F238E27FC236}">
                  <a16:creationId xmlns:a16="http://schemas.microsoft.com/office/drawing/2014/main" id="{17F44D0A-5BAC-40E2-B36A-9C3EBE1A8B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6" name="Arc 965">
              <a:extLst>
                <a:ext uri="{FF2B5EF4-FFF2-40B4-BE49-F238E27FC236}">
                  <a16:creationId xmlns:a16="http://schemas.microsoft.com/office/drawing/2014/main" id="{BE833AC6-77DF-465B-A4ED-DA81AB5C2C2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7" name="Arc 966">
              <a:extLst>
                <a:ext uri="{FF2B5EF4-FFF2-40B4-BE49-F238E27FC236}">
                  <a16:creationId xmlns:a16="http://schemas.microsoft.com/office/drawing/2014/main" id="{7E0C138E-1B58-4CF6-B1FF-EB3CB516B3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8" name="Arc 967">
              <a:extLst>
                <a:ext uri="{FF2B5EF4-FFF2-40B4-BE49-F238E27FC236}">
                  <a16:creationId xmlns:a16="http://schemas.microsoft.com/office/drawing/2014/main" id="{83C92C56-6F22-49E0-BE6F-6A859BF82F2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9" name="Arc 968">
              <a:extLst>
                <a:ext uri="{FF2B5EF4-FFF2-40B4-BE49-F238E27FC236}">
                  <a16:creationId xmlns:a16="http://schemas.microsoft.com/office/drawing/2014/main" id="{11F4639C-2E1F-46A7-A579-92089224ECF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0" name="Straight Connector 969">
              <a:extLst>
                <a:ext uri="{FF2B5EF4-FFF2-40B4-BE49-F238E27FC236}">
                  <a16:creationId xmlns:a16="http://schemas.microsoft.com/office/drawing/2014/main" id="{DDDDF144-66F0-4F66-BBAA-A0E411514D3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62CABDC0-B382-4BC3-947F-9C02BA2098D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a:extLst>
                <a:ext uri="{FF2B5EF4-FFF2-40B4-BE49-F238E27FC236}">
                  <a16:creationId xmlns:a16="http://schemas.microsoft.com/office/drawing/2014/main" id="{B13BAF92-CB22-4F4F-8ACC-F1173CAD6E4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3" name="Group 972">
            <a:extLst>
              <a:ext uri="{FF2B5EF4-FFF2-40B4-BE49-F238E27FC236}">
                <a16:creationId xmlns:a16="http://schemas.microsoft.com/office/drawing/2014/main" id="{7C26D351-FD1D-4A47-B9B7-4BECA3D46CDC}"/>
              </a:ext>
            </a:extLst>
          </p:cNvPr>
          <p:cNvGrpSpPr/>
          <p:nvPr/>
        </p:nvGrpSpPr>
        <p:grpSpPr>
          <a:xfrm rot="2540802">
            <a:off x="7993299" y="6524625"/>
            <a:ext cx="544580" cy="346135"/>
            <a:chOff x="1459148" y="544749"/>
            <a:chExt cx="7412477" cy="5661498"/>
          </a:xfrm>
        </p:grpSpPr>
        <p:sp>
          <p:nvSpPr>
            <p:cNvPr id="974" name="Arc 973">
              <a:extLst>
                <a:ext uri="{FF2B5EF4-FFF2-40B4-BE49-F238E27FC236}">
                  <a16:creationId xmlns:a16="http://schemas.microsoft.com/office/drawing/2014/main" id="{177485D1-EC66-45A2-815F-43D8A87E55C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5" name="Straight Connector 974">
              <a:extLst>
                <a:ext uri="{FF2B5EF4-FFF2-40B4-BE49-F238E27FC236}">
                  <a16:creationId xmlns:a16="http://schemas.microsoft.com/office/drawing/2014/main" id="{D6B2691F-D27B-4C08-BC67-650E16F7D69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6" name="Arc 975">
              <a:extLst>
                <a:ext uri="{FF2B5EF4-FFF2-40B4-BE49-F238E27FC236}">
                  <a16:creationId xmlns:a16="http://schemas.microsoft.com/office/drawing/2014/main" id="{467F7EF4-677F-4093-9033-209260892D6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7" name="Straight Connector 976">
              <a:extLst>
                <a:ext uri="{FF2B5EF4-FFF2-40B4-BE49-F238E27FC236}">
                  <a16:creationId xmlns:a16="http://schemas.microsoft.com/office/drawing/2014/main" id="{A92146D1-6453-4976-BEDA-17998548073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8" name="Straight Connector 977">
              <a:extLst>
                <a:ext uri="{FF2B5EF4-FFF2-40B4-BE49-F238E27FC236}">
                  <a16:creationId xmlns:a16="http://schemas.microsoft.com/office/drawing/2014/main" id="{A48D5D2F-4EFE-4E8A-86A2-8E766AC18CB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9" name="Oval 978">
              <a:extLst>
                <a:ext uri="{FF2B5EF4-FFF2-40B4-BE49-F238E27FC236}">
                  <a16:creationId xmlns:a16="http://schemas.microsoft.com/office/drawing/2014/main" id="{0EEF6B5E-D9F8-49C4-81C0-8A2C59177C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0" name="Arc 979">
              <a:extLst>
                <a:ext uri="{FF2B5EF4-FFF2-40B4-BE49-F238E27FC236}">
                  <a16:creationId xmlns:a16="http://schemas.microsoft.com/office/drawing/2014/main" id="{50EBA3BA-FAE8-46B0-8F58-AB0B9B17B46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1" name="Arc 980">
              <a:extLst>
                <a:ext uri="{FF2B5EF4-FFF2-40B4-BE49-F238E27FC236}">
                  <a16:creationId xmlns:a16="http://schemas.microsoft.com/office/drawing/2014/main" id="{1F710579-9003-423D-AC2B-D712800E15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2" name="Arc 981">
              <a:extLst>
                <a:ext uri="{FF2B5EF4-FFF2-40B4-BE49-F238E27FC236}">
                  <a16:creationId xmlns:a16="http://schemas.microsoft.com/office/drawing/2014/main" id="{E756CF47-3841-426A-B35A-889036ACB6E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3" name="Arc 982">
              <a:extLst>
                <a:ext uri="{FF2B5EF4-FFF2-40B4-BE49-F238E27FC236}">
                  <a16:creationId xmlns:a16="http://schemas.microsoft.com/office/drawing/2014/main" id="{7F26C3CE-EB19-4752-9A45-9C8C23BFF33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4" name="Straight Connector 983">
              <a:extLst>
                <a:ext uri="{FF2B5EF4-FFF2-40B4-BE49-F238E27FC236}">
                  <a16:creationId xmlns:a16="http://schemas.microsoft.com/office/drawing/2014/main" id="{1B439450-7A57-420E-A2D0-18D73E45291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B5740121-3758-48DB-BBA5-1BEA6F93E65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a:extLst>
                <a:ext uri="{FF2B5EF4-FFF2-40B4-BE49-F238E27FC236}">
                  <a16:creationId xmlns:a16="http://schemas.microsoft.com/office/drawing/2014/main" id="{488698BE-418F-46C9-90D5-69EF8BDAD3F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7" name="Group 986">
            <a:extLst>
              <a:ext uri="{FF2B5EF4-FFF2-40B4-BE49-F238E27FC236}">
                <a16:creationId xmlns:a16="http://schemas.microsoft.com/office/drawing/2014/main" id="{2471C2EA-96C8-4ED6-8A9C-DE81A359D571}"/>
              </a:ext>
            </a:extLst>
          </p:cNvPr>
          <p:cNvGrpSpPr/>
          <p:nvPr/>
        </p:nvGrpSpPr>
        <p:grpSpPr>
          <a:xfrm rot="2540802">
            <a:off x="8307624" y="6524625"/>
            <a:ext cx="544580" cy="346135"/>
            <a:chOff x="1459148" y="544749"/>
            <a:chExt cx="7412477" cy="5661498"/>
          </a:xfrm>
        </p:grpSpPr>
        <p:sp>
          <p:nvSpPr>
            <p:cNvPr id="988" name="Arc 987">
              <a:extLst>
                <a:ext uri="{FF2B5EF4-FFF2-40B4-BE49-F238E27FC236}">
                  <a16:creationId xmlns:a16="http://schemas.microsoft.com/office/drawing/2014/main" id="{C7E1EDCE-AC1A-4A35-AD1A-0C19FF68D1A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9" name="Straight Connector 988">
              <a:extLst>
                <a:ext uri="{FF2B5EF4-FFF2-40B4-BE49-F238E27FC236}">
                  <a16:creationId xmlns:a16="http://schemas.microsoft.com/office/drawing/2014/main" id="{86134515-3FD1-4FA4-9C42-4F26DA4B016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90" name="Arc 989">
              <a:extLst>
                <a:ext uri="{FF2B5EF4-FFF2-40B4-BE49-F238E27FC236}">
                  <a16:creationId xmlns:a16="http://schemas.microsoft.com/office/drawing/2014/main" id="{A2045649-861A-4251-AC75-B4CF9CC8655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1" name="Straight Connector 990">
              <a:extLst>
                <a:ext uri="{FF2B5EF4-FFF2-40B4-BE49-F238E27FC236}">
                  <a16:creationId xmlns:a16="http://schemas.microsoft.com/office/drawing/2014/main" id="{220130B7-453A-4ACA-BC19-2F1F1B6AB62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98AE424C-C6F9-436D-89EC-18B6AB756F7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3" name="Oval 992">
              <a:extLst>
                <a:ext uri="{FF2B5EF4-FFF2-40B4-BE49-F238E27FC236}">
                  <a16:creationId xmlns:a16="http://schemas.microsoft.com/office/drawing/2014/main" id="{AA0C6D2E-2E44-40F2-9A2F-5F6CEB5AC65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4" name="Arc 993">
              <a:extLst>
                <a:ext uri="{FF2B5EF4-FFF2-40B4-BE49-F238E27FC236}">
                  <a16:creationId xmlns:a16="http://schemas.microsoft.com/office/drawing/2014/main" id="{93824C3B-CBDF-484E-A729-45BE10F5B34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5" name="Arc 994">
              <a:extLst>
                <a:ext uri="{FF2B5EF4-FFF2-40B4-BE49-F238E27FC236}">
                  <a16:creationId xmlns:a16="http://schemas.microsoft.com/office/drawing/2014/main" id="{4EA433F8-7C5C-4A56-A1FD-3EA97D917B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6" name="Arc 995">
              <a:extLst>
                <a:ext uri="{FF2B5EF4-FFF2-40B4-BE49-F238E27FC236}">
                  <a16:creationId xmlns:a16="http://schemas.microsoft.com/office/drawing/2014/main" id="{73186004-8493-47AC-83BB-15727C666C0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7" name="Arc 996">
              <a:extLst>
                <a:ext uri="{FF2B5EF4-FFF2-40B4-BE49-F238E27FC236}">
                  <a16:creationId xmlns:a16="http://schemas.microsoft.com/office/drawing/2014/main" id="{636AF587-E7C0-40CC-BEF9-7FA89073925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8" name="Straight Connector 997">
              <a:extLst>
                <a:ext uri="{FF2B5EF4-FFF2-40B4-BE49-F238E27FC236}">
                  <a16:creationId xmlns:a16="http://schemas.microsoft.com/office/drawing/2014/main" id="{C6412F8E-E08D-4BAE-B938-15D15E955AE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70791159-8ABB-4B06-9436-7CFDFACF9AA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a:extLst>
                <a:ext uri="{FF2B5EF4-FFF2-40B4-BE49-F238E27FC236}">
                  <a16:creationId xmlns:a16="http://schemas.microsoft.com/office/drawing/2014/main" id="{C66CE4D5-02B0-4C0A-9BFA-FBD765FB0DC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1" name="Group 1000">
            <a:extLst>
              <a:ext uri="{FF2B5EF4-FFF2-40B4-BE49-F238E27FC236}">
                <a16:creationId xmlns:a16="http://schemas.microsoft.com/office/drawing/2014/main" id="{58DAE84E-BE19-4E51-8051-C70B6AB2A2BE}"/>
              </a:ext>
            </a:extLst>
          </p:cNvPr>
          <p:cNvGrpSpPr/>
          <p:nvPr/>
        </p:nvGrpSpPr>
        <p:grpSpPr>
          <a:xfrm rot="2540802">
            <a:off x="8621949" y="6524625"/>
            <a:ext cx="544580" cy="346135"/>
            <a:chOff x="1459148" y="544749"/>
            <a:chExt cx="7412477" cy="5661498"/>
          </a:xfrm>
        </p:grpSpPr>
        <p:sp>
          <p:nvSpPr>
            <p:cNvPr id="1002" name="Arc 1001">
              <a:extLst>
                <a:ext uri="{FF2B5EF4-FFF2-40B4-BE49-F238E27FC236}">
                  <a16:creationId xmlns:a16="http://schemas.microsoft.com/office/drawing/2014/main" id="{F5E9CEA1-B3C1-4623-B301-0BE004FD469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3" name="Straight Connector 1002">
              <a:extLst>
                <a:ext uri="{FF2B5EF4-FFF2-40B4-BE49-F238E27FC236}">
                  <a16:creationId xmlns:a16="http://schemas.microsoft.com/office/drawing/2014/main" id="{EF6BCEC0-C7E2-4391-A7CC-E7C8CC06978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4" name="Arc 1003">
              <a:extLst>
                <a:ext uri="{FF2B5EF4-FFF2-40B4-BE49-F238E27FC236}">
                  <a16:creationId xmlns:a16="http://schemas.microsoft.com/office/drawing/2014/main" id="{7421DB5B-C672-40C8-83FA-7BA51AA9954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5" name="Straight Connector 1004">
              <a:extLst>
                <a:ext uri="{FF2B5EF4-FFF2-40B4-BE49-F238E27FC236}">
                  <a16:creationId xmlns:a16="http://schemas.microsoft.com/office/drawing/2014/main" id="{9A0527D3-CE05-4C4D-86B6-0322CF669DF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6" name="Straight Connector 1005">
              <a:extLst>
                <a:ext uri="{FF2B5EF4-FFF2-40B4-BE49-F238E27FC236}">
                  <a16:creationId xmlns:a16="http://schemas.microsoft.com/office/drawing/2014/main" id="{12AE90D4-B776-4447-A68F-2978E20468E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7" name="Oval 1006">
              <a:extLst>
                <a:ext uri="{FF2B5EF4-FFF2-40B4-BE49-F238E27FC236}">
                  <a16:creationId xmlns:a16="http://schemas.microsoft.com/office/drawing/2014/main" id="{882A58C5-7BD7-4E98-BAD9-E6DB1A0EA8C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8" name="Arc 1007">
              <a:extLst>
                <a:ext uri="{FF2B5EF4-FFF2-40B4-BE49-F238E27FC236}">
                  <a16:creationId xmlns:a16="http://schemas.microsoft.com/office/drawing/2014/main" id="{1ECB4C34-5540-4F18-8E4B-2A627E50CD5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9" name="Arc 1008">
              <a:extLst>
                <a:ext uri="{FF2B5EF4-FFF2-40B4-BE49-F238E27FC236}">
                  <a16:creationId xmlns:a16="http://schemas.microsoft.com/office/drawing/2014/main" id="{313B3F50-7D61-42CD-98EC-C6F42E87719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0" name="Arc 1009">
              <a:extLst>
                <a:ext uri="{FF2B5EF4-FFF2-40B4-BE49-F238E27FC236}">
                  <a16:creationId xmlns:a16="http://schemas.microsoft.com/office/drawing/2014/main" id="{07EAD378-B45A-4947-BC69-9C8537E8E1D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1" name="Arc 1010">
              <a:extLst>
                <a:ext uri="{FF2B5EF4-FFF2-40B4-BE49-F238E27FC236}">
                  <a16:creationId xmlns:a16="http://schemas.microsoft.com/office/drawing/2014/main" id="{ACB8B7F1-5C0E-43AC-82E3-85A7CDB8B7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2" name="Straight Connector 1011">
              <a:extLst>
                <a:ext uri="{FF2B5EF4-FFF2-40B4-BE49-F238E27FC236}">
                  <a16:creationId xmlns:a16="http://schemas.microsoft.com/office/drawing/2014/main" id="{56D2876A-6CEB-4D7C-9CC3-1AFB64611C1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3E4404B4-C60A-4018-B874-EC9B057BF8F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a:extLst>
                <a:ext uri="{FF2B5EF4-FFF2-40B4-BE49-F238E27FC236}">
                  <a16:creationId xmlns:a16="http://schemas.microsoft.com/office/drawing/2014/main" id="{992B9CE6-19B8-4AFB-BAA1-D29192F352E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5" name="Group 1014">
            <a:extLst>
              <a:ext uri="{FF2B5EF4-FFF2-40B4-BE49-F238E27FC236}">
                <a16:creationId xmlns:a16="http://schemas.microsoft.com/office/drawing/2014/main" id="{8F7AD507-BAA4-4340-9F05-9AE33B47177D}"/>
              </a:ext>
            </a:extLst>
          </p:cNvPr>
          <p:cNvGrpSpPr/>
          <p:nvPr/>
        </p:nvGrpSpPr>
        <p:grpSpPr>
          <a:xfrm rot="2540802">
            <a:off x="8936274" y="6524625"/>
            <a:ext cx="544580" cy="346135"/>
            <a:chOff x="1459148" y="544749"/>
            <a:chExt cx="7412477" cy="5661498"/>
          </a:xfrm>
        </p:grpSpPr>
        <p:sp>
          <p:nvSpPr>
            <p:cNvPr id="1016" name="Arc 1015">
              <a:extLst>
                <a:ext uri="{FF2B5EF4-FFF2-40B4-BE49-F238E27FC236}">
                  <a16:creationId xmlns:a16="http://schemas.microsoft.com/office/drawing/2014/main" id="{212406D6-9999-4918-8896-F1E3EC20F4B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7" name="Straight Connector 1016">
              <a:extLst>
                <a:ext uri="{FF2B5EF4-FFF2-40B4-BE49-F238E27FC236}">
                  <a16:creationId xmlns:a16="http://schemas.microsoft.com/office/drawing/2014/main" id="{583BE3D3-5165-4369-85CD-7BC64CE4D70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8" name="Arc 1017">
              <a:extLst>
                <a:ext uri="{FF2B5EF4-FFF2-40B4-BE49-F238E27FC236}">
                  <a16:creationId xmlns:a16="http://schemas.microsoft.com/office/drawing/2014/main" id="{444B1DE0-2C43-447E-B96B-C255A878188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9" name="Straight Connector 1018">
              <a:extLst>
                <a:ext uri="{FF2B5EF4-FFF2-40B4-BE49-F238E27FC236}">
                  <a16:creationId xmlns:a16="http://schemas.microsoft.com/office/drawing/2014/main" id="{23DE461B-0345-422B-A988-3E39540C24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20" name="Straight Connector 1019">
              <a:extLst>
                <a:ext uri="{FF2B5EF4-FFF2-40B4-BE49-F238E27FC236}">
                  <a16:creationId xmlns:a16="http://schemas.microsoft.com/office/drawing/2014/main" id="{57CE8A06-2707-4EAE-8226-903BDDBF0AF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1" name="Oval 1020">
              <a:extLst>
                <a:ext uri="{FF2B5EF4-FFF2-40B4-BE49-F238E27FC236}">
                  <a16:creationId xmlns:a16="http://schemas.microsoft.com/office/drawing/2014/main" id="{EB0680B3-E4C3-415A-B502-BA9B3C57296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2" name="Arc 1021">
              <a:extLst>
                <a:ext uri="{FF2B5EF4-FFF2-40B4-BE49-F238E27FC236}">
                  <a16:creationId xmlns:a16="http://schemas.microsoft.com/office/drawing/2014/main" id="{D80826A6-A6AF-4E8A-97AA-BB3EC706E7C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3" name="Arc 1022">
              <a:extLst>
                <a:ext uri="{FF2B5EF4-FFF2-40B4-BE49-F238E27FC236}">
                  <a16:creationId xmlns:a16="http://schemas.microsoft.com/office/drawing/2014/main" id="{79FC3B71-1B2D-4BB2-92CD-631B50C2A57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4" name="Arc 1023">
              <a:extLst>
                <a:ext uri="{FF2B5EF4-FFF2-40B4-BE49-F238E27FC236}">
                  <a16:creationId xmlns:a16="http://schemas.microsoft.com/office/drawing/2014/main" id="{D987ADE0-844F-43BC-A073-1CF5D784EEC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5" name="Arc 1024">
              <a:extLst>
                <a:ext uri="{FF2B5EF4-FFF2-40B4-BE49-F238E27FC236}">
                  <a16:creationId xmlns:a16="http://schemas.microsoft.com/office/drawing/2014/main" id="{C3828618-1C68-4263-ACE3-F59CF9CCCD6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6" name="Straight Connector 1025">
              <a:extLst>
                <a:ext uri="{FF2B5EF4-FFF2-40B4-BE49-F238E27FC236}">
                  <a16:creationId xmlns:a16="http://schemas.microsoft.com/office/drawing/2014/main" id="{6D445081-F839-470D-8F5E-3CE7D8EFDC9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17BD59BD-8B75-429A-9A7D-F45D08A6F7A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a:extLst>
                <a:ext uri="{FF2B5EF4-FFF2-40B4-BE49-F238E27FC236}">
                  <a16:creationId xmlns:a16="http://schemas.microsoft.com/office/drawing/2014/main" id="{A5D8A246-ACB3-4AE1-AE7B-846FA685851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9" name="Group 1028">
            <a:extLst>
              <a:ext uri="{FF2B5EF4-FFF2-40B4-BE49-F238E27FC236}">
                <a16:creationId xmlns:a16="http://schemas.microsoft.com/office/drawing/2014/main" id="{4CB76750-FD3F-4331-93B9-0B331B214626}"/>
              </a:ext>
            </a:extLst>
          </p:cNvPr>
          <p:cNvGrpSpPr/>
          <p:nvPr/>
        </p:nvGrpSpPr>
        <p:grpSpPr>
          <a:xfrm rot="2540802">
            <a:off x="9250599" y="6524625"/>
            <a:ext cx="544580" cy="346135"/>
            <a:chOff x="1459148" y="544749"/>
            <a:chExt cx="7412477" cy="5661498"/>
          </a:xfrm>
        </p:grpSpPr>
        <p:sp>
          <p:nvSpPr>
            <p:cNvPr id="1030" name="Arc 1029">
              <a:extLst>
                <a:ext uri="{FF2B5EF4-FFF2-40B4-BE49-F238E27FC236}">
                  <a16:creationId xmlns:a16="http://schemas.microsoft.com/office/drawing/2014/main" id="{653CD776-43CE-4A70-98D0-A996E979CBB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1" name="Straight Connector 1030">
              <a:extLst>
                <a:ext uri="{FF2B5EF4-FFF2-40B4-BE49-F238E27FC236}">
                  <a16:creationId xmlns:a16="http://schemas.microsoft.com/office/drawing/2014/main" id="{15B5110C-87F5-4A55-8B21-158EFE91FF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2" name="Arc 1031">
              <a:extLst>
                <a:ext uri="{FF2B5EF4-FFF2-40B4-BE49-F238E27FC236}">
                  <a16:creationId xmlns:a16="http://schemas.microsoft.com/office/drawing/2014/main" id="{0E8381FB-F368-435D-B8DF-F16A2A8F694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3" name="Straight Connector 1032">
              <a:extLst>
                <a:ext uri="{FF2B5EF4-FFF2-40B4-BE49-F238E27FC236}">
                  <a16:creationId xmlns:a16="http://schemas.microsoft.com/office/drawing/2014/main" id="{CB1FA2C4-B668-413B-8C19-959CFAA55B0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4" name="Straight Connector 1033">
              <a:extLst>
                <a:ext uri="{FF2B5EF4-FFF2-40B4-BE49-F238E27FC236}">
                  <a16:creationId xmlns:a16="http://schemas.microsoft.com/office/drawing/2014/main" id="{5F37B6FC-5882-44A5-91B1-FD269B68B6F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5" name="Oval 1034">
              <a:extLst>
                <a:ext uri="{FF2B5EF4-FFF2-40B4-BE49-F238E27FC236}">
                  <a16:creationId xmlns:a16="http://schemas.microsoft.com/office/drawing/2014/main" id="{184D61CB-BB18-45D0-ABE8-67D4E0934B3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Arc 1035">
              <a:extLst>
                <a:ext uri="{FF2B5EF4-FFF2-40B4-BE49-F238E27FC236}">
                  <a16:creationId xmlns:a16="http://schemas.microsoft.com/office/drawing/2014/main" id="{80AD6CB2-B2D3-44EE-99EA-7EFFD83EA2D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7" name="Arc 1036">
              <a:extLst>
                <a:ext uri="{FF2B5EF4-FFF2-40B4-BE49-F238E27FC236}">
                  <a16:creationId xmlns:a16="http://schemas.microsoft.com/office/drawing/2014/main" id="{24457D62-AC68-418D-A3EE-F85A9748F7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8" name="Arc 1037">
              <a:extLst>
                <a:ext uri="{FF2B5EF4-FFF2-40B4-BE49-F238E27FC236}">
                  <a16:creationId xmlns:a16="http://schemas.microsoft.com/office/drawing/2014/main" id="{1EBE4B64-F5B5-42C5-9010-973C0F2F6DF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9" name="Arc 1038">
              <a:extLst>
                <a:ext uri="{FF2B5EF4-FFF2-40B4-BE49-F238E27FC236}">
                  <a16:creationId xmlns:a16="http://schemas.microsoft.com/office/drawing/2014/main" id="{C8C4F33A-BE70-4D0E-947B-014B4160743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0" name="Straight Connector 1039">
              <a:extLst>
                <a:ext uri="{FF2B5EF4-FFF2-40B4-BE49-F238E27FC236}">
                  <a16:creationId xmlns:a16="http://schemas.microsoft.com/office/drawing/2014/main" id="{090A97C5-B0AB-4607-89BD-481FA184CC4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A873E4DD-6F8F-447A-B4E5-D82A5351C94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a:extLst>
                <a:ext uri="{FF2B5EF4-FFF2-40B4-BE49-F238E27FC236}">
                  <a16:creationId xmlns:a16="http://schemas.microsoft.com/office/drawing/2014/main" id="{A9BBC947-6FC9-4431-93FF-AFED29BDE63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3" name="Group 1042">
            <a:extLst>
              <a:ext uri="{FF2B5EF4-FFF2-40B4-BE49-F238E27FC236}">
                <a16:creationId xmlns:a16="http://schemas.microsoft.com/office/drawing/2014/main" id="{E3FF87BA-9B09-4A8D-AB6E-B437DF7E6CFA}"/>
              </a:ext>
            </a:extLst>
          </p:cNvPr>
          <p:cNvGrpSpPr/>
          <p:nvPr/>
        </p:nvGrpSpPr>
        <p:grpSpPr>
          <a:xfrm rot="2540802">
            <a:off x="9564924" y="6524625"/>
            <a:ext cx="544580" cy="346135"/>
            <a:chOff x="1459148" y="544749"/>
            <a:chExt cx="7412477" cy="5661498"/>
          </a:xfrm>
        </p:grpSpPr>
        <p:sp>
          <p:nvSpPr>
            <p:cNvPr id="1044" name="Arc 1043">
              <a:extLst>
                <a:ext uri="{FF2B5EF4-FFF2-40B4-BE49-F238E27FC236}">
                  <a16:creationId xmlns:a16="http://schemas.microsoft.com/office/drawing/2014/main" id="{25F287C3-023F-49D9-9751-6C58DC69E4E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5" name="Straight Connector 1044">
              <a:extLst>
                <a:ext uri="{FF2B5EF4-FFF2-40B4-BE49-F238E27FC236}">
                  <a16:creationId xmlns:a16="http://schemas.microsoft.com/office/drawing/2014/main" id="{81B322E1-D63B-47B1-A705-9696E097655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6" name="Arc 1045">
              <a:extLst>
                <a:ext uri="{FF2B5EF4-FFF2-40B4-BE49-F238E27FC236}">
                  <a16:creationId xmlns:a16="http://schemas.microsoft.com/office/drawing/2014/main" id="{AFCBB400-A8B5-4704-9C1A-047602B517B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7" name="Straight Connector 1046">
              <a:extLst>
                <a:ext uri="{FF2B5EF4-FFF2-40B4-BE49-F238E27FC236}">
                  <a16:creationId xmlns:a16="http://schemas.microsoft.com/office/drawing/2014/main" id="{CD2341BE-94C8-4FC7-8F84-0A35B66EBE1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8" name="Straight Connector 1047">
              <a:extLst>
                <a:ext uri="{FF2B5EF4-FFF2-40B4-BE49-F238E27FC236}">
                  <a16:creationId xmlns:a16="http://schemas.microsoft.com/office/drawing/2014/main" id="{56B8D14A-CB10-43AF-B628-9DB4DA4A0FF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9" name="Oval 1048">
              <a:extLst>
                <a:ext uri="{FF2B5EF4-FFF2-40B4-BE49-F238E27FC236}">
                  <a16:creationId xmlns:a16="http://schemas.microsoft.com/office/drawing/2014/main" id="{B47FFAEA-C09D-48A5-8EEB-CE11EABF653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0" name="Arc 1049">
              <a:extLst>
                <a:ext uri="{FF2B5EF4-FFF2-40B4-BE49-F238E27FC236}">
                  <a16:creationId xmlns:a16="http://schemas.microsoft.com/office/drawing/2014/main" id="{94389491-EF1C-4DBC-819D-85D2E8ECE4F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1" name="Arc 1050">
              <a:extLst>
                <a:ext uri="{FF2B5EF4-FFF2-40B4-BE49-F238E27FC236}">
                  <a16:creationId xmlns:a16="http://schemas.microsoft.com/office/drawing/2014/main" id="{E76E4392-19BC-4C42-937C-31B5D0BE855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2" name="Arc 1051">
              <a:extLst>
                <a:ext uri="{FF2B5EF4-FFF2-40B4-BE49-F238E27FC236}">
                  <a16:creationId xmlns:a16="http://schemas.microsoft.com/office/drawing/2014/main" id="{7688CFEE-BA22-4F3B-A9EF-E83CF5D1BF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3" name="Arc 1052">
              <a:extLst>
                <a:ext uri="{FF2B5EF4-FFF2-40B4-BE49-F238E27FC236}">
                  <a16:creationId xmlns:a16="http://schemas.microsoft.com/office/drawing/2014/main" id="{3A26E964-B87F-4556-AEC9-65030208070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4" name="Straight Connector 1053">
              <a:extLst>
                <a:ext uri="{FF2B5EF4-FFF2-40B4-BE49-F238E27FC236}">
                  <a16:creationId xmlns:a16="http://schemas.microsoft.com/office/drawing/2014/main" id="{EE842AD4-5295-4DB5-AA4A-837DD108DC5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9D18D10F-135F-401B-B610-9C2A9CB7F87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a:extLst>
                <a:ext uri="{FF2B5EF4-FFF2-40B4-BE49-F238E27FC236}">
                  <a16:creationId xmlns:a16="http://schemas.microsoft.com/office/drawing/2014/main" id="{96A8575D-92C2-4C91-B211-A7A11ED08C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7" name="Group 1056">
            <a:extLst>
              <a:ext uri="{FF2B5EF4-FFF2-40B4-BE49-F238E27FC236}">
                <a16:creationId xmlns:a16="http://schemas.microsoft.com/office/drawing/2014/main" id="{D27CC419-97AF-4C84-AF0B-F760CF95105F}"/>
              </a:ext>
            </a:extLst>
          </p:cNvPr>
          <p:cNvGrpSpPr/>
          <p:nvPr/>
        </p:nvGrpSpPr>
        <p:grpSpPr>
          <a:xfrm rot="2540802">
            <a:off x="9879249" y="6524625"/>
            <a:ext cx="544580" cy="346135"/>
            <a:chOff x="1459148" y="544749"/>
            <a:chExt cx="7412477" cy="5661498"/>
          </a:xfrm>
        </p:grpSpPr>
        <p:sp>
          <p:nvSpPr>
            <p:cNvPr id="1058" name="Arc 1057">
              <a:extLst>
                <a:ext uri="{FF2B5EF4-FFF2-40B4-BE49-F238E27FC236}">
                  <a16:creationId xmlns:a16="http://schemas.microsoft.com/office/drawing/2014/main" id="{E40FD43C-5285-43FE-ACCF-AE536A282B7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9" name="Straight Connector 1058">
              <a:extLst>
                <a:ext uri="{FF2B5EF4-FFF2-40B4-BE49-F238E27FC236}">
                  <a16:creationId xmlns:a16="http://schemas.microsoft.com/office/drawing/2014/main" id="{097B3DC9-5975-4542-9F64-883B56C63D7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60" name="Arc 1059">
              <a:extLst>
                <a:ext uri="{FF2B5EF4-FFF2-40B4-BE49-F238E27FC236}">
                  <a16:creationId xmlns:a16="http://schemas.microsoft.com/office/drawing/2014/main" id="{46BA0CDB-EBB7-4648-8602-629DC3EB2AA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1" name="Straight Connector 1060">
              <a:extLst>
                <a:ext uri="{FF2B5EF4-FFF2-40B4-BE49-F238E27FC236}">
                  <a16:creationId xmlns:a16="http://schemas.microsoft.com/office/drawing/2014/main" id="{38DEDF5F-EDF1-43A9-935F-18BE06C4D15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2" name="Straight Connector 1061">
              <a:extLst>
                <a:ext uri="{FF2B5EF4-FFF2-40B4-BE49-F238E27FC236}">
                  <a16:creationId xmlns:a16="http://schemas.microsoft.com/office/drawing/2014/main" id="{21724C45-7020-4EEF-9E03-01C5728171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3" name="Oval 1062">
              <a:extLst>
                <a:ext uri="{FF2B5EF4-FFF2-40B4-BE49-F238E27FC236}">
                  <a16:creationId xmlns:a16="http://schemas.microsoft.com/office/drawing/2014/main" id="{D5D198DF-00C8-43B0-BB38-D26C5227F39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 name="Arc 1063">
              <a:extLst>
                <a:ext uri="{FF2B5EF4-FFF2-40B4-BE49-F238E27FC236}">
                  <a16:creationId xmlns:a16="http://schemas.microsoft.com/office/drawing/2014/main" id="{AC520BCC-2612-48B0-AD6F-FDDA5151DC9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5" name="Arc 1064">
              <a:extLst>
                <a:ext uri="{FF2B5EF4-FFF2-40B4-BE49-F238E27FC236}">
                  <a16:creationId xmlns:a16="http://schemas.microsoft.com/office/drawing/2014/main" id="{F52DA627-AD5E-4FB7-BA95-BFFFD5723D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6" name="Arc 1065">
              <a:extLst>
                <a:ext uri="{FF2B5EF4-FFF2-40B4-BE49-F238E27FC236}">
                  <a16:creationId xmlns:a16="http://schemas.microsoft.com/office/drawing/2014/main" id="{DC098218-E0EF-43A6-B6A2-D0D3849A1AC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7" name="Arc 1066">
              <a:extLst>
                <a:ext uri="{FF2B5EF4-FFF2-40B4-BE49-F238E27FC236}">
                  <a16:creationId xmlns:a16="http://schemas.microsoft.com/office/drawing/2014/main" id="{4628BC46-3DF4-443E-8ED1-4539D672139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8" name="Straight Connector 1067">
              <a:extLst>
                <a:ext uri="{FF2B5EF4-FFF2-40B4-BE49-F238E27FC236}">
                  <a16:creationId xmlns:a16="http://schemas.microsoft.com/office/drawing/2014/main" id="{8F65BD9C-94EE-498B-A1EB-923CA362588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82784625-4F76-4CEC-99D8-26A5F0CC6B9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a:extLst>
                <a:ext uri="{FF2B5EF4-FFF2-40B4-BE49-F238E27FC236}">
                  <a16:creationId xmlns:a16="http://schemas.microsoft.com/office/drawing/2014/main" id="{BA5E0927-A7E7-4C8D-B750-A0CF6000B72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1" name="Group 1070">
            <a:extLst>
              <a:ext uri="{FF2B5EF4-FFF2-40B4-BE49-F238E27FC236}">
                <a16:creationId xmlns:a16="http://schemas.microsoft.com/office/drawing/2014/main" id="{589BA3C3-D047-467D-BC73-9C5DFF50AEE5}"/>
              </a:ext>
            </a:extLst>
          </p:cNvPr>
          <p:cNvGrpSpPr/>
          <p:nvPr/>
        </p:nvGrpSpPr>
        <p:grpSpPr>
          <a:xfrm rot="2540802">
            <a:off x="10193574" y="6524625"/>
            <a:ext cx="544580" cy="346135"/>
            <a:chOff x="1459148" y="544749"/>
            <a:chExt cx="7412477" cy="5661498"/>
          </a:xfrm>
        </p:grpSpPr>
        <p:sp>
          <p:nvSpPr>
            <p:cNvPr id="1072" name="Arc 1071">
              <a:extLst>
                <a:ext uri="{FF2B5EF4-FFF2-40B4-BE49-F238E27FC236}">
                  <a16:creationId xmlns:a16="http://schemas.microsoft.com/office/drawing/2014/main" id="{D2B345B7-F5F4-4DCD-ABCD-514DEB44CC7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3" name="Straight Connector 1072">
              <a:extLst>
                <a:ext uri="{FF2B5EF4-FFF2-40B4-BE49-F238E27FC236}">
                  <a16:creationId xmlns:a16="http://schemas.microsoft.com/office/drawing/2014/main" id="{2E65983B-C46A-4D8A-BC93-DEC78D9CB3C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4" name="Arc 1073">
              <a:extLst>
                <a:ext uri="{FF2B5EF4-FFF2-40B4-BE49-F238E27FC236}">
                  <a16:creationId xmlns:a16="http://schemas.microsoft.com/office/drawing/2014/main" id="{306872A7-3E79-4216-B961-B9D22FD3D2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5" name="Straight Connector 1074">
              <a:extLst>
                <a:ext uri="{FF2B5EF4-FFF2-40B4-BE49-F238E27FC236}">
                  <a16:creationId xmlns:a16="http://schemas.microsoft.com/office/drawing/2014/main" id="{01D279F3-51EC-4E90-A925-ABCD0F5F6B0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6" name="Straight Connector 1075">
              <a:extLst>
                <a:ext uri="{FF2B5EF4-FFF2-40B4-BE49-F238E27FC236}">
                  <a16:creationId xmlns:a16="http://schemas.microsoft.com/office/drawing/2014/main" id="{C0646673-20BE-46F8-974F-04AA6FC72B9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7" name="Oval 1076">
              <a:extLst>
                <a:ext uri="{FF2B5EF4-FFF2-40B4-BE49-F238E27FC236}">
                  <a16:creationId xmlns:a16="http://schemas.microsoft.com/office/drawing/2014/main" id="{E0CCC481-A0F1-42BA-8764-D5A16C5F3B7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Arc 1077">
              <a:extLst>
                <a:ext uri="{FF2B5EF4-FFF2-40B4-BE49-F238E27FC236}">
                  <a16:creationId xmlns:a16="http://schemas.microsoft.com/office/drawing/2014/main" id="{7C550A35-E87D-4A62-A60A-AED50EA02FF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9" name="Arc 1078">
              <a:extLst>
                <a:ext uri="{FF2B5EF4-FFF2-40B4-BE49-F238E27FC236}">
                  <a16:creationId xmlns:a16="http://schemas.microsoft.com/office/drawing/2014/main" id="{F41F3B60-F700-4382-9898-B2AE56AB5A1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0" name="Arc 1079">
              <a:extLst>
                <a:ext uri="{FF2B5EF4-FFF2-40B4-BE49-F238E27FC236}">
                  <a16:creationId xmlns:a16="http://schemas.microsoft.com/office/drawing/2014/main" id="{131E6037-F26A-4C91-9095-A2E97717891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1" name="Arc 1080">
              <a:extLst>
                <a:ext uri="{FF2B5EF4-FFF2-40B4-BE49-F238E27FC236}">
                  <a16:creationId xmlns:a16="http://schemas.microsoft.com/office/drawing/2014/main" id="{1CF2EDAD-08EC-4150-BBD5-1CCEBE413B1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2" name="Straight Connector 1081">
              <a:extLst>
                <a:ext uri="{FF2B5EF4-FFF2-40B4-BE49-F238E27FC236}">
                  <a16:creationId xmlns:a16="http://schemas.microsoft.com/office/drawing/2014/main" id="{E9BB0E82-2C6F-4712-850E-0A038ECB593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FC820170-DB75-4BC0-BB66-777238E08FA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a:extLst>
                <a:ext uri="{FF2B5EF4-FFF2-40B4-BE49-F238E27FC236}">
                  <a16:creationId xmlns:a16="http://schemas.microsoft.com/office/drawing/2014/main" id="{6CDA2DBB-33B6-440B-B2CA-E35DB9EF6B5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5" name="Group 1084">
            <a:extLst>
              <a:ext uri="{FF2B5EF4-FFF2-40B4-BE49-F238E27FC236}">
                <a16:creationId xmlns:a16="http://schemas.microsoft.com/office/drawing/2014/main" id="{1B8650D8-9318-41A8-A858-ABC7B80B2938}"/>
              </a:ext>
            </a:extLst>
          </p:cNvPr>
          <p:cNvGrpSpPr/>
          <p:nvPr/>
        </p:nvGrpSpPr>
        <p:grpSpPr>
          <a:xfrm rot="2540802">
            <a:off x="10507899" y="6524625"/>
            <a:ext cx="544580" cy="346135"/>
            <a:chOff x="1459148" y="544749"/>
            <a:chExt cx="7412477" cy="5661498"/>
          </a:xfrm>
        </p:grpSpPr>
        <p:sp>
          <p:nvSpPr>
            <p:cNvPr id="1086" name="Arc 1085">
              <a:extLst>
                <a:ext uri="{FF2B5EF4-FFF2-40B4-BE49-F238E27FC236}">
                  <a16:creationId xmlns:a16="http://schemas.microsoft.com/office/drawing/2014/main" id="{C84102F6-D0F0-4EC4-A07C-8649327977A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7" name="Straight Connector 1086">
              <a:extLst>
                <a:ext uri="{FF2B5EF4-FFF2-40B4-BE49-F238E27FC236}">
                  <a16:creationId xmlns:a16="http://schemas.microsoft.com/office/drawing/2014/main" id="{096A6D32-084A-431E-851D-CEA48650828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8" name="Arc 1087">
              <a:extLst>
                <a:ext uri="{FF2B5EF4-FFF2-40B4-BE49-F238E27FC236}">
                  <a16:creationId xmlns:a16="http://schemas.microsoft.com/office/drawing/2014/main" id="{4AE65DBE-4745-485D-949E-E9A3BF6D640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9" name="Straight Connector 1088">
              <a:extLst>
                <a:ext uri="{FF2B5EF4-FFF2-40B4-BE49-F238E27FC236}">
                  <a16:creationId xmlns:a16="http://schemas.microsoft.com/office/drawing/2014/main" id="{2A632E1D-A1F4-40E3-896A-68B45320925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90" name="Straight Connector 1089">
              <a:extLst>
                <a:ext uri="{FF2B5EF4-FFF2-40B4-BE49-F238E27FC236}">
                  <a16:creationId xmlns:a16="http://schemas.microsoft.com/office/drawing/2014/main" id="{7505F0EB-25CE-4304-B3D3-D2EB605EB3D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1" name="Oval 1090">
              <a:extLst>
                <a:ext uri="{FF2B5EF4-FFF2-40B4-BE49-F238E27FC236}">
                  <a16:creationId xmlns:a16="http://schemas.microsoft.com/office/drawing/2014/main" id="{9FFC2971-2387-4886-A0F1-70080745C0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2" name="Arc 1091">
              <a:extLst>
                <a:ext uri="{FF2B5EF4-FFF2-40B4-BE49-F238E27FC236}">
                  <a16:creationId xmlns:a16="http://schemas.microsoft.com/office/drawing/2014/main" id="{E744296F-3269-4724-85CF-DC085D3852B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3" name="Arc 1092">
              <a:extLst>
                <a:ext uri="{FF2B5EF4-FFF2-40B4-BE49-F238E27FC236}">
                  <a16:creationId xmlns:a16="http://schemas.microsoft.com/office/drawing/2014/main" id="{D676625E-18D9-4F9E-A434-1841F87AC63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4" name="Arc 1093">
              <a:extLst>
                <a:ext uri="{FF2B5EF4-FFF2-40B4-BE49-F238E27FC236}">
                  <a16:creationId xmlns:a16="http://schemas.microsoft.com/office/drawing/2014/main" id="{83F5E48C-D586-4ABC-B0E1-B28ABF8D503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5" name="Arc 1094">
              <a:extLst>
                <a:ext uri="{FF2B5EF4-FFF2-40B4-BE49-F238E27FC236}">
                  <a16:creationId xmlns:a16="http://schemas.microsoft.com/office/drawing/2014/main" id="{5B5FE997-0D1C-4619-924D-2D319044416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6" name="Straight Connector 1095">
              <a:extLst>
                <a:ext uri="{FF2B5EF4-FFF2-40B4-BE49-F238E27FC236}">
                  <a16:creationId xmlns:a16="http://schemas.microsoft.com/office/drawing/2014/main" id="{5A78D7AE-A9AF-4C86-8FAD-6F5B7D652D2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912307CB-EA7A-4189-A41F-BD9E368AEA6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a:extLst>
                <a:ext uri="{FF2B5EF4-FFF2-40B4-BE49-F238E27FC236}">
                  <a16:creationId xmlns:a16="http://schemas.microsoft.com/office/drawing/2014/main" id="{05E42663-D2C3-40DC-B40C-5AF553DC246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9" name="Group 1098">
            <a:extLst>
              <a:ext uri="{FF2B5EF4-FFF2-40B4-BE49-F238E27FC236}">
                <a16:creationId xmlns:a16="http://schemas.microsoft.com/office/drawing/2014/main" id="{64515685-5DF1-4E04-889C-E12BE413B09C}"/>
              </a:ext>
            </a:extLst>
          </p:cNvPr>
          <p:cNvGrpSpPr/>
          <p:nvPr/>
        </p:nvGrpSpPr>
        <p:grpSpPr>
          <a:xfrm rot="2540802">
            <a:off x="10822224" y="6524625"/>
            <a:ext cx="544580" cy="346135"/>
            <a:chOff x="1459148" y="544749"/>
            <a:chExt cx="7412477" cy="5661498"/>
          </a:xfrm>
        </p:grpSpPr>
        <p:sp>
          <p:nvSpPr>
            <p:cNvPr id="1100" name="Arc 1099">
              <a:extLst>
                <a:ext uri="{FF2B5EF4-FFF2-40B4-BE49-F238E27FC236}">
                  <a16:creationId xmlns:a16="http://schemas.microsoft.com/office/drawing/2014/main" id="{BC65E598-B722-4379-B708-E7EDC8CF268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1" name="Straight Connector 1100">
              <a:extLst>
                <a:ext uri="{FF2B5EF4-FFF2-40B4-BE49-F238E27FC236}">
                  <a16:creationId xmlns:a16="http://schemas.microsoft.com/office/drawing/2014/main" id="{A0252E2D-98EA-4B17-869D-4F603BF363D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2" name="Arc 1101">
              <a:extLst>
                <a:ext uri="{FF2B5EF4-FFF2-40B4-BE49-F238E27FC236}">
                  <a16:creationId xmlns:a16="http://schemas.microsoft.com/office/drawing/2014/main" id="{AF1B9EA7-84EF-4709-BBE9-CDA704AA615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3" name="Straight Connector 1102">
              <a:extLst>
                <a:ext uri="{FF2B5EF4-FFF2-40B4-BE49-F238E27FC236}">
                  <a16:creationId xmlns:a16="http://schemas.microsoft.com/office/drawing/2014/main" id="{CBD8B513-416D-4D82-BEDB-C9C047DD8F6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4" name="Straight Connector 1103">
              <a:extLst>
                <a:ext uri="{FF2B5EF4-FFF2-40B4-BE49-F238E27FC236}">
                  <a16:creationId xmlns:a16="http://schemas.microsoft.com/office/drawing/2014/main" id="{D6CBAA98-0109-4452-8D19-5AA1AC8E7C0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5" name="Oval 1104">
              <a:extLst>
                <a:ext uri="{FF2B5EF4-FFF2-40B4-BE49-F238E27FC236}">
                  <a16:creationId xmlns:a16="http://schemas.microsoft.com/office/drawing/2014/main" id="{55100EEE-74D4-4650-B0C9-D5CCAE7A7E2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6" name="Arc 1105">
              <a:extLst>
                <a:ext uri="{FF2B5EF4-FFF2-40B4-BE49-F238E27FC236}">
                  <a16:creationId xmlns:a16="http://schemas.microsoft.com/office/drawing/2014/main" id="{77E761F9-0A82-48F0-B843-4C82B98D827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7" name="Arc 1106">
              <a:extLst>
                <a:ext uri="{FF2B5EF4-FFF2-40B4-BE49-F238E27FC236}">
                  <a16:creationId xmlns:a16="http://schemas.microsoft.com/office/drawing/2014/main" id="{F9D275AF-3C17-40BA-94CE-C972094D95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8" name="Arc 1107">
              <a:extLst>
                <a:ext uri="{FF2B5EF4-FFF2-40B4-BE49-F238E27FC236}">
                  <a16:creationId xmlns:a16="http://schemas.microsoft.com/office/drawing/2014/main" id="{D162628E-1F4C-493B-81B8-0569BD5E3E4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9" name="Arc 1108">
              <a:extLst>
                <a:ext uri="{FF2B5EF4-FFF2-40B4-BE49-F238E27FC236}">
                  <a16:creationId xmlns:a16="http://schemas.microsoft.com/office/drawing/2014/main" id="{589E8A8E-1CF1-4BC1-A57B-CD25C6BD210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0" name="Straight Connector 1109">
              <a:extLst>
                <a:ext uri="{FF2B5EF4-FFF2-40B4-BE49-F238E27FC236}">
                  <a16:creationId xmlns:a16="http://schemas.microsoft.com/office/drawing/2014/main" id="{C64F4542-5D4D-4B30-BF8A-F567B712F70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6B800062-E784-4032-8637-2AD894B8A3E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a:extLst>
                <a:ext uri="{FF2B5EF4-FFF2-40B4-BE49-F238E27FC236}">
                  <a16:creationId xmlns:a16="http://schemas.microsoft.com/office/drawing/2014/main" id="{26B9A661-66D7-44C1-AD3A-A58C464B5F9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3" name="Group 1112">
            <a:extLst>
              <a:ext uri="{FF2B5EF4-FFF2-40B4-BE49-F238E27FC236}">
                <a16:creationId xmlns:a16="http://schemas.microsoft.com/office/drawing/2014/main" id="{A9EDEB58-FF50-4992-B994-DD9FF0483C97}"/>
              </a:ext>
            </a:extLst>
          </p:cNvPr>
          <p:cNvGrpSpPr/>
          <p:nvPr/>
        </p:nvGrpSpPr>
        <p:grpSpPr>
          <a:xfrm rot="2540802">
            <a:off x="11136549" y="6524625"/>
            <a:ext cx="544580" cy="346135"/>
            <a:chOff x="1459148" y="544749"/>
            <a:chExt cx="7412477" cy="5661498"/>
          </a:xfrm>
        </p:grpSpPr>
        <p:sp>
          <p:nvSpPr>
            <p:cNvPr id="1114" name="Arc 1113">
              <a:extLst>
                <a:ext uri="{FF2B5EF4-FFF2-40B4-BE49-F238E27FC236}">
                  <a16:creationId xmlns:a16="http://schemas.microsoft.com/office/drawing/2014/main" id="{6D5C8B75-6069-4C0D-9A3B-EA1C96DFB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5" name="Straight Connector 1114">
              <a:extLst>
                <a:ext uri="{FF2B5EF4-FFF2-40B4-BE49-F238E27FC236}">
                  <a16:creationId xmlns:a16="http://schemas.microsoft.com/office/drawing/2014/main" id="{19B996BE-0234-4486-A2D6-BA850FB266F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6" name="Arc 1115">
              <a:extLst>
                <a:ext uri="{FF2B5EF4-FFF2-40B4-BE49-F238E27FC236}">
                  <a16:creationId xmlns:a16="http://schemas.microsoft.com/office/drawing/2014/main" id="{0162ADF8-E15C-4C59-8252-7C3FECEC028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7" name="Straight Connector 1116">
              <a:extLst>
                <a:ext uri="{FF2B5EF4-FFF2-40B4-BE49-F238E27FC236}">
                  <a16:creationId xmlns:a16="http://schemas.microsoft.com/office/drawing/2014/main" id="{AD4AD073-FD8E-4F32-8F7E-F59E64E6233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8" name="Straight Connector 1117">
              <a:extLst>
                <a:ext uri="{FF2B5EF4-FFF2-40B4-BE49-F238E27FC236}">
                  <a16:creationId xmlns:a16="http://schemas.microsoft.com/office/drawing/2014/main" id="{B27B8DEF-0142-447F-92D6-A657C23B546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9" name="Oval 1118">
              <a:extLst>
                <a:ext uri="{FF2B5EF4-FFF2-40B4-BE49-F238E27FC236}">
                  <a16:creationId xmlns:a16="http://schemas.microsoft.com/office/drawing/2014/main" id="{AA57F72D-B3CF-4104-AFF5-01573EA76A1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0" name="Arc 1119">
              <a:extLst>
                <a:ext uri="{FF2B5EF4-FFF2-40B4-BE49-F238E27FC236}">
                  <a16:creationId xmlns:a16="http://schemas.microsoft.com/office/drawing/2014/main" id="{24E66739-A5AE-438A-B7AD-A37AB15B4EF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1" name="Arc 1120">
              <a:extLst>
                <a:ext uri="{FF2B5EF4-FFF2-40B4-BE49-F238E27FC236}">
                  <a16:creationId xmlns:a16="http://schemas.microsoft.com/office/drawing/2014/main" id="{C282DBDA-611B-4D9B-B436-AEB66FD41F9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2" name="Arc 1121">
              <a:extLst>
                <a:ext uri="{FF2B5EF4-FFF2-40B4-BE49-F238E27FC236}">
                  <a16:creationId xmlns:a16="http://schemas.microsoft.com/office/drawing/2014/main" id="{61AFDEA3-ABA5-42F1-AE05-070704BDD22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3" name="Arc 1122">
              <a:extLst>
                <a:ext uri="{FF2B5EF4-FFF2-40B4-BE49-F238E27FC236}">
                  <a16:creationId xmlns:a16="http://schemas.microsoft.com/office/drawing/2014/main" id="{F5DB7AA1-46AD-4157-B3F2-4546BD2EB8D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4" name="Straight Connector 1123">
              <a:extLst>
                <a:ext uri="{FF2B5EF4-FFF2-40B4-BE49-F238E27FC236}">
                  <a16:creationId xmlns:a16="http://schemas.microsoft.com/office/drawing/2014/main" id="{9B466C0A-7308-4231-B5B9-6A52376BC91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186EF4D2-7FCF-46EB-98E4-51B22CF4726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a:extLst>
                <a:ext uri="{FF2B5EF4-FFF2-40B4-BE49-F238E27FC236}">
                  <a16:creationId xmlns:a16="http://schemas.microsoft.com/office/drawing/2014/main" id="{86FF3AF5-2DED-4307-AAF5-C06B6B9EAFB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7" name="Group 1126">
            <a:extLst>
              <a:ext uri="{FF2B5EF4-FFF2-40B4-BE49-F238E27FC236}">
                <a16:creationId xmlns:a16="http://schemas.microsoft.com/office/drawing/2014/main" id="{50E085CA-A09A-44B1-AC98-47521D55CB62}"/>
              </a:ext>
            </a:extLst>
          </p:cNvPr>
          <p:cNvGrpSpPr/>
          <p:nvPr/>
        </p:nvGrpSpPr>
        <p:grpSpPr>
          <a:xfrm rot="2540802">
            <a:off x="11450874" y="6524625"/>
            <a:ext cx="544580" cy="346135"/>
            <a:chOff x="1459148" y="544749"/>
            <a:chExt cx="7412477" cy="5661498"/>
          </a:xfrm>
        </p:grpSpPr>
        <p:sp>
          <p:nvSpPr>
            <p:cNvPr id="1128" name="Arc 1127">
              <a:extLst>
                <a:ext uri="{FF2B5EF4-FFF2-40B4-BE49-F238E27FC236}">
                  <a16:creationId xmlns:a16="http://schemas.microsoft.com/office/drawing/2014/main" id="{E93A909C-69E2-4A61-B043-8B550CB00DC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9" name="Straight Connector 1128">
              <a:extLst>
                <a:ext uri="{FF2B5EF4-FFF2-40B4-BE49-F238E27FC236}">
                  <a16:creationId xmlns:a16="http://schemas.microsoft.com/office/drawing/2014/main" id="{683201F6-F79B-4789-B71B-90A5A9D2CAF3}"/>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30" name="Arc 1129">
              <a:extLst>
                <a:ext uri="{FF2B5EF4-FFF2-40B4-BE49-F238E27FC236}">
                  <a16:creationId xmlns:a16="http://schemas.microsoft.com/office/drawing/2014/main" id="{189F8369-222F-4D59-87D4-CC26610CBAA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1" name="Straight Connector 1130">
              <a:extLst>
                <a:ext uri="{FF2B5EF4-FFF2-40B4-BE49-F238E27FC236}">
                  <a16:creationId xmlns:a16="http://schemas.microsoft.com/office/drawing/2014/main" id="{DB8B9E76-F263-449F-9A66-73BF2CC2882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2" name="Straight Connector 1131">
              <a:extLst>
                <a:ext uri="{FF2B5EF4-FFF2-40B4-BE49-F238E27FC236}">
                  <a16:creationId xmlns:a16="http://schemas.microsoft.com/office/drawing/2014/main" id="{7F90ADB9-B8E8-4856-953E-4849F61A01C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3" name="Oval 1132">
              <a:extLst>
                <a:ext uri="{FF2B5EF4-FFF2-40B4-BE49-F238E27FC236}">
                  <a16:creationId xmlns:a16="http://schemas.microsoft.com/office/drawing/2014/main" id="{168347D7-4CC8-45E4-B888-21983403C84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Arc 1133">
              <a:extLst>
                <a:ext uri="{FF2B5EF4-FFF2-40B4-BE49-F238E27FC236}">
                  <a16:creationId xmlns:a16="http://schemas.microsoft.com/office/drawing/2014/main" id="{81278DDF-615E-4F2E-B46D-B96E7FB3887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5" name="Arc 1134">
              <a:extLst>
                <a:ext uri="{FF2B5EF4-FFF2-40B4-BE49-F238E27FC236}">
                  <a16:creationId xmlns:a16="http://schemas.microsoft.com/office/drawing/2014/main" id="{90CEB1DB-C22A-48EA-BC02-3205227F1FF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6" name="Arc 1135">
              <a:extLst>
                <a:ext uri="{FF2B5EF4-FFF2-40B4-BE49-F238E27FC236}">
                  <a16:creationId xmlns:a16="http://schemas.microsoft.com/office/drawing/2014/main" id="{5F677F56-A861-4AAD-AA17-74FF4A4453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7" name="Arc 1136">
              <a:extLst>
                <a:ext uri="{FF2B5EF4-FFF2-40B4-BE49-F238E27FC236}">
                  <a16:creationId xmlns:a16="http://schemas.microsoft.com/office/drawing/2014/main" id="{5E75F835-6099-4924-8AE8-68C307CC0B3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8" name="Straight Connector 1137">
              <a:extLst>
                <a:ext uri="{FF2B5EF4-FFF2-40B4-BE49-F238E27FC236}">
                  <a16:creationId xmlns:a16="http://schemas.microsoft.com/office/drawing/2014/main" id="{2861EF37-AADE-4962-B7C3-BDF66E8205F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01D2C547-8C2C-4342-BFC9-698C0C3F8BB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a:extLst>
                <a:ext uri="{FF2B5EF4-FFF2-40B4-BE49-F238E27FC236}">
                  <a16:creationId xmlns:a16="http://schemas.microsoft.com/office/drawing/2014/main" id="{1F00E113-6184-4641-BFCC-E96702325BE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1" name="Group 1140">
            <a:extLst>
              <a:ext uri="{FF2B5EF4-FFF2-40B4-BE49-F238E27FC236}">
                <a16:creationId xmlns:a16="http://schemas.microsoft.com/office/drawing/2014/main" id="{4BCD5811-6C0A-413C-A324-26CCE97FF5ED}"/>
              </a:ext>
            </a:extLst>
          </p:cNvPr>
          <p:cNvGrpSpPr/>
          <p:nvPr/>
        </p:nvGrpSpPr>
        <p:grpSpPr>
          <a:xfrm rot="2540802">
            <a:off x="11736624" y="6524625"/>
            <a:ext cx="544580" cy="346135"/>
            <a:chOff x="1459148" y="544749"/>
            <a:chExt cx="7412477" cy="5661498"/>
          </a:xfrm>
        </p:grpSpPr>
        <p:sp>
          <p:nvSpPr>
            <p:cNvPr id="1142" name="Arc 1141">
              <a:extLst>
                <a:ext uri="{FF2B5EF4-FFF2-40B4-BE49-F238E27FC236}">
                  <a16:creationId xmlns:a16="http://schemas.microsoft.com/office/drawing/2014/main" id="{5190D621-CE70-44F8-903F-F02CF8F2792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3" name="Straight Connector 1142">
              <a:extLst>
                <a:ext uri="{FF2B5EF4-FFF2-40B4-BE49-F238E27FC236}">
                  <a16:creationId xmlns:a16="http://schemas.microsoft.com/office/drawing/2014/main" id="{98FCAC6E-BD77-4194-BCC1-08F8E715AF8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4" name="Arc 1143">
              <a:extLst>
                <a:ext uri="{FF2B5EF4-FFF2-40B4-BE49-F238E27FC236}">
                  <a16:creationId xmlns:a16="http://schemas.microsoft.com/office/drawing/2014/main" id="{406AA843-DB0E-47C2-8DB1-278D0EB7FD7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5" name="Straight Connector 1144">
              <a:extLst>
                <a:ext uri="{FF2B5EF4-FFF2-40B4-BE49-F238E27FC236}">
                  <a16:creationId xmlns:a16="http://schemas.microsoft.com/office/drawing/2014/main" id="{A7D831F8-C10F-4B5B-BA48-712FA4C52BC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6" name="Straight Connector 1145">
              <a:extLst>
                <a:ext uri="{FF2B5EF4-FFF2-40B4-BE49-F238E27FC236}">
                  <a16:creationId xmlns:a16="http://schemas.microsoft.com/office/drawing/2014/main" id="{5885F218-CF8C-49E0-A425-C38ECFB1F76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7" name="Oval 1146">
              <a:extLst>
                <a:ext uri="{FF2B5EF4-FFF2-40B4-BE49-F238E27FC236}">
                  <a16:creationId xmlns:a16="http://schemas.microsoft.com/office/drawing/2014/main" id="{D545F803-C5B3-4EF4-BF04-0CF455AAAF4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Arc 1147">
              <a:extLst>
                <a:ext uri="{FF2B5EF4-FFF2-40B4-BE49-F238E27FC236}">
                  <a16:creationId xmlns:a16="http://schemas.microsoft.com/office/drawing/2014/main" id="{A9757167-AB03-4DB7-92AA-EF615A39C8E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9" name="Arc 1148">
              <a:extLst>
                <a:ext uri="{FF2B5EF4-FFF2-40B4-BE49-F238E27FC236}">
                  <a16:creationId xmlns:a16="http://schemas.microsoft.com/office/drawing/2014/main" id="{6DC07DC3-0F43-446F-8B82-1DF0984CA6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0" name="Arc 1149">
              <a:extLst>
                <a:ext uri="{FF2B5EF4-FFF2-40B4-BE49-F238E27FC236}">
                  <a16:creationId xmlns:a16="http://schemas.microsoft.com/office/drawing/2014/main" id="{459EF052-7A04-4FE7-A2C2-5C43627DF57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1" name="Arc 1150">
              <a:extLst>
                <a:ext uri="{FF2B5EF4-FFF2-40B4-BE49-F238E27FC236}">
                  <a16:creationId xmlns:a16="http://schemas.microsoft.com/office/drawing/2014/main" id="{AD217214-93C1-4F64-AE0B-8EA69B88A99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2" name="Straight Connector 1151">
              <a:extLst>
                <a:ext uri="{FF2B5EF4-FFF2-40B4-BE49-F238E27FC236}">
                  <a16:creationId xmlns:a16="http://schemas.microsoft.com/office/drawing/2014/main" id="{B0DDA4CF-5B44-4012-B989-26309985E0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EDB5204C-6525-437E-A161-9C50B506E28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a:extLst>
                <a:ext uri="{FF2B5EF4-FFF2-40B4-BE49-F238E27FC236}">
                  <a16:creationId xmlns:a16="http://schemas.microsoft.com/office/drawing/2014/main" id="{0DA4863F-DB9B-4FCA-9C1C-4E4852E129E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5" name="Group 1154">
            <a:extLst>
              <a:ext uri="{FF2B5EF4-FFF2-40B4-BE49-F238E27FC236}">
                <a16:creationId xmlns:a16="http://schemas.microsoft.com/office/drawing/2014/main" id="{25A2D529-762D-44E2-883D-1FA29AB7530D}"/>
              </a:ext>
            </a:extLst>
          </p:cNvPr>
          <p:cNvGrpSpPr/>
          <p:nvPr/>
        </p:nvGrpSpPr>
        <p:grpSpPr>
          <a:xfrm rot="2540802">
            <a:off x="-169626" y="314325"/>
            <a:ext cx="544580" cy="346135"/>
            <a:chOff x="1459148" y="544749"/>
            <a:chExt cx="7412477" cy="5661498"/>
          </a:xfrm>
        </p:grpSpPr>
        <p:sp>
          <p:nvSpPr>
            <p:cNvPr id="1156" name="Arc 1155">
              <a:extLst>
                <a:ext uri="{FF2B5EF4-FFF2-40B4-BE49-F238E27FC236}">
                  <a16:creationId xmlns:a16="http://schemas.microsoft.com/office/drawing/2014/main" id="{1E37413A-FEE1-4419-90DD-726A5C21C3C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7" name="Straight Connector 1156">
              <a:extLst>
                <a:ext uri="{FF2B5EF4-FFF2-40B4-BE49-F238E27FC236}">
                  <a16:creationId xmlns:a16="http://schemas.microsoft.com/office/drawing/2014/main" id="{20E83D30-A085-4AD0-B6FF-4608CD1C2E7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8" name="Arc 1157">
              <a:extLst>
                <a:ext uri="{FF2B5EF4-FFF2-40B4-BE49-F238E27FC236}">
                  <a16:creationId xmlns:a16="http://schemas.microsoft.com/office/drawing/2014/main" id="{31946405-9C20-4F67-9193-5128C395784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9" name="Straight Connector 1158">
              <a:extLst>
                <a:ext uri="{FF2B5EF4-FFF2-40B4-BE49-F238E27FC236}">
                  <a16:creationId xmlns:a16="http://schemas.microsoft.com/office/drawing/2014/main" id="{419DAF6D-8DF5-4943-BD29-A749EB1219B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60" name="Straight Connector 1159">
              <a:extLst>
                <a:ext uri="{FF2B5EF4-FFF2-40B4-BE49-F238E27FC236}">
                  <a16:creationId xmlns:a16="http://schemas.microsoft.com/office/drawing/2014/main" id="{384503DB-1947-41B9-85E2-174F3AA71B3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1" name="Oval 1160">
              <a:extLst>
                <a:ext uri="{FF2B5EF4-FFF2-40B4-BE49-F238E27FC236}">
                  <a16:creationId xmlns:a16="http://schemas.microsoft.com/office/drawing/2014/main" id="{BECBF15D-9600-4919-A614-1AC9288A40E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Arc 1161">
              <a:extLst>
                <a:ext uri="{FF2B5EF4-FFF2-40B4-BE49-F238E27FC236}">
                  <a16:creationId xmlns:a16="http://schemas.microsoft.com/office/drawing/2014/main" id="{B19A6BF8-709F-4D4E-8929-A71E5F14A06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3" name="Arc 1162">
              <a:extLst>
                <a:ext uri="{FF2B5EF4-FFF2-40B4-BE49-F238E27FC236}">
                  <a16:creationId xmlns:a16="http://schemas.microsoft.com/office/drawing/2014/main" id="{A6B7FA3E-B721-44D9-8031-2A7BDE34A77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4" name="Arc 1163">
              <a:extLst>
                <a:ext uri="{FF2B5EF4-FFF2-40B4-BE49-F238E27FC236}">
                  <a16:creationId xmlns:a16="http://schemas.microsoft.com/office/drawing/2014/main" id="{66749362-D756-4700-B9C7-1A8E48E6599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5" name="Arc 1164">
              <a:extLst>
                <a:ext uri="{FF2B5EF4-FFF2-40B4-BE49-F238E27FC236}">
                  <a16:creationId xmlns:a16="http://schemas.microsoft.com/office/drawing/2014/main" id="{39EE99CC-BAC0-4162-8057-FB902EA31EC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6" name="Straight Connector 1165">
              <a:extLst>
                <a:ext uri="{FF2B5EF4-FFF2-40B4-BE49-F238E27FC236}">
                  <a16:creationId xmlns:a16="http://schemas.microsoft.com/office/drawing/2014/main" id="{49620914-ACA9-4CB6-AC76-A8C3797B46F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D684F4C5-E959-4ECA-9AB3-FD81F638FE9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a:extLst>
                <a:ext uri="{FF2B5EF4-FFF2-40B4-BE49-F238E27FC236}">
                  <a16:creationId xmlns:a16="http://schemas.microsoft.com/office/drawing/2014/main" id="{438048A6-7FCE-4411-828F-982C19F2B52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9" name="Group 1168">
            <a:extLst>
              <a:ext uri="{FF2B5EF4-FFF2-40B4-BE49-F238E27FC236}">
                <a16:creationId xmlns:a16="http://schemas.microsoft.com/office/drawing/2014/main" id="{D9D95DAB-FA65-454F-85B9-9E74B4420CCC}"/>
              </a:ext>
            </a:extLst>
          </p:cNvPr>
          <p:cNvGrpSpPr/>
          <p:nvPr/>
        </p:nvGrpSpPr>
        <p:grpSpPr>
          <a:xfrm rot="2540802">
            <a:off x="-169626" y="609600"/>
            <a:ext cx="544580" cy="346135"/>
            <a:chOff x="1459148" y="544749"/>
            <a:chExt cx="7412477" cy="5661498"/>
          </a:xfrm>
        </p:grpSpPr>
        <p:sp>
          <p:nvSpPr>
            <p:cNvPr id="1170" name="Arc 1169">
              <a:extLst>
                <a:ext uri="{FF2B5EF4-FFF2-40B4-BE49-F238E27FC236}">
                  <a16:creationId xmlns:a16="http://schemas.microsoft.com/office/drawing/2014/main" id="{53E7B83F-25D3-4052-9ACF-CA2A103AAC0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1" name="Straight Connector 1170">
              <a:extLst>
                <a:ext uri="{FF2B5EF4-FFF2-40B4-BE49-F238E27FC236}">
                  <a16:creationId xmlns:a16="http://schemas.microsoft.com/office/drawing/2014/main" id="{003920DC-D9AA-4496-B532-201A5A38290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2" name="Arc 1171">
              <a:extLst>
                <a:ext uri="{FF2B5EF4-FFF2-40B4-BE49-F238E27FC236}">
                  <a16:creationId xmlns:a16="http://schemas.microsoft.com/office/drawing/2014/main" id="{1F055435-FFF7-4B87-9CF9-EA6BA172240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3" name="Straight Connector 1172">
              <a:extLst>
                <a:ext uri="{FF2B5EF4-FFF2-40B4-BE49-F238E27FC236}">
                  <a16:creationId xmlns:a16="http://schemas.microsoft.com/office/drawing/2014/main" id="{DA7C9285-6E61-4598-A659-4E49F8D46F2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4" name="Straight Connector 1173">
              <a:extLst>
                <a:ext uri="{FF2B5EF4-FFF2-40B4-BE49-F238E27FC236}">
                  <a16:creationId xmlns:a16="http://schemas.microsoft.com/office/drawing/2014/main" id="{BA240672-FB85-4184-A73A-A7CABAD0E84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5" name="Oval 1174">
              <a:extLst>
                <a:ext uri="{FF2B5EF4-FFF2-40B4-BE49-F238E27FC236}">
                  <a16:creationId xmlns:a16="http://schemas.microsoft.com/office/drawing/2014/main" id="{22635615-66E4-4C7C-B52D-214D0FCC3D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6" name="Arc 1175">
              <a:extLst>
                <a:ext uri="{FF2B5EF4-FFF2-40B4-BE49-F238E27FC236}">
                  <a16:creationId xmlns:a16="http://schemas.microsoft.com/office/drawing/2014/main" id="{2D6B97FF-1142-4756-A1AE-51499D3D96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7" name="Arc 1176">
              <a:extLst>
                <a:ext uri="{FF2B5EF4-FFF2-40B4-BE49-F238E27FC236}">
                  <a16:creationId xmlns:a16="http://schemas.microsoft.com/office/drawing/2014/main" id="{BB38E14D-D302-47B6-AEDE-B6CBFE5BF33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8" name="Arc 1177">
              <a:extLst>
                <a:ext uri="{FF2B5EF4-FFF2-40B4-BE49-F238E27FC236}">
                  <a16:creationId xmlns:a16="http://schemas.microsoft.com/office/drawing/2014/main" id="{49838268-B7DE-4302-8536-B1061DA7DEE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9" name="Arc 1178">
              <a:extLst>
                <a:ext uri="{FF2B5EF4-FFF2-40B4-BE49-F238E27FC236}">
                  <a16:creationId xmlns:a16="http://schemas.microsoft.com/office/drawing/2014/main" id="{FAD94804-D13A-4776-9C51-7DA053ED823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0" name="Straight Connector 1179">
              <a:extLst>
                <a:ext uri="{FF2B5EF4-FFF2-40B4-BE49-F238E27FC236}">
                  <a16:creationId xmlns:a16="http://schemas.microsoft.com/office/drawing/2014/main" id="{D9B284F2-A8E1-4EE9-9C3C-F5B15EE1591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8291801E-0CBD-4943-9787-005E896B310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2" name="Straight Connector 1181">
              <a:extLst>
                <a:ext uri="{FF2B5EF4-FFF2-40B4-BE49-F238E27FC236}">
                  <a16:creationId xmlns:a16="http://schemas.microsoft.com/office/drawing/2014/main" id="{E1D47C1F-6B27-4216-A829-3CA25031DE0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3" name="Group 1182">
            <a:extLst>
              <a:ext uri="{FF2B5EF4-FFF2-40B4-BE49-F238E27FC236}">
                <a16:creationId xmlns:a16="http://schemas.microsoft.com/office/drawing/2014/main" id="{F356219C-E61E-4B31-98DB-95A5A8073FED}"/>
              </a:ext>
            </a:extLst>
          </p:cNvPr>
          <p:cNvGrpSpPr/>
          <p:nvPr/>
        </p:nvGrpSpPr>
        <p:grpSpPr>
          <a:xfrm rot="2540802">
            <a:off x="-169626" y="904875"/>
            <a:ext cx="544580" cy="346135"/>
            <a:chOff x="1459148" y="544749"/>
            <a:chExt cx="7412477" cy="5661498"/>
          </a:xfrm>
        </p:grpSpPr>
        <p:sp>
          <p:nvSpPr>
            <p:cNvPr id="1184" name="Arc 1183">
              <a:extLst>
                <a:ext uri="{FF2B5EF4-FFF2-40B4-BE49-F238E27FC236}">
                  <a16:creationId xmlns:a16="http://schemas.microsoft.com/office/drawing/2014/main" id="{EEB8448E-B768-45DC-BC29-9C3090A851B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5" name="Straight Connector 1184">
              <a:extLst>
                <a:ext uri="{FF2B5EF4-FFF2-40B4-BE49-F238E27FC236}">
                  <a16:creationId xmlns:a16="http://schemas.microsoft.com/office/drawing/2014/main" id="{CC989579-B7FC-4B6A-8453-C13D5BCE6E5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6" name="Arc 1185">
              <a:extLst>
                <a:ext uri="{FF2B5EF4-FFF2-40B4-BE49-F238E27FC236}">
                  <a16:creationId xmlns:a16="http://schemas.microsoft.com/office/drawing/2014/main" id="{9C00FEED-F079-4B89-B71C-C51C28E752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7" name="Straight Connector 1186">
              <a:extLst>
                <a:ext uri="{FF2B5EF4-FFF2-40B4-BE49-F238E27FC236}">
                  <a16:creationId xmlns:a16="http://schemas.microsoft.com/office/drawing/2014/main" id="{6CE7750D-3224-48D3-8897-D2EF43E06FE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8" name="Straight Connector 1187">
              <a:extLst>
                <a:ext uri="{FF2B5EF4-FFF2-40B4-BE49-F238E27FC236}">
                  <a16:creationId xmlns:a16="http://schemas.microsoft.com/office/drawing/2014/main" id="{20D76C18-A172-474C-8EE5-9EE2252FC7C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9" name="Oval 1188">
              <a:extLst>
                <a:ext uri="{FF2B5EF4-FFF2-40B4-BE49-F238E27FC236}">
                  <a16:creationId xmlns:a16="http://schemas.microsoft.com/office/drawing/2014/main" id="{1BC763F1-B6DC-4298-930C-C3570AA31B81}"/>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0" name="Arc 1189">
              <a:extLst>
                <a:ext uri="{FF2B5EF4-FFF2-40B4-BE49-F238E27FC236}">
                  <a16:creationId xmlns:a16="http://schemas.microsoft.com/office/drawing/2014/main" id="{9B545468-8186-4277-BC60-0DE752EF0C6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1" name="Arc 1190">
              <a:extLst>
                <a:ext uri="{FF2B5EF4-FFF2-40B4-BE49-F238E27FC236}">
                  <a16:creationId xmlns:a16="http://schemas.microsoft.com/office/drawing/2014/main" id="{D6A58477-0AEB-40ED-9392-52B92D0C069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2" name="Arc 1191">
              <a:extLst>
                <a:ext uri="{FF2B5EF4-FFF2-40B4-BE49-F238E27FC236}">
                  <a16:creationId xmlns:a16="http://schemas.microsoft.com/office/drawing/2014/main" id="{B3B2B424-0ABA-4108-8178-CC73B304C92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3" name="Arc 1192">
              <a:extLst>
                <a:ext uri="{FF2B5EF4-FFF2-40B4-BE49-F238E27FC236}">
                  <a16:creationId xmlns:a16="http://schemas.microsoft.com/office/drawing/2014/main" id="{F3F908E2-8051-43A0-A0AC-D6D11C16A81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4" name="Straight Connector 1193">
              <a:extLst>
                <a:ext uri="{FF2B5EF4-FFF2-40B4-BE49-F238E27FC236}">
                  <a16:creationId xmlns:a16="http://schemas.microsoft.com/office/drawing/2014/main" id="{63AE911A-5016-47D3-9E15-7667D79EF87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9F24AA6D-812B-4A63-B441-E99CA606A1A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a:extLst>
                <a:ext uri="{FF2B5EF4-FFF2-40B4-BE49-F238E27FC236}">
                  <a16:creationId xmlns:a16="http://schemas.microsoft.com/office/drawing/2014/main" id="{B8989AB9-3FF9-4E3B-9BE6-2F9F76112F3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7" name="Group 1196">
            <a:extLst>
              <a:ext uri="{FF2B5EF4-FFF2-40B4-BE49-F238E27FC236}">
                <a16:creationId xmlns:a16="http://schemas.microsoft.com/office/drawing/2014/main" id="{86686E11-E6BB-4B1E-A4E1-CDAEA96DC548}"/>
              </a:ext>
            </a:extLst>
          </p:cNvPr>
          <p:cNvGrpSpPr/>
          <p:nvPr/>
        </p:nvGrpSpPr>
        <p:grpSpPr>
          <a:xfrm rot="2540802">
            <a:off x="-169626" y="1200150"/>
            <a:ext cx="544580" cy="346135"/>
            <a:chOff x="1459148" y="544749"/>
            <a:chExt cx="7412477" cy="5661498"/>
          </a:xfrm>
        </p:grpSpPr>
        <p:sp>
          <p:nvSpPr>
            <p:cNvPr id="1198" name="Arc 1197">
              <a:extLst>
                <a:ext uri="{FF2B5EF4-FFF2-40B4-BE49-F238E27FC236}">
                  <a16:creationId xmlns:a16="http://schemas.microsoft.com/office/drawing/2014/main" id="{D5EF01D8-127D-4036-8C58-10DE5585C89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9" name="Straight Connector 1198">
              <a:extLst>
                <a:ext uri="{FF2B5EF4-FFF2-40B4-BE49-F238E27FC236}">
                  <a16:creationId xmlns:a16="http://schemas.microsoft.com/office/drawing/2014/main" id="{75BFDF08-7B7B-4211-A109-048AA478701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00" name="Arc 1199">
              <a:extLst>
                <a:ext uri="{FF2B5EF4-FFF2-40B4-BE49-F238E27FC236}">
                  <a16:creationId xmlns:a16="http://schemas.microsoft.com/office/drawing/2014/main" id="{5127A51B-5997-4A47-BAA7-B6BA2855C3D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1" name="Straight Connector 1200">
              <a:extLst>
                <a:ext uri="{FF2B5EF4-FFF2-40B4-BE49-F238E27FC236}">
                  <a16:creationId xmlns:a16="http://schemas.microsoft.com/office/drawing/2014/main" id="{D9ADF3D1-C040-4B65-9806-8F259C2D83A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2" name="Straight Connector 1201">
              <a:extLst>
                <a:ext uri="{FF2B5EF4-FFF2-40B4-BE49-F238E27FC236}">
                  <a16:creationId xmlns:a16="http://schemas.microsoft.com/office/drawing/2014/main" id="{D967E714-7699-44B9-B4DD-A16FF44F9A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3" name="Oval 1202">
              <a:extLst>
                <a:ext uri="{FF2B5EF4-FFF2-40B4-BE49-F238E27FC236}">
                  <a16:creationId xmlns:a16="http://schemas.microsoft.com/office/drawing/2014/main" id="{3CDDD98E-61D5-4B4A-96E8-3EFD1AE0687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4" name="Arc 1203">
              <a:extLst>
                <a:ext uri="{FF2B5EF4-FFF2-40B4-BE49-F238E27FC236}">
                  <a16:creationId xmlns:a16="http://schemas.microsoft.com/office/drawing/2014/main" id="{8ABCA345-2C96-4709-84E2-3B802DCCA75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5" name="Arc 1204">
              <a:extLst>
                <a:ext uri="{FF2B5EF4-FFF2-40B4-BE49-F238E27FC236}">
                  <a16:creationId xmlns:a16="http://schemas.microsoft.com/office/drawing/2014/main" id="{064A0F67-2FA5-4BF9-AA5E-00E18161516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6" name="Arc 1205">
              <a:extLst>
                <a:ext uri="{FF2B5EF4-FFF2-40B4-BE49-F238E27FC236}">
                  <a16:creationId xmlns:a16="http://schemas.microsoft.com/office/drawing/2014/main" id="{6CE31836-A14E-42D8-BC4E-D1A8C07F2AF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7" name="Arc 1206">
              <a:extLst>
                <a:ext uri="{FF2B5EF4-FFF2-40B4-BE49-F238E27FC236}">
                  <a16:creationId xmlns:a16="http://schemas.microsoft.com/office/drawing/2014/main" id="{A80FD675-C027-4C2E-A666-56063FC032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8" name="Straight Connector 1207">
              <a:extLst>
                <a:ext uri="{FF2B5EF4-FFF2-40B4-BE49-F238E27FC236}">
                  <a16:creationId xmlns:a16="http://schemas.microsoft.com/office/drawing/2014/main" id="{78FAB8B8-53BA-45FF-9D04-DC7CC77D8E7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6BA6388D-BB42-4990-AF22-09ABA9C06D5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a:extLst>
                <a:ext uri="{FF2B5EF4-FFF2-40B4-BE49-F238E27FC236}">
                  <a16:creationId xmlns:a16="http://schemas.microsoft.com/office/drawing/2014/main" id="{CAB625B8-0722-40B2-A5AE-CB65C023E4F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1" name="Group 1210">
            <a:extLst>
              <a:ext uri="{FF2B5EF4-FFF2-40B4-BE49-F238E27FC236}">
                <a16:creationId xmlns:a16="http://schemas.microsoft.com/office/drawing/2014/main" id="{BA202109-56E6-4A37-BF71-D2CB6AC4B9E5}"/>
              </a:ext>
            </a:extLst>
          </p:cNvPr>
          <p:cNvGrpSpPr/>
          <p:nvPr/>
        </p:nvGrpSpPr>
        <p:grpSpPr>
          <a:xfrm rot="2540802">
            <a:off x="-169626" y="1495425"/>
            <a:ext cx="544580" cy="346135"/>
            <a:chOff x="1459148" y="544749"/>
            <a:chExt cx="7412477" cy="5661498"/>
          </a:xfrm>
        </p:grpSpPr>
        <p:sp>
          <p:nvSpPr>
            <p:cNvPr id="1212" name="Arc 1211">
              <a:extLst>
                <a:ext uri="{FF2B5EF4-FFF2-40B4-BE49-F238E27FC236}">
                  <a16:creationId xmlns:a16="http://schemas.microsoft.com/office/drawing/2014/main" id="{24C58F46-50EF-4FF2-B94D-D661B48C41B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3" name="Straight Connector 1212">
              <a:extLst>
                <a:ext uri="{FF2B5EF4-FFF2-40B4-BE49-F238E27FC236}">
                  <a16:creationId xmlns:a16="http://schemas.microsoft.com/office/drawing/2014/main" id="{6C7BD796-FBDF-4057-8A5A-99E87961DD0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4" name="Arc 1213">
              <a:extLst>
                <a:ext uri="{FF2B5EF4-FFF2-40B4-BE49-F238E27FC236}">
                  <a16:creationId xmlns:a16="http://schemas.microsoft.com/office/drawing/2014/main" id="{54CD1D74-0FA7-4D7F-8B8C-05DCF1CDFAF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5" name="Straight Connector 1214">
              <a:extLst>
                <a:ext uri="{FF2B5EF4-FFF2-40B4-BE49-F238E27FC236}">
                  <a16:creationId xmlns:a16="http://schemas.microsoft.com/office/drawing/2014/main" id="{B6325581-DCE1-418D-8045-E45679801E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6" name="Straight Connector 1215">
              <a:extLst>
                <a:ext uri="{FF2B5EF4-FFF2-40B4-BE49-F238E27FC236}">
                  <a16:creationId xmlns:a16="http://schemas.microsoft.com/office/drawing/2014/main" id="{9E3D6E37-EB89-48BC-B392-F29096DD59E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7" name="Oval 1216">
              <a:extLst>
                <a:ext uri="{FF2B5EF4-FFF2-40B4-BE49-F238E27FC236}">
                  <a16:creationId xmlns:a16="http://schemas.microsoft.com/office/drawing/2014/main" id="{5B43C18E-733D-40FD-94E7-BD12302C53A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8" name="Arc 1217">
              <a:extLst>
                <a:ext uri="{FF2B5EF4-FFF2-40B4-BE49-F238E27FC236}">
                  <a16:creationId xmlns:a16="http://schemas.microsoft.com/office/drawing/2014/main" id="{5CB67919-EDE6-4C53-BCE4-128D76FCAFB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9" name="Arc 1218">
              <a:extLst>
                <a:ext uri="{FF2B5EF4-FFF2-40B4-BE49-F238E27FC236}">
                  <a16:creationId xmlns:a16="http://schemas.microsoft.com/office/drawing/2014/main" id="{557310BB-6DA1-4218-B34D-A4BEEF5C15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0" name="Arc 1219">
              <a:extLst>
                <a:ext uri="{FF2B5EF4-FFF2-40B4-BE49-F238E27FC236}">
                  <a16:creationId xmlns:a16="http://schemas.microsoft.com/office/drawing/2014/main" id="{B5ADEDC7-A9C9-4CD1-A226-25F2455AF7C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1" name="Arc 1220">
              <a:extLst>
                <a:ext uri="{FF2B5EF4-FFF2-40B4-BE49-F238E27FC236}">
                  <a16:creationId xmlns:a16="http://schemas.microsoft.com/office/drawing/2014/main" id="{F313E82E-3370-4FA9-BA84-47489195A01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2" name="Straight Connector 1221">
              <a:extLst>
                <a:ext uri="{FF2B5EF4-FFF2-40B4-BE49-F238E27FC236}">
                  <a16:creationId xmlns:a16="http://schemas.microsoft.com/office/drawing/2014/main" id="{0CD0C2FB-E60D-4B2A-9D53-AAE54DBDA43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B57DF551-5632-4770-9457-52831514B41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4" name="Straight Connector 1223">
              <a:extLst>
                <a:ext uri="{FF2B5EF4-FFF2-40B4-BE49-F238E27FC236}">
                  <a16:creationId xmlns:a16="http://schemas.microsoft.com/office/drawing/2014/main" id="{5FD593F9-B2E4-4A0B-A36C-F5EFC600DFD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5" name="Group 1224">
            <a:extLst>
              <a:ext uri="{FF2B5EF4-FFF2-40B4-BE49-F238E27FC236}">
                <a16:creationId xmlns:a16="http://schemas.microsoft.com/office/drawing/2014/main" id="{CBA4F1C7-6D23-423D-A7CA-B8E5F8A3C6FA}"/>
              </a:ext>
            </a:extLst>
          </p:cNvPr>
          <p:cNvGrpSpPr/>
          <p:nvPr/>
        </p:nvGrpSpPr>
        <p:grpSpPr>
          <a:xfrm rot="2540802">
            <a:off x="-169626" y="1790700"/>
            <a:ext cx="544580" cy="346135"/>
            <a:chOff x="1459148" y="544749"/>
            <a:chExt cx="7412477" cy="5661498"/>
          </a:xfrm>
        </p:grpSpPr>
        <p:sp>
          <p:nvSpPr>
            <p:cNvPr id="1226" name="Arc 1225">
              <a:extLst>
                <a:ext uri="{FF2B5EF4-FFF2-40B4-BE49-F238E27FC236}">
                  <a16:creationId xmlns:a16="http://schemas.microsoft.com/office/drawing/2014/main" id="{0370CE7E-65FA-4C0B-BBBF-0C94E3CCD5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7" name="Straight Connector 1226">
              <a:extLst>
                <a:ext uri="{FF2B5EF4-FFF2-40B4-BE49-F238E27FC236}">
                  <a16:creationId xmlns:a16="http://schemas.microsoft.com/office/drawing/2014/main" id="{50CE57BA-ED18-4F8B-B412-852F10625DB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8" name="Arc 1227">
              <a:extLst>
                <a:ext uri="{FF2B5EF4-FFF2-40B4-BE49-F238E27FC236}">
                  <a16:creationId xmlns:a16="http://schemas.microsoft.com/office/drawing/2014/main" id="{2B552951-C33F-45A1-9B4B-E39739D87F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9" name="Straight Connector 1228">
              <a:extLst>
                <a:ext uri="{FF2B5EF4-FFF2-40B4-BE49-F238E27FC236}">
                  <a16:creationId xmlns:a16="http://schemas.microsoft.com/office/drawing/2014/main" id="{89E2B7CA-F5E5-4462-8454-122C763BFE1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30" name="Straight Connector 1229">
              <a:extLst>
                <a:ext uri="{FF2B5EF4-FFF2-40B4-BE49-F238E27FC236}">
                  <a16:creationId xmlns:a16="http://schemas.microsoft.com/office/drawing/2014/main" id="{6F6594D5-599C-449D-ACA1-96131E7B2EF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1" name="Oval 1230">
              <a:extLst>
                <a:ext uri="{FF2B5EF4-FFF2-40B4-BE49-F238E27FC236}">
                  <a16:creationId xmlns:a16="http://schemas.microsoft.com/office/drawing/2014/main" id="{4ACF4DFC-0A82-4F55-8677-0C81514F21B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2" name="Arc 1231">
              <a:extLst>
                <a:ext uri="{FF2B5EF4-FFF2-40B4-BE49-F238E27FC236}">
                  <a16:creationId xmlns:a16="http://schemas.microsoft.com/office/drawing/2014/main" id="{CEBB15EA-0ED8-4A04-BAD6-A4DA0138B56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3" name="Arc 1232">
              <a:extLst>
                <a:ext uri="{FF2B5EF4-FFF2-40B4-BE49-F238E27FC236}">
                  <a16:creationId xmlns:a16="http://schemas.microsoft.com/office/drawing/2014/main" id="{09671A9D-FFB8-46AD-9066-A8B01620104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4" name="Arc 1233">
              <a:extLst>
                <a:ext uri="{FF2B5EF4-FFF2-40B4-BE49-F238E27FC236}">
                  <a16:creationId xmlns:a16="http://schemas.microsoft.com/office/drawing/2014/main" id="{9AA83AA1-34F7-45E8-AB15-D0C497DD33D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5" name="Arc 1234">
              <a:extLst>
                <a:ext uri="{FF2B5EF4-FFF2-40B4-BE49-F238E27FC236}">
                  <a16:creationId xmlns:a16="http://schemas.microsoft.com/office/drawing/2014/main" id="{662497B7-3635-487C-83B3-B836D8E25F3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6" name="Straight Connector 1235">
              <a:extLst>
                <a:ext uri="{FF2B5EF4-FFF2-40B4-BE49-F238E27FC236}">
                  <a16:creationId xmlns:a16="http://schemas.microsoft.com/office/drawing/2014/main" id="{604AD3D1-2E84-4B4A-88BF-2DBB716E87D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93C3C89E-F5C9-4A54-9B99-B093B7F05E8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a:extLst>
                <a:ext uri="{FF2B5EF4-FFF2-40B4-BE49-F238E27FC236}">
                  <a16:creationId xmlns:a16="http://schemas.microsoft.com/office/drawing/2014/main" id="{C2076C3E-AD96-41C2-B929-3D9037E2771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9" name="Group 1238">
            <a:extLst>
              <a:ext uri="{FF2B5EF4-FFF2-40B4-BE49-F238E27FC236}">
                <a16:creationId xmlns:a16="http://schemas.microsoft.com/office/drawing/2014/main" id="{3CE40F81-4D6E-4496-BCE2-501C29C43956}"/>
              </a:ext>
            </a:extLst>
          </p:cNvPr>
          <p:cNvGrpSpPr/>
          <p:nvPr/>
        </p:nvGrpSpPr>
        <p:grpSpPr>
          <a:xfrm rot="2540802">
            <a:off x="-169626" y="2085975"/>
            <a:ext cx="544580" cy="346135"/>
            <a:chOff x="1459148" y="544749"/>
            <a:chExt cx="7412477" cy="5661498"/>
          </a:xfrm>
        </p:grpSpPr>
        <p:sp>
          <p:nvSpPr>
            <p:cNvPr id="1240" name="Arc 1239">
              <a:extLst>
                <a:ext uri="{FF2B5EF4-FFF2-40B4-BE49-F238E27FC236}">
                  <a16:creationId xmlns:a16="http://schemas.microsoft.com/office/drawing/2014/main" id="{2756A6BD-F2A5-4C7F-A516-951ECB50C77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1" name="Straight Connector 1240">
              <a:extLst>
                <a:ext uri="{FF2B5EF4-FFF2-40B4-BE49-F238E27FC236}">
                  <a16:creationId xmlns:a16="http://schemas.microsoft.com/office/drawing/2014/main" id="{87F27F96-4C88-412F-80D4-88E56AAB020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2" name="Arc 1241">
              <a:extLst>
                <a:ext uri="{FF2B5EF4-FFF2-40B4-BE49-F238E27FC236}">
                  <a16:creationId xmlns:a16="http://schemas.microsoft.com/office/drawing/2014/main" id="{4C7A2898-0699-406A-BFCE-607EF1C0EB8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3" name="Straight Connector 1242">
              <a:extLst>
                <a:ext uri="{FF2B5EF4-FFF2-40B4-BE49-F238E27FC236}">
                  <a16:creationId xmlns:a16="http://schemas.microsoft.com/office/drawing/2014/main" id="{AFA1395C-D926-4D5D-AD06-722CCAD2DF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4219128B-32B9-49D2-9808-CEA12610B71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5" name="Oval 1244">
              <a:extLst>
                <a:ext uri="{FF2B5EF4-FFF2-40B4-BE49-F238E27FC236}">
                  <a16:creationId xmlns:a16="http://schemas.microsoft.com/office/drawing/2014/main" id="{12962B94-7831-40E8-9329-47E831B9471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6" name="Arc 1245">
              <a:extLst>
                <a:ext uri="{FF2B5EF4-FFF2-40B4-BE49-F238E27FC236}">
                  <a16:creationId xmlns:a16="http://schemas.microsoft.com/office/drawing/2014/main" id="{FC61CCA9-BD99-45B2-95B9-626294A3581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7" name="Arc 1246">
              <a:extLst>
                <a:ext uri="{FF2B5EF4-FFF2-40B4-BE49-F238E27FC236}">
                  <a16:creationId xmlns:a16="http://schemas.microsoft.com/office/drawing/2014/main" id="{CA365B9D-31FF-4F20-A162-2025A455B7D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8" name="Arc 1247">
              <a:extLst>
                <a:ext uri="{FF2B5EF4-FFF2-40B4-BE49-F238E27FC236}">
                  <a16:creationId xmlns:a16="http://schemas.microsoft.com/office/drawing/2014/main" id="{06FBA304-CBA8-458A-BEF2-3E4707C3F1A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9" name="Arc 1248">
              <a:extLst>
                <a:ext uri="{FF2B5EF4-FFF2-40B4-BE49-F238E27FC236}">
                  <a16:creationId xmlns:a16="http://schemas.microsoft.com/office/drawing/2014/main" id="{A1953682-6195-43ED-9DEC-EF52168F9F9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0" name="Straight Connector 1249">
              <a:extLst>
                <a:ext uri="{FF2B5EF4-FFF2-40B4-BE49-F238E27FC236}">
                  <a16:creationId xmlns:a16="http://schemas.microsoft.com/office/drawing/2014/main" id="{50CA1B28-71C1-42F1-80AE-55B45B4A444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1524804B-CF21-43A9-BB9A-9555AA625D1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2" name="Straight Connector 1251">
              <a:extLst>
                <a:ext uri="{FF2B5EF4-FFF2-40B4-BE49-F238E27FC236}">
                  <a16:creationId xmlns:a16="http://schemas.microsoft.com/office/drawing/2014/main" id="{61311E6E-5299-449F-BA91-A8AB59ED71F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3" name="Group 1252">
            <a:extLst>
              <a:ext uri="{FF2B5EF4-FFF2-40B4-BE49-F238E27FC236}">
                <a16:creationId xmlns:a16="http://schemas.microsoft.com/office/drawing/2014/main" id="{D7684BA4-9C73-4503-8A41-66FD9ADDE2A9}"/>
              </a:ext>
            </a:extLst>
          </p:cNvPr>
          <p:cNvGrpSpPr/>
          <p:nvPr/>
        </p:nvGrpSpPr>
        <p:grpSpPr>
          <a:xfrm rot="2540802">
            <a:off x="-169626" y="2381250"/>
            <a:ext cx="544580" cy="346135"/>
            <a:chOff x="1459148" y="544749"/>
            <a:chExt cx="7412477" cy="5661498"/>
          </a:xfrm>
        </p:grpSpPr>
        <p:sp>
          <p:nvSpPr>
            <p:cNvPr id="1254" name="Arc 1253">
              <a:extLst>
                <a:ext uri="{FF2B5EF4-FFF2-40B4-BE49-F238E27FC236}">
                  <a16:creationId xmlns:a16="http://schemas.microsoft.com/office/drawing/2014/main" id="{E4B0C3CA-CD5F-4E3B-B189-7F9C420003F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5" name="Straight Connector 1254">
              <a:extLst>
                <a:ext uri="{FF2B5EF4-FFF2-40B4-BE49-F238E27FC236}">
                  <a16:creationId xmlns:a16="http://schemas.microsoft.com/office/drawing/2014/main" id="{FA1CE8FB-79F0-44C8-9D4C-6EA656CC5AD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6" name="Arc 1255">
              <a:extLst>
                <a:ext uri="{FF2B5EF4-FFF2-40B4-BE49-F238E27FC236}">
                  <a16:creationId xmlns:a16="http://schemas.microsoft.com/office/drawing/2014/main" id="{21371825-BCE8-453C-90E4-B30E213010C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7" name="Straight Connector 1256">
              <a:extLst>
                <a:ext uri="{FF2B5EF4-FFF2-40B4-BE49-F238E27FC236}">
                  <a16:creationId xmlns:a16="http://schemas.microsoft.com/office/drawing/2014/main" id="{6128DC8A-0FA3-4657-9256-24408A95011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8" name="Straight Connector 1257">
              <a:extLst>
                <a:ext uri="{FF2B5EF4-FFF2-40B4-BE49-F238E27FC236}">
                  <a16:creationId xmlns:a16="http://schemas.microsoft.com/office/drawing/2014/main" id="{7B443B2B-64FB-4E89-8EDF-C0235F3F816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9" name="Oval 1258">
              <a:extLst>
                <a:ext uri="{FF2B5EF4-FFF2-40B4-BE49-F238E27FC236}">
                  <a16:creationId xmlns:a16="http://schemas.microsoft.com/office/drawing/2014/main" id="{E6A58A9A-1308-4E14-8A1A-427BB026038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0" name="Arc 1259">
              <a:extLst>
                <a:ext uri="{FF2B5EF4-FFF2-40B4-BE49-F238E27FC236}">
                  <a16:creationId xmlns:a16="http://schemas.microsoft.com/office/drawing/2014/main" id="{02E57FC1-E7C6-4957-A97D-21253FB9E84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1" name="Arc 1260">
              <a:extLst>
                <a:ext uri="{FF2B5EF4-FFF2-40B4-BE49-F238E27FC236}">
                  <a16:creationId xmlns:a16="http://schemas.microsoft.com/office/drawing/2014/main" id="{FF6EBE67-C467-4D61-A41D-AB73A96EC09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2" name="Arc 1261">
              <a:extLst>
                <a:ext uri="{FF2B5EF4-FFF2-40B4-BE49-F238E27FC236}">
                  <a16:creationId xmlns:a16="http://schemas.microsoft.com/office/drawing/2014/main" id="{873A5C64-AFE3-4D67-B71F-24ACAAFB61C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3" name="Arc 1262">
              <a:extLst>
                <a:ext uri="{FF2B5EF4-FFF2-40B4-BE49-F238E27FC236}">
                  <a16:creationId xmlns:a16="http://schemas.microsoft.com/office/drawing/2014/main" id="{B50F4CE7-86B8-47A6-AC66-2E4787275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4" name="Straight Connector 1263">
              <a:extLst>
                <a:ext uri="{FF2B5EF4-FFF2-40B4-BE49-F238E27FC236}">
                  <a16:creationId xmlns:a16="http://schemas.microsoft.com/office/drawing/2014/main" id="{42B2C4AF-E36B-427A-BCD7-24B013517FB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6A75F774-9808-4B0E-B5C4-44495977BC2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a:extLst>
                <a:ext uri="{FF2B5EF4-FFF2-40B4-BE49-F238E27FC236}">
                  <a16:creationId xmlns:a16="http://schemas.microsoft.com/office/drawing/2014/main" id="{3B2EB9D5-141A-485D-8843-E53C5F4BFC5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7" name="Group 1266">
            <a:extLst>
              <a:ext uri="{FF2B5EF4-FFF2-40B4-BE49-F238E27FC236}">
                <a16:creationId xmlns:a16="http://schemas.microsoft.com/office/drawing/2014/main" id="{D08D7599-381E-4520-B30F-A9BC9D792CB6}"/>
              </a:ext>
            </a:extLst>
          </p:cNvPr>
          <p:cNvGrpSpPr/>
          <p:nvPr/>
        </p:nvGrpSpPr>
        <p:grpSpPr>
          <a:xfrm rot="2540802">
            <a:off x="-169626" y="2676525"/>
            <a:ext cx="544580" cy="346135"/>
            <a:chOff x="1459148" y="544749"/>
            <a:chExt cx="7412477" cy="5661498"/>
          </a:xfrm>
        </p:grpSpPr>
        <p:sp>
          <p:nvSpPr>
            <p:cNvPr id="1268" name="Arc 1267">
              <a:extLst>
                <a:ext uri="{FF2B5EF4-FFF2-40B4-BE49-F238E27FC236}">
                  <a16:creationId xmlns:a16="http://schemas.microsoft.com/office/drawing/2014/main" id="{AA8C6700-E23E-4A9E-8604-A3A7626D66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9" name="Straight Connector 1268">
              <a:extLst>
                <a:ext uri="{FF2B5EF4-FFF2-40B4-BE49-F238E27FC236}">
                  <a16:creationId xmlns:a16="http://schemas.microsoft.com/office/drawing/2014/main" id="{9ED31223-B19A-4BA8-B87C-BB14B424599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70" name="Arc 1269">
              <a:extLst>
                <a:ext uri="{FF2B5EF4-FFF2-40B4-BE49-F238E27FC236}">
                  <a16:creationId xmlns:a16="http://schemas.microsoft.com/office/drawing/2014/main" id="{DB06BD51-FEA9-46C9-ACA8-F9D28F2B9F6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1" name="Straight Connector 1270">
              <a:extLst>
                <a:ext uri="{FF2B5EF4-FFF2-40B4-BE49-F238E27FC236}">
                  <a16:creationId xmlns:a16="http://schemas.microsoft.com/office/drawing/2014/main" id="{4622A5BD-54AD-40E9-B3B2-2CFBBD74EA9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2" name="Straight Connector 1271">
              <a:extLst>
                <a:ext uri="{FF2B5EF4-FFF2-40B4-BE49-F238E27FC236}">
                  <a16:creationId xmlns:a16="http://schemas.microsoft.com/office/drawing/2014/main" id="{3393A10D-43F8-4855-9D9E-FF7CFA63081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3" name="Oval 1272">
              <a:extLst>
                <a:ext uri="{FF2B5EF4-FFF2-40B4-BE49-F238E27FC236}">
                  <a16:creationId xmlns:a16="http://schemas.microsoft.com/office/drawing/2014/main" id="{7C0648F0-0BF5-4952-B5BC-BC2DE9E6DE3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4" name="Arc 1273">
              <a:extLst>
                <a:ext uri="{FF2B5EF4-FFF2-40B4-BE49-F238E27FC236}">
                  <a16:creationId xmlns:a16="http://schemas.microsoft.com/office/drawing/2014/main" id="{C4B46B41-2694-45E5-BE14-3B9CEE2D012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5" name="Arc 1274">
              <a:extLst>
                <a:ext uri="{FF2B5EF4-FFF2-40B4-BE49-F238E27FC236}">
                  <a16:creationId xmlns:a16="http://schemas.microsoft.com/office/drawing/2014/main" id="{86B233FA-610E-464F-8935-021D03E61D0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6" name="Arc 1275">
              <a:extLst>
                <a:ext uri="{FF2B5EF4-FFF2-40B4-BE49-F238E27FC236}">
                  <a16:creationId xmlns:a16="http://schemas.microsoft.com/office/drawing/2014/main" id="{B778794D-FC1E-49DC-8FB7-2C72A86D5DF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7" name="Arc 1276">
              <a:extLst>
                <a:ext uri="{FF2B5EF4-FFF2-40B4-BE49-F238E27FC236}">
                  <a16:creationId xmlns:a16="http://schemas.microsoft.com/office/drawing/2014/main" id="{FD701A0D-3284-4806-8CB8-4BFAF99DEF2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8" name="Straight Connector 1277">
              <a:extLst>
                <a:ext uri="{FF2B5EF4-FFF2-40B4-BE49-F238E27FC236}">
                  <a16:creationId xmlns:a16="http://schemas.microsoft.com/office/drawing/2014/main" id="{46705706-7D85-4BCB-85C6-68BDB4877F7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596C4DEB-0E11-4711-8706-4B6FEF28AE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a:extLst>
                <a:ext uri="{FF2B5EF4-FFF2-40B4-BE49-F238E27FC236}">
                  <a16:creationId xmlns:a16="http://schemas.microsoft.com/office/drawing/2014/main" id="{71C3D175-CE05-43B0-BED8-98A2F3828B3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1" name="Group 1280">
            <a:extLst>
              <a:ext uri="{FF2B5EF4-FFF2-40B4-BE49-F238E27FC236}">
                <a16:creationId xmlns:a16="http://schemas.microsoft.com/office/drawing/2014/main" id="{37D7DC5D-4E80-43D5-9666-EF77F868F4D9}"/>
              </a:ext>
            </a:extLst>
          </p:cNvPr>
          <p:cNvGrpSpPr/>
          <p:nvPr/>
        </p:nvGrpSpPr>
        <p:grpSpPr>
          <a:xfrm rot="2540802">
            <a:off x="-169626" y="2971800"/>
            <a:ext cx="544580" cy="346135"/>
            <a:chOff x="1459148" y="544749"/>
            <a:chExt cx="7412477" cy="5661498"/>
          </a:xfrm>
        </p:grpSpPr>
        <p:sp>
          <p:nvSpPr>
            <p:cNvPr id="1282" name="Arc 1281">
              <a:extLst>
                <a:ext uri="{FF2B5EF4-FFF2-40B4-BE49-F238E27FC236}">
                  <a16:creationId xmlns:a16="http://schemas.microsoft.com/office/drawing/2014/main" id="{A126FC38-EA80-4197-B760-98E2DE19140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3" name="Straight Connector 1282">
              <a:extLst>
                <a:ext uri="{FF2B5EF4-FFF2-40B4-BE49-F238E27FC236}">
                  <a16:creationId xmlns:a16="http://schemas.microsoft.com/office/drawing/2014/main" id="{0F73E0D1-2B21-4034-890F-DCA629E4BE4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4" name="Arc 1283">
              <a:extLst>
                <a:ext uri="{FF2B5EF4-FFF2-40B4-BE49-F238E27FC236}">
                  <a16:creationId xmlns:a16="http://schemas.microsoft.com/office/drawing/2014/main" id="{010AD7BC-385A-45A0-BA12-7E5D72B17DC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5" name="Straight Connector 1284">
              <a:extLst>
                <a:ext uri="{FF2B5EF4-FFF2-40B4-BE49-F238E27FC236}">
                  <a16:creationId xmlns:a16="http://schemas.microsoft.com/office/drawing/2014/main" id="{824C28FD-3F9F-4DF1-8F13-788215C2874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6" name="Straight Connector 1285">
              <a:extLst>
                <a:ext uri="{FF2B5EF4-FFF2-40B4-BE49-F238E27FC236}">
                  <a16:creationId xmlns:a16="http://schemas.microsoft.com/office/drawing/2014/main" id="{64228D68-02CC-45A1-B327-5F4CAEBCBCB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7" name="Oval 1286">
              <a:extLst>
                <a:ext uri="{FF2B5EF4-FFF2-40B4-BE49-F238E27FC236}">
                  <a16:creationId xmlns:a16="http://schemas.microsoft.com/office/drawing/2014/main" id="{3A8A187B-F539-41AC-9108-744D1A16152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8" name="Arc 1287">
              <a:extLst>
                <a:ext uri="{FF2B5EF4-FFF2-40B4-BE49-F238E27FC236}">
                  <a16:creationId xmlns:a16="http://schemas.microsoft.com/office/drawing/2014/main" id="{CCF21FAE-3CF6-45C3-9398-B611E824186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9" name="Arc 1288">
              <a:extLst>
                <a:ext uri="{FF2B5EF4-FFF2-40B4-BE49-F238E27FC236}">
                  <a16:creationId xmlns:a16="http://schemas.microsoft.com/office/drawing/2014/main" id="{A13436D0-AB3C-4EF4-B541-1E071C1C236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0" name="Arc 1289">
              <a:extLst>
                <a:ext uri="{FF2B5EF4-FFF2-40B4-BE49-F238E27FC236}">
                  <a16:creationId xmlns:a16="http://schemas.microsoft.com/office/drawing/2014/main" id="{89DC2060-39E9-4293-9878-F125864AAA3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1" name="Arc 1290">
              <a:extLst>
                <a:ext uri="{FF2B5EF4-FFF2-40B4-BE49-F238E27FC236}">
                  <a16:creationId xmlns:a16="http://schemas.microsoft.com/office/drawing/2014/main" id="{ED7E1C90-2008-425E-9C4D-BA6517568C2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2" name="Straight Connector 1291">
              <a:extLst>
                <a:ext uri="{FF2B5EF4-FFF2-40B4-BE49-F238E27FC236}">
                  <a16:creationId xmlns:a16="http://schemas.microsoft.com/office/drawing/2014/main" id="{B1ACC9B1-4A3D-4A0E-A812-66AC6807380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36398175-F685-47C3-8270-6723C2FFBC2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a:extLst>
                <a:ext uri="{FF2B5EF4-FFF2-40B4-BE49-F238E27FC236}">
                  <a16:creationId xmlns:a16="http://schemas.microsoft.com/office/drawing/2014/main" id="{16135F56-AA1A-4F10-9C8B-8A0711E6E99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5" name="Group 1294">
            <a:extLst>
              <a:ext uri="{FF2B5EF4-FFF2-40B4-BE49-F238E27FC236}">
                <a16:creationId xmlns:a16="http://schemas.microsoft.com/office/drawing/2014/main" id="{1327CDEE-66F3-420A-B8A8-3BEC67611FD8}"/>
              </a:ext>
            </a:extLst>
          </p:cNvPr>
          <p:cNvGrpSpPr/>
          <p:nvPr/>
        </p:nvGrpSpPr>
        <p:grpSpPr>
          <a:xfrm rot="2540802">
            <a:off x="-169626" y="3267075"/>
            <a:ext cx="544580" cy="346135"/>
            <a:chOff x="1459148" y="544749"/>
            <a:chExt cx="7412477" cy="5661498"/>
          </a:xfrm>
        </p:grpSpPr>
        <p:sp>
          <p:nvSpPr>
            <p:cNvPr id="1296" name="Arc 1295">
              <a:extLst>
                <a:ext uri="{FF2B5EF4-FFF2-40B4-BE49-F238E27FC236}">
                  <a16:creationId xmlns:a16="http://schemas.microsoft.com/office/drawing/2014/main" id="{0CEB26FA-B659-4A8E-9101-38547F21531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7" name="Straight Connector 1296">
              <a:extLst>
                <a:ext uri="{FF2B5EF4-FFF2-40B4-BE49-F238E27FC236}">
                  <a16:creationId xmlns:a16="http://schemas.microsoft.com/office/drawing/2014/main" id="{480ED8E5-1E89-434A-A6A6-AFAEB6F24E7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8" name="Arc 1297">
              <a:extLst>
                <a:ext uri="{FF2B5EF4-FFF2-40B4-BE49-F238E27FC236}">
                  <a16:creationId xmlns:a16="http://schemas.microsoft.com/office/drawing/2014/main" id="{B652962D-E5D5-46C9-93F8-B61017305ED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9" name="Straight Connector 1298">
              <a:extLst>
                <a:ext uri="{FF2B5EF4-FFF2-40B4-BE49-F238E27FC236}">
                  <a16:creationId xmlns:a16="http://schemas.microsoft.com/office/drawing/2014/main" id="{CBA7F6FD-2457-4E24-B58A-752984A2D87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00" name="Straight Connector 1299">
              <a:extLst>
                <a:ext uri="{FF2B5EF4-FFF2-40B4-BE49-F238E27FC236}">
                  <a16:creationId xmlns:a16="http://schemas.microsoft.com/office/drawing/2014/main" id="{8B1C7C1A-E992-40CF-9C85-C0091690600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1" name="Oval 1300">
              <a:extLst>
                <a:ext uri="{FF2B5EF4-FFF2-40B4-BE49-F238E27FC236}">
                  <a16:creationId xmlns:a16="http://schemas.microsoft.com/office/drawing/2014/main" id="{70778C92-2842-46D7-BA6A-7CE42C75ADD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2" name="Arc 1301">
              <a:extLst>
                <a:ext uri="{FF2B5EF4-FFF2-40B4-BE49-F238E27FC236}">
                  <a16:creationId xmlns:a16="http://schemas.microsoft.com/office/drawing/2014/main" id="{33098227-CF15-4885-9667-D9EE8907675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3" name="Arc 1302">
              <a:extLst>
                <a:ext uri="{FF2B5EF4-FFF2-40B4-BE49-F238E27FC236}">
                  <a16:creationId xmlns:a16="http://schemas.microsoft.com/office/drawing/2014/main" id="{6AC0BEA8-85CF-4241-8A08-D22C26D5446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4" name="Arc 1303">
              <a:extLst>
                <a:ext uri="{FF2B5EF4-FFF2-40B4-BE49-F238E27FC236}">
                  <a16:creationId xmlns:a16="http://schemas.microsoft.com/office/drawing/2014/main" id="{BA464C33-8FA8-4AAF-B272-A4279CAE210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5" name="Arc 1304">
              <a:extLst>
                <a:ext uri="{FF2B5EF4-FFF2-40B4-BE49-F238E27FC236}">
                  <a16:creationId xmlns:a16="http://schemas.microsoft.com/office/drawing/2014/main" id="{E474FDAF-E783-4584-95AD-58E7FACEF64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6" name="Straight Connector 1305">
              <a:extLst>
                <a:ext uri="{FF2B5EF4-FFF2-40B4-BE49-F238E27FC236}">
                  <a16:creationId xmlns:a16="http://schemas.microsoft.com/office/drawing/2014/main" id="{D61DAB45-88B5-427C-9FE6-D068679E9C6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633276A1-692F-4F99-8571-7CCC3E029F4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a:extLst>
                <a:ext uri="{FF2B5EF4-FFF2-40B4-BE49-F238E27FC236}">
                  <a16:creationId xmlns:a16="http://schemas.microsoft.com/office/drawing/2014/main" id="{E1331A2E-668E-45C3-A284-107079787E5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9" name="Group 1308">
            <a:extLst>
              <a:ext uri="{FF2B5EF4-FFF2-40B4-BE49-F238E27FC236}">
                <a16:creationId xmlns:a16="http://schemas.microsoft.com/office/drawing/2014/main" id="{98DB5B04-BCD7-4C4C-826A-882FCEFA0325}"/>
              </a:ext>
            </a:extLst>
          </p:cNvPr>
          <p:cNvGrpSpPr/>
          <p:nvPr/>
        </p:nvGrpSpPr>
        <p:grpSpPr>
          <a:xfrm rot="2540802">
            <a:off x="-169626" y="3562350"/>
            <a:ext cx="544580" cy="346135"/>
            <a:chOff x="1459148" y="544749"/>
            <a:chExt cx="7412477" cy="5661498"/>
          </a:xfrm>
        </p:grpSpPr>
        <p:sp>
          <p:nvSpPr>
            <p:cNvPr id="1310" name="Arc 1309">
              <a:extLst>
                <a:ext uri="{FF2B5EF4-FFF2-40B4-BE49-F238E27FC236}">
                  <a16:creationId xmlns:a16="http://schemas.microsoft.com/office/drawing/2014/main" id="{6911CA8E-ADE6-4669-AAD4-EC26AB33AF7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1" name="Straight Connector 1310">
              <a:extLst>
                <a:ext uri="{FF2B5EF4-FFF2-40B4-BE49-F238E27FC236}">
                  <a16:creationId xmlns:a16="http://schemas.microsoft.com/office/drawing/2014/main" id="{CC650778-562D-45A0-BED0-AADCCBF70C2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2" name="Arc 1311">
              <a:extLst>
                <a:ext uri="{FF2B5EF4-FFF2-40B4-BE49-F238E27FC236}">
                  <a16:creationId xmlns:a16="http://schemas.microsoft.com/office/drawing/2014/main" id="{CB1354CD-D857-46DB-8ECC-C35F4DFF0B0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3" name="Straight Connector 1312">
              <a:extLst>
                <a:ext uri="{FF2B5EF4-FFF2-40B4-BE49-F238E27FC236}">
                  <a16:creationId xmlns:a16="http://schemas.microsoft.com/office/drawing/2014/main" id="{B287A955-3C09-4A36-A753-92A75F7F09F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C9594859-C530-4C2B-9377-A802032A381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5" name="Oval 1314">
              <a:extLst>
                <a:ext uri="{FF2B5EF4-FFF2-40B4-BE49-F238E27FC236}">
                  <a16:creationId xmlns:a16="http://schemas.microsoft.com/office/drawing/2014/main" id="{E1A58D93-47B9-47FE-B4ED-7711AF571E8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6" name="Arc 1315">
              <a:extLst>
                <a:ext uri="{FF2B5EF4-FFF2-40B4-BE49-F238E27FC236}">
                  <a16:creationId xmlns:a16="http://schemas.microsoft.com/office/drawing/2014/main" id="{D76C9C4C-C7BF-4202-A08F-7B32DC7F8A8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7" name="Arc 1316">
              <a:extLst>
                <a:ext uri="{FF2B5EF4-FFF2-40B4-BE49-F238E27FC236}">
                  <a16:creationId xmlns:a16="http://schemas.microsoft.com/office/drawing/2014/main" id="{7D04211C-D0C1-42B5-BBC5-754AB2B8C67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8" name="Arc 1317">
              <a:extLst>
                <a:ext uri="{FF2B5EF4-FFF2-40B4-BE49-F238E27FC236}">
                  <a16:creationId xmlns:a16="http://schemas.microsoft.com/office/drawing/2014/main" id="{7460767F-88D2-4362-B4CF-590FA20BE7E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9" name="Arc 1318">
              <a:extLst>
                <a:ext uri="{FF2B5EF4-FFF2-40B4-BE49-F238E27FC236}">
                  <a16:creationId xmlns:a16="http://schemas.microsoft.com/office/drawing/2014/main" id="{1B318755-3FD0-45A1-9193-5541727A769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0" name="Straight Connector 1319">
              <a:extLst>
                <a:ext uri="{FF2B5EF4-FFF2-40B4-BE49-F238E27FC236}">
                  <a16:creationId xmlns:a16="http://schemas.microsoft.com/office/drawing/2014/main" id="{25C29EB1-A964-4032-A696-401AF27601C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A86AD29B-112B-45B3-9541-ED33DDC1CC9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743A2A0B-B8D3-48E0-8B24-067283F8A1D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3" name="Group 1322">
            <a:extLst>
              <a:ext uri="{FF2B5EF4-FFF2-40B4-BE49-F238E27FC236}">
                <a16:creationId xmlns:a16="http://schemas.microsoft.com/office/drawing/2014/main" id="{47D4D259-8C7E-4D20-9A00-3C8AEB400A40}"/>
              </a:ext>
            </a:extLst>
          </p:cNvPr>
          <p:cNvGrpSpPr/>
          <p:nvPr/>
        </p:nvGrpSpPr>
        <p:grpSpPr>
          <a:xfrm rot="2540802">
            <a:off x="-169626" y="3857625"/>
            <a:ext cx="544580" cy="346135"/>
            <a:chOff x="1459148" y="544749"/>
            <a:chExt cx="7412477" cy="5661498"/>
          </a:xfrm>
        </p:grpSpPr>
        <p:sp>
          <p:nvSpPr>
            <p:cNvPr id="1324" name="Arc 1323">
              <a:extLst>
                <a:ext uri="{FF2B5EF4-FFF2-40B4-BE49-F238E27FC236}">
                  <a16:creationId xmlns:a16="http://schemas.microsoft.com/office/drawing/2014/main" id="{2BDC0BF5-8551-440D-A9F8-64560784F65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5" name="Straight Connector 1324">
              <a:extLst>
                <a:ext uri="{FF2B5EF4-FFF2-40B4-BE49-F238E27FC236}">
                  <a16:creationId xmlns:a16="http://schemas.microsoft.com/office/drawing/2014/main" id="{D3652181-34CF-4A9E-B5F7-79BF5EF200A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6" name="Arc 1325">
              <a:extLst>
                <a:ext uri="{FF2B5EF4-FFF2-40B4-BE49-F238E27FC236}">
                  <a16:creationId xmlns:a16="http://schemas.microsoft.com/office/drawing/2014/main" id="{B246C458-882B-4655-8B43-0A1D4AE183A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7" name="Straight Connector 1326">
              <a:extLst>
                <a:ext uri="{FF2B5EF4-FFF2-40B4-BE49-F238E27FC236}">
                  <a16:creationId xmlns:a16="http://schemas.microsoft.com/office/drawing/2014/main" id="{03383AD9-673C-4C4A-83A4-E9C85A601D3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FF5B4DF4-6EF7-4D2C-B0DD-6E85D7FD9A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9" name="Oval 1328">
              <a:extLst>
                <a:ext uri="{FF2B5EF4-FFF2-40B4-BE49-F238E27FC236}">
                  <a16:creationId xmlns:a16="http://schemas.microsoft.com/office/drawing/2014/main" id="{98C78466-C3FD-460A-84F0-4F08B3AD3F1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0" name="Arc 1329">
              <a:extLst>
                <a:ext uri="{FF2B5EF4-FFF2-40B4-BE49-F238E27FC236}">
                  <a16:creationId xmlns:a16="http://schemas.microsoft.com/office/drawing/2014/main" id="{6864E1A5-CC39-43F9-9EDE-CCDABB015CD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1" name="Arc 1330">
              <a:extLst>
                <a:ext uri="{FF2B5EF4-FFF2-40B4-BE49-F238E27FC236}">
                  <a16:creationId xmlns:a16="http://schemas.microsoft.com/office/drawing/2014/main" id="{FDA026EE-0153-4CAD-AE9B-3A498615768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2" name="Arc 1331">
              <a:extLst>
                <a:ext uri="{FF2B5EF4-FFF2-40B4-BE49-F238E27FC236}">
                  <a16:creationId xmlns:a16="http://schemas.microsoft.com/office/drawing/2014/main" id="{305B1AAE-0A56-47FE-AE83-72800300C9E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3" name="Arc 1332">
              <a:extLst>
                <a:ext uri="{FF2B5EF4-FFF2-40B4-BE49-F238E27FC236}">
                  <a16:creationId xmlns:a16="http://schemas.microsoft.com/office/drawing/2014/main" id="{C4AA98F3-4E31-40BC-8070-C411B83E401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4" name="Straight Connector 1333">
              <a:extLst>
                <a:ext uri="{FF2B5EF4-FFF2-40B4-BE49-F238E27FC236}">
                  <a16:creationId xmlns:a16="http://schemas.microsoft.com/office/drawing/2014/main" id="{4A8131FF-6A40-4C6C-81AF-8BDB4311218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00083902-F2DD-45E0-B760-36C48813DD6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E66F6FC6-A8EA-418D-971D-42EEC347688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7" name="Group 1336">
            <a:extLst>
              <a:ext uri="{FF2B5EF4-FFF2-40B4-BE49-F238E27FC236}">
                <a16:creationId xmlns:a16="http://schemas.microsoft.com/office/drawing/2014/main" id="{65E84942-823E-424E-BAC7-CF46248CAE34}"/>
              </a:ext>
            </a:extLst>
          </p:cNvPr>
          <p:cNvGrpSpPr/>
          <p:nvPr/>
        </p:nvGrpSpPr>
        <p:grpSpPr>
          <a:xfrm rot="2540802">
            <a:off x="-169626" y="4152900"/>
            <a:ext cx="544580" cy="346135"/>
            <a:chOff x="1459148" y="544749"/>
            <a:chExt cx="7412477" cy="5661498"/>
          </a:xfrm>
        </p:grpSpPr>
        <p:sp>
          <p:nvSpPr>
            <p:cNvPr id="1338" name="Arc 1337">
              <a:extLst>
                <a:ext uri="{FF2B5EF4-FFF2-40B4-BE49-F238E27FC236}">
                  <a16:creationId xmlns:a16="http://schemas.microsoft.com/office/drawing/2014/main" id="{28897DC4-6B8F-411C-AFDB-F392C3D453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9" name="Straight Connector 1338">
              <a:extLst>
                <a:ext uri="{FF2B5EF4-FFF2-40B4-BE49-F238E27FC236}">
                  <a16:creationId xmlns:a16="http://schemas.microsoft.com/office/drawing/2014/main" id="{0F6CB93C-690C-48B7-862D-511A70A3F7E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40" name="Arc 1339">
              <a:extLst>
                <a:ext uri="{FF2B5EF4-FFF2-40B4-BE49-F238E27FC236}">
                  <a16:creationId xmlns:a16="http://schemas.microsoft.com/office/drawing/2014/main" id="{78CA08C4-0248-45A5-8F92-878AF280C41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1" name="Straight Connector 1340">
              <a:extLst>
                <a:ext uri="{FF2B5EF4-FFF2-40B4-BE49-F238E27FC236}">
                  <a16:creationId xmlns:a16="http://schemas.microsoft.com/office/drawing/2014/main" id="{8DF50532-393F-4D29-BAEA-D0CD90AF4B0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0CE6FAA3-107F-4F44-845D-57AD0AFF99C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3" name="Oval 1342">
              <a:extLst>
                <a:ext uri="{FF2B5EF4-FFF2-40B4-BE49-F238E27FC236}">
                  <a16:creationId xmlns:a16="http://schemas.microsoft.com/office/drawing/2014/main" id="{440832DF-FF18-4EAA-949C-75C15CEE47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4" name="Arc 1343">
              <a:extLst>
                <a:ext uri="{FF2B5EF4-FFF2-40B4-BE49-F238E27FC236}">
                  <a16:creationId xmlns:a16="http://schemas.microsoft.com/office/drawing/2014/main" id="{7B77BC18-102D-4FCA-AA11-544894A18D6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5" name="Arc 1344">
              <a:extLst>
                <a:ext uri="{FF2B5EF4-FFF2-40B4-BE49-F238E27FC236}">
                  <a16:creationId xmlns:a16="http://schemas.microsoft.com/office/drawing/2014/main" id="{350F8D2A-7749-450E-A4FD-09316A1EDCF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6" name="Arc 1345">
              <a:extLst>
                <a:ext uri="{FF2B5EF4-FFF2-40B4-BE49-F238E27FC236}">
                  <a16:creationId xmlns:a16="http://schemas.microsoft.com/office/drawing/2014/main" id="{B0AD2F5A-0F86-4B07-9D7A-23199F11415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7" name="Arc 1346">
              <a:extLst>
                <a:ext uri="{FF2B5EF4-FFF2-40B4-BE49-F238E27FC236}">
                  <a16:creationId xmlns:a16="http://schemas.microsoft.com/office/drawing/2014/main" id="{EFDBB977-B834-4678-BCA7-5A2495325B0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8" name="Straight Connector 1347">
              <a:extLst>
                <a:ext uri="{FF2B5EF4-FFF2-40B4-BE49-F238E27FC236}">
                  <a16:creationId xmlns:a16="http://schemas.microsoft.com/office/drawing/2014/main" id="{7478A07F-A7D6-4F73-A49A-38DBC30CE2E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72AD11F7-C48E-432A-90A4-4220081CB69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a:extLst>
                <a:ext uri="{FF2B5EF4-FFF2-40B4-BE49-F238E27FC236}">
                  <a16:creationId xmlns:a16="http://schemas.microsoft.com/office/drawing/2014/main" id="{9F7FD58F-3DBA-49BB-AE8A-F56EEEEB348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1" name="Group 1350">
            <a:extLst>
              <a:ext uri="{FF2B5EF4-FFF2-40B4-BE49-F238E27FC236}">
                <a16:creationId xmlns:a16="http://schemas.microsoft.com/office/drawing/2014/main" id="{CAE80162-7F8B-4788-9FA6-B73C6C7357E9}"/>
              </a:ext>
            </a:extLst>
          </p:cNvPr>
          <p:cNvGrpSpPr/>
          <p:nvPr/>
        </p:nvGrpSpPr>
        <p:grpSpPr>
          <a:xfrm rot="2540802">
            <a:off x="-169626" y="4448175"/>
            <a:ext cx="544580" cy="346135"/>
            <a:chOff x="1459148" y="544749"/>
            <a:chExt cx="7412477" cy="5661498"/>
          </a:xfrm>
        </p:grpSpPr>
        <p:sp>
          <p:nvSpPr>
            <p:cNvPr id="1352" name="Arc 1351">
              <a:extLst>
                <a:ext uri="{FF2B5EF4-FFF2-40B4-BE49-F238E27FC236}">
                  <a16:creationId xmlns:a16="http://schemas.microsoft.com/office/drawing/2014/main" id="{6229B4EB-D5B3-4E73-B553-9765E523E7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3" name="Straight Connector 1352">
              <a:extLst>
                <a:ext uri="{FF2B5EF4-FFF2-40B4-BE49-F238E27FC236}">
                  <a16:creationId xmlns:a16="http://schemas.microsoft.com/office/drawing/2014/main" id="{B9B0E12F-4EA8-4295-AC43-3E5D9CB7090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4" name="Arc 1353">
              <a:extLst>
                <a:ext uri="{FF2B5EF4-FFF2-40B4-BE49-F238E27FC236}">
                  <a16:creationId xmlns:a16="http://schemas.microsoft.com/office/drawing/2014/main" id="{8627F814-F98B-47C8-BBCB-3ABCB6A9114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5" name="Straight Connector 1354">
              <a:extLst>
                <a:ext uri="{FF2B5EF4-FFF2-40B4-BE49-F238E27FC236}">
                  <a16:creationId xmlns:a16="http://schemas.microsoft.com/office/drawing/2014/main" id="{201E3AD1-0453-4CF5-9170-1D261AC3AE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6" name="Straight Connector 1355">
              <a:extLst>
                <a:ext uri="{FF2B5EF4-FFF2-40B4-BE49-F238E27FC236}">
                  <a16:creationId xmlns:a16="http://schemas.microsoft.com/office/drawing/2014/main" id="{40D4DD75-AFBC-42CC-A71B-9A913573B36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7" name="Oval 1356">
              <a:extLst>
                <a:ext uri="{FF2B5EF4-FFF2-40B4-BE49-F238E27FC236}">
                  <a16:creationId xmlns:a16="http://schemas.microsoft.com/office/drawing/2014/main" id="{42EEBDF1-0E3E-4B2A-A41B-9BDEEE2AFC1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8" name="Arc 1357">
              <a:extLst>
                <a:ext uri="{FF2B5EF4-FFF2-40B4-BE49-F238E27FC236}">
                  <a16:creationId xmlns:a16="http://schemas.microsoft.com/office/drawing/2014/main" id="{6AFF0927-029C-4C88-BE33-631A436AE0E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9" name="Arc 1358">
              <a:extLst>
                <a:ext uri="{FF2B5EF4-FFF2-40B4-BE49-F238E27FC236}">
                  <a16:creationId xmlns:a16="http://schemas.microsoft.com/office/drawing/2014/main" id="{F9D532DF-762E-4245-9349-4D702C1F13E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0" name="Arc 1359">
              <a:extLst>
                <a:ext uri="{FF2B5EF4-FFF2-40B4-BE49-F238E27FC236}">
                  <a16:creationId xmlns:a16="http://schemas.microsoft.com/office/drawing/2014/main" id="{15CD2C7B-FA76-4223-A237-A4D9660AB1F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1" name="Arc 1360">
              <a:extLst>
                <a:ext uri="{FF2B5EF4-FFF2-40B4-BE49-F238E27FC236}">
                  <a16:creationId xmlns:a16="http://schemas.microsoft.com/office/drawing/2014/main" id="{FDAE803D-4D53-4E31-9A9F-DF98A1DF1CC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2" name="Straight Connector 1361">
              <a:extLst>
                <a:ext uri="{FF2B5EF4-FFF2-40B4-BE49-F238E27FC236}">
                  <a16:creationId xmlns:a16="http://schemas.microsoft.com/office/drawing/2014/main" id="{32BFFB85-4236-4D5F-95CF-1120F981F4E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86C86E30-5822-4F1E-80CC-1914408DA0B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4" name="Straight Connector 1363">
              <a:extLst>
                <a:ext uri="{FF2B5EF4-FFF2-40B4-BE49-F238E27FC236}">
                  <a16:creationId xmlns:a16="http://schemas.microsoft.com/office/drawing/2014/main" id="{52E88E19-C400-46C3-BE94-42133D15288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5" name="Group 1364">
            <a:extLst>
              <a:ext uri="{FF2B5EF4-FFF2-40B4-BE49-F238E27FC236}">
                <a16:creationId xmlns:a16="http://schemas.microsoft.com/office/drawing/2014/main" id="{50E020D7-18D0-4211-90EA-135E020F09EB}"/>
              </a:ext>
            </a:extLst>
          </p:cNvPr>
          <p:cNvGrpSpPr/>
          <p:nvPr/>
        </p:nvGrpSpPr>
        <p:grpSpPr>
          <a:xfrm rot="2540802">
            <a:off x="-169626" y="4743450"/>
            <a:ext cx="544580" cy="346135"/>
            <a:chOff x="1459148" y="544749"/>
            <a:chExt cx="7412477" cy="5661498"/>
          </a:xfrm>
        </p:grpSpPr>
        <p:sp>
          <p:nvSpPr>
            <p:cNvPr id="1366" name="Arc 1365">
              <a:extLst>
                <a:ext uri="{FF2B5EF4-FFF2-40B4-BE49-F238E27FC236}">
                  <a16:creationId xmlns:a16="http://schemas.microsoft.com/office/drawing/2014/main" id="{547E8A69-5B93-4CB4-88DE-E40680D0C7F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7" name="Straight Connector 1366">
              <a:extLst>
                <a:ext uri="{FF2B5EF4-FFF2-40B4-BE49-F238E27FC236}">
                  <a16:creationId xmlns:a16="http://schemas.microsoft.com/office/drawing/2014/main" id="{A76B516A-9CE3-4F7C-91F9-F1BC0F9547A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8" name="Arc 1367">
              <a:extLst>
                <a:ext uri="{FF2B5EF4-FFF2-40B4-BE49-F238E27FC236}">
                  <a16:creationId xmlns:a16="http://schemas.microsoft.com/office/drawing/2014/main" id="{C39E8983-7CFB-428A-B94A-DC5D9CDFCE0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9" name="Straight Connector 1368">
              <a:extLst>
                <a:ext uri="{FF2B5EF4-FFF2-40B4-BE49-F238E27FC236}">
                  <a16:creationId xmlns:a16="http://schemas.microsoft.com/office/drawing/2014/main" id="{A3B090C4-24BE-43A0-B2FE-EB0C1F4CB21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70" name="Straight Connector 1369">
              <a:extLst>
                <a:ext uri="{FF2B5EF4-FFF2-40B4-BE49-F238E27FC236}">
                  <a16:creationId xmlns:a16="http://schemas.microsoft.com/office/drawing/2014/main" id="{C93F7846-3803-440B-A8B9-02024FC411C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1" name="Oval 1370">
              <a:extLst>
                <a:ext uri="{FF2B5EF4-FFF2-40B4-BE49-F238E27FC236}">
                  <a16:creationId xmlns:a16="http://schemas.microsoft.com/office/drawing/2014/main" id="{9EA3CDB7-2816-438F-9C42-FF2E4179CC3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Arc 1371">
              <a:extLst>
                <a:ext uri="{FF2B5EF4-FFF2-40B4-BE49-F238E27FC236}">
                  <a16:creationId xmlns:a16="http://schemas.microsoft.com/office/drawing/2014/main" id="{BFCDAC27-DAE9-4213-BD61-B08707A1264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3" name="Arc 1372">
              <a:extLst>
                <a:ext uri="{FF2B5EF4-FFF2-40B4-BE49-F238E27FC236}">
                  <a16:creationId xmlns:a16="http://schemas.microsoft.com/office/drawing/2014/main" id="{DBC297E5-B7E8-459B-9C73-77815A9A8A4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4" name="Arc 1373">
              <a:extLst>
                <a:ext uri="{FF2B5EF4-FFF2-40B4-BE49-F238E27FC236}">
                  <a16:creationId xmlns:a16="http://schemas.microsoft.com/office/drawing/2014/main" id="{78DF7D08-379F-4560-AF12-DD61CFACCA2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5" name="Arc 1374">
              <a:extLst>
                <a:ext uri="{FF2B5EF4-FFF2-40B4-BE49-F238E27FC236}">
                  <a16:creationId xmlns:a16="http://schemas.microsoft.com/office/drawing/2014/main" id="{BD6196F6-A91D-4754-B18D-F7ADDF924F1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6" name="Straight Connector 1375">
              <a:extLst>
                <a:ext uri="{FF2B5EF4-FFF2-40B4-BE49-F238E27FC236}">
                  <a16:creationId xmlns:a16="http://schemas.microsoft.com/office/drawing/2014/main" id="{973E66C7-F329-45AE-ADE3-F24BFF7999B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F75A879F-75F3-4174-98F7-04F2DCB203A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8" name="Straight Connector 1377">
              <a:extLst>
                <a:ext uri="{FF2B5EF4-FFF2-40B4-BE49-F238E27FC236}">
                  <a16:creationId xmlns:a16="http://schemas.microsoft.com/office/drawing/2014/main" id="{C6A221A5-3478-45FF-8E73-4A1E749A9DF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9" name="Group 1378">
            <a:extLst>
              <a:ext uri="{FF2B5EF4-FFF2-40B4-BE49-F238E27FC236}">
                <a16:creationId xmlns:a16="http://schemas.microsoft.com/office/drawing/2014/main" id="{2C2EAA59-50EF-4EC0-B0E7-1C9379A35138}"/>
              </a:ext>
            </a:extLst>
          </p:cNvPr>
          <p:cNvGrpSpPr/>
          <p:nvPr/>
        </p:nvGrpSpPr>
        <p:grpSpPr>
          <a:xfrm rot="2540802">
            <a:off x="-169626" y="5038725"/>
            <a:ext cx="544580" cy="346135"/>
            <a:chOff x="1459148" y="544749"/>
            <a:chExt cx="7412477" cy="5661498"/>
          </a:xfrm>
        </p:grpSpPr>
        <p:sp>
          <p:nvSpPr>
            <p:cNvPr id="1380" name="Arc 1379">
              <a:extLst>
                <a:ext uri="{FF2B5EF4-FFF2-40B4-BE49-F238E27FC236}">
                  <a16:creationId xmlns:a16="http://schemas.microsoft.com/office/drawing/2014/main" id="{5959917D-720C-40A4-9A3E-706E08E0488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1" name="Straight Connector 1380">
              <a:extLst>
                <a:ext uri="{FF2B5EF4-FFF2-40B4-BE49-F238E27FC236}">
                  <a16:creationId xmlns:a16="http://schemas.microsoft.com/office/drawing/2014/main" id="{4AC1CAC3-3A31-43F2-B5A5-233764EF460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2" name="Arc 1381">
              <a:extLst>
                <a:ext uri="{FF2B5EF4-FFF2-40B4-BE49-F238E27FC236}">
                  <a16:creationId xmlns:a16="http://schemas.microsoft.com/office/drawing/2014/main" id="{9805B0DB-89CD-45C4-84BD-6F58E30B83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3" name="Straight Connector 1382">
              <a:extLst>
                <a:ext uri="{FF2B5EF4-FFF2-40B4-BE49-F238E27FC236}">
                  <a16:creationId xmlns:a16="http://schemas.microsoft.com/office/drawing/2014/main" id="{1920C253-2B6B-42A4-897C-97C9EA7D3DE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4" name="Straight Connector 1383">
              <a:extLst>
                <a:ext uri="{FF2B5EF4-FFF2-40B4-BE49-F238E27FC236}">
                  <a16:creationId xmlns:a16="http://schemas.microsoft.com/office/drawing/2014/main" id="{583AC392-78F5-42A9-A782-C78AFDF4F53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5" name="Oval 1384">
              <a:extLst>
                <a:ext uri="{FF2B5EF4-FFF2-40B4-BE49-F238E27FC236}">
                  <a16:creationId xmlns:a16="http://schemas.microsoft.com/office/drawing/2014/main" id="{F52F2157-5EBC-46CC-974D-B69BCA9DD6A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6" name="Arc 1385">
              <a:extLst>
                <a:ext uri="{FF2B5EF4-FFF2-40B4-BE49-F238E27FC236}">
                  <a16:creationId xmlns:a16="http://schemas.microsoft.com/office/drawing/2014/main" id="{8E6AFAE0-0214-4111-AA01-B3FD11C27C7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7" name="Arc 1386">
              <a:extLst>
                <a:ext uri="{FF2B5EF4-FFF2-40B4-BE49-F238E27FC236}">
                  <a16:creationId xmlns:a16="http://schemas.microsoft.com/office/drawing/2014/main" id="{A39BC704-0DAA-42D3-AD22-2E3B5E9B0F0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8" name="Arc 1387">
              <a:extLst>
                <a:ext uri="{FF2B5EF4-FFF2-40B4-BE49-F238E27FC236}">
                  <a16:creationId xmlns:a16="http://schemas.microsoft.com/office/drawing/2014/main" id="{1AB93478-9E2F-43AE-AB65-40633E39E86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9" name="Arc 1388">
              <a:extLst>
                <a:ext uri="{FF2B5EF4-FFF2-40B4-BE49-F238E27FC236}">
                  <a16:creationId xmlns:a16="http://schemas.microsoft.com/office/drawing/2014/main" id="{E994EE26-74EC-4947-A832-736F0FAD19E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0" name="Straight Connector 1389">
              <a:extLst>
                <a:ext uri="{FF2B5EF4-FFF2-40B4-BE49-F238E27FC236}">
                  <a16:creationId xmlns:a16="http://schemas.microsoft.com/office/drawing/2014/main" id="{B53D1624-F821-4B93-87BC-ACF921AFDD4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05F07636-D729-4950-806A-9B6BBABB88D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2" name="Straight Connector 1391">
              <a:extLst>
                <a:ext uri="{FF2B5EF4-FFF2-40B4-BE49-F238E27FC236}">
                  <a16:creationId xmlns:a16="http://schemas.microsoft.com/office/drawing/2014/main" id="{EC7CB97E-789A-4DD9-8204-824D17D1A3D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3" name="Group 1392">
            <a:extLst>
              <a:ext uri="{FF2B5EF4-FFF2-40B4-BE49-F238E27FC236}">
                <a16:creationId xmlns:a16="http://schemas.microsoft.com/office/drawing/2014/main" id="{C2D4908A-478D-4E7B-8C13-EEE3C47E8CE6}"/>
              </a:ext>
            </a:extLst>
          </p:cNvPr>
          <p:cNvGrpSpPr/>
          <p:nvPr/>
        </p:nvGrpSpPr>
        <p:grpSpPr>
          <a:xfrm rot="2540802">
            <a:off x="-169626" y="5334000"/>
            <a:ext cx="544580" cy="346135"/>
            <a:chOff x="1459148" y="544749"/>
            <a:chExt cx="7412477" cy="5661498"/>
          </a:xfrm>
        </p:grpSpPr>
        <p:sp>
          <p:nvSpPr>
            <p:cNvPr id="1394" name="Arc 1393">
              <a:extLst>
                <a:ext uri="{FF2B5EF4-FFF2-40B4-BE49-F238E27FC236}">
                  <a16:creationId xmlns:a16="http://schemas.microsoft.com/office/drawing/2014/main" id="{13F3DE8D-40F0-41D8-8F61-0DD2F5B68A5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5" name="Straight Connector 1394">
              <a:extLst>
                <a:ext uri="{FF2B5EF4-FFF2-40B4-BE49-F238E27FC236}">
                  <a16:creationId xmlns:a16="http://schemas.microsoft.com/office/drawing/2014/main" id="{FB60F7C9-9B73-4F43-A2B6-7DF54A6E6B2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6" name="Arc 1395">
              <a:extLst>
                <a:ext uri="{FF2B5EF4-FFF2-40B4-BE49-F238E27FC236}">
                  <a16:creationId xmlns:a16="http://schemas.microsoft.com/office/drawing/2014/main" id="{AD94588C-160C-44F6-9251-79E316E940A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7" name="Straight Connector 1396">
              <a:extLst>
                <a:ext uri="{FF2B5EF4-FFF2-40B4-BE49-F238E27FC236}">
                  <a16:creationId xmlns:a16="http://schemas.microsoft.com/office/drawing/2014/main" id="{5AB2B0C7-38AB-42EC-80BA-BFC327BF6A3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6E62EA10-86FF-44DF-ADA7-BC74405330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9" name="Oval 1398">
              <a:extLst>
                <a:ext uri="{FF2B5EF4-FFF2-40B4-BE49-F238E27FC236}">
                  <a16:creationId xmlns:a16="http://schemas.microsoft.com/office/drawing/2014/main" id="{F10AB56B-90E6-4F46-AFFC-C9AAD0D70BF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0" name="Arc 1399">
              <a:extLst>
                <a:ext uri="{FF2B5EF4-FFF2-40B4-BE49-F238E27FC236}">
                  <a16:creationId xmlns:a16="http://schemas.microsoft.com/office/drawing/2014/main" id="{4EE0FE05-B605-46DA-B872-E6F138782D2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1" name="Arc 1400">
              <a:extLst>
                <a:ext uri="{FF2B5EF4-FFF2-40B4-BE49-F238E27FC236}">
                  <a16:creationId xmlns:a16="http://schemas.microsoft.com/office/drawing/2014/main" id="{1085EAC9-763B-4C3A-9F30-62D0627AC19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2" name="Arc 1401">
              <a:extLst>
                <a:ext uri="{FF2B5EF4-FFF2-40B4-BE49-F238E27FC236}">
                  <a16:creationId xmlns:a16="http://schemas.microsoft.com/office/drawing/2014/main" id="{8AC2C14E-B901-4C85-8E02-F7D5FA68380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3" name="Arc 1402">
              <a:extLst>
                <a:ext uri="{FF2B5EF4-FFF2-40B4-BE49-F238E27FC236}">
                  <a16:creationId xmlns:a16="http://schemas.microsoft.com/office/drawing/2014/main" id="{56C769CB-B77A-4A22-93F4-2D457C4E6E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4" name="Straight Connector 1403">
              <a:extLst>
                <a:ext uri="{FF2B5EF4-FFF2-40B4-BE49-F238E27FC236}">
                  <a16:creationId xmlns:a16="http://schemas.microsoft.com/office/drawing/2014/main" id="{CF5F5653-F954-4876-BB44-AF16FED22FB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A6C9D5F0-FF2A-4549-91BC-DA83735E406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6" name="Straight Connector 1405">
              <a:extLst>
                <a:ext uri="{FF2B5EF4-FFF2-40B4-BE49-F238E27FC236}">
                  <a16:creationId xmlns:a16="http://schemas.microsoft.com/office/drawing/2014/main" id="{02CF5C1B-AD15-4E14-9DB4-6A535743491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7" name="Group 1406">
            <a:extLst>
              <a:ext uri="{FF2B5EF4-FFF2-40B4-BE49-F238E27FC236}">
                <a16:creationId xmlns:a16="http://schemas.microsoft.com/office/drawing/2014/main" id="{7B46F736-B606-4C77-A5D6-285BF10222DA}"/>
              </a:ext>
            </a:extLst>
          </p:cNvPr>
          <p:cNvGrpSpPr/>
          <p:nvPr/>
        </p:nvGrpSpPr>
        <p:grpSpPr>
          <a:xfrm rot="2540802">
            <a:off x="-169626" y="5629275"/>
            <a:ext cx="544580" cy="346135"/>
            <a:chOff x="1459148" y="544749"/>
            <a:chExt cx="7412477" cy="5661498"/>
          </a:xfrm>
        </p:grpSpPr>
        <p:sp>
          <p:nvSpPr>
            <p:cNvPr id="1408" name="Arc 1407">
              <a:extLst>
                <a:ext uri="{FF2B5EF4-FFF2-40B4-BE49-F238E27FC236}">
                  <a16:creationId xmlns:a16="http://schemas.microsoft.com/office/drawing/2014/main" id="{E45485B0-7185-4EBB-AA03-216232522B3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9" name="Straight Connector 1408">
              <a:extLst>
                <a:ext uri="{FF2B5EF4-FFF2-40B4-BE49-F238E27FC236}">
                  <a16:creationId xmlns:a16="http://schemas.microsoft.com/office/drawing/2014/main" id="{6E00DFAA-0A9E-412E-A008-9FEAE7D2DBE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10" name="Arc 1409">
              <a:extLst>
                <a:ext uri="{FF2B5EF4-FFF2-40B4-BE49-F238E27FC236}">
                  <a16:creationId xmlns:a16="http://schemas.microsoft.com/office/drawing/2014/main" id="{D027942B-1FF2-4213-B733-C4A47C6B664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1" name="Straight Connector 1410">
              <a:extLst>
                <a:ext uri="{FF2B5EF4-FFF2-40B4-BE49-F238E27FC236}">
                  <a16:creationId xmlns:a16="http://schemas.microsoft.com/office/drawing/2014/main" id="{14DDA710-8B79-47D2-AB32-2D15999F767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2" name="Straight Connector 1411">
              <a:extLst>
                <a:ext uri="{FF2B5EF4-FFF2-40B4-BE49-F238E27FC236}">
                  <a16:creationId xmlns:a16="http://schemas.microsoft.com/office/drawing/2014/main" id="{ACDE50DB-C8E9-45E1-A349-8D946809069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3" name="Oval 1412">
              <a:extLst>
                <a:ext uri="{FF2B5EF4-FFF2-40B4-BE49-F238E27FC236}">
                  <a16:creationId xmlns:a16="http://schemas.microsoft.com/office/drawing/2014/main" id="{5BCD5CEE-5661-4824-B51C-49825D37523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4" name="Arc 1413">
              <a:extLst>
                <a:ext uri="{FF2B5EF4-FFF2-40B4-BE49-F238E27FC236}">
                  <a16:creationId xmlns:a16="http://schemas.microsoft.com/office/drawing/2014/main" id="{5787A180-2D05-46F5-B007-F5F0629E362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5" name="Arc 1414">
              <a:extLst>
                <a:ext uri="{FF2B5EF4-FFF2-40B4-BE49-F238E27FC236}">
                  <a16:creationId xmlns:a16="http://schemas.microsoft.com/office/drawing/2014/main" id="{ED2D7F0F-E63E-400B-96A1-E478BDF5D5D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6" name="Arc 1415">
              <a:extLst>
                <a:ext uri="{FF2B5EF4-FFF2-40B4-BE49-F238E27FC236}">
                  <a16:creationId xmlns:a16="http://schemas.microsoft.com/office/drawing/2014/main" id="{90E918CA-0AFE-4582-8105-F4826C347B6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7" name="Arc 1416">
              <a:extLst>
                <a:ext uri="{FF2B5EF4-FFF2-40B4-BE49-F238E27FC236}">
                  <a16:creationId xmlns:a16="http://schemas.microsoft.com/office/drawing/2014/main" id="{FD32BEC5-8481-4016-B6C4-CF043F0D91D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8" name="Straight Connector 1417">
              <a:extLst>
                <a:ext uri="{FF2B5EF4-FFF2-40B4-BE49-F238E27FC236}">
                  <a16:creationId xmlns:a16="http://schemas.microsoft.com/office/drawing/2014/main" id="{9EB4BED3-7CE2-431C-B20F-0DAE26A2409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9D8D4C2E-2E05-4281-8E68-1E962C38DFB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a:extLst>
                <a:ext uri="{FF2B5EF4-FFF2-40B4-BE49-F238E27FC236}">
                  <a16:creationId xmlns:a16="http://schemas.microsoft.com/office/drawing/2014/main" id="{EF464ACA-CE09-4DD9-80C2-144E3DCD008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1" name="Group 1420">
            <a:extLst>
              <a:ext uri="{FF2B5EF4-FFF2-40B4-BE49-F238E27FC236}">
                <a16:creationId xmlns:a16="http://schemas.microsoft.com/office/drawing/2014/main" id="{788D0243-E7FE-49A3-84FC-FC97B8720849}"/>
              </a:ext>
            </a:extLst>
          </p:cNvPr>
          <p:cNvGrpSpPr/>
          <p:nvPr/>
        </p:nvGrpSpPr>
        <p:grpSpPr>
          <a:xfrm rot="2540802">
            <a:off x="-169626" y="5924550"/>
            <a:ext cx="544580" cy="346135"/>
            <a:chOff x="1459148" y="544749"/>
            <a:chExt cx="7412477" cy="5661498"/>
          </a:xfrm>
        </p:grpSpPr>
        <p:sp>
          <p:nvSpPr>
            <p:cNvPr id="1422" name="Arc 1421">
              <a:extLst>
                <a:ext uri="{FF2B5EF4-FFF2-40B4-BE49-F238E27FC236}">
                  <a16:creationId xmlns:a16="http://schemas.microsoft.com/office/drawing/2014/main" id="{35CC0FD7-590E-4A81-A46B-CA397AB465B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3" name="Straight Connector 1422">
              <a:extLst>
                <a:ext uri="{FF2B5EF4-FFF2-40B4-BE49-F238E27FC236}">
                  <a16:creationId xmlns:a16="http://schemas.microsoft.com/office/drawing/2014/main" id="{10B0A004-6DD0-4DE9-B35F-033AD44A427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4" name="Arc 1423">
              <a:extLst>
                <a:ext uri="{FF2B5EF4-FFF2-40B4-BE49-F238E27FC236}">
                  <a16:creationId xmlns:a16="http://schemas.microsoft.com/office/drawing/2014/main" id="{A55F0289-6A1C-4545-904B-08258751AB6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5" name="Straight Connector 1424">
              <a:extLst>
                <a:ext uri="{FF2B5EF4-FFF2-40B4-BE49-F238E27FC236}">
                  <a16:creationId xmlns:a16="http://schemas.microsoft.com/office/drawing/2014/main" id="{D2B59451-D9C3-4793-9BDB-2653228AB1C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6" name="Straight Connector 1425">
              <a:extLst>
                <a:ext uri="{FF2B5EF4-FFF2-40B4-BE49-F238E27FC236}">
                  <a16:creationId xmlns:a16="http://schemas.microsoft.com/office/drawing/2014/main" id="{01B7BDC4-0EA8-4A26-8FBF-C48735746D2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7" name="Oval 1426">
              <a:extLst>
                <a:ext uri="{FF2B5EF4-FFF2-40B4-BE49-F238E27FC236}">
                  <a16:creationId xmlns:a16="http://schemas.microsoft.com/office/drawing/2014/main" id="{80E7D8F9-8275-4767-B604-63621B8E839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8" name="Arc 1427">
              <a:extLst>
                <a:ext uri="{FF2B5EF4-FFF2-40B4-BE49-F238E27FC236}">
                  <a16:creationId xmlns:a16="http://schemas.microsoft.com/office/drawing/2014/main" id="{0A980842-ACA0-4361-958C-01650A0ACA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9" name="Arc 1428">
              <a:extLst>
                <a:ext uri="{FF2B5EF4-FFF2-40B4-BE49-F238E27FC236}">
                  <a16:creationId xmlns:a16="http://schemas.microsoft.com/office/drawing/2014/main" id="{7A298DDB-F5C7-49EE-BCCD-172CD12BF5F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0" name="Arc 1429">
              <a:extLst>
                <a:ext uri="{FF2B5EF4-FFF2-40B4-BE49-F238E27FC236}">
                  <a16:creationId xmlns:a16="http://schemas.microsoft.com/office/drawing/2014/main" id="{3EC60965-78DA-4D11-A13E-28EA23A1B0C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1" name="Arc 1430">
              <a:extLst>
                <a:ext uri="{FF2B5EF4-FFF2-40B4-BE49-F238E27FC236}">
                  <a16:creationId xmlns:a16="http://schemas.microsoft.com/office/drawing/2014/main" id="{D2DABAED-050A-4DB4-87AD-C30D2A21014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2" name="Straight Connector 1431">
              <a:extLst>
                <a:ext uri="{FF2B5EF4-FFF2-40B4-BE49-F238E27FC236}">
                  <a16:creationId xmlns:a16="http://schemas.microsoft.com/office/drawing/2014/main" id="{C5E26F8F-92D7-4F20-9C41-3EEDAC40A11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9AC4CB22-F286-4393-B9AB-7AB180F0842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66760556-7EE5-4C2F-A969-58278A32B27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5" name="Group 1434">
            <a:extLst>
              <a:ext uri="{FF2B5EF4-FFF2-40B4-BE49-F238E27FC236}">
                <a16:creationId xmlns:a16="http://schemas.microsoft.com/office/drawing/2014/main" id="{FD2880D7-218A-4124-A184-A69E55BA34D3}"/>
              </a:ext>
            </a:extLst>
          </p:cNvPr>
          <p:cNvGrpSpPr/>
          <p:nvPr/>
        </p:nvGrpSpPr>
        <p:grpSpPr>
          <a:xfrm rot="2540802">
            <a:off x="-169626" y="6219825"/>
            <a:ext cx="544580" cy="346135"/>
            <a:chOff x="1459148" y="544749"/>
            <a:chExt cx="7412477" cy="5661498"/>
          </a:xfrm>
        </p:grpSpPr>
        <p:sp>
          <p:nvSpPr>
            <p:cNvPr id="1436" name="Arc 1435">
              <a:extLst>
                <a:ext uri="{FF2B5EF4-FFF2-40B4-BE49-F238E27FC236}">
                  <a16:creationId xmlns:a16="http://schemas.microsoft.com/office/drawing/2014/main" id="{5954C43B-4567-4AA2-9FB8-858C034CBF8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7" name="Straight Connector 1436">
              <a:extLst>
                <a:ext uri="{FF2B5EF4-FFF2-40B4-BE49-F238E27FC236}">
                  <a16:creationId xmlns:a16="http://schemas.microsoft.com/office/drawing/2014/main" id="{A1C7287F-101D-4703-BAFE-9F779F62D3D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8" name="Arc 1437">
              <a:extLst>
                <a:ext uri="{FF2B5EF4-FFF2-40B4-BE49-F238E27FC236}">
                  <a16:creationId xmlns:a16="http://schemas.microsoft.com/office/drawing/2014/main" id="{3D786CDD-54E9-45ED-885E-D53B0883244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9" name="Straight Connector 1438">
              <a:extLst>
                <a:ext uri="{FF2B5EF4-FFF2-40B4-BE49-F238E27FC236}">
                  <a16:creationId xmlns:a16="http://schemas.microsoft.com/office/drawing/2014/main" id="{4DB802BA-6BDE-4167-B413-D6630CEF86E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FCFDAC82-2A1F-4B48-B205-5F63F57B11F1}"/>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1" name="Oval 1440">
              <a:extLst>
                <a:ext uri="{FF2B5EF4-FFF2-40B4-BE49-F238E27FC236}">
                  <a16:creationId xmlns:a16="http://schemas.microsoft.com/office/drawing/2014/main" id="{F06ADDDF-5273-4CE1-95C1-3FE224EC7E7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2" name="Arc 1441">
              <a:extLst>
                <a:ext uri="{FF2B5EF4-FFF2-40B4-BE49-F238E27FC236}">
                  <a16:creationId xmlns:a16="http://schemas.microsoft.com/office/drawing/2014/main" id="{EDE3467F-81B0-45C3-A488-3DD1DB58F0E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3" name="Arc 1442">
              <a:extLst>
                <a:ext uri="{FF2B5EF4-FFF2-40B4-BE49-F238E27FC236}">
                  <a16:creationId xmlns:a16="http://schemas.microsoft.com/office/drawing/2014/main" id="{E7082905-43BC-4835-A464-D7C632C4EBD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4" name="Arc 1443">
              <a:extLst>
                <a:ext uri="{FF2B5EF4-FFF2-40B4-BE49-F238E27FC236}">
                  <a16:creationId xmlns:a16="http://schemas.microsoft.com/office/drawing/2014/main" id="{28D9F8AB-746A-46C8-8891-4A3AF288D99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5" name="Arc 1444">
              <a:extLst>
                <a:ext uri="{FF2B5EF4-FFF2-40B4-BE49-F238E27FC236}">
                  <a16:creationId xmlns:a16="http://schemas.microsoft.com/office/drawing/2014/main" id="{761625A2-E831-4581-8B75-521665221C9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6" name="Straight Connector 1445">
              <a:extLst>
                <a:ext uri="{FF2B5EF4-FFF2-40B4-BE49-F238E27FC236}">
                  <a16:creationId xmlns:a16="http://schemas.microsoft.com/office/drawing/2014/main" id="{57FC0985-5E68-4D62-BBBE-CFA67E7BFF4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3AB1FA21-1E5E-4A22-8257-211347B2EE9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4416D5E3-9EAF-44B0-B65A-2140081AF58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9" name="Group 1448">
            <a:extLst>
              <a:ext uri="{FF2B5EF4-FFF2-40B4-BE49-F238E27FC236}">
                <a16:creationId xmlns:a16="http://schemas.microsoft.com/office/drawing/2014/main" id="{7AF839E7-FDFF-419C-A659-AFF0E4FA8FCB}"/>
              </a:ext>
            </a:extLst>
          </p:cNvPr>
          <p:cNvGrpSpPr/>
          <p:nvPr/>
        </p:nvGrpSpPr>
        <p:grpSpPr>
          <a:xfrm rot="2540802">
            <a:off x="11727099" y="304800"/>
            <a:ext cx="544580" cy="346135"/>
            <a:chOff x="1459148" y="544749"/>
            <a:chExt cx="7412477" cy="5661498"/>
          </a:xfrm>
        </p:grpSpPr>
        <p:sp>
          <p:nvSpPr>
            <p:cNvPr id="1450" name="Arc 1449">
              <a:extLst>
                <a:ext uri="{FF2B5EF4-FFF2-40B4-BE49-F238E27FC236}">
                  <a16:creationId xmlns:a16="http://schemas.microsoft.com/office/drawing/2014/main" id="{A9A1B626-A1F7-4594-BCE6-6A071B3029F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1" name="Straight Connector 1450">
              <a:extLst>
                <a:ext uri="{FF2B5EF4-FFF2-40B4-BE49-F238E27FC236}">
                  <a16:creationId xmlns:a16="http://schemas.microsoft.com/office/drawing/2014/main" id="{F31D8E10-D40D-4515-9918-DEF1E501562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52" name="Arc 1451">
              <a:extLst>
                <a:ext uri="{FF2B5EF4-FFF2-40B4-BE49-F238E27FC236}">
                  <a16:creationId xmlns:a16="http://schemas.microsoft.com/office/drawing/2014/main" id="{B4C4B038-9451-403F-99A7-6A5DED345C8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3" name="Straight Connector 1452">
              <a:extLst>
                <a:ext uri="{FF2B5EF4-FFF2-40B4-BE49-F238E27FC236}">
                  <a16:creationId xmlns:a16="http://schemas.microsoft.com/office/drawing/2014/main" id="{D8E93302-A553-455D-87F9-B4C616EAD0B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77081A91-D29B-4E20-990C-5583E41414C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55" name="Oval 1454">
              <a:extLst>
                <a:ext uri="{FF2B5EF4-FFF2-40B4-BE49-F238E27FC236}">
                  <a16:creationId xmlns:a16="http://schemas.microsoft.com/office/drawing/2014/main" id="{C2078602-1336-4685-B26A-24B8B34F929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6" name="Arc 1455">
              <a:extLst>
                <a:ext uri="{FF2B5EF4-FFF2-40B4-BE49-F238E27FC236}">
                  <a16:creationId xmlns:a16="http://schemas.microsoft.com/office/drawing/2014/main" id="{DCCA2B85-FB8F-4E29-837E-D6126F4EA76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7" name="Arc 1456">
              <a:extLst>
                <a:ext uri="{FF2B5EF4-FFF2-40B4-BE49-F238E27FC236}">
                  <a16:creationId xmlns:a16="http://schemas.microsoft.com/office/drawing/2014/main" id="{689E793A-CB28-4EC5-9DCE-91CC1872146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8" name="Arc 1457">
              <a:extLst>
                <a:ext uri="{FF2B5EF4-FFF2-40B4-BE49-F238E27FC236}">
                  <a16:creationId xmlns:a16="http://schemas.microsoft.com/office/drawing/2014/main" id="{834270FC-EBB0-4C72-8F2E-CF71ED0422B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9" name="Arc 1458">
              <a:extLst>
                <a:ext uri="{FF2B5EF4-FFF2-40B4-BE49-F238E27FC236}">
                  <a16:creationId xmlns:a16="http://schemas.microsoft.com/office/drawing/2014/main" id="{FF8C2C96-8C83-4682-8758-F6D3012E357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0" name="Straight Connector 1459">
              <a:extLst>
                <a:ext uri="{FF2B5EF4-FFF2-40B4-BE49-F238E27FC236}">
                  <a16:creationId xmlns:a16="http://schemas.microsoft.com/office/drawing/2014/main" id="{CB18F5B5-4D20-45F1-95F3-909FD3ADD49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82D77F62-8F33-4DD9-AB43-E9D6DDA60A3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307C4069-E6E5-4094-9563-0A66897BC5E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63" name="Group 1462">
            <a:extLst>
              <a:ext uri="{FF2B5EF4-FFF2-40B4-BE49-F238E27FC236}">
                <a16:creationId xmlns:a16="http://schemas.microsoft.com/office/drawing/2014/main" id="{0868252E-C283-42D2-8BDF-A61BE318EF7A}"/>
              </a:ext>
            </a:extLst>
          </p:cNvPr>
          <p:cNvGrpSpPr/>
          <p:nvPr/>
        </p:nvGrpSpPr>
        <p:grpSpPr>
          <a:xfrm rot="2540802">
            <a:off x="11727099" y="600075"/>
            <a:ext cx="544580" cy="346135"/>
            <a:chOff x="1459148" y="544749"/>
            <a:chExt cx="7412477" cy="5661498"/>
          </a:xfrm>
        </p:grpSpPr>
        <p:sp>
          <p:nvSpPr>
            <p:cNvPr id="1464" name="Arc 1463">
              <a:extLst>
                <a:ext uri="{FF2B5EF4-FFF2-40B4-BE49-F238E27FC236}">
                  <a16:creationId xmlns:a16="http://schemas.microsoft.com/office/drawing/2014/main" id="{7BB3FD0F-5C66-4DE3-9138-29C19A29731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5" name="Straight Connector 1464">
              <a:extLst>
                <a:ext uri="{FF2B5EF4-FFF2-40B4-BE49-F238E27FC236}">
                  <a16:creationId xmlns:a16="http://schemas.microsoft.com/office/drawing/2014/main" id="{8BF82C03-12FE-4190-8ADA-C8AB77AAEDF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66" name="Arc 1465">
              <a:extLst>
                <a:ext uri="{FF2B5EF4-FFF2-40B4-BE49-F238E27FC236}">
                  <a16:creationId xmlns:a16="http://schemas.microsoft.com/office/drawing/2014/main" id="{94A33314-6ECC-4944-8FBC-ECCF274C8B4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7" name="Straight Connector 1466">
              <a:extLst>
                <a:ext uri="{FF2B5EF4-FFF2-40B4-BE49-F238E27FC236}">
                  <a16:creationId xmlns:a16="http://schemas.microsoft.com/office/drawing/2014/main" id="{E5F4DEAC-C743-4898-8A27-7E672620AAF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68" name="Straight Connector 1467">
              <a:extLst>
                <a:ext uri="{FF2B5EF4-FFF2-40B4-BE49-F238E27FC236}">
                  <a16:creationId xmlns:a16="http://schemas.microsoft.com/office/drawing/2014/main" id="{9CF741A4-3D1A-417A-A306-70A50355E3A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69" name="Oval 1468">
              <a:extLst>
                <a:ext uri="{FF2B5EF4-FFF2-40B4-BE49-F238E27FC236}">
                  <a16:creationId xmlns:a16="http://schemas.microsoft.com/office/drawing/2014/main" id="{594D744F-F3A5-4F8D-BBCC-33517A67963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0" name="Arc 1469">
              <a:extLst>
                <a:ext uri="{FF2B5EF4-FFF2-40B4-BE49-F238E27FC236}">
                  <a16:creationId xmlns:a16="http://schemas.microsoft.com/office/drawing/2014/main" id="{8A06AF2A-70C4-4766-843D-55BF461C7F8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1" name="Arc 1470">
              <a:extLst>
                <a:ext uri="{FF2B5EF4-FFF2-40B4-BE49-F238E27FC236}">
                  <a16:creationId xmlns:a16="http://schemas.microsoft.com/office/drawing/2014/main" id="{E04346F5-C6AB-4EA4-9E15-ADE14EF81BC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2" name="Arc 1471">
              <a:extLst>
                <a:ext uri="{FF2B5EF4-FFF2-40B4-BE49-F238E27FC236}">
                  <a16:creationId xmlns:a16="http://schemas.microsoft.com/office/drawing/2014/main" id="{C35B593B-F6B8-454E-AAF5-6ACEED53E61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3" name="Arc 1472">
              <a:extLst>
                <a:ext uri="{FF2B5EF4-FFF2-40B4-BE49-F238E27FC236}">
                  <a16:creationId xmlns:a16="http://schemas.microsoft.com/office/drawing/2014/main" id="{26CA7CFA-85E7-4320-992A-BEBDCDD6288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4" name="Straight Connector 1473">
              <a:extLst>
                <a:ext uri="{FF2B5EF4-FFF2-40B4-BE49-F238E27FC236}">
                  <a16:creationId xmlns:a16="http://schemas.microsoft.com/office/drawing/2014/main" id="{9B88CD91-2A28-416F-8DDE-25C350DA7C6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9D3B71F9-3AC1-47E3-873B-6F609B4AFF7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76" name="Straight Connector 1475">
              <a:extLst>
                <a:ext uri="{FF2B5EF4-FFF2-40B4-BE49-F238E27FC236}">
                  <a16:creationId xmlns:a16="http://schemas.microsoft.com/office/drawing/2014/main" id="{8D03C2E6-3C3E-4391-9D8F-265BD3FBDED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77" name="Group 1476">
            <a:extLst>
              <a:ext uri="{FF2B5EF4-FFF2-40B4-BE49-F238E27FC236}">
                <a16:creationId xmlns:a16="http://schemas.microsoft.com/office/drawing/2014/main" id="{6D98C216-D87A-401B-BFBF-64CA5D9876EC}"/>
              </a:ext>
            </a:extLst>
          </p:cNvPr>
          <p:cNvGrpSpPr/>
          <p:nvPr/>
        </p:nvGrpSpPr>
        <p:grpSpPr>
          <a:xfrm rot="2540802">
            <a:off x="11727099" y="895350"/>
            <a:ext cx="544580" cy="346135"/>
            <a:chOff x="1459148" y="544749"/>
            <a:chExt cx="7412477" cy="5661498"/>
          </a:xfrm>
        </p:grpSpPr>
        <p:sp>
          <p:nvSpPr>
            <p:cNvPr id="1478" name="Arc 1477">
              <a:extLst>
                <a:ext uri="{FF2B5EF4-FFF2-40B4-BE49-F238E27FC236}">
                  <a16:creationId xmlns:a16="http://schemas.microsoft.com/office/drawing/2014/main" id="{6B49EA7D-F60F-484B-BAE4-A647F880306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9" name="Straight Connector 1478">
              <a:extLst>
                <a:ext uri="{FF2B5EF4-FFF2-40B4-BE49-F238E27FC236}">
                  <a16:creationId xmlns:a16="http://schemas.microsoft.com/office/drawing/2014/main" id="{7F565BD4-9F6F-461B-A394-1F684207F8E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80" name="Arc 1479">
              <a:extLst>
                <a:ext uri="{FF2B5EF4-FFF2-40B4-BE49-F238E27FC236}">
                  <a16:creationId xmlns:a16="http://schemas.microsoft.com/office/drawing/2014/main" id="{F40B9A17-18E4-468C-B6D7-1B558BC001A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1" name="Straight Connector 1480">
              <a:extLst>
                <a:ext uri="{FF2B5EF4-FFF2-40B4-BE49-F238E27FC236}">
                  <a16:creationId xmlns:a16="http://schemas.microsoft.com/office/drawing/2014/main" id="{5E2B2550-F6B3-4C5A-933C-0048F0B43E3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2" name="Straight Connector 1481">
              <a:extLst>
                <a:ext uri="{FF2B5EF4-FFF2-40B4-BE49-F238E27FC236}">
                  <a16:creationId xmlns:a16="http://schemas.microsoft.com/office/drawing/2014/main" id="{F517111F-FC91-400B-B8D4-98644D1C642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3" name="Oval 1482">
              <a:extLst>
                <a:ext uri="{FF2B5EF4-FFF2-40B4-BE49-F238E27FC236}">
                  <a16:creationId xmlns:a16="http://schemas.microsoft.com/office/drawing/2014/main" id="{25668C6D-DF6C-4C61-A981-1A20A95F0EE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4" name="Arc 1483">
              <a:extLst>
                <a:ext uri="{FF2B5EF4-FFF2-40B4-BE49-F238E27FC236}">
                  <a16:creationId xmlns:a16="http://schemas.microsoft.com/office/drawing/2014/main" id="{562629CF-A0AB-4547-9129-0F2586C7BEF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5" name="Arc 1484">
              <a:extLst>
                <a:ext uri="{FF2B5EF4-FFF2-40B4-BE49-F238E27FC236}">
                  <a16:creationId xmlns:a16="http://schemas.microsoft.com/office/drawing/2014/main" id="{A98876FB-3185-4871-991A-343B0DA2F20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6" name="Arc 1485">
              <a:extLst>
                <a:ext uri="{FF2B5EF4-FFF2-40B4-BE49-F238E27FC236}">
                  <a16:creationId xmlns:a16="http://schemas.microsoft.com/office/drawing/2014/main" id="{AB483BBE-EBCC-4E2F-9B73-DA8BC257650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7" name="Arc 1486">
              <a:extLst>
                <a:ext uri="{FF2B5EF4-FFF2-40B4-BE49-F238E27FC236}">
                  <a16:creationId xmlns:a16="http://schemas.microsoft.com/office/drawing/2014/main" id="{8593CEFE-E221-4DE4-83F1-F0D61C15906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8" name="Straight Connector 1487">
              <a:extLst>
                <a:ext uri="{FF2B5EF4-FFF2-40B4-BE49-F238E27FC236}">
                  <a16:creationId xmlns:a16="http://schemas.microsoft.com/office/drawing/2014/main" id="{17A9F63D-2FD2-436B-B0F3-7A586997B43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BD1E135E-5135-4CA6-8701-BFA7E347A91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90" name="Straight Connector 1489">
              <a:extLst>
                <a:ext uri="{FF2B5EF4-FFF2-40B4-BE49-F238E27FC236}">
                  <a16:creationId xmlns:a16="http://schemas.microsoft.com/office/drawing/2014/main" id="{99540082-E6AF-439F-8D10-EDD887398DE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1" name="Group 1490">
            <a:extLst>
              <a:ext uri="{FF2B5EF4-FFF2-40B4-BE49-F238E27FC236}">
                <a16:creationId xmlns:a16="http://schemas.microsoft.com/office/drawing/2014/main" id="{DB362EDD-6E29-45C5-AE38-0384A2EF9501}"/>
              </a:ext>
            </a:extLst>
          </p:cNvPr>
          <p:cNvGrpSpPr/>
          <p:nvPr/>
        </p:nvGrpSpPr>
        <p:grpSpPr>
          <a:xfrm rot="2540802">
            <a:off x="11727099" y="1190625"/>
            <a:ext cx="544580" cy="346135"/>
            <a:chOff x="1459148" y="544749"/>
            <a:chExt cx="7412477" cy="5661498"/>
          </a:xfrm>
        </p:grpSpPr>
        <p:sp>
          <p:nvSpPr>
            <p:cNvPr id="1492" name="Arc 1491">
              <a:extLst>
                <a:ext uri="{FF2B5EF4-FFF2-40B4-BE49-F238E27FC236}">
                  <a16:creationId xmlns:a16="http://schemas.microsoft.com/office/drawing/2014/main" id="{0B0AF213-97C1-48D4-BE0C-8BB32BED42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3" name="Straight Connector 1492">
              <a:extLst>
                <a:ext uri="{FF2B5EF4-FFF2-40B4-BE49-F238E27FC236}">
                  <a16:creationId xmlns:a16="http://schemas.microsoft.com/office/drawing/2014/main" id="{206EC9D1-A62B-4CC1-8C24-F232AA27747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94" name="Arc 1493">
              <a:extLst>
                <a:ext uri="{FF2B5EF4-FFF2-40B4-BE49-F238E27FC236}">
                  <a16:creationId xmlns:a16="http://schemas.microsoft.com/office/drawing/2014/main" id="{052A101C-FE7B-4F25-B450-6726415C11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5" name="Straight Connector 1494">
              <a:extLst>
                <a:ext uri="{FF2B5EF4-FFF2-40B4-BE49-F238E27FC236}">
                  <a16:creationId xmlns:a16="http://schemas.microsoft.com/office/drawing/2014/main" id="{5A37A245-D196-4815-8D37-94F7A04D5E5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96" name="Straight Connector 1495">
              <a:extLst>
                <a:ext uri="{FF2B5EF4-FFF2-40B4-BE49-F238E27FC236}">
                  <a16:creationId xmlns:a16="http://schemas.microsoft.com/office/drawing/2014/main" id="{3307F976-B526-41D8-BF7B-004F3029DDF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97" name="Oval 1496">
              <a:extLst>
                <a:ext uri="{FF2B5EF4-FFF2-40B4-BE49-F238E27FC236}">
                  <a16:creationId xmlns:a16="http://schemas.microsoft.com/office/drawing/2014/main" id="{510A9070-2A87-4B52-A05C-303042DAC48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8" name="Arc 1497">
              <a:extLst>
                <a:ext uri="{FF2B5EF4-FFF2-40B4-BE49-F238E27FC236}">
                  <a16:creationId xmlns:a16="http://schemas.microsoft.com/office/drawing/2014/main" id="{7DB87F23-0A0D-46EF-8E84-BC86E8307F6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9" name="Arc 1498">
              <a:extLst>
                <a:ext uri="{FF2B5EF4-FFF2-40B4-BE49-F238E27FC236}">
                  <a16:creationId xmlns:a16="http://schemas.microsoft.com/office/drawing/2014/main" id="{A8462044-B8FF-4E4E-9707-E70A791B341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0" name="Arc 1499">
              <a:extLst>
                <a:ext uri="{FF2B5EF4-FFF2-40B4-BE49-F238E27FC236}">
                  <a16:creationId xmlns:a16="http://schemas.microsoft.com/office/drawing/2014/main" id="{C8DFB67B-0E72-4156-88CA-002D30D9BD2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1" name="Arc 1500">
              <a:extLst>
                <a:ext uri="{FF2B5EF4-FFF2-40B4-BE49-F238E27FC236}">
                  <a16:creationId xmlns:a16="http://schemas.microsoft.com/office/drawing/2014/main" id="{136045CA-E8C4-45FA-B0C4-CEBF8D28E27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2" name="Straight Connector 1501">
              <a:extLst>
                <a:ext uri="{FF2B5EF4-FFF2-40B4-BE49-F238E27FC236}">
                  <a16:creationId xmlns:a16="http://schemas.microsoft.com/office/drawing/2014/main" id="{5E83BE12-6776-4882-8210-8327F54C242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C54744CF-99A1-4053-8ED6-E946B8256B1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04" name="Straight Connector 1503">
              <a:extLst>
                <a:ext uri="{FF2B5EF4-FFF2-40B4-BE49-F238E27FC236}">
                  <a16:creationId xmlns:a16="http://schemas.microsoft.com/office/drawing/2014/main" id="{6A772F16-C37D-4FD7-ADF1-7474AFE8E2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05" name="Group 1504">
            <a:extLst>
              <a:ext uri="{FF2B5EF4-FFF2-40B4-BE49-F238E27FC236}">
                <a16:creationId xmlns:a16="http://schemas.microsoft.com/office/drawing/2014/main" id="{F1AC859C-AACA-44CD-8F5F-977FA94DEF3C}"/>
              </a:ext>
            </a:extLst>
          </p:cNvPr>
          <p:cNvGrpSpPr/>
          <p:nvPr/>
        </p:nvGrpSpPr>
        <p:grpSpPr>
          <a:xfrm rot="2540802">
            <a:off x="11727099" y="1485900"/>
            <a:ext cx="544580" cy="346135"/>
            <a:chOff x="1459148" y="544749"/>
            <a:chExt cx="7412477" cy="5661498"/>
          </a:xfrm>
        </p:grpSpPr>
        <p:sp>
          <p:nvSpPr>
            <p:cNvPr id="1506" name="Arc 1505">
              <a:extLst>
                <a:ext uri="{FF2B5EF4-FFF2-40B4-BE49-F238E27FC236}">
                  <a16:creationId xmlns:a16="http://schemas.microsoft.com/office/drawing/2014/main" id="{3BA4D9FF-40C9-4A4B-BB40-CDA3FDAC999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7" name="Straight Connector 1506">
              <a:extLst>
                <a:ext uri="{FF2B5EF4-FFF2-40B4-BE49-F238E27FC236}">
                  <a16:creationId xmlns:a16="http://schemas.microsoft.com/office/drawing/2014/main" id="{2E3BA3FA-AEB7-41F3-BF5F-7D4CC6307D6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08" name="Arc 1507">
              <a:extLst>
                <a:ext uri="{FF2B5EF4-FFF2-40B4-BE49-F238E27FC236}">
                  <a16:creationId xmlns:a16="http://schemas.microsoft.com/office/drawing/2014/main" id="{83F87ABA-DB8F-4DA1-B77D-3056AF71B52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9" name="Straight Connector 1508">
              <a:extLst>
                <a:ext uri="{FF2B5EF4-FFF2-40B4-BE49-F238E27FC236}">
                  <a16:creationId xmlns:a16="http://schemas.microsoft.com/office/drawing/2014/main" id="{D0C134C1-005F-4FAF-86B1-1C03A41ED0E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10" name="Straight Connector 1509">
              <a:extLst>
                <a:ext uri="{FF2B5EF4-FFF2-40B4-BE49-F238E27FC236}">
                  <a16:creationId xmlns:a16="http://schemas.microsoft.com/office/drawing/2014/main" id="{0E4A4B15-B34A-468C-9BE3-7C1344903CE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11" name="Oval 1510">
              <a:extLst>
                <a:ext uri="{FF2B5EF4-FFF2-40B4-BE49-F238E27FC236}">
                  <a16:creationId xmlns:a16="http://schemas.microsoft.com/office/drawing/2014/main" id="{EFCCD630-2B00-4904-BC24-45101A17C3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2" name="Arc 1511">
              <a:extLst>
                <a:ext uri="{FF2B5EF4-FFF2-40B4-BE49-F238E27FC236}">
                  <a16:creationId xmlns:a16="http://schemas.microsoft.com/office/drawing/2014/main" id="{06AFC68A-85FB-4482-9876-806606EA41B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3" name="Arc 1512">
              <a:extLst>
                <a:ext uri="{FF2B5EF4-FFF2-40B4-BE49-F238E27FC236}">
                  <a16:creationId xmlns:a16="http://schemas.microsoft.com/office/drawing/2014/main" id="{997C4543-5EE5-4773-BFD8-FA731B378B4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4" name="Arc 1513">
              <a:extLst>
                <a:ext uri="{FF2B5EF4-FFF2-40B4-BE49-F238E27FC236}">
                  <a16:creationId xmlns:a16="http://schemas.microsoft.com/office/drawing/2014/main" id="{7D446021-603B-49B5-A4E7-D9A21A64911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5" name="Arc 1514">
              <a:extLst>
                <a:ext uri="{FF2B5EF4-FFF2-40B4-BE49-F238E27FC236}">
                  <a16:creationId xmlns:a16="http://schemas.microsoft.com/office/drawing/2014/main" id="{D2E0E86C-9ABD-4CE7-8BDC-D280A5D5BB4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6" name="Straight Connector 1515">
              <a:extLst>
                <a:ext uri="{FF2B5EF4-FFF2-40B4-BE49-F238E27FC236}">
                  <a16:creationId xmlns:a16="http://schemas.microsoft.com/office/drawing/2014/main" id="{5D2F4C4D-4C67-44A0-B7C4-0CF568EF087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53B9827F-FB53-41AE-8F96-3DA942F7EAB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18" name="Straight Connector 1517">
              <a:extLst>
                <a:ext uri="{FF2B5EF4-FFF2-40B4-BE49-F238E27FC236}">
                  <a16:creationId xmlns:a16="http://schemas.microsoft.com/office/drawing/2014/main" id="{B63D8FED-A405-4A4D-B02D-3773DE0DE0C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19" name="Group 1518">
            <a:extLst>
              <a:ext uri="{FF2B5EF4-FFF2-40B4-BE49-F238E27FC236}">
                <a16:creationId xmlns:a16="http://schemas.microsoft.com/office/drawing/2014/main" id="{1AE7C44F-E6DE-4CE5-88EB-1C8A22BF4AD5}"/>
              </a:ext>
            </a:extLst>
          </p:cNvPr>
          <p:cNvGrpSpPr/>
          <p:nvPr/>
        </p:nvGrpSpPr>
        <p:grpSpPr>
          <a:xfrm rot="2540802">
            <a:off x="11727099" y="1781175"/>
            <a:ext cx="544580" cy="346135"/>
            <a:chOff x="1459148" y="544749"/>
            <a:chExt cx="7412477" cy="5661498"/>
          </a:xfrm>
        </p:grpSpPr>
        <p:sp>
          <p:nvSpPr>
            <p:cNvPr id="1520" name="Arc 1519">
              <a:extLst>
                <a:ext uri="{FF2B5EF4-FFF2-40B4-BE49-F238E27FC236}">
                  <a16:creationId xmlns:a16="http://schemas.microsoft.com/office/drawing/2014/main" id="{1AF70919-9D59-412F-A50E-E89B2881196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1" name="Straight Connector 1520">
              <a:extLst>
                <a:ext uri="{FF2B5EF4-FFF2-40B4-BE49-F238E27FC236}">
                  <a16:creationId xmlns:a16="http://schemas.microsoft.com/office/drawing/2014/main" id="{E39AE6F3-B658-4474-902A-C7D8A1366C2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2" name="Arc 1521">
              <a:extLst>
                <a:ext uri="{FF2B5EF4-FFF2-40B4-BE49-F238E27FC236}">
                  <a16:creationId xmlns:a16="http://schemas.microsoft.com/office/drawing/2014/main" id="{CBB12FF6-A7F1-4300-9315-A6582A05E7F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3" name="Straight Connector 1522">
              <a:extLst>
                <a:ext uri="{FF2B5EF4-FFF2-40B4-BE49-F238E27FC236}">
                  <a16:creationId xmlns:a16="http://schemas.microsoft.com/office/drawing/2014/main" id="{51DDB58B-247F-476F-9452-529FF8E41D5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CC0BE126-ABC4-4318-A885-C77BA7E3E2B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5" name="Oval 1524">
              <a:extLst>
                <a:ext uri="{FF2B5EF4-FFF2-40B4-BE49-F238E27FC236}">
                  <a16:creationId xmlns:a16="http://schemas.microsoft.com/office/drawing/2014/main" id="{FCB6F5A2-A579-4FFD-A2A2-F1FCA866683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6" name="Arc 1525">
              <a:extLst>
                <a:ext uri="{FF2B5EF4-FFF2-40B4-BE49-F238E27FC236}">
                  <a16:creationId xmlns:a16="http://schemas.microsoft.com/office/drawing/2014/main" id="{D9EE5C42-092D-4073-B4DE-34C76BE2998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7" name="Arc 1526">
              <a:extLst>
                <a:ext uri="{FF2B5EF4-FFF2-40B4-BE49-F238E27FC236}">
                  <a16:creationId xmlns:a16="http://schemas.microsoft.com/office/drawing/2014/main" id="{6BCD3AC2-0702-4E69-9E5E-3FF57382DE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8" name="Arc 1527">
              <a:extLst>
                <a:ext uri="{FF2B5EF4-FFF2-40B4-BE49-F238E27FC236}">
                  <a16:creationId xmlns:a16="http://schemas.microsoft.com/office/drawing/2014/main" id="{3681BAE9-D92D-4246-9BBC-F4DC3B67FF0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9" name="Arc 1528">
              <a:extLst>
                <a:ext uri="{FF2B5EF4-FFF2-40B4-BE49-F238E27FC236}">
                  <a16:creationId xmlns:a16="http://schemas.microsoft.com/office/drawing/2014/main" id="{309CF5A4-87EB-46EE-B5E1-38600A25F18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0" name="Straight Connector 1529">
              <a:extLst>
                <a:ext uri="{FF2B5EF4-FFF2-40B4-BE49-F238E27FC236}">
                  <a16:creationId xmlns:a16="http://schemas.microsoft.com/office/drawing/2014/main" id="{4AAA3F5B-A521-44E2-BA56-7FF8E703C83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6717C937-9E26-4C4E-A031-D3D1F463B43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A2D95379-8EF9-4790-9355-A57CB019CD2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3" name="Group 1532">
            <a:extLst>
              <a:ext uri="{FF2B5EF4-FFF2-40B4-BE49-F238E27FC236}">
                <a16:creationId xmlns:a16="http://schemas.microsoft.com/office/drawing/2014/main" id="{C76E2B87-8E0E-4F40-8C2D-784AAC2F593D}"/>
              </a:ext>
            </a:extLst>
          </p:cNvPr>
          <p:cNvGrpSpPr/>
          <p:nvPr/>
        </p:nvGrpSpPr>
        <p:grpSpPr>
          <a:xfrm rot="2540802">
            <a:off x="11727099" y="2076450"/>
            <a:ext cx="544580" cy="346135"/>
            <a:chOff x="1459148" y="544749"/>
            <a:chExt cx="7412477" cy="5661498"/>
          </a:xfrm>
        </p:grpSpPr>
        <p:sp>
          <p:nvSpPr>
            <p:cNvPr id="1534" name="Arc 1533">
              <a:extLst>
                <a:ext uri="{FF2B5EF4-FFF2-40B4-BE49-F238E27FC236}">
                  <a16:creationId xmlns:a16="http://schemas.microsoft.com/office/drawing/2014/main" id="{B2638978-F7D7-4584-A45F-DB09911D2B0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5" name="Straight Connector 1534">
              <a:extLst>
                <a:ext uri="{FF2B5EF4-FFF2-40B4-BE49-F238E27FC236}">
                  <a16:creationId xmlns:a16="http://schemas.microsoft.com/office/drawing/2014/main" id="{BF5B7E71-D349-4802-BE7A-33E282CF73D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6" name="Arc 1535">
              <a:extLst>
                <a:ext uri="{FF2B5EF4-FFF2-40B4-BE49-F238E27FC236}">
                  <a16:creationId xmlns:a16="http://schemas.microsoft.com/office/drawing/2014/main" id="{7FFFC24F-329D-40C4-82F2-1781555F13B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7" name="Straight Connector 1536">
              <a:extLst>
                <a:ext uri="{FF2B5EF4-FFF2-40B4-BE49-F238E27FC236}">
                  <a16:creationId xmlns:a16="http://schemas.microsoft.com/office/drawing/2014/main" id="{BBF123DB-0DB7-412F-857E-79F6041B1BA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8" name="Straight Connector 1537">
              <a:extLst>
                <a:ext uri="{FF2B5EF4-FFF2-40B4-BE49-F238E27FC236}">
                  <a16:creationId xmlns:a16="http://schemas.microsoft.com/office/drawing/2014/main" id="{07294C84-11B1-4291-AE12-0F6A0593347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9" name="Oval 1538">
              <a:extLst>
                <a:ext uri="{FF2B5EF4-FFF2-40B4-BE49-F238E27FC236}">
                  <a16:creationId xmlns:a16="http://schemas.microsoft.com/office/drawing/2014/main" id="{C7D5D288-C2A4-482C-B773-CB95DAA21CB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0" name="Arc 1539">
              <a:extLst>
                <a:ext uri="{FF2B5EF4-FFF2-40B4-BE49-F238E27FC236}">
                  <a16:creationId xmlns:a16="http://schemas.microsoft.com/office/drawing/2014/main" id="{613B6B3A-9419-4196-A1E1-852E4A3225E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1" name="Arc 1540">
              <a:extLst>
                <a:ext uri="{FF2B5EF4-FFF2-40B4-BE49-F238E27FC236}">
                  <a16:creationId xmlns:a16="http://schemas.microsoft.com/office/drawing/2014/main" id="{6D48B3EC-27A2-46E0-AAA6-9998FA925F1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2" name="Arc 1541">
              <a:extLst>
                <a:ext uri="{FF2B5EF4-FFF2-40B4-BE49-F238E27FC236}">
                  <a16:creationId xmlns:a16="http://schemas.microsoft.com/office/drawing/2014/main" id="{2B3C6EA0-21DD-4131-BF8D-4E767CC125B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3" name="Arc 1542">
              <a:extLst>
                <a:ext uri="{FF2B5EF4-FFF2-40B4-BE49-F238E27FC236}">
                  <a16:creationId xmlns:a16="http://schemas.microsoft.com/office/drawing/2014/main" id="{A762AD06-4631-4B0E-81F8-DC404C38129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4" name="Straight Connector 1543">
              <a:extLst>
                <a:ext uri="{FF2B5EF4-FFF2-40B4-BE49-F238E27FC236}">
                  <a16:creationId xmlns:a16="http://schemas.microsoft.com/office/drawing/2014/main" id="{DB2416E0-F722-40FE-97EA-C6FD7659B3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7125B7AC-CB8D-43F1-A47E-EE9838C0D0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6" name="Straight Connector 1545">
              <a:extLst>
                <a:ext uri="{FF2B5EF4-FFF2-40B4-BE49-F238E27FC236}">
                  <a16:creationId xmlns:a16="http://schemas.microsoft.com/office/drawing/2014/main" id="{432B7A33-D8B9-4F7F-A200-22089011C07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7" name="Group 1546">
            <a:extLst>
              <a:ext uri="{FF2B5EF4-FFF2-40B4-BE49-F238E27FC236}">
                <a16:creationId xmlns:a16="http://schemas.microsoft.com/office/drawing/2014/main" id="{337787CE-8960-41FE-B9CB-FE802F3053EC}"/>
              </a:ext>
            </a:extLst>
          </p:cNvPr>
          <p:cNvGrpSpPr/>
          <p:nvPr/>
        </p:nvGrpSpPr>
        <p:grpSpPr>
          <a:xfrm rot="2540802">
            <a:off x="11727099" y="2371725"/>
            <a:ext cx="544580" cy="346135"/>
            <a:chOff x="1459148" y="544749"/>
            <a:chExt cx="7412477" cy="5661498"/>
          </a:xfrm>
        </p:grpSpPr>
        <p:sp>
          <p:nvSpPr>
            <p:cNvPr id="1548" name="Arc 1547">
              <a:extLst>
                <a:ext uri="{FF2B5EF4-FFF2-40B4-BE49-F238E27FC236}">
                  <a16:creationId xmlns:a16="http://schemas.microsoft.com/office/drawing/2014/main" id="{F94135E4-AC98-4086-A4AF-6257B24F7B8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9" name="Straight Connector 1548">
              <a:extLst>
                <a:ext uri="{FF2B5EF4-FFF2-40B4-BE49-F238E27FC236}">
                  <a16:creationId xmlns:a16="http://schemas.microsoft.com/office/drawing/2014/main" id="{65983E06-B3C8-49BF-8569-39406A34052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50" name="Arc 1549">
              <a:extLst>
                <a:ext uri="{FF2B5EF4-FFF2-40B4-BE49-F238E27FC236}">
                  <a16:creationId xmlns:a16="http://schemas.microsoft.com/office/drawing/2014/main" id="{1468E849-FC23-43BF-81B0-D65AD0A8FC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1" name="Straight Connector 1550">
              <a:extLst>
                <a:ext uri="{FF2B5EF4-FFF2-40B4-BE49-F238E27FC236}">
                  <a16:creationId xmlns:a16="http://schemas.microsoft.com/office/drawing/2014/main" id="{140B576F-CA75-444B-B8C7-C7816F8143F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2" name="Straight Connector 1551">
              <a:extLst>
                <a:ext uri="{FF2B5EF4-FFF2-40B4-BE49-F238E27FC236}">
                  <a16:creationId xmlns:a16="http://schemas.microsoft.com/office/drawing/2014/main" id="{4F268B03-420A-4698-8A7A-393D0A306F5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3" name="Oval 1552">
              <a:extLst>
                <a:ext uri="{FF2B5EF4-FFF2-40B4-BE49-F238E27FC236}">
                  <a16:creationId xmlns:a16="http://schemas.microsoft.com/office/drawing/2014/main" id="{C2628B0C-F76E-4175-A163-DA2E84E22E2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4" name="Arc 1553">
              <a:extLst>
                <a:ext uri="{FF2B5EF4-FFF2-40B4-BE49-F238E27FC236}">
                  <a16:creationId xmlns:a16="http://schemas.microsoft.com/office/drawing/2014/main" id="{960A2C06-B1B5-4445-ADAB-77271F3624B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5" name="Arc 1554">
              <a:extLst>
                <a:ext uri="{FF2B5EF4-FFF2-40B4-BE49-F238E27FC236}">
                  <a16:creationId xmlns:a16="http://schemas.microsoft.com/office/drawing/2014/main" id="{6A3E7FAD-5BB0-4679-AD3C-9C887D5B4F4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6" name="Arc 1555">
              <a:extLst>
                <a:ext uri="{FF2B5EF4-FFF2-40B4-BE49-F238E27FC236}">
                  <a16:creationId xmlns:a16="http://schemas.microsoft.com/office/drawing/2014/main" id="{20A258A7-BF32-49FC-85F7-145941FAB9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7" name="Arc 1556">
              <a:extLst>
                <a:ext uri="{FF2B5EF4-FFF2-40B4-BE49-F238E27FC236}">
                  <a16:creationId xmlns:a16="http://schemas.microsoft.com/office/drawing/2014/main" id="{E7974EF5-ACD8-4FC7-800D-25DD49C9BC1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8" name="Straight Connector 1557">
              <a:extLst>
                <a:ext uri="{FF2B5EF4-FFF2-40B4-BE49-F238E27FC236}">
                  <a16:creationId xmlns:a16="http://schemas.microsoft.com/office/drawing/2014/main" id="{8E788D1B-DBAC-4939-906A-CE2C1B30FEF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B8B8CC6D-D57C-414F-933C-3B65FF6C62B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60" name="Straight Connector 1559">
              <a:extLst>
                <a:ext uri="{FF2B5EF4-FFF2-40B4-BE49-F238E27FC236}">
                  <a16:creationId xmlns:a16="http://schemas.microsoft.com/office/drawing/2014/main" id="{F95EFB9C-C4ED-4938-98B7-2183FF68428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1" name="Group 1560">
            <a:extLst>
              <a:ext uri="{FF2B5EF4-FFF2-40B4-BE49-F238E27FC236}">
                <a16:creationId xmlns:a16="http://schemas.microsoft.com/office/drawing/2014/main" id="{6297A3C2-6EBE-492D-9230-182BE53F37F1}"/>
              </a:ext>
            </a:extLst>
          </p:cNvPr>
          <p:cNvGrpSpPr/>
          <p:nvPr/>
        </p:nvGrpSpPr>
        <p:grpSpPr>
          <a:xfrm rot="2540802">
            <a:off x="11727099" y="2667000"/>
            <a:ext cx="544580" cy="346135"/>
            <a:chOff x="1459148" y="544749"/>
            <a:chExt cx="7412477" cy="5661498"/>
          </a:xfrm>
        </p:grpSpPr>
        <p:sp>
          <p:nvSpPr>
            <p:cNvPr id="1562" name="Arc 1561">
              <a:extLst>
                <a:ext uri="{FF2B5EF4-FFF2-40B4-BE49-F238E27FC236}">
                  <a16:creationId xmlns:a16="http://schemas.microsoft.com/office/drawing/2014/main" id="{FFC79DD2-F974-48E7-AFF8-B0C7A43EF5D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3" name="Straight Connector 1562">
              <a:extLst>
                <a:ext uri="{FF2B5EF4-FFF2-40B4-BE49-F238E27FC236}">
                  <a16:creationId xmlns:a16="http://schemas.microsoft.com/office/drawing/2014/main" id="{7660EEE9-B00C-4C3C-A5DC-927FB60020C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4" name="Arc 1563">
              <a:extLst>
                <a:ext uri="{FF2B5EF4-FFF2-40B4-BE49-F238E27FC236}">
                  <a16:creationId xmlns:a16="http://schemas.microsoft.com/office/drawing/2014/main" id="{7FD222BC-7938-4F48-8987-C6364E70B9E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5" name="Straight Connector 1564">
              <a:extLst>
                <a:ext uri="{FF2B5EF4-FFF2-40B4-BE49-F238E27FC236}">
                  <a16:creationId xmlns:a16="http://schemas.microsoft.com/office/drawing/2014/main" id="{A0EC4E99-8427-49F5-BE62-F023F413E87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6" name="Straight Connector 1565">
              <a:extLst>
                <a:ext uri="{FF2B5EF4-FFF2-40B4-BE49-F238E27FC236}">
                  <a16:creationId xmlns:a16="http://schemas.microsoft.com/office/drawing/2014/main" id="{BEE40F3B-964F-40F8-B1E7-2ECBC54682B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7" name="Oval 1566">
              <a:extLst>
                <a:ext uri="{FF2B5EF4-FFF2-40B4-BE49-F238E27FC236}">
                  <a16:creationId xmlns:a16="http://schemas.microsoft.com/office/drawing/2014/main" id="{17AB7E7B-C4C0-431D-A4A9-79657871CAE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8" name="Arc 1567">
              <a:extLst>
                <a:ext uri="{FF2B5EF4-FFF2-40B4-BE49-F238E27FC236}">
                  <a16:creationId xmlns:a16="http://schemas.microsoft.com/office/drawing/2014/main" id="{60BA6DA5-341B-432B-8605-4597C1DAE4B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9" name="Arc 1568">
              <a:extLst>
                <a:ext uri="{FF2B5EF4-FFF2-40B4-BE49-F238E27FC236}">
                  <a16:creationId xmlns:a16="http://schemas.microsoft.com/office/drawing/2014/main" id="{40805527-FEED-43FA-B4B8-D542B277455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0" name="Arc 1569">
              <a:extLst>
                <a:ext uri="{FF2B5EF4-FFF2-40B4-BE49-F238E27FC236}">
                  <a16:creationId xmlns:a16="http://schemas.microsoft.com/office/drawing/2014/main" id="{ECCF745A-A4A0-4D50-A06E-89195E38FBC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1" name="Arc 1570">
              <a:extLst>
                <a:ext uri="{FF2B5EF4-FFF2-40B4-BE49-F238E27FC236}">
                  <a16:creationId xmlns:a16="http://schemas.microsoft.com/office/drawing/2014/main" id="{1FC65439-F96B-4859-AF57-236D0ED75CD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2" name="Straight Connector 1571">
              <a:extLst>
                <a:ext uri="{FF2B5EF4-FFF2-40B4-BE49-F238E27FC236}">
                  <a16:creationId xmlns:a16="http://schemas.microsoft.com/office/drawing/2014/main" id="{52839BB3-8169-4FCE-AE79-CA268C34628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A92287C8-DD63-460E-8005-92F2046A735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626847B9-1C30-48AE-B14A-99A5E6E63EF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5" name="Group 1574">
            <a:extLst>
              <a:ext uri="{FF2B5EF4-FFF2-40B4-BE49-F238E27FC236}">
                <a16:creationId xmlns:a16="http://schemas.microsoft.com/office/drawing/2014/main" id="{2BD68E82-C06E-49CB-85F6-4F9355F69B20}"/>
              </a:ext>
            </a:extLst>
          </p:cNvPr>
          <p:cNvGrpSpPr/>
          <p:nvPr/>
        </p:nvGrpSpPr>
        <p:grpSpPr>
          <a:xfrm rot="2540802">
            <a:off x="11727099" y="2962275"/>
            <a:ext cx="544580" cy="346135"/>
            <a:chOff x="1459148" y="544749"/>
            <a:chExt cx="7412477" cy="5661498"/>
          </a:xfrm>
        </p:grpSpPr>
        <p:sp>
          <p:nvSpPr>
            <p:cNvPr id="1576" name="Arc 1575">
              <a:extLst>
                <a:ext uri="{FF2B5EF4-FFF2-40B4-BE49-F238E27FC236}">
                  <a16:creationId xmlns:a16="http://schemas.microsoft.com/office/drawing/2014/main" id="{84217AE8-5B96-403A-BD92-3262EFE6A39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7" name="Straight Connector 1576">
              <a:extLst>
                <a:ext uri="{FF2B5EF4-FFF2-40B4-BE49-F238E27FC236}">
                  <a16:creationId xmlns:a16="http://schemas.microsoft.com/office/drawing/2014/main" id="{B7B8D4F0-F7DA-4978-A1A5-F48F373164D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8" name="Arc 1577">
              <a:extLst>
                <a:ext uri="{FF2B5EF4-FFF2-40B4-BE49-F238E27FC236}">
                  <a16:creationId xmlns:a16="http://schemas.microsoft.com/office/drawing/2014/main" id="{F1BB9401-413B-412F-9ACA-B11334214F8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9" name="Straight Connector 1578">
              <a:extLst>
                <a:ext uri="{FF2B5EF4-FFF2-40B4-BE49-F238E27FC236}">
                  <a16:creationId xmlns:a16="http://schemas.microsoft.com/office/drawing/2014/main" id="{E17EF2AC-03DE-4F61-9A22-3FDD74188AB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F9D2E5E1-6A52-45AF-BFF6-94FCBBE657B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1" name="Oval 1580">
              <a:extLst>
                <a:ext uri="{FF2B5EF4-FFF2-40B4-BE49-F238E27FC236}">
                  <a16:creationId xmlns:a16="http://schemas.microsoft.com/office/drawing/2014/main" id="{CCC850E9-80CF-44DC-B56C-1759259259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2" name="Arc 1581">
              <a:extLst>
                <a:ext uri="{FF2B5EF4-FFF2-40B4-BE49-F238E27FC236}">
                  <a16:creationId xmlns:a16="http://schemas.microsoft.com/office/drawing/2014/main" id="{B9300238-5F3C-4992-9567-E3FD6CE57BD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3" name="Arc 1582">
              <a:extLst>
                <a:ext uri="{FF2B5EF4-FFF2-40B4-BE49-F238E27FC236}">
                  <a16:creationId xmlns:a16="http://schemas.microsoft.com/office/drawing/2014/main" id="{95F3D661-DCDC-4DA3-B362-4156BB3E1B8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4" name="Arc 1583">
              <a:extLst>
                <a:ext uri="{FF2B5EF4-FFF2-40B4-BE49-F238E27FC236}">
                  <a16:creationId xmlns:a16="http://schemas.microsoft.com/office/drawing/2014/main" id="{EB743E16-444C-4FD0-AB7F-6AF586666A7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5" name="Arc 1584">
              <a:extLst>
                <a:ext uri="{FF2B5EF4-FFF2-40B4-BE49-F238E27FC236}">
                  <a16:creationId xmlns:a16="http://schemas.microsoft.com/office/drawing/2014/main" id="{1F891FA5-7803-4774-B07F-7C2331302F9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6" name="Straight Connector 1585">
              <a:extLst>
                <a:ext uri="{FF2B5EF4-FFF2-40B4-BE49-F238E27FC236}">
                  <a16:creationId xmlns:a16="http://schemas.microsoft.com/office/drawing/2014/main" id="{F2D36081-B984-4F3E-A089-80F2717D386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214303D1-A227-479D-8C21-CDC8BE08E6D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8" name="Straight Connector 1587">
              <a:extLst>
                <a:ext uri="{FF2B5EF4-FFF2-40B4-BE49-F238E27FC236}">
                  <a16:creationId xmlns:a16="http://schemas.microsoft.com/office/drawing/2014/main" id="{5DED7F87-B109-47EA-99EA-420F10F7F8E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9" name="Group 1588">
            <a:extLst>
              <a:ext uri="{FF2B5EF4-FFF2-40B4-BE49-F238E27FC236}">
                <a16:creationId xmlns:a16="http://schemas.microsoft.com/office/drawing/2014/main" id="{62012D5B-1120-42D9-8F57-13EB70591A77}"/>
              </a:ext>
            </a:extLst>
          </p:cNvPr>
          <p:cNvGrpSpPr/>
          <p:nvPr/>
        </p:nvGrpSpPr>
        <p:grpSpPr>
          <a:xfrm rot="2540802">
            <a:off x="11727099" y="3257550"/>
            <a:ext cx="544580" cy="346135"/>
            <a:chOff x="1459148" y="544749"/>
            <a:chExt cx="7412477" cy="5661498"/>
          </a:xfrm>
        </p:grpSpPr>
        <p:sp>
          <p:nvSpPr>
            <p:cNvPr id="1590" name="Arc 1589">
              <a:extLst>
                <a:ext uri="{FF2B5EF4-FFF2-40B4-BE49-F238E27FC236}">
                  <a16:creationId xmlns:a16="http://schemas.microsoft.com/office/drawing/2014/main" id="{F49BC2EB-7BEB-4289-8987-274F35B3F50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1" name="Straight Connector 1590">
              <a:extLst>
                <a:ext uri="{FF2B5EF4-FFF2-40B4-BE49-F238E27FC236}">
                  <a16:creationId xmlns:a16="http://schemas.microsoft.com/office/drawing/2014/main" id="{AC08457C-0759-4981-B05E-DEEA04AB28B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2" name="Arc 1591">
              <a:extLst>
                <a:ext uri="{FF2B5EF4-FFF2-40B4-BE49-F238E27FC236}">
                  <a16:creationId xmlns:a16="http://schemas.microsoft.com/office/drawing/2014/main" id="{67CB9C15-FA61-4FAF-AC9B-88A77A4872C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3" name="Straight Connector 1592">
              <a:extLst>
                <a:ext uri="{FF2B5EF4-FFF2-40B4-BE49-F238E27FC236}">
                  <a16:creationId xmlns:a16="http://schemas.microsoft.com/office/drawing/2014/main" id="{DFC2BBEC-619F-4435-A7F2-35C120052F0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57D5D0B7-55DD-4577-B9A8-1AEFFDFB719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5" name="Oval 1594">
              <a:extLst>
                <a:ext uri="{FF2B5EF4-FFF2-40B4-BE49-F238E27FC236}">
                  <a16:creationId xmlns:a16="http://schemas.microsoft.com/office/drawing/2014/main" id="{3095D90F-9199-48FE-8956-3D716EC685A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6" name="Arc 1595">
              <a:extLst>
                <a:ext uri="{FF2B5EF4-FFF2-40B4-BE49-F238E27FC236}">
                  <a16:creationId xmlns:a16="http://schemas.microsoft.com/office/drawing/2014/main" id="{BFF7BDC7-422F-4192-85AA-03AD5418B32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7" name="Arc 1596">
              <a:extLst>
                <a:ext uri="{FF2B5EF4-FFF2-40B4-BE49-F238E27FC236}">
                  <a16:creationId xmlns:a16="http://schemas.microsoft.com/office/drawing/2014/main" id="{79AD3C74-9BAA-4E43-9247-7D0BEDD7A8D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8" name="Arc 1597">
              <a:extLst>
                <a:ext uri="{FF2B5EF4-FFF2-40B4-BE49-F238E27FC236}">
                  <a16:creationId xmlns:a16="http://schemas.microsoft.com/office/drawing/2014/main" id="{8C1F6497-FB13-4FDE-B8E0-874467CBB2C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9" name="Arc 1598">
              <a:extLst>
                <a:ext uri="{FF2B5EF4-FFF2-40B4-BE49-F238E27FC236}">
                  <a16:creationId xmlns:a16="http://schemas.microsoft.com/office/drawing/2014/main" id="{FD1BCE63-F3DE-4E8B-8F81-03588D27C90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0" name="Straight Connector 1599">
              <a:extLst>
                <a:ext uri="{FF2B5EF4-FFF2-40B4-BE49-F238E27FC236}">
                  <a16:creationId xmlns:a16="http://schemas.microsoft.com/office/drawing/2014/main" id="{6600BEAD-1A81-4A5B-A79A-C0ADE8F3484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19412A4-548C-4F16-B82F-62D136E07EC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2" name="Straight Connector 1601">
              <a:extLst>
                <a:ext uri="{FF2B5EF4-FFF2-40B4-BE49-F238E27FC236}">
                  <a16:creationId xmlns:a16="http://schemas.microsoft.com/office/drawing/2014/main" id="{04238092-5968-41EB-9E39-D3254E7FF89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3" name="Group 1602">
            <a:extLst>
              <a:ext uri="{FF2B5EF4-FFF2-40B4-BE49-F238E27FC236}">
                <a16:creationId xmlns:a16="http://schemas.microsoft.com/office/drawing/2014/main" id="{ADAE24AA-7812-4AD3-A31E-3EEC603F37F3}"/>
              </a:ext>
            </a:extLst>
          </p:cNvPr>
          <p:cNvGrpSpPr/>
          <p:nvPr/>
        </p:nvGrpSpPr>
        <p:grpSpPr>
          <a:xfrm rot="2540802">
            <a:off x="11727099" y="3552825"/>
            <a:ext cx="544580" cy="346135"/>
            <a:chOff x="1459148" y="544749"/>
            <a:chExt cx="7412477" cy="5661498"/>
          </a:xfrm>
        </p:grpSpPr>
        <p:sp>
          <p:nvSpPr>
            <p:cNvPr id="1604" name="Arc 1603">
              <a:extLst>
                <a:ext uri="{FF2B5EF4-FFF2-40B4-BE49-F238E27FC236}">
                  <a16:creationId xmlns:a16="http://schemas.microsoft.com/office/drawing/2014/main" id="{580BE78F-8FC5-4D0D-B2D9-4C28DA37755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5" name="Straight Connector 1604">
              <a:extLst>
                <a:ext uri="{FF2B5EF4-FFF2-40B4-BE49-F238E27FC236}">
                  <a16:creationId xmlns:a16="http://schemas.microsoft.com/office/drawing/2014/main" id="{1D535B7A-6AE1-4EF3-A830-05C0C1095CE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6" name="Arc 1605">
              <a:extLst>
                <a:ext uri="{FF2B5EF4-FFF2-40B4-BE49-F238E27FC236}">
                  <a16:creationId xmlns:a16="http://schemas.microsoft.com/office/drawing/2014/main" id="{4AB6B0A8-7218-47F6-B655-27DA8729E9F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7" name="Straight Connector 1606">
              <a:extLst>
                <a:ext uri="{FF2B5EF4-FFF2-40B4-BE49-F238E27FC236}">
                  <a16:creationId xmlns:a16="http://schemas.microsoft.com/office/drawing/2014/main" id="{0BBE9430-12E3-40BB-97B5-3BAFD0B95DB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8" name="Straight Connector 1607">
              <a:extLst>
                <a:ext uri="{FF2B5EF4-FFF2-40B4-BE49-F238E27FC236}">
                  <a16:creationId xmlns:a16="http://schemas.microsoft.com/office/drawing/2014/main" id="{33BF9B61-B702-420B-8633-6C55785221F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9" name="Oval 1608">
              <a:extLst>
                <a:ext uri="{FF2B5EF4-FFF2-40B4-BE49-F238E27FC236}">
                  <a16:creationId xmlns:a16="http://schemas.microsoft.com/office/drawing/2014/main" id="{45796CDD-3782-443C-B1AA-E1E8F661711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0" name="Arc 1609">
              <a:extLst>
                <a:ext uri="{FF2B5EF4-FFF2-40B4-BE49-F238E27FC236}">
                  <a16:creationId xmlns:a16="http://schemas.microsoft.com/office/drawing/2014/main" id="{C92492BB-5246-4229-99D5-4FD45B366EE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1" name="Arc 1610">
              <a:extLst>
                <a:ext uri="{FF2B5EF4-FFF2-40B4-BE49-F238E27FC236}">
                  <a16:creationId xmlns:a16="http://schemas.microsoft.com/office/drawing/2014/main" id="{7AA5CFA7-321C-4EAC-9F06-13BD2415E6E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2" name="Arc 1611">
              <a:extLst>
                <a:ext uri="{FF2B5EF4-FFF2-40B4-BE49-F238E27FC236}">
                  <a16:creationId xmlns:a16="http://schemas.microsoft.com/office/drawing/2014/main" id="{3902F950-042F-4CAE-A559-CF08ACBE3FC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3" name="Arc 1612">
              <a:extLst>
                <a:ext uri="{FF2B5EF4-FFF2-40B4-BE49-F238E27FC236}">
                  <a16:creationId xmlns:a16="http://schemas.microsoft.com/office/drawing/2014/main" id="{509D35B8-79DB-4DF9-91FE-699BE078032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4" name="Straight Connector 1613">
              <a:extLst>
                <a:ext uri="{FF2B5EF4-FFF2-40B4-BE49-F238E27FC236}">
                  <a16:creationId xmlns:a16="http://schemas.microsoft.com/office/drawing/2014/main" id="{922E61FD-5658-4CE5-9028-3F92AB2F0CD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DA76EB8F-CA48-4A11-817C-6C9BA6B8A28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6" name="Straight Connector 1615">
              <a:extLst>
                <a:ext uri="{FF2B5EF4-FFF2-40B4-BE49-F238E27FC236}">
                  <a16:creationId xmlns:a16="http://schemas.microsoft.com/office/drawing/2014/main" id="{3BE830EC-6395-4B25-B987-64128A9647D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7" name="Group 1616">
            <a:extLst>
              <a:ext uri="{FF2B5EF4-FFF2-40B4-BE49-F238E27FC236}">
                <a16:creationId xmlns:a16="http://schemas.microsoft.com/office/drawing/2014/main" id="{8435C338-B462-4D2E-A5D0-2C64AC25CE46}"/>
              </a:ext>
            </a:extLst>
          </p:cNvPr>
          <p:cNvGrpSpPr/>
          <p:nvPr/>
        </p:nvGrpSpPr>
        <p:grpSpPr>
          <a:xfrm rot="2540802">
            <a:off x="11727099" y="3848100"/>
            <a:ext cx="544580" cy="346135"/>
            <a:chOff x="1459148" y="544749"/>
            <a:chExt cx="7412477" cy="5661498"/>
          </a:xfrm>
        </p:grpSpPr>
        <p:sp>
          <p:nvSpPr>
            <p:cNvPr id="1618" name="Arc 1617">
              <a:extLst>
                <a:ext uri="{FF2B5EF4-FFF2-40B4-BE49-F238E27FC236}">
                  <a16:creationId xmlns:a16="http://schemas.microsoft.com/office/drawing/2014/main" id="{ECE4E9F2-119B-4753-AA41-0EF1C3EB2DE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9" name="Straight Connector 1618">
              <a:extLst>
                <a:ext uri="{FF2B5EF4-FFF2-40B4-BE49-F238E27FC236}">
                  <a16:creationId xmlns:a16="http://schemas.microsoft.com/office/drawing/2014/main" id="{DE2947DD-166E-475F-AE88-7271E179434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20" name="Arc 1619">
              <a:extLst>
                <a:ext uri="{FF2B5EF4-FFF2-40B4-BE49-F238E27FC236}">
                  <a16:creationId xmlns:a16="http://schemas.microsoft.com/office/drawing/2014/main" id="{CB4DCC92-C16F-4BA3-B4A3-32FFEABBEB4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1" name="Straight Connector 1620">
              <a:extLst>
                <a:ext uri="{FF2B5EF4-FFF2-40B4-BE49-F238E27FC236}">
                  <a16:creationId xmlns:a16="http://schemas.microsoft.com/office/drawing/2014/main" id="{5EC2469A-21FB-435F-9FA2-1F1BE2EB681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2" name="Straight Connector 1621">
              <a:extLst>
                <a:ext uri="{FF2B5EF4-FFF2-40B4-BE49-F238E27FC236}">
                  <a16:creationId xmlns:a16="http://schemas.microsoft.com/office/drawing/2014/main" id="{A30F63C1-94C3-459B-A428-49746A2FCE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3" name="Oval 1622">
              <a:extLst>
                <a:ext uri="{FF2B5EF4-FFF2-40B4-BE49-F238E27FC236}">
                  <a16:creationId xmlns:a16="http://schemas.microsoft.com/office/drawing/2014/main" id="{491EEB5E-A199-4429-AE81-79C3663F630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4" name="Arc 1623">
              <a:extLst>
                <a:ext uri="{FF2B5EF4-FFF2-40B4-BE49-F238E27FC236}">
                  <a16:creationId xmlns:a16="http://schemas.microsoft.com/office/drawing/2014/main" id="{25D6CCDC-312C-4CB7-A5FA-8C93EC57357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5" name="Arc 1624">
              <a:extLst>
                <a:ext uri="{FF2B5EF4-FFF2-40B4-BE49-F238E27FC236}">
                  <a16:creationId xmlns:a16="http://schemas.microsoft.com/office/drawing/2014/main" id="{F18D46FB-51EA-4756-80FD-037777801E3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6" name="Arc 1625">
              <a:extLst>
                <a:ext uri="{FF2B5EF4-FFF2-40B4-BE49-F238E27FC236}">
                  <a16:creationId xmlns:a16="http://schemas.microsoft.com/office/drawing/2014/main" id="{AD9FA96D-43A9-46E5-B4AB-7739C04286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7" name="Arc 1626">
              <a:extLst>
                <a:ext uri="{FF2B5EF4-FFF2-40B4-BE49-F238E27FC236}">
                  <a16:creationId xmlns:a16="http://schemas.microsoft.com/office/drawing/2014/main" id="{69115C3E-6537-4661-9ECA-152F45DD013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8" name="Straight Connector 1627">
              <a:extLst>
                <a:ext uri="{FF2B5EF4-FFF2-40B4-BE49-F238E27FC236}">
                  <a16:creationId xmlns:a16="http://schemas.microsoft.com/office/drawing/2014/main" id="{A4241AC0-F020-4413-A40C-55F7F37F14E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035E9F9-5144-4FB7-9CA0-C8067B2FEBF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a:extLst>
                <a:ext uri="{FF2B5EF4-FFF2-40B4-BE49-F238E27FC236}">
                  <a16:creationId xmlns:a16="http://schemas.microsoft.com/office/drawing/2014/main" id="{6C968098-4624-4CAB-9AB6-1EADFD120A8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1" name="Group 1630">
            <a:extLst>
              <a:ext uri="{FF2B5EF4-FFF2-40B4-BE49-F238E27FC236}">
                <a16:creationId xmlns:a16="http://schemas.microsoft.com/office/drawing/2014/main" id="{1E7CB82A-8BFB-4014-AE89-FCD6DE6B1AEE}"/>
              </a:ext>
            </a:extLst>
          </p:cNvPr>
          <p:cNvGrpSpPr/>
          <p:nvPr/>
        </p:nvGrpSpPr>
        <p:grpSpPr>
          <a:xfrm rot="2540802">
            <a:off x="11727099" y="4143375"/>
            <a:ext cx="544580" cy="346135"/>
            <a:chOff x="1459148" y="544749"/>
            <a:chExt cx="7412477" cy="5661498"/>
          </a:xfrm>
        </p:grpSpPr>
        <p:sp>
          <p:nvSpPr>
            <p:cNvPr id="1632" name="Arc 1631">
              <a:extLst>
                <a:ext uri="{FF2B5EF4-FFF2-40B4-BE49-F238E27FC236}">
                  <a16:creationId xmlns:a16="http://schemas.microsoft.com/office/drawing/2014/main" id="{2839F280-F10D-400B-BF33-E65FE482AA2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3" name="Straight Connector 1632">
              <a:extLst>
                <a:ext uri="{FF2B5EF4-FFF2-40B4-BE49-F238E27FC236}">
                  <a16:creationId xmlns:a16="http://schemas.microsoft.com/office/drawing/2014/main" id="{610814C5-1E19-499D-92CE-8595A204795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4" name="Arc 1633">
              <a:extLst>
                <a:ext uri="{FF2B5EF4-FFF2-40B4-BE49-F238E27FC236}">
                  <a16:creationId xmlns:a16="http://schemas.microsoft.com/office/drawing/2014/main" id="{D396F3BE-B783-4A32-8B10-B8AA5A6A3D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5" name="Straight Connector 1634">
              <a:extLst>
                <a:ext uri="{FF2B5EF4-FFF2-40B4-BE49-F238E27FC236}">
                  <a16:creationId xmlns:a16="http://schemas.microsoft.com/office/drawing/2014/main" id="{7B6DB701-D6CD-430F-BDA0-CEA3C53EC8A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6" name="Straight Connector 1635">
              <a:extLst>
                <a:ext uri="{FF2B5EF4-FFF2-40B4-BE49-F238E27FC236}">
                  <a16:creationId xmlns:a16="http://schemas.microsoft.com/office/drawing/2014/main" id="{33DEEE44-972A-47D7-AA95-D5ECBBAB669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7" name="Oval 1636">
              <a:extLst>
                <a:ext uri="{FF2B5EF4-FFF2-40B4-BE49-F238E27FC236}">
                  <a16:creationId xmlns:a16="http://schemas.microsoft.com/office/drawing/2014/main" id="{5C85E3C8-3737-44A2-801B-F5FE83E86A3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8" name="Arc 1637">
              <a:extLst>
                <a:ext uri="{FF2B5EF4-FFF2-40B4-BE49-F238E27FC236}">
                  <a16:creationId xmlns:a16="http://schemas.microsoft.com/office/drawing/2014/main" id="{17A55BEF-41A5-45F8-B006-4B478881B0B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9" name="Arc 1638">
              <a:extLst>
                <a:ext uri="{FF2B5EF4-FFF2-40B4-BE49-F238E27FC236}">
                  <a16:creationId xmlns:a16="http://schemas.microsoft.com/office/drawing/2014/main" id="{3B8DE493-F9FB-4BDF-9EE2-87E77B6424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0" name="Arc 1639">
              <a:extLst>
                <a:ext uri="{FF2B5EF4-FFF2-40B4-BE49-F238E27FC236}">
                  <a16:creationId xmlns:a16="http://schemas.microsoft.com/office/drawing/2014/main" id="{51072990-D5F6-4054-A7D7-1A88858A31E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1" name="Arc 1640">
              <a:extLst>
                <a:ext uri="{FF2B5EF4-FFF2-40B4-BE49-F238E27FC236}">
                  <a16:creationId xmlns:a16="http://schemas.microsoft.com/office/drawing/2014/main" id="{811388D8-AA00-4A88-A775-E2700B77AC5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2" name="Straight Connector 1641">
              <a:extLst>
                <a:ext uri="{FF2B5EF4-FFF2-40B4-BE49-F238E27FC236}">
                  <a16:creationId xmlns:a16="http://schemas.microsoft.com/office/drawing/2014/main" id="{0C86AD42-64C7-4F25-9603-845DBC3C20E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4E875EF5-E707-468C-B15C-432118CA2E4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a:extLst>
                <a:ext uri="{FF2B5EF4-FFF2-40B4-BE49-F238E27FC236}">
                  <a16:creationId xmlns:a16="http://schemas.microsoft.com/office/drawing/2014/main" id="{C568B7D7-01EE-4879-9E33-1560CD53FBA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5" name="Group 1644">
            <a:extLst>
              <a:ext uri="{FF2B5EF4-FFF2-40B4-BE49-F238E27FC236}">
                <a16:creationId xmlns:a16="http://schemas.microsoft.com/office/drawing/2014/main" id="{2608FF80-3C78-403E-9336-56C6CBF8B760}"/>
              </a:ext>
            </a:extLst>
          </p:cNvPr>
          <p:cNvGrpSpPr/>
          <p:nvPr/>
        </p:nvGrpSpPr>
        <p:grpSpPr>
          <a:xfrm rot="2540802">
            <a:off x="11727099" y="4438650"/>
            <a:ext cx="544580" cy="346135"/>
            <a:chOff x="1459148" y="544749"/>
            <a:chExt cx="7412477" cy="5661498"/>
          </a:xfrm>
        </p:grpSpPr>
        <p:sp>
          <p:nvSpPr>
            <p:cNvPr id="1646" name="Arc 1645">
              <a:extLst>
                <a:ext uri="{FF2B5EF4-FFF2-40B4-BE49-F238E27FC236}">
                  <a16:creationId xmlns:a16="http://schemas.microsoft.com/office/drawing/2014/main" id="{C2FF33B7-0D5B-4A61-A5EF-F0C5F708DA1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7" name="Straight Connector 1646">
              <a:extLst>
                <a:ext uri="{FF2B5EF4-FFF2-40B4-BE49-F238E27FC236}">
                  <a16:creationId xmlns:a16="http://schemas.microsoft.com/office/drawing/2014/main" id="{86193114-A198-45B6-98DA-598A0FE7936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8" name="Arc 1647">
              <a:extLst>
                <a:ext uri="{FF2B5EF4-FFF2-40B4-BE49-F238E27FC236}">
                  <a16:creationId xmlns:a16="http://schemas.microsoft.com/office/drawing/2014/main" id="{503C1EEB-2DD9-4A09-839B-D060B6FB573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9" name="Straight Connector 1648">
              <a:extLst>
                <a:ext uri="{FF2B5EF4-FFF2-40B4-BE49-F238E27FC236}">
                  <a16:creationId xmlns:a16="http://schemas.microsoft.com/office/drawing/2014/main" id="{229D1CF5-D03E-4528-8500-344B472AE78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0A56E703-709E-4FB0-88A7-BAB2C5813C5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1" name="Oval 1650">
              <a:extLst>
                <a:ext uri="{FF2B5EF4-FFF2-40B4-BE49-F238E27FC236}">
                  <a16:creationId xmlns:a16="http://schemas.microsoft.com/office/drawing/2014/main" id="{895F5840-0944-402D-86F3-8E3EF02F116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2" name="Arc 1651">
              <a:extLst>
                <a:ext uri="{FF2B5EF4-FFF2-40B4-BE49-F238E27FC236}">
                  <a16:creationId xmlns:a16="http://schemas.microsoft.com/office/drawing/2014/main" id="{FE785EED-C6DB-4CC7-9161-FA080AA3C28C}"/>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3" name="Arc 1652">
              <a:extLst>
                <a:ext uri="{FF2B5EF4-FFF2-40B4-BE49-F238E27FC236}">
                  <a16:creationId xmlns:a16="http://schemas.microsoft.com/office/drawing/2014/main" id="{81FA59E3-EF3F-4FD2-86C4-1C01B641B294}"/>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4" name="Arc 1653">
              <a:extLst>
                <a:ext uri="{FF2B5EF4-FFF2-40B4-BE49-F238E27FC236}">
                  <a16:creationId xmlns:a16="http://schemas.microsoft.com/office/drawing/2014/main" id="{452920DF-1658-40A4-8820-DBDE40978B5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5" name="Arc 1654">
              <a:extLst>
                <a:ext uri="{FF2B5EF4-FFF2-40B4-BE49-F238E27FC236}">
                  <a16:creationId xmlns:a16="http://schemas.microsoft.com/office/drawing/2014/main" id="{82C78AF6-C286-4F48-8DA7-A5A749401FA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6" name="Straight Connector 1655">
              <a:extLst>
                <a:ext uri="{FF2B5EF4-FFF2-40B4-BE49-F238E27FC236}">
                  <a16:creationId xmlns:a16="http://schemas.microsoft.com/office/drawing/2014/main" id="{64DA5089-1C4E-4950-904D-C80A582FDD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CA0C42E7-F21C-474C-8E8F-D8BA0438E31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E909D2D8-BA08-4D50-AE38-3CC278F999F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9" name="Group 1658">
            <a:extLst>
              <a:ext uri="{FF2B5EF4-FFF2-40B4-BE49-F238E27FC236}">
                <a16:creationId xmlns:a16="http://schemas.microsoft.com/office/drawing/2014/main" id="{E638257A-8874-4D72-B962-A250A1BD2BC2}"/>
              </a:ext>
            </a:extLst>
          </p:cNvPr>
          <p:cNvGrpSpPr/>
          <p:nvPr/>
        </p:nvGrpSpPr>
        <p:grpSpPr>
          <a:xfrm rot="2540802">
            <a:off x="11727099" y="4733925"/>
            <a:ext cx="544580" cy="346135"/>
            <a:chOff x="1459148" y="544749"/>
            <a:chExt cx="7412477" cy="5661498"/>
          </a:xfrm>
        </p:grpSpPr>
        <p:sp>
          <p:nvSpPr>
            <p:cNvPr id="1660" name="Arc 1659">
              <a:extLst>
                <a:ext uri="{FF2B5EF4-FFF2-40B4-BE49-F238E27FC236}">
                  <a16:creationId xmlns:a16="http://schemas.microsoft.com/office/drawing/2014/main" id="{6CA57B19-A1E0-4C80-A644-56ADEC0DF64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1" name="Straight Connector 1660">
              <a:extLst>
                <a:ext uri="{FF2B5EF4-FFF2-40B4-BE49-F238E27FC236}">
                  <a16:creationId xmlns:a16="http://schemas.microsoft.com/office/drawing/2014/main" id="{7441CFF3-D6F4-41A3-8E99-3CDD3EB5FDA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2" name="Arc 1661">
              <a:extLst>
                <a:ext uri="{FF2B5EF4-FFF2-40B4-BE49-F238E27FC236}">
                  <a16:creationId xmlns:a16="http://schemas.microsoft.com/office/drawing/2014/main" id="{1A436589-ADBB-4390-80B0-DD1065392AB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3" name="Straight Connector 1662">
              <a:extLst>
                <a:ext uri="{FF2B5EF4-FFF2-40B4-BE49-F238E27FC236}">
                  <a16:creationId xmlns:a16="http://schemas.microsoft.com/office/drawing/2014/main" id="{61FC29D0-E434-409A-8676-9722B0FD7E7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4" name="Straight Connector 1663">
              <a:extLst>
                <a:ext uri="{FF2B5EF4-FFF2-40B4-BE49-F238E27FC236}">
                  <a16:creationId xmlns:a16="http://schemas.microsoft.com/office/drawing/2014/main" id="{A37DD7D8-1FA0-4468-8DEB-05604BB7D16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5" name="Oval 1664">
              <a:extLst>
                <a:ext uri="{FF2B5EF4-FFF2-40B4-BE49-F238E27FC236}">
                  <a16:creationId xmlns:a16="http://schemas.microsoft.com/office/drawing/2014/main" id="{FCF269B2-3CFC-4F10-A527-743997D9743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6" name="Arc 1665">
              <a:extLst>
                <a:ext uri="{FF2B5EF4-FFF2-40B4-BE49-F238E27FC236}">
                  <a16:creationId xmlns:a16="http://schemas.microsoft.com/office/drawing/2014/main" id="{C70422A3-E5B7-4AF3-AFCB-7E1652FFF9F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7" name="Arc 1666">
              <a:extLst>
                <a:ext uri="{FF2B5EF4-FFF2-40B4-BE49-F238E27FC236}">
                  <a16:creationId xmlns:a16="http://schemas.microsoft.com/office/drawing/2014/main" id="{75C731ED-F8F7-40ED-8627-5347B1B9D7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8" name="Arc 1667">
              <a:extLst>
                <a:ext uri="{FF2B5EF4-FFF2-40B4-BE49-F238E27FC236}">
                  <a16:creationId xmlns:a16="http://schemas.microsoft.com/office/drawing/2014/main" id="{BF0AE7E8-688A-4CDC-BB40-3465695C64C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9" name="Arc 1668">
              <a:extLst>
                <a:ext uri="{FF2B5EF4-FFF2-40B4-BE49-F238E27FC236}">
                  <a16:creationId xmlns:a16="http://schemas.microsoft.com/office/drawing/2014/main" id="{86AFBFB9-E628-401A-B6F7-D51D2993545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0" name="Straight Connector 1669">
              <a:extLst>
                <a:ext uri="{FF2B5EF4-FFF2-40B4-BE49-F238E27FC236}">
                  <a16:creationId xmlns:a16="http://schemas.microsoft.com/office/drawing/2014/main" id="{16DD53B7-83C9-4C1A-9204-1F6082EB902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02D2A4B4-0C04-4783-97A2-5D6953AF40A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2" name="Straight Connector 1671">
              <a:extLst>
                <a:ext uri="{FF2B5EF4-FFF2-40B4-BE49-F238E27FC236}">
                  <a16:creationId xmlns:a16="http://schemas.microsoft.com/office/drawing/2014/main" id="{285F3049-4114-4795-98E4-E0286A86DB5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3" name="Group 1672">
            <a:extLst>
              <a:ext uri="{FF2B5EF4-FFF2-40B4-BE49-F238E27FC236}">
                <a16:creationId xmlns:a16="http://schemas.microsoft.com/office/drawing/2014/main" id="{0ADADFD4-17F8-4639-9684-7E04BA9F7D65}"/>
              </a:ext>
            </a:extLst>
          </p:cNvPr>
          <p:cNvGrpSpPr/>
          <p:nvPr/>
        </p:nvGrpSpPr>
        <p:grpSpPr>
          <a:xfrm rot="2540802">
            <a:off x="11727099" y="5029200"/>
            <a:ext cx="544580" cy="346135"/>
            <a:chOff x="1459148" y="544749"/>
            <a:chExt cx="7412477" cy="5661498"/>
          </a:xfrm>
        </p:grpSpPr>
        <p:sp>
          <p:nvSpPr>
            <p:cNvPr id="1674" name="Arc 1673">
              <a:extLst>
                <a:ext uri="{FF2B5EF4-FFF2-40B4-BE49-F238E27FC236}">
                  <a16:creationId xmlns:a16="http://schemas.microsoft.com/office/drawing/2014/main" id="{2F1461AA-F640-4B53-BCD4-3A1076142DB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5" name="Straight Connector 1674">
              <a:extLst>
                <a:ext uri="{FF2B5EF4-FFF2-40B4-BE49-F238E27FC236}">
                  <a16:creationId xmlns:a16="http://schemas.microsoft.com/office/drawing/2014/main" id="{CD5C86C8-44AC-44CA-844C-EDCD037B295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6" name="Arc 1675">
              <a:extLst>
                <a:ext uri="{FF2B5EF4-FFF2-40B4-BE49-F238E27FC236}">
                  <a16:creationId xmlns:a16="http://schemas.microsoft.com/office/drawing/2014/main" id="{756BC69D-84EB-4420-AE4A-7C3DA97646F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7" name="Straight Connector 1676">
              <a:extLst>
                <a:ext uri="{FF2B5EF4-FFF2-40B4-BE49-F238E27FC236}">
                  <a16:creationId xmlns:a16="http://schemas.microsoft.com/office/drawing/2014/main" id="{43FB1395-A192-495F-9432-4FC9824BA9B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8" name="Straight Connector 1677">
              <a:extLst>
                <a:ext uri="{FF2B5EF4-FFF2-40B4-BE49-F238E27FC236}">
                  <a16:creationId xmlns:a16="http://schemas.microsoft.com/office/drawing/2014/main" id="{C971B7B4-FBDA-4F34-B9E2-1EC78956492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9" name="Oval 1678">
              <a:extLst>
                <a:ext uri="{FF2B5EF4-FFF2-40B4-BE49-F238E27FC236}">
                  <a16:creationId xmlns:a16="http://schemas.microsoft.com/office/drawing/2014/main" id="{9CCF84BE-AF6C-4D7E-9610-F219C3437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0" name="Arc 1679">
              <a:extLst>
                <a:ext uri="{FF2B5EF4-FFF2-40B4-BE49-F238E27FC236}">
                  <a16:creationId xmlns:a16="http://schemas.microsoft.com/office/drawing/2014/main" id="{63B53F4F-2B42-44F6-9ADC-6277D58A51A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1" name="Arc 1680">
              <a:extLst>
                <a:ext uri="{FF2B5EF4-FFF2-40B4-BE49-F238E27FC236}">
                  <a16:creationId xmlns:a16="http://schemas.microsoft.com/office/drawing/2014/main" id="{8028F1EE-99A2-4569-AF84-4FA38098D19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2" name="Arc 1681">
              <a:extLst>
                <a:ext uri="{FF2B5EF4-FFF2-40B4-BE49-F238E27FC236}">
                  <a16:creationId xmlns:a16="http://schemas.microsoft.com/office/drawing/2014/main" id="{9B42419A-1057-4A1B-BDDC-3E2205C2E27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3" name="Arc 1682">
              <a:extLst>
                <a:ext uri="{FF2B5EF4-FFF2-40B4-BE49-F238E27FC236}">
                  <a16:creationId xmlns:a16="http://schemas.microsoft.com/office/drawing/2014/main" id="{DEF61B29-CF9F-42B5-9431-E940235729C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4" name="Straight Connector 1683">
              <a:extLst>
                <a:ext uri="{FF2B5EF4-FFF2-40B4-BE49-F238E27FC236}">
                  <a16:creationId xmlns:a16="http://schemas.microsoft.com/office/drawing/2014/main" id="{F86AAA68-E0EB-4535-BCAC-1A59F868E69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619B1B32-979D-4C95-AAF6-DA104C3E291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CBDA2D11-5A71-484B-9B7C-DCCA18A833B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7" name="Group 1686">
            <a:extLst>
              <a:ext uri="{FF2B5EF4-FFF2-40B4-BE49-F238E27FC236}">
                <a16:creationId xmlns:a16="http://schemas.microsoft.com/office/drawing/2014/main" id="{AF4BF2C1-EB75-4BC1-A33D-E5002D14D6F3}"/>
              </a:ext>
            </a:extLst>
          </p:cNvPr>
          <p:cNvGrpSpPr/>
          <p:nvPr/>
        </p:nvGrpSpPr>
        <p:grpSpPr>
          <a:xfrm rot="2540802">
            <a:off x="11727099" y="5324475"/>
            <a:ext cx="544580" cy="346135"/>
            <a:chOff x="1459148" y="544749"/>
            <a:chExt cx="7412477" cy="5661498"/>
          </a:xfrm>
        </p:grpSpPr>
        <p:sp>
          <p:nvSpPr>
            <p:cNvPr id="1688" name="Arc 1687">
              <a:extLst>
                <a:ext uri="{FF2B5EF4-FFF2-40B4-BE49-F238E27FC236}">
                  <a16:creationId xmlns:a16="http://schemas.microsoft.com/office/drawing/2014/main" id="{EEF59753-838C-487D-9549-070ECC323B0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9" name="Straight Connector 1688">
              <a:extLst>
                <a:ext uri="{FF2B5EF4-FFF2-40B4-BE49-F238E27FC236}">
                  <a16:creationId xmlns:a16="http://schemas.microsoft.com/office/drawing/2014/main" id="{5BC296B3-2959-4905-BA2E-4F2DB594FDD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90" name="Arc 1689">
              <a:extLst>
                <a:ext uri="{FF2B5EF4-FFF2-40B4-BE49-F238E27FC236}">
                  <a16:creationId xmlns:a16="http://schemas.microsoft.com/office/drawing/2014/main" id="{50FA004F-EDEA-4A11-9C33-0BD8607BDAD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1" name="Straight Connector 1690">
              <a:extLst>
                <a:ext uri="{FF2B5EF4-FFF2-40B4-BE49-F238E27FC236}">
                  <a16:creationId xmlns:a16="http://schemas.microsoft.com/office/drawing/2014/main" id="{D58B24F5-5599-4D4C-B0D3-DB2D8A1F88F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3CA992C9-A929-4D6D-B458-A0377848D8F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3" name="Oval 1692">
              <a:extLst>
                <a:ext uri="{FF2B5EF4-FFF2-40B4-BE49-F238E27FC236}">
                  <a16:creationId xmlns:a16="http://schemas.microsoft.com/office/drawing/2014/main" id="{14D0C352-A6FA-41A2-BCFB-4862B1E6FA6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4" name="Arc 1693">
              <a:extLst>
                <a:ext uri="{FF2B5EF4-FFF2-40B4-BE49-F238E27FC236}">
                  <a16:creationId xmlns:a16="http://schemas.microsoft.com/office/drawing/2014/main" id="{3262F841-6171-49F6-8C48-B57B8C309AC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5" name="Arc 1694">
              <a:extLst>
                <a:ext uri="{FF2B5EF4-FFF2-40B4-BE49-F238E27FC236}">
                  <a16:creationId xmlns:a16="http://schemas.microsoft.com/office/drawing/2014/main" id="{D90F9457-645A-4386-A222-78782B1888E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6" name="Arc 1695">
              <a:extLst>
                <a:ext uri="{FF2B5EF4-FFF2-40B4-BE49-F238E27FC236}">
                  <a16:creationId xmlns:a16="http://schemas.microsoft.com/office/drawing/2014/main" id="{125E2A54-15FE-41DB-A73B-0AA375519DD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7" name="Arc 1696">
              <a:extLst>
                <a:ext uri="{FF2B5EF4-FFF2-40B4-BE49-F238E27FC236}">
                  <a16:creationId xmlns:a16="http://schemas.microsoft.com/office/drawing/2014/main" id="{55F29994-03BD-4E42-9C50-D9551B803C0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8" name="Straight Connector 1697">
              <a:extLst>
                <a:ext uri="{FF2B5EF4-FFF2-40B4-BE49-F238E27FC236}">
                  <a16:creationId xmlns:a16="http://schemas.microsoft.com/office/drawing/2014/main" id="{C2E77878-1E09-4E53-BE94-B4E3E03067D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A3989B75-95C1-48CA-AB1F-FE0AE2DB253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26AFF45A-DF40-445A-867F-F84ACD82DB7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1" name="Group 1700">
            <a:extLst>
              <a:ext uri="{FF2B5EF4-FFF2-40B4-BE49-F238E27FC236}">
                <a16:creationId xmlns:a16="http://schemas.microsoft.com/office/drawing/2014/main" id="{E5F1DE27-867B-4576-9B7E-153A527ED379}"/>
              </a:ext>
            </a:extLst>
          </p:cNvPr>
          <p:cNvGrpSpPr/>
          <p:nvPr/>
        </p:nvGrpSpPr>
        <p:grpSpPr>
          <a:xfrm rot="2540802">
            <a:off x="11727099" y="5619750"/>
            <a:ext cx="544580" cy="346135"/>
            <a:chOff x="1459148" y="544749"/>
            <a:chExt cx="7412477" cy="5661498"/>
          </a:xfrm>
        </p:grpSpPr>
        <p:sp>
          <p:nvSpPr>
            <p:cNvPr id="1702" name="Arc 1701">
              <a:extLst>
                <a:ext uri="{FF2B5EF4-FFF2-40B4-BE49-F238E27FC236}">
                  <a16:creationId xmlns:a16="http://schemas.microsoft.com/office/drawing/2014/main" id="{F21EB230-0807-41A9-8C9B-FD21FE78344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3" name="Straight Connector 1702">
              <a:extLst>
                <a:ext uri="{FF2B5EF4-FFF2-40B4-BE49-F238E27FC236}">
                  <a16:creationId xmlns:a16="http://schemas.microsoft.com/office/drawing/2014/main" id="{D16B1302-7347-4F64-968D-C9D3BD449E7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4" name="Arc 1703">
              <a:extLst>
                <a:ext uri="{FF2B5EF4-FFF2-40B4-BE49-F238E27FC236}">
                  <a16:creationId xmlns:a16="http://schemas.microsoft.com/office/drawing/2014/main" id="{BF506607-B903-4B72-B609-152351E98EE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5" name="Straight Connector 1704">
              <a:extLst>
                <a:ext uri="{FF2B5EF4-FFF2-40B4-BE49-F238E27FC236}">
                  <a16:creationId xmlns:a16="http://schemas.microsoft.com/office/drawing/2014/main" id="{3FE6AAA1-1985-4FE5-A1B5-56E222DA08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6" name="Straight Connector 1705">
              <a:extLst>
                <a:ext uri="{FF2B5EF4-FFF2-40B4-BE49-F238E27FC236}">
                  <a16:creationId xmlns:a16="http://schemas.microsoft.com/office/drawing/2014/main" id="{92C4784B-7758-44FF-8E97-A99B91B7D70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7" name="Oval 1706">
              <a:extLst>
                <a:ext uri="{FF2B5EF4-FFF2-40B4-BE49-F238E27FC236}">
                  <a16:creationId xmlns:a16="http://schemas.microsoft.com/office/drawing/2014/main" id="{A3BB3DD2-261E-4E47-A2BD-8AB3E637BDF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8" name="Arc 1707">
              <a:extLst>
                <a:ext uri="{FF2B5EF4-FFF2-40B4-BE49-F238E27FC236}">
                  <a16:creationId xmlns:a16="http://schemas.microsoft.com/office/drawing/2014/main" id="{A2D22B65-CDD1-4AC8-91C4-FCEE933A167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9" name="Arc 1708">
              <a:extLst>
                <a:ext uri="{FF2B5EF4-FFF2-40B4-BE49-F238E27FC236}">
                  <a16:creationId xmlns:a16="http://schemas.microsoft.com/office/drawing/2014/main" id="{B4299245-3988-4A4B-B49E-1A2F3107E90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0" name="Arc 1709">
              <a:extLst>
                <a:ext uri="{FF2B5EF4-FFF2-40B4-BE49-F238E27FC236}">
                  <a16:creationId xmlns:a16="http://schemas.microsoft.com/office/drawing/2014/main" id="{E25DC059-BFB9-4D3D-9F38-1EF0DF422F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1" name="Arc 1710">
              <a:extLst>
                <a:ext uri="{FF2B5EF4-FFF2-40B4-BE49-F238E27FC236}">
                  <a16:creationId xmlns:a16="http://schemas.microsoft.com/office/drawing/2014/main" id="{70D2AC7C-B5CD-4692-8F39-DFE796342F0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2" name="Straight Connector 1711">
              <a:extLst>
                <a:ext uri="{FF2B5EF4-FFF2-40B4-BE49-F238E27FC236}">
                  <a16:creationId xmlns:a16="http://schemas.microsoft.com/office/drawing/2014/main" id="{234C4220-ABB4-42EB-9FDC-5A8EC359A17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2C7085E0-70A6-4D3C-9EB3-4C4D056FDDC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a:extLst>
                <a:ext uri="{FF2B5EF4-FFF2-40B4-BE49-F238E27FC236}">
                  <a16:creationId xmlns:a16="http://schemas.microsoft.com/office/drawing/2014/main" id="{1E8A5925-CEBE-4517-BAA8-E81112FB66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5" name="Group 1714">
            <a:extLst>
              <a:ext uri="{FF2B5EF4-FFF2-40B4-BE49-F238E27FC236}">
                <a16:creationId xmlns:a16="http://schemas.microsoft.com/office/drawing/2014/main" id="{FD3FC24B-1D32-436A-BDA6-5F74B27A3496}"/>
              </a:ext>
            </a:extLst>
          </p:cNvPr>
          <p:cNvGrpSpPr/>
          <p:nvPr/>
        </p:nvGrpSpPr>
        <p:grpSpPr>
          <a:xfrm rot="2540802">
            <a:off x="11727099" y="5915025"/>
            <a:ext cx="544580" cy="346135"/>
            <a:chOff x="1459148" y="544749"/>
            <a:chExt cx="7412477" cy="5661498"/>
          </a:xfrm>
        </p:grpSpPr>
        <p:sp>
          <p:nvSpPr>
            <p:cNvPr id="1716" name="Arc 1715">
              <a:extLst>
                <a:ext uri="{FF2B5EF4-FFF2-40B4-BE49-F238E27FC236}">
                  <a16:creationId xmlns:a16="http://schemas.microsoft.com/office/drawing/2014/main" id="{1ECA8883-1DBF-41D8-AD24-8A1768B959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7" name="Straight Connector 1716">
              <a:extLst>
                <a:ext uri="{FF2B5EF4-FFF2-40B4-BE49-F238E27FC236}">
                  <a16:creationId xmlns:a16="http://schemas.microsoft.com/office/drawing/2014/main" id="{F6A21BB6-86D4-4C93-8AC3-8551C09571D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8" name="Arc 1717">
              <a:extLst>
                <a:ext uri="{FF2B5EF4-FFF2-40B4-BE49-F238E27FC236}">
                  <a16:creationId xmlns:a16="http://schemas.microsoft.com/office/drawing/2014/main" id="{A503EF2C-FE3B-4655-9EC7-D7CB537E134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9" name="Straight Connector 1718">
              <a:extLst>
                <a:ext uri="{FF2B5EF4-FFF2-40B4-BE49-F238E27FC236}">
                  <a16:creationId xmlns:a16="http://schemas.microsoft.com/office/drawing/2014/main" id="{A6BBC041-E73E-4072-BF23-95FEEB9B182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20" name="Straight Connector 1719">
              <a:extLst>
                <a:ext uri="{FF2B5EF4-FFF2-40B4-BE49-F238E27FC236}">
                  <a16:creationId xmlns:a16="http://schemas.microsoft.com/office/drawing/2014/main" id="{12D8B4F9-AB8D-4BAA-B89A-D3DD10A118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1" name="Oval 1720">
              <a:extLst>
                <a:ext uri="{FF2B5EF4-FFF2-40B4-BE49-F238E27FC236}">
                  <a16:creationId xmlns:a16="http://schemas.microsoft.com/office/drawing/2014/main" id="{FF02A1DC-9A2B-48BF-9AE6-50B02145B9B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2" name="Arc 1721">
              <a:extLst>
                <a:ext uri="{FF2B5EF4-FFF2-40B4-BE49-F238E27FC236}">
                  <a16:creationId xmlns:a16="http://schemas.microsoft.com/office/drawing/2014/main" id="{61255BE8-C8F2-406E-B310-2C25CA1D5CD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3" name="Arc 1722">
              <a:extLst>
                <a:ext uri="{FF2B5EF4-FFF2-40B4-BE49-F238E27FC236}">
                  <a16:creationId xmlns:a16="http://schemas.microsoft.com/office/drawing/2014/main" id="{DD450443-D2DC-4D4F-B12D-5D1E63547E0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4" name="Arc 1723">
              <a:extLst>
                <a:ext uri="{FF2B5EF4-FFF2-40B4-BE49-F238E27FC236}">
                  <a16:creationId xmlns:a16="http://schemas.microsoft.com/office/drawing/2014/main" id="{670B60AB-B205-4389-9277-BA1A52FE443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5" name="Arc 1724">
              <a:extLst>
                <a:ext uri="{FF2B5EF4-FFF2-40B4-BE49-F238E27FC236}">
                  <a16:creationId xmlns:a16="http://schemas.microsoft.com/office/drawing/2014/main" id="{81726C5D-8953-4BB2-BAE5-D47623563AD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6" name="Straight Connector 1725">
              <a:extLst>
                <a:ext uri="{FF2B5EF4-FFF2-40B4-BE49-F238E27FC236}">
                  <a16:creationId xmlns:a16="http://schemas.microsoft.com/office/drawing/2014/main" id="{9896CBCB-D173-4324-A3BF-2F0288A86BD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D53CAB5C-DCA3-45AB-9880-8DB0E97360B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8" name="Straight Connector 1727">
              <a:extLst>
                <a:ext uri="{FF2B5EF4-FFF2-40B4-BE49-F238E27FC236}">
                  <a16:creationId xmlns:a16="http://schemas.microsoft.com/office/drawing/2014/main" id="{E9B99C4F-2643-4F68-A202-791E7B60124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9" name="Group 1728">
            <a:extLst>
              <a:ext uri="{FF2B5EF4-FFF2-40B4-BE49-F238E27FC236}">
                <a16:creationId xmlns:a16="http://schemas.microsoft.com/office/drawing/2014/main" id="{61D84D02-7E65-43F0-8690-EE449500DBB0}"/>
              </a:ext>
            </a:extLst>
          </p:cNvPr>
          <p:cNvGrpSpPr/>
          <p:nvPr/>
        </p:nvGrpSpPr>
        <p:grpSpPr>
          <a:xfrm rot="2540802">
            <a:off x="11727099" y="6210300"/>
            <a:ext cx="544580" cy="346135"/>
            <a:chOff x="1459148" y="544749"/>
            <a:chExt cx="7412477" cy="5661498"/>
          </a:xfrm>
        </p:grpSpPr>
        <p:sp>
          <p:nvSpPr>
            <p:cNvPr id="1730" name="Arc 1729">
              <a:extLst>
                <a:ext uri="{FF2B5EF4-FFF2-40B4-BE49-F238E27FC236}">
                  <a16:creationId xmlns:a16="http://schemas.microsoft.com/office/drawing/2014/main" id="{4E9B2713-E6B4-42C0-BC93-DA7D0F9DA90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1" name="Straight Connector 1730">
              <a:extLst>
                <a:ext uri="{FF2B5EF4-FFF2-40B4-BE49-F238E27FC236}">
                  <a16:creationId xmlns:a16="http://schemas.microsoft.com/office/drawing/2014/main" id="{938604F1-34DA-4694-855E-24264C8407B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2" name="Arc 1731">
              <a:extLst>
                <a:ext uri="{FF2B5EF4-FFF2-40B4-BE49-F238E27FC236}">
                  <a16:creationId xmlns:a16="http://schemas.microsoft.com/office/drawing/2014/main" id="{CF18B834-4051-489B-A834-07D3CFDDB51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3" name="Straight Connector 1732">
              <a:extLst>
                <a:ext uri="{FF2B5EF4-FFF2-40B4-BE49-F238E27FC236}">
                  <a16:creationId xmlns:a16="http://schemas.microsoft.com/office/drawing/2014/main" id="{D05600EE-899C-45C4-B582-1E185851AF6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4" name="Straight Connector 1733">
              <a:extLst>
                <a:ext uri="{FF2B5EF4-FFF2-40B4-BE49-F238E27FC236}">
                  <a16:creationId xmlns:a16="http://schemas.microsoft.com/office/drawing/2014/main" id="{E0BD2A58-0007-4E99-9705-3CACB2243E6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5" name="Oval 1734">
              <a:extLst>
                <a:ext uri="{FF2B5EF4-FFF2-40B4-BE49-F238E27FC236}">
                  <a16:creationId xmlns:a16="http://schemas.microsoft.com/office/drawing/2014/main" id="{34159BC9-F108-40F7-8D8D-192E6569496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6" name="Arc 1735">
              <a:extLst>
                <a:ext uri="{FF2B5EF4-FFF2-40B4-BE49-F238E27FC236}">
                  <a16:creationId xmlns:a16="http://schemas.microsoft.com/office/drawing/2014/main" id="{31F17DE6-A73B-40BC-A0B1-307AE97809A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7" name="Arc 1736">
              <a:extLst>
                <a:ext uri="{FF2B5EF4-FFF2-40B4-BE49-F238E27FC236}">
                  <a16:creationId xmlns:a16="http://schemas.microsoft.com/office/drawing/2014/main" id="{4C429635-0EBF-4731-92CB-806101BD22F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8" name="Arc 1737">
              <a:extLst>
                <a:ext uri="{FF2B5EF4-FFF2-40B4-BE49-F238E27FC236}">
                  <a16:creationId xmlns:a16="http://schemas.microsoft.com/office/drawing/2014/main" id="{8D8ED5E2-99BC-4BF4-B079-02CED3D5CD7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9" name="Arc 1738">
              <a:extLst>
                <a:ext uri="{FF2B5EF4-FFF2-40B4-BE49-F238E27FC236}">
                  <a16:creationId xmlns:a16="http://schemas.microsoft.com/office/drawing/2014/main" id="{4484C3D8-C44E-42AB-92C0-94F865539A4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40" name="Straight Connector 1739">
              <a:extLst>
                <a:ext uri="{FF2B5EF4-FFF2-40B4-BE49-F238E27FC236}">
                  <a16:creationId xmlns:a16="http://schemas.microsoft.com/office/drawing/2014/main" id="{8040EBDC-9212-4499-BD71-EB9E4FD3F1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F0CC514F-3D38-4EAC-BB1E-8F0A2A12B29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a:extLst>
                <a:ext uri="{FF2B5EF4-FFF2-40B4-BE49-F238E27FC236}">
                  <a16:creationId xmlns:a16="http://schemas.microsoft.com/office/drawing/2014/main" id="{0822136E-8FD3-439D-948E-464E0B8FADB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47492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par>
                          <p:cTn id="7" fill="hold">
                            <p:stCondLst>
                              <p:cond delay="0"/>
                            </p:stCondLst>
                            <p:childTnLst>
                              <p:par>
                                <p:cTn id="8" presetID="1" presetClass="exit" presetSubtype="0" fill="hold" nodeType="afterEffect">
                                  <p:stCondLst>
                                    <p:cond delay="100"/>
                                  </p:stCondLst>
                                  <p:childTnLst>
                                    <p:set>
                                      <p:cBhvr>
                                        <p:cTn id="9" dur="1" fill="hold">
                                          <p:stCondLst>
                                            <p:cond delay="0"/>
                                          </p:stCondLst>
                                        </p:cTn>
                                        <p:tgtEl>
                                          <p:spTgt spid="4"/>
                                        </p:tgtEl>
                                        <p:attrNameLst>
                                          <p:attrName>style.visibility</p:attrName>
                                        </p:attrNameLst>
                                      </p:cBhvr>
                                      <p:to>
                                        <p:strVal val="hidden"/>
                                      </p:to>
                                    </p:set>
                                  </p:childTnLst>
                                </p:cTn>
                              </p:par>
                            </p:childTnLst>
                          </p:cTn>
                        </p:par>
                        <p:par>
                          <p:cTn id="10" fill="hold">
                            <p:stCondLst>
                              <p:cond delay="100"/>
                            </p:stCondLst>
                            <p:childTnLst>
                              <p:par>
                                <p:cTn id="11" presetID="1" presetClass="entr" presetSubtype="0" fill="hold" nodeType="afterEffect">
                                  <p:stCondLst>
                                    <p:cond delay="200"/>
                                  </p:stCondLst>
                                  <p:childTnLst>
                                    <p:set>
                                      <p:cBhvr>
                                        <p:cTn id="12" dur="1" fill="hold">
                                          <p:stCondLst>
                                            <p:cond delay="0"/>
                                          </p:stCondLst>
                                        </p:cTn>
                                        <p:tgtEl>
                                          <p:spTgt spid="19"/>
                                        </p:tgtEl>
                                        <p:attrNameLst>
                                          <p:attrName>style.visibility</p:attrName>
                                        </p:attrNameLst>
                                      </p:cBhvr>
                                      <p:to>
                                        <p:strVal val="visible"/>
                                      </p:to>
                                    </p:set>
                                  </p:childTnLst>
                                </p:cTn>
                              </p:par>
                            </p:childTnLst>
                          </p:cTn>
                        </p:par>
                        <p:par>
                          <p:cTn id="13" fill="hold">
                            <p:stCondLst>
                              <p:cond delay="300"/>
                            </p:stCondLst>
                            <p:childTnLst>
                              <p:par>
                                <p:cTn id="14" presetID="1" presetClass="exit" presetSubtype="0" fill="hold" nodeType="afterEffect">
                                  <p:stCondLst>
                                    <p:cond delay="300"/>
                                  </p:stCondLst>
                                  <p:childTnLst>
                                    <p:set>
                                      <p:cBhvr>
                                        <p:cTn id="15" dur="1" fill="hold">
                                          <p:stCondLst>
                                            <p:cond delay="0"/>
                                          </p:stCondLst>
                                        </p:cTn>
                                        <p:tgtEl>
                                          <p:spTgt spid="19"/>
                                        </p:tgtEl>
                                        <p:attrNameLst>
                                          <p:attrName>style.visibility</p:attrName>
                                        </p:attrNameLst>
                                      </p:cBhvr>
                                      <p:to>
                                        <p:strVal val="hidden"/>
                                      </p:to>
                                    </p:set>
                                  </p:childTnLst>
                                </p:cTn>
                              </p:par>
                            </p:childTnLst>
                          </p:cTn>
                        </p:par>
                        <p:par>
                          <p:cTn id="16" fill="hold">
                            <p:stCondLst>
                              <p:cond delay="600"/>
                            </p:stCondLst>
                            <p:childTnLst>
                              <p:par>
                                <p:cTn id="17" presetID="1" presetClass="entr" presetSubtype="0" fill="hold" nodeType="afterEffect">
                                  <p:stCondLst>
                                    <p:cond delay="400"/>
                                  </p:stCondLst>
                                  <p:childTnLst>
                                    <p:set>
                                      <p:cBhvr>
                                        <p:cTn id="18" dur="1" fill="hold">
                                          <p:stCondLst>
                                            <p:cond delay="0"/>
                                          </p:stCondLst>
                                        </p:cTn>
                                        <p:tgtEl>
                                          <p:spTgt spid="22"/>
                                        </p:tgtEl>
                                        <p:attrNameLst>
                                          <p:attrName>style.visibility</p:attrName>
                                        </p:attrNameLst>
                                      </p:cBhvr>
                                      <p:to>
                                        <p:strVal val="visible"/>
                                      </p:to>
                                    </p:set>
                                  </p:childTnLst>
                                </p:cTn>
                              </p:par>
                            </p:childTnLst>
                          </p:cTn>
                        </p:par>
                        <p:par>
                          <p:cTn id="19" fill="hold">
                            <p:stCondLst>
                              <p:cond delay="1000"/>
                            </p:stCondLst>
                            <p:childTnLst>
                              <p:par>
                                <p:cTn id="20" presetID="1" presetClass="exit" presetSubtype="0" fill="hold" nodeType="afterEffect">
                                  <p:stCondLst>
                                    <p:cond delay="300"/>
                                  </p:stCondLst>
                                  <p:childTnLst>
                                    <p:set>
                                      <p:cBhvr>
                                        <p:cTn id="21" dur="1" fill="hold">
                                          <p:stCondLst>
                                            <p:cond delay="0"/>
                                          </p:stCondLst>
                                        </p:cTn>
                                        <p:tgtEl>
                                          <p:spTgt spid="22"/>
                                        </p:tgtEl>
                                        <p:attrNameLst>
                                          <p:attrName>style.visibility</p:attrName>
                                        </p:attrNameLst>
                                      </p:cBhvr>
                                      <p:to>
                                        <p:strVal val="hidden"/>
                                      </p:to>
                                    </p:set>
                                  </p:childTnLst>
                                </p:cTn>
                              </p:par>
                            </p:childTnLst>
                          </p:cTn>
                        </p:par>
                        <p:par>
                          <p:cTn id="22" fill="hold">
                            <p:stCondLst>
                              <p:cond delay="1300"/>
                            </p:stCondLst>
                            <p:childTnLst>
                              <p:par>
                                <p:cTn id="23" presetID="1" presetClass="entr" presetSubtype="0" fill="hold" nodeType="afterEffect">
                                  <p:stCondLst>
                                    <p:cond delay="200"/>
                                  </p:stCondLst>
                                  <p:childTnLst>
                                    <p:set>
                                      <p:cBhvr>
                                        <p:cTn id="24" dur="1" fill="hold">
                                          <p:stCondLst>
                                            <p:cond delay="0"/>
                                          </p:stCondLst>
                                        </p:cTn>
                                        <p:tgtEl>
                                          <p:spTgt spid="25"/>
                                        </p:tgtEl>
                                        <p:attrNameLst>
                                          <p:attrName>style.visibility</p:attrName>
                                        </p:attrNameLst>
                                      </p:cBhvr>
                                      <p:to>
                                        <p:strVal val="visible"/>
                                      </p:to>
                                    </p:set>
                                  </p:childTnLst>
                                </p:cTn>
                              </p:par>
                            </p:childTnLst>
                          </p:cTn>
                        </p:par>
                        <p:par>
                          <p:cTn id="25" fill="hold">
                            <p:stCondLst>
                              <p:cond delay="1500"/>
                            </p:stCondLst>
                            <p:childTnLst>
                              <p:par>
                                <p:cTn id="26" presetID="1" presetClass="exit" presetSubtype="0" fill="hold" nodeType="afterEffect">
                                  <p:stCondLst>
                                    <p:cond delay="500"/>
                                  </p:stCondLst>
                                  <p:childTnLst>
                                    <p:set>
                                      <p:cBhvr>
                                        <p:cTn id="27" dur="1" fill="hold">
                                          <p:stCondLst>
                                            <p:cond delay="0"/>
                                          </p:stCondLst>
                                        </p:cTn>
                                        <p:tgtEl>
                                          <p:spTgt spid="25"/>
                                        </p:tgtEl>
                                        <p:attrNameLst>
                                          <p:attrName>style.visibility</p:attrName>
                                        </p:attrNameLst>
                                      </p:cBhvr>
                                      <p:to>
                                        <p:strVal val="hidden"/>
                                      </p:to>
                                    </p:set>
                                  </p:childTnLst>
                                </p:cTn>
                              </p:par>
                            </p:childTnLst>
                          </p:cTn>
                        </p:par>
                        <p:par>
                          <p:cTn id="28" fill="hold">
                            <p:stCondLst>
                              <p:cond delay="2000"/>
                            </p:stCondLst>
                            <p:childTnLst>
                              <p:par>
                                <p:cTn id="29" presetID="1" presetClass="entr" presetSubtype="0" fill="hold" nodeType="afterEffect">
                                  <p:stCondLst>
                                    <p:cond delay="200"/>
                                  </p:stCondLst>
                                  <p:childTnLst>
                                    <p:set>
                                      <p:cBhvr>
                                        <p:cTn id="30" dur="1" fill="hold">
                                          <p:stCondLst>
                                            <p:cond delay="0"/>
                                          </p:stCondLst>
                                        </p:cTn>
                                        <p:tgtEl>
                                          <p:spTgt spid="28"/>
                                        </p:tgtEl>
                                        <p:attrNameLst>
                                          <p:attrName>style.visibility</p:attrName>
                                        </p:attrNameLst>
                                      </p:cBhvr>
                                      <p:to>
                                        <p:strVal val="visible"/>
                                      </p:to>
                                    </p:set>
                                  </p:childTnLst>
                                </p:cTn>
                              </p:par>
                            </p:childTnLst>
                          </p:cTn>
                        </p:par>
                        <p:par>
                          <p:cTn id="31" fill="hold">
                            <p:stCondLst>
                              <p:cond delay="2200"/>
                            </p:stCondLst>
                            <p:childTnLst>
                              <p:par>
                                <p:cTn id="32" presetID="1" presetClass="exit" presetSubtype="0" fill="hold" nodeType="afterEffect">
                                  <p:stCondLst>
                                    <p:cond delay="600"/>
                                  </p:stCondLst>
                                  <p:childTnLst>
                                    <p:set>
                                      <p:cBhvr>
                                        <p:cTn id="33" dur="1" fill="hold">
                                          <p:stCondLst>
                                            <p:cond delay="0"/>
                                          </p:stCondLst>
                                        </p:cTn>
                                        <p:tgtEl>
                                          <p:spTgt spid="28"/>
                                        </p:tgtEl>
                                        <p:attrNameLst>
                                          <p:attrName>style.visibility</p:attrName>
                                        </p:attrNameLst>
                                      </p:cBhvr>
                                      <p:to>
                                        <p:strVal val="hidden"/>
                                      </p:to>
                                    </p:set>
                                  </p:childTnLst>
                                </p:cTn>
                              </p:par>
                            </p:childTnLst>
                          </p:cTn>
                        </p:par>
                        <p:par>
                          <p:cTn id="34" fill="hold">
                            <p:stCondLst>
                              <p:cond delay="2800"/>
                            </p:stCondLst>
                            <p:childTnLst>
                              <p:par>
                                <p:cTn id="35" presetID="1" presetClass="entr" presetSubtype="0" fill="hold" nodeType="afterEffect">
                                  <p:stCondLst>
                                    <p:cond delay="700"/>
                                  </p:stCondLst>
                                  <p:childTnLst>
                                    <p:set>
                                      <p:cBhvr>
                                        <p:cTn id="36" dur="1" fill="hold">
                                          <p:stCondLst>
                                            <p:cond delay="0"/>
                                          </p:stCondLst>
                                        </p:cTn>
                                        <p:tgtEl>
                                          <p:spTgt spid="31"/>
                                        </p:tgtEl>
                                        <p:attrNameLst>
                                          <p:attrName>style.visibility</p:attrName>
                                        </p:attrNameLst>
                                      </p:cBhvr>
                                      <p:to>
                                        <p:strVal val="visible"/>
                                      </p:to>
                                    </p:set>
                                  </p:childTnLst>
                                </p:cTn>
                              </p:par>
                            </p:childTnLst>
                          </p:cTn>
                        </p:par>
                        <p:par>
                          <p:cTn id="37" fill="hold">
                            <p:stCondLst>
                              <p:cond delay="3500"/>
                            </p:stCondLst>
                            <p:childTnLst>
                              <p:par>
                                <p:cTn id="38" presetID="1" presetClass="exit" presetSubtype="0" fill="hold" nodeType="afterEffect">
                                  <p:stCondLst>
                                    <p:cond delay="800"/>
                                  </p:stCondLst>
                                  <p:childTnLst>
                                    <p:set>
                                      <p:cBhvr>
                                        <p:cTn id="39" dur="1" fill="hold">
                                          <p:stCondLst>
                                            <p:cond delay="0"/>
                                          </p:stCondLst>
                                        </p:cTn>
                                        <p:tgtEl>
                                          <p:spTgt spid="31"/>
                                        </p:tgtEl>
                                        <p:attrNameLst>
                                          <p:attrName>style.visibility</p:attrName>
                                        </p:attrNameLst>
                                      </p:cBhvr>
                                      <p:to>
                                        <p:strVal val="hidden"/>
                                      </p:to>
                                    </p:set>
                                  </p:childTnLst>
                                </p:cTn>
                              </p:par>
                            </p:childTnLst>
                          </p:cTn>
                        </p:par>
                        <p:par>
                          <p:cTn id="40" fill="hold">
                            <p:stCondLst>
                              <p:cond delay="4300"/>
                            </p:stCondLst>
                            <p:childTnLst>
                              <p:par>
                                <p:cTn id="41" presetID="1" presetClass="entr" presetSubtype="0" fill="hold" nodeType="afterEffect">
                                  <p:stCondLst>
                                    <p:cond delay="800"/>
                                  </p:stCondLst>
                                  <p:childTnLst>
                                    <p:set>
                                      <p:cBhvr>
                                        <p:cTn id="42" dur="1" fill="hold">
                                          <p:stCondLst>
                                            <p:cond delay="0"/>
                                          </p:stCondLst>
                                        </p:cTn>
                                        <p:tgtEl>
                                          <p:spTgt spid="34"/>
                                        </p:tgtEl>
                                        <p:attrNameLst>
                                          <p:attrName>style.visibility</p:attrName>
                                        </p:attrNameLst>
                                      </p:cBhvr>
                                      <p:to>
                                        <p:strVal val="visible"/>
                                      </p:to>
                                    </p:set>
                                  </p:childTnLst>
                                </p:cTn>
                              </p:par>
                            </p:childTnLst>
                          </p:cTn>
                        </p:par>
                        <p:par>
                          <p:cTn id="43" fill="hold">
                            <p:stCondLst>
                              <p:cond delay="5100"/>
                            </p:stCondLst>
                            <p:childTnLst>
                              <p:par>
                                <p:cTn id="44" presetID="1" presetClass="exit" presetSubtype="0" fill="hold" nodeType="afterEffect">
                                  <p:stCondLst>
                                    <p:cond delay="700"/>
                                  </p:stCondLst>
                                  <p:childTnLst>
                                    <p:set>
                                      <p:cBhvr>
                                        <p:cTn id="45" dur="1" fill="hold">
                                          <p:stCondLst>
                                            <p:cond delay="0"/>
                                          </p:stCondLst>
                                        </p:cTn>
                                        <p:tgtEl>
                                          <p:spTgt spid="34"/>
                                        </p:tgtEl>
                                        <p:attrNameLst>
                                          <p:attrName>style.visibility</p:attrName>
                                        </p:attrNameLst>
                                      </p:cBhvr>
                                      <p:to>
                                        <p:strVal val="hidden"/>
                                      </p:to>
                                    </p:set>
                                  </p:childTnLst>
                                </p:cTn>
                              </p:par>
                            </p:childTnLst>
                          </p:cTn>
                        </p:par>
                        <p:par>
                          <p:cTn id="46" fill="hold">
                            <p:stCondLst>
                              <p:cond delay="5800"/>
                            </p:stCondLst>
                            <p:childTnLst>
                              <p:par>
                                <p:cTn id="47" presetID="1" presetClass="entr" presetSubtype="0" fill="hold" nodeType="afterEffect">
                                  <p:stCondLst>
                                    <p:cond delay="600"/>
                                  </p:stCondLst>
                                  <p:childTnLst>
                                    <p:set>
                                      <p:cBhvr>
                                        <p:cTn id="48" dur="1" fill="hold">
                                          <p:stCondLst>
                                            <p:cond delay="0"/>
                                          </p:stCondLst>
                                        </p:cTn>
                                        <p:tgtEl>
                                          <p:spTgt spid="37"/>
                                        </p:tgtEl>
                                        <p:attrNameLst>
                                          <p:attrName>style.visibility</p:attrName>
                                        </p:attrNameLst>
                                      </p:cBhvr>
                                      <p:to>
                                        <p:strVal val="visible"/>
                                      </p:to>
                                    </p:set>
                                  </p:childTnLst>
                                </p:cTn>
                              </p:par>
                            </p:childTnLst>
                          </p:cTn>
                        </p:par>
                        <p:par>
                          <p:cTn id="49" fill="hold">
                            <p:stCondLst>
                              <p:cond delay="6400"/>
                            </p:stCondLst>
                            <p:childTnLst>
                              <p:par>
                                <p:cTn id="50" presetID="1" presetClass="exit" presetSubtype="0" fill="hold" nodeType="afterEffect">
                                  <p:stCondLst>
                                    <p:cond delay="500"/>
                                  </p:stCondLst>
                                  <p:childTnLst>
                                    <p:set>
                                      <p:cBhvr>
                                        <p:cTn id="51" dur="1" fill="hold">
                                          <p:stCondLst>
                                            <p:cond delay="0"/>
                                          </p:stCondLst>
                                        </p:cTn>
                                        <p:tgtEl>
                                          <p:spTgt spid="37"/>
                                        </p:tgtEl>
                                        <p:attrNameLst>
                                          <p:attrName>style.visibility</p:attrName>
                                        </p:attrNameLst>
                                      </p:cBhvr>
                                      <p:to>
                                        <p:strVal val="hidden"/>
                                      </p:to>
                                    </p:set>
                                  </p:childTnLst>
                                </p:cTn>
                              </p:par>
                            </p:childTnLst>
                          </p:cTn>
                        </p:par>
                        <p:par>
                          <p:cTn id="52" fill="hold">
                            <p:stCondLst>
                              <p:cond delay="6900"/>
                            </p:stCondLst>
                            <p:childTnLst>
                              <p:par>
                                <p:cTn id="53" presetID="1" presetClass="entr" presetSubtype="0" fill="hold" nodeType="afterEffect">
                                  <p:stCondLst>
                                    <p:cond delay="600"/>
                                  </p:stCondLst>
                                  <p:childTnLst>
                                    <p:set>
                                      <p:cBhvr>
                                        <p:cTn id="54" dur="1" fill="hold">
                                          <p:stCondLst>
                                            <p:cond delay="0"/>
                                          </p:stCondLst>
                                        </p:cTn>
                                        <p:tgtEl>
                                          <p:spTgt spid="40"/>
                                        </p:tgtEl>
                                        <p:attrNameLst>
                                          <p:attrName>style.visibility</p:attrName>
                                        </p:attrNameLst>
                                      </p:cBhvr>
                                      <p:to>
                                        <p:strVal val="visible"/>
                                      </p:to>
                                    </p:set>
                                  </p:childTnLst>
                                </p:cTn>
                              </p:par>
                            </p:childTnLst>
                          </p:cTn>
                        </p:par>
                        <p:par>
                          <p:cTn id="55" fill="hold">
                            <p:stCondLst>
                              <p:cond delay="7500"/>
                            </p:stCondLst>
                            <p:childTnLst>
                              <p:par>
                                <p:cTn id="56" presetID="1" presetClass="exit" presetSubtype="0" fill="hold" nodeType="afterEffect">
                                  <p:stCondLst>
                                    <p:cond delay="500"/>
                                  </p:stCondLst>
                                  <p:childTnLst>
                                    <p:set>
                                      <p:cBhvr>
                                        <p:cTn id="57" dur="1" fill="hold">
                                          <p:stCondLst>
                                            <p:cond delay="0"/>
                                          </p:stCondLst>
                                        </p:cTn>
                                        <p:tgtEl>
                                          <p:spTgt spid="40"/>
                                        </p:tgtEl>
                                        <p:attrNameLst>
                                          <p:attrName>style.visibility</p:attrName>
                                        </p:attrNameLst>
                                      </p:cBhvr>
                                      <p:to>
                                        <p:strVal val="hidden"/>
                                      </p:to>
                                    </p:set>
                                  </p:childTnLst>
                                </p:cTn>
                              </p:par>
                            </p:childTnLst>
                          </p:cTn>
                        </p:par>
                        <p:par>
                          <p:cTn id="58" fill="hold">
                            <p:stCondLst>
                              <p:cond delay="8000"/>
                            </p:stCondLst>
                            <p:childTnLst>
                              <p:par>
                                <p:cTn id="59" presetID="1" presetClass="entr" presetSubtype="0" fill="hold" nodeType="afterEffect">
                                  <p:stCondLst>
                                    <p:cond delay="600"/>
                                  </p:stCondLst>
                                  <p:childTnLst>
                                    <p:set>
                                      <p:cBhvr>
                                        <p:cTn id="60" dur="1" fill="hold">
                                          <p:stCondLst>
                                            <p:cond delay="0"/>
                                          </p:stCondLst>
                                        </p:cTn>
                                        <p:tgtEl>
                                          <p:spTgt spid="43"/>
                                        </p:tgtEl>
                                        <p:attrNameLst>
                                          <p:attrName>style.visibility</p:attrName>
                                        </p:attrNameLst>
                                      </p:cBhvr>
                                      <p:to>
                                        <p:strVal val="visible"/>
                                      </p:to>
                                    </p:set>
                                  </p:childTnLst>
                                </p:cTn>
                              </p:par>
                            </p:childTnLst>
                          </p:cTn>
                        </p:par>
                        <p:par>
                          <p:cTn id="61" fill="hold">
                            <p:stCondLst>
                              <p:cond delay="8600"/>
                            </p:stCondLst>
                            <p:childTnLst>
                              <p:par>
                                <p:cTn id="62" presetID="1" presetClass="exit" presetSubtype="0" fill="hold" nodeType="afterEffect">
                                  <p:stCondLst>
                                    <p:cond delay="900"/>
                                  </p:stCondLst>
                                  <p:childTnLst>
                                    <p:set>
                                      <p:cBhvr>
                                        <p:cTn id="63" dur="1" fill="hold">
                                          <p:stCondLst>
                                            <p:cond delay="0"/>
                                          </p:stCondLst>
                                        </p:cTn>
                                        <p:tgtEl>
                                          <p:spTgt spid="43"/>
                                        </p:tgtEl>
                                        <p:attrNameLst>
                                          <p:attrName>style.visibility</p:attrName>
                                        </p:attrNameLst>
                                      </p:cBhvr>
                                      <p:to>
                                        <p:strVal val="hidden"/>
                                      </p:to>
                                    </p:set>
                                  </p:childTnLst>
                                </p:cTn>
                              </p:par>
                            </p:childTnLst>
                          </p:cTn>
                        </p:par>
                        <p:par>
                          <p:cTn id="64" fill="hold">
                            <p:stCondLst>
                              <p:cond delay="9500"/>
                            </p:stCondLst>
                            <p:childTnLst>
                              <p:par>
                                <p:cTn id="65" presetID="1" presetClass="entr" presetSubtype="0" fill="hold" nodeType="afterEffect">
                                  <p:stCondLst>
                                    <p:cond delay="700"/>
                                  </p:stCondLst>
                                  <p:childTnLst>
                                    <p:set>
                                      <p:cBhvr>
                                        <p:cTn id="66" dur="1" fill="hold">
                                          <p:stCondLst>
                                            <p:cond delay="0"/>
                                          </p:stCondLst>
                                        </p:cTn>
                                        <p:tgtEl>
                                          <p:spTgt spid="46"/>
                                        </p:tgtEl>
                                        <p:attrNameLst>
                                          <p:attrName>style.visibility</p:attrName>
                                        </p:attrNameLst>
                                      </p:cBhvr>
                                      <p:to>
                                        <p:strVal val="visible"/>
                                      </p:to>
                                    </p:set>
                                  </p:childTnLst>
                                </p:cTn>
                              </p:par>
                            </p:childTnLst>
                          </p:cTn>
                        </p:par>
                        <p:par>
                          <p:cTn id="67" fill="hold">
                            <p:stCondLst>
                              <p:cond delay="10200"/>
                            </p:stCondLst>
                            <p:childTnLst>
                              <p:par>
                                <p:cTn id="68" presetID="1" presetClass="exit" presetSubtype="0" fill="hold" nodeType="afterEffect">
                                  <p:stCondLst>
                                    <p:cond delay="700"/>
                                  </p:stCondLst>
                                  <p:childTnLst>
                                    <p:set>
                                      <p:cBhvr>
                                        <p:cTn id="69" dur="1" fill="hold">
                                          <p:stCondLst>
                                            <p:cond delay="0"/>
                                          </p:stCondLst>
                                        </p:cTn>
                                        <p:tgtEl>
                                          <p:spTgt spid="46"/>
                                        </p:tgtEl>
                                        <p:attrNameLst>
                                          <p:attrName>style.visibility</p:attrName>
                                        </p:attrNameLst>
                                      </p:cBhvr>
                                      <p:to>
                                        <p:strVal val="hidden"/>
                                      </p:to>
                                    </p:set>
                                  </p:childTnLst>
                                </p:cTn>
                              </p:par>
                            </p:childTnLst>
                          </p:cTn>
                        </p:par>
                        <p:par>
                          <p:cTn id="70" fill="hold">
                            <p:stCondLst>
                              <p:cond delay="10900"/>
                            </p:stCondLst>
                            <p:childTnLst>
                              <p:par>
                                <p:cTn id="71" presetID="1" presetClass="entr" presetSubtype="0" fill="hold" nodeType="afterEffect">
                                  <p:stCondLst>
                                    <p:cond delay="500"/>
                                  </p:stCondLst>
                                  <p:childTnLst>
                                    <p:set>
                                      <p:cBhvr>
                                        <p:cTn id="72" dur="1" fill="hold">
                                          <p:stCondLst>
                                            <p:cond delay="0"/>
                                          </p:stCondLst>
                                        </p:cTn>
                                        <p:tgtEl>
                                          <p:spTgt spid="49"/>
                                        </p:tgtEl>
                                        <p:attrNameLst>
                                          <p:attrName>style.visibility</p:attrName>
                                        </p:attrNameLst>
                                      </p:cBhvr>
                                      <p:to>
                                        <p:strVal val="visible"/>
                                      </p:to>
                                    </p:set>
                                  </p:childTnLst>
                                </p:cTn>
                              </p:par>
                            </p:childTnLst>
                          </p:cTn>
                        </p:par>
                        <p:par>
                          <p:cTn id="73" fill="hold">
                            <p:stCondLst>
                              <p:cond delay="11400"/>
                            </p:stCondLst>
                            <p:childTnLst>
                              <p:par>
                                <p:cTn id="74" presetID="1" presetClass="exit" presetSubtype="0" fill="hold" nodeType="afterEffect">
                                  <p:stCondLst>
                                    <p:cond delay="600"/>
                                  </p:stCondLst>
                                  <p:childTnLst>
                                    <p:set>
                                      <p:cBhvr>
                                        <p:cTn id="75" dur="1" fill="hold">
                                          <p:stCondLst>
                                            <p:cond delay="0"/>
                                          </p:stCondLst>
                                        </p:cTn>
                                        <p:tgtEl>
                                          <p:spTgt spid="49"/>
                                        </p:tgtEl>
                                        <p:attrNameLst>
                                          <p:attrName>style.visibility</p:attrName>
                                        </p:attrNameLst>
                                      </p:cBhvr>
                                      <p:to>
                                        <p:strVal val="hidden"/>
                                      </p:to>
                                    </p:set>
                                  </p:childTnLst>
                                </p:cTn>
                              </p:par>
                            </p:childTnLst>
                          </p:cTn>
                        </p:par>
                        <p:par>
                          <p:cTn id="76" fill="hold">
                            <p:stCondLst>
                              <p:cond delay="12000"/>
                            </p:stCondLst>
                            <p:childTnLst>
                              <p:par>
                                <p:cTn id="77" presetID="1" presetClass="entr" presetSubtype="0" fill="hold" nodeType="afterEffect">
                                  <p:stCondLst>
                                    <p:cond delay="800"/>
                                  </p:stCondLst>
                                  <p:childTnLst>
                                    <p:set>
                                      <p:cBhvr>
                                        <p:cTn id="78" dur="1" fill="hold">
                                          <p:stCondLst>
                                            <p:cond delay="0"/>
                                          </p:stCondLst>
                                        </p:cTn>
                                        <p:tgtEl>
                                          <p:spTgt spid="52"/>
                                        </p:tgtEl>
                                        <p:attrNameLst>
                                          <p:attrName>style.visibility</p:attrName>
                                        </p:attrNameLst>
                                      </p:cBhvr>
                                      <p:to>
                                        <p:strVal val="visible"/>
                                      </p:to>
                                    </p:set>
                                  </p:childTnLst>
                                </p:cTn>
                              </p:par>
                            </p:childTnLst>
                          </p:cTn>
                        </p:par>
                        <p:par>
                          <p:cTn id="79" fill="hold">
                            <p:stCondLst>
                              <p:cond delay="12800"/>
                            </p:stCondLst>
                            <p:childTnLst>
                              <p:par>
                                <p:cTn id="80" presetID="1" presetClass="exit" presetSubtype="0" fill="hold" nodeType="afterEffect">
                                  <p:stCondLst>
                                    <p:cond delay="800"/>
                                  </p:stCondLst>
                                  <p:childTnLst>
                                    <p:set>
                                      <p:cBhvr>
                                        <p:cTn id="81" dur="1" fill="hold">
                                          <p:stCondLst>
                                            <p:cond delay="0"/>
                                          </p:stCondLst>
                                        </p:cTn>
                                        <p:tgtEl>
                                          <p:spTgt spid="52"/>
                                        </p:tgtEl>
                                        <p:attrNameLst>
                                          <p:attrName>style.visibility</p:attrName>
                                        </p:attrNameLst>
                                      </p:cBhvr>
                                      <p:to>
                                        <p:strVal val="hidden"/>
                                      </p:to>
                                    </p:set>
                                  </p:childTnLst>
                                </p:cTn>
                              </p:par>
                            </p:childTnLst>
                          </p:cTn>
                        </p:par>
                        <p:par>
                          <p:cTn id="82" fill="hold">
                            <p:stCondLst>
                              <p:cond delay="13600"/>
                            </p:stCondLst>
                            <p:childTnLst>
                              <p:par>
                                <p:cTn id="83" presetID="1" presetClass="entr" presetSubtype="0" fill="hold" nodeType="afterEffect">
                                  <p:stCondLst>
                                    <p:cond delay="900"/>
                                  </p:stCondLst>
                                  <p:childTnLst>
                                    <p:set>
                                      <p:cBhvr>
                                        <p:cTn id="84" dur="1" fill="hold">
                                          <p:stCondLst>
                                            <p:cond delay="0"/>
                                          </p:stCondLst>
                                        </p:cTn>
                                        <p:tgtEl>
                                          <p:spTgt spid="55"/>
                                        </p:tgtEl>
                                        <p:attrNameLst>
                                          <p:attrName>style.visibility</p:attrName>
                                        </p:attrNameLst>
                                      </p:cBhvr>
                                      <p:to>
                                        <p:strVal val="visible"/>
                                      </p:to>
                                    </p:set>
                                  </p:childTnLst>
                                </p:cTn>
                              </p:par>
                            </p:childTnLst>
                          </p:cTn>
                        </p:par>
                        <p:par>
                          <p:cTn id="85" fill="hold">
                            <p:stCondLst>
                              <p:cond delay="14500"/>
                            </p:stCondLst>
                            <p:childTnLst>
                              <p:par>
                                <p:cTn id="86" presetID="1" presetClass="exit" presetSubtype="0" fill="hold" nodeType="afterEffect">
                                  <p:stCondLst>
                                    <p:cond delay="700"/>
                                  </p:stCondLst>
                                  <p:childTnLst>
                                    <p:set>
                                      <p:cBhvr>
                                        <p:cTn id="87" dur="1" fill="hold">
                                          <p:stCondLst>
                                            <p:cond delay="0"/>
                                          </p:stCondLst>
                                        </p:cTn>
                                        <p:tgtEl>
                                          <p:spTgt spid="55"/>
                                        </p:tgtEl>
                                        <p:attrNameLst>
                                          <p:attrName>style.visibility</p:attrName>
                                        </p:attrNameLst>
                                      </p:cBhvr>
                                      <p:to>
                                        <p:strVal val="hidden"/>
                                      </p:to>
                                    </p:set>
                                  </p:childTnLst>
                                </p:cTn>
                              </p:par>
                            </p:childTnLst>
                          </p:cTn>
                        </p:par>
                        <p:par>
                          <p:cTn id="88" fill="hold">
                            <p:stCondLst>
                              <p:cond delay="15200"/>
                            </p:stCondLst>
                            <p:childTnLst>
                              <p:par>
                                <p:cTn id="89" presetID="1" presetClass="entr" presetSubtype="0" fill="hold" nodeType="afterEffect">
                                  <p:stCondLst>
                                    <p:cond delay="700"/>
                                  </p:stCondLst>
                                  <p:childTnLst>
                                    <p:set>
                                      <p:cBhvr>
                                        <p:cTn id="90" dur="1" fill="hold">
                                          <p:stCondLst>
                                            <p:cond delay="0"/>
                                          </p:stCondLst>
                                        </p:cTn>
                                        <p:tgtEl>
                                          <p:spTgt spid="58"/>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62"/>
                                        </p:tgtEl>
                                        <p:attrNameLst>
                                          <p:attrName>style.visibility</p:attrName>
                                        </p:attrNameLst>
                                      </p:cBhvr>
                                      <p:to>
                                        <p:strVal val="visible"/>
                                      </p:to>
                                    </p:set>
                                    <p:animEffect transition="in" filter="wipe(left)">
                                      <p:cBhvr>
                                        <p:cTn id="95"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D38A52A-49B7-4190-A3A3-E4E7BB56B5EB}"/>
              </a:ext>
            </a:extLst>
          </p:cNvPr>
          <p:cNvGrpSpPr/>
          <p:nvPr/>
        </p:nvGrpSpPr>
        <p:grpSpPr>
          <a:xfrm>
            <a:off x="660400" y="1529080"/>
            <a:ext cx="2743200" cy="2743200"/>
            <a:chOff x="4724400" y="2057400"/>
            <a:chExt cx="2743200" cy="2743200"/>
          </a:xfrm>
        </p:grpSpPr>
        <p:sp>
          <p:nvSpPr>
            <p:cNvPr id="2" name="Oval 1">
              <a:extLst>
                <a:ext uri="{FF2B5EF4-FFF2-40B4-BE49-F238E27FC236}">
                  <a16:creationId xmlns:a16="http://schemas.microsoft.com/office/drawing/2014/main" id="{7F9A5949-D9CF-4165-9E4C-F63E12AEBE27}"/>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75FAAB53-5463-43DE-999E-613779CDD322}"/>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cxnSp>
        <p:nvCxnSpPr>
          <p:cNvPr id="6" name="Straight Connector 5">
            <a:extLst>
              <a:ext uri="{FF2B5EF4-FFF2-40B4-BE49-F238E27FC236}">
                <a16:creationId xmlns:a16="http://schemas.microsoft.com/office/drawing/2014/main" id="{7D116B22-FD5F-43FA-A0B5-F0CFCB20A9D8}"/>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A36CB27C-4A27-4545-A5B8-F954EE4613B9}"/>
              </a:ext>
            </a:extLst>
          </p:cNvPr>
          <p:cNvGrpSpPr/>
          <p:nvPr/>
        </p:nvGrpSpPr>
        <p:grpSpPr>
          <a:xfrm>
            <a:off x="1280160" y="1539240"/>
            <a:ext cx="2743200" cy="2743200"/>
            <a:chOff x="4724400" y="2057400"/>
            <a:chExt cx="2743200" cy="2743200"/>
          </a:xfrm>
        </p:grpSpPr>
        <p:sp>
          <p:nvSpPr>
            <p:cNvPr id="20" name="Oval 19">
              <a:extLst>
                <a:ext uri="{FF2B5EF4-FFF2-40B4-BE49-F238E27FC236}">
                  <a16:creationId xmlns:a16="http://schemas.microsoft.com/office/drawing/2014/main" id="{A8F31E44-0F3F-47AF-884C-5202CE14CF16}"/>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C29634ED-5788-46CE-9780-3D8C01D840D2}"/>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3FCF7EC9-6ADB-4C1D-86E2-F79CFF61C47E}"/>
              </a:ext>
            </a:extLst>
          </p:cNvPr>
          <p:cNvGrpSpPr/>
          <p:nvPr/>
        </p:nvGrpSpPr>
        <p:grpSpPr>
          <a:xfrm>
            <a:off x="1899920" y="1549400"/>
            <a:ext cx="2743200" cy="2743200"/>
            <a:chOff x="4724400" y="2057400"/>
            <a:chExt cx="2743200" cy="2743200"/>
          </a:xfrm>
        </p:grpSpPr>
        <p:sp>
          <p:nvSpPr>
            <p:cNvPr id="23" name="Oval 22">
              <a:extLst>
                <a:ext uri="{FF2B5EF4-FFF2-40B4-BE49-F238E27FC236}">
                  <a16:creationId xmlns:a16="http://schemas.microsoft.com/office/drawing/2014/main" id="{AAFDE604-CEBD-4A9A-8EB6-75303ECD592A}"/>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AC9F6AF-AC3A-4258-A605-4B45627E94BE}"/>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BD966DF-4664-4808-B33B-ED9A358BF434}"/>
              </a:ext>
            </a:extLst>
          </p:cNvPr>
          <p:cNvGrpSpPr/>
          <p:nvPr/>
        </p:nvGrpSpPr>
        <p:grpSpPr>
          <a:xfrm>
            <a:off x="2519680" y="1559560"/>
            <a:ext cx="2743200" cy="2743200"/>
            <a:chOff x="4724400" y="2057400"/>
            <a:chExt cx="2743200" cy="2743200"/>
          </a:xfrm>
        </p:grpSpPr>
        <p:sp>
          <p:nvSpPr>
            <p:cNvPr id="26" name="Oval 25">
              <a:extLst>
                <a:ext uri="{FF2B5EF4-FFF2-40B4-BE49-F238E27FC236}">
                  <a16:creationId xmlns:a16="http://schemas.microsoft.com/office/drawing/2014/main" id="{4ECE59A7-3E3C-4017-B98B-6704607DF9AB}"/>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32CA72E-70AC-4D2B-B006-A1E318AE5B77}"/>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28" name="Group 27">
            <a:extLst>
              <a:ext uri="{FF2B5EF4-FFF2-40B4-BE49-F238E27FC236}">
                <a16:creationId xmlns:a16="http://schemas.microsoft.com/office/drawing/2014/main" id="{084FA4D9-3E86-4050-863F-DA4A49461443}"/>
              </a:ext>
            </a:extLst>
          </p:cNvPr>
          <p:cNvGrpSpPr/>
          <p:nvPr/>
        </p:nvGrpSpPr>
        <p:grpSpPr>
          <a:xfrm>
            <a:off x="3139440" y="1569720"/>
            <a:ext cx="2743200" cy="2743200"/>
            <a:chOff x="4724400" y="2057400"/>
            <a:chExt cx="2743200" cy="2743200"/>
          </a:xfrm>
        </p:grpSpPr>
        <p:sp>
          <p:nvSpPr>
            <p:cNvPr id="29" name="Oval 28">
              <a:extLst>
                <a:ext uri="{FF2B5EF4-FFF2-40B4-BE49-F238E27FC236}">
                  <a16:creationId xmlns:a16="http://schemas.microsoft.com/office/drawing/2014/main" id="{88674CCC-C863-4A76-9434-789D157505EB}"/>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6D825426-C5BD-46D7-A543-294A505C9F47}"/>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0B637F09-B0AF-4594-8E7A-87706A786243}"/>
              </a:ext>
            </a:extLst>
          </p:cNvPr>
          <p:cNvGrpSpPr/>
          <p:nvPr/>
        </p:nvGrpSpPr>
        <p:grpSpPr>
          <a:xfrm>
            <a:off x="3759200" y="1579880"/>
            <a:ext cx="2743200" cy="2743200"/>
            <a:chOff x="4724400" y="2057400"/>
            <a:chExt cx="2743200" cy="2743200"/>
          </a:xfrm>
        </p:grpSpPr>
        <p:sp>
          <p:nvSpPr>
            <p:cNvPr id="32" name="Oval 31">
              <a:extLst>
                <a:ext uri="{FF2B5EF4-FFF2-40B4-BE49-F238E27FC236}">
                  <a16:creationId xmlns:a16="http://schemas.microsoft.com/office/drawing/2014/main" id="{6A6B4CFA-B8C1-4D42-818E-7EF88A184108}"/>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1FF90993-4E3E-4418-B98A-AE09A6B06434}"/>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92F63140-17F1-4AD6-BD03-EE4EAE5E442B}"/>
              </a:ext>
            </a:extLst>
          </p:cNvPr>
          <p:cNvGrpSpPr/>
          <p:nvPr/>
        </p:nvGrpSpPr>
        <p:grpSpPr>
          <a:xfrm>
            <a:off x="4378960" y="1590040"/>
            <a:ext cx="2743200" cy="2743200"/>
            <a:chOff x="4724400" y="2057400"/>
            <a:chExt cx="2743200" cy="2743200"/>
          </a:xfrm>
        </p:grpSpPr>
        <p:sp>
          <p:nvSpPr>
            <p:cNvPr id="35" name="Oval 34">
              <a:extLst>
                <a:ext uri="{FF2B5EF4-FFF2-40B4-BE49-F238E27FC236}">
                  <a16:creationId xmlns:a16="http://schemas.microsoft.com/office/drawing/2014/main" id="{28E33EBF-4B12-48F2-AC6A-E4BE54C5CD31}"/>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1A4CE55-10B4-4766-B3FB-846796F3D7E4}"/>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B48DAB0A-80E1-4809-B518-78EAE48A5651}"/>
              </a:ext>
            </a:extLst>
          </p:cNvPr>
          <p:cNvGrpSpPr/>
          <p:nvPr/>
        </p:nvGrpSpPr>
        <p:grpSpPr>
          <a:xfrm>
            <a:off x="4998720" y="1600200"/>
            <a:ext cx="2743200" cy="2743200"/>
            <a:chOff x="4724400" y="2057400"/>
            <a:chExt cx="2743200" cy="2743200"/>
          </a:xfrm>
        </p:grpSpPr>
        <p:sp>
          <p:nvSpPr>
            <p:cNvPr id="38" name="Oval 37">
              <a:extLst>
                <a:ext uri="{FF2B5EF4-FFF2-40B4-BE49-F238E27FC236}">
                  <a16:creationId xmlns:a16="http://schemas.microsoft.com/office/drawing/2014/main" id="{BE56856D-2987-47D6-AB29-D250F33AA46D}"/>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3DCB4DBE-BF62-46D4-878A-E4C2E0590A29}"/>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F2CA79F0-2799-4694-9F09-3176F7CD33F5}"/>
              </a:ext>
            </a:extLst>
          </p:cNvPr>
          <p:cNvGrpSpPr/>
          <p:nvPr/>
        </p:nvGrpSpPr>
        <p:grpSpPr>
          <a:xfrm>
            <a:off x="5618480" y="1610360"/>
            <a:ext cx="2743200" cy="2743200"/>
            <a:chOff x="4724400" y="2057400"/>
            <a:chExt cx="2743200" cy="2743200"/>
          </a:xfrm>
        </p:grpSpPr>
        <p:sp>
          <p:nvSpPr>
            <p:cNvPr id="41" name="Oval 40">
              <a:extLst>
                <a:ext uri="{FF2B5EF4-FFF2-40B4-BE49-F238E27FC236}">
                  <a16:creationId xmlns:a16="http://schemas.microsoft.com/office/drawing/2014/main" id="{A3D40BBF-A1FA-4A0F-9899-764142A697B8}"/>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0486E752-3F5C-4B63-A8BE-B471A1D0B094}"/>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43" name="Group 42">
            <a:extLst>
              <a:ext uri="{FF2B5EF4-FFF2-40B4-BE49-F238E27FC236}">
                <a16:creationId xmlns:a16="http://schemas.microsoft.com/office/drawing/2014/main" id="{53B2E65F-9285-4F6A-94F3-45A0637CF419}"/>
              </a:ext>
            </a:extLst>
          </p:cNvPr>
          <p:cNvGrpSpPr/>
          <p:nvPr/>
        </p:nvGrpSpPr>
        <p:grpSpPr>
          <a:xfrm>
            <a:off x="6238240" y="1620520"/>
            <a:ext cx="2743200" cy="2743200"/>
            <a:chOff x="4724400" y="2057400"/>
            <a:chExt cx="2743200" cy="2743200"/>
          </a:xfrm>
        </p:grpSpPr>
        <p:sp>
          <p:nvSpPr>
            <p:cNvPr id="44" name="Oval 43">
              <a:extLst>
                <a:ext uri="{FF2B5EF4-FFF2-40B4-BE49-F238E27FC236}">
                  <a16:creationId xmlns:a16="http://schemas.microsoft.com/office/drawing/2014/main" id="{C84C0F05-4A31-4F27-B55F-B30005403B23}"/>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94561F66-5908-45B6-B748-B3E8728CC2AD}"/>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DAF0EBCF-465A-4362-94F2-522514B1209A}"/>
              </a:ext>
            </a:extLst>
          </p:cNvPr>
          <p:cNvGrpSpPr/>
          <p:nvPr/>
        </p:nvGrpSpPr>
        <p:grpSpPr>
          <a:xfrm>
            <a:off x="6858000" y="1630680"/>
            <a:ext cx="2743200" cy="2743200"/>
            <a:chOff x="4724400" y="2057400"/>
            <a:chExt cx="2743200" cy="2743200"/>
          </a:xfrm>
        </p:grpSpPr>
        <p:sp>
          <p:nvSpPr>
            <p:cNvPr id="47" name="Oval 46">
              <a:extLst>
                <a:ext uri="{FF2B5EF4-FFF2-40B4-BE49-F238E27FC236}">
                  <a16:creationId xmlns:a16="http://schemas.microsoft.com/office/drawing/2014/main" id="{98C54A0F-066D-4D69-A3A0-698B4369F16A}"/>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1E0C13-EC4D-4A84-914F-0D42312B0021}"/>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15BBE5B2-EEF4-460B-8953-468F8A636393}"/>
              </a:ext>
            </a:extLst>
          </p:cNvPr>
          <p:cNvGrpSpPr/>
          <p:nvPr/>
        </p:nvGrpSpPr>
        <p:grpSpPr>
          <a:xfrm>
            <a:off x="7477760" y="1640840"/>
            <a:ext cx="2743200" cy="2743200"/>
            <a:chOff x="4724400" y="2057400"/>
            <a:chExt cx="2743200" cy="2743200"/>
          </a:xfrm>
        </p:grpSpPr>
        <p:sp>
          <p:nvSpPr>
            <p:cNvPr id="50" name="Oval 49">
              <a:extLst>
                <a:ext uri="{FF2B5EF4-FFF2-40B4-BE49-F238E27FC236}">
                  <a16:creationId xmlns:a16="http://schemas.microsoft.com/office/drawing/2014/main" id="{960D95BA-29AC-4F9D-A4D4-0DEE6E5CBFE1}"/>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7287355E-5D93-407B-9C1B-42ED1D8280A9}"/>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52" name="Group 51">
            <a:extLst>
              <a:ext uri="{FF2B5EF4-FFF2-40B4-BE49-F238E27FC236}">
                <a16:creationId xmlns:a16="http://schemas.microsoft.com/office/drawing/2014/main" id="{87136D89-8E1D-4A70-954F-920FEF006BB6}"/>
              </a:ext>
            </a:extLst>
          </p:cNvPr>
          <p:cNvGrpSpPr/>
          <p:nvPr/>
        </p:nvGrpSpPr>
        <p:grpSpPr>
          <a:xfrm>
            <a:off x="8097520" y="1651000"/>
            <a:ext cx="2743200" cy="2743200"/>
            <a:chOff x="4724400" y="2057400"/>
            <a:chExt cx="2743200" cy="2743200"/>
          </a:xfrm>
        </p:grpSpPr>
        <p:sp>
          <p:nvSpPr>
            <p:cNvPr id="53" name="Oval 52">
              <a:extLst>
                <a:ext uri="{FF2B5EF4-FFF2-40B4-BE49-F238E27FC236}">
                  <a16:creationId xmlns:a16="http://schemas.microsoft.com/office/drawing/2014/main" id="{3B416A55-1EAA-45D9-8874-0E6BF10172B4}"/>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E6ACF35A-BC6B-4B86-85E4-25AC2AC150D1}"/>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EB308FD2-3D5C-4255-90F3-A46CE6A363CA}"/>
              </a:ext>
            </a:extLst>
          </p:cNvPr>
          <p:cNvGrpSpPr/>
          <p:nvPr/>
        </p:nvGrpSpPr>
        <p:grpSpPr>
          <a:xfrm>
            <a:off x="8717280" y="1661160"/>
            <a:ext cx="2743200" cy="2743200"/>
            <a:chOff x="4724400" y="2057400"/>
            <a:chExt cx="2743200" cy="2743200"/>
          </a:xfrm>
        </p:grpSpPr>
        <p:sp>
          <p:nvSpPr>
            <p:cNvPr id="56" name="Oval 55">
              <a:extLst>
                <a:ext uri="{FF2B5EF4-FFF2-40B4-BE49-F238E27FC236}">
                  <a16:creationId xmlns:a16="http://schemas.microsoft.com/office/drawing/2014/main" id="{FDE1EE9B-19AA-41FF-A5AC-DB89C9961705}"/>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492F4C80-5726-4BFA-8401-EA244605E37B}"/>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58" name="Group 57">
            <a:extLst>
              <a:ext uri="{FF2B5EF4-FFF2-40B4-BE49-F238E27FC236}">
                <a16:creationId xmlns:a16="http://schemas.microsoft.com/office/drawing/2014/main" id="{9E9088AC-4F05-4801-B9E8-B57B43897F38}"/>
              </a:ext>
            </a:extLst>
          </p:cNvPr>
          <p:cNvGrpSpPr/>
          <p:nvPr/>
        </p:nvGrpSpPr>
        <p:grpSpPr>
          <a:xfrm>
            <a:off x="9337040" y="1671320"/>
            <a:ext cx="2743200" cy="2743200"/>
            <a:chOff x="4724400" y="2057400"/>
            <a:chExt cx="2743200" cy="2743200"/>
          </a:xfrm>
        </p:grpSpPr>
        <p:sp>
          <p:nvSpPr>
            <p:cNvPr id="59" name="Oval 58">
              <a:extLst>
                <a:ext uri="{FF2B5EF4-FFF2-40B4-BE49-F238E27FC236}">
                  <a16:creationId xmlns:a16="http://schemas.microsoft.com/office/drawing/2014/main" id="{808B6D8B-BE0F-4902-A21A-57BE7C855EDC}"/>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62005666-7547-43EE-B69F-E9C633E72C4A}"/>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62" name="TextBox 61">
            <a:extLst>
              <a:ext uri="{FF2B5EF4-FFF2-40B4-BE49-F238E27FC236}">
                <a16:creationId xmlns:a16="http://schemas.microsoft.com/office/drawing/2014/main" id="{39B34B4E-3419-42F9-BBC4-3CB18B98D220}"/>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p:sp>
        <p:nvSpPr>
          <p:cNvPr id="5" name="TextBox 4">
            <a:extLst>
              <a:ext uri="{FF2B5EF4-FFF2-40B4-BE49-F238E27FC236}">
                <a16:creationId xmlns:a16="http://schemas.microsoft.com/office/drawing/2014/main" id="{975270DC-648A-4926-B332-838C2BD26F1B}"/>
              </a:ext>
            </a:extLst>
          </p:cNvPr>
          <p:cNvSpPr txBox="1"/>
          <p:nvPr/>
        </p:nvSpPr>
        <p:spPr>
          <a:xfrm>
            <a:off x="1779639" y="4159045"/>
            <a:ext cx="294968" cy="461665"/>
          </a:xfrm>
          <a:prstGeom prst="rect">
            <a:avLst/>
          </a:prstGeom>
          <a:noFill/>
        </p:spPr>
        <p:txBody>
          <a:bodyPr wrap="square" rtlCol="0">
            <a:spAutoFit/>
          </a:bodyPr>
          <a:lstStyle/>
          <a:p>
            <a:r>
              <a:rPr lang="en-US" sz="2400" dirty="0"/>
              <a:t>p</a:t>
            </a:r>
          </a:p>
        </p:txBody>
      </p:sp>
      <mc:AlternateContent xmlns:mc="http://schemas.openxmlformats.org/markup-compatibility/2006" xmlns:a14="http://schemas.microsoft.com/office/drawing/2010/main">
        <mc:Choice Requires="a14">
          <p:sp>
            <p:nvSpPr>
              <p:cNvPr id="61" name="TextBox 60">
                <a:extLst>
                  <a:ext uri="{FF2B5EF4-FFF2-40B4-BE49-F238E27FC236}">
                    <a16:creationId xmlns:a16="http://schemas.microsoft.com/office/drawing/2014/main" id="{CE6DCCAF-C3BA-450E-8367-4E5232BAA31A}"/>
                  </a:ext>
                </a:extLst>
              </p:cNvPr>
              <p:cNvSpPr txBox="1"/>
              <p:nvPr/>
            </p:nvSpPr>
            <p:spPr>
              <a:xfrm>
                <a:off x="2964425" y="4203290"/>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2</m:t>
                          </m:r>
                        </m:sub>
                      </m:sSub>
                    </m:oMath>
                  </m:oMathPara>
                </a14:m>
                <a:endParaRPr lang="en-US" sz="2400" dirty="0"/>
              </a:p>
            </p:txBody>
          </p:sp>
        </mc:Choice>
        <mc:Fallback xmlns="">
          <p:sp>
            <p:nvSpPr>
              <p:cNvPr id="61" name="TextBox 60">
                <a:extLst>
                  <a:ext uri="{FF2B5EF4-FFF2-40B4-BE49-F238E27FC236}">
                    <a16:creationId xmlns:a16="http://schemas.microsoft.com/office/drawing/2014/main" id="{CE6DCCAF-C3BA-450E-8367-4E5232BAA31A}"/>
                  </a:ext>
                </a:extLst>
              </p:cNvPr>
              <p:cNvSpPr txBox="1">
                <a:spLocks noRot="1" noChangeAspect="1" noMove="1" noResize="1" noEditPoints="1" noAdjustHandles="1" noChangeArrowheads="1" noChangeShapeType="1" noTextEdit="1"/>
              </p:cNvSpPr>
              <p:nvPr/>
            </p:nvSpPr>
            <p:spPr>
              <a:xfrm>
                <a:off x="2964425" y="4203290"/>
                <a:ext cx="535857" cy="461665"/>
              </a:xfrm>
              <a:prstGeom prst="rect">
                <a:avLst/>
              </a:prstGeom>
              <a:blipFill>
                <a:blip r:embed="rId2"/>
                <a:stretch>
                  <a:fillRect b="-10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C88D0AC7-24B1-484C-B419-80CE4CCAC4AD}"/>
                  </a:ext>
                </a:extLst>
              </p:cNvPr>
              <p:cNvSpPr txBox="1"/>
              <p:nvPr/>
            </p:nvSpPr>
            <p:spPr>
              <a:xfrm>
                <a:off x="2408904" y="4208206"/>
                <a:ext cx="294968"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m:t>
                          </m:r>
                        </m:sub>
                      </m:sSub>
                    </m:oMath>
                  </m:oMathPara>
                </a14:m>
                <a:endParaRPr lang="en-US" sz="2400" dirty="0"/>
              </a:p>
            </p:txBody>
          </p:sp>
        </mc:Choice>
        <mc:Fallback xmlns="">
          <p:sp>
            <p:nvSpPr>
              <p:cNvPr id="63" name="TextBox 62">
                <a:extLst>
                  <a:ext uri="{FF2B5EF4-FFF2-40B4-BE49-F238E27FC236}">
                    <a16:creationId xmlns:a16="http://schemas.microsoft.com/office/drawing/2014/main" id="{C88D0AC7-24B1-484C-B419-80CE4CCAC4AD}"/>
                  </a:ext>
                </a:extLst>
              </p:cNvPr>
              <p:cNvSpPr txBox="1">
                <a:spLocks noRot="1" noChangeAspect="1" noMove="1" noResize="1" noEditPoints="1" noAdjustHandles="1" noChangeArrowheads="1" noChangeShapeType="1" noTextEdit="1"/>
              </p:cNvSpPr>
              <p:nvPr/>
            </p:nvSpPr>
            <p:spPr>
              <a:xfrm>
                <a:off x="2408904" y="4208206"/>
                <a:ext cx="294968" cy="461665"/>
              </a:xfrm>
              <a:prstGeom prst="rect">
                <a:avLst/>
              </a:prstGeom>
              <a:blipFill>
                <a:blip r:embed="rId3"/>
                <a:stretch>
                  <a:fillRect l="-6122" r="-48980" b="-1052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4" name="TextBox 63">
                <a:extLst>
                  <a:ext uri="{FF2B5EF4-FFF2-40B4-BE49-F238E27FC236}">
                    <a16:creationId xmlns:a16="http://schemas.microsoft.com/office/drawing/2014/main" id="{73A6E21F-50B2-4A0E-8443-973E4E1B987A}"/>
                  </a:ext>
                </a:extLst>
              </p:cNvPr>
              <p:cNvSpPr txBox="1"/>
              <p:nvPr/>
            </p:nvSpPr>
            <p:spPr>
              <a:xfrm>
                <a:off x="3613355" y="4213122"/>
                <a:ext cx="476863"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3</m:t>
                          </m:r>
                        </m:sub>
                      </m:sSub>
                    </m:oMath>
                  </m:oMathPara>
                </a14:m>
                <a:endParaRPr lang="en-US" sz="2400" dirty="0"/>
              </a:p>
            </p:txBody>
          </p:sp>
        </mc:Choice>
        <mc:Fallback xmlns="">
          <p:sp>
            <p:nvSpPr>
              <p:cNvPr id="64" name="TextBox 63">
                <a:extLst>
                  <a:ext uri="{FF2B5EF4-FFF2-40B4-BE49-F238E27FC236}">
                    <a16:creationId xmlns:a16="http://schemas.microsoft.com/office/drawing/2014/main" id="{73A6E21F-50B2-4A0E-8443-973E4E1B987A}"/>
                  </a:ext>
                </a:extLst>
              </p:cNvPr>
              <p:cNvSpPr txBox="1">
                <a:spLocks noRot="1" noChangeAspect="1" noMove="1" noResize="1" noEditPoints="1" noAdjustHandles="1" noChangeArrowheads="1" noChangeShapeType="1" noTextEdit="1"/>
              </p:cNvSpPr>
              <p:nvPr/>
            </p:nvSpPr>
            <p:spPr>
              <a:xfrm>
                <a:off x="3613355" y="4213122"/>
                <a:ext cx="476863" cy="461665"/>
              </a:xfrm>
              <a:prstGeom prst="rect">
                <a:avLst/>
              </a:prstGeom>
              <a:blipFill>
                <a:blip r:embed="rId4"/>
                <a:stretch>
                  <a:fillRect l="-3846" b="-1052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5" name="TextBox 64">
                <a:extLst>
                  <a:ext uri="{FF2B5EF4-FFF2-40B4-BE49-F238E27FC236}">
                    <a16:creationId xmlns:a16="http://schemas.microsoft.com/office/drawing/2014/main" id="{1EE8EEC2-CAD8-4BE0-9DF5-209C5C30CFEA}"/>
                  </a:ext>
                </a:extLst>
              </p:cNvPr>
              <p:cNvSpPr txBox="1"/>
              <p:nvPr/>
            </p:nvSpPr>
            <p:spPr>
              <a:xfrm>
                <a:off x="4267201" y="4198373"/>
                <a:ext cx="294968"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4</m:t>
                          </m:r>
                        </m:sub>
                      </m:sSub>
                    </m:oMath>
                  </m:oMathPara>
                </a14:m>
                <a:endParaRPr lang="en-US" sz="2400" dirty="0"/>
              </a:p>
            </p:txBody>
          </p:sp>
        </mc:Choice>
        <mc:Fallback xmlns="">
          <p:sp>
            <p:nvSpPr>
              <p:cNvPr id="65" name="TextBox 64">
                <a:extLst>
                  <a:ext uri="{FF2B5EF4-FFF2-40B4-BE49-F238E27FC236}">
                    <a16:creationId xmlns:a16="http://schemas.microsoft.com/office/drawing/2014/main" id="{1EE8EEC2-CAD8-4BE0-9DF5-209C5C30CFEA}"/>
                  </a:ext>
                </a:extLst>
              </p:cNvPr>
              <p:cNvSpPr txBox="1">
                <a:spLocks noRot="1" noChangeAspect="1" noMove="1" noResize="1" noEditPoints="1" noAdjustHandles="1" noChangeArrowheads="1" noChangeShapeType="1" noTextEdit="1"/>
              </p:cNvSpPr>
              <p:nvPr/>
            </p:nvSpPr>
            <p:spPr>
              <a:xfrm>
                <a:off x="4267201" y="4198373"/>
                <a:ext cx="294968" cy="461665"/>
              </a:xfrm>
              <a:prstGeom prst="rect">
                <a:avLst/>
              </a:prstGeom>
              <a:blipFill>
                <a:blip r:embed="rId5"/>
                <a:stretch>
                  <a:fillRect l="-6250" r="-54167" b="-10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6" name="TextBox 65">
                <a:extLst>
                  <a:ext uri="{FF2B5EF4-FFF2-40B4-BE49-F238E27FC236}">
                    <a16:creationId xmlns:a16="http://schemas.microsoft.com/office/drawing/2014/main" id="{5B70FC09-47E0-4E8C-8F4B-4337D859B235}"/>
                  </a:ext>
                </a:extLst>
              </p:cNvPr>
              <p:cNvSpPr txBox="1"/>
              <p:nvPr/>
            </p:nvSpPr>
            <p:spPr>
              <a:xfrm>
                <a:off x="7900219" y="4301612"/>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10</m:t>
                          </m:r>
                        </m:sub>
                      </m:sSub>
                    </m:oMath>
                  </m:oMathPara>
                </a14:m>
                <a:endParaRPr lang="en-US" sz="2400" dirty="0"/>
              </a:p>
            </p:txBody>
          </p:sp>
        </mc:Choice>
        <mc:Fallback xmlns="">
          <p:sp>
            <p:nvSpPr>
              <p:cNvPr id="66" name="TextBox 65">
                <a:extLst>
                  <a:ext uri="{FF2B5EF4-FFF2-40B4-BE49-F238E27FC236}">
                    <a16:creationId xmlns:a16="http://schemas.microsoft.com/office/drawing/2014/main" id="{5B70FC09-47E0-4E8C-8F4B-4337D859B235}"/>
                  </a:ext>
                </a:extLst>
              </p:cNvPr>
              <p:cNvSpPr txBox="1">
                <a:spLocks noRot="1" noChangeAspect="1" noMove="1" noResize="1" noEditPoints="1" noAdjustHandles="1" noChangeArrowheads="1" noChangeShapeType="1" noTextEdit="1"/>
              </p:cNvSpPr>
              <p:nvPr/>
            </p:nvSpPr>
            <p:spPr>
              <a:xfrm>
                <a:off x="7900219" y="4301612"/>
                <a:ext cx="535857" cy="461665"/>
              </a:xfrm>
              <a:prstGeom prst="rect">
                <a:avLst/>
              </a:prstGeom>
              <a:blipFill>
                <a:blip r:embed="rId6"/>
                <a:stretch>
                  <a:fillRect l="-3409" r="-6818" b="-10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7" name="TextBox 66">
                <a:extLst>
                  <a:ext uri="{FF2B5EF4-FFF2-40B4-BE49-F238E27FC236}">
                    <a16:creationId xmlns:a16="http://schemas.microsoft.com/office/drawing/2014/main" id="{8CA90591-60DE-4170-81C6-32CDFCBD42D0}"/>
                  </a:ext>
                </a:extLst>
              </p:cNvPr>
              <p:cNvSpPr txBox="1"/>
              <p:nvPr/>
            </p:nvSpPr>
            <p:spPr>
              <a:xfrm>
                <a:off x="4680155" y="4218038"/>
                <a:ext cx="835741"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5</m:t>
                          </m:r>
                        </m:sub>
                      </m:sSub>
                    </m:oMath>
                  </m:oMathPara>
                </a14:m>
                <a:endParaRPr lang="en-US" sz="2400" dirty="0"/>
              </a:p>
            </p:txBody>
          </p:sp>
        </mc:Choice>
        <mc:Fallback xmlns="">
          <p:sp>
            <p:nvSpPr>
              <p:cNvPr id="67" name="TextBox 66">
                <a:extLst>
                  <a:ext uri="{FF2B5EF4-FFF2-40B4-BE49-F238E27FC236}">
                    <a16:creationId xmlns:a16="http://schemas.microsoft.com/office/drawing/2014/main" id="{8CA90591-60DE-4170-81C6-32CDFCBD42D0}"/>
                  </a:ext>
                </a:extLst>
              </p:cNvPr>
              <p:cNvSpPr txBox="1">
                <a:spLocks noRot="1" noChangeAspect="1" noMove="1" noResize="1" noEditPoints="1" noAdjustHandles="1" noChangeArrowheads="1" noChangeShapeType="1" noTextEdit="1"/>
              </p:cNvSpPr>
              <p:nvPr/>
            </p:nvSpPr>
            <p:spPr>
              <a:xfrm>
                <a:off x="4680155" y="4218038"/>
                <a:ext cx="835741" cy="461665"/>
              </a:xfrm>
              <a:prstGeom prst="rect">
                <a:avLst/>
              </a:prstGeom>
              <a:blipFill>
                <a:blip r:embed="rId7"/>
                <a:stretch>
                  <a:fillRect b="-921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8" name="TextBox 67">
                <a:extLst>
                  <a:ext uri="{FF2B5EF4-FFF2-40B4-BE49-F238E27FC236}">
                    <a16:creationId xmlns:a16="http://schemas.microsoft.com/office/drawing/2014/main" id="{FAFB0D5F-351E-4907-9AEC-E22C61312C5C}"/>
                  </a:ext>
                </a:extLst>
              </p:cNvPr>
              <p:cNvSpPr txBox="1"/>
              <p:nvPr/>
            </p:nvSpPr>
            <p:spPr>
              <a:xfrm>
                <a:off x="7325032" y="4277032"/>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9</m:t>
                          </m:r>
                        </m:sub>
                      </m:sSub>
                    </m:oMath>
                  </m:oMathPara>
                </a14:m>
                <a:endParaRPr lang="en-US" sz="2400" dirty="0"/>
              </a:p>
            </p:txBody>
          </p:sp>
        </mc:Choice>
        <mc:Fallback xmlns="">
          <p:sp>
            <p:nvSpPr>
              <p:cNvPr id="68" name="TextBox 67">
                <a:extLst>
                  <a:ext uri="{FF2B5EF4-FFF2-40B4-BE49-F238E27FC236}">
                    <a16:creationId xmlns:a16="http://schemas.microsoft.com/office/drawing/2014/main" id="{FAFB0D5F-351E-4907-9AEC-E22C61312C5C}"/>
                  </a:ext>
                </a:extLst>
              </p:cNvPr>
              <p:cNvSpPr txBox="1">
                <a:spLocks noRot="1" noChangeAspect="1" noMove="1" noResize="1" noEditPoints="1" noAdjustHandles="1" noChangeArrowheads="1" noChangeShapeType="1" noTextEdit="1"/>
              </p:cNvSpPr>
              <p:nvPr/>
            </p:nvSpPr>
            <p:spPr>
              <a:xfrm>
                <a:off x="7325032" y="4277032"/>
                <a:ext cx="535857" cy="461665"/>
              </a:xfrm>
              <a:prstGeom prst="rect">
                <a:avLst/>
              </a:prstGeom>
              <a:blipFill>
                <a:blip r:embed="rId8"/>
                <a:stretch>
                  <a:fillRect b="-10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9" name="TextBox 68">
                <a:extLst>
                  <a:ext uri="{FF2B5EF4-FFF2-40B4-BE49-F238E27FC236}">
                    <a16:creationId xmlns:a16="http://schemas.microsoft.com/office/drawing/2014/main" id="{CD1C6A5B-3D93-4DD1-B4F0-92636DF9C607}"/>
                  </a:ext>
                </a:extLst>
              </p:cNvPr>
              <p:cNvSpPr txBox="1"/>
              <p:nvPr/>
            </p:nvSpPr>
            <p:spPr>
              <a:xfrm>
                <a:off x="6730181" y="4252452"/>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8</m:t>
                          </m:r>
                        </m:sub>
                      </m:sSub>
                    </m:oMath>
                  </m:oMathPara>
                </a14:m>
                <a:endParaRPr lang="en-US" sz="2400" dirty="0"/>
              </a:p>
            </p:txBody>
          </p:sp>
        </mc:Choice>
        <mc:Fallback xmlns="">
          <p:sp>
            <p:nvSpPr>
              <p:cNvPr id="69" name="TextBox 68">
                <a:extLst>
                  <a:ext uri="{FF2B5EF4-FFF2-40B4-BE49-F238E27FC236}">
                    <a16:creationId xmlns:a16="http://schemas.microsoft.com/office/drawing/2014/main" id="{CD1C6A5B-3D93-4DD1-B4F0-92636DF9C607}"/>
                  </a:ext>
                </a:extLst>
              </p:cNvPr>
              <p:cNvSpPr txBox="1">
                <a:spLocks noRot="1" noChangeAspect="1" noMove="1" noResize="1" noEditPoints="1" noAdjustHandles="1" noChangeArrowheads="1" noChangeShapeType="1" noTextEdit="1"/>
              </p:cNvSpPr>
              <p:nvPr/>
            </p:nvSpPr>
            <p:spPr>
              <a:xfrm>
                <a:off x="6730181" y="4252452"/>
                <a:ext cx="535857" cy="461665"/>
              </a:xfrm>
              <a:prstGeom prst="rect">
                <a:avLst/>
              </a:prstGeom>
              <a:blipFill>
                <a:blip r:embed="rId9"/>
                <a:stretch>
                  <a:fillRect b="-10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0" name="TextBox 69">
                <a:extLst>
                  <a:ext uri="{FF2B5EF4-FFF2-40B4-BE49-F238E27FC236}">
                    <a16:creationId xmlns:a16="http://schemas.microsoft.com/office/drawing/2014/main" id="{DB1CEE48-921D-4D89-92C6-EAD2ADCBD9FA}"/>
                  </a:ext>
                </a:extLst>
              </p:cNvPr>
              <p:cNvSpPr txBox="1"/>
              <p:nvPr/>
            </p:nvSpPr>
            <p:spPr>
              <a:xfrm>
                <a:off x="6135329" y="4277032"/>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7</m:t>
                          </m:r>
                        </m:sub>
                      </m:sSub>
                    </m:oMath>
                  </m:oMathPara>
                </a14:m>
                <a:endParaRPr lang="en-US" sz="2400" dirty="0"/>
              </a:p>
            </p:txBody>
          </p:sp>
        </mc:Choice>
        <mc:Fallback xmlns="">
          <p:sp>
            <p:nvSpPr>
              <p:cNvPr id="70" name="TextBox 69">
                <a:extLst>
                  <a:ext uri="{FF2B5EF4-FFF2-40B4-BE49-F238E27FC236}">
                    <a16:creationId xmlns:a16="http://schemas.microsoft.com/office/drawing/2014/main" id="{DB1CEE48-921D-4D89-92C6-EAD2ADCBD9FA}"/>
                  </a:ext>
                </a:extLst>
              </p:cNvPr>
              <p:cNvSpPr txBox="1">
                <a:spLocks noRot="1" noChangeAspect="1" noMove="1" noResize="1" noEditPoints="1" noAdjustHandles="1" noChangeArrowheads="1" noChangeShapeType="1" noTextEdit="1"/>
              </p:cNvSpPr>
              <p:nvPr/>
            </p:nvSpPr>
            <p:spPr>
              <a:xfrm>
                <a:off x="6135329" y="4277032"/>
                <a:ext cx="535857" cy="461665"/>
              </a:xfrm>
              <a:prstGeom prst="rect">
                <a:avLst/>
              </a:prstGeom>
              <a:blipFill>
                <a:blip r:embed="rId10"/>
                <a:stretch>
                  <a:fillRect b="-10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1" name="TextBox 70">
                <a:extLst>
                  <a:ext uri="{FF2B5EF4-FFF2-40B4-BE49-F238E27FC236}">
                    <a16:creationId xmlns:a16="http://schemas.microsoft.com/office/drawing/2014/main" id="{9FD1CBA0-9911-47D9-8C3A-93F2C6B62222}"/>
                  </a:ext>
                </a:extLst>
              </p:cNvPr>
              <p:cNvSpPr txBox="1"/>
              <p:nvPr/>
            </p:nvSpPr>
            <p:spPr>
              <a:xfrm>
                <a:off x="5481484" y="4232786"/>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6</m:t>
                          </m:r>
                        </m:sub>
                      </m:sSub>
                    </m:oMath>
                  </m:oMathPara>
                </a14:m>
                <a:endParaRPr lang="en-US" sz="2400" dirty="0"/>
              </a:p>
            </p:txBody>
          </p:sp>
        </mc:Choice>
        <mc:Fallback xmlns="">
          <p:sp>
            <p:nvSpPr>
              <p:cNvPr id="71" name="TextBox 70">
                <a:extLst>
                  <a:ext uri="{FF2B5EF4-FFF2-40B4-BE49-F238E27FC236}">
                    <a16:creationId xmlns:a16="http://schemas.microsoft.com/office/drawing/2014/main" id="{9FD1CBA0-9911-47D9-8C3A-93F2C6B62222}"/>
                  </a:ext>
                </a:extLst>
              </p:cNvPr>
              <p:cNvSpPr txBox="1">
                <a:spLocks noRot="1" noChangeAspect="1" noMove="1" noResize="1" noEditPoints="1" noAdjustHandles="1" noChangeArrowheads="1" noChangeShapeType="1" noTextEdit="1"/>
              </p:cNvSpPr>
              <p:nvPr/>
            </p:nvSpPr>
            <p:spPr>
              <a:xfrm>
                <a:off x="5481484" y="4232786"/>
                <a:ext cx="535857" cy="461665"/>
              </a:xfrm>
              <a:prstGeom prst="rect">
                <a:avLst/>
              </a:prstGeom>
              <a:blipFill>
                <a:blip r:embed="rId11"/>
                <a:stretch>
                  <a:fillRect b="-1052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2" name="TextBox 71">
                <a:extLst>
                  <a:ext uri="{FF2B5EF4-FFF2-40B4-BE49-F238E27FC236}">
                    <a16:creationId xmlns:a16="http://schemas.microsoft.com/office/drawing/2014/main" id="{E894070E-0FE8-4B35-81E4-D1975676DA9B}"/>
                  </a:ext>
                </a:extLst>
              </p:cNvPr>
              <p:cNvSpPr txBox="1"/>
              <p:nvPr/>
            </p:nvSpPr>
            <p:spPr>
              <a:xfrm>
                <a:off x="9763432" y="4277029"/>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13</m:t>
                          </m:r>
                        </m:sub>
                      </m:sSub>
                    </m:oMath>
                  </m:oMathPara>
                </a14:m>
                <a:endParaRPr lang="en-US" sz="2400" dirty="0"/>
              </a:p>
            </p:txBody>
          </p:sp>
        </mc:Choice>
        <mc:Fallback xmlns="">
          <p:sp>
            <p:nvSpPr>
              <p:cNvPr id="72" name="TextBox 71">
                <a:extLst>
                  <a:ext uri="{FF2B5EF4-FFF2-40B4-BE49-F238E27FC236}">
                    <a16:creationId xmlns:a16="http://schemas.microsoft.com/office/drawing/2014/main" id="{E894070E-0FE8-4B35-81E4-D1975676DA9B}"/>
                  </a:ext>
                </a:extLst>
              </p:cNvPr>
              <p:cNvSpPr txBox="1">
                <a:spLocks noRot="1" noChangeAspect="1" noMove="1" noResize="1" noEditPoints="1" noAdjustHandles="1" noChangeArrowheads="1" noChangeShapeType="1" noTextEdit="1"/>
              </p:cNvSpPr>
              <p:nvPr/>
            </p:nvSpPr>
            <p:spPr>
              <a:xfrm>
                <a:off x="9763432" y="4277029"/>
                <a:ext cx="535857" cy="461665"/>
              </a:xfrm>
              <a:prstGeom prst="rect">
                <a:avLst/>
              </a:prstGeom>
              <a:blipFill>
                <a:blip r:embed="rId12"/>
                <a:stretch>
                  <a:fillRect l="-3409" r="-6818" b="-10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3" name="TextBox 72">
                <a:extLst>
                  <a:ext uri="{FF2B5EF4-FFF2-40B4-BE49-F238E27FC236}">
                    <a16:creationId xmlns:a16="http://schemas.microsoft.com/office/drawing/2014/main" id="{39FCBC75-A322-418D-BF3F-882B2D8B80B0}"/>
                  </a:ext>
                </a:extLst>
              </p:cNvPr>
              <p:cNvSpPr txBox="1"/>
              <p:nvPr/>
            </p:nvSpPr>
            <p:spPr>
              <a:xfrm>
                <a:off x="9158748" y="4272114"/>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12</m:t>
                          </m:r>
                        </m:sub>
                      </m:sSub>
                    </m:oMath>
                  </m:oMathPara>
                </a14:m>
                <a:endParaRPr lang="en-US" sz="2400" dirty="0"/>
              </a:p>
            </p:txBody>
          </p:sp>
        </mc:Choice>
        <mc:Fallback xmlns="">
          <p:sp>
            <p:nvSpPr>
              <p:cNvPr id="73" name="TextBox 72">
                <a:extLst>
                  <a:ext uri="{FF2B5EF4-FFF2-40B4-BE49-F238E27FC236}">
                    <a16:creationId xmlns:a16="http://schemas.microsoft.com/office/drawing/2014/main" id="{39FCBC75-A322-418D-BF3F-882B2D8B80B0}"/>
                  </a:ext>
                </a:extLst>
              </p:cNvPr>
              <p:cNvSpPr txBox="1">
                <a:spLocks noRot="1" noChangeAspect="1" noMove="1" noResize="1" noEditPoints="1" noAdjustHandles="1" noChangeArrowheads="1" noChangeShapeType="1" noTextEdit="1"/>
              </p:cNvSpPr>
              <p:nvPr/>
            </p:nvSpPr>
            <p:spPr>
              <a:xfrm>
                <a:off x="9158748" y="4272114"/>
                <a:ext cx="535857" cy="461665"/>
              </a:xfrm>
              <a:prstGeom prst="rect">
                <a:avLst/>
              </a:prstGeom>
              <a:blipFill>
                <a:blip r:embed="rId13"/>
                <a:stretch>
                  <a:fillRect l="-3409" r="-6818" b="-921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4" name="TextBox 73">
                <a:extLst>
                  <a:ext uri="{FF2B5EF4-FFF2-40B4-BE49-F238E27FC236}">
                    <a16:creationId xmlns:a16="http://schemas.microsoft.com/office/drawing/2014/main" id="{CEE80970-7B02-432C-A13D-099B5813A8BB}"/>
                  </a:ext>
                </a:extLst>
              </p:cNvPr>
              <p:cNvSpPr txBox="1"/>
              <p:nvPr/>
            </p:nvSpPr>
            <p:spPr>
              <a:xfrm>
                <a:off x="8544232" y="4227870"/>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11</m:t>
                          </m:r>
                        </m:sub>
                      </m:sSub>
                    </m:oMath>
                  </m:oMathPara>
                </a14:m>
                <a:endParaRPr lang="en-US" sz="2400" dirty="0"/>
              </a:p>
            </p:txBody>
          </p:sp>
        </mc:Choice>
        <mc:Fallback xmlns="">
          <p:sp>
            <p:nvSpPr>
              <p:cNvPr id="74" name="TextBox 73">
                <a:extLst>
                  <a:ext uri="{FF2B5EF4-FFF2-40B4-BE49-F238E27FC236}">
                    <a16:creationId xmlns:a16="http://schemas.microsoft.com/office/drawing/2014/main" id="{CEE80970-7B02-432C-A13D-099B5813A8BB}"/>
                  </a:ext>
                </a:extLst>
              </p:cNvPr>
              <p:cNvSpPr txBox="1">
                <a:spLocks noRot="1" noChangeAspect="1" noMove="1" noResize="1" noEditPoints="1" noAdjustHandles="1" noChangeArrowheads="1" noChangeShapeType="1" noTextEdit="1"/>
              </p:cNvSpPr>
              <p:nvPr/>
            </p:nvSpPr>
            <p:spPr>
              <a:xfrm>
                <a:off x="8544232" y="4227870"/>
                <a:ext cx="535857" cy="461665"/>
              </a:xfrm>
              <a:prstGeom prst="rect">
                <a:avLst/>
              </a:prstGeom>
              <a:blipFill>
                <a:blip r:embed="rId14"/>
                <a:stretch>
                  <a:fillRect l="-3409" r="-6818" b="-10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5" name="TextBox 74">
                <a:extLst>
                  <a:ext uri="{FF2B5EF4-FFF2-40B4-BE49-F238E27FC236}">
                    <a16:creationId xmlns:a16="http://schemas.microsoft.com/office/drawing/2014/main" id="{C614A101-65AD-41AD-B065-D70FB2C6163A}"/>
                  </a:ext>
                </a:extLst>
              </p:cNvPr>
              <p:cNvSpPr txBox="1"/>
              <p:nvPr/>
            </p:nvSpPr>
            <p:spPr>
              <a:xfrm>
                <a:off x="10476270" y="4291779"/>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14</m:t>
                          </m:r>
                        </m:sub>
                      </m:sSub>
                    </m:oMath>
                  </m:oMathPara>
                </a14:m>
                <a:endParaRPr lang="en-US" sz="2400" dirty="0"/>
              </a:p>
            </p:txBody>
          </p:sp>
        </mc:Choice>
        <mc:Fallback xmlns="">
          <p:sp>
            <p:nvSpPr>
              <p:cNvPr id="75" name="TextBox 74">
                <a:extLst>
                  <a:ext uri="{FF2B5EF4-FFF2-40B4-BE49-F238E27FC236}">
                    <a16:creationId xmlns:a16="http://schemas.microsoft.com/office/drawing/2014/main" id="{C614A101-65AD-41AD-B065-D70FB2C6163A}"/>
                  </a:ext>
                </a:extLst>
              </p:cNvPr>
              <p:cNvSpPr txBox="1">
                <a:spLocks noRot="1" noChangeAspect="1" noMove="1" noResize="1" noEditPoints="1" noAdjustHandles="1" noChangeArrowheads="1" noChangeShapeType="1" noTextEdit="1"/>
              </p:cNvSpPr>
              <p:nvPr/>
            </p:nvSpPr>
            <p:spPr>
              <a:xfrm>
                <a:off x="10476270" y="4291779"/>
                <a:ext cx="535857" cy="461665"/>
              </a:xfrm>
              <a:prstGeom prst="rect">
                <a:avLst/>
              </a:prstGeom>
              <a:blipFill>
                <a:blip r:embed="rId15"/>
                <a:stretch>
                  <a:fillRect l="-3448" r="-8046" b="-10526"/>
                </a:stretch>
              </a:blipFill>
            </p:spPr>
            <p:txBody>
              <a:bodyPr/>
              <a:lstStyle/>
              <a:p>
                <a:r>
                  <a:rPr lang="en-US">
                    <a:noFill/>
                  </a:rPr>
                  <a:t> </a:t>
                </a:r>
              </a:p>
            </p:txBody>
          </p:sp>
        </mc:Fallback>
      </mc:AlternateContent>
      <p:sp>
        <p:nvSpPr>
          <p:cNvPr id="76" name="TextBox 75">
            <a:extLst>
              <a:ext uri="{FF2B5EF4-FFF2-40B4-BE49-F238E27FC236}">
                <a16:creationId xmlns:a16="http://schemas.microsoft.com/office/drawing/2014/main" id="{96F718D0-51EB-43DA-8519-1346819F68D0}"/>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77" name="Group 76">
            <a:extLst>
              <a:ext uri="{FF2B5EF4-FFF2-40B4-BE49-F238E27FC236}">
                <a16:creationId xmlns:a16="http://schemas.microsoft.com/office/drawing/2014/main" id="{F247F49D-B0FC-4FC8-B73C-264505C43140}"/>
              </a:ext>
            </a:extLst>
          </p:cNvPr>
          <p:cNvGrpSpPr/>
          <p:nvPr/>
        </p:nvGrpSpPr>
        <p:grpSpPr>
          <a:xfrm rot="2540802">
            <a:off x="-179151" y="9525"/>
            <a:ext cx="544580" cy="346135"/>
            <a:chOff x="1459148" y="544749"/>
            <a:chExt cx="7412477" cy="5661498"/>
          </a:xfrm>
        </p:grpSpPr>
        <p:sp>
          <p:nvSpPr>
            <p:cNvPr id="78" name="Arc 77">
              <a:extLst>
                <a:ext uri="{FF2B5EF4-FFF2-40B4-BE49-F238E27FC236}">
                  <a16:creationId xmlns:a16="http://schemas.microsoft.com/office/drawing/2014/main" id="{16FA1DE4-5913-4F26-B435-600CEFF0860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 name="Straight Connector 78">
              <a:extLst>
                <a:ext uri="{FF2B5EF4-FFF2-40B4-BE49-F238E27FC236}">
                  <a16:creationId xmlns:a16="http://schemas.microsoft.com/office/drawing/2014/main" id="{9AB329A2-AC6B-4962-8F47-C6F5A17B817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0" name="Arc 79">
              <a:extLst>
                <a:ext uri="{FF2B5EF4-FFF2-40B4-BE49-F238E27FC236}">
                  <a16:creationId xmlns:a16="http://schemas.microsoft.com/office/drawing/2014/main" id="{10A6870C-1912-4D9B-9257-34D5B4A3909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 name="Straight Connector 80">
              <a:extLst>
                <a:ext uri="{FF2B5EF4-FFF2-40B4-BE49-F238E27FC236}">
                  <a16:creationId xmlns:a16="http://schemas.microsoft.com/office/drawing/2014/main" id="{B9B9178F-7783-41CB-9DFC-6CBF7D90AED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1881B399-F447-45E4-9F56-7AFB82ED3C9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3" name="Oval 82">
              <a:extLst>
                <a:ext uri="{FF2B5EF4-FFF2-40B4-BE49-F238E27FC236}">
                  <a16:creationId xmlns:a16="http://schemas.microsoft.com/office/drawing/2014/main" id="{AFEE5ABC-3B49-4436-84FD-50528E77315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rc 83">
              <a:extLst>
                <a:ext uri="{FF2B5EF4-FFF2-40B4-BE49-F238E27FC236}">
                  <a16:creationId xmlns:a16="http://schemas.microsoft.com/office/drawing/2014/main" id="{FAB73C10-933F-4728-A24E-B4913AE1901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 name="Arc 84">
              <a:extLst>
                <a:ext uri="{FF2B5EF4-FFF2-40B4-BE49-F238E27FC236}">
                  <a16:creationId xmlns:a16="http://schemas.microsoft.com/office/drawing/2014/main" id="{B10085EB-BF76-4ED5-AFCE-381B4AB10E8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Arc 85">
              <a:extLst>
                <a:ext uri="{FF2B5EF4-FFF2-40B4-BE49-F238E27FC236}">
                  <a16:creationId xmlns:a16="http://schemas.microsoft.com/office/drawing/2014/main" id="{BE39C5EB-D753-4983-9318-124D67C4133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 name="Arc 86">
              <a:extLst>
                <a:ext uri="{FF2B5EF4-FFF2-40B4-BE49-F238E27FC236}">
                  <a16:creationId xmlns:a16="http://schemas.microsoft.com/office/drawing/2014/main" id="{F1828A67-EB49-456A-BC46-DC944A6DD47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 name="Straight Connector 87">
              <a:extLst>
                <a:ext uri="{FF2B5EF4-FFF2-40B4-BE49-F238E27FC236}">
                  <a16:creationId xmlns:a16="http://schemas.microsoft.com/office/drawing/2014/main" id="{3D0F7278-B846-4B70-A3CF-7174CE1BA17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6DE8534D-63B5-4A4B-BD41-5088DDF9F49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39123483-C969-4594-BFCD-714EA4556F6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F1564916-B510-4699-AD4E-3C989873759D}"/>
              </a:ext>
            </a:extLst>
          </p:cNvPr>
          <p:cNvGrpSpPr/>
          <p:nvPr/>
        </p:nvGrpSpPr>
        <p:grpSpPr>
          <a:xfrm rot="2540802">
            <a:off x="135174" y="9525"/>
            <a:ext cx="544580" cy="346135"/>
            <a:chOff x="1459148" y="544749"/>
            <a:chExt cx="7412477" cy="5661498"/>
          </a:xfrm>
        </p:grpSpPr>
        <p:sp>
          <p:nvSpPr>
            <p:cNvPr id="92" name="Arc 91">
              <a:extLst>
                <a:ext uri="{FF2B5EF4-FFF2-40B4-BE49-F238E27FC236}">
                  <a16:creationId xmlns:a16="http://schemas.microsoft.com/office/drawing/2014/main" id="{47778419-DB2E-45FB-AF0C-AE57943E5B0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 name="Straight Connector 92">
              <a:extLst>
                <a:ext uri="{FF2B5EF4-FFF2-40B4-BE49-F238E27FC236}">
                  <a16:creationId xmlns:a16="http://schemas.microsoft.com/office/drawing/2014/main" id="{DDB8A171-A517-49AD-83AC-CBE4423A1B6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4" name="Arc 93">
              <a:extLst>
                <a:ext uri="{FF2B5EF4-FFF2-40B4-BE49-F238E27FC236}">
                  <a16:creationId xmlns:a16="http://schemas.microsoft.com/office/drawing/2014/main" id="{6C035A57-7674-47D5-9C29-2B84FCEDC69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 name="Straight Connector 94">
              <a:extLst>
                <a:ext uri="{FF2B5EF4-FFF2-40B4-BE49-F238E27FC236}">
                  <a16:creationId xmlns:a16="http://schemas.microsoft.com/office/drawing/2014/main" id="{F9DA007B-8080-45FB-A2C9-E04C7747F40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689354B-9B02-486C-9722-7DADE2D5726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7" name="Oval 96">
              <a:extLst>
                <a:ext uri="{FF2B5EF4-FFF2-40B4-BE49-F238E27FC236}">
                  <a16:creationId xmlns:a16="http://schemas.microsoft.com/office/drawing/2014/main" id="{6A1F28F2-FBD2-43CF-96E5-6B591E4E8D2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Arc 97">
              <a:extLst>
                <a:ext uri="{FF2B5EF4-FFF2-40B4-BE49-F238E27FC236}">
                  <a16:creationId xmlns:a16="http://schemas.microsoft.com/office/drawing/2014/main" id="{AD3C9132-004D-4A5C-A1D7-D971E2277D0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 name="Arc 98">
              <a:extLst>
                <a:ext uri="{FF2B5EF4-FFF2-40B4-BE49-F238E27FC236}">
                  <a16:creationId xmlns:a16="http://schemas.microsoft.com/office/drawing/2014/main" id="{4EAF67FB-9F55-4758-9AC1-421B38FF3D88}"/>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 name="Arc 99">
              <a:extLst>
                <a:ext uri="{FF2B5EF4-FFF2-40B4-BE49-F238E27FC236}">
                  <a16:creationId xmlns:a16="http://schemas.microsoft.com/office/drawing/2014/main" id="{AF1E30E4-8D01-4CBC-9055-20FA4D9BA8A3}"/>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 name="Arc 100">
              <a:extLst>
                <a:ext uri="{FF2B5EF4-FFF2-40B4-BE49-F238E27FC236}">
                  <a16:creationId xmlns:a16="http://schemas.microsoft.com/office/drawing/2014/main" id="{F3238483-9028-4BDD-A717-E2F076CADDE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 name="Straight Connector 101">
              <a:extLst>
                <a:ext uri="{FF2B5EF4-FFF2-40B4-BE49-F238E27FC236}">
                  <a16:creationId xmlns:a16="http://schemas.microsoft.com/office/drawing/2014/main" id="{AEBED7DB-1A3D-4EE0-8471-60D5C6E6DDF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84E07C9B-BDD9-41E4-AC83-BF68784464D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01B8C44-82F0-4D55-A6A0-F611F22CE2C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83E8989A-552A-4AB1-9EB3-8B508BC1AFCC}"/>
              </a:ext>
            </a:extLst>
          </p:cNvPr>
          <p:cNvGrpSpPr/>
          <p:nvPr/>
        </p:nvGrpSpPr>
        <p:grpSpPr>
          <a:xfrm rot="2540802">
            <a:off x="449499" y="9525"/>
            <a:ext cx="544580" cy="346135"/>
            <a:chOff x="1459148" y="544749"/>
            <a:chExt cx="7412477" cy="5661498"/>
          </a:xfrm>
        </p:grpSpPr>
        <p:sp>
          <p:nvSpPr>
            <p:cNvPr id="106" name="Arc 105">
              <a:extLst>
                <a:ext uri="{FF2B5EF4-FFF2-40B4-BE49-F238E27FC236}">
                  <a16:creationId xmlns:a16="http://schemas.microsoft.com/office/drawing/2014/main" id="{2A177ECA-1CFF-4E24-A0EE-4D202A6428B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 name="Straight Connector 106">
              <a:extLst>
                <a:ext uri="{FF2B5EF4-FFF2-40B4-BE49-F238E27FC236}">
                  <a16:creationId xmlns:a16="http://schemas.microsoft.com/office/drawing/2014/main" id="{E68952E4-9527-4BE5-BF6D-13DF7C1E440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8" name="Arc 107">
              <a:extLst>
                <a:ext uri="{FF2B5EF4-FFF2-40B4-BE49-F238E27FC236}">
                  <a16:creationId xmlns:a16="http://schemas.microsoft.com/office/drawing/2014/main" id="{ED0F13BF-F834-4A41-AE46-1ADEB423EED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 name="Straight Connector 108">
              <a:extLst>
                <a:ext uri="{FF2B5EF4-FFF2-40B4-BE49-F238E27FC236}">
                  <a16:creationId xmlns:a16="http://schemas.microsoft.com/office/drawing/2014/main" id="{6257F4BA-0AEB-4D77-AE42-9766C2828FE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297DBF98-C65E-4754-B315-58EB0B49B78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 name="Oval 110">
              <a:extLst>
                <a:ext uri="{FF2B5EF4-FFF2-40B4-BE49-F238E27FC236}">
                  <a16:creationId xmlns:a16="http://schemas.microsoft.com/office/drawing/2014/main" id="{05D8BEC7-408F-4BF0-9EC3-F434ACD1A9D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Arc 111">
              <a:extLst>
                <a:ext uri="{FF2B5EF4-FFF2-40B4-BE49-F238E27FC236}">
                  <a16:creationId xmlns:a16="http://schemas.microsoft.com/office/drawing/2014/main" id="{6C0EF0B2-E152-45AE-AEC4-FEC30EC66A9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 name="Arc 112">
              <a:extLst>
                <a:ext uri="{FF2B5EF4-FFF2-40B4-BE49-F238E27FC236}">
                  <a16:creationId xmlns:a16="http://schemas.microsoft.com/office/drawing/2014/main" id="{23B2D832-BA68-43EC-B698-3E2BB3AF7F4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 name="Arc 113">
              <a:extLst>
                <a:ext uri="{FF2B5EF4-FFF2-40B4-BE49-F238E27FC236}">
                  <a16:creationId xmlns:a16="http://schemas.microsoft.com/office/drawing/2014/main" id="{C4A47ED2-6580-47F4-B539-9A36FC7E6A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 name="Arc 114">
              <a:extLst>
                <a:ext uri="{FF2B5EF4-FFF2-40B4-BE49-F238E27FC236}">
                  <a16:creationId xmlns:a16="http://schemas.microsoft.com/office/drawing/2014/main" id="{B41E967E-C70E-474A-A0F0-88379E174A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 name="Straight Connector 115">
              <a:extLst>
                <a:ext uri="{FF2B5EF4-FFF2-40B4-BE49-F238E27FC236}">
                  <a16:creationId xmlns:a16="http://schemas.microsoft.com/office/drawing/2014/main" id="{CC443277-F94E-45A9-9CC8-1DA8B737EE1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AD8D5C2-65D8-445B-B274-59E1E15C3F4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0A6990BC-ED9B-401E-AD3D-707BF277366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B9FA8D33-81CC-4BB8-A8A5-72097FCF06F0}"/>
              </a:ext>
            </a:extLst>
          </p:cNvPr>
          <p:cNvGrpSpPr/>
          <p:nvPr/>
        </p:nvGrpSpPr>
        <p:grpSpPr>
          <a:xfrm rot="2540802">
            <a:off x="763824" y="9525"/>
            <a:ext cx="544580" cy="346135"/>
            <a:chOff x="1459148" y="544749"/>
            <a:chExt cx="7412477" cy="5661498"/>
          </a:xfrm>
        </p:grpSpPr>
        <p:sp>
          <p:nvSpPr>
            <p:cNvPr id="120" name="Arc 119">
              <a:extLst>
                <a:ext uri="{FF2B5EF4-FFF2-40B4-BE49-F238E27FC236}">
                  <a16:creationId xmlns:a16="http://schemas.microsoft.com/office/drawing/2014/main" id="{68B3C191-C761-4D9E-814C-4A66ACD32C75}"/>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 name="Straight Connector 120">
              <a:extLst>
                <a:ext uri="{FF2B5EF4-FFF2-40B4-BE49-F238E27FC236}">
                  <a16:creationId xmlns:a16="http://schemas.microsoft.com/office/drawing/2014/main" id="{43F1C513-56CC-4DE8-87B1-F7ED33D03D4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2" name="Arc 121">
              <a:extLst>
                <a:ext uri="{FF2B5EF4-FFF2-40B4-BE49-F238E27FC236}">
                  <a16:creationId xmlns:a16="http://schemas.microsoft.com/office/drawing/2014/main" id="{8AABF8A9-D41A-41E2-B8FF-DA9ED0A4D8E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 name="Straight Connector 122">
              <a:extLst>
                <a:ext uri="{FF2B5EF4-FFF2-40B4-BE49-F238E27FC236}">
                  <a16:creationId xmlns:a16="http://schemas.microsoft.com/office/drawing/2014/main" id="{65FEC1A0-F93C-4CB7-8762-0FDEEDC6CAA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13DE7302-2FCD-4149-8BE0-9FC1E5F991B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5" name="Oval 124">
              <a:extLst>
                <a:ext uri="{FF2B5EF4-FFF2-40B4-BE49-F238E27FC236}">
                  <a16:creationId xmlns:a16="http://schemas.microsoft.com/office/drawing/2014/main" id="{1FDBA371-5546-4CB6-B941-FF55E4904FD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Arc 125">
              <a:extLst>
                <a:ext uri="{FF2B5EF4-FFF2-40B4-BE49-F238E27FC236}">
                  <a16:creationId xmlns:a16="http://schemas.microsoft.com/office/drawing/2014/main" id="{EBE80860-F8C1-4847-A3BD-13FBD5653E2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 name="Arc 126">
              <a:extLst>
                <a:ext uri="{FF2B5EF4-FFF2-40B4-BE49-F238E27FC236}">
                  <a16:creationId xmlns:a16="http://schemas.microsoft.com/office/drawing/2014/main" id="{F9DBC260-E067-43E2-98DB-93B67E31ED8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Arc 127">
              <a:extLst>
                <a:ext uri="{FF2B5EF4-FFF2-40B4-BE49-F238E27FC236}">
                  <a16:creationId xmlns:a16="http://schemas.microsoft.com/office/drawing/2014/main" id="{B003F302-51DF-4DDB-8DA5-085E0542EEF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 name="Arc 128">
              <a:extLst>
                <a:ext uri="{FF2B5EF4-FFF2-40B4-BE49-F238E27FC236}">
                  <a16:creationId xmlns:a16="http://schemas.microsoft.com/office/drawing/2014/main" id="{6C46E5FD-AF4A-47A1-BE80-D4A11DB1EAF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 name="Straight Connector 129">
              <a:extLst>
                <a:ext uri="{FF2B5EF4-FFF2-40B4-BE49-F238E27FC236}">
                  <a16:creationId xmlns:a16="http://schemas.microsoft.com/office/drawing/2014/main" id="{C1C85349-3019-4BC8-854E-B74824A53B2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98159F1-5EE9-4599-AA90-426CA6C7EDE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9705C8EB-2AE3-4B32-8BD2-EC89DF03D887}"/>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3" name="Group 132">
            <a:extLst>
              <a:ext uri="{FF2B5EF4-FFF2-40B4-BE49-F238E27FC236}">
                <a16:creationId xmlns:a16="http://schemas.microsoft.com/office/drawing/2014/main" id="{1E03A2FA-1EAA-4BAE-9AA0-C87EB0FD69AE}"/>
              </a:ext>
            </a:extLst>
          </p:cNvPr>
          <p:cNvGrpSpPr/>
          <p:nvPr/>
        </p:nvGrpSpPr>
        <p:grpSpPr>
          <a:xfrm rot="2540802">
            <a:off x="1078149" y="9525"/>
            <a:ext cx="544580" cy="346135"/>
            <a:chOff x="1459148" y="544749"/>
            <a:chExt cx="7412477" cy="5661498"/>
          </a:xfrm>
        </p:grpSpPr>
        <p:sp>
          <p:nvSpPr>
            <p:cNvPr id="134" name="Arc 133">
              <a:extLst>
                <a:ext uri="{FF2B5EF4-FFF2-40B4-BE49-F238E27FC236}">
                  <a16:creationId xmlns:a16="http://schemas.microsoft.com/office/drawing/2014/main" id="{02BF96D2-A4D7-4345-A5DB-7D7935755C2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 name="Straight Connector 134">
              <a:extLst>
                <a:ext uri="{FF2B5EF4-FFF2-40B4-BE49-F238E27FC236}">
                  <a16:creationId xmlns:a16="http://schemas.microsoft.com/office/drawing/2014/main" id="{780F7CFE-5F30-4400-990F-E81D483956B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 name="Arc 135">
              <a:extLst>
                <a:ext uri="{FF2B5EF4-FFF2-40B4-BE49-F238E27FC236}">
                  <a16:creationId xmlns:a16="http://schemas.microsoft.com/office/drawing/2014/main" id="{2F346BAA-7621-4AEC-BD69-8C25754FDB2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 name="Straight Connector 136">
              <a:extLst>
                <a:ext uri="{FF2B5EF4-FFF2-40B4-BE49-F238E27FC236}">
                  <a16:creationId xmlns:a16="http://schemas.microsoft.com/office/drawing/2014/main" id="{6CEDE846-5E54-4048-B50B-D4C05723D2D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744346CB-E99E-4723-8021-A0CD5D9EC74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9" name="Oval 138">
              <a:extLst>
                <a:ext uri="{FF2B5EF4-FFF2-40B4-BE49-F238E27FC236}">
                  <a16:creationId xmlns:a16="http://schemas.microsoft.com/office/drawing/2014/main" id="{196F0AB2-3ED8-4FB0-9345-88B4FB281CA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Arc 139">
              <a:extLst>
                <a:ext uri="{FF2B5EF4-FFF2-40B4-BE49-F238E27FC236}">
                  <a16:creationId xmlns:a16="http://schemas.microsoft.com/office/drawing/2014/main" id="{0C03A305-5F7B-4892-B871-C077AB01EB2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 name="Arc 140">
              <a:extLst>
                <a:ext uri="{FF2B5EF4-FFF2-40B4-BE49-F238E27FC236}">
                  <a16:creationId xmlns:a16="http://schemas.microsoft.com/office/drawing/2014/main" id="{4BFF01EE-FDE7-4453-9E98-DE61AED5DF5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Arc 141">
              <a:extLst>
                <a:ext uri="{FF2B5EF4-FFF2-40B4-BE49-F238E27FC236}">
                  <a16:creationId xmlns:a16="http://schemas.microsoft.com/office/drawing/2014/main" id="{6BF03E97-0B50-4C0E-AF47-983B1C682D4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 name="Arc 142">
              <a:extLst>
                <a:ext uri="{FF2B5EF4-FFF2-40B4-BE49-F238E27FC236}">
                  <a16:creationId xmlns:a16="http://schemas.microsoft.com/office/drawing/2014/main" id="{40375D6D-8DFE-490D-A5A9-B6042123237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 name="Straight Connector 143">
              <a:extLst>
                <a:ext uri="{FF2B5EF4-FFF2-40B4-BE49-F238E27FC236}">
                  <a16:creationId xmlns:a16="http://schemas.microsoft.com/office/drawing/2014/main" id="{7BA5AE12-309F-4E15-99C1-0C00BC83DF0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5030DDC-0A92-4EF3-AB13-96D50D26601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916E48D6-0193-4953-831C-26A42DF83EC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DCB36290-F8B0-4141-B19F-3A0F7E8A2C53}"/>
              </a:ext>
            </a:extLst>
          </p:cNvPr>
          <p:cNvGrpSpPr/>
          <p:nvPr/>
        </p:nvGrpSpPr>
        <p:grpSpPr>
          <a:xfrm rot="2540802">
            <a:off x="1392474" y="9525"/>
            <a:ext cx="544580" cy="346135"/>
            <a:chOff x="1459148" y="544749"/>
            <a:chExt cx="7412477" cy="5661498"/>
          </a:xfrm>
        </p:grpSpPr>
        <p:sp>
          <p:nvSpPr>
            <p:cNvPr id="148" name="Arc 147">
              <a:extLst>
                <a:ext uri="{FF2B5EF4-FFF2-40B4-BE49-F238E27FC236}">
                  <a16:creationId xmlns:a16="http://schemas.microsoft.com/office/drawing/2014/main" id="{17490D18-17D7-4285-B771-573D9C4367F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 name="Straight Connector 148">
              <a:extLst>
                <a:ext uri="{FF2B5EF4-FFF2-40B4-BE49-F238E27FC236}">
                  <a16:creationId xmlns:a16="http://schemas.microsoft.com/office/drawing/2014/main" id="{AA5FEA0B-1424-4F42-9B71-C11435AB86B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0" name="Arc 149">
              <a:extLst>
                <a:ext uri="{FF2B5EF4-FFF2-40B4-BE49-F238E27FC236}">
                  <a16:creationId xmlns:a16="http://schemas.microsoft.com/office/drawing/2014/main" id="{6EAAB500-1E77-4E1C-B40A-3995AE3FA42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 name="Straight Connector 150">
              <a:extLst>
                <a:ext uri="{FF2B5EF4-FFF2-40B4-BE49-F238E27FC236}">
                  <a16:creationId xmlns:a16="http://schemas.microsoft.com/office/drawing/2014/main" id="{EA3A6AE2-F2DE-4020-BC77-ACA6B9DA81F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82455FAE-2B0E-4F08-81B9-82000BD2201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 name="Oval 152">
              <a:extLst>
                <a:ext uri="{FF2B5EF4-FFF2-40B4-BE49-F238E27FC236}">
                  <a16:creationId xmlns:a16="http://schemas.microsoft.com/office/drawing/2014/main" id="{3CF347B1-04E1-4768-86CB-E0C9B7A1B74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Arc 153">
              <a:extLst>
                <a:ext uri="{FF2B5EF4-FFF2-40B4-BE49-F238E27FC236}">
                  <a16:creationId xmlns:a16="http://schemas.microsoft.com/office/drawing/2014/main" id="{CC71D29E-ABC4-46A8-ACC1-35555E8C34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 name="Arc 154">
              <a:extLst>
                <a:ext uri="{FF2B5EF4-FFF2-40B4-BE49-F238E27FC236}">
                  <a16:creationId xmlns:a16="http://schemas.microsoft.com/office/drawing/2014/main" id="{93086799-43DD-457B-B9DC-78968A424F9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Arc 155">
              <a:extLst>
                <a:ext uri="{FF2B5EF4-FFF2-40B4-BE49-F238E27FC236}">
                  <a16:creationId xmlns:a16="http://schemas.microsoft.com/office/drawing/2014/main" id="{74A00F04-B31F-4133-8DD9-2A2B1B3BE6B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 name="Arc 156">
              <a:extLst>
                <a:ext uri="{FF2B5EF4-FFF2-40B4-BE49-F238E27FC236}">
                  <a16:creationId xmlns:a16="http://schemas.microsoft.com/office/drawing/2014/main" id="{6FFA2B58-4F3C-475E-9BBC-989AD6445ED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 name="Straight Connector 157">
              <a:extLst>
                <a:ext uri="{FF2B5EF4-FFF2-40B4-BE49-F238E27FC236}">
                  <a16:creationId xmlns:a16="http://schemas.microsoft.com/office/drawing/2014/main" id="{EEB142EC-453B-48B1-A325-6DC54A90CD1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541B3071-F615-454D-A835-F18CB9754E2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E39FC1A6-B9CB-4839-8866-F078E8B9A18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5FEAB0A5-1EA9-4378-8533-4EA20A680A29}"/>
              </a:ext>
            </a:extLst>
          </p:cNvPr>
          <p:cNvGrpSpPr/>
          <p:nvPr/>
        </p:nvGrpSpPr>
        <p:grpSpPr>
          <a:xfrm rot="2540802">
            <a:off x="1706799" y="9525"/>
            <a:ext cx="544580" cy="346135"/>
            <a:chOff x="1459148" y="544749"/>
            <a:chExt cx="7412477" cy="5661498"/>
          </a:xfrm>
        </p:grpSpPr>
        <p:sp>
          <p:nvSpPr>
            <p:cNvPr id="162" name="Arc 161">
              <a:extLst>
                <a:ext uri="{FF2B5EF4-FFF2-40B4-BE49-F238E27FC236}">
                  <a16:creationId xmlns:a16="http://schemas.microsoft.com/office/drawing/2014/main" id="{73AE9C05-2ED2-453E-9729-A8E86B9684B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 name="Straight Connector 162">
              <a:extLst>
                <a:ext uri="{FF2B5EF4-FFF2-40B4-BE49-F238E27FC236}">
                  <a16:creationId xmlns:a16="http://schemas.microsoft.com/office/drawing/2014/main" id="{28FBCB52-BB96-4241-9D55-6ED5C8F1509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4" name="Arc 163">
              <a:extLst>
                <a:ext uri="{FF2B5EF4-FFF2-40B4-BE49-F238E27FC236}">
                  <a16:creationId xmlns:a16="http://schemas.microsoft.com/office/drawing/2014/main" id="{DC25696E-F737-4D91-98A1-FFE8AF11E86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 name="Straight Connector 164">
              <a:extLst>
                <a:ext uri="{FF2B5EF4-FFF2-40B4-BE49-F238E27FC236}">
                  <a16:creationId xmlns:a16="http://schemas.microsoft.com/office/drawing/2014/main" id="{AEEE63E8-BEFA-4227-B7D1-BD5A9E8A1E2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933A458-BA92-4FE0-A180-F4DDF9B2D4E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7" name="Oval 166">
              <a:extLst>
                <a:ext uri="{FF2B5EF4-FFF2-40B4-BE49-F238E27FC236}">
                  <a16:creationId xmlns:a16="http://schemas.microsoft.com/office/drawing/2014/main" id="{E3FFE8C2-5324-4497-9EF2-1EE63B4D4A4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Arc 167">
              <a:extLst>
                <a:ext uri="{FF2B5EF4-FFF2-40B4-BE49-F238E27FC236}">
                  <a16:creationId xmlns:a16="http://schemas.microsoft.com/office/drawing/2014/main" id="{617E9407-CF78-4C5A-A42E-0B92E3D2D1D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 name="Arc 168">
              <a:extLst>
                <a:ext uri="{FF2B5EF4-FFF2-40B4-BE49-F238E27FC236}">
                  <a16:creationId xmlns:a16="http://schemas.microsoft.com/office/drawing/2014/main" id="{60FD5656-6FF5-41A5-A3A1-48EF13153ED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 name="Arc 169">
              <a:extLst>
                <a:ext uri="{FF2B5EF4-FFF2-40B4-BE49-F238E27FC236}">
                  <a16:creationId xmlns:a16="http://schemas.microsoft.com/office/drawing/2014/main" id="{27540CC6-1CA6-41D6-8194-2280E1F03E5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 name="Arc 170">
              <a:extLst>
                <a:ext uri="{FF2B5EF4-FFF2-40B4-BE49-F238E27FC236}">
                  <a16:creationId xmlns:a16="http://schemas.microsoft.com/office/drawing/2014/main" id="{0B4774B2-DB63-4412-8AC1-A582137898B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 name="Straight Connector 171">
              <a:extLst>
                <a:ext uri="{FF2B5EF4-FFF2-40B4-BE49-F238E27FC236}">
                  <a16:creationId xmlns:a16="http://schemas.microsoft.com/office/drawing/2014/main" id="{DC386749-2D2A-48B1-8923-2E29071E042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95E0ECF5-F126-4C61-9496-8A21EBF50DA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D88B643D-C87E-4B8D-BCFE-9A4FBA3ADD7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5" name="Group 174">
            <a:extLst>
              <a:ext uri="{FF2B5EF4-FFF2-40B4-BE49-F238E27FC236}">
                <a16:creationId xmlns:a16="http://schemas.microsoft.com/office/drawing/2014/main" id="{92C6E182-4027-42EC-BB17-DD0EE5025148}"/>
              </a:ext>
            </a:extLst>
          </p:cNvPr>
          <p:cNvGrpSpPr/>
          <p:nvPr/>
        </p:nvGrpSpPr>
        <p:grpSpPr>
          <a:xfrm rot="2540802">
            <a:off x="2021124" y="9525"/>
            <a:ext cx="544580" cy="346135"/>
            <a:chOff x="1459148" y="544749"/>
            <a:chExt cx="7412477" cy="5661498"/>
          </a:xfrm>
        </p:grpSpPr>
        <p:sp>
          <p:nvSpPr>
            <p:cNvPr id="176" name="Arc 175">
              <a:extLst>
                <a:ext uri="{FF2B5EF4-FFF2-40B4-BE49-F238E27FC236}">
                  <a16:creationId xmlns:a16="http://schemas.microsoft.com/office/drawing/2014/main" id="{74D18165-BE65-4B74-A1F3-DD1DE1B7313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 name="Straight Connector 176">
              <a:extLst>
                <a:ext uri="{FF2B5EF4-FFF2-40B4-BE49-F238E27FC236}">
                  <a16:creationId xmlns:a16="http://schemas.microsoft.com/office/drawing/2014/main" id="{C3A35859-B207-41A4-BC9F-A32E95CC20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8" name="Arc 177">
              <a:extLst>
                <a:ext uri="{FF2B5EF4-FFF2-40B4-BE49-F238E27FC236}">
                  <a16:creationId xmlns:a16="http://schemas.microsoft.com/office/drawing/2014/main" id="{C34A7250-C95B-405C-9AA6-B6C72C948D6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9" name="Straight Connector 178">
              <a:extLst>
                <a:ext uri="{FF2B5EF4-FFF2-40B4-BE49-F238E27FC236}">
                  <a16:creationId xmlns:a16="http://schemas.microsoft.com/office/drawing/2014/main" id="{B2A74B8C-DE74-4517-A307-1D8016C2836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A831A17C-0332-4CAF-82EE-D01287F0C3A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7A27E78F-422A-46F5-9408-8DD31E51E95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Arc 181">
              <a:extLst>
                <a:ext uri="{FF2B5EF4-FFF2-40B4-BE49-F238E27FC236}">
                  <a16:creationId xmlns:a16="http://schemas.microsoft.com/office/drawing/2014/main" id="{4AA9DE43-3090-420D-8762-58841A416D4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3" name="Arc 182">
              <a:extLst>
                <a:ext uri="{FF2B5EF4-FFF2-40B4-BE49-F238E27FC236}">
                  <a16:creationId xmlns:a16="http://schemas.microsoft.com/office/drawing/2014/main" id="{DD63A42C-9580-4C17-BF00-CC9934EE46C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 name="Arc 183">
              <a:extLst>
                <a:ext uri="{FF2B5EF4-FFF2-40B4-BE49-F238E27FC236}">
                  <a16:creationId xmlns:a16="http://schemas.microsoft.com/office/drawing/2014/main" id="{B4AECC62-7917-4BA7-95CA-F3695962674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 name="Arc 184">
              <a:extLst>
                <a:ext uri="{FF2B5EF4-FFF2-40B4-BE49-F238E27FC236}">
                  <a16:creationId xmlns:a16="http://schemas.microsoft.com/office/drawing/2014/main" id="{493FEB1D-F49C-4151-8EC6-F19A674FCED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6" name="Straight Connector 185">
              <a:extLst>
                <a:ext uri="{FF2B5EF4-FFF2-40B4-BE49-F238E27FC236}">
                  <a16:creationId xmlns:a16="http://schemas.microsoft.com/office/drawing/2014/main" id="{F573FBF9-726F-4A63-8437-EBB2FBDF44C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618FD8D7-6694-4BD1-A4E9-5002084A0F3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9F3461F8-4FC1-4C81-B4BE-9111DB427C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6015E1EA-EB36-4903-953C-3313E900A68D}"/>
              </a:ext>
            </a:extLst>
          </p:cNvPr>
          <p:cNvGrpSpPr/>
          <p:nvPr/>
        </p:nvGrpSpPr>
        <p:grpSpPr>
          <a:xfrm rot="2540802">
            <a:off x="2335449" y="9525"/>
            <a:ext cx="544580" cy="346135"/>
            <a:chOff x="1459148" y="544749"/>
            <a:chExt cx="7412477" cy="5661498"/>
          </a:xfrm>
        </p:grpSpPr>
        <p:sp>
          <p:nvSpPr>
            <p:cNvPr id="190" name="Arc 189">
              <a:extLst>
                <a:ext uri="{FF2B5EF4-FFF2-40B4-BE49-F238E27FC236}">
                  <a16:creationId xmlns:a16="http://schemas.microsoft.com/office/drawing/2014/main" id="{B7441F2F-E0FF-4F17-8FFE-2371307D2BF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1" name="Straight Connector 190">
              <a:extLst>
                <a:ext uri="{FF2B5EF4-FFF2-40B4-BE49-F238E27FC236}">
                  <a16:creationId xmlns:a16="http://schemas.microsoft.com/office/drawing/2014/main" id="{E842C1C2-E462-462A-BB2B-DFBE79497F5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92" name="Arc 191">
              <a:extLst>
                <a:ext uri="{FF2B5EF4-FFF2-40B4-BE49-F238E27FC236}">
                  <a16:creationId xmlns:a16="http://schemas.microsoft.com/office/drawing/2014/main" id="{2DA5E41C-B0AE-4B88-A2C2-1E8BFCD3171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3" name="Straight Connector 192">
              <a:extLst>
                <a:ext uri="{FF2B5EF4-FFF2-40B4-BE49-F238E27FC236}">
                  <a16:creationId xmlns:a16="http://schemas.microsoft.com/office/drawing/2014/main" id="{8A977781-DF7C-4EB0-A0ED-BDE8F5BB1BB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30418FF3-536A-4088-996D-2ECE4D28157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95" name="Oval 194">
              <a:extLst>
                <a:ext uri="{FF2B5EF4-FFF2-40B4-BE49-F238E27FC236}">
                  <a16:creationId xmlns:a16="http://schemas.microsoft.com/office/drawing/2014/main" id="{8464B87D-6F9D-47D1-BF80-1B893CD4F77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Arc 195">
              <a:extLst>
                <a:ext uri="{FF2B5EF4-FFF2-40B4-BE49-F238E27FC236}">
                  <a16:creationId xmlns:a16="http://schemas.microsoft.com/office/drawing/2014/main" id="{84FB90BF-0495-4C6F-BE67-ECC496C91B2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7" name="Arc 196">
              <a:extLst>
                <a:ext uri="{FF2B5EF4-FFF2-40B4-BE49-F238E27FC236}">
                  <a16:creationId xmlns:a16="http://schemas.microsoft.com/office/drawing/2014/main" id="{31E8D424-E831-4D48-A6AD-852B73EAA24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 name="Arc 197">
              <a:extLst>
                <a:ext uri="{FF2B5EF4-FFF2-40B4-BE49-F238E27FC236}">
                  <a16:creationId xmlns:a16="http://schemas.microsoft.com/office/drawing/2014/main" id="{F41C4781-2530-4A38-8704-C7735D7703A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9" name="Arc 198">
              <a:extLst>
                <a:ext uri="{FF2B5EF4-FFF2-40B4-BE49-F238E27FC236}">
                  <a16:creationId xmlns:a16="http://schemas.microsoft.com/office/drawing/2014/main" id="{782419D2-B435-46CA-86DC-F035E0931A2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0" name="Straight Connector 199">
              <a:extLst>
                <a:ext uri="{FF2B5EF4-FFF2-40B4-BE49-F238E27FC236}">
                  <a16:creationId xmlns:a16="http://schemas.microsoft.com/office/drawing/2014/main" id="{D5CBBC9A-3201-427C-91F5-BDEE94ED778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B569FBB3-4FB3-487F-9049-81FAAE93EBA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D33124B4-0241-48B8-AAD8-EDEAF63B31E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03" name="Group 202">
            <a:extLst>
              <a:ext uri="{FF2B5EF4-FFF2-40B4-BE49-F238E27FC236}">
                <a16:creationId xmlns:a16="http://schemas.microsoft.com/office/drawing/2014/main" id="{FF4E79CA-287E-41E2-9FA3-D3C857FC6B10}"/>
              </a:ext>
            </a:extLst>
          </p:cNvPr>
          <p:cNvGrpSpPr/>
          <p:nvPr/>
        </p:nvGrpSpPr>
        <p:grpSpPr>
          <a:xfrm rot="2540802">
            <a:off x="2649774" y="9525"/>
            <a:ext cx="544580" cy="346135"/>
            <a:chOff x="1459148" y="544749"/>
            <a:chExt cx="7412477" cy="5661498"/>
          </a:xfrm>
        </p:grpSpPr>
        <p:sp>
          <p:nvSpPr>
            <p:cNvPr id="204" name="Arc 203">
              <a:extLst>
                <a:ext uri="{FF2B5EF4-FFF2-40B4-BE49-F238E27FC236}">
                  <a16:creationId xmlns:a16="http://schemas.microsoft.com/office/drawing/2014/main" id="{2C70AF06-C38C-4273-A679-93A324007DA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5" name="Straight Connector 204">
              <a:extLst>
                <a:ext uri="{FF2B5EF4-FFF2-40B4-BE49-F238E27FC236}">
                  <a16:creationId xmlns:a16="http://schemas.microsoft.com/office/drawing/2014/main" id="{8BEFB821-A842-4BD7-8F50-7376D76D605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06" name="Arc 205">
              <a:extLst>
                <a:ext uri="{FF2B5EF4-FFF2-40B4-BE49-F238E27FC236}">
                  <a16:creationId xmlns:a16="http://schemas.microsoft.com/office/drawing/2014/main" id="{AC3F2887-FD94-4CB4-B946-655A3EC38F8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7" name="Straight Connector 206">
              <a:extLst>
                <a:ext uri="{FF2B5EF4-FFF2-40B4-BE49-F238E27FC236}">
                  <a16:creationId xmlns:a16="http://schemas.microsoft.com/office/drawing/2014/main" id="{32C71F13-66A6-41B4-B8CC-99A678808A9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4C33F8AD-0E0C-4311-9C9E-AB9903BD1D2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09" name="Oval 208">
              <a:extLst>
                <a:ext uri="{FF2B5EF4-FFF2-40B4-BE49-F238E27FC236}">
                  <a16:creationId xmlns:a16="http://schemas.microsoft.com/office/drawing/2014/main" id="{26B7E86E-C1C9-4FE1-A180-836C27F9632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Arc 209">
              <a:extLst>
                <a:ext uri="{FF2B5EF4-FFF2-40B4-BE49-F238E27FC236}">
                  <a16:creationId xmlns:a16="http://schemas.microsoft.com/office/drawing/2014/main" id="{E9981F0D-3D22-4FEE-8114-A27A1F0FD81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1" name="Arc 210">
              <a:extLst>
                <a:ext uri="{FF2B5EF4-FFF2-40B4-BE49-F238E27FC236}">
                  <a16:creationId xmlns:a16="http://schemas.microsoft.com/office/drawing/2014/main" id="{EB04E9C0-DB80-4D8B-9BB9-6A9B68F1FBD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 name="Arc 211">
              <a:extLst>
                <a:ext uri="{FF2B5EF4-FFF2-40B4-BE49-F238E27FC236}">
                  <a16:creationId xmlns:a16="http://schemas.microsoft.com/office/drawing/2014/main" id="{92EB4110-DB55-4FF7-A1E7-9D0F48E9D3D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3" name="Arc 212">
              <a:extLst>
                <a:ext uri="{FF2B5EF4-FFF2-40B4-BE49-F238E27FC236}">
                  <a16:creationId xmlns:a16="http://schemas.microsoft.com/office/drawing/2014/main" id="{8F1DFCF1-115C-4E3B-A792-EF728A4B622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4" name="Straight Connector 213">
              <a:extLst>
                <a:ext uri="{FF2B5EF4-FFF2-40B4-BE49-F238E27FC236}">
                  <a16:creationId xmlns:a16="http://schemas.microsoft.com/office/drawing/2014/main" id="{D2221FAE-99EF-4C78-BAF7-041E8F8240B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45239E7C-1A8C-48D3-80A6-F72EC2CE8F0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BC4BDCB1-7E10-473A-98FC-848C06E4FE2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17" name="Group 216">
            <a:extLst>
              <a:ext uri="{FF2B5EF4-FFF2-40B4-BE49-F238E27FC236}">
                <a16:creationId xmlns:a16="http://schemas.microsoft.com/office/drawing/2014/main" id="{BFC7D1F5-7299-4FE8-8E6C-E5B32F15FBD3}"/>
              </a:ext>
            </a:extLst>
          </p:cNvPr>
          <p:cNvGrpSpPr/>
          <p:nvPr/>
        </p:nvGrpSpPr>
        <p:grpSpPr>
          <a:xfrm rot="2540802">
            <a:off x="2964099" y="0"/>
            <a:ext cx="544580" cy="346135"/>
            <a:chOff x="1459148" y="544749"/>
            <a:chExt cx="7412477" cy="5661498"/>
          </a:xfrm>
        </p:grpSpPr>
        <p:sp>
          <p:nvSpPr>
            <p:cNvPr id="218" name="Arc 217">
              <a:extLst>
                <a:ext uri="{FF2B5EF4-FFF2-40B4-BE49-F238E27FC236}">
                  <a16:creationId xmlns:a16="http://schemas.microsoft.com/office/drawing/2014/main" id="{0BE50742-BC0C-4C67-A8E3-C1DFE3CE31C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9" name="Straight Connector 218">
              <a:extLst>
                <a:ext uri="{FF2B5EF4-FFF2-40B4-BE49-F238E27FC236}">
                  <a16:creationId xmlns:a16="http://schemas.microsoft.com/office/drawing/2014/main" id="{73C53425-ACE2-406E-AB51-1DD8865CFA9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20" name="Arc 219">
              <a:extLst>
                <a:ext uri="{FF2B5EF4-FFF2-40B4-BE49-F238E27FC236}">
                  <a16:creationId xmlns:a16="http://schemas.microsoft.com/office/drawing/2014/main" id="{9F5FB4A0-4540-487F-BB72-68E86E7BD16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1" name="Straight Connector 220">
              <a:extLst>
                <a:ext uri="{FF2B5EF4-FFF2-40B4-BE49-F238E27FC236}">
                  <a16:creationId xmlns:a16="http://schemas.microsoft.com/office/drawing/2014/main" id="{1B445111-5856-436B-9C74-CDEE2895A82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2DA78198-E7CF-4F79-B190-E8C7FACBB6D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23" name="Oval 222">
              <a:extLst>
                <a:ext uri="{FF2B5EF4-FFF2-40B4-BE49-F238E27FC236}">
                  <a16:creationId xmlns:a16="http://schemas.microsoft.com/office/drawing/2014/main" id="{81F02A2B-58FD-4EF5-AA57-013BA5143DA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Arc 223">
              <a:extLst>
                <a:ext uri="{FF2B5EF4-FFF2-40B4-BE49-F238E27FC236}">
                  <a16:creationId xmlns:a16="http://schemas.microsoft.com/office/drawing/2014/main" id="{8255F6B8-9416-4CD1-9D26-697FB2DD7DA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5" name="Arc 224">
              <a:extLst>
                <a:ext uri="{FF2B5EF4-FFF2-40B4-BE49-F238E27FC236}">
                  <a16:creationId xmlns:a16="http://schemas.microsoft.com/office/drawing/2014/main" id="{CFB7C50F-9F8C-42C2-BC75-47EEA0D7F5F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 name="Arc 225">
              <a:extLst>
                <a:ext uri="{FF2B5EF4-FFF2-40B4-BE49-F238E27FC236}">
                  <a16:creationId xmlns:a16="http://schemas.microsoft.com/office/drawing/2014/main" id="{9EAFF268-608E-4E6F-9C53-B8B669D1D94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7" name="Arc 226">
              <a:extLst>
                <a:ext uri="{FF2B5EF4-FFF2-40B4-BE49-F238E27FC236}">
                  <a16:creationId xmlns:a16="http://schemas.microsoft.com/office/drawing/2014/main" id="{B1AB1B3B-A699-403D-9853-958E7FD4D9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8" name="Straight Connector 227">
              <a:extLst>
                <a:ext uri="{FF2B5EF4-FFF2-40B4-BE49-F238E27FC236}">
                  <a16:creationId xmlns:a16="http://schemas.microsoft.com/office/drawing/2014/main" id="{0F82CA1B-9A7A-4C74-8844-FFB6FBA326A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DCD8B102-FD57-431C-9D00-C0701DB03E6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706B302E-D3B8-4F50-AF6A-7E639665613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31" name="Group 230">
            <a:extLst>
              <a:ext uri="{FF2B5EF4-FFF2-40B4-BE49-F238E27FC236}">
                <a16:creationId xmlns:a16="http://schemas.microsoft.com/office/drawing/2014/main" id="{45858D72-01B5-445A-9790-CA49D8A60FE9}"/>
              </a:ext>
            </a:extLst>
          </p:cNvPr>
          <p:cNvGrpSpPr/>
          <p:nvPr/>
        </p:nvGrpSpPr>
        <p:grpSpPr>
          <a:xfrm rot="2540802">
            <a:off x="3278424" y="9525"/>
            <a:ext cx="544580" cy="346135"/>
            <a:chOff x="1459148" y="544749"/>
            <a:chExt cx="7412477" cy="5661498"/>
          </a:xfrm>
        </p:grpSpPr>
        <p:sp>
          <p:nvSpPr>
            <p:cNvPr id="232" name="Arc 231">
              <a:extLst>
                <a:ext uri="{FF2B5EF4-FFF2-40B4-BE49-F238E27FC236}">
                  <a16:creationId xmlns:a16="http://schemas.microsoft.com/office/drawing/2014/main" id="{B0AAD5DD-B30F-4DE7-ADE2-F31E0CD5285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3" name="Straight Connector 232">
              <a:extLst>
                <a:ext uri="{FF2B5EF4-FFF2-40B4-BE49-F238E27FC236}">
                  <a16:creationId xmlns:a16="http://schemas.microsoft.com/office/drawing/2014/main" id="{145FD4ED-B55D-4585-92B6-C28BE85313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34" name="Arc 233">
              <a:extLst>
                <a:ext uri="{FF2B5EF4-FFF2-40B4-BE49-F238E27FC236}">
                  <a16:creationId xmlns:a16="http://schemas.microsoft.com/office/drawing/2014/main" id="{16A4E78F-BA1F-4696-9DE9-21672EEBDD1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5" name="Straight Connector 234">
              <a:extLst>
                <a:ext uri="{FF2B5EF4-FFF2-40B4-BE49-F238E27FC236}">
                  <a16:creationId xmlns:a16="http://schemas.microsoft.com/office/drawing/2014/main" id="{E7CD8DC1-C866-4BD1-BE81-A7E31827998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3627D0CD-4D58-4734-BDAF-91729EA555F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37" name="Oval 236">
              <a:extLst>
                <a:ext uri="{FF2B5EF4-FFF2-40B4-BE49-F238E27FC236}">
                  <a16:creationId xmlns:a16="http://schemas.microsoft.com/office/drawing/2014/main" id="{4D47855A-1B7A-4E1C-A807-25380E0FFF7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Arc 237">
              <a:extLst>
                <a:ext uri="{FF2B5EF4-FFF2-40B4-BE49-F238E27FC236}">
                  <a16:creationId xmlns:a16="http://schemas.microsoft.com/office/drawing/2014/main" id="{58E3AFA0-F84C-4D90-82DA-9720A31557C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9" name="Arc 238">
              <a:extLst>
                <a:ext uri="{FF2B5EF4-FFF2-40B4-BE49-F238E27FC236}">
                  <a16:creationId xmlns:a16="http://schemas.microsoft.com/office/drawing/2014/main" id="{1AC22578-03BE-4718-BB60-D9C0065CE1C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0" name="Arc 239">
              <a:extLst>
                <a:ext uri="{FF2B5EF4-FFF2-40B4-BE49-F238E27FC236}">
                  <a16:creationId xmlns:a16="http://schemas.microsoft.com/office/drawing/2014/main" id="{C530C509-60A9-42D8-A881-5D8C3FB0780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1" name="Arc 240">
              <a:extLst>
                <a:ext uri="{FF2B5EF4-FFF2-40B4-BE49-F238E27FC236}">
                  <a16:creationId xmlns:a16="http://schemas.microsoft.com/office/drawing/2014/main" id="{4453D31F-8672-448F-BE73-6252F91ED06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2" name="Straight Connector 241">
              <a:extLst>
                <a:ext uri="{FF2B5EF4-FFF2-40B4-BE49-F238E27FC236}">
                  <a16:creationId xmlns:a16="http://schemas.microsoft.com/office/drawing/2014/main" id="{A6B50832-8F8D-43E6-985A-ADEB991DCBB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B6AA8F72-7CD8-4E0F-BDD7-2D58CFE97B1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E88681E9-F272-40E8-992A-CBA03434874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45" name="Group 244">
            <a:extLst>
              <a:ext uri="{FF2B5EF4-FFF2-40B4-BE49-F238E27FC236}">
                <a16:creationId xmlns:a16="http://schemas.microsoft.com/office/drawing/2014/main" id="{7388B2C3-EFD2-41C9-977B-3295D36CBF8F}"/>
              </a:ext>
            </a:extLst>
          </p:cNvPr>
          <p:cNvGrpSpPr/>
          <p:nvPr/>
        </p:nvGrpSpPr>
        <p:grpSpPr>
          <a:xfrm rot="2540802">
            <a:off x="3592749" y="9525"/>
            <a:ext cx="544580" cy="346135"/>
            <a:chOff x="1459148" y="544749"/>
            <a:chExt cx="7412477" cy="5661498"/>
          </a:xfrm>
        </p:grpSpPr>
        <p:sp>
          <p:nvSpPr>
            <p:cNvPr id="246" name="Arc 245">
              <a:extLst>
                <a:ext uri="{FF2B5EF4-FFF2-40B4-BE49-F238E27FC236}">
                  <a16:creationId xmlns:a16="http://schemas.microsoft.com/office/drawing/2014/main" id="{3AFC97E1-FEEA-4F3F-AA7B-7C18B61D858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7" name="Straight Connector 246">
              <a:extLst>
                <a:ext uri="{FF2B5EF4-FFF2-40B4-BE49-F238E27FC236}">
                  <a16:creationId xmlns:a16="http://schemas.microsoft.com/office/drawing/2014/main" id="{5E68E2D3-26B3-4905-9F2F-0074B68C5D2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48" name="Arc 247">
              <a:extLst>
                <a:ext uri="{FF2B5EF4-FFF2-40B4-BE49-F238E27FC236}">
                  <a16:creationId xmlns:a16="http://schemas.microsoft.com/office/drawing/2014/main" id="{197540D9-1A9C-46E9-8B2E-936A911F03D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9" name="Straight Connector 248">
              <a:extLst>
                <a:ext uri="{FF2B5EF4-FFF2-40B4-BE49-F238E27FC236}">
                  <a16:creationId xmlns:a16="http://schemas.microsoft.com/office/drawing/2014/main" id="{7A4B6317-20EF-4FBB-9911-D472D35B7EB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139E0FA1-AD91-4ABE-AA2D-A48435D6DDD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51" name="Oval 250">
              <a:extLst>
                <a:ext uri="{FF2B5EF4-FFF2-40B4-BE49-F238E27FC236}">
                  <a16:creationId xmlns:a16="http://schemas.microsoft.com/office/drawing/2014/main" id="{60B0BD61-D61E-455E-A2D5-6575B94DE0A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Arc 251">
              <a:extLst>
                <a:ext uri="{FF2B5EF4-FFF2-40B4-BE49-F238E27FC236}">
                  <a16:creationId xmlns:a16="http://schemas.microsoft.com/office/drawing/2014/main" id="{BD6DB134-1CD2-43F1-B216-DC5D1660316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3" name="Arc 252">
              <a:extLst>
                <a:ext uri="{FF2B5EF4-FFF2-40B4-BE49-F238E27FC236}">
                  <a16:creationId xmlns:a16="http://schemas.microsoft.com/office/drawing/2014/main" id="{431A2E12-9AD5-4C32-AAAC-31DB736E96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 name="Arc 253">
              <a:extLst>
                <a:ext uri="{FF2B5EF4-FFF2-40B4-BE49-F238E27FC236}">
                  <a16:creationId xmlns:a16="http://schemas.microsoft.com/office/drawing/2014/main" id="{34B30A1A-7A12-4B96-8141-B3BB3F3EA29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5" name="Arc 254">
              <a:extLst>
                <a:ext uri="{FF2B5EF4-FFF2-40B4-BE49-F238E27FC236}">
                  <a16:creationId xmlns:a16="http://schemas.microsoft.com/office/drawing/2014/main" id="{3E6E7AA5-CEEA-4CD0-8C58-66C99122104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6" name="Straight Connector 255">
              <a:extLst>
                <a:ext uri="{FF2B5EF4-FFF2-40B4-BE49-F238E27FC236}">
                  <a16:creationId xmlns:a16="http://schemas.microsoft.com/office/drawing/2014/main" id="{D0E38BE2-112D-4B55-A93D-CF367910579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BA556243-B5CA-4E22-86A4-688C4B3DB7F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9D1AC1ED-1427-4F47-B94B-DE571EBF63C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59" name="Group 258">
            <a:extLst>
              <a:ext uri="{FF2B5EF4-FFF2-40B4-BE49-F238E27FC236}">
                <a16:creationId xmlns:a16="http://schemas.microsoft.com/office/drawing/2014/main" id="{F4531A02-7E3C-48F5-BAF0-5C931F64A0DB}"/>
              </a:ext>
            </a:extLst>
          </p:cNvPr>
          <p:cNvGrpSpPr/>
          <p:nvPr/>
        </p:nvGrpSpPr>
        <p:grpSpPr>
          <a:xfrm rot="2540802">
            <a:off x="3907074" y="0"/>
            <a:ext cx="544580" cy="346135"/>
            <a:chOff x="1459148" y="544749"/>
            <a:chExt cx="7412477" cy="5661498"/>
          </a:xfrm>
        </p:grpSpPr>
        <p:sp>
          <p:nvSpPr>
            <p:cNvPr id="260" name="Arc 259">
              <a:extLst>
                <a:ext uri="{FF2B5EF4-FFF2-40B4-BE49-F238E27FC236}">
                  <a16:creationId xmlns:a16="http://schemas.microsoft.com/office/drawing/2014/main" id="{7555698C-64F7-479F-8547-428F23A022F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1" name="Straight Connector 260">
              <a:extLst>
                <a:ext uri="{FF2B5EF4-FFF2-40B4-BE49-F238E27FC236}">
                  <a16:creationId xmlns:a16="http://schemas.microsoft.com/office/drawing/2014/main" id="{4903098C-3774-43DB-9C7E-5101510B489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62" name="Arc 261">
              <a:extLst>
                <a:ext uri="{FF2B5EF4-FFF2-40B4-BE49-F238E27FC236}">
                  <a16:creationId xmlns:a16="http://schemas.microsoft.com/office/drawing/2014/main" id="{8F95446A-6BA3-4426-AD63-4C7B1F9F8D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3" name="Straight Connector 262">
              <a:extLst>
                <a:ext uri="{FF2B5EF4-FFF2-40B4-BE49-F238E27FC236}">
                  <a16:creationId xmlns:a16="http://schemas.microsoft.com/office/drawing/2014/main" id="{236ABE55-2218-482D-9D89-5B96A6041F7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DACEB7E1-0275-4A35-BC28-3D92C17CF6D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65" name="Oval 264">
              <a:extLst>
                <a:ext uri="{FF2B5EF4-FFF2-40B4-BE49-F238E27FC236}">
                  <a16:creationId xmlns:a16="http://schemas.microsoft.com/office/drawing/2014/main" id="{29FFCF25-28B7-496F-9B28-033D5B42C0E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Arc 265">
              <a:extLst>
                <a:ext uri="{FF2B5EF4-FFF2-40B4-BE49-F238E27FC236}">
                  <a16:creationId xmlns:a16="http://schemas.microsoft.com/office/drawing/2014/main" id="{179EE191-44F9-443A-9D61-C2001396437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7" name="Arc 266">
              <a:extLst>
                <a:ext uri="{FF2B5EF4-FFF2-40B4-BE49-F238E27FC236}">
                  <a16:creationId xmlns:a16="http://schemas.microsoft.com/office/drawing/2014/main" id="{A789DEBA-1477-482E-ACDE-A272A60C49D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8" name="Arc 267">
              <a:extLst>
                <a:ext uri="{FF2B5EF4-FFF2-40B4-BE49-F238E27FC236}">
                  <a16:creationId xmlns:a16="http://schemas.microsoft.com/office/drawing/2014/main" id="{3688C439-AF18-451A-BF32-EAFF9853B9B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9" name="Arc 268">
              <a:extLst>
                <a:ext uri="{FF2B5EF4-FFF2-40B4-BE49-F238E27FC236}">
                  <a16:creationId xmlns:a16="http://schemas.microsoft.com/office/drawing/2014/main" id="{AD7C6B61-F3A8-4A30-AA54-23D0F074B67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0" name="Straight Connector 269">
              <a:extLst>
                <a:ext uri="{FF2B5EF4-FFF2-40B4-BE49-F238E27FC236}">
                  <a16:creationId xmlns:a16="http://schemas.microsoft.com/office/drawing/2014/main" id="{DF01997B-19E8-4A92-AFAF-D4545774C9A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E04BD825-044B-4E8C-BC4C-6261AC21E6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F57A75A6-FD22-451C-A7C7-3225CDB09E5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73" name="Group 272">
            <a:extLst>
              <a:ext uri="{FF2B5EF4-FFF2-40B4-BE49-F238E27FC236}">
                <a16:creationId xmlns:a16="http://schemas.microsoft.com/office/drawing/2014/main" id="{ADFF6026-12EE-4C56-82A5-CA1FAC4C33D7}"/>
              </a:ext>
            </a:extLst>
          </p:cNvPr>
          <p:cNvGrpSpPr/>
          <p:nvPr/>
        </p:nvGrpSpPr>
        <p:grpSpPr>
          <a:xfrm rot="2540802">
            <a:off x="4221399" y="0"/>
            <a:ext cx="544580" cy="346135"/>
            <a:chOff x="1459148" y="544749"/>
            <a:chExt cx="7412477" cy="5661498"/>
          </a:xfrm>
        </p:grpSpPr>
        <p:sp>
          <p:nvSpPr>
            <p:cNvPr id="274" name="Arc 273">
              <a:extLst>
                <a:ext uri="{FF2B5EF4-FFF2-40B4-BE49-F238E27FC236}">
                  <a16:creationId xmlns:a16="http://schemas.microsoft.com/office/drawing/2014/main" id="{2A040909-3781-4426-8522-B2704DDE2C4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5" name="Straight Connector 274">
              <a:extLst>
                <a:ext uri="{FF2B5EF4-FFF2-40B4-BE49-F238E27FC236}">
                  <a16:creationId xmlns:a16="http://schemas.microsoft.com/office/drawing/2014/main" id="{4F660CB2-1C98-4FCC-AED1-3770477594B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76" name="Arc 275">
              <a:extLst>
                <a:ext uri="{FF2B5EF4-FFF2-40B4-BE49-F238E27FC236}">
                  <a16:creationId xmlns:a16="http://schemas.microsoft.com/office/drawing/2014/main" id="{BDFF55E4-FA77-4E49-85AB-A774134C499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7" name="Straight Connector 276">
              <a:extLst>
                <a:ext uri="{FF2B5EF4-FFF2-40B4-BE49-F238E27FC236}">
                  <a16:creationId xmlns:a16="http://schemas.microsoft.com/office/drawing/2014/main" id="{901F8D5E-EB40-42F7-9AAB-3B392928DD6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id="{C7291EFA-5813-4A07-96FC-B2EB678ADC1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79" name="Oval 278">
              <a:extLst>
                <a:ext uri="{FF2B5EF4-FFF2-40B4-BE49-F238E27FC236}">
                  <a16:creationId xmlns:a16="http://schemas.microsoft.com/office/drawing/2014/main" id="{D7EC01F1-355D-476C-88A6-FFB99236B6E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Arc 279">
              <a:extLst>
                <a:ext uri="{FF2B5EF4-FFF2-40B4-BE49-F238E27FC236}">
                  <a16:creationId xmlns:a16="http://schemas.microsoft.com/office/drawing/2014/main" id="{7B41820F-75B6-4AE9-A01F-402C2159E95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1" name="Arc 280">
              <a:extLst>
                <a:ext uri="{FF2B5EF4-FFF2-40B4-BE49-F238E27FC236}">
                  <a16:creationId xmlns:a16="http://schemas.microsoft.com/office/drawing/2014/main" id="{502922CB-11B3-442C-8A65-561BC0C49FD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2" name="Arc 281">
              <a:extLst>
                <a:ext uri="{FF2B5EF4-FFF2-40B4-BE49-F238E27FC236}">
                  <a16:creationId xmlns:a16="http://schemas.microsoft.com/office/drawing/2014/main" id="{DF0F0B9C-D178-425D-8D20-00B105D6930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3" name="Arc 282">
              <a:extLst>
                <a:ext uri="{FF2B5EF4-FFF2-40B4-BE49-F238E27FC236}">
                  <a16:creationId xmlns:a16="http://schemas.microsoft.com/office/drawing/2014/main" id="{0E02F280-6FFA-404A-9638-458B964ED17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4" name="Straight Connector 283">
              <a:extLst>
                <a:ext uri="{FF2B5EF4-FFF2-40B4-BE49-F238E27FC236}">
                  <a16:creationId xmlns:a16="http://schemas.microsoft.com/office/drawing/2014/main" id="{E9141F9A-A594-4C90-8223-61BE5A8C7C1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9AF05B46-18ED-4E67-9A7E-2CE07AE3B71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2697916E-C070-4A9C-A9D1-0A58E7D7320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87" name="Group 286">
            <a:extLst>
              <a:ext uri="{FF2B5EF4-FFF2-40B4-BE49-F238E27FC236}">
                <a16:creationId xmlns:a16="http://schemas.microsoft.com/office/drawing/2014/main" id="{09222939-66E8-4EA4-A010-BAF080F1EFDF}"/>
              </a:ext>
            </a:extLst>
          </p:cNvPr>
          <p:cNvGrpSpPr/>
          <p:nvPr/>
        </p:nvGrpSpPr>
        <p:grpSpPr>
          <a:xfrm rot="2540802">
            <a:off x="4535724" y="9525"/>
            <a:ext cx="544580" cy="346135"/>
            <a:chOff x="1459148" y="544749"/>
            <a:chExt cx="7412477" cy="5661498"/>
          </a:xfrm>
        </p:grpSpPr>
        <p:sp>
          <p:nvSpPr>
            <p:cNvPr id="288" name="Arc 287">
              <a:extLst>
                <a:ext uri="{FF2B5EF4-FFF2-40B4-BE49-F238E27FC236}">
                  <a16:creationId xmlns:a16="http://schemas.microsoft.com/office/drawing/2014/main" id="{BBD094BA-526E-41A0-A46A-3A7EF3CB181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9" name="Straight Connector 288">
              <a:extLst>
                <a:ext uri="{FF2B5EF4-FFF2-40B4-BE49-F238E27FC236}">
                  <a16:creationId xmlns:a16="http://schemas.microsoft.com/office/drawing/2014/main" id="{C064816C-EEB6-49B6-8767-A11E690DB2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90" name="Arc 289">
              <a:extLst>
                <a:ext uri="{FF2B5EF4-FFF2-40B4-BE49-F238E27FC236}">
                  <a16:creationId xmlns:a16="http://schemas.microsoft.com/office/drawing/2014/main" id="{A387FCB5-4BFD-41B8-811F-9EC24F97568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1" name="Straight Connector 290">
              <a:extLst>
                <a:ext uri="{FF2B5EF4-FFF2-40B4-BE49-F238E27FC236}">
                  <a16:creationId xmlns:a16="http://schemas.microsoft.com/office/drawing/2014/main" id="{9D35003D-DEC3-4F3C-8769-CA60AADEE93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4AE51C6A-7D5C-47E7-9BC0-1DFCC5C3F65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93" name="Oval 292">
              <a:extLst>
                <a:ext uri="{FF2B5EF4-FFF2-40B4-BE49-F238E27FC236}">
                  <a16:creationId xmlns:a16="http://schemas.microsoft.com/office/drawing/2014/main" id="{3F3D765F-BDB5-43C8-B9C9-5426338A4A5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Arc 293">
              <a:extLst>
                <a:ext uri="{FF2B5EF4-FFF2-40B4-BE49-F238E27FC236}">
                  <a16:creationId xmlns:a16="http://schemas.microsoft.com/office/drawing/2014/main" id="{224CBCCE-ECC6-4579-885A-453825D0B3DC}"/>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5" name="Arc 294">
              <a:extLst>
                <a:ext uri="{FF2B5EF4-FFF2-40B4-BE49-F238E27FC236}">
                  <a16:creationId xmlns:a16="http://schemas.microsoft.com/office/drawing/2014/main" id="{EF4C2EF5-FE46-4153-A547-054E1870D8F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 name="Arc 295">
              <a:extLst>
                <a:ext uri="{FF2B5EF4-FFF2-40B4-BE49-F238E27FC236}">
                  <a16:creationId xmlns:a16="http://schemas.microsoft.com/office/drawing/2014/main" id="{78FC6479-3391-4BDB-B295-6FC3D53312D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7" name="Arc 296">
              <a:extLst>
                <a:ext uri="{FF2B5EF4-FFF2-40B4-BE49-F238E27FC236}">
                  <a16:creationId xmlns:a16="http://schemas.microsoft.com/office/drawing/2014/main" id="{04DCFBA9-7AA2-4B61-83EA-7EFCB96BFB9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8" name="Straight Connector 297">
              <a:extLst>
                <a:ext uri="{FF2B5EF4-FFF2-40B4-BE49-F238E27FC236}">
                  <a16:creationId xmlns:a16="http://schemas.microsoft.com/office/drawing/2014/main" id="{2D252EEF-CD5B-4D57-84C3-72D846854EF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BE74730D-F128-4A37-827B-372AF32B9BF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id="{0B14C9BB-93FB-471D-92E6-16C4E4FCCC9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01" name="Group 300">
            <a:extLst>
              <a:ext uri="{FF2B5EF4-FFF2-40B4-BE49-F238E27FC236}">
                <a16:creationId xmlns:a16="http://schemas.microsoft.com/office/drawing/2014/main" id="{74307C53-4291-40F5-B1AA-19864BEC159E}"/>
              </a:ext>
            </a:extLst>
          </p:cNvPr>
          <p:cNvGrpSpPr/>
          <p:nvPr/>
        </p:nvGrpSpPr>
        <p:grpSpPr>
          <a:xfrm rot="2540802">
            <a:off x="4850049" y="9525"/>
            <a:ext cx="544580" cy="346135"/>
            <a:chOff x="1459148" y="544749"/>
            <a:chExt cx="7412477" cy="5661498"/>
          </a:xfrm>
        </p:grpSpPr>
        <p:sp>
          <p:nvSpPr>
            <p:cNvPr id="302" name="Arc 301">
              <a:extLst>
                <a:ext uri="{FF2B5EF4-FFF2-40B4-BE49-F238E27FC236}">
                  <a16:creationId xmlns:a16="http://schemas.microsoft.com/office/drawing/2014/main" id="{F4DAD440-F9DE-4B2A-96A1-93C33EBAB1C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3" name="Straight Connector 302">
              <a:extLst>
                <a:ext uri="{FF2B5EF4-FFF2-40B4-BE49-F238E27FC236}">
                  <a16:creationId xmlns:a16="http://schemas.microsoft.com/office/drawing/2014/main" id="{E9A748AB-7F8A-49BF-83A7-4738CE014E4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04" name="Arc 303">
              <a:extLst>
                <a:ext uri="{FF2B5EF4-FFF2-40B4-BE49-F238E27FC236}">
                  <a16:creationId xmlns:a16="http://schemas.microsoft.com/office/drawing/2014/main" id="{FF454B9D-7F21-414A-91EA-6E200CC85E4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5" name="Straight Connector 304">
              <a:extLst>
                <a:ext uri="{FF2B5EF4-FFF2-40B4-BE49-F238E27FC236}">
                  <a16:creationId xmlns:a16="http://schemas.microsoft.com/office/drawing/2014/main" id="{352C0207-5B68-45B0-AA6C-A2328D8344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FA63F281-AC7B-4770-821C-B837560A981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07" name="Oval 306">
              <a:extLst>
                <a:ext uri="{FF2B5EF4-FFF2-40B4-BE49-F238E27FC236}">
                  <a16:creationId xmlns:a16="http://schemas.microsoft.com/office/drawing/2014/main" id="{8783728C-C94F-41B6-BBE4-501BC650CA0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Arc 307">
              <a:extLst>
                <a:ext uri="{FF2B5EF4-FFF2-40B4-BE49-F238E27FC236}">
                  <a16:creationId xmlns:a16="http://schemas.microsoft.com/office/drawing/2014/main" id="{25321F5B-30B1-42F0-B0B6-F844DAAC767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9" name="Arc 308">
              <a:extLst>
                <a:ext uri="{FF2B5EF4-FFF2-40B4-BE49-F238E27FC236}">
                  <a16:creationId xmlns:a16="http://schemas.microsoft.com/office/drawing/2014/main" id="{1A785C48-69A1-4C34-A213-95505C0F103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0" name="Arc 309">
              <a:extLst>
                <a:ext uri="{FF2B5EF4-FFF2-40B4-BE49-F238E27FC236}">
                  <a16:creationId xmlns:a16="http://schemas.microsoft.com/office/drawing/2014/main" id="{F3D84276-1BFA-4FE2-B2DF-F43A4D7080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1" name="Arc 310">
              <a:extLst>
                <a:ext uri="{FF2B5EF4-FFF2-40B4-BE49-F238E27FC236}">
                  <a16:creationId xmlns:a16="http://schemas.microsoft.com/office/drawing/2014/main" id="{6204CB7C-D4FA-4820-912E-C7445FC1AAD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2" name="Straight Connector 311">
              <a:extLst>
                <a:ext uri="{FF2B5EF4-FFF2-40B4-BE49-F238E27FC236}">
                  <a16:creationId xmlns:a16="http://schemas.microsoft.com/office/drawing/2014/main" id="{FD2DC3C3-DB1D-454C-85D8-6A31A226200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01E4BA6A-D26C-4F18-823A-D01BAE23176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387AF1A6-165F-46F3-BE73-9BC7454F183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15" name="Group 314">
            <a:extLst>
              <a:ext uri="{FF2B5EF4-FFF2-40B4-BE49-F238E27FC236}">
                <a16:creationId xmlns:a16="http://schemas.microsoft.com/office/drawing/2014/main" id="{16D91C52-635C-454A-BCCD-7C26FAC90126}"/>
              </a:ext>
            </a:extLst>
          </p:cNvPr>
          <p:cNvGrpSpPr/>
          <p:nvPr/>
        </p:nvGrpSpPr>
        <p:grpSpPr>
          <a:xfrm rot="2540802">
            <a:off x="5164374" y="0"/>
            <a:ext cx="544580" cy="346135"/>
            <a:chOff x="1459148" y="544749"/>
            <a:chExt cx="7412477" cy="5661498"/>
          </a:xfrm>
        </p:grpSpPr>
        <p:sp>
          <p:nvSpPr>
            <p:cNvPr id="316" name="Arc 315">
              <a:extLst>
                <a:ext uri="{FF2B5EF4-FFF2-40B4-BE49-F238E27FC236}">
                  <a16:creationId xmlns:a16="http://schemas.microsoft.com/office/drawing/2014/main" id="{ECB53D82-F70C-45C5-A180-2B63D2052F0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7" name="Straight Connector 316">
              <a:extLst>
                <a:ext uri="{FF2B5EF4-FFF2-40B4-BE49-F238E27FC236}">
                  <a16:creationId xmlns:a16="http://schemas.microsoft.com/office/drawing/2014/main" id="{F7B89071-4EF2-4BFC-B1DA-12E08517173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18" name="Arc 317">
              <a:extLst>
                <a:ext uri="{FF2B5EF4-FFF2-40B4-BE49-F238E27FC236}">
                  <a16:creationId xmlns:a16="http://schemas.microsoft.com/office/drawing/2014/main" id="{DB7C2714-C56F-49A0-98EF-C65C0A2CD72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9" name="Straight Connector 318">
              <a:extLst>
                <a:ext uri="{FF2B5EF4-FFF2-40B4-BE49-F238E27FC236}">
                  <a16:creationId xmlns:a16="http://schemas.microsoft.com/office/drawing/2014/main" id="{EBD4183C-46FF-4C00-A956-6944F7B37E2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0A6822C5-5836-4C04-86DF-12E8A3F4CE1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21" name="Oval 320">
              <a:extLst>
                <a:ext uri="{FF2B5EF4-FFF2-40B4-BE49-F238E27FC236}">
                  <a16:creationId xmlns:a16="http://schemas.microsoft.com/office/drawing/2014/main" id="{7A671911-D462-4B0F-A6C9-8B85DEA67BE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Arc 321">
              <a:extLst>
                <a:ext uri="{FF2B5EF4-FFF2-40B4-BE49-F238E27FC236}">
                  <a16:creationId xmlns:a16="http://schemas.microsoft.com/office/drawing/2014/main" id="{43C47765-C551-4642-88C4-12770360658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3" name="Arc 322">
              <a:extLst>
                <a:ext uri="{FF2B5EF4-FFF2-40B4-BE49-F238E27FC236}">
                  <a16:creationId xmlns:a16="http://schemas.microsoft.com/office/drawing/2014/main" id="{2C044E03-1E21-48C8-BCED-C80FC573679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Arc 323">
              <a:extLst>
                <a:ext uri="{FF2B5EF4-FFF2-40B4-BE49-F238E27FC236}">
                  <a16:creationId xmlns:a16="http://schemas.microsoft.com/office/drawing/2014/main" id="{21A868F0-1643-4168-B830-C4DFAD5782F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5" name="Arc 324">
              <a:extLst>
                <a:ext uri="{FF2B5EF4-FFF2-40B4-BE49-F238E27FC236}">
                  <a16:creationId xmlns:a16="http://schemas.microsoft.com/office/drawing/2014/main" id="{EDA7537D-9063-4BE7-B670-78003B307C4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6" name="Straight Connector 325">
              <a:extLst>
                <a:ext uri="{FF2B5EF4-FFF2-40B4-BE49-F238E27FC236}">
                  <a16:creationId xmlns:a16="http://schemas.microsoft.com/office/drawing/2014/main" id="{A0210CDA-8EEE-402C-B2AD-B9E9E47F1DC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11ECFB0-AA17-47C6-A806-2572A1F4A42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C009C609-DB67-4233-B8FC-1710A4C5259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64C2CB84-C2EB-480C-AC37-25B0083D9491}"/>
              </a:ext>
            </a:extLst>
          </p:cNvPr>
          <p:cNvGrpSpPr/>
          <p:nvPr/>
        </p:nvGrpSpPr>
        <p:grpSpPr>
          <a:xfrm rot="2540802">
            <a:off x="5478699" y="0"/>
            <a:ext cx="544580" cy="346135"/>
            <a:chOff x="1459148" y="544749"/>
            <a:chExt cx="7412477" cy="5661498"/>
          </a:xfrm>
        </p:grpSpPr>
        <p:sp>
          <p:nvSpPr>
            <p:cNvPr id="330" name="Arc 329">
              <a:extLst>
                <a:ext uri="{FF2B5EF4-FFF2-40B4-BE49-F238E27FC236}">
                  <a16:creationId xmlns:a16="http://schemas.microsoft.com/office/drawing/2014/main" id="{8C7F4B8D-2514-46AF-98F5-11BD37CEA6D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1" name="Straight Connector 330">
              <a:extLst>
                <a:ext uri="{FF2B5EF4-FFF2-40B4-BE49-F238E27FC236}">
                  <a16:creationId xmlns:a16="http://schemas.microsoft.com/office/drawing/2014/main" id="{4A9A12B8-319E-4ACE-B6D6-2254643E3DF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32" name="Arc 331">
              <a:extLst>
                <a:ext uri="{FF2B5EF4-FFF2-40B4-BE49-F238E27FC236}">
                  <a16:creationId xmlns:a16="http://schemas.microsoft.com/office/drawing/2014/main" id="{99B395C1-2510-46CF-8DC4-45EA5E39F2B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3" name="Straight Connector 332">
              <a:extLst>
                <a:ext uri="{FF2B5EF4-FFF2-40B4-BE49-F238E27FC236}">
                  <a16:creationId xmlns:a16="http://schemas.microsoft.com/office/drawing/2014/main" id="{B47D0BCD-A20C-4AFE-B2AA-4D8908D7474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92D2BC5-3A48-4464-BA4F-64C20E38C58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35" name="Oval 334">
              <a:extLst>
                <a:ext uri="{FF2B5EF4-FFF2-40B4-BE49-F238E27FC236}">
                  <a16:creationId xmlns:a16="http://schemas.microsoft.com/office/drawing/2014/main" id="{9BB11564-AAAA-4D5D-B989-CD74117BC6D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Arc 335">
              <a:extLst>
                <a:ext uri="{FF2B5EF4-FFF2-40B4-BE49-F238E27FC236}">
                  <a16:creationId xmlns:a16="http://schemas.microsoft.com/office/drawing/2014/main" id="{4C4A36FF-B80A-4CE6-9E8D-D53B2592739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7" name="Arc 336">
              <a:extLst>
                <a:ext uri="{FF2B5EF4-FFF2-40B4-BE49-F238E27FC236}">
                  <a16:creationId xmlns:a16="http://schemas.microsoft.com/office/drawing/2014/main" id="{5E2EEECE-94E8-4AB2-B9A9-C60F03DB56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Arc 337">
              <a:extLst>
                <a:ext uri="{FF2B5EF4-FFF2-40B4-BE49-F238E27FC236}">
                  <a16:creationId xmlns:a16="http://schemas.microsoft.com/office/drawing/2014/main" id="{C7D39A6C-FF13-4175-8CDF-431459AC0B9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9" name="Arc 338">
              <a:extLst>
                <a:ext uri="{FF2B5EF4-FFF2-40B4-BE49-F238E27FC236}">
                  <a16:creationId xmlns:a16="http://schemas.microsoft.com/office/drawing/2014/main" id="{34F044A2-4CF1-45CE-A187-844D63DDB91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0" name="Straight Connector 339">
              <a:extLst>
                <a:ext uri="{FF2B5EF4-FFF2-40B4-BE49-F238E27FC236}">
                  <a16:creationId xmlns:a16="http://schemas.microsoft.com/office/drawing/2014/main" id="{8A417119-9849-43C8-96A4-E9F55199749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BAA63C28-D278-44A3-ACEF-247192611B2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A739D29C-14D9-4B2C-A31D-A0A68FD38B2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43" name="Group 342">
            <a:extLst>
              <a:ext uri="{FF2B5EF4-FFF2-40B4-BE49-F238E27FC236}">
                <a16:creationId xmlns:a16="http://schemas.microsoft.com/office/drawing/2014/main" id="{03F2C9D8-EEE5-479E-8623-5419D5B8A28D}"/>
              </a:ext>
            </a:extLst>
          </p:cNvPr>
          <p:cNvGrpSpPr/>
          <p:nvPr/>
        </p:nvGrpSpPr>
        <p:grpSpPr>
          <a:xfrm rot="2540802">
            <a:off x="5793024" y="0"/>
            <a:ext cx="544580" cy="346135"/>
            <a:chOff x="1459148" y="544749"/>
            <a:chExt cx="7412477" cy="5661498"/>
          </a:xfrm>
        </p:grpSpPr>
        <p:sp>
          <p:nvSpPr>
            <p:cNvPr id="344" name="Arc 343">
              <a:extLst>
                <a:ext uri="{FF2B5EF4-FFF2-40B4-BE49-F238E27FC236}">
                  <a16:creationId xmlns:a16="http://schemas.microsoft.com/office/drawing/2014/main" id="{41E84244-F2B4-4DD0-B3AD-D37AC8C9E8B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5" name="Straight Connector 344">
              <a:extLst>
                <a:ext uri="{FF2B5EF4-FFF2-40B4-BE49-F238E27FC236}">
                  <a16:creationId xmlns:a16="http://schemas.microsoft.com/office/drawing/2014/main" id="{08665E3C-12C3-4BCE-B40C-58D35C61198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46" name="Arc 345">
              <a:extLst>
                <a:ext uri="{FF2B5EF4-FFF2-40B4-BE49-F238E27FC236}">
                  <a16:creationId xmlns:a16="http://schemas.microsoft.com/office/drawing/2014/main" id="{75DD6B3D-6F23-4A79-8CD3-2AE23C24808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7" name="Straight Connector 346">
              <a:extLst>
                <a:ext uri="{FF2B5EF4-FFF2-40B4-BE49-F238E27FC236}">
                  <a16:creationId xmlns:a16="http://schemas.microsoft.com/office/drawing/2014/main" id="{05F68EB7-2F76-4251-9B3E-4F42629372A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C2D2804-F514-4B5E-A3E9-D58A15B4492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49" name="Oval 348">
              <a:extLst>
                <a:ext uri="{FF2B5EF4-FFF2-40B4-BE49-F238E27FC236}">
                  <a16:creationId xmlns:a16="http://schemas.microsoft.com/office/drawing/2014/main" id="{12F4ACFE-DCCF-4A9F-B99D-559367E5286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Arc 349">
              <a:extLst>
                <a:ext uri="{FF2B5EF4-FFF2-40B4-BE49-F238E27FC236}">
                  <a16:creationId xmlns:a16="http://schemas.microsoft.com/office/drawing/2014/main" id="{43729CE3-D56F-4AB8-B332-6064FBCB5B9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1" name="Arc 350">
              <a:extLst>
                <a:ext uri="{FF2B5EF4-FFF2-40B4-BE49-F238E27FC236}">
                  <a16:creationId xmlns:a16="http://schemas.microsoft.com/office/drawing/2014/main" id="{CAF4C6CA-97F5-4D80-A0A7-08D925FF2F4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Arc 351">
              <a:extLst>
                <a:ext uri="{FF2B5EF4-FFF2-40B4-BE49-F238E27FC236}">
                  <a16:creationId xmlns:a16="http://schemas.microsoft.com/office/drawing/2014/main" id="{EC3C17E3-CF40-48E9-AA66-B015CE6EBD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3" name="Arc 352">
              <a:extLst>
                <a:ext uri="{FF2B5EF4-FFF2-40B4-BE49-F238E27FC236}">
                  <a16:creationId xmlns:a16="http://schemas.microsoft.com/office/drawing/2014/main" id="{2BCD1EA3-7F08-494F-8AE2-091CB37F66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4" name="Straight Connector 353">
              <a:extLst>
                <a:ext uri="{FF2B5EF4-FFF2-40B4-BE49-F238E27FC236}">
                  <a16:creationId xmlns:a16="http://schemas.microsoft.com/office/drawing/2014/main" id="{B3072F5C-81CD-4F82-8274-99628FCD07F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1D9982C0-A637-4504-8768-6ED82DAB23B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58DEED7-1C87-4498-8849-2559894E802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57" name="Group 356">
            <a:extLst>
              <a:ext uri="{FF2B5EF4-FFF2-40B4-BE49-F238E27FC236}">
                <a16:creationId xmlns:a16="http://schemas.microsoft.com/office/drawing/2014/main" id="{3F8E82F5-CC1B-4403-8FC9-A51D442BC8B0}"/>
              </a:ext>
            </a:extLst>
          </p:cNvPr>
          <p:cNvGrpSpPr/>
          <p:nvPr/>
        </p:nvGrpSpPr>
        <p:grpSpPr>
          <a:xfrm rot="2540802">
            <a:off x="6107349" y="0"/>
            <a:ext cx="544580" cy="346135"/>
            <a:chOff x="1459148" y="544749"/>
            <a:chExt cx="7412477" cy="5661498"/>
          </a:xfrm>
        </p:grpSpPr>
        <p:sp>
          <p:nvSpPr>
            <p:cNvPr id="358" name="Arc 357">
              <a:extLst>
                <a:ext uri="{FF2B5EF4-FFF2-40B4-BE49-F238E27FC236}">
                  <a16:creationId xmlns:a16="http://schemas.microsoft.com/office/drawing/2014/main" id="{4E5B27C6-E02C-4B96-9A0F-0BF950F2B7C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9" name="Straight Connector 358">
              <a:extLst>
                <a:ext uri="{FF2B5EF4-FFF2-40B4-BE49-F238E27FC236}">
                  <a16:creationId xmlns:a16="http://schemas.microsoft.com/office/drawing/2014/main" id="{652C3A85-59AE-463A-B93B-539C4B36C70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60" name="Arc 359">
              <a:extLst>
                <a:ext uri="{FF2B5EF4-FFF2-40B4-BE49-F238E27FC236}">
                  <a16:creationId xmlns:a16="http://schemas.microsoft.com/office/drawing/2014/main" id="{7C71BCBD-D893-47B3-8172-E3CD0AAF4F1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1" name="Straight Connector 360">
              <a:extLst>
                <a:ext uri="{FF2B5EF4-FFF2-40B4-BE49-F238E27FC236}">
                  <a16:creationId xmlns:a16="http://schemas.microsoft.com/office/drawing/2014/main" id="{8E1169D3-CCD1-48AD-AB73-379B737215D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80DF2317-0FC4-452F-B393-D3821A1FFE6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63" name="Oval 362">
              <a:extLst>
                <a:ext uri="{FF2B5EF4-FFF2-40B4-BE49-F238E27FC236}">
                  <a16:creationId xmlns:a16="http://schemas.microsoft.com/office/drawing/2014/main" id="{83605610-D8F6-4EFE-B643-FD6856431C5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Arc 363">
              <a:extLst>
                <a:ext uri="{FF2B5EF4-FFF2-40B4-BE49-F238E27FC236}">
                  <a16:creationId xmlns:a16="http://schemas.microsoft.com/office/drawing/2014/main" id="{85796DCF-244D-4780-9D2A-AD49BCF8056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5" name="Arc 364">
              <a:extLst>
                <a:ext uri="{FF2B5EF4-FFF2-40B4-BE49-F238E27FC236}">
                  <a16:creationId xmlns:a16="http://schemas.microsoft.com/office/drawing/2014/main" id="{F6714C63-8CB8-4366-BAB7-73F01A759AA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Arc 365">
              <a:extLst>
                <a:ext uri="{FF2B5EF4-FFF2-40B4-BE49-F238E27FC236}">
                  <a16:creationId xmlns:a16="http://schemas.microsoft.com/office/drawing/2014/main" id="{2EBB5EFD-F713-42DE-BBE5-1FA366FC6F6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7" name="Arc 366">
              <a:extLst>
                <a:ext uri="{FF2B5EF4-FFF2-40B4-BE49-F238E27FC236}">
                  <a16:creationId xmlns:a16="http://schemas.microsoft.com/office/drawing/2014/main" id="{E28F92F8-B0B5-4797-A58D-16DE66BB036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8" name="Straight Connector 367">
              <a:extLst>
                <a:ext uri="{FF2B5EF4-FFF2-40B4-BE49-F238E27FC236}">
                  <a16:creationId xmlns:a16="http://schemas.microsoft.com/office/drawing/2014/main" id="{4762B210-B226-4EE4-A887-B42819C0A0B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6E782445-CB8E-4077-B459-8368F621CCD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3AC1FB77-2FD7-443F-982F-0A624051A1F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71" name="Group 370">
            <a:extLst>
              <a:ext uri="{FF2B5EF4-FFF2-40B4-BE49-F238E27FC236}">
                <a16:creationId xmlns:a16="http://schemas.microsoft.com/office/drawing/2014/main" id="{B4C0F728-94CC-457B-9F24-B636A6C44385}"/>
              </a:ext>
            </a:extLst>
          </p:cNvPr>
          <p:cNvGrpSpPr/>
          <p:nvPr/>
        </p:nvGrpSpPr>
        <p:grpSpPr>
          <a:xfrm rot="2540802">
            <a:off x="6421674" y="9525"/>
            <a:ext cx="544580" cy="346135"/>
            <a:chOff x="1459148" y="544749"/>
            <a:chExt cx="7412477" cy="5661498"/>
          </a:xfrm>
        </p:grpSpPr>
        <p:sp>
          <p:nvSpPr>
            <p:cNvPr id="372" name="Arc 371">
              <a:extLst>
                <a:ext uri="{FF2B5EF4-FFF2-40B4-BE49-F238E27FC236}">
                  <a16:creationId xmlns:a16="http://schemas.microsoft.com/office/drawing/2014/main" id="{910E5141-5B9B-4095-AC71-AF858FABC57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3" name="Straight Connector 372">
              <a:extLst>
                <a:ext uri="{FF2B5EF4-FFF2-40B4-BE49-F238E27FC236}">
                  <a16:creationId xmlns:a16="http://schemas.microsoft.com/office/drawing/2014/main" id="{C0D49F57-46CF-4875-B8B9-5FEC066FFFC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74" name="Arc 373">
              <a:extLst>
                <a:ext uri="{FF2B5EF4-FFF2-40B4-BE49-F238E27FC236}">
                  <a16:creationId xmlns:a16="http://schemas.microsoft.com/office/drawing/2014/main" id="{41683A8A-5704-40FD-AE1B-166805931BC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5" name="Straight Connector 374">
              <a:extLst>
                <a:ext uri="{FF2B5EF4-FFF2-40B4-BE49-F238E27FC236}">
                  <a16:creationId xmlns:a16="http://schemas.microsoft.com/office/drawing/2014/main" id="{0005D0E4-EB41-456A-A152-B3784D68F48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9DDC0A75-1D31-4EB1-8446-59EED92E7E9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77" name="Oval 376">
              <a:extLst>
                <a:ext uri="{FF2B5EF4-FFF2-40B4-BE49-F238E27FC236}">
                  <a16:creationId xmlns:a16="http://schemas.microsoft.com/office/drawing/2014/main" id="{E9BA451A-C4BE-4CD5-B5C2-6219A7CE257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Arc 377">
              <a:extLst>
                <a:ext uri="{FF2B5EF4-FFF2-40B4-BE49-F238E27FC236}">
                  <a16:creationId xmlns:a16="http://schemas.microsoft.com/office/drawing/2014/main" id="{18D12869-4FF9-436B-86D1-25A87C52CA9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9" name="Arc 378">
              <a:extLst>
                <a:ext uri="{FF2B5EF4-FFF2-40B4-BE49-F238E27FC236}">
                  <a16:creationId xmlns:a16="http://schemas.microsoft.com/office/drawing/2014/main" id="{7C061F8F-362A-4B7A-B131-46C0AA0DEC0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0" name="Arc 379">
              <a:extLst>
                <a:ext uri="{FF2B5EF4-FFF2-40B4-BE49-F238E27FC236}">
                  <a16:creationId xmlns:a16="http://schemas.microsoft.com/office/drawing/2014/main" id="{C4EF1AFA-FADE-456C-AF7E-9073EEFF7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1" name="Arc 380">
              <a:extLst>
                <a:ext uri="{FF2B5EF4-FFF2-40B4-BE49-F238E27FC236}">
                  <a16:creationId xmlns:a16="http://schemas.microsoft.com/office/drawing/2014/main" id="{1E9EAD60-328F-41BF-9615-06361E16663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2" name="Straight Connector 381">
              <a:extLst>
                <a:ext uri="{FF2B5EF4-FFF2-40B4-BE49-F238E27FC236}">
                  <a16:creationId xmlns:a16="http://schemas.microsoft.com/office/drawing/2014/main" id="{068872A7-5415-4BE8-8D89-30FFE4837AA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A2BCB73B-9C53-4B7B-AAEF-43716C968E4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a16="http://schemas.microsoft.com/office/drawing/2014/main" id="{A93761D1-8C7F-49A6-B72A-2F7F18801A5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85" name="Group 384">
            <a:extLst>
              <a:ext uri="{FF2B5EF4-FFF2-40B4-BE49-F238E27FC236}">
                <a16:creationId xmlns:a16="http://schemas.microsoft.com/office/drawing/2014/main" id="{D18844B1-9DCF-4F64-BC89-7F51B004774D}"/>
              </a:ext>
            </a:extLst>
          </p:cNvPr>
          <p:cNvGrpSpPr/>
          <p:nvPr/>
        </p:nvGrpSpPr>
        <p:grpSpPr>
          <a:xfrm rot="2540802">
            <a:off x="6735999" y="9525"/>
            <a:ext cx="544580" cy="346135"/>
            <a:chOff x="1459148" y="544749"/>
            <a:chExt cx="7412477" cy="5661498"/>
          </a:xfrm>
        </p:grpSpPr>
        <p:sp>
          <p:nvSpPr>
            <p:cNvPr id="386" name="Arc 385">
              <a:extLst>
                <a:ext uri="{FF2B5EF4-FFF2-40B4-BE49-F238E27FC236}">
                  <a16:creationId xmlns:a16="http://schemas.microsoft.com/office/drawing/2014/main" id="{BA611C13-60BD-427F-919B-CCD3E35D456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7" name="Straight Connector 386">
              <a:extLst>
                <a:ext uri="{FF2B5EF4-FFF2-40B4-BE49-F238E27FC236}">
                  <a16:creationId xmlns:a16="http://schemas.microsoft.com/office/drawing/2014/main" id="{BD64D26F-A858-4983-ABC1-217FDDA3A74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88" name="Arc 387">
              <a:extLst>
                <a:ext uri="{FF2B5EF4-FFF2-40B4-BE49-F238E27FC236}">
                  <a16:creationId xmlns:a16="http://schemas.microsoft.com/office/drawing/2014/main" id="{86547328-3A6C-49ED-AD95-9D1E2EEB2F8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9" name="Straight Connector 388">
              <a:extLst>
                <a:ext uri="{FF2B5EF4-FFF2-40B4-BE49-F238E27FC236}">
                  <a16:creationId xmlns:a16="http://schemas.microsoft.com/office/drawing/2014/main" id="{3640F9E7-61B7-44BE-957E-38EA54589FB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45215AFB-57B6-4306-A1E8-E2A66489901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91" name="Oval 390">
              <a:extLst>
                <a:ext uri="{FF2B5EF4-FFF2-40B4-BE49-F238E27FC236}">
                  <a16:creationId xmlns:a16="http://schemas.microsoft.com/office/drawing/2014/main" id="{91D5B805-E88A-4CF6-AC0F-A1EAB50BD4A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Arc 391">
              <a:extLst>
                <a:ext uri="{FF2B5EF4-FFF2-40B4-BE49-F238E27FC236}">
                  <a16:creationId xmlns:a16="http://schemas.microsoft.com/office/drawing/2014/main" id="{98AB6DB9-B90C-4F88-B61E-F8EEF7061DF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3" name="Arc 392">
              <a:extLst>
                <a:ext uri="{FF2B5EF4-FFF2-40B4-BE49-F238E27FC236}">
                  <a16:creationId xmlns:a16="http://schemas.microsoft.com/office/drawing/2014/main" id="{FEF0723A-5660-4924-8686-FB52A2CD57C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Arc 393">
              <a:extLst>
                <a:ext uri="{FF2B5EF4-FFF2-40B4-BE49-F238E27FC236}">
                  <a16:creationId xmlns:a16="http://schemas.microsoft.com/office/drawing/2014/main" id="{16835D9B-6C3A-4B39-8475-D14FAF047D8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5" name="Arc 394">
              <a:extLst>
                <a:ext uri="{FF2B5EF4-FFF2-40B4-BE49-F238E27FC236}">
                  <a16:creationId xmlns:a16="http://schemas.microsoft.com/office/drawing/2014/main" id="{6A3D1BDA-E1DE-41E6-AA4B-8616C0466D1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6" name="Straight Connector 395">
              <a:extLst>
                <a:ext uri="{FF2B5EF4-FFF2-40B4-BE49-F238E27FC236}">
                  <a16:creationId xmlns:a16="http://schemas.microsoft.com/office/drawing/2014/main" id="{4A12E599-365B-4AD9-921B-F098457FA34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377AB7FD-B521-4A00-83C9-05585902958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B683A373-4416-45E2-B7B1-C87B8C67B37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99" name="Group 398">
            <a:extLst>
              <a:ext uri="{FF2B5EF4-FFF2-40B4-BE49-F238E27FC236}">
                <a16:creationId xmlns:a16="http://schemas.microsoft.com/office/drawing/2014/main" id="{1E21EF3D-DC5C-40DF-A652-09C9CDE717B8}"/>
              </a:ext>
            </a:extLst>
          </p:cNvPr>
          <p:cNvGrpSpPr/>
          <p:nvPr/>
        </p:nvGrpSpPr>
        <p:grpSpPr>
          <a:xfrm rot="2540802">
            <a:off x="7050324" y="9525"/>
            <a:ext cx="544580" cy="346135"/>
            <a:chOff x="1459148" y="544749"/>
            <a:chExt cx="7412477" cy="5661498"/>
          </a:xfrm>
        </p:grpSpPr>
        <p:sp>
          <p:nvSpPr>
            <p:cNvPr id="400" name="Arc 399">
              <a:extLst>
                <a:ext uri="{FF2B5EF4-FFF2-40B4-BE49-F238E27FC236}">
                  <a16:creationId xmlns:a16="http://schemas.microsoft.com/office/drawing/2014/main" id="{F9C26060-EB8C-40F0-87F5-7135905EBD4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1" name="Straight Connector 400">
              <a:extLst>
                <a:ext uri="{FF2B5EF4-FFF2-40B4-BE49-F238E27FC236}">
                  <a16:creationId xmlns:a16="http://schemas.microsoft.com/office/drawing/2014/main" id="{336AC149-1FD1-439B-93C2-93695189C66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02" name="Arc 401">
              <a:extLst>
                <a:ext uri="{FF2B5EF4-FFF2-40B4-BE49-F238E27FC236}">
                  <a16:creationId xmlns:a16="http://schemas.microsoft.com/office/drawing/2014/main" id="{3AFE7A07-A312-4531-8A34-A63950038C3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3" name="Straight Connector 402">
              <a:extLst>
                <a:ext uri="{FF2B5EF4-FFF2-40B4-BE49-F238E27FC236}">
                  <a16:creationId xmlns:a16="http://schemas.microsoft.com/office/drawing/2014/main" id="{7151B13D-D6E8-4F0F-8E7E-F986341C4A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3EAE0FD5-C5CD-4D4C-9302-44CFF36F0D5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05" name="Oval 404">
              <a:extLst>
                <a:ext uri="{FF2B5EF4-FFF2-40B4-BE49-F238E27FC236}">
                  <a16:creationId xmlns:a16="http://schemas.microsoft.com/office/drawing/2014/main" id="{3CD25D02-948C-453F-A1BD-3E180AE585B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Arc 405">
              <a:extLst>
                <a:ext uri="{FF2B5EF4-FFF2-40B4-BE49-F238E27FC236}">
                  <a16:creationId xmlns:a16="http://schemas.microsoft.com/office/drawing/2014/main" id="{D83E200D-1DAD-41F3-AE1E-70D4E978432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7" name="Arc 406">
              <a:extLst>
                <a:ext uri="{FF2B5EF4-FFF2-40B4-BE49-F238E27FC236}">
                  <a16:creationId xmlns:a16="http://schemas.microsoft.com/office/drawing/2014/main" id="{B46CF02B-F2EF-4C6F-B2F5-E9EABAE5795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8" name="Arc 407">
              <a:extLst>
                <a:ext uri="{FF2B5EF4-FFF2-40B4-BE49-F238E27FC236}">
                  <a16:creationId xmlns:a16="http://schemas.microsoft.com/office/drawing/2014/main" id="{18F093E2-2309-4DEF-B493-8BCD3E541B0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9" name="Arc 408">
              <a:extLst>
                <a:ext uri="{FF2B5EF4-FFF2-40B4-BE49-F238E27FC236}">
                  <a16:creationId xmlns:a16="http://schemas.microsoft.com/office/drawing/2014/main" id="{E6C760D8-03DD-4EAB-9A50-60EF6592FD4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0" name="Straight Connector 409">
              <a:extLst>
                <a:ext uri="{FF2B5EF4-FFF2-40B4-BE49-F238E27FC236}">
                  <a16:creationId xmlns:a16="http://schemas.microsoft.com/office/drawing/2014/main" id="{3F0B2C6F-470E-4194-A265-2D66E91E975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26388029-3C79-4D83-9DF3-9C062239C96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73942600-1D8D-4CDD-B95F-F0C54ED2ED3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13" name="Group 412">
            <a:extLst>
              <a:ext uri="{FF2B5EF4-FFF2-40B4-BE49-F238E27FC236}">
                <a16:creationId xmlns:a16="http://schemas.microsoft.com/office/drawing/2014/main" id="{275D7AAD-9101-4B7E-B94A-BEDC44952868}"/>
              </a:ext>
            </a:extLst>
          </p:cNvPr>
          <p:cNvGrpSpPr/>
          <p:nvPr/>
        </p:nvGrpSpPr>
        <p:grpSpPr>
          <a:xfrm rot="2540802">
            <a:off x="7364649" y="9525"/>
            <a:ext cx="544580" cy="346135"/>
            <a:chOff x="1459148" y="544749"/>
            <a:chExt cx="7412477" cy="5661498"/>
          </a:xfrm>
        </p:grpSpPr>
        <p:sp>
          <p:nvSpPr>
            <p:cNvPr id="414" name="Arc 413">
              <a:extLst>
                <a:ext uri="{FF2B5EF4-FFF2-40B4-BE49-F238E27FC236}">
                  <a16:creationId xmlns:a16="http://schemas.microsoft.com/office/drawing/2014/main" id="{38E7F44D-58CB-43AA-A0D8-2A4039D86E6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5" name="Straight Connector 414">
              <a:extLst>
                <a:ext uri="{FF2B5EF4-FFF2-40B4-BE49-F238E27FC236}">
                  <a16:creationId xmlns:a16="http://schemas.microsoft.com/office/drawing/2014/main" id="{6C331039-016B-4FBF-A709-E712893FEA4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16" name="Arc 415">
              <a:extLst>
                <a:ext uri="{FF2B5EF4-FFF2-40B4-BE49-F238E27FC236}">
                  <a16:creationId xmlns:a16="http://schemas.microsoft.com/office/drawing/2014/main" id="{0966193A-FE2B-4D86-AFCF-DFE5F21D0EB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7" name="Straight Connector 416">
              <a:extLst>
                <a:ext uri="{FF2B5EF4-FFF2-40B4-BE49-F238E27FC236}">
                  <a16:creationId xmlns:a16="http://schemas.microsoft.com/office/drawing/2014/main" id="{3945C5AC-E475-47E4-BD57-AA31DF66B49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E6AC90FE-8690-45A4-BA10-203A6F38B51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19" name="Oval 418">
              <a:extLst>
                <a:ext uri="{FF2B5EF4-FFF2-40B4-BE49-F238E27FC236}">
                  <a16:creationId xmlns:a16="http://schemas.microsoft.com/office/drawing/2014/main" id="{9DB1E257-BFB2-4383-BB91-D8F711017F8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Arc 419">
              <a:extLst>
                <a:ext uri="{FF2B5EF4-FFF2-40B4-BE49-F238E27FC236}">
                  <a16:creationId xmlns:a16="http://schemas.microsoft.com/office/drawing/2014/main" id="{70AFF689-704A-4E8E-AD69-2DC00CE197E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1" name="Arc 420">
              <a:extLst>
                <a:ext uri="{FF2B5EF4-FFF2-40B4-BE49-F238E27FC236}">
                  <a16:creationId xmlns:a16="http://schemas.microsoft.com/office/drawing/2014/main" id="{48823B68-4A3E-4FEF-A43A-620F21B29C1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2" name="Arc 421">
              <a:extLst>
                <a:ext uri="{FF2B5EF4-FFF2-40B4-BE49-F238E27FC236}">
                  <a16:creationId xmlns:a16="http://schemas.microsoft.com/office/drawing/2014/main" id="{D63CA623-CFB8-4919-9A47-71FF56B8B71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3" name="Arc 422">
              <a:extLst>
                <a:ext uri="{FF2B5EF4-FFF2-40B4-BE49-F238E27FC236}">
                  <a16:creationId xmlns:a16="http://schemas.microsoft.com/office/drawing/2014/main" id="{7BA83112-CECE-4A7D-8C9F-BCDB9CD14BF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4" name="Straight Connector 423">
              <a:extLst>
                <a:ext uri="{FF2B5EF4-FFF2-40B4-BE49-F238E27FC236}">
                  <a16:creationId xmlns:a16="http://schemas.microsoft.com/office/drawing/2014/main" id="{1393772B-C875-44ED-80AF-D1DBEEE55A9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777214F0-B61C-429E-AE59-54DC24152AD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C45AEE2E-14E8-4BA9-9EBB-D135AA238E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27" name="Group 426">
            <a:extLst>
              <a:ext uri="{FF2B5EF4-FFF2-40B4-BE49-F238E27FC236}">
                <a16:creationId xmlns:a16="http://schemas.microsoft.com/office/drawing/2014/main" id="{B07B59D7-0D30-414D-8500-2C7805633510}"/>
              </a:ext>
            </a:extLst>
          </p:cNvPr>
          <p:cNvGrpSpPr/>
          <p:nvPr/>
        </p:nvGrpSpPr>
        <p:grpSpPr>
          <a:xfrm rot="2540802">
            <a:off x="7678974" y="9525"/>
            <a:ext cx="544580" cy="346135"/>
            <a:chOff x="1459148" y="544749"/>
            <a:chExt cx="7412477" cy="5661498"/>
          </a:xfrm>
        </p:grpSpPr>
        <p:sp>
          <p:nvSpPr>
            <p:cNvPr id="428" name="Arc 427">
              <a:extLst>
                <a:ext uri="{FF2B5EF4-FFF2-40B4-BE49-F238E27FC236}">
                  <a16:creationId xmlns:a16="http://schemas.microsoft.com/office/drawing/2014/main" id="{CEDCAF52-7067-4F92-81A8-20273555140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9" name="Straight Connector 428">
              <a:extLst>
                <a:ext uri="{FF2B5EF4-FFF2-40B4-BE49-F238E27FC236}">
                  <a16:creationId xmlns:a16="http://schemas.microsoft.com/office/drawing/2014/main" id="{1EFAAD1F-D8ED-4F2E-8BDD-225B662E306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30" name="Arc 429">
              <a:extLst>
                <a:ext uri="{FF2B5EF4-FFF2-40B4-BE49-F238E27FC236}">
                  <a16:creationId xmlns:a16="http://schemas.microsoft.com/office/drawing/2014/main" id="{99FE4BFA-F27A-4C57-897F-659BD5381D8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1" name="Straight Connector 430">
              <a:extLst>
                <a:ext uri="{FF2B5EF4-FFF2-40B4-BE49-F238E27FC236}">
                  <a16:creationId xmlns:a16="http://schemas.microsoft.com/office/drawing/2014/main" id="{9C8ABB11-C58C-4A0D-8F9F-6D1080F46B6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E234A74B-223F-4304-B9EF-479AD10F62B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33" name="Oval 432">
              <a:extLst>
                <a:ext uri="{FF2B5EF4-FFF2-40B4-BE49-F238E27FC236}">
                  <a16:creationId xmlns:a16="http://schemas.microsoft.com/office/drawing/2014/main" id="{EB26CEBD-3F22-4B64-B2E7-403B879BF17B}"/>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Arc 433">
              <a:extLst>
                <a:ext uri="{FF2B5EF4-FFF2-40B4-BE49-F238E27FC236}">
                  <a16:creationId xmlns:a16="http://schemas.microsoft.com/office/drawing/2014/main" id="{AC74070C-F031-4843-9ACD-0FFDF36338C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5" name="Arc 434">
              <a:extLst>
                <a:ext uri="{FF2B5EF4-FFF2-40B4-BE49-F238E27FC236}">
                  <a16:creationId xmlns:a16="http://schemas.microsoft.com/office/drawing/2014/main" id="{4618C6A5-BE2B-44FC-8F24-B261B97262A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6" name="Arc 435">
              <a:extLst>
                <a:ext uri="{FF2B5EF4-FFF2-40B4-BE49-F238E27FC236}">
                  <a16:creationId xmlns:a16="http://schemas.microsoft.com/office/drawing/2014/main" id="{DD6E4403-04E8-4EBD-9D7D-08036ADA626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7" name="Arc 436">
              <a:extLst>
                <a:ext uri="{FF2B5EF4-FFF2-40B4-BE49-F238E27FC236}">
                  <a16:creationId xmlns:a16="http://schemas.microsoft.com/office/drawing/2014/main" id="{870AB959-818F-4CA4-A0AB-55A5F6FB86B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8" name="Straight Connector 437">
              <a:extLst>
                <a:ext uri="{FF2B5EF4-FFF2-40B4-BE49-F238E27FC236}">
                  <a16:creationId xmlns:a16="http://schemas.microsoft.com/office/drawing/2014/main" id="{71D7749C-D8F2-4343-A108-B380BD9009F0}"/>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CCE32791-0051-434C-B9B8-8E9A0D50F42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5D8CCDE9-2530-499E-AA4E-FBAFE3628E4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41" name="Group 440">
            <a:extLst>
              <a:ext uri="{FF2B5EF4-FFF2-40B4-BE49-F238E27FC236}">
                <a16:creationId xmlns:a16="http://schemas.microsoft.com/office/drawing/2014/main" id="{7ABAA86C-F226-4D07-85B5-97B9B736F397}"/>
              </a:ext>
            </a:extLst>
          </p:cNvPr>
          <p:cNvGrpSpPr/>
          <p:nvPr/>
        </p:nvGrpSpPr>
        <p:grpSpPr>
          <a:xfrm rot="2540802">
            <a:off x="7993299" y="9525"/>
            <a:ext cx="544580" cy="346135"/>
            <a:chOff x="1459148" y="544749"/>
            <a:chExt cx="7412477" cy="5661498"/>
          </a:xfrm>
        </p:grpSpPr>
        <p:sp>
          <p:nvSpPr>
            <p:cNvPr id="442" name="Arc 441">
              <a:extLst>
                <a:ext uri="{FF2B5EF4-FFF2-40B4-BE49-F238E27FC236}">
                  <a16:creationId xmlns:a16="http://schemas.microsoft.com/office/drawing/2014/main" id="{4A8F7A19-E6DD-4CD9-9F62-83F9203962F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3" name="Straight Connector 442">
              <a:extLst>
                <a:ext uri="{FF2B5EF4-FFF2-40B4-BE49-F238E27FC236}">
                  <a16:creationId xmlns:a16="http://schemas.microsoft.com/office/drawing/2014/main" id="{9814FF10-0F00-4AF5-80A1-799FB72931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44" name="Arc 443">
              <a:extLst>
                <a:ext uri="{FF2B5EF4-FFF2-40B4-BE49-F238E27FC236}">
                  <a16:creationId xmlns:a16="http://schemas.microsoft.com/office/drawing/2014/main" id="{7CADD40A-AC09-4782-8C9D-163572C062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5" name="Straight Connector 444">
              <a:extLst>
                <a:ext uri="{FF2B5EF4-FFF2-40B4-BE49-F238E27FC236}">
                  <a16:creationId xmlns:a16="http://schemas.microsoft.com/office/drawing/2014/main" id="{9357777B-CC69-425F-BFE6-E8BF2B8D005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7009E21E-D205-46A0-AF77-DCC96D98C2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47" name="Oval 446">
              <a:extLst>
                <a:ext uri="{FF2B5EF4-FFF2-40B4-BE49-F238E27FC236}">
                  <a16:creationId xmlns:a16="http://schemas.microsoft.com/office/drawing/2014/main" id="{B9C5148B-EA18-402D-91F5-E27A822D65D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Arc 447">
              <a:extLst>
                <a:ext uri="{FF2B5EF4-FFF2-40B4-BE49-F238E27FC236}">
                  <a16:creationId xmlns:a16="http://schemas.microsoft.com/office/drawing/2014/main" id="{DFC44E49-07CE-4C9F-A107-1CE0B2372FA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9" name="Arc 448">
              <a:extLst>
                <a:ext uri="{FF2B5EF4-FFF2-40B4-BE49-F238E27FC236}">
                  <a16:creationId xmlns:a16="http://schemas.microsoft.com/office/drawing/2014/main" id="{F9793E47-57FF-4924-80FE-182E437752B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0" name="Arc 449">
              <a:extLst>
                <a:ext uri="{FF2B5EF4-FFF2-40B4-BE49-F238E27FC236}">
                  <a16:creationId xmlns:a16="http://schemas.microsoft.com/office/drawing/2014/main" id="{AF1FABC3-57FC-470C-BD62-CB1C5642F9B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1" name="Arc 450">
              <a:extLst>
                <a:ext uri="{FF2B5EF4-FFF2-40B4-BE49-F238E27FC236}">
                  <a16:creationId xmlns:a16="http://schemas.microsoft.com/office/drawing/2014/main" id="{2A897A55-4792-40CB-A8C4-F43376A631B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2" name="Straight Connector 451">
              <a:extLst>
                <a:ext uri="{FF2B5EF4-FFF2-40B4-BE49-F238E27FC236}">
                  <a16:creationId xmlns:a16="http://schemas.microsoft.com/office/drawing/2014/main" id="{B326EB95-4E8F-4A9A-ACE2-73944DB8B24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1BC465DB-B2AB-409B-BEA2-E512A2B3CD0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54" name="Straight Connector 453">
              <a:extLst>
                <a:ext uri="{FF2B5EF4-FFF2-40B4-BE49-F238E27FC236}">
                  <a16:creationId xmlns:a16="http://schemas.microsoft.com/office/drawing/2014/main" id="{798FD770-8801-4EE0-8116-A7BF19B2D7B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55" name="Group 454">
            <a:extLst>
              <a:ext uri="{FF2B5EF4-FFF2-40B4-BE49-F238E27FC236}">
                <a16:creationId xmlns:a16="http://schemas.microsoft.com/office/drawing/2014/main" id="{91A474A7-EF45-4EE8-A090-37ABCE031EDC}"/>
              </a:ext>
            </a:extLst>
          </p:cNvPr>
          <p:cNvGrpSpPr/>
          <p:nvPr/>
        </p:nvGrpSpPr>
        <p:grpSpPr>
          <a:xfrm rot="2540802">
            <a:off x="8307624" y="9525"/>
            <a:ext cx="544580" cy="346135"/>
            <a:chOff x="1459148" y="544749"/>
            <a:chExt cx="7412477" cy="5661498"/>
          </a:xfrm>
        </p:grpSpPr>
        <p:sp>
          <p:nvSpPr>
            <p:cNvPr id="456" name="Arc 455">
              <a:extLst>
                <a:ext uri="{FF2B5EF4-FFF2-40B4-BE49-F238E27FC236}">
                  <a16:creationId xmlns:a16="http://schemas.microsoft.com/office/drawing/2014/main" id="{2189078F-3563-4E49-B4B8-48CA55B3711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7" name="Straight Connector 456">
              <a:extLst>
                <a:ext uri="{FF2B5EF4-FFF2-40B4-BE49-F238E27FC236}">
                  <a16:creationId xmlns:a16="http://schemas.microsoft.com/office/drawing/2014/main" id="{22BAEA4C-724A-4B2F-836C-0AA2D56D53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58" name="Arc 457">
              <a:extLst>
                <a:ext uri="{FF2B5EF4-FFF2-40B4-BE49-F238E27FC236}">
                  <a16:creationId xmlns:a16="http://schemas.microsoft.com/office/drawing/2014/main" id="{0FD9A6DB-993E-411C-8F4A-645B1761293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9" name="Straight Connector 458">
              <a:extLst>
                <a:ext uri="{FF2B5EF4-FFF2-40B4-BE49-F238E27FC236}">
                  <a16:creationId xmlns:a16="http://schemas.microsoft.com/office/drawing/2014/main" id="{0038875F-FA65-4E63-8809-81E989E7DA5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2E9B49CE-3D67-4702-9F59-3C93BD4A51A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61" name="Oval 460">
              <a:extLst>
                <a:ext uri="{FF2B5EF4-FFF2-40B4-BE49-F238E27FC236}">
                  <a16:creationId xmlns:a16="http://schemas.microsoft.com/office/drawing/2014/main" id="{8EC11630-7896-4A6E-B5B4-8F2E677DE6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Arc 461">
              <a:extLst>
                <a:ext uri="{FF2B5EF4-FFF2-40B4-BE49-F238E27FC236}">
                  <a16:creationId xmlns:a16="http://schemas.microsoft.com/office/drawing/2014/main" id="{A8D90B51-6A55-4F11-9E84-55F117675E3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3" name="Arc 462">
              <a:extLst>
                <a:ext uri="{FF2B5EF4-FFF2-40B4-BE49-F238E27FC236}">
                  <a16:creationId xmlns:a16="http://schemas.microsoft.com/office/drawing/2014/main" id="{DFC1A091-F112-4EE1-8A22-56A9830C423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4" name="Arc 463">
              <a:extLst>
                <a:ext uri="{FF2B5EF4-FFF2-40B4-BE49-F238E27FC236}">
                  <a16:creationId xmlns:a16="http://schemas.microsoft.com/office/drawing/2014/main" id="{A5FA629D-D2DF-4268-B8F9-68CB423A64C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5" name="Arc 464">
              <a:extLst>
                <a:ext uri="{FF2B5EF4-FFF2-40B4-BE49-F238E27FC236}">
                  <a16:creationId xmlns:a16="http://schemas.microsoft.com/office/drawing/2014/main" id="{0B1331AE-A501-4AD3-A539-59AC4C1A2DC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6" name="Straight Connector 465">
              <a:extLst>
                <a:ext uri="{FF2B5EF4-FFF2-40B4-BE49-F238E27FC236}">
                  <a16:creationId xmlns:a16="http://schemas.microsoft.com/office/drawing/2014/main" id="{D74FCFF1-B2E7-4185-A383-90E345EDB2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F53922B8-C4D9-4D8B-90E8-0AF5AA122FD7}"/>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6422A2EE-456C-42DD-B5FD-B4AD48D9833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69" name="Group 468">
            <a:extLst>
              <a:ext uri="{FF2B5EF4-FFF2-40B4-BE49-F238E27FC236}">
                <a16:creationId xmlns:a16="http://schemas.microsoft.com/office/drawing/2014/main" id="{745E3AFE-0C1F-49F7-9B70-0E556FF40D55}"/>
              </a:ext>
            </a:extLst>
          </p:cNvPr>
          <p:cNvGrpSpPr/>
          <p:nvPr/>
        </p:nvGrpSpPr>
        <p:grpSpPr>
          <a:xfrm rot="2540802">
            <a:off x="8621949" y="9525"/>
            <a:ext cx="544580" cy="346135"/>
            <a:chOff x="1459148" y="544749"/>
            <a:chExt cx="7412477" cy="5661498"/>
          </a:xfrm>
        </p:grpSpPr>
        <p:sp>
          <p:nvSpPr>
            <p:cNvPr id="470" name="Arc 469">
              <a:extLst>
                <a:ext uri="{FF2B5EF4-FFF2-40B4-BE49-F238E27FC236}">
                  <a16:creationId xmlns:a16="http://schemas.microsoft.com/office/drawing/2014/main" id="{588B71C5-92E9-4A5D-87AD-AD83195C4B9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1" name="Straight Connector 470">
              <a:extLst>
                <a:ext uri="{FF2B5EF4-FFF2-40B4-BE49-F238E27FC236}">
                  <a16:creationId xmlns:a16="http://schemas.microsoft.com/office/drawing/2014/main" id="{F6877141-1786-4ECD-B847-1CF40781BBB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72" name="Arc 471">
              <a:extLst>
                <a:ext uri="{FF2B5EF4-FFF2-40B4-BE49-F238E27FC236}">
                  <a16:creationId xmlns:a16="http://schemas.microsoft.com/office/drawing/2014/main" id="{C8F85F17-0930-43CC-9E71-D6FD73184A5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3" name="Straight Connector 472">
              <a:extLst>
                <a:ext uri="{FF2B5EF4-FFF2-40B4-BE49-F238E27FC236}">
                  <a16:creationId xmlns:a16="http://schemas.microsoft.com/office/drawing/2014/main" id="{E62D9280-0E58-4332-82AF-848D64DADC5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C5CCB828-7AF0-45B3-93C4-3BD58A54876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75" name="Oval 474">
              <a:extLst>
                <a:ext uri="{FF2B5EF4-FFF2-40B4-BE49-F238E27FC236}">
                  <a16:creationId xmlns:a16="http://schemas.microsoft.com/office/drawing/2014/main" id="{77B04858-AEE4-420D-B95E-78E5CE2534B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Arc 475">
              <a:extLst>
                <a:ext uri="{FF2B5EF4-FFF2-40B4-BE49-F238E27FC236}">
                  <a16:creationId xmlns:a16="http://schemas.microsoft.com/office/drawing/2014/main" id="{95F1D5FA-D988-4DA4-8987-EFE0E2A6B1A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7" name="Arc 476">
              <a:extLst>
                <a:ext uri="{FF2B5EF4-FFF2-40B4-BE49-F238E27FC236}">
                  <a16:creationId xmlns:a16="http://schemas.microsoft.com/office/drawing/2014/main" id="{7A0447AF-737E-450D-A623-46658BF0F04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8" name="Arc 477">
              <a:extLst>
                <a:ext uri="{FF2B5EF4-FFF2-40B4-BE49-F238E27FC236}">
                  <a16:creationId xmlns:a16="http://schemas.microsoft.com/office/drawing/2014/main" id="{E96ED8DC-C296-4BFF-B814-14DC5308F07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9" name="Arc 478">
              <a:extLst>
                <a:ext uri="{FF2B5EF4-FFF2-40B4-BE49-F238E27FC236}">
                  <a16:creationId xmlns:a16="http://schemas.microsoft.com/office/drawing/2014/main" id="{4A0F2238-3900-4A5C-9333-69424CFB7F4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0" name="Straight Connector 479">
              <a:extLst>
                <a:ext uri="{FF2B5EF4-FFF2-40B4-BE49-F238E27FC236}">
                  <a16:creationId xmlns:a16="http://schemas.microsoft.com/office/drawing/2014/main" id="{29290EC7-A182-45B6-97C7-31CB73C28ED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83C0A7F7-36E2-41A5-AB61-6C6555D4C0D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963D9268-8DCF-425E-B3FE-84229ACF130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83" name="Group 482">
            <a:extLst>
              <a:ext uri="{FF2B5EF4-FFF2-40B4-BE49-F238E27FC236}">
                <a16:creationId xmlns:a16="http://schemas.microsoft.com/office/drawing/2014/main" id="{01D2DCE4-80F6-41DA-8335-54F0AAAFA4FC}"/>
              </a:ext>
            </a:extLst>
          </p:cNvPr>
          <p:cNvGrpSpPr/>
          <p:nvPr/>
        </p:nvGrpSpPr>
        <p:grpSpPr>
          <a:xfrm rot="2540802">
            <a:off x="8936274" y="9525"/>
            <a:ext cx="544580" cy="346135"/>
            <a:chOff x="1459148" y="544749"/>
            <a:chExt cx="7412477" cy="5661498"/>
          </a:xfrm>
        </p:grpSpPr>
        <p:sp>
          <p:nvSpPr>
            <p:cNvPr id="484" name="Arc 483">
              <a:extLst>
                <a:ext uri="{FF2B5EF4-FFF2-40B4-BE49-F238E27FC236}">
                  <a16:creationId xmlns:a16="http://schemas.microsoft.com/office/drawing/2014/main" id="{1E3E8CC4-BA04-4A34-A07C-DE21FC6EAF3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5" name="Straight Connector 484">
              <a:extLst>
                <a:ext uri="{FF2B5EF4-FFF2-40B4-BE49-F238E27FC236}">
                  <a16:creationId xmlns:a16="http://schemas.microsoft.com/office/drawing/2014/main" id="{AB6859B5-D8B2-4DD6-906E-1C180B684B2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86" name="Arc 485">
              <a:extLst>
                <a:ext uri="{FF2B5EF4-FFF2-40B4-BE49-F238E27FC236}">
                  <a16:creationId xmlns:a16="http://schemas.microsoft.com/office/drawing/2014/main" id="{06D69E51-061B-4B17-809B-8BCCB262DE0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7" name="Straight Connector 486">
              <a:extLst>
                <a:ext uri="{FF2B5EF4-FFF2-40B4-BE49-F238E27FC236}">
                  <a16:creationId xmlns:a16="http://schemas.microsoft.com/office/drawing/2014/main" id="{59869DC4-7FC9-419B-9F7A-BF809141A8F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3E557B70-B745-491B-9DDF-D5439F5EE51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89" name="Oval 488">
              <a:extLst>
                <a:ext uri="{FF2B5EF4-FFF2-40B4-BE49-F238E27FC236}">
                  <a16:creationId xmlns:a16="http://schemas.microsoft.com/office/drawing/2014/main" id="{AC00802B-B655-4209-98BA-A764DEC56D5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Arc 489">
              <a:extLst>
                <a:ext uri="{FF2B5EF4-FFF2-40B4-BE49-F238E27FC236}">
                  <a16:creationId xmlns:a16="http://schemas.microsoft.com/office/drawing/2014/main" id="{67194F61-6011-4475-BA14-1CD25C253F8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1" name="Arc 490">
              <a:extLst>
                <a:ext uri="{FF2B5EF4-FFF2-40B4-BE49-F238E27FC236}">
                  <a16:creationId xmlns:a16="http://schemas.microsoft.com/office/drawing/2014/main" id="{3BAE05D9-7784-4861-8F2F-14578B17E88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2" name="Arc 491">
              <a:extLst>
                <a:ext uri="{FF2B5EF4-FFF2-40B4-BE49-F238E27FC236}">
                  <a16:creationId xmlns:a16="http://schemas.microsoft.com/office/drawing/2014/main" id="{2B6345F7-2633-438D-B747-A0E41DF4488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3" name="Arc 492">
              <a:extLst>
                <a:ext uri="{FF2B5EF4-FFF2-40B4-BE49-F238E27FC236}">
                  <a16:creationId xmlns:a16="http://schemas.microsoft.com/office/drawing/2014/main" id="{B6DB3166-BE14-4180-A4C0-10760FD7AB4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4" name="Straight Connector 493">
              <a:extLst>
                <a:ext uri="{FF2B5EF4-FFF2-40B4-BE49-F238E27FC236}">
                  <a16:creationId xmlns:a16="http://schemas.microsoft.com/office/drawing/2014/main" id="{6714EB1F-C83C-4E98-B62D-A903065B3F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76799996-A7EC-4869-8683-934BE0B1520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45047946-6301-4BD4-97C1-0977692FC0E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50D77CC4-C718-4D23-A2DE-5EFFD6C44DAE}"/>
              </a:ext>
            </a:extLst>
          </p:cNvPr>
          <p:cNvGrpSpPr/>
          <p:nvPr/>
        </p:nvGrpSpPr>
        <p:grpSpPr>
          <a:xfrm rot="2540802">
            <a:off x="9250599" y="9525"/>
            <a:ext cx="544580" cy="346135"/>
            <a:chOff x="1459148" y="544749"/>
            <a:chExt cx="7412477" cy="5661498"/>
          </a:xfrm>
        </p:grpSpPr>
        <p:sp>
          <p:nvSpPr>
            <p:cNvPr id="498" name="Arc 497">
              <a:extLst>
                <a:ext uri="{FF2B5EF4-FFF2-40B4-BE49-F238E27FC236}">
                  <a16:creationId xmlns:a16="http://schemas.microsoft.com/office/drawing/2014/main" id="{90D002E4-F566-4226-98D4-CF1944AA66B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9" name="Straight Connector 498">
              <a:extLst>
                <a:ext uri="{FF2B5EF4-FFF2-40B4-BE49-F238E27FC236}">
                  <a16:creationId xmlns:a16="http://schemas.microsoft.com/office/drawing/2014/main" id="{73FC898C-4B28-434C-9D66-B7482F0039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00" name="Arc 499">
              <a:extLst>
                <a:ext uri="{FF2B5EF4-FFF2-40B4-BE49-F238E27FC236}">
                  <a16:creationId xmlns:a16="http://schemas.microsoft.com/office/drawing/2014/main" id="{8CBFACF1-D6E3-4294-B287-5F1369D780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1" name="Straight Connector 500">
              <a:extLst>
                <a:ext uri="{FF2B5EF4-FFF2-40B4-BE49-F238E27FC236}">
                  <a16:creationId xmlns:a16="http://schemas.microsoft.com/office/drawing/2014/main" id="{0FE4F2E9-0EA4-45FF-BECE-903E53A3564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194998AD-0C8E-4174-887A-24AEE49985C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03" name="Oval 502">
              <a:extLst>
                <a:ext uri="{FF2B5EF4-FFF2-40B4-BE49-F238E27FC236}">
                  <a16:creationId xmlns:a16="http://schemas.microsoft.com/office/drawing/2014/main" id="{7FC04A2E-1C30-4791-805E-43D9588166A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Arc 503">
              <a:extLst>
                <a:ext uri="{FF2B5EF4-FFF2-40B4-BE49-F238E27FC236}">
                  <a16:creationId xmlns:a16="http://schemas.microsoft.com/office/drawing/2014/main" id="{9038251D-6AC8-4484-85EF-60C72600101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5" name="Arc 504">
              <a:extLst>
                <a:ext uri="{FF2B5EF4-FFF2-40B4-BE49-F238E27FC236}">
                  <a16:creationId xmlns:a16="http://schemas.microsoft.com/office/drawing/2014/main" id="{05080627-38AF-4E9E-8AF3-1F631DB44EE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6" name="Arc 505">
              <a:extLst>
                <a:ext uri="{FF2B5EF4-FFF2-40B4-BE49-F238E27FC236}">
                  <a16:creationId xmlns:a16="http://schemas.microsoft.com/office/drawing/2014/main" id="{9A22DD92-4A6C-413A-87D2-8B424220909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7" name="Arc 506">
              <a:extLst>
                <a:ext uri="{FF2B5EF4-FFF2-40B4-BE49-F238E27FC236}">
                  <a16:creationId xmlns:a16="http://schemas.microsoft.com/office/drawing/2014/main" id="{DFEEB418-C240-49AA-B1FF-AF1E36AF647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8" name="Straight Connector 507">
              <a:extLst>
                <a:ext uri="{FF2B5EF4-FFF2-40B4-BE49-F238E27FC236}">
                  <a16:creationId xmlns:a16="http://schemas.microsoft.com/office/drawing/2014/main" id="{CB4C8D31-DF6C-41BC-9309-A077591D81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876C3C85-FBBF-4A02-A5E9-7179A728B01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60520528-834F-49A0-9E05-6273BEE6358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11" name="Group 510">
            <a:extLst>
              <a:ext uri="{FF2B5EF4-FFF2-40B4-BE49-F238E27FC236}">
                <a16:creationId xmlns:a16="http://schemas.microsoft.com/office/drawing/2014/main" id="{35EA2847-6E82-49A9-AB73-253A73401B93}"/>
              </a:ext>
            </a:extLst>
          </p:cNvPr>
          <p:cNvGrpSpPr/>
          <p:nvPr/>
        </p:nvGrpSpPr>
        <p:grpSpPr>
          <a:xfrm rot="2540802">
            <a:off x="9564924" y="9525"/>
            <a:ext cx="544580" cy="346135"/>
            <a:chOff x="1459148" y="544749"/>
            <a:chExt cx="7412477" cy="5661498"/>
          </a:xfrm>
        </p:grpSpPr>
        <p:sp>
          <p:nvSpPr>
            <p:cNvPr id="512" name="Arc 511">
              <a:extLst>
                <a:ext uri="{FF2B5EF4-FFF2-40B4-BE49-F238E27FC236}">
                  <a16:creationId xmlns:a16="http://schemas.microsoft.com/office/drawing/2014/main" id="{91755E74-8836-457A-B41E-134A1862C5C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3" name="Straight Connector 512">
              <a:extLst>
                <a:ext uri="{FF2B5EF4-FFF2-40B4-BE49-F238E27FC236}">
                  <a16:creationId xmlns:a16="http://schemas.microsoft.com/office/drawing/2014/main" id="{775E5C2A-1832-4E91-B0D6-6A2ED9D29E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14" name="Arc 513">
              <a:extLst>
                <a:ext uri="{FF2B5EF4-FFF2-40B4-BE49-F238E27FC236}">
                  <a16:creationId xmlns:a16="http://schemas.microsoft.com/office/drawing/2014/main" id="{D3866A89-CFD0-4407-B76A-3662E5C3DED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5" name="Straight Connector 514">
              <a:extLst>
                <a:ext uri="{FF2B5EF4-FFF2-40B4-BE49-F238E27FC236}">
                  <a16:creationId xmlns:a16="http://schemas.microsoft.com/office/drawing/2014/main" id="{345008A3-2077-464E-BF02-645CE147B51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16" name="Straight Connector 515">
              <a:extLst>
                <a:ext uri="{FF2B5EF4-FFF2-40B4-BE49-F238E27FC236}">
                  <a16:creationId xmlns:a16="http://schemas.microsoft.com/office/drawing/2014/main" id="{E3A84174-8DFD-42B4-A1C9-E6BBF1C807D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17" name="Oval 516">
              <a:extLst>
                <a:ext uri="{FF2B5EF4-FFF2-40B4-BE49-F238E27FC236}">
                  <a16:creationId xmlns:a16="http://schemas.microsoft.com/office/drawing/2014/main" id="{8B14771F-3EAA-4D0F-93E1-107C3576897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Arc 517">
              <a:extLst>
                <a:ext uri="{FF2B5EF4-FFF2-40B4-BE49-F238E27FC236}">
                  <a16:creationId xmlns:a16="http://schemas.microsoft.com/office/drawing/2014/main" id="{E50738B0-8769-4D29-A5D2-0A9F931E0A2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9" name="Arc 518">
              <a:extLst>
                <a:ext uri="{FF2B5EF4-FFF2-40B4-BE49-F238E27FC236}">
                  <a16:creationId xmlns:a16="http://schemas.microsoft.com/office/drawing/2014/main" id="{02F5B4B0-4FA5-4521-A4EC-F7B1A130012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0" name="Arc 519">
              <a:extLst>
                <a:ext uri="{FF2B5EF4-FFF2-40B4-BE49-F238E27FC236}">
                  <a16:creationId xmlns:a16="http://schemas.microsoft.com/office/drawing/2014/main" id="{F24AE82D-3629-413D-AB71-1E3874D4301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1" name="Arc 520">
              <a:extLst>
                <a:ext uri="{FF2B5EF4-FFF2-40B4-BE49-F238E27FC236}">
                  <a16:creationId xmlns:a16="http://schemas.microsoft.com/office/drawing/2014/main" id="{ABB36CC2-F49E-4CEE-8DCA-39EAEF28D43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2" name="Straight Connector 521">
              <a:extLst>
                <a:ext uri="{FF2B5EF4-FFF2-40B4-BE49-F238E27FC236}">
                  <a16:creationId xmlns:a16="http://schemas.microsoft.com/office/drawing/2014/main" id="{F79A1E5E-184D-4D7C-95B1-C98B541F26D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70E50AD5-16A1-4E6C-A05C-C413F527509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24" name="Straight Connector 523">
              <a:extLst>
                <a:ext uri="{FF2B5EF4-FFF2-40B4-BE49-F238E27FC236}">
                  <a16:creationId xmlns:a16="http://schemas.microsoft.com/office/drawing/2014/main" id="{7A26CE38-1EAA-4971-A9A7-1EB281F6634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25" name="Group 524">
            <a:extLst>
              <a:ext uri="{FF2B5EF4-FFF2-40B4-BE49-F238E27FC236}">
                <a16:creationId xmlns:a16="http://schemas.microsoft.com/office/drawing/2014/main" id="{937A9E31-21D8-4D55-8DF5-3BCF5AF0713A}"/>
              </a:ext>
            </a:extLst>
          </p:cNvPr>
          <p:cNvGrpSpPr/>
          <p:nvPr/>
        </p:nvGrpSpPr>
        <p:grpSpPr>
          <a:xfrm rot="2540802">
            <a:off x="9879249" y="9525"/>
            <a:ext cx="544580" cy="346135"/>
            <a:chOff x="1459148" y="544749"/>
            <a:chExt cx="7412477" cy="5661498"/>
          </a:xfrm>
        </p:grpSpPr>
        <p:sp>
          <p:nvSpPr>
            <p:cNvPr id="526" name="Arc 525">
              <a:extLst>
                <a:ext uri="{FF2B5EF4-FFF2-40B4-BE49-F238E27FC236}">
                  <a16:creationId xmlns:a16="http://schemas.microsoft.com/office/drawing/2014/main" id="{81BE252B-5C30-40D5-8142-4E17F71037A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7" name="Straight Connector 526">
              <a:extLst>
                <a:ext uri="{FF2B5EF4-FFF2-40B4-BE49-F238E27FC236}">
                  <a16:creationId xmlns:a16="http://schemas.microsoft.com/office/drawing/2014/main" id="{DAA4F7BE-AC31-4E1D-9BB7-EA847EC83C0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28" name="Arc 527">
              <a:extLst>
                <a:ext uri="{FF2B5EF4-FFF2-40B4-BE49-F238E27FC236}">
                  <a16:creationId xmlns:a16="http://schemas.microsoft.com/office/drawing/2014/main" id="{F9658362-3A16-4083-B927-C788E41D408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9" name="Straight Connector 528">
              <a:extLst>
                <a:ext uri="{FF2B5EF4-FFF2-40B4-BE49-F238E27FC236}">
                  <a16:creationId xmlns:a16="http://schemas.microsoft.com/office/drawing/2014/main" id="{C32595D0-3F34-4860-A9FC-EFEB0438C72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8B93D0A3-65DC-4ED9-8B07-5B20050B591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31" name="Oval 530">
              <a:extLst>
                <a:ext uri="{FF2B5EF4-FFF2-40B4-BE49-F238E27FC236}">
                  <a16:creationId xmlns:a16="http://schemas.microsoft.com/office/drawing/2014/main" id="{E3FFCCC5-4884-4BB5-B517-BEEA8002FB0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Arc 531">
              <a:extLst>
                <a:ext uri="{FF2B5EF4-FFF2-40B4-BE49-F238E27FC236}">
                  <a16:creationId xmlns:a16="http://schemas.microsoft.com/office/drawing/2014/main" id="{C40A1F37-3E19-454C-9ED2-BE41DE37EE8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3" name="Arc 532">
              <a:extLst>
                <a:ext uri="{FF2B5EF4-FFF2-40B4-BE49-F238E27FC236}">
                  <a16:creationId xmlns:a16="http://schemas.microsoft.com/office/drawing/2014/main" id="{5E6D2923-6608-4C0B-94D1-516570B854B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4" name="Arc 533">
              <a:extLst>
                <a:ext uri="{FF2B5EF4-FFF2-40B4-BE49-F238E27FC236}">
                  <a16:creationId xmlns:a16="http://schemas.microsoft.com/office/drawing/2014/main" id="{F751E141-3E50-428B-909F-D6545D701E8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5" name="Arc 534">
              <a:extLst>
                <a:ext uri="{FF2B5EF4-FFF2-40B4-BE49-F238E27FC236}">
                  <a16:creationId xmlns:a16="http://schemas.microsoft.com/office/drawing/2014/main" id="{58AFAB2A-6BCC-44C9-B0C3-C546D2460F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6" name="Straight Connector 535">
              <a:extLst>
                <a:ext uri="{FF2B5EF4-FFF2-40B4-BE49-F238E27FC236}">
                  <a16:creationId xmlns:a16="http://schemas.microsoft.com/office/drawing/2014/main" id="{214C5BBE-1A4E-484D-AD3E-F3F38BFB344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6D1FCC1-8041-4356-94E8-F13B7AEDF61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D9CD60E0-1578-40F9-8EB3-6A498AAE981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39" name="Group 538">
            <a:extLst>
              <a:ext uri="{FF2B5EF4-FFF2-40B4-BE49-F238E27FC236}">
                <a16:creationId xmlns:a16="http://schemas.microsoft.com/office/drawing/2014/main" id="{FA42561F-70F9-431F-984A-92D020A37C4B}"/>
              </a:ext>
            </a:extLst>
          </p:cNvPr>
          <p:cNvGrpSpPr/>
          <p:nvPr/>
        </p:nvGrpSpPr>
        <p:grpSpPr>
          <a:xfrm rot="2540802">
            <a:off x="10193574" y="9525"/>
            <a:ext cx="544580" cy="346135"/>
            <a:chOff x="1459148" y="544749"/>
            <a:chExt cx="7412477" cy="5661498"/>
          </a:xfrm>
        </p:grpSpPr>
        <p:sp>
          <p:nvSpPr>
            <p:cNvPr id="540" name="Arc 539">
              <a:extLst>
                <a:ext uri="{FF2B5EF4-FFF2-40B4-BE49-F238E27FC236}">
                  <a16:creationId xmlns:a16="http://schemas.microsoft.com/office/drawing/2014/main" id="{02D08841-EB96-4EE5-A183-8857427769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1" name="Straight Connector 540">
              <a:extLst>
                <a:ext uri="{FF2B5EF4-FFF2-40B4-BE49-F238E27FC236}">
                  <a16:creationId xmlns:a16="http://schemas.microsoft.com/office/drawing/2014/main" id="{8ADF16C3-016D-4F5A-9E3D-C4E8DFEA279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42" name="Arc 541">
              <a:extLst>
                <a:ext uri="{FF2B5EF4-FFF2-40B4-BE49-F238E27FC236}">
                  <a16:creationId xmlns:a16="http://schemas.microsoft.com/office/drawing/2014/main" id="{AEA55F75-BA50-4CA3-A3D1-4A0D62AE3CB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3" name="Straight Connector 542">
              <a:extLst>
                <a:ext uri="{FF2B5EF4-FFF2-40B4-BE49-F238E27FC236}">
                  <a16:creationId xmlns:a16="http://schemas.microsoft.com/office/drawing/2014/main" id="{8868118B-1B74-4FA0-AEF4-62B12D25AC4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44" name="Straight Connector 543">
              <a:extLst>
                <a:ext uri="{FF2B5EF4-FFF2-40B4-BE49-F238E27FC236}">
                  <a16:creationId xmlns:a16="http://schemas.microsoft.com/office/drawing/2014/main" id="{E9740EF3-E970-4565-B3E4-31C7E1A4647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82D77160-8A2C-43ED-A8FA-17228B32B7F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Arc 545">
              <a:extLst>
                <a:ext uri="{FF2B5EF4-FFF2-40B4-BE49-F238E27FC236}">
                  <a16:creationId xmlns:a16="http://schemas.microsoft.com/office/drawing/2014/main" id="{311EEEF9-E21D-4330-A730-170BB9F62F8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7" name="Arc 546">
              <a:extLst>
                <a:ext uri="{FF2B5EF4-FFF2-40B4-BE49-F238E27FC236}">
                  <a16:creationId xmlns:a16="http://schemas.microsoft.com/office/drawing/2014/main" id="{632B9EE0-B44E-494A-8B56-5FE8FF82E0F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8" name="Arc 547">
              <a:extLst>
                <a:ext uri="{FF2B5EF4-FFF2-40B4-BE49-F238E27FC236}">
                  <a16:creationId xmlns:a16="http://schemas.microsoft.com/office/drawing/2014/main" id="{4D74DA5B-05C6-4E6C-9394-7B88A60BD9F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9" name="Arc 548">
              <a:extLst>
                <a:ext uri="{FF2B5EF4-FFF2-40B4-BE49-F238E27FC236}">
                  <a16:creationId xmlns:a16="http://schemas.microsoft.com/office/drawing/2014/main" id="{2B988593-39A8-45E6-ABCC-0B3B004908D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0" name="Straight Connector 549">
              <a:extLst>
                <a:ext uri="{FF2B5EF4-FFF2-40B4-BE49-F238E27FC236}">
                  <a16:creationId xmlns:a16="http://schemas.microsoft.com/office/drawing/2014/main" id="{507007A1-4421-4A57-8D23-C8BF7249178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4E9279E0-2A54-476E-9229-7836113458F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E300D0E2-DD24-437B-8AAE-47AB27E2364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53" name="Group 552">
            <a:extLst>
              <a:ext uri="{FF2B5EF4-FFF2-40B4-BE49-F238E27FC236}">
                <a16:creationId xmlns:a16="http://schemas.microsoft.com/office/drawing/2014/main" id="{84FE1CDF-3DFE-4C4E-B3E0-5350613E89C8}"/>
              </a:ext>
            </a:extLst>
          </p:cNvPr>
          <p:cNvGrpSpPr/>
          <p:nvPr/>
        </p:nvGrpSpPr>
        <p:grpSpPr>
          <a:xfrm rot="2540802">
            <a:off x="10507899" y="9525"/>
            <a:ext cx="544580" cy="346135"/>
            <a:chOff x="1459148" y="544749"/>
            <a:chExt cx="7412477" cy="5661498"/>
          </a:xfrm>
        </p:grpSpPr>
        <p:sp>
          <p:nvSpPr>
            <p:cNvPr id="554" name="Arc 553">
              <a:extLst>
                <a:ext uri="{FF2B5EF4-FFF2-40B4-BE49-F238E27FC236}">
                  <a16:creationId xmlns:a16="http://schemas.microsoft.com/office/drawing/2014/main" id="{8FA8E209-C8AA-4E94-BC82-406037F0DB1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5" name="Straight Connector 554">
              <a:extLst>
                <a:ext uri="{FF2B5EF4-FFF2-40B4-BE49-F238E27FC236}">
                  <a16:creationId xmlns:a16="http://schemas.microsoft.com/office/drawing/2014/main" id="{CB805337-797C-4749-8B3B-ECC77C2899A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56" name="Arc 555">
              <a:extLst>
                <a:ext uri="{FF2B5EF4-FFF2-40B4-BE49-F238E27FC236}">
                  <a16:creationId xmlns:a16="http://schemas.microsoft.com/office/drawing/2014/main" id="{CCCCA19F-3315-43AE-8C97-CF08F877DD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7" name="Straight Connector 556">
              <a:extLst>
                <a:ext uri="{FF2B5EF4-FFF2-40B4-BE49-F238E27FC236}">
                  <a16:creationId xmlns:a16="http://schemas.microsoft.com/office/drawing/2014/main" id="{73990B9E-3860-4130-B2D8-D4D918FBF30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58" name="Straight Connector 557">
              <a:extLst>
                <a:ext uri="{FF2B5EF4-FFF2-40B4-BE49-F238E27FC236}">
                  <a16:creationId xmlns:a16="http://schemas.microsoft.com/office/drawing/2014/main" id="{5CE22504-FE0D-4F0C-B926-47C9900DF13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59" name="Oval 558">
              <a:extLst>
                <a:ext uri="{FF2B5EF4-FFF2-40B4-BE49-F238E27FC236}">
                  <a16:creationId xmlns:a16="http://schemas.microsoft.com/office/drawing/2014/main" id="{C9B37E2B-7995-48D4-8070-31B7CD2903A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Arc 559">
              <a:extLst>
                <a:ext uri="{FF2B5EF4-FFF2-40B4-BE49-F238E27FC236}">
                  <a16:creationId xmlns:a16="http://schemas.microsoft.com/office/drawing/2014/main" id="{EAAEDB96-149B-4BE5-8C47-1177F1A124C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1" name="Arc 560">
              <a:extLst>
                <a:ext uri="{FF2B5EF4-FFF2-40B4-BE49-F238E27FC236}">
                  <a16:creationId xmlns:a16="http://schemas.microsoft.com/office/drawing/2014/main" id="{DD6FB3A1-2B5A-48A1-9F43-1178B0860B7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2" name="Arc 561">
              <a:extLst>
                <a:ext uri="{FF2B5EF4-FFF2-40B4-BE49-F238E27FC236}">
                  <a16:creationId xmlns:a16="http://schemas.microsoft.com/office/drawing/2014/main" id="{325F4E01-A148-4A3E-B4FD-6B2C4C09563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3" name="Arc 562">
              <a:extLst>
                <a:ext uri="{FF2B5EF4-FFF2-40B4-BE49-F238E27FC236}">
                  <a16:creationId xmlns:a16="http://schemas.microsoft.com/office/drawing/2014/main" id="{851809FD-ED7A-41D1-8711-BD070CACE95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4" name="Straight Connector 563">
              <a:extLst>
                <a:ext uri="{FF2B5EF4-FFF2-40B4-BE49-F238E27FC236}">
                  <a16:creationId xmlns:a16="http://schemas.microsoft.com/office/drawing/2014/main" id="{27EE7C51-17D8-4E46-8254-9A74C3A00E7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2D669687-5032-49F6-A88B-40A02F71C33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9932FD13-F26B-4BF6-A038-F13EC3FCA11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67" name="Group 566">
            <a:extLst>
              <a:ext uri="{FF2B5EF4-FFF2-40B4-BE49-F238E27FC236}">
                <a16:creationId xmlns:a16="http://schemas.microsoft.com/office/drawing/2014/main" id="{C029C047-3E3F-40CA-B420-A883F0B24D5A}"/>
              </a:ext>
            </a:extLst>
          </p:cNvPr>
          <p:cNvGrpSpPr/>
          <p:nvPr/>
        </p:nvGrpSpPr>
        <p:grpSpPr>
          <a:xfrm rot="2540802">
            <a:off x="10822224" y="9525"/>
            <a:ext cx="544580" cy="346135"/>
            <a:chOff x="1459148" y="544749"/>
            <a:chExt cx="7412477" cy="5661498"/>
          </a:xfrm>
        </p:grpSpPr>
        <p:sp>
          <p:nvSpPr>
            <p:cNvPr id="568" name="Arc 567">
              <a:extLst>
                <a:ext uri="{FF2B5EF4-FFF2-40B4-BE49-F238E27FC236}">
                  <a16:creationId xmlns:a16="http://schemas.microsoft.com/office/drawing/2014/main" id="{1F27E22D-2D74-4477-84EE-9D210E836A0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9" name="Straight Connector 568">
              <a:extLst>
                <a:ext uri="{FF2B5EF4-FFF2-40B4-BE49-F238E27FC236}">
                  <a16:creationId xmlns:a16="http://schemas.microsoft.com/office/drawing/2014/main" id="{B61A8EC8-3C21-4AE4-990D-9D2835ED2EA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70" name="Arc 569">
              <a:extLst>
                <a:ext uri="{FF2B5EF4-FFF2-40B4-BE49-F238E27FC236}">
                  <a16:creationId xmlns:a16="http://schemas.microsoft.com/office/drawing/2014/main" id="{BEF4BEDA-1A06-402D-BF0A-53EC4B8153D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1" name="Straight Connector 570">
              <a:extLst>
                <a:ext uri="{FF2B5EF4-FFF2-40B4-BE49-F238E27FC236}">
                  <a16:creationId xmlns:a16="http://schemas.microsoft.com/office/drawing/2014/main" id="{1C90D412-E52E-4A4E-9758-00934EB24D4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BEA77189-FC0E-4C10-B586-738E394444C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73" name="Oval 572">
              <a:extLst>
                <a:ext uri="{FF2B5EF4-FFF2-40B4-BE49-F238E27FC236}">
                  <a16:creationId xmlns:a16="http://schemas.microsoft.com/office/drawing/2014/main" id="{E0A27A62-2B55-4236-AB55-8D7E1D67747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Arc 573">
              <a:extLst>
                <a:ext uri="{FF2B5EF4-FFF2-40B4-BE49-F238E27FC236}">
                  <a16:creationId xmlns:a16="http://schemas.microsoft.com/office/drawing/2014/main" id="{E6ECB52D-7E15-42BB-9223-14549D32F8B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5" name="Arc 574">
              <a:extLst>
                <a:ext uri="{FF2B5EF4-FFF2-40B4-BE49-F238E27FC236}">
                  <a16:creationId xmlns:a16="http://schemas.microsoft.com/office/drawing/2014/main" id="{1F0BD8BA-4398-45D3-A273-908991BC9F2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6" name="Arc 575">
              <a:extLst>
                <a:ext uri="{FF2B5EF4-FFF2-40B4-BE49-F238E27FC236}">
                  <a16:creationId xmlns:a16="http://schemas.microsoft.com/office/drawing/2014/main" id="{9E7B01E8-7A0A-4A9A-B62E-C09AC34A9EE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7" name="Arc 576">
              <a:extLst>
                <a:ext uri="{FF2B5EF4-FFF2-40B4-BE49-F238E27FC236}">
                  <a16:creationId xmlns:a16="http://schemas.microsoft.com/office/drawing/2014/main" id="{96061BB7-A751-4B0B-AFDF-A4848666611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8" name="Straight Connector 577">
              <a:extLst>
                <a:ext uri="{FF2B5EF4-FFF2-40B4-BE49-F238E27FC236}">
                  <a16:creationId xmlns:a16="http://schemas.microsoft.com/office/drawing/2014/main" id="{D608AD81-E771-4E08-88B7-2A61BE5B7E5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9B4DC065-F18F-4B3F-B243-01E60C1FD25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05E09DEC-AA02-4E4B-BABA-42E1D97F2BE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81" name="Group 580">
            <a:extLst>
              <a:ext uri="{FF2B5EF4-FFF2-40B4-BE49-F238E27FC236}">
                <a16:creationId xmlns:a16="http://schemas.microsoft.com/office/drawing/2014/main" id="{9E10AF87-D838-496B-BE9B-1A0C0A0033F1}"/>
              </a:ext>
            </a:extLst>
          </p:cNvPr>
          <p:cNvGrpSpPr/>
          <p:nvPr/>
        </p:nvGrpSpPr>
        <p:grpSpPr>
          <a:xfrm rot="2540802">
            <a:off x="11136549" y="9525"/>
            <a:ext cx="544580" cy="346135"/>
            <a:chOff x="1459148" y="544749"/>
            <a:chExt cx="7412477" cy="5661498"/>
          </a:xfrm>
        </p:grpSpPr>
        <p:sp>
          <p:nvSpPr>
            <p:cNvPr id="582" name="Arc 581">
              <a:extLst>
                <a:ext uri="{FF2B5EF4-FFF2-40B4-BE49-F238E27FC236}">
                  <a16:creationId xmlns:a16="http://schemas.microsoft.com/office/drawing/2014/main" id="{9BB556F4-DEB5-4E3B-987C-C9D7597660F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3" name="Straight Connector 582">
              <a:extLst>
                <a:ext uri="{FF2B5EF4-FFF2-40B4-BE49-F238E27FC236}">
                  <a16:creationId xmlns:a16="http://schemas.microsoft.com/office/drawing/2014/main" id="{154EC183-AF7F-45C0-8AF4-280A1C39782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84" name="Arc 583">
              <a:extLst>
                <a:ext uri="{FF2B5EF4-FFF2-40B4-BE49-F238E27FC236}">
                  <a16:creationId xmlns:a16="http://schemas.microsoft.com/office/drawing/2014/main" id="{7807F294-4A7F-4F7F-BED7-DC8E7013341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5" name="Straight Connector 584">
              <a:extLst>
                <a:ext uri="{FF2B5EF4-FFF2-40B4-BE49-F238E27FC236}">
                  <a16:creationId xmlns:a16="http://schemas.microsoft.com/office/drawing/2014/main" id="{1F882B25-C0AA-4ADC-9C1E-CE64CCB797D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86" name="Straight Connector 585">
              <a:extLst>
                <a:ext uri="{FF2B5EF4-FFF2-40B4-BE49-F238E27FC236}">
                  <a16:creationId xmlns:a16="http://schemas.microsoft.com/office/drawing/2014/main" id="{043C2516-DF26-4A44-A5DE-48C35815A13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87" name="Oval 586">
              <a:extLst>
                <a:ext uri="{FF2B5EF4-FFF2-40B4-BE49-F238E27FC236}">
                  <a16:creationId xmlns:a16="http://schemas.microsoft.com/office/drawing/2014/main" id="{9BFBD50C-E822-49C2-BFE7-3222732F415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Arc 587">
              <a:extLst>
                <a:ext uri="{FF2B5EF4-FFF2-40B4-BE49-F238E27FC236}">
                  <a16:creationId xmlns:a16="http://schemas.microsoft.com/office/drawing/2014/main" id="{E53E5243-9CA2-46B0-866F-F0D484D909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9" name="Arc 588">
              <a:extLst>
                <a:ext uri="{FF2B5EF4-FFF2-40B4-BE49-F238E27FC236}">
                  <a16:creationId xmlns:a16="http://schemas.microsoft.com/office/drawing/2014/main" id="{5A5375FE-57E2-4406-B321-9EBC91FA46E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0" name="Arc 589">
              <a:extLst>
                <a:ext uri="{FF2B5EF4-FFF2-40B4-BE49-F238E27FC236}">
                  <a16:creationId xmlns:a16="http://schemas.microsoft.com/office/drawing/2014/main" id="{3EA57E35-E80B-4EA8-BF67-8126CD45F23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1" name="Arc 590">
              <a:extLst>
                <a:ext uri="{FF2B5EF4-FFF2-40B4-BE49-F238E27FC236}">
                  <a16:creationId xmlns:a16="http://schemas.microsoft.com/office/drawing/2014/main" id="{8BB6A0CE-B805-4C4E-9F7B-D2D4F217D16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2" name="Straight Connector 591">
              <a:extLst>
                <a:ext uri="{FF2B5EF4-FFF2-40B4-BE49-F238E27FC236}">
                  <a16:creationId xmlns:a16="http://schemas.microsoft.com/office/drawing/2014/main" id="{8083DEFA-BDC9-43CA-A6FD-1752F6B12F6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EE879840-5003-48F9-98AB-ABE1BE44C0C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3BF73AEC-77A9-48CE-9B30-8BBAD301563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95" name="Group 594">
            <a:extLst>
              <a:ext uri="{FF2B5EF4-FFF2-40B4-BE49-F238E27FC236}">
                <a16:creationId xmlns:a16="http://schemas.microsoft.com/office/drawing/2014/main" id="{48864672-9389-49C9-A45D-218880C5E8A4}"/>
              </a:ext>
            </a:extLst>
          </p:cNvPr>
          <p:cNvGrpSpPr/>
          <p:nvPr/>
        </p:nvGrpSpPr>
        <p:grpSpPr>
          <a:xfrm rot="2540802">
            <a:off x="11450874" y="9525"/>
            <a:ext cx="544580" cy="346135"/>
            <a:chOff x="1459148" y="544749"/>
            <a:chExt cx="7412477" cy="5661498"/>
          </a:xfrm>
        </p:grpSpPr>
        <p:sp>
          <p:nvSpPr>
            <p:cNvPr id="596" name="Arc 595">
              <a:extLst>
                <a:ext uri="{FF2B5EF4-FFF2-40B4-BE49-F238E27FC236}">
                  <a16:creationId xmlns:a16="http://schemas.microsoft.com/office/drawing/2014/main" id="{54806D9B-1187-4C2E-8E42-7C5F6F1F6B0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7" name="Straight Connector 596">
              <a:extLst>
                <a:ext uri="{FF2B5EF4-FFF2-40B4-BE49-F238E27FC236}">
                  <a16:creationId xmlns:a16="http://schemas.microsoft.com/office/drawing/2014/main" id="{7E1315B9-9DF1-4888-9C12-DD90261689D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98" name="Arc 597">
              <a:extLst>
                <a:ext uri="{FF2B5EF4-FFF2-40B4-BE49-F238E27FC236}">
                  <a16:creationId xmlns:a16="http://schemas.microsoft.com/office/drawing/2014/main" id="{5E4469C1-2E0D-4BF1-A218-09725117615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9" name="Straight Connector 598">
              <a:extLst>
                <a:ext uri="{FF2B5EF4-FFF2-40B4-BE49-F238E27FC236}">
                  <a16:creationId xmlns:a16="http://schemas.microsoft.com/office/drawing/2014/main" id="{5AB21F73-8C25-49CB-8A7D-8756249D033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17614ACD-537B-4473-BC1F-FDE49D0556A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01" name="Oval 600">
              <a:extLst>
                <a:ext uri="{FF2B5EF4-FFF2-40B4-BE49-F238E27FC236}">
                  <a16:creationId xmlns:a16="http://schemas.microsoft.com/office/drawing/2014/main" id="{3D661CB7-038E-49E9-9EC7-49BAA5BD11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Arc 601">
              <a:extLst>
                <a:ext uri="{FF2B5EF4-FFF2-40B4-BE49-F238E27FC236}">
                  <a16:creationId xmlns:a16="http://schemas.microsoft.com/office/drawing/2014/main" id="{2B3FC971-C23A-4185-B8D4-9A0E40A4DC5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3" name="Arc 602">
              <a:extLst>
                <a:ext uri="{FF2B5EF4-FFF2-40B4-BE49-F238E27FC236}">
                  <a16:creationId xmlns:a16="http://schemas.microsoft.com/office/drawing/2014/main" id="{C03F195F-A6C9-4168-8260-0E79D7ECCF5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4" name="Arc 603">
              <a:extLst>
                <a:ext uri="{FF2B5EF4-FFF2-40B4-BE49-F238E27FC236}">
                  <a16:creationId xmlns:a16="http://schemas.microsoft.com/office/drawing/2014/main" id="{A539B901-FE0F-45C2-8D46-A770121881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5" name="Arc 604">
              <a:extLst>
                <a:ext uri="{FF2B5EF4-FFF2-40B4-BE49-F238E27FC236}">
                  <a16:creationId xmlns:a16="http://schemas.microsoft.com/office/drawing/2014/main" id="{47253B0A-CA5D-45C1-BEAA-D1A80FB9F49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6" name="Straight Connector 605">
              <a:extLst>
                <a:ext uri="{FF2B5EF4-FFF2-40B4-BE49-F238E27FC236}">
                  <a16:creationId xmlns:a16="http://schemas.microsoft.com/office/drawing/2014/main" id="{380E3C03-6783-4FF5-8EA6-35EC0B5F21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F00E557C-3BCD-4B2C-AF82-F566FFFC515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a:extLst>
                <a:ext uri="{FF2B5EF4-FFF2-40B4-BE49-F238E27FC236}">
                  <a16:creationId xmlns:a16="http://schemas.microsoft.com/office/drawing/2014/main" id="{2515626C-ADED-45C1-B7B8-982D7BDDD3D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09" name="Group 608">
            <a:extLst>
              <a:ext uri="{FF2B5EF4-FFF2-40B4-BE49-F238E27FC236}">
                <a16:creationId xmlns:a16="http://schemas.microsoft.com/office/drawing/2014/main" id="{0B101628-652B-4D34-9134-26F8284A87D0}"/>
              </a:ext>
            </a:extLst>
          </p:cNvPr>
          <p:cNvGrpSpPr/>
          <p:nvPr/>
        </p:nvGrpSpPr>
        <p:grpSpPr>
          <a:xfrm rot="2540802">
            <a:off x="11736624" y="9525"/>
            <a:ext cx="544580" cy="346135"/>
            <a:chOff x="1459148" y="544749"/>
            <a:chExt cx="7412477" cy="5661498"/>
          </a:xfrm>
        </p:grpSpPr>
        <p:sp>
          <p:nvSpPr>
            <p:cNvPr id="610" name="Arc 609">
              <a:extLst>
                <a:ext uri="{FF2B5EF4-FFF2-40B4-BE49-F238E27FC236}">
                  <a16:creationId xmlns:a16="http://schemas.microsoft.com/office/drawing/2014/main" id="{F9448C4D-65BF-46B0-86AE-B1BD14E26BA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1" name="Straight Connector 610">
              <a:extLst>
                <a:ext uri="{FF2B5EF4-FFF2-40B4-BE49-F238E27FC236}">
                  <a16:creationId xmlns:a16="http://schemas.microsoft.com/office/drawing/2014/main" id="{06D7690B-5CD2-472D-97E1-4E9FB0A01C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12" name="Arc 611">
              <a:extLst>
                <a:ext uri="{FF2B5EF4-FFF2-40B4-BE49-F238E27FC236}">
                  <a16:creationId xmlns:a16="http://schemas.microsoft.com/office/drawing/2014/main" id="{4025CA8D-17D7-47B7-9A50-6776934A9B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3" name="Straight Connector 612">
              <a:extLst>
                <a:ext uri="{FF2B5EF4-FFF2-40B4-BE49-F238E27FC236}">
                  <a16:creationId xmlns:a16="http://schemas.microsoft.com/office/drawing/2014/main" id="{438B6371-4A73-4EEC-B713-47B215655F1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EEC9942-A2BF-4D54-BAB8-78E74A7230F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60508640-2ED8-4D2D-B394-876A6DBF73C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Arc 615">
              <a:extLst>
                <a:ext uri="{FF2B5EF4-FFF2-40B4-BE49-F238E27FC236}">
                  <a16:creationId xmlns:a16="http://schemas.microsoft.com/office/drawing/2014/main" id="{8A927747-10A4-42A6-95A3-BA87277606D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7" name="Arc 616">
              <a:extLst>
                <a:ext uri="{FF2B5EF4-FFF2-40B4-BE49-F238E27FC236}">
                  <a16:creationId xmlns:a16="http://schemas.microsoft.com/office/drawing/2014/main" id="{27548728-8C0B-4597-90D3-B932696751B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8" name="Arc 617">
              <a:extLst>
                <a:ext uri="{FF2B5EF4-FFF2-40B4-BE49-F238E27FC236}">
                  <a16:creationId xmlns:a16="http://schemas.microsoft.com/office/drawing/2014/main" id="{88E8C88E-B707-4951-A70B-BC841A3B5E5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9" name="Arc 618">
              <a:extLst>
                <a:ext uri="{FF2B5EF4-FFF2-40B4-BE49-F238E27FC236}">
                  <a16:creationId xmlns:a16="http://schemas.microsoft.com/office/drawing/2014/main" id="{CCD6B4E7-5E86-4A7D-A861-6E29E3A5651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0" name="Straight Connector 619">
              <a:extLst>
                <a:ext uri="{FF2B5EF4-FFF2-40B4-BE49-F238E27FC236}">
                  <a16:creationId xmlns:a16="http://schemas.microsoft.com/office/drawing/2014/main" id="{F97252DF-1814-4671-A69F-8F3A52C35B7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8A3707D4-A88D-485D-A716-28B61A09425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a:extLst>
                <a:ext uri="{FF2B5EF4-FFF2-40B4-BE49-F238E27FC236}">
                  <a16:creationId xmlns:a16="http://schemas.microsoft.com/office/drawing/2014/main" id="{5807B3B5-C7C9-4524-B556-6566C5DC758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C9E45A1E-0CC9-47F8-AFA9-23363D3C4D08}"/>
              </a:ext>
            </a:extLst>
          </p:cNvPr>
          <p:cNvGrpSpPr/>
          <p:nvPr/>
        </p:nvGrpSpPr>
        <p:grpSpPr>
          <a:xfrm rot="2540802">
            <a:off x="-179151" y="6524625"/>
            <a:ext cx="544580" cy="346135"/>
            <a:chOff x="1459148" y="544749"/>
            <a:chExt cx="7412477" cy="5661498"/>
          </a:xfrm>
        </p:grpSpPr>
        <p:sp>
          <p:nvSpPr>
            <p:cNvPr id="624" name="Arc 623">
              <a:extLst>
                <a:ext uri="{FF2B5EF4-FFF2-40B4-BE49-F238E27FC236}">
                  <a16:creationId xmlns:a16="http://schemas.microsoft.com/office/drawing/2014/main" id="{A0D50476-A0B0-4D0E-A587-A79CB008D81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5" name="Straight Connector 624">
              <a:extLst>
                <a:ext uri="{FF2B5EF4-FFF2-40B4-BE49-F238E27FC236}">
                  <a16:creationId xmlns:a16="http://schemas.microsoft.com/office/drawing/2014/main" id="{E5FA81D4-850B-437A-A39E-E8A98B6F8C1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26" name="Arc 625">
              <a:extLst>
                <a:ext uri="{FF2B5EF4-FFF2-40B4-BE49-F238E27FC236}">
                  <a16:creationId xmlns:a16="http://schemas.microsoft.com/office/drawing/2014/main" id="{AA7FA5EC-567F-4834-86B8-60BA2901A9F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7" name="Straight Connector 626">
              <a:extLst>
                <a:ext uri="{FF2B5EF4-FFF2-40B4-BE49-F238E27FC236}">
                  <a16:creationId xmlns:a16="http://schemas.microsoft.com/office/drawing/2014/main" id="{921DC3FC-F3E3-4B0C-AF09-270A1F83E6F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28" name="Straight Connector 627">
              <a:extLst>
                <a:ext uri="{FF2B5EF4-FFF2-40B4-BE49-F238E27FC236}">
                  <a16:creationId xmlns:a16="http://schemas.microsoft.com/office/drawing/2014/main" id="{786DB9CD-467E-4A53-B8AC-45DEAF54A0F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29" name="Oval 628">
              <a:extLst>
                <a:ext uri="{FF2B5EF4-FFF2-40B4-BE49-F238E27FC236}">
                  <a16:creationId xmlns:a16="http://schemas.microsoft.com/office/drawing/2014/main" id="{DE263773-B3A7-41B2-A72F-FE36F6503EC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Arc 629">
              <a:extLst>
                <a:ext uri="{FF2B5EF4-FFF2-40B4-BE49-F238E27FC236}">
                  <a16:creationId xmlns:a16="http://schemas.microsoft.com/office/drawing/2014/main" id="{BF00D1D9-A2F2-4BC5-8905-21D44974682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1" name="Arc 630">
              <a:extLst>
                <a:ext uri="{FF2B5EF4-FFF2-40B4-BE49-F238E27FC236}">
                  <a16:creationId xmlns:a16="http://schemas.microsoft.com/office/drawing/2014/main" id="{D7DADB74-A55B-4ABF-9593-C95E8DB6A43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2" name="Arc 631">
              <a:extLst>
                <a:ext uri="{FF2B5EF4-FFF2-40B4-BE49-F238E27FC236}">
                  <a16:creationId xmlns:a16="http://schemas.microsoft.com/office/drawing/2014/main" id="{BC2C2026-82C9-4005-A76B-790531103E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3" name="Arc 632">
              <a:extLst>
                <a:ext uri="{FF2B5EF4-FFF2-40B4-BE49-F238E27FC236}">
                  <a16:creationId xmlns:a16="http://schemas.microsoft.com/office/drawing/2014/main" id="{011CA69A-6DE5-4001-82D9-F5171B91627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4" name="Straight Connector 633">
              <a:extLst>
                <a:ext uri="{FF2B5EF4-FFF2-40B4-BE49-F238E27FC236}">
                  <a16:creationId xmlns:a16="http://schemas.microsoft.com/office/drawing/2014/main" id="{DADD2576-4707-4D36-A514-9F133FCFE04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939250BD-39F5-435C-BA11-C56A4C603DF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a:extLst>
                <a:ext uri="{FF2B5EF4-FFF2-40B4-BE49-F238E27FC236}">
                  <a16:creationId xmlns:a16="http://schemas.microsoft.com/office/drawing/2014/main" id="{0DFB46B4-BECC-41D8-B927-608BADFD817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37" name="Group 636">
            <a:extLst>
              <a:ext uri="{FF2B5EF4-FFF2-40B4-BE49-F238E27FC236}">
                <a16:creationId xmlns:a16="http://schemas.microsoft.com/office/drawing/2014/main" id="{7CC5390E-0B90-431B-8DF3-12F4785CEC69}"/>
              </a:ext>
            </a:extLst>
          </p:cNvPr>
          <p:cNvGrpSpPr/>
          <p:nvPr/>
        </p:nvGrpSpPr>
        <p:grpSpPr>
          <a:xfrm rot="2540802">
            <a:off x="135174" y="6524625"/>
            <a:ext cx="544580" cy="346135"/>
            <a:chOff x="1459148" y="544749"/>
            <a:chExt cx="7412477" cy="5661498"/>
          </a:xfrm>
        </p:grpSpPr>
        <p:sp>
          <p:nvSpPr>
            <p:cNvPr id="638" name="Arc 637">
              <a:extLst>
                <a:ext uri="{FF2B5EF4-FFF2-40B4-BE49-F238E27FC236}">
                  <a16:creationId xmlns:a16="http://schemas.microsoft.com/office/drawing/2014/main" id="{03682957-0F76-4299-8482-FE03F275E67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9" name="Straight Connector 638">
              <a:extLst>
                <a:ext uri="{FF2B5EF4-FFF2-40B4-BE49-F238E27FC236}">
                  <a16:creationId xmlns:a16="http://schemas.microsoft.com/office/drawing/2014/main" id="{2BDF71F2-DE62-4EBC-9ED6-5BE2B202030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40" name="Arc 639">
              <a:extLst>
                <a:ext uri="{FF2B5EF4-FFF2-40B4-BE49-F238E27FC236}">
                  <a16:creationId xmlns:a16="http://schemas.microsoft.com/office/drawing/2014/main" id="{81F8A595-0673-44E3-A483-0260AAA3B40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1" name="Straight Connector 640">
              <a:extLst>
                <a:ext uri="{FF2B5EF4-FFF2-40B4-BE49-F238E27FC236}">
                  <a16:creationId xmlns:a16="http://schemas.microsoft.com/office/drawing/2014/main" id="{8F660CD5-F813-41FA-BC83-E9E461F1036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42" name="Straight Connector 641">
              <a:extLst>
                <a:ext uri="{FF2B5EF4-FFF2-40B4-BE49-F238E27FC236}">
                  <a16:creationId xmlns:a16="http://schemas.microsoft.com/office/drawing/2014/main" id="{3E137E41-4FD1-4ED4-BCC3-D30D398EB0F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43" name="Oval 642">
              <a:extLst>
                <a:ext uri="{FF2B5EF4-FFF2-40B4-BE49-F238E27FC236}">
                  <a16:creationId xmlns:a16="http://schemas.microsoft.com/office/drawing/2014/main" id="{6F0AF68A-F29E-4679-AE27-970FC16C835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4" name="Arc 643">
              <a:extLst>
                <a:ext uri="{FF2B5EF4-FFF2-40B4-BE49-F238E27FC236}">
                  <a16:creationId xmlns:a16="http://schemas.microsoft.com/office/drawing/2014/main" id="{E7AC8D27-0444-4FE6-9BA9-8516DAAE9AD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5" name="Arc 644">
              <a:extLst>
                <a:ext uri="{FF2B5EF4-FFF2-40B4-BE49-F238E27FC236}">
                  <a16:creationId xmlns:a16="http://schemas.microsoft.com/office/drawing/2014/main" id="{8B9D1AED-BBDC-49DA-8AD5-FA2FFC9FC7E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6" name="Arc 645">
              <a:extLst>
                <a:ext uri="{FF2B5EF4-FFF2-40B4-BE49-F238E27FC236}">
                  <a16:creationId xmlns:a16="http://schemas.microsoft.com/office/drawing/2014/main" id="{348E7E8E-9F45-4BCB-87A2-E925406C481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7" name="Arc 646">
              <a:extLst>
                <a:ext uri="{FF2B5EF4-FFF2-40B4-BE49-F238E27FC236}">
                  <a16:creationId xmlns:a16="http://schemas.microsoft.com/office/drawing/2014/main" id="{CEAE967F-F1A7-4B60-B339-6247128554A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8" name="Straight Connector 647">
              <a:extLst>
                <a:ext uri="{FF2B5EF4-FFF2-40B4-BE49-F238E27FC236}">
                  <a16:creationId xmlns:a16="http://schemas.microsoft.com/office/drawing/2014/main" id="{AD31CCD4-87AF-4C9E-AA56-A1BAAE5E151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6755CB47-ABF2-4119-9ADA-26BB3F7CF3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50" name="Straight Connector 649">
              <a:extLst>
                <a:ext uri="{FF2B5EF4-FFF2-40B4-BE49-F238E27FC236}">
                  <a16:creationId xmlns:a16="http://schemas.microsoft.com/office/drawing/2014/main" id="{8B9D3C3E-5B56-4702-815D-3B0F57A2A55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51" name="Group 650">
            <a:extLst>
              <a:ext uri="{FF2B5EF4-FFF2-40B4-BE49-F238E27FC236}">
                <a16:creationId xmlns:a16="http://schemas.microsoft.com/office/drawing/2014/main" id="{B22633E6-2C84-4CB7-A4D6-24A7055B63F0}"/>
              </a:ext>
            </a:extLst>
          </p:cNvPr>
          <p:cNvGrpSpPr/>
          <p:nvPr/>
        </p:nvGrpSpPr>
        <p:grpSpPr>
          <a:xfrm rot="2540802">
            <a:off x="449499" y="6524625"/>
            <a:ext cx="544580" cy="346135"/>
            <a:chOff x="1459148" y="544749"/>
            <a:chExt cx="7412477" cy="5661498"/>
          </a:xfrm>
        </p:grpSpPr>
        <p:sp>
          <p:nvSpPr>
            <p:cNvPr id="652" name="Arc 651">
              <a:extLst>
                <a:ext uri="{FF2B5EF4-FFF2-40B4-BE49-F238E27FC236}">
                  <a16:creationId xmlns:a16="http://schemas.microsoft.com/office/drawing/2014/main" id="{24492FCE-5032-41C0-A6E0-6BF2C79EB06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3" name="Straight Connector 652">
              <a:extLst>
                <a:ext uri="{FF2B5EF4-FFF2-40B4-BE49-F238E27FC236}">
                  <a16:creationId xmlns:a16="http://schemas.microsoft.com/office/drawing/2014/main" id="{F198F1D1-4F2F-46DF-BDB7-01FE1D4C99F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54" name="Arc 653">
              <a:extLst>
                <a:ext uri="{FF2B5EF4-FFF2-40B4-BE49-F238E27FC236}">
                  <a16:creationId xmlns:a16="http://schemas.microsoft.com/office/drawing/2014/main" id="{0B9ACAC1-A86A-4048-8A9A-94DA2CC8B6B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5" name="Straight Connector 654">
              <a:extLst>
                <a:ext uri="{FF2B5EF4-FFF2-40B4-BE49-F238E27FC236}">
                  <a16:creationId xmlns:a16="http://schemas.microsoft.com/office/drawing/2014/main" id="{075AD36F-0C1A-49A0-9828-292A2237BB99}"/>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5FFFEACB-03B2-4371-98B0-A2CF8340D7A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57" name="Oval 656">
              <a:extLst>
                <a:ext uri="{FF2B5EF4-FFF2-40B4-BE49-F238E27FC236}">
                  <a16:creationId xmlns:a16="http://schemas.microsoft.com/office/drawing/2014/main" id="{2D5E5B4C-8339-4D4E-BBCF-0A03AAB8210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Arc 657">
              <a:extLst>
                <a:ext uri="{FF2B5EF4-FFF2-40B4-BE49-F238E27FC236}">
                  <a16:creationId xmlns:a16="http://schemas.microsoft.com/office/drawing/2014/main" id="{10084DA0-7722-403A-9DE4-F130807F41B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9" name="Arc 658">
              <a:extLst>
                <a:ext uri="{FF2B5EF4-FFF2-40B4-BE49-F238E27FC236}">
                  <a16:creationId xmlns:a16="http://schemas.microsoft.com/office/drawing/2014/main" id="{D2F603D4-0486-4406-8B8D-C02CE7EDA51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0" name="Arc 659">
              <a:extLst>
                <a:ext uri="{FF2B5EF4-FFF2-40B4-BE49-F238E27FC236}">
                  <a16:creationId xmlns:a16="http://schemas.microsoft.com/office/drawing/2014/main" id="{881E8D92-1D45-41F9-9B79-FF8F4093F0A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1" name="Arc 660">
              <a:extLst>
                <a:ext uri="{FF2B5EF4-FFF2-40B4-BE49-F238E27FC236}">
                  <a16:creationId xmlns:a16="http://schemas.microsoft.com/office/drawing/2014/main" id="{2F671128-8E64-413A-9F35-D35E3F7D9B1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2" name="Straight Connector 661">
              <a:extLst>
                <a:ext uri="{FF2B5EF4-FFF2-40B4-BE49-F238E27FC236}">
                  <a16:creationId xmlns:a16="http://schemas.microsoft.com/office/drawing/2014/main" id="{475D6209-D332-49A3-B0C4-4F7ADB5D429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E0A300D9-C769-4DD1-B016-143C6721F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AE8E3BCC-C9D4-40D9-B077-F0B748F49CC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65" name="Group 664">
            <a:extLst>
              <a:ext uri="{FF2B5EF4-FFF2-40B4-BE49-F238E27FC236}">
                <a16:creationId xmlns:a16="http://schemas.microsoft.com/office/drawing/2014/main" id="{13FC6CDA-19D5-4794-9FCC-5844D895701B}"/>
              </a:ext>
            </a:extLst>
          </p:cNvPr>
          <p:cNvGrpSpPr/>
          <p:nvPr/>
        </p:nvGrpSpPr>
        <p:grpSpPr>
          <a:xfrm rot="2540802">
            <a:off x="763824" y="6524625"/>
            <a:ext cx="544580" cy="346135"/>
            <a:chOff x="1459148" y="544749"/>
            <a:chExt cx="7412477" cy="5661498"/>
          </a:xfrm>
        </p:grpSpPr>
        <p:sp>
          <p:nvSpPr>
            <p:cNvPr id="666" name="Arc 665">
              <a:extLst>
                <a:ext uri="{FF2B5EF4-FFF2-40B4-BE49-F238E27FC236}">
                  <a16:creationId xmlns:a16="http://schemas.microsoft.com/office/drawing/2014/main" id="{9161EDA7-89F6-4819-8867-C0EE555FE46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7" name="Straight Connector 666">
              <a:extLst>
                <a:ext uri="{FF2B5EF4-FFF2-40B4-BE49-F238E27FC236}">
                  <a16:creationId xmlns:a16="http://schemas.microsoft.com/office/drawing/2014/main" id="{34A21CB9-19DC-4085-AB1B-B9DE7B9D4EA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68" name="Arc 667">
              <a:extLst>
                <a:ext uri="{FF2B5EF4-FFF2-40B4-BE49-F238E27FC236}">
                  <a16:creationId xmlns:a16="http://schemas.microsoft.com/office/drawing/2014/main" id="{A4CAAA58-1488-4F7A-8B5A-1B15064702C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9" name="Straight Connector 668">
              <a:extLst>
                <a:ext uri="{FF2B5EF4-FFF2-40B4-BE49-F238E27FC236}">
                  <a16:creationId xmlns:a16="http://schemas.microsoft.com/office/drawing/2014/main" id="{DE2F6A35-82E0-4E79-AFCB-B7289CF34FD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088BD0AE-F1D3-4155-A511-4A18DB11AA4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71" name="Oval 670">
              <a:extLst>
                <a:ext uri="{FF2B5EF4-FFF2-40B4-BE49-F238E27FC236}">
                  <a16:creationId xmlns:a16="http://schemas.microsoft.com/office/drawing/2014/main" id="{25D34C43-9CDD-44DE-9997-7044B4224EF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Arc 671">
              <a:extLst>
                <a:ext uri="{FF2B5EF4-FFF2-40B4-BE49-F238E27FC236}">
                  <a16:creationId xmlns:a16="http://schemas.microsoft.com/office/drawing/2014/main" id="{3C69F615-6AF9-4996-9541-CB77CFB4CBD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3" name="Arc 672">
              <a:extLst>
                <a:ext uri="{FF2B5EF4-FFF2-40B4-BE49-F238E27FC236}">
                  <a16:creationId xmlns:a16="http://schemas.microsoft.com/office/drawing/2014/main" id="{FBD7025B-B488-4EDE-BD09-CA3FDDCC7B2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4" name="Arc 673">
              <a:extLst>
                <a:ext uri="{FF2B5EF4-FFF2-40B4-BE49-F238E27FC236}">
                  <a16:creationId xmlns:a16="http://schemas.microsoft.com/office/drawing/2014/main" id="{B5FF9394-3E21-48B4-95B2-F98D507A392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5" name="Arc 674">
              <a:extLst>
                <a:ext uri="{FF2B5EF4-FFF2-40B4-BE49-F238E27FC236}">
                  <a16:creationId xmlns:a16="http://schemas.microsoft.com/office/drawing/2014/main" id="{21B66B76-5946-4A9B-97A5-0F15922B7BC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6" name="Straight Connector 675">
              <a:extLst>
                <a:ext uri="{FF2B5EF4-FFF2-40B4-BE49-F238E27FC236}">
                  <a16:creationId xmlns:a16="http://schemas.microsoft.com/office/drawing/2014/main" id="{91E89E44-DBB2-419D-B18B-D6478976A53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932D73C0-8090-4F2F-855F-B5C14D61042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DC37D05C-F883-423E-8192-B30BD496C5F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79" name="Group 678">
            <a:extLst>
              <a:ext uri="{FF2B5EF4-FFF2-40B4-BE49-F238E27FC236}">
                <a16:creationId xmlns:a16="http://schemas.microsoft.com/office/drawing/2014/main" id="{42A1B87F-789B-48EF-96E3-FA9195B65459}"/>
              </a:ext>
            </a:extLst>
          </p:cNvPr>
          <p:cNvGrpSpPr/>
          <p:nvPr/>
        </p:nvGrpSpPr>
        <p:grpSpPr>
          <a:xfrm rot="2540802">
            <a:off x="1078149" y="6524625"/>
            <a:ext cx="544580" cy="346135"/>
            <a:chOff x="1459148" y="544749"/>
            <a:chExt cx="7412477" cy="5661498"/>
          </a:xfrm>
        </p:grpSpPr>
        <p:sp>
          <p:nvSpPr>
            <p:cNvPr id="680" name="Arc 679">
              <a:extLst>
                <a:ext uri="{FF2B5EF4-FFF2-40B4-BE49-F238E27FC236}">
                  <a16:creationId xmlns:a16="http://schemas.microsoft.com/office/drawing/2014/main" id="{C4E6F7F8-9D20-4BE2-B592-D608BA4C88A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1" name="Straight Connector 680">
              <a:extLst>
                <a:ext uri="{FF2B5EF4-FFF2-40B4-BE49-F238E27FC236}">
                  <a16:creationId xmlns:a16="http://schemas.microsoft.com/office/drawing/2014/main" id="{9682A1CB-79F6-484D-AEC7-1702A4B8A1F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82" name="Arc 681">
              <a:extLst>
                <a:ext uri="{FF2B5EF4-FFF2-40B4-BE49-F238E27FC236}">
                  <a16:creationId xmlns:a16="http://schemas.microsoft.com/office/drawing/2014/main" id="{2F1F2580-FDBB-4CD9-8AEC-700A89B8E3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3" name="Straight Connector 682">
              <a:extLst>
                <a:ext uri="{FF2B5EF4-FFF2-40B4-BE49-F238E27FC236}">
                  <a16:creationId xmlns:a16="http://schemas.microsoft.com/office/drawing/2014/main" id="{1CB25C76-F436-433E-902A-EDA54AB6532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84" name="Straight Connector 683">
              <a:extLst>
                <a:ext uri="{FF2B5EF4-FFF2-40B4-BE49-F238E27FC236}">
                  <a16:creationId xmlns:a16="http://schemas.microsoft.com/office/drawing/2014/main" id="{FE502FA6-704D-4804-B32B-39C9B886BD6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85" name="Oval 684">
              <a:extLst>
                <a:ext uri="{FF2B5EF4-FFF2-40B4-BE49-F238E27FC236}">
                  <a16:creationId xmlns:a16="http://schemas.microsoft.com/office/drawing/2014/main" id="{DECDE5B0-BE31-4AE7-80A9-5C791474CC4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Arc 685">
              <a:extLst>
                <a:ext uri="{FF2B5EF4-FFF2-40B4-BE49-F238E27FC236}">
                  <a16:creationId xmlns:a16="http://schemas.microsoft.com/office/drawing/2014/main" id="{86A9C5D5-CBB0-478F-A919-3EF035A8285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7" name="Arc 686">
              <a:extLst>
                <a:ext uri="{FF2B5EF4-FFF2-40B4-BE49-F238E27FC236}">
                  <a16:creationId xmlns:a16="http://schemas.microsoft.com/office/drawing/2014/main" id="{459BAE42-AD11-4227-B9FA-CC787F3EAE1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8" name="Arc 687">
              <a:extLst>
                <a:ext uri="{FF2B5EF4-FFF2-40B4-BE49-F238E27FC236}">
                  <a16:creationId xmlns:a16="http://schemas.microsoft.com/office/drawing/2014/main" id="{AC08FA2A-88BF-4595-BA23-D27A3CFAD4B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9" name="Arc 688">
              <a:extLst>
                <a:ext uri="{FF2B5EF4-FFF2-40B4-BE49-F238E27FC236}">
                  <a16:creationId xmlns:a16="http://schemas.microsoft.com/office/drawing/2014/main" id="{8F9B29AB-E7A9-44F7-8937-F62BE362A0C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0" name="Straight Connector 689">
              <a:extLst>
                <a:ext uri="{FF2B5EF4-FFF2-40B4-BE49-F238E27FC236}">
                  <a16:creationId xmlns:a16="http://schemas.microsoft.com/office/drawing/2014/main" id="{3AD6452C-9DD9-42A8-A86F-109F8282B44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476EE94E-C067-464A-85CE-711B8BC0C0C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92" name="Straight Connector 691">
              <a:extLst>
                <a:ext uri="{FF2B5EF4-FFF2-40B4-BE49-F238E27FC236}">
                  <a16:creationId xmlns:a16="http://schemas.microsoft.com/office/drawing/2014/main" id="{E9BCED68-14D7-4D62-AA13-06711C68958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4FCA5839-70ED-4CA6-9C78-F7166D23B272}"/>
              </a:ext>
            </a:extLst>
          </p:cNvPr>
          <p:cNvGrpSpPr/>
          <p:nvPr/>
        </p:nvGrpSpPr>
        <p:grpSpPr>
          <a:xfrm rot="2540802">
            <a:off x="1392474" y="6524625"/>
            <a:ext cx="544580" cy="346135"/>
            <a:chOff x="1459148" y="544749"/>
            <a:chExt cx="7412477" cy="5661498"/>
          </a:xfrm>
        </p:grpSpPr>
        <p:sp>
          <p:nvSpPr>
            <p:cNvPr id="694" name="Arc 693">
              <a:extLst>
                <a:ext uri="{FF2B5EF4-FFF2-40B4-BE49-F238E27FC236}">
                  <a16:creationId xmlns:a16="http://schemas.microsoft.com/office/drawing/2014/main" id="{DE0C67E3-925E-404C-B5FB-ED8AF0CF89F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5" name="Straight Connector 694">
              <a:extLst>
                <a:ext uri="{FF2B5EF4-FFF2-40B4-BE49-F238E27FC236}">
                  <a16:creationId xmlns:a16="http://schemas.microsoft.com/office/drawing/2014/main" id="{66840F73-26B9-4DAD-8E04-45C2749EF22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96" name="Arc 695">
              <a:extLst>
                <a:ext uri="{FF2B5EF4-FFF2-40B4-BE49-F238E27FC236}">
                  <a16:creationId xmlns:a16="http://schemas.microsoft.com/office/drawing/2014/main" id="{12080346-B020-4A32-9012-037CE9FF794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7" name="Straight Connector 696">
              <a:extLst>
                <a:ext uri="{FF2B5EF4-FFF2-40B4-BE49-F238E27FC236}">
                  <a16:creationId xmlns:a16="http://schemas.microsoft.com/office/drawing/2014/main" id="{BE75BEF8-52A4-42FB-882C-C93EF6FA27A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98" name="Straight Connector 697">
              <a:extLst>
                <a:ext uri="{FF2B5EF4-FFF2-40B4-BE49-F238E27FC236}">
                  <a16:creationId xmlns:a16="http://schemas.microsoft.com/office/drawing/2014/main" id="{8C8FE03F-11A2-4583-8EFC-C5506FA66FC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99" name="Oval 698">
              <a:extLst>
                <a:ext uri="{FF2B5EF4-FFF2-40B4-BE49-F238E27FC236}">
                  <a16:creationId xmlns:a16="http://schemas.microsoft.com/office/drawing/2014/main" id="{1F0A23BD-2797-4C4A-A083-1F5A6C07ED7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0" name="Arc 699">
              <a:extLst>
                <a:ext uri="{FF2B5EF4-FFF2-40B4-BE49-F238E27FC236}">
                  <a16:creationId xmlns:a16="http://schemas.microsoft.com/office/drawing/2014/main" id="{E72DF4EA-0280-4F19-988E-39F6A1D00C8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1" name="Arc 700">
              <a:extLst>
                <a:ext uri="{FF2B5EF4-FFF2-40B4-BE49-F238E27FC236}">
                  <a16:creationId xmlns:a16="http://schemas.microsoft.com/office/drawing/2014/main" id="{8CED4E11-37AC-4F17-91B9-76474D91DDC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2" name="Arc 701">
              <a:extLst>
                <a:ext uri="{FF2B5EF4-FFF2-40B4-BE49-F238E27FC236}">
                  <a16:creationId xmlns:a16="http://schemas.microsoft.com/office/drawing/2014/main" id="{F1C1377D-CA9D-47BE-99D5-78C8A125443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3" name="Arc 702">
              <a:extLst>
                <a:ext uri="{FF2B5EF4-FFF2-40B4-BE49-F238E27FC236}">
                  <a16:creationId xmlns:a16="http://schemas.microsoft.com/office/drawing/2014/main" id="{A8E755F7-EFDE-4E6A-A5ED-CA5B9B9CD24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4" name="Straight Connector 703">
              <a:extLst>
                <a:ext uri="{FF2B5EF4-FFF2-40B4-BE49-F238E27FC236}">
                  <a16:creationId xmlns:a16="http://schemas.microsoft.com/office/drawing/2014/main" id="{B04D1C16-8136-42BB-8A1A-734407687A5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F3606713-A17B-4B80-B263-DA66CE94F79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E76FC8B6-ADE4-4591-80BC-6CC3EF80366D}"/>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07" name="Group 706">
            <a:extLst>
              <a:ext uri="{FF2B5EF4-FFF2-40B4-BE49-F238E27FC236}">
                <a16:creationId xmlns:a16="http://schemas.microsoft.com/office/drawing/2014/main" id="{FA28D8BB-6BCE-44DF-ABD3-A1B3FFAD5E3F}"/>
              </a:ext>
            </a:extLst>
          </p:cNvPr>
          <p:cNvGrpSpPr/>
          <p:nvPr/>
        </p:nvGrpSpPr>
        <p:grpSpPr>
          <a:xfrm rot="2540802">
            <a:off x="1706799" y="6524625"/>
            <a:ext cx="544580" cy="346135"/>
            <a:chOff x="1459148" y="544749"/>
            <a:chExt cx="7412477" cy="5661498"/>
          </a:xfrm>
        </p:grpSpPr>
        <p:sp>
          <p:nvSpPr>
            <p:cNvPr id="708" name="Arc 707">
              <a:extLst>
                <a:ext uri="{FF2B5EF4-FFF2-40B4-BE49-F238E27FC236}">
                  <a16:creationId xmlns:a16="http://schemas.microsoft.com/office/drawing/2014/main" id="{814A1A90-7D5A-47DC-A601-9A7E7ED9C4A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9" name="Straight Connector 708">
              <a:extLst>
                <a:ext uri="{FF2B5EF4-FFF2-40B4-BE49-F238E27FC236}">
                  <a16:creationId xmlns:a16="http://schemas.microsoft.com/office/drawing/2014/main" id="{44837C3D-BC6B-41C0-8CDB-0DB28E7A83E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10" name="Arc 709">
              <a:extLst>
                <a:ext uri="{FF2B5EF4-FFF2-40B4-BE49-F238E27FC236}">
                  <a16:creationId xmlns:a16="http://schemas.microsoft.com/office/drawing/2014/main" id="{7F1FF7A0-977C-487B-8A97-2C0A2186A57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1" name="Straight Connector 710">
              <a:extLst>
                <a:ext uri="{FF2B5EF4-FFF2-40B4-BE49-F238E27FC236}">
                  <a16:creationId xmlns:a16="http://schemas.microsoft.com/office/drawing/2014/main" id="{97B38866-2C8E-4473-BFAD-2F4EF7AD6E3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C01AD6B0-D3D4-49D8-BB1D-C025BCD2CED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13" name="Oval 712">
              <a:extLst>
                <a:ext uri="{FF2B5EF4-FFF2-40B4-BE49-F238E27FC236}">
                  <a16:creationId xmlns:a16="http://schemas.microsoft.com/office/drawing/2014/main" id="{8E8B271E-B252-4D3D-90BA-ABB4DAF7B30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Arc 713">
              <a:extLst>
                <a:ext uri="{FF2B5EF4-FFF2-40B4-BE49-F238E27FC236}">
                  <a16:creationId xmlns:a16="http://schemas.microsoft.com/office/drawing/2014/main" id="{AACAC663-FE85-44C7-8553-027057724EA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5" name="Arc 714">
              <a:extLst>
                <a:ext uri="{FF2B5EF4-FFF2-40B4-BE49-F238E27FC236}">
                  <a16:creationId xmlns:a16="http://schemas.microsoft.com/office/drawing/2014/main" id="{874FDC7D-79AA-4776-994C-63AD3EB366D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6" name="Arc 715">
              <a:extLst>
                <a:ext uri="{FF2B5EF4-FFF2-40B4-BE49-F238E27FC236}">
                  <a16:creationId xmlns:a16="http://schemas.microsoft.com/office/drawing/2014/main" id="{B172A99A-EE78-4D42-9416-34C741A3D88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7" name="Arc 716">
              <a:extLst>
                <a:ext uri="{FF2B5EF4-FFF2-40B4-BE49-F238E27FC236}">
                  <a16:creationId xmlns:a16="http://schemas.microsoft.com/office/drawing/2014/main" id="{227FD947-5430-4D7D-B95B-B65F8A69F9D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8" name="Straight Connector 717">
              <a:extLst>
                <a:ext uri="{FF2B5EF4-FFF2-40B4-BE49-F238E27FC236}">
                  <a16:creationId xmlns:a16="http://schemas.microsoft.com/office/drawing/2014/main" id="{1FCAF9CF-1869-4F09-ACE7-F5DC0EBE6FB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A7483498-834C-4D90-8F88-B2EBAB12CEB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D7DEB142-02CE-412F-8868-96B7812C18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21" name="Group 720">
            <a:extLst>
              <a:ext uri="{FF2B5EF4-FFF2-40B4-BE49-F238E27FC236}">
                <a16:creationId xmlns:a16="http://schemas.microsoft.com/office/drawing/2014/main" id="{AE1A0C18-4C3C-4C5C-ABA4-17F5A4190DCA}"/>
              </a:ext>
            </a:extLst>
          </p:cNvPr>
          <p:cNvGrpSpPr/>
          <p:nvPr/>
        </p:nvGrpSpPr>
        <p:grpSpPr>
          <a:xfrm rot="2540802">
            <a:off x="2021124" y="6524625"/>
            <a:ext cx="544580" cy="346135"/>
            <a:chOff x="1459148" y="544749"/>
            <a:chExt cx="7412477" cy="5661498"/>
          </a:xfrm>
        </p:grpSpPr>
        <p:sp>
          <p:nvSpPr>
            <p:cNvPr id="722" name="Arc 721">
              <a:extLst>
                <a:ext uri="{FF2B5EF4-FFF2-40B4-BE49-F238E27FC236}">
                  <a16:creationId xmlns:a16="http://schemas.microsoft.com/office/drawing/2014/main" id="{6AE8B86E-5E0B-4907-8CF1-E2E62BCC973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3" name="Straight Connector 722">
              <a:extLst>
                <a:ext uri="{FF2B5EF4-FFF2-40B4-BE49-F238E27FC236}">
                  <a16:creationId xmlns:a16="http://schemas.microsoft.com/office/drawing/2014/main" id="{C7BC2813-6B96-4A37-AB75-0579D03118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24" name="Arc 723">
              <a:extLst>
                <a:ext uri="{FF2B5EF4-FFF2-40B4-BE49-F238E27FC236}">
                  <a16:creationId xmlns:a16="http://schemas.microsoft.com/office/drawing/2014/main" id="{8F877A22-90BC-4040-9A85-BAD91A1D55F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5" name="Straight Connector 724">
              <a:extLst>
                <a:ext uri="{FF2B5EF4-FFF2-40B4-BE49-F238E27FC236}">
                  <a16:creationId xmlns:a16="http://schemas.microsoft.com/office/drawing/2014/main" id="{FFB12A66-7D00-4813-9F27-5414AC120B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3C928CF4-B442-4265-BCDE-C397059471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27" name="Oval 726">
              <a:extLst>
                <a:ext uri="{FF2B5EF4-FFF2-40B4-BE49-F238E27FC236}">
                  <a16:creationId xmlns:a16="http://schemas.microsoft.com/office/drawing/2014/main" id="{46817776-82BC-4039-9915-8FAE22EC15D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Arc 727">
              <a:extLst>
                <a:ext uri="{FF2B5EF4-FFF2-40B4-BE49-F238E27FC236}">
                  <a16:creationId xmlns:a16="http://schemas.microsoft.com/office/drawing/2014/main" id="{E736F538-F70E-41DD-9EC0-81CCFADD2BD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9" name="Arc 728">
              <a:extLst>
                <a:ext uri="{FF2B5EF4-FFF2-40B4-BE49-F238E27FC236}">
                  <a16:creationId xmlns:a16="http://schemas.microsoft.com/office/drawing/2014/main" id="{7C5A5DE7-406A-4488-BD32-34E9A1F3588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0" name="Arc 729">
              <a:extLst>
                <a:ext uri="{FF2B5EF4-FFF2-40B4-BE49-F238E27FC236}">
                  <a16:creationId xmlns:a16="http://schemas.microsoft.com/office/drawing/2014/main" id="{00FA0EE3-3E0B-4AB6-982F-BD6041A31E6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1" name="Arc 730">
              <a:extLst>
                <a:ext uri="{FF2B5EF4-FFF2-40B4-BE49-F238E27FC236}">
                  <a16:creationId xmlns:a16="http://schemas.microsoft.com/office/drawing/2014/main" id="{585F4DFD-4537-453B-BDE7-FA07DD818A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2" name="Straight Connector 731">
              <a:extLst>
                <a:ext uri="{FF2B5EF4-FFF2-40B4-BE49-F238E27FC236}">
                  <a16:creationId xmlns:a16="http://schemas.microsoft.com/office/drawing/2014/main" id="{8CD489FC-0D83-46D4-9CC5-0E812AAB7BF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B4EEC740-61F5-474B-A663-BA5C70E19C7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370B1137-A905-46E1-9C93-444DB2ADCEE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35" name="Group 734">
            <a:extLst>
              <a:ext uri="{FF2B5EF4-FFF2-40B4-BE49-F238E27FC236}">
                <a16:creationId xmlns:a16="http://schemas.microsoft.com/office/drawing/2014/main" id="{45C3DD50-7103-469D-A141-214E7BE58A31}"/>
              </a:ext>
            </a:extLst>
          </p:cNvPr>
          <p:cNvGrpSpPr/>
          <p:nvPr/>
        </p:nvGrpSpPr>
        <p:grpSpPr>
          <a:xfrm rot="2540802">
            <a:off x="2335449" y="6524625"/>
            <a:ext cx="544580" cy="346135"/>
            <a:chOff x="1459148" y="544749"/>
            <a:chExt cx="7412477" cy="5661498"/>
          </a:xfrm>
        </p:grpSpPr>
        <p:sp>
          <p:nvSpPr>
            <p:cNvPr id="736" name="Arc 735">
              <a:extLst>
                <a:ext uri="{FF2B5EF4-FFF2-40B4-BE49-F238E27FC236}">
                  <a16:creationId xmlns:a16="http://schemas.microsoft.com/office/drawing/2014/main" id="{D7834F63-8225-451C-9F8B-BEF44117AE3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7" name="Straight Connector 736">
              <a:extLst>
                <a:ext uri="{FF2B5EF4-FFF2-40B4-BE49-F238E27FC236}">
                  <a16:creationId xmlns:a16="http://schemas.microsoft.com/office/drawing/2014/main" id="{115241EB-8671-4D46-9018-70D56AEE6F4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38" name="Arc 737">
              <a:extLst>
                <a:ext uri="{FF2B5EF4-FFF2-40B4-BE49-F238E27FC236}">
                  <a16:creationId xmlns:a16="http://schemas.microsoft.com/office/drawing/2014/main" id="{B27BB1C6-C07D-4252-8650-AFFCD3E57AB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9" name="Straight Connector 738">
              <a:extLst>
                <a:ext uri="{FF2B5EF4-FFF2-40B4-BE49-F238E27FC236}">
                  <a16:creationId xmlns:a16="http://schemas.microsoft.com/office/drawing/2014/main" id="{56F07BB7-B4F3-4906-BD82-AFE2CCF0789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40" name="Straight Connector 739">
              <a:extLst>
                <a:ext uri="{FF2B5EF4-FFF2-40B4-BE49-F238E27FC236}">
                  <a16:creationId xmlns:a16="http://schemas.microsoft.com/office/drawing/2014/main" id="{BEC4F935-2BF9-4143-9D18-F05DE5BC1E9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41" name="Oval 740">
              <a:extLst>
                <a:ext uri="{FF2B5EF4-FFF2-40B4-BE49-F238E27FC236}">
                  <a16:creationId xmlns:a16="http://schemas.microsoft.com/office/drawing/2014/main" id="{6176653B-04BC-44AC-9A74-15BB91ABDB9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2" name="Arc 741">
              <a:extLst>
                <a:ext uri="{FF2B5EF4-FFF2-40B4-BE49-F238E27FC236}">
                  <a16:creationId xmlns:a16="http://schemas.microsoft.com/office/drawing/2014/main" id="{F1245EA2-032D-4CF9-8A59-EF13E680F8E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3" name="Arc 742">
              <a:extLst>
                <a:ext uri="{FF2B5EF4-FFF2-40B4-BE49-F238E27FC236}">
                  <a16:creationId xmlns:a16="http://schemas.microsoft.com/office/drawing/2014/main" id="{D22553CB-F37E-497C-B722-2F6F3BE60D5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4" name="Arc 743">
              <a:extLst>
                <a:ext uri="{FF2B5EF4-FFF2-40B4-BE49-F238E27FC236}">
                  <a16:creationId xmlns:a16="http://schemas.microsoft.com/office/drawing/2014/main" id="{F5F0BE1E-78C4-4349-A469-F3716827FD6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5" name="Arc 744">
              <a:extLst>
                <a:ext uri="{FF2B5EF4-FFF2-40B4-BE49-F238E27FC236}">
                  <a16:creationId xmlns:a16="http://schemas.microsoft.com/office/drawing/2014/main" id="{25CBB7C5-93F4-48B8-B469-0C7222BCA4F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6" name="Straight Connector 745">
              <a:extLst>
                <a:ext uri="{FF2B5EF4-FFF2-40B4-BE49-F238E27FC236}">
                  <a16:creationId xmlns:a16="http://schemas.microsoft.com/office/drawing/2014/main" id="{B8459D58-EE7D-4986-8834-1F5A5D6A2C6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90826EB0-034F-419D-B0D6-51A57E8F6AB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6FB518CB-16D7-486C-A762-FCF19D75030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49" name="Group 748">
            <a:extLst>
              <a:ext uri="{FF2B5EF4-FFF2-40B4-BE49-F238E27FC236}">
                <a16:creationId xmlns:a16="http://schemas.microsoft.com/office/drawing/2014/main" id="{EE78D21B-FC4D-4B44-BCFB-765CC8E35E54}"/>
              </a:ext>
            </a:extLst>
          </p:cNvPr>
          <p:cNvGrpSpPr/>
          <p:nvPr/>
        </p:nvGrpSpPr>
        <p:grpSpPr>
          <a:xfrm rot="2540802">
            <a:off x="2649774" y="6524625"/>
            <a:ext cx="544580" cy="346135"/>
            <a:chOff x="1459148" y="544749"/>
            <a:chExt cx="7412477" cy="5661498"/>
          </a:xfrm>
        </p:grpSpPr>
        <p:sp>
          <p:nvSpPr>
            <p:cNvPr id="750" name="Arc 749">
              <a:extLst>
                <a:ext uri="{FF2B5EF4-FFF2-40B4-BE49-F238E27FC236}">
                  <a16:creationId xmlns:a16="http://schemas.microsoft.com/office/drawing/2014/main" id="{B733A0AE-A80A-4532-8E6C-BF680E8D9D9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1" name="Straight Connector 750">
              <a:extLst>
                <a:ext uri="{FF2B5EF4-FFF2-40B4-BE49-F238E27FC236}">
                  <a16:creationId xmlns:a16="http://schemas.microsoft.com/office/drawing/2014/main" id="{C9A512A8-B8D8-4C8B-9600-4056E0A630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52" name="Arc 751">
              <a:extLst>
                <a:ext uri="{FF2B5EF4-FFF2-40B4-BE49-F238E27FC236}">
                  <a16:creationId xmlns:a16="http://schemas.microsoft.com/office/drawing/2014/main" id="{59845900-EA75-496D-B50C-504E6D291B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3" name="Straight Connector 752">
              <a:extLst>
                <a:ext uri="{FF2B5EF4-FFF2-40B4-BE49-F238E27FC236}">
                  <a16:creationId xmlns:a16="http://schemas.microsoft.com/office/drawing/2014/main" id="{31A7EE3D-E52F-4749-A0EE-16AC8B57D37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54" name="Straight Connector 753">
              <a:extLst>
                <a:ext uri="{FF2B5EF4-FFF2-40B4-BE49-F238E27FC236}">
                  <a16:creationId xmlns:a16="http://schemas.microsoft.com/office/drawing/2014/main" id="{98B23DF2-F3A5-44C5-8942-D590B98FE7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55" name="Oval 754">
              <a:extLst>
                <a:ext uri="{FF2B5EF4-FFF2-40B4-BE49-F238E27FC236}">
                  <a16:creationId xmlns:a16="http://schemas.microsoft.com/office/drawing/2014/main" id="{C4215395-3925-47F1-A9B4-D16AA552A7F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Arc 755">
              <a:extLst>
                <a:ext uri="{FF2B5EF4-FFF2-40B4-BE49-F238E27FC236}">
                  <a16:creationId xmlns:a16="http://schemas.microsoft.com/office/drawing/2014/main" id="{52EF8E25-5C64-4911-B464-96AF5957216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7" name="Arc 756">
              <a:extLst>
                <a:ext uri="{FF2B5EF4-FFF2-40B4-BE49-F238E27FC236}">
                  <a16:creationId xmlns:a16="http://schemas.microsoft.com/office/drawing/2014/main" id="{3041F412-B0D6-46EB-AE52-EC9335A3E70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8" name="Arc 757">
              <a:extLst>
                <a:ext uri="{FF2B5EF4-FFF2-40B4-BE49-F238E27FC236}">
                  <a16:creationId xmlns:a16="http://schemas.microsoft.com/office/drawing/2014/main" id="{F78BC6FF-5DA7-4F52-90D2-4E9CAA60204E}"/>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9" name="Arc 758">
              <a:extLst>
                <a:ext uri="{FF2B5EF4-FFF2-40B4-BE49-F238E27FC236}">
                  <a16:creationId xmlns:a16="http://schemas.microsoft.com/office/drawing/2014/main" id="{7FE574AA-40EA-4AB5-8138-DF9AB6CB873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0" name="Straight Connector 759">
              <a:extLst>
                <a:ext uri="{FF2B5EF4-FFF2-40B4-BE49-F238E27FC236}">
                  <a16:creationId xmlns:a16="http://schemas.microsoft.com/office/drawing/2014/main" id="{35B78C7C-C7CA-4E52-A200-212B15E74B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0C2B1FBA-34BF-4528-ADEA-343DE6C03E9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a:extLst>
                <a:ext uri="{FF2B5EF4-FFF2-40B4-BE49-F238E27FC236}">
                  <a16:creationId xmlns:a16="http://schemas.microsoft.com/office/drawing/2014/main" id="{055B828D-9045-458F-8887-65A589EA0E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63" name="Group 762">
            <a:extLst>
              <a:ext uri="{FF2B5EF4-FFF2-40B4-BE49-F238E27FC236}">
                <a16:creationId xmlns:a16="http://schemas.microsoft.com/office/drawing/2014/main" id="{1BF77185-C55B-4CB2-A113-9D61453BD2CD}"/>
              </a:ext>
            </a:extLst>
          </p:cNvPr>
          <p:cNvGrpSpPr/>
          <p:nvPr/>
        </p:nvGrpSpPr>
        <p:grpSpPr>
          <a:xfrm rot="2540802">
            <a:off x="2964099" y="6524625"/>
            <a:ext cx="544580" cy="346135"/>
            <a:chOff x="1459148" y="544749"/>
            <a:chExt cx="7412477" cy="5661498"/>
          </a:xfrm>
        </p:grpSpPr>
        <p:sp>
          <p:nvSpPr>
            <p:cNvPr id="764" name="Arc 763">
              <a:extLst>
                <a:ext uri="{FF2B5EF4-FFF2-40B4-BE49-F238E27FC236}">
                  <a16:creationId xmlns:a16="http://schemas.microsoft.com/office/drawing/2014/main" id="{92ADD40E-B807-4A36-9B35-B3024AF91A8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5" name="Straight Connector 764">
              <a:extLst>
                <a:ext uri="{FF2B5EF4-FFF2-40B4-BE49-F238E27FC236}">
                  <a16:creationId xmlns:a16="http://schemas.microsoft.com/office/drawing/2014/main" id="{3F154D58-4512-4CCA-B81C-3DBAF16139F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66" name="Arc 765">
              <a:extLst>
                <a:ext uri="{FF2B5EF4-FFF2-40B4-BE49-F238E27FC236}">
                  <a16:creationId xmlns:a16="http://schemas.microsoft.com/office/drawing/2014/main" id="{CD7E6054-752C-4B8F-89E2-2CFD33C6C53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7" name="Straight Connector 766">
              <a:extLst>
                <a:ext uri="{FF2B5EF4-FFF2-40B4-BE49-F238E27FC236}">
                  <a16:creationId xmlns:a16="http://schemas.microsoft.com/office/drawing/2014/main" id="{0320334C-0B72-47A9-A565-D5DA44850C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68" name="Straight Connector 767">
              <a:extLst>
                <a:ext uri="{FF2B5EF4-FFF2-40B4-BE49-F238E27FC236}">
                  <a16:creationId xmlns:a16="http://schemas.microsoft.com/office/drawing/2014/main" id="{719E2B8F-89C1-4FD1-B8C2-08DACF66CD9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69" name="Oval 768">
              <a:extLst>
                <a:ext uri="{FF2B5EF4-FFF2-40B4-BE49-F238E27FC236}">
                  <a16:creationId xmlns:a16="http://schemas.microsoft.com/office/drawing/2014/main" id="{924C9B20-6E66-4230-9E9D-F8E84E1C020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0" name="Arc 769">
              <a:extLst>
                <a:ext uri="{FF2B5EF4-FFF2-40B4-BE49-F238E27FC236}">
                  <a16:creationId xmlns:a16="http://schemas.microsoft.com/office/drawing/2014/main" id="{F8FABDCF-6BBF-4B81-8178-1C116501341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1" name="Arc 770">
              <a:extLst>
                <a:ext uri="{FF2B5EF4-FFF2-40B4-BE49-F238E27FC236}">
                  <a16:creationId xmlns:a16="http://schemas.microsoft.com/office/drawing/2014/main" id="{120BC14D-3D73-43C4-BB4B-98E552FE52B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2" name="Arc 771">
              <a:extLst>
                <a:ext uri="{FF2B5EF4-FFF2-40B4-BE49-F238E27FC236}">
                  <a16:creationId xmlns:a16="http://schemas.microsoft.com/office/drawing/2014/main" id="{30AA238E-C64D-4979-8EA1-CB7AD7E25EB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3" name="Arc 772">
              <a:extLst>
                <a:ext uri="{FF2B5EF4-FFF2-40B4-BE49-F238E27FC236}">
                  <a16:creationId xmlns:a16="http://schemas.microsoft.com/office/drawing/2014/main" id="{586500BC-82A7-44A6-9E40-A033BD0AADE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4" name="Straight Connector 773">
              <a:extLst>
                <a:ext uri="{FF2B5EF4-FFF2-40B4-BE49-F238E27FC236}">
                  <a16:creationId xmlns:a16="http://schemas.microsoft.com/office/drawing/2014/main" id="{F4CE4924-5E25-479B-B947-95C29229DCE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E329CA98-533C-4E11-AFA9-91FDFF9CB11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76" name="Straight Connector 775">
              <a:extLst>
                <a:ext uri="{FF2B5EF4-FFF2-40B4-BE49-F238E27FC236}">
                  <a16:creationId xmlns:a16="http://schemas.microsoft.com/office/drawing/2014/main" id="{476C67C6-22BD-49CD-84DF-52B9D5E93A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77" name="Group 776">
            <a:extLst>
              <a:ext uri="{FF2B5EF4-FFF2-40B4-BE49-F238E27FC236}">
                <a16:creationId xmlns:a16="http://schemas.microsoft.com/office/drawing/2014/main" id="{1DC1F204-BCEE-4295-80F3-BC3B4AAE2400}"/>
              </a:ext>
            </a:extLst>
          </p:cNvPr>
          <p:cNvGrpSpPr/>
          <p:nvPr/>
        </p:nvGrpSpPr>
        <p:grpSpPr>
          <a:xfrm rot="2540802">
            <a:off x="3278424" y="6524625"/>
            <a:ext cx="544580" cy="346135"/>
            <a:chOff x="1459148" y="544749"/>
            <a:chExt cx="7412477" cy="5661498"/>
          </a:xfrm>
        </p:grpSpPr>
        <p:sp>
          <p:nvSpPr>
            <p:cNvPr id="778" name="Arc 777">
              <a:extLst>
                <a:ext uri="{FF2B5EF4-FFF2-40B4-BE49-F238E27FC236}">
                  <a16:creationId xmlns:a16="http://schemas.microsoft.com/office/drawing/2014/main" id="{382DD977-87A7-454F-97B1-8091423A3E4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9" name="Straight Connector 778">
              <a:extLst>
                <a:ext uri="{FF2B5EF4-FFF2-40B4-BE49-F238E27FC236}">
                  <a16:creationId xmlns:a16="http://schemas.microsoft.com/office/drawing/2014/main" id="{F721DC66-7CB0-42B1-AE30-772C0697F6E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80" name="Arc 779">
              <a:extLst>
                <a:ext uri="{FF2B5EF4-FFF2-40B4-BE49-F238E27FC236}">
                  <a16:creationId xmlns:a16="http://schemas.microsoft.com/office/drawing/2014/main" id="{E68FA47B-BBC5-4269-A6F2-9CF9E79E5ACE}"/>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1" name="Straight Connector 780">
              <a:extLst>
                <a:ext uri="{FF2B5EF4-FFF2-40B4-BE49-F238E27FC236}">
                  <a16:creationId xmlns:a16="http://schemas.microsoft.com/office/drawing/2014/main" id="{DFB301D8-9170-4D3B-8BAB-D7EAFA6279F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5E080C40-60D9-438E-82BF-AFF06EC2722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83" name="Oval 782">
              <a:extLst>
                <a:ext uri="{FF2B5EF4-FFF2-40B4-BE49-F238E27FC236}">
                  <a16:creationId xmlns:a16="http://schemas.microsoft.com/office/drawing/2014/main" id="{9DAD0912-DD4E-49AB-B43B-C9E28703AD7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4" name="Arc 783">
              <a:extLst>
                <a:ext uri="{FF2B5EF4-FFF2-40B4-BE49-F238E27FC236}">
                  <a16:creationId xmlns:a16="http://schemas.microsoft.com/office/drawing/2014/main" id="{620886B6-7E0B-4D77-B2CB-CD2506BDB8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5" name="Arc 784">
              <a:extLst>
                <a:ext uri="{FF2B5EF4-FFF2-40B4-BE49-F238E27FC236}">
                  <a16:creationId xmlns:a16="http://schemas.microsoft.com/office/drawing/2014/main" id="{0690EB6E-8BC6-4908-9BFC-82DC16B3C560}"/>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6" name="Arc 785">
              <a:extLst>
                <a:ext uri="{FF2B5EF4-FFF2-40B4-BE49-F238E27FC236}">
                  <a16:creationId xmlns:a16="http://schemas.microsoft.com/office/drawing/2014/main" id="{A4A5E559-00BA-4C4F-998B-EFB23416D95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7" name="Arc 786">
              <a:extLst>
                <a:ext uri="{FF2B5EF4-FFF2-40B4-BE49-F238E27FC236}">
                  <a16:creationId xmlns:a16="http://schemas.microsoft.com/office/drawing/2014/main" id="{2D9F9FD1-DDEA-42BF-A8EF-BE97B5D4912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8" name="Straight Connector 787">
              <a:extLst>
                <a:ext uri="{FF2B5EF4-FFF2-40B4-BE49-F238E27FC236}">
                  <a16:creationId xmlns:a16="http://schemas.microsoft.com/office/drawing/2014/main" id="{094115DF-3CCB-495F-A9FB-F4243F1537E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EF0D87E7-A1ED-46F1-B738-8D29F659A0F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90" name="Straight Connector 789">
              <a:extLst>
                <a:ext uri="{FF2B5EF4-FFF2-40B4-BE49-F238E27FC236}">
                  <a16:creationId xmlns:a16="http://schemas.microsoft.com/office/drawing/2014/main" id="{96C0B6F0-4D05-44B0-8766-3E1EA2F94C3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91" name="Group 790">
            <a:extLst>
              <a:ext uri="{FF2B5EF4-FFF2-40B4-BE49-F238E27FC236}">
                <a16:creationId xmlns:a16="http://schemas.microsoft.com/office/drawing/2014/main" id="{804160D9-A3AA-411C-84F2-568880625319}"/>
              </a:ext>
            </a:extLst>
          </p:cNvPr>
          <p:cNvGrpSpPr/>
          <p:nvPr/>
        </p:nvGrpSpPr>
        <p:grpSpPr>
          <a:xfrm rot="2540802">
            <a:off x="3592749" y="6524625"/>
            <a:ext cx="544580" cy="346135"/>
            <a:chOff x="1459148" y="544749"/>
            <a:chExt cx="7412477" cy="5661498"/>
          </a:xfrm>
        </p:grpSpPr>
        <p:sp>
          <p:nvSpPr>
            <p:cNvPr id="792" name="Arc 791">
              <a:extLst>
                <a:ext uri="{FF2B5EF4-FFF2-40B4-BE49-F238E27FC236}">
                  <a16:creationId xmlns:a16="http://schemas.microsoft.com/office/drawing/2014/main" id="{078BF008-E0A1-4F3F-9FBB-F743DE0AE79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3" name="Straight Connector 792">
              <a:extLst>
                <a:ext uri="{FF2B5EF4-FFF2-40B4-BE49-F238E27FC236}">
                  <a16:creationId xmlns:a16="http://schemas.microsoft.com/office/drawing/2014/main" id="{84D6FDBD-B27F-41D8-BA14-1E0B5F773A7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94" name="Arc 793">
              <a:extLst>
                <a:ext uri="{FF2B5EF4-FFF2-40B4-BE49-F238E27FC236}">
                  <a16:creationId xmlns:a16="http://schemas.microsoft.com/office/drawing/2014/main" id="{6BAD4564-F405-4530-9841-A5E67F87AF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5" name="Straight Connector 794">
              <a:extLst>
                <a:ext uri="{FF2B5EF4-FFF2-40B4-BE49-F238E27FC236}">
                  <a16:creationId xmlns:a16="http://schemas.microsoft.com/office/drawing/2014/main" id="{A8140ADC-F416-477D-B1D4-8F0B11C9780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F688C687-451B-4EEE-94C2-CC77AF37F9A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97" name="Oval 796">
              <a:extLst>
                <a:ext uri="{FF2B5EF4-FFF2-40B4-BE49-F238E27FC236}">
                  <a16:creationId xmlns:a16="http://schemas.microsoft.com/office/drawing/2014/main" id="{56EE9A5A-3525-420B-9B12-2FE5F69F0D4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8" name="Arc 797">
              <a:extLst>
                <a:ext uri="{FF2B5EF4-FFF2-40B4-BE49-F238E27FC236}">
                  <a16:creationId xmlns:a16="http://schemas.microsoft.com/office/drawing/2014/main" id="{F232DF5F-9B48-488E-BB87-F9A8045C3B2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9" name="Arc 798">
              <a:extLst>
                <a:ext uri="{FF2B5EF4-FFF2-40B4-BE49-F238E27FC236}">
                  <a16:creationId xmlns:a16="http://schemas.microsoft.com/office/drawing/2014/main" id="{E15DE53C-EA63-4197-BB10-75DBB93E6AF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0" name="Arc 799">
              <a:extLst>
                <a:ext uri="{FF2B5EF4-FFF2-40B4-BE49-F238E27FC236}">
                  <a16:creationId xmlns:a16="http://schemas.microsoft.com/office/drawing/2014/main" id="{53227E5E-4C72-4600-AEA9-E4B8BC99D2F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1" name="Arc 800">
              <a:extLst>
                <a:ext uri="{FF2B5EF4-FFF2-40B4-BE49-F238E27FC236}">
                  <a16:creationId xmlns:a16="http://schemas.microsoft.com/office/drawing/2014/main" id="{EDF57E92-13D5-446B-A972-E1FB3427133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2" name="Straight Connector 801">
              <a:extLst>
                <a:ext uri="{FF2B5EF4-FFF2-40B4-BE49-F238E27FC236}">
                  <a16:creationId xmlns:a16="http://schemas.microsoft.com/office/drawing/2014/main" id="{1DC9AC93-95E5-4CA7-9A9C-55489034E26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9AB5622A-80BB-4E96-9629-D304728D407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04" name="Straight Connector 803">
              <a:extLst>
                <a:ext uri="{FF2B5EF4-FFF2-40B4-BE49-F238E27FC236}">
                  <a16:creationId xmlns:a16="http://schemas.microsoft.com/office/drawing/2014/main" id="{BF52FA34-8686-4651-9AEC-E857FE87981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05" name="Group 804">
            <a:extLst>
              <a:ext uri="{FF2B5EF4-FFF2-40B4-BE49-F238E27FC236}">
                <a16:creationId xmlns:a16="http://schemas.microsoft.com/office/drawing/2014/main" id="{BD2591CC-C66B-472F-8321-689CF11DF20F}"/>
              </a:ext>
            </a:extLst>
          </p:cNvPr>
          <p:cNvGrpSpPr/>
          <p:nvPr/>
        </p:nvGrpSpPr>
        <p:grpSpPr>
          <a:xfrm rot="2540802">
            <a:off x="3907074" y="6524625"/>
            <a:ext cx="544580" cy="346135"/>
            <a:chOff x="1459148" y="544749"/>
            <a:chExt cx="7412477" cy="5661498"/>
          </a:xfrm>
        </p:grpSpPr>
        <p:sp>
          <p:nvSpPr>
            <p:cNvPr id="806" name="Arc 805">
              <a:extLst>
                <a:ext uri="{FF2B5EF4-FFF2-40B4-BE49-F238E27FC236}">
                  <a16:creationId xmlns:a16="http://schemas.microsoft.com/office/drawing/2014/main" id="{C769D992-4681-4497-8D71-61472BAF961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7" name="Straight Connector 806">
              <a:extLst>
                <a:ext uri="{FF2B5EF4-FFF2-40B4-BE49-F238E27FC236}">
                  <a16:creationId xmlns:a16="http://schemas.microsoft.com/office/drawing/2014/main" id="{F21A1BCB-8668-4BB5-A0B8-B7B78D25A1B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08" name="Arc 807">
              <a:extLst>
                <a:ext uri="{FF2B5EF4-FFF2-40B4-BE49-F238E27FC236}">
                  <a16:creationId xmlns:a16="http://schemas.microsoft.com/office/drawing/2014/main" id="{5727CDF5-CCCC-4988-9617-2D574D2F7CA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9" name="Straight Connector 808">
              <a:extLst>
                <a:ext uri="{FF2B5EF4-FFF2-40B4-BE49-F238E27FC236}">
                  <a16:creationId xmlns:a16="http://schemas.microsoft.com/office/drawing/2014/main" id="{49092527-F6F6-4152-BD55-DDD90CB1C96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10" name="Straight Connector 809">
              <a:extLst>
                <a:ext uri="{FF2B5EF4-FFF2-40B4-BE49-F238E27FC236}">
                  <a16:creationId xmlns:a16="http://schemas.microsoft.com/office/drawing/2014/main" id="{D130CBFC-7E0D-49EA-9E4B-6F73E451BBA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11" name="Oval 810">
              <a:extLst>
                <a:ext uri="{FF2B5EF4-FFF2-40B4-BE49-F238E27FC236}">
                  <a16:creationId xmlns:a16="http://schemas.microsoft.com/office/drawing/2014/main" id="{CA7D3514-0A1B-42CA-84F1-B1790C2A7C0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Arc 811">
              <a:extLst>
                <a:ext uri="{FF2B5EF4-FFF2-40B4-BE49-F238E27FC236}">
                  <a16:creationId xmlns:a16="http://schemas.microsoft.com/office/drawing/2014/main" id="{653A2F19-60B7-4DA0-8085-93AA86FA698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3" name="Arc 812">
              <a:extLst>
                <a:ext uri="{FF2B5EF4-FFF2-40B4-BE49-F238E27FC236}">
                  <a16:creationId xmlns:a16="http://schemas.microsoft.com/office/drawing/2014/main" id="{99577660-4891-4200-8726-FE112352981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4" name="Arc 813">
              <a:extLst>
                <a:ext uri="{FF2B5EF4-FFF2-40B4-BE49-F238E27FC236}">
                  <a16:creationId xmlns:a16="http://schemas.microsoft.com/office/drawing/2014/main" id="{FBEF5446-0DEB-41FC-966B-3ECEB3DFD7F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5" name="Arc 814">
              <a:extLst>
                <a:ext uri="{FF2B5EF4-FFF2-40B4-BE49-F238E27FC236}">
                  <a16:creationId xmlns:a16="http://schemas.microsoft.com/office/drawing/2014/main" id="{D41F02C3-BAC5-4897-8865-AAF5E3987F5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6" name="Straight Connector 815">
              <a:extLst>
                <a:ext uri="{FF2B5EF4-FFF2-40B4-BE49-F238E27FC236}">
                  <a16:creationId xmlns:a16="http://schemas.microsoft.com/office/drawing/2014/main" id="{D0350389-3405-4492-A3F1-5C7DE262C75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6BC21BDD-6732-47B2-9608-51CC0D521CF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FB6E3C51-AEBB-4769-8384-7892D936C38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19" name="Group 818">
            <a:extLst>
              <a:ext uri="{FF2B5EF4-FFF2-40B4-BE49-F238E27FC236}">
                <a16:creationId xmlns:a16="http://schemas.microsoft.com/office/drawing/2014/main" id="{79C59499-4A9F-4FC2-A8F6-0BDC6A5EA03B}"/>
              </a:ext>
            </a:extLst>
          </p:cNvPr>
          <p:cNvGrpSpPr/>
          <p:nvPr/>
        </p:nvGrpSpPr>
        <p:grpSpPr>
          <a:xfrm rot="2540802">
            <a:off x="4221399" y="6524625"/>
            <a:ext cx="544580" cy="346135"/>
            <a:chOff x="1459148" y="544749"/>
            <a:chExt cx="7412477" cy="5661498"/>
          </a:xfrm>
        </p:grpSpPr>
        <p:sp>
          <p:nvSpPr>
            <p:cNvPr id="820" name="Arc 819">
              <a:extLst>
                <a:ext uri="{FF2B5EF4-FFF2-40B4-BE49-F238E27FC236}">
                  <a16:creationId xmlns:a16="http://schemas.microsoft.com/office/drawing/2014/main" id="{2A905EEA-EA28-49ED-91EB-3F6E829ADE6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1" name="Straight Connector 820">
              <a:extLst>
                <a:ext uri="{FF2B5EF4-FFF2-40B4-BE49-F238E27FC236}">
                  <a16:creationId xmlns:a16="http://schemas.microsoft.com/office/drawing/2014/main" id="{65A48FFC-2F19-4C00-AA01-361E59DAC0C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22" name="Arc 821">
              <a:extLst>
                <a:ext uri="{FF2B5EF4-FFF2-40B4-BE49-F238E27FC236}">
                  <a16:creationId xmlns:a16="http://schemas.microsoft.com/office/drawing/2014/main" id="{DC140AB4-5573-4575-A6F5-39EEAF50F77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3" name="Straight Connector 822">
              <a:extLst>
                <a:ext uri="{FF2B5EF4-FFF2-40B4-BE49-F238E27FC236}">
                  <a16:creationId xmlns:a16="http://schemas.microsoft.com/office/drawing/2014/main" id="{64E161C2-0835-4430-B5A3-EEC6E86BAD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24" name="Straight Connector 823">
              <a:extLst>
                <a:ext uri="{FF2B5EF4-FFF2-40B4-BE49-F238E27FC236}">
                  <a16:creationId xmlns:a16="http://schemas.microsoft.com/office/drawing/2014/main" id="{44896C94-FC94-4BA9-BF18-FC2EB80DE20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25" name="Oval 824">
              <a:extLst>
                <a:ext uri="{FF2B5EF4-FFF2-40B4-BE49-F238E27FC236}">
                  <a16:creationId xmlns:a16="http://schemas.microsoft.com/office/drawing/2014/main" id="{F59FB32D-0CF5-4999-9342-EBCAAFA161FA}"/>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6" name="Arc 825">
              <a:extLst>
                <a:ext uri="{FF2B5EF4-FFF2-40B4-BE49-F238E27FC236}">
                  <a16:creationId xmlns:a16="http://schemas.microsoft.com/office/drawing/2014/main" id="{3B9FA53E-9AB8-406E-BABD-7CB6E275CFA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7" name="Arc 826">
              <a:extLst>
                <a:ext uri="{FF2B5EF4-FFF2-40B4-BE49-F238E27FC236}">
                  <a16:creationId xmlns:a16="http://schemas.microsoft.com/office/drawing/2014/main" id="{A129F735-225D-447C-8627-7A8853E1816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8" name="Arc 827">
              <a:extLst>
                <a:ext uri="{FF2B5EF4-FFF2-40B4-BE49-F238E27FC236}">
                  <a16:creationId xmlns:a16="http://schemas.microsoft.com/office/drawing/2014/main" id="{031F1B7A-2536-4913-8FA7-7A5BB11C174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9" name="Arc 828">
              <a:extLst>
                <a:ext uri="{FF2B5EF4-FFF2-40B4-BE49-F238E27FC236}">
                  <a16:creationId xmlns:a16="http://schemas.microsoft.com/office/drawing/2014/main" id="{8F635EE4-4B6C-491A-80F7-593200C6701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0" name="Straight Connector 829">
              <a:extLst>
                <a:ext uri="{FF2B5EF4-FFF2-40B4-BE49-F238E27FC236}">
                  <a16:creationId xmlns:a16="http://schemas.microsoft.com/office/drawing/2014/main" id="{5752A2C3-9665-40B8-828A-C192B9253B4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73FCF24B-B381-48A4-970E-B3D08D9A8F0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32" name="Straight Connector 831">
              <a:extLst>
                <a:ext uri="{FF2B5EF4-FFF2-40B4-BE49-F238E27FC236}">
                  <a16:creationId xmlns:a16="http://schemas.microsoft.com/office/drawing/2014/main" id="{67502153-4AE7-4193-87FE-FC4A7ABE64C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33" name="Group 832">
            <a:extLst>
              <a:ext uri="{FF2B5EF4-FFF2-40B4-BE49-F238E27FC236}">
                <a16:creationId xmlns:a16="http://schemas.microsoft.com/office/drawing/2014/main" id="{A1B28F04-064C-4B01-9CFE-B88C0612328E}"/>
              </a:ext>
            </a:extLst>
          </p:cNvPr>
          <p:cNvGrpSpPr/>
          <p:nvPr/>
        </p:nvGrpSpPr>
        <p:grpSpPr>
          <a:xfrm rot="2540802">
            <a:off x="4535724" y="6524625"/>
            <a:ext cx="544580" cy="346135"/>
            <a:chOff x="1459148" y="544749"/>
            <a:chExt cx="7412477" cy="5661498"/>
          </a:xfrm>
        </p:grpSpPr>
        <p:sp>
          <p:nvSpPr>
            <p:cNvPr id="834" name="Arc 833">
              <a:extLst>
                <a:ext uri="{FF2B5EF4-FFF2-40B4-BE49-F238E27FC236}">
                  <a16:creationId xmlns:a16="http://schemas.microsoft.com/office/drawing/2014/main" id="{F15B0774-85E2-40FE-A7C0-C8D22C2B3AD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5" name="Straight Connector 834">
              <a:extLst>
                <a:ext uri="{FF2B5EF4-FFF2-40B4-BE49-F238E27FC236}">
                  <a16:creationId xmlns:a16="http://schemas.microsoft.com/office/drawing/2014/main" id="{4FA83E3A-DDDE-4154-AB0D-A46C4CE3E0C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36" name="Arc 835">
              <a:extLst>
                <a:ext uri="{FF2B5EF4-FFF2-40B4-BE49-F238E27FC236}">
                  <a16:creationId xmlns:a16="http://schemas.microsoft.com/office/drawing/2014/main" id="{999AFC92-9D29-4DF8-8E55-785D998024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7" name="Straight Connector 836">
              <a:extLst>
                <a:ext uri="{FF2B5EF4-FFF2-40B4-BE49-F238E27FC236}">
                  <a16:creationId xmlns:a16="http://schemas.microsoft.com/office/drawing/2014/main" id="{312ED67F-23DE-4F7C-A2E6-2946EB26D93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38" name="Straight Connector 837">
              <a:extLst>
                <a:ext uri="{FF2B5EF4-FFF2-40B4-BE49-F238E27FC236}">
                  <a16:creationId xmlns:a16="http://schemas.microsoft.com/office/drawing/2014/main" id="{003F5643-F81D-4D6B-8509-2598AEDB238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39" name="Oval 838">
              <a:extLst>
                <a:ext uri="{FF2B5EF4-FFF2-40B4-BE49-F238E27FC236}">
                  <a16:creationId xmlns:a16="http://schemas.microsoft.com/office/drawing/2014/main" id="{81698F7A-DE96-474B-9028-3E1AE77FE73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Arc 839">
              <a:extLst>
                <a:ext uri="{FF2B5EF4-FFF2-40B4-BE49-F238E27FC236}">
                  <a16:creationId xmlns:a16="http://schemas.microsoft.com/office/drawing/2014/main" id="{7C3541A2-4F96-4503-9D41-DAC398F3381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1" name="Arc 840">
              <a:extLst>
                <a:ext uri="{FF2B5EF4-FFF2-40B4-BE49-F238E27FC236}">
                  <a16:creationId xmlns:a16="http://schemas.microsoft.com/office/drawing/2014/main" id="{71A0ED59-CEBC-4092-AC8A-EDD15D1D0FC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2" name="Arc 841">
              <a:extLst>
                <a:ext uri="{FF2B5EF4-FFF2-40B4-BE49-F238E27FC236}">
                  <a16:creationId xmlns:a16="http://schemas.microsoft.com/office/drawing/2014/main" id="{1B0982C9-0244-423C-BCD6-127DFB49DAC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3" name="Arc 842">
              <a:extLst>
                <a:ext uri="{FF2B5EF4-FFF2-40B4-BE49-F238E27FC236}">
                  <a16:creationId xmlns:a16="http://schemas.microsoft.com/office/drawing/2014/main" id="{E341BBB5-E510-46C4-9B5D-B7F600F1FE5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4" name="Straight Connector 843">
              <a:extLst>
                <a:ext uri="{FF2B5EF4-FFF2-40B4-BE49-F238E27FC236}">
                  <a16:creationId xmlns:a16="http://schemas.microsoft.com/office/drawing/2014/main" id="{BEF82D0F-8943-44B5-A116-CF872E2A279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9058408A-8ADC-489F-BE23-0EEBE8328E2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46" name="Straight Connector 845">
              <a:extLst>
                <a:ext uri="{FF2B5EF4-FFF2-40B4-BE49-F238E27FC236}">
                  <a16:creationId xmlns:a16="http://schemas.microsoft.com/office/drawing/2014/main" id="{1DD7DB4C-B7C1-40EC-A873-C73727F18A5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47" name="Group 846">
            <a:extLst>
              <a:ext uri="{FF2B5EF4-FFF2-40B4-BE49-F238E27FC236}">
                <a16:creationId xmlns:a16="http://schemas.microsoft.com/office/drawing/2014/main" id="{98DD39E0-6F47-434A-A790-2D9481B13C97}"/>
              </a:ext>
            </a:extLst>
          </p:cNvPr>
          <p:cNvGrpSpPr/>
          <p:nvPr/>
        </p:nvGrpSpPr>
        <p:grpSpPr>
          <a:xfrm rot="2540802">
            <a:off x="4850049" y="6524625"/>
            <a:ext cx="544580" cy="346135"/>
            <a:chOff x="1459148" y="544749"/>
            <a:chExt cx="7412477" cy="5661498"/>
          </a:xfrm>
        </p:grpSpPr>
        <p:sp>
          <p:nvSpPr>
            <p:cNvPr id="848" name="Arc 847">
              <a:extLst>
                <a:ext uri="{FF2B5EF4-FFF2-40B4-BE49-F238E27FC236}">
                  <a16:creationId xmlns:a16="http://schemas.microsoft.com/office/drawing/2014/main" id="{EA08148E-798F-4365-B2A8-993A27F5FD4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9" name="Straight Connector 848">
              <a:extLst>
                <a:ext uri="{FF2B5EF4-FFF2-40B4-BE49-F238E27FC236}">
                  <a16:creationId xmlns:a16="http://schemas.microsoft.com/office/drawing/2014/main" id="{B29882A1-49D4-415B-970F-708DC643CE9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50" name="Arc 849">
              <a:extLst>
                <a:ext uri="{FF2B5EF4-FFF2-40B4-BE49-F238E27FC236}">
                  <a16:creationId xmlns:a16="http://schemas.microsoft.com/office/drawing/2014/main" id="{7F522407-93AF-4F23-AEB4-A38BFB7BAE2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1" name="Straight Connector 850">
              <a:extLst>
                <a:ext uri="{FF2B5EF4-FFF2-40B4-BE49-F238E27FC236}">
                  <a16:creationId xmlns:a16="http://schemas.microsoft.com/office/drawing/2014/main" id="{A41B65E5-2ED8-4642-A1B8-47B35EEBE4E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52" name="Straight Connector 851">
              <a:extLst>
                <a:ext uri="{FF2B5EF4-FFF2-40B4-BE49-F238E27FC236}">
                  <a16:creationId xmlns:a16="http://schemas.microsoft.com/office/drawing/2014/main" id="{E8962C77-B79F-429D-A1C9-40B476B2453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53" name="Oval 852">
              <a:extLst>
                <a:ext uri="{FF2B5EF4-FFF2-40B4-BE49-F238E27FC236}">
                  <a16:creationId xmlns:a16="http://schemas.microsoft.com/office/drawing/2014/main" id="{4B9C3BCF-5002-47A2-AD51-38F477D6CF4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4" name="Arc 853">
              <a:extLst>
                <a:ext uri="{FF2B5EF4-FFF2-40B4-BE49-F238E27FC236}">
                  <a16:creationId xmlns:a16="http://schemas.microsoft.com/office/drawing/2014/main" id="{253CDB0B-2B3F-44BE-8A7A-AD970D3F6CB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5" name="Arc 854">
              <a:extLst>
                <a:ext uri="{FF2B5EF4-FFF2-40B4-BE49-F238E27FC236}">
                  <a16:creationId xmlns:a16="http://schemas.microsoft.com/office/drawing/2014/main" id="{526F02C1-B943-44CE-B360-4DBF87FEA4F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6" name="Arc 855">
              <a:extLst>
                <a:ext uri="{FF2B5EF4-FFF2-40B4-BE49-F238E27FC236}">
                  <a16:creationId xmlns:a16="http://schemas.microsoft.com/office/drawing/2014/main" id="{E9EA6637-CF21-4E5D-A8F6-0F444F3B019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7" name="Arc 856">
              <a:extLst>
                <a:ext uri="{FF2B5EF4-FFF2-40B4-BE49-F238E27FC236}">
                  <a16:creationId xmlns:a16="http://schemas.microsoft.com/office/drawing/2014/main" id="{E2662C37-356E-4923-91CB-DA5A90A98C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8" name="Straight Connector 857">
              <a:extLst>
                <a:ext uri="{FF2B5EF4-FFF2-40B4-BE49-F238E27FC236}">
                  <a16:creationId xmlns:a16="http://schemas.microsoft.com/office/drawing/2014/main" id="{E0FA5114-386A-4EF1-B3D5-E1045416A18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211EB3BE-F811-4F28-BA7A-47385E086D3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60" name="Straight Connector 859">
              <a:extLst>
                <a:ext uri="{FF2B5EF4-FFF2-40B4-BE49-F238E27FC236}">
                  <a16:creationId xmlns:a16="http://schemas.microsoft.com/office/drawing/2014/main" id="{4EC3D68D-63CF-486D-A241-959A9043A92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61" name="Group 860">
            <a:extLst>
              <a:ext uri="{FF2B5EF4-FFF2-40B4-BE49-F238E27FC236}">
                <a16:creationId xmlns:a16="http://schemas.microsoft.com/office/drawing/2014/main" id="{58F9D834-937D-4E63-9E6E-195B71D8DF09}"/>
              </a:ext>
            </a:extLst>
          </p:cNvPr>
          <p:cNvGrpSpPr/>
          <p:nvPr/>
        </p:nvGrpSpPr>
        <p:grpSpPr>
          <a:xfrm rot="2540802">
            <a:off x="5164374" y="6524625"/>
            <a:ext cx="544580" cy="346135"/>
            <a:chOff x="1459148" y="544749"/>
            <a:chExt cx="7412477" cy="5661498"/>
          </a:xfrm>
        </p:grpSpPr>
        <p:sp>
          <p:nvSpPr>
            <p:cNvPr id="862" name="Arc 861">
              <a:extLst>
                <a:ext uri="{FF2B5EF4-FFF2-40B4-BE49-F238E27FC236}">
                  <a16:creationId xmlns:a16="http://schemas.microsoft.com/office/drawing/2014/main" id="{71DBFD28-4995-49D0-9831-26261890C9D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3" name="Straight Connector 862">
              <a:extLst>
                <a:ext uri="{FF2B5EF4-FFF2-40B4-BE49-F238E27FC236}">
                  <a16:creationId xmlns:a16="http://schemas.microsoft.com/office/drawing/2014/main" id="{A9DE99E4-86AB-4AE3-85AA-2BA3276276F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64" name="Arc 863">
              <a:extLst>
                <a:ext uri="{FF2B5EF4-FFF2-40B4-BE49-F238E27FC236}">
                  <a16:creationId xmlns:a16="http://schemas.microsoft.com/office/drawing/2014/main" id="{530A450C-75AD-4158-8C56-E9860C56CCB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5" name="Straight Connector 864">
              <a:extLst>
                <a:ext uri="{FF2B5EF4-FFF2-40B4-BE49-F238E27FC236}">
                  <a16:creationId xmlns:a16="http://schemas.microsoft.com/office/drawing/2014/main" id="{9CEE5113-B4F3-4FFD-A55C-1F5ED86A343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66" name="Straight Connector 865">
              <a:extLst>
                <a:ext uri="{FF2B5EF4-FFF2-40B4-BE49-F238E27FC236}">
                  <a16:creationId xmlns:a16="http://schemas.microsoft.com/office/drawing/2014/main" id="{57389589-4DB9-43A7-B75B-E8BD63442D8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67" name="Oval 866">
              <a:extLst>
                <a:ext uri="{FF2B5EF4-FFF2-40B4-BE49-F238E27FC236}">
                  <a16:creationId xmlns:a16="http://schemas.microsoft.com/office/drawing/2014/main" id="{44D051CB-95EE-441E-8F66-C3ECFB148E0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Arc 867">
              <a:extLst>
                <a:ext uri="{FF2B5EF4-FFF2-40B4-BE49-F238E27FC236}">
                  <a16:creationId xmlns:a16="http://schemas.microsoft.com/office/drawing/2014/main" id="{C88528D0-8773-43F9-B46D-D7612DF3EF8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9" name="Arc 868">
              <a:extLst>
                <a:ext uri="{FF2B5EF4-FFF2-40B4-BE49-F238E27FC236}">
                  <a16:creationId xmlns:a16="http://schemas.microsoft.com/office/drawing/2014/main" id="{411B1AE7-278D-440F-A244-EBAF09AF3BFD}"/>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0" name="Arc 869">
              <a:extLst>
                <a:ext uri="{FF2B5EF4-FFF2-40B4-BE49-F238E27FC236}">
                  <a16:creationId xmlns:a16="http://schemas.microsoft.com/office/drawing/2014/main" id="{62847AFA-0283-4C00-AD9E-C3DD9A142AE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1" name="Arc 870">
              <a:extLst>
                <a:ext uri="{FF2B5EF4-FFF2-40B4-BE49-F238E27FC236}">
                  <a16:creationId xmlns:a16="http://schemas.microsoft.com/office/drawing/2014/main" id="{91D5C9D3-971A-4760-99CE-195EF8E2CFA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2" name="Straight Connector 871">
              <a:extLst>
                <a:ext uri="{FF2B5EF4-FFF2-40B4-BE49-F238E27FC236}">
                  <a16:creationId xmlns:a16="http://schemas.microsoft.com/office/drawing/2014/main" id="{B950B8AF-36ED-46F7-B7DD-4EEF02FD8C4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0BFB9DCD-2496-4BFF-B09B-A3433405D79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74" name="Straight Connector 873">
              <a:extLst>
                <a:ext uri="{FF2B5EF4-FFF2-40B4-BE49-F238E27FC236}">
                  <a16:creationId xmlns:a16="http://schemas.microsoft.com/office/drawing/2014/main" id="{60E38612-F20B-4342-91BB-9756B4C30D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75" name="Group 874">
            <a:extLst>
              <a:ext uri="{FF2B5EF4-FFF2-40B4-BE49-F238E27FC236}">
                <a16:creationId xmlns:a16="http://schemas.microsoft.com/office/drawing/2014/main" id="{2735EAD2-3352-4F81-A0EE-16408FC03BE9}"/>
              </a:ext>
            </a:extLst>
          </p:cNvPr>
          <p:cNvGrpSpPr/>
          <p:nvPr/>
        </p:nvGrpSpPr>
        <p:grpSpPr>
          <a:xfrm rot="2540802">
            <a:off x="5478699" y="6524625"/>
            <a:ext cx="544580" cy="346135"/>
            <a:chOff x="1459148" y="544749"/>
            <a:chExt cx="7412477" cy="5661498"/>
          </a:xfrm>
        </p:grpSpPr>
        <p:sp>
          <p:nvSpPr>
            <p:cNvPr id="876" name="Arc 875">
              <a:extLst>
                <a:ext uri="{FF2B5EF4-FFF2-40B4-BE49-F238E27FC236}">
                  <a16:creationId xmlns:a16="http://schemas.microsoft.com/office/drawing/2014/main" id="{F87BA6DA-846C-4DB8-82D9-6C5706F38F9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7" name="Straight Connector 876">
              <a:extLst>
                <a:ext uri="{FF2B5EF4-FFF2-40B4-BE49-F238E27FC236}">
                  <a16:creationId xmlns:a16="http://schemas.microsoft.com/office/drawing/2014/main" id="{7DD0B447-ABD3-4983-B00D-0207C1E2219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78" name="Arc 877">
              <a:extLst>
                <a:ext uri="{FF2B5EF4-FFF2-40B4-BE49-F238E27FC236}">
                  <a16:creationId xmlns:a16="http://schemas.microsoft.com/office/drawing/2014/main" id="{E29554A9-121B-49B6-B9DD-4111AE7028E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9" name="Straight Connector 878">
              <a:extLst>
                <a:ext uri="{FF2B5EF4-FFF2-40B4-BE49-F238E27FC236}">
                  <a16:creationId xmlns:a16="http://schemas.microsoft.com/office/drawing/2014/main" id="{0E461DCE-27DC-4302-9DBD-BA90A90C10E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80" name="Straight Connector 879">
              <a:extLst>
                <a:ext uri="{FF2B5EF4-FFF2-40B4-BE49-F238E27FC236}">
                  <a16:creationId xmlns:a16="http://schemas.microsoft.com/office/drawing/2014/main" id="{0F453C1F-96A0-4A4C-85C0-0DB93CD259A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81" name="Oval 880">
              <a:extLst>
                <a:ext uri="{FF2B5EF4-FFF2-40B4-BE49-F238E27FC236}">
                  <a16:creationId xmlns:a16="http://schemas.microsoft.com/office/drawing/2014/main" id="{26DB7444-0DFA-4DE8-A0F2-FC04D602F5C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Arc 881">
              <a:extLst>
                <a:ext uri="{FF2B5EF4-FFF2-40B4-BE49-F238E27FC236}">
                  <a16:creationId xmlns:a16="http://schemas.microsoft.com/office/drawing/2014/main" id="{B6BF4B7A-26B7-40F3-914D-EFF00E334C0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3" name="Arc 882">
              <a:extLst>
                <a:ext uri="{FF2B5EF4-FFF2-40B4-BE49-F238E27FC236}">
                  <a16:creationId xmlns:a16="http://schemas.microsoft.com/office/drawing/2014/main" id="{44C936EC-3532-4F74-A2AA-711A1A2007E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4" name="Arc 883">
              <a:extLst>
                <a:ext uri="{FF2B5EF4-FFF2-40B4-BE49-F238E27FC236}">
                  <a16:creationId xmlns:a16="http://schemas.microsoft.com/office/drawing/2014/main" id="{ACB5ED22-C859-4EF8-A68B-CE314D7A4B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5" name="Arc 884">
              <a:extLst>
                <a:ext uri="{FF2B5EF4-FFF2-40B4-BE49-F238E27FC236}">
                  <a16:creationId xmlns:a16="http://schemas.microsoft.com/office/drawing/2014/main" id="{128B9242-5858-405F-B267-498E8E519C6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6" name="Straight Connector 885">
              <a:extLst>
                <a:ext uri="{FF2B5EF4-FFF2-40B4-BE49-F238E27FC236}">
                  <a16:creationId xmlns:a16="http://schemas.microsoft.com/office/drawing/2014/main" id="{D4BFA1DC-C867-4788-AA07-26817330F2E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5DC47D8E-29D8-46CF-AB3C-C6A359AA1E2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a:extLst>
                <a:ext uri="{FF2B5EF4-FFF2-40B4-BE49-F238E27FC236}">
                  <a16:creationId xmlns:a16="http://schemas.microsoft.com/office/drawing/2014/main" id="{7D91029D-781E-4623-A0FB-9849751F56F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89" name="Group 888">
            <a:extLst>
              <a:ext uri="{FF2B5EF4-FFF2-40B4-BE49-F238E27FC236}">
                <a16:creationId xmlns:a16="http://schemas.microsoft.com/office/drawing/2014/main" id="{0D19C555-DF2F-456E-AC8C-57B950004EEC}"/>
              </a:ext>
            </a:extLst>
          </p:cNvPr>
          <p:cNvGrpSpPr/>
          <p:nvPr/>
        </p:nvGrpSpPr>
        <p:grpSpPr>
          <a:xfrm rot="2540802">
            <a:off x="5793024" y="6524625"/>
            <a:ext cx="544580" cy="346135"/>
            <a:chOff x="1459148" y="544749"/>
            <a:chExt cx="7412477" cy="5661498"/>
          </a:xfrm>
        </p:grpSpPr>
        <p:sp>
          <p:nvSpPr>
            <p:cNvPr id="890" name="Arc 889">
              <a:extLst>
                <a:ext uri="{FF2B5EF4-FFF2-40B4-BE49-F238E27FC236}">
                  <a16:creationId xmlns:a16="http://schemas.microsoft.com/office/drawing/2014/main" id="{3BD1377B-E03B-4460-B752-5867FBCA7E4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1" name="Straight Connector 890">
              <a:extLst>
                <a:ext uri="{FF2B5EF4-FFF2-40B4-BE49-F238E27FC236}">
                  <a16:creationId xmlns:a16="http://schemas.microsoft.com/office/drawing/2014/main" id="{77012A92-B662-4906-A6AF-2A11C3CE6F7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92" name="Arc 891">
              <a:extLst>
                <a:ext uri="{FF2B5EF4-FFF2-40B4-BE49-F238E27FC236}">
                  <a16:creationId xmlns:a16="http://schemas.microsoft.com/office/drawing/2014/main" id="{9748D49E-5B26-4321-8471-A86EEC75B90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3" name="Straight Connector 892">
              <a:extLst>
                <a:ext uri="{FF2B5EF4-FFF2-40B4-BE49-F238E27FC236}">
                  <a16:creationId xmlns:a16="http://schemas.microsoft.com/office/drawing/2014/main" id="{AE144E24-E9B9-4BDB-B57F-1DFA51B1524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94" name="Straight Connector 893">
              <a:extLst>
                <a:ext uri="{FF2B5EF4-FFF2-40B4-BE49-F238E27FC236}">
                  <a16:creationId xmlns:a16="http://schemas.microsoft.com/office/drawing/2014/main" id="{4B3ADB68-C11C-42BE-91C0-18DA660BAA2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95" name="Oval 894">
              <a:extLst>
                <a:ext uri="{FF2B5EF4-FFF2-40B4-BE49-F238E27FC236}">
                  <a16:creationId xmlns:a16="http://schemas.microsoft.com/office/drawing/2014/main" id="{0304E734-38D1-4CA8-833E-215EFAB3509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Arc 895">
              <a:extLst>
                <a:ext uri="{FF2B5EF4-FFF2-40B4-BE49-F238E27FC236}">
                  <a16:creationId xmlns:a16="http://schemas.microsoft.com/office/drawing/2014/main" id="{65DDC714-A33C-4A62-8CC3-3EC94E7CFA9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7" name="Arc 896">
              <a:extLst>
                <a:ext uri="{FF2B5EF4-FFF2-40B4-BE49-F238E27FC236}">
                  <a16:creationId xmlns:a16="http://schemas.microsoft.com/office/drawing/2014/main" id="{2E9E9FDC-1C82-48FD-892E-B4CA27E110E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8" name="Arc 897">
              <a:extLst>
                <a:ext uri="{FF2B5EF4-FFF2-40B4-BE49-F238E27FC236}">
                  <a16:creationId xmlns:a16="http://schemas.microsoft.com/office/drawing/2014/main" id="{92802D6D-17DC-4D60-AA71-5C6DC3525BB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9" name="Arc 898">
              <a:extLst>
                <a:ext uri="{FF2B5EF4-FFF2-40B4-BE49-F238E27FC236}">
                  <a16:creationId xmlns:a16="http://schemas.microsoft.com/office/drawing/2014/main" id="{DBE3BDB2-D898-4799-B0C2-248E5EE3D95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0" name="Straight Connector 899">
              <a:extLst>
                <a:ext uri="{FF2B5EF4-FFF2-40B4-BE49-F238E27FC236}">
                  <a16:creationId xmlns:a16="http://schemas.microsoft.com/office/drawing/2014/main" id="{3BDBA530-2916-41A2-8664-8636630145E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46F5A2E9-31EE-4E23-A060-939469A7703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02" name="Straight Connector 901">
              <a:extLst>
                <a:ext uri="{FF2B5EF4-FFF2-40B4-BE49-F238E27FC236}">
                  <a16:creationId xmlns:a16="http://schemas.microsoft.com/office/drawing/2014/main" id="{5572C8D8-3346-441F-A8DE-7CF8121D493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03" name="Group 902">
            <a:extLst>
              <a:ext uri="{FF2B5EF4-FFF2-40B4-BE49-F238E27FC236}">
                <a16:creationId xmlns:a16="http://schemas.microsoft.com/office/drawing/2014/main" id="{90EB74D4-A788-4ED1-812B-D246C31A8463}"/>
              </a:ext>
            </a:extLst>
          </p:cNvPr>
          <p:cNvGrpSpPr/>
          <p:nvPr/>
        </p:nvGrpSpPr>
        <p:grpSpPr>
          <a:xfrm rot="2540802">
            <a:off x="6107349" y="6524625"/>
            <a:ext cx="544580" cy="346135"/>
            <a:chOff x="1459148" y="544749"/>
            <a:chExt cx="7412477" cy="5661498"/>
          </a:xfrm>
        </p:grpSpPr>
        <p:sp>
          <p:nvSpPr>
            <p:cNvPr id="904" name="Arc 903">
              <a:extLst>
                <a:ext uri="{FF2B5EF4-FFF2-40B4-BE49-F238E27FC236}">
                  <a16:creationId xmlns:a16="http://schemas.microsoft.com/office/drawing/2014/main" id="{A338B548-BD87-4F34-BA8C-D37B47E6710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5" name="Straight Connector 904">
              <a:extLst>
                <a:ext uri="{FF2B5EF4-FFF2-40B4-BE49-F238E27FC236}">
                  <a16:creationId xmlns:a16="http://schemas.microsoft.com/office/drawing/2014/main" id="{25269499-3770-41B1-96A3-C4C46FC1106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06" name="Arc 905">
              <a:extLst>
                <a:ext uri="{FF2B5EF4-FFF2-40B4-BE49-F238E27FC236}">
                  <a16:creationId xmlns:a16="http://schemas.microsoft.com/office/drawing/2014/main" id="{7081A49F-CAC8-4272-9D6D-D1D51CFCC00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7" name="Straight Connector 906">
              <a:extLst>
                <a:ext uri="{FF2B5EF4-FFF2-40B4-BE49-F238E27FC236}">
                  <a16:creationId xmlns:a16="http://schemas.microsoft.com/office/drawing/2014/main" id="{BB38BD61-CF18-4450-8FDB-5461704187F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08" name="Straight Connector 907">
              <a:extLst>
                <a:ext uri="{FF2B5EF4-FFF2-40B4-BE49-F238E27FC236}">
                  <a16:creationId xmlns:a16="http://schemas.microsoft.com/office/drawing/2014/main" id="{E85CA62D-0446-4BB7-B1FA-F4BFFFA1F27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09" name="Oval 908">
              <a:extLst>
                <a:ext uri="{FF2B5EF4-FFF2-40B4-BE49-F238E27FC236}">
                  <a16:creationId xmlns:a16="http://schemas.microsoft.com/office/drawing/2014/main" id="{039C6E9B-9888-4144-835F-557AB0F626B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Arc 909">
              <a:extLst>
                <a:ext uri="{FF2B5EF4-FFF2-40B4-BE49-F238E27FC236}">
                  <a16:creationId xmlns:a16="http://schemas.microsoft.com/office/drawing/2014/main" id="{E9B2D995-9B16-4DC7-AA01-0FAC352AFFF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1" name="Arc 910">
              <a:extLst>
                <a:ext uri="{FF2B5EF4-FFF2-40B4-BE49-F238E27FC236}">
                  <a16:creationId xmlns:a16="http://schemas.microsoft.com/office/drawing/2014/main" id="{5202C547-BA81-4FAD-B753-B540DCCECEF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2" name="Arc 911">
              <a:extLst>
                <a:ext uri="{FF2B5EF4-FFF2-40B4-BE49-F238E27FC236}">
                  <a16:creationId xmlns:a16="http://schemas.microsoft.com/office/drawing/2014/main" id="{04C10080-DF57-436A-BEE3-760896E0FFD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3" name="Arc 912">
              <a:extLst>
                <a:ext uri="{FF2B5EF4-FFF2-40B4-BE49-F238E27FC236}">
                  <a16:creationId xmlns:a16="http://schemas.microsoft.com/office/drawing/2014/main" id="{7B88CB43-DFA8-4625-A3FB-93A8582EED6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4" name="Straight Connector 913">
              <a:extLst>
                <a:ext uri="{FF2B5EF4-FFF2-40B4-BE49-F238E27FC236}">
                  <a16:creationId xmlns:a16="http://schemas.microsoft.com/office/drawing/2014/main" id="{DEC9C1D3-99D6-42B1-98BE-5F86167D209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D0371234-AAA6-4CF4-BA3E-0EEB01A907E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a:extLst>
                <a:ext uri="{FF2B5EF4-FFF2-40B4-BE49-F238E27FC236}">
                  <a16:creationId xmlns:a16="http://schemas.microsoft.com/office/drawing/2014/main" id="{B53E0D04-60C9-4F91-A992-7EE02E7C09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17" name="Group 916">
            <a:extLst>
              <a:ext uri="{FF2B5EF4-FFF2-40B4-BE49-F238E27FC236}">
                <a16:creationId xmlns:a16="http://schemas.microsoft.com/office/drawing/2014/main" id="{98F03C3E-7CA7-45B5-8484-66DC22266925}"/>
              </a:ext>
            </a:extLst>
          </p:cNvPr>
          <p:cNvGrpSpPr/>
          <p:nvPr/>
        </p:nvGrpSpPr>
        <p:grpSpPr>
          <a:xfrm rot="2540802">
            <a:off x="6421674" y="6524625"/>
            <a:ext cx="544580" cy="346135"/>
            <a:chOff x="1459148" y="544749"/>
            <a:chExt cx="7412477" cy="5661498"/>
          </a:xfrm>
        </p:grpSpPr>
        <p:sp>
          <p:nvSpPr>
            <p:cNvPr id="918" name="Arc 917">
              <a:extLst>
                <a:ext uri="{FF2B5EF4-FFF2-40B4-BE49-F238E27FC236}">
                  <a16:creationId xmlns:a16="http://schemas.microsoft.com/office/drawing/2014/main" id="{BB8A54CD-8497-4A23-8ACE-40B6713627E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9" name="Straight Connector 918">
              <a:extLst>
                <a:ext uri="{FF2B5EF4-FFF2-40B4-BE49-F238E27FC236}">
                  <a16:creationId xmlns:a16="http://schemas.microsoft.com/office/drawing/2014/main" id="{10657989-6D3F-4A46-AFFE-FE07AD931DA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20" name="Arc 919">
              <a:extLst>
                <a:ext uri="{FF2B5EF4-FFF2-40B4-BE49-F238E27FC236}">
                  <a16:creationId xmlns:a16="http://schemas.microsoft.com/office/drawing/2014/main" id="{FB6FB442-B1CD-4BCC-8EF1-ECEC271BD41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1" name="Straight Connector 920">
              <a:extLst>
                <a:ext uri="{FF2B5EF4-FFF2-40B4-BE49-F238E27FC236}">
                  <a16:creationId xmlns:a16="http://schemas.microsoft.com/office/drawing/2014/main" id="{C6ED19CC-BF29-495C-BA2B-08B82187234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22" name="Straight Connector 921">
              <a:extLst>
                <a:ext uri="{FF2B5EF4-FFF2-40B4-BE49-F238E27FC236}">
                  <a16:creationId xmlns:a16="http://schemas.microsoft.com/office/drawing/2014/main" id="{36C39F89-4D99-415B-8670-DFFCB46EFF4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23" name="Oval 922">
              <a:extLst>
                <a:ext uri="{FF2B5EF4-FFF2-40B4-BE49-F238E27FC236}">
                  <a16:creationId xmlns:a16="http://schemas.microsoft.com/office/drawing/2014/main" id="{5F35D9A7-D472-47AB-B995-3D4D1219FD6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4" name="Arc 923">
              <a:extLst>
                <a:ext uri="{FF2B5EF4-FFF2-40B4-BE49-F238E27FC236}">
                  <a16:creationId xmlns:a16="http://schemas.microsoft.com/office/drawing/2014/main" id="{F086E6F8-01BD-4073-84E5-CAB0D986F72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5" name="Arc 924">
              <a:extLst>
                <a:ext uri="{FF2B5EF4-FFF2-40B4-BE49-F238E27FC236}">
                  <a16:creationId xmlns:a16="http://schemas.microsoft.com/office/drawing/2014/main" id="{3B482FBE-D317-4C7E-B495-E93D170A276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6" name="Arc 925">
              <a:extLst>
                <a:ext uri="{FF2B5EF4-FFF2-40B4-BE49-F238E27FC236}">
                  <a16:creationId xmlns:a16="http://schemas.microsoft.com/office/drawing/2014/main" id="{6D990F91-C57B-4CB4-AC7F-35B4773C425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7" name="Arc 926">
              <a:extLst>
                <a:ext uri="{FF2B5EF4-FFF2-40B4-BE49-F238E27FC236}">
                  <a16:creationId xmlns:a16="http://schemas.microsoft.com/office/drawing/2014/main" id="{04F6FE65-6F81-4C00-A698-9F4CF1E9C8D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8" name="Straight Connector 927">
              <a:extLst>
                <a:ext uri="{FF2B5EF4-FFF2-40B4-BE49-F238E27FC236}">
                  <a16:creationId xmlns:a16="http://schemas.microsoft.com/office/drawing/2014/main" id="{FABC7132-8F6B-4A78-995F-61BF5B76A45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ECEBB363-EF8A-4D08-9D26-1DDDEC54DBF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a:extLst>
                <a:ext uri="{FF2B5EF4-FFF2-40B4-BE49-F238E27FC236}">
                  <a16:creationId xmlns:a16="http://schemas.microsoft.com/office/drawing/2014/main" id="{0252E9E9-54FF-4FBA-8BEF-5D30545C043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31" name="Group 930">
            <a:extLst>
              <a:ext uri="{FF2B5EF4-FFF2-40B4-BE49-F238E27FC236}">
                <a16:creationId xmlns:a16="http://schemas.microsoft.com/office/drawing/2014/main" id="{1E951300-1401-4DF7-B13D-25557398150D}"/>
              </a:ext>
            </a:extLst>
          </p:cNvPr>
          <p:cNvGrpSpPr/>
          <p:nvPr/>
        </p:nvGrpSpPr>
        <p:grpSpPr>
          <a:xfrm rot="2540802">
            <a:off x="6735999" y="6524625"/>
            <a:ext cx="544580" cy="346135"/>
            <a:chOff x="1459148" y="544749"/>
            <a:chExt cx="7412477" cy="5661498"/>
          </a:xfrm>
        </p:grpSpPr>
        <p:sp>
          <p:nvSpPr>
            <p:cNvPr id="932" name="Arc 931">
              <a:extLst>
                <a:ext uri="{FF2B5EF4-FFF2-40B4-BE49-F238E27FC236}">
                  <a16:creationId xmlns:a16="http://schemas.microsoft.com/office/drawing/2014/main" id="{6227E489-10FF-4F48-9C29-2203DAF1370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3" name="Straight Connector 932">
              <a:extLst>
                <a:ext uri="{FF2B5EF4-FFF2-40B4-BE49-F238E27FC236}">
                  <a16:creationId xmlns:a16="http://schemas.microsoft.com/office/drawing/2014/main" id="{7F03ED85-6FAF-4630-A13D-894635F2A40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34" name="Arc 933">
              <a:extLst>
                <a:ext uri="{FF2B5EF4-FFF2-40B4-BE49-F238E27FC236}">
                  <a16:creationId xmlns:a16="http://schemas.microsoft.com/office/drawing/2014/main" id="{A08F31C6-E6BE-4EBA-9839-308DC8EBD94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5" name="Straight Connector 934">
              <a:extLst>
                <a:ext uri="{FF2B5EF4-FFF2-40B4-BE49-F238E27FC236}">
                  <a16:creationId xmlns:a16="http://schemas.microsoft.com/office/drawing/2014/main" id="{9D67F74E-CD14-4E4A-864C-A4DFB2DF73E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CCB357E4-C190-4188-8143-34660EFAEC3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37" name="Oval 936">
              <a:extLst>
                <a:ext uri="{FF2B5EF4-FFF2-40B4-BE49-F238E27FC236}">
                  <a16:creationId xmlns:a16="http://schemas.microsoft.com/office/drawing/2014/main" id="{593A48C1-2956-4E31-A70C-38C0AD3F54B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Arc 937">
              <a:extLst>
                <a:ext uri="{FF2B5EF4-FFF2-40B4-BE49-F238E27FC236}">
                  <a16:creationId xmlns:a16="http://schemas.microsoft.com/office/drawing/2014/main" id="{5B1564FB-E42B-4185-8535-58A4D3635A0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9" name="Arc 938">
              <a:extLst>
                <a:ext uri="{FF2B5EF4-FFF2-40B4-BE49-F238E27FC236}">
                  <a16:creationId xmlns:a16="http://schemas.microsoft.com/office/drawing/2014/main" id="{A225A872-688E-4E1E-B7D9-3B031A6E8E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0" name="Arc 939">
              <a:extLst>
                <a:ext uri="{FF2B5EF4-FFF2-40B4-BE49-F238E27FC236}">
                  <a16:creationId xmlns:a16="http://schemas.microsoft.com/office/drawing/2014/main" id="{5D352E2A-6016-4397-803B-B40F792F07B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1" name="Arc 940">
              <a:extLst>
                <a:ext uri="{FF2B5EF4-FFF2-40B4-BE49-F238E27FC236}">
                  <a16:creationId xmlns:a16="http://schemas.microsoft.com/office/drawing/2014/main" id="{645EF6A6-34D0-490D-AB76-B2772FFCE8B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2" name="Straight Connector 941">
              <a:extLst>
                <a:ext uri="{FF2B5EF4-FFF2-40B4-BE49-F238E27FC236}">
                  <a16:creationId xmlns:a16="http://schemas.microsoft.com/office/drawing/2014/main" id="{65611A3E-A914-4D95-A855-403DE54E0DA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B41DCA83-87FE-4130-8E57-DE00C089180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4313B0E5-BB1B-4547-8E4F-EAD5E98D35C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45" name="Group 944">
            <a:extLst>
              <a:ext uri="{FF2B5EF4-FFF2-40B4-BE49-F238E27FC236}">
                <a16:creationId xmlns:a16="http://schemas.microsoft.com/office/drawing/2014/main" id="{D81A427D-21B9-46D3-BEC2-2BCA8B41DFE2}"/>
              </a:ext>
            </a:extLst>
          </p:cNvPr>
          <p:cNvGrpSpPr/>
          <p:nvPr/>
        </p:nvGrpSpPr>
        <p:grpSpPr>
          <a:xfrm rot="2540802">
            <a:off x="7050324" y="6524625"/>
            <a:ext cx="544580" cy="346135"/>
            <a:chOff x="1459148" y="544749"/>
            <a:chExt cx="7412477" cy="5661498"/>
          </a:xfrm>
        </p:grpSpPr>
        <p:sp>
          <p:nvSpPr>
            <p:cNvPr id="946" name="Arc 945">
              <a:extLst>
                <a:ext uri="{FF2B5EF4-FFF2-40B4-BE49-F238E27FC236}">
                  <a16:creationId xmlns:a16="http://schemas.microsoft.com/office/drawing/2014/main" id="{A762AD7E-6A40-4D28-9244-F67274C10E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7" name="Straight Connector 946">
              <a:extLst>
                <a:ext uri="{FF2B5EF4-FFF2-40B4-BE49-F238E27FC236}">
                  <a16:creationId xmlns:a16="http://schemas.microsoft.com/office/drawing/2014/main" id="{90016022-DE6B-472B-9935-A189667DB7D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48" name="Arc 947">
              <a:extLst>
                <a:ext uri="{FF2B5EF4-FFF2-40B4-BE49-F238E27FC236}">
                  <a16:creationId xmlns:a16="http://schemas.microsoft.com/office/drawing/2014/main" id="{DE0CA4AE-5606-4DE7-90B8-65E59C37346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9" name="Straight Connector 948">
              <a:extLst>
                <a:ext uri="{FF2B5EF4-FFF2-40B4-BE49-F238E27FC236}">
                  <a16:creationId xmlns:a16="http://schemas.microsoft.com/office/drawing/2014/main" id="{4A0F3575-F31F-4A31-94E0-76E1802BF9B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50" name="Straight Connector 949">
              <a:extLst>
                <a:ext uri="{FF2B5EF4-FFF2-40B4-BE49-F238E27FC236}">
                  <a16:creationId xmlns:a16="http://schemas.microsoft.com/office/drawing/2014/main" id="{0DC5E458-0E0F-4E06-8126-47D953765AA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51" name="Oval 950">
              <a:extLst>
                <a:ext uri="{FF2B5EF4-FFF2-40B4-BE49-F238E27FC236}">
                  <a16:creationId xmlns:a16="http://schemas.microsoft.com/office/drawing/2014/main" id="{847EA100-AE55-4FDB-9388-12FB5A4845A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Arc 951">
              <a:extLst>
                <a:ext uri="{FF2B5EF4-FFF2-40B4-BE49-F238E27FC236}">
                  <a16:creationId xmlns:a16="http://schemas.microsoft.com/office/drawing/2014/main" id="{37FC3C53-0599-4843-AABF-4BBB0CC6C06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3" name="Arc 952">
              <a:extLst>
                <a:ext uri="{FF2B5EF4-FFF2-40B4-BE49-F238E27FC236}">
                  <a16:creationId xmlns:a16="http://schemas.microsoft.com/office/drawing/2014/main" id="{49D958DE-ECA6-40E8-B865-3F68F2200D2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4" name="Arc 953">
              <a:extLst>
                <a:ext uri="{FF2B5EF4-FFF2-40B4-BE49-F238E27FC236}">
                  <a16:creationId xmlns:a16="http://schemas.microsoft.com/office/drawing/2014/main" id="{1F11131D-B704-4FA5-8AC0-0E40235D9F7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5" name="Arc 954">
              <a:extLst>
                <a:ext uri="{FF2B5EF4-FFF2-40B4-BE49-F238E27FC236}">
                  <a16:creationId xmlns:a16="http://schemas.microsoft.com/office/drawing/2014/main" id="{384DC342-3DE6-4308-968C-34F50BEED7F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6" name="Straight Connector 955">
              <a:extLst>
                <a:ext uri="{FF2B5EF4-FFF2-40B4-BE49-F238E27FC236}">
                  <a16:creationId xmlns:a16="http://schemas.microsoft.com/office/drawing/2014/main" id="{5E62BE8D-401D-4E6E-BB1D-16DF3C208B4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6562F5A-2A27-4AE5-9078-DDEF7BA43E2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C5450279-00BB-49D9-9129-80E30C29B05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59" name="Group 958">
            <a:extLst>
              <a:ext uri="{FF2B5EF4-FFF2-40B4-BE49-F238E27FC236}">
                <a16:creationId xmlns:a16="http://schemas.microsoft.com/office/drawing/2014/main" id="{B9665221-1E81-4ED7-839B-A05699A7BCFB}"/>
              </a:ext>
            </a:extLst>
          </p:cNvPr>
          <p:cNvGrpSpPr/>
          <p:nvPr/>
        </p:nvGrpSpPr>
        <p:grpSpPr>
          <a:xfrm rot="2540802">
            <a:off x="7364649" y="6524625"/>
            <a:ext cx="544580" cy="346135"/>
            <a:chOff x="1459148" y="544749"/>
            <a:chExt cx="7412477" cy="5661498"/>
          </a:xfrm>
        </p:grpSpPr>
        <p:sp>
          <p:nvSpPr>
            <p:cNvPr id="960" name="Arc 959">
              <a:extLst>
                <a:ext uri="{FF2B5EF4-FFF2-40B4-BE49-F238E27FC236}">
                  <a16:creationId xmlns:a16="http://schemas.microsoft.com/office/drawing/2014/main" id="{0887F8DF-337A-4D9F-BCF0-723C1B79B47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1" name="Straight Connector 960">
              <a:extLst>
                <a:ext uri="{FF2B5EF4-FFF2-40B4-BE49-F238E27FC236}">
                  <a16:creationId xmlns:a16="http://schemas.microsoft.com/office/drawing/2014/main" id="{0C20696C-CC3A-4412-9B55-124CE2B205E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62" name="Arc 961">
              <a:extLst>
                <a:ext uri="{FF2B5EF4-FFF2-40B4-BE49-F238E27FC236}">
                  <a16:creationId xmlns:a16="http://schemas.microsoft.com/office/drawing/2014/main" id="{7456E49F-281F-43E5-8DF8-FE695CA4A54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3" name="Straight Connector 962">
              <a:extLst>
                <a:ext uri="{FF2B5EF4-FFF2-40B4-BE49-F238E27FC236}">
                  <a16:creationId xmlns:a16="http://schemas.microsoft.com/office/drawing/2014/main" id="{4B2DE1C2-E4B2-45CB-AE77-7F26559797F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64" name="Straight Connector 963">
              <a:extLst>
                <a:ext uri="{FF2B5EF4-FFF2-40B4-BE49-F238E27FC236}">
                  <a16:creationId xmlns:a16="http://schemas.microsoft.com/office/drawing/2014/main" id="{C82C6D24-A44F-4B44-8C7B-C336E3F5644F}"/>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65" name="Oval 964">
              <a:extLst>
                <a:ext uri="{FF2B5EF4-FFF2-40B4-BE49-F238E27FC236}">
                  <a16:creationId xmlns:a16="http://schemas.microsoft.com/office/drawing/2014/main" id="{EA3D1930-78F0-4A3B-AB56-063F7A74EBB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6" name="Arc 965">
              <a:extLst>
                <a:ext uri="{FF2B5EF4-FFF2-40B4-BE49-F238E27FC236}">
                  <a16:creationId xmlns:a16="http://schemas.microsoft.com/office/drawing/2014/main" id="{A8DE3841-3844-46BE-A3BE-CBCEE792B3C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7" name="Arc 966">
              <a:extLst>
                <a:ext uri="{FF2B5EF4-FFF2-40B4-BE49-F238E27FC236}">
                  <a16:creationId xmlns:a16="http://schemas.microsoft.com/office/drawing/2014/main" id="{038B351D-0842-4CBB-B12B-A8CB78454F7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8" name="Arc 967">
              <a:extLst>
                <a:ext uri="{FF2B5EF4-FFF2-40B4-BE49-F238E27FC236}">
                  <a16:creationId xmlns:a16="http://schemas.microsoft.com/office/drawing/2014/main" id="{671681E7-B202-4440-A7E7-9219075274A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9" name="Arc 968">
              <a:extLst>
                <a:ext uri="{FF2B5EF4-FFF2-40B4-BE49-F238E27FC236}">
                  <a16:creationId xmlns:a16="http://schemas.microsoft.com/office/drawing/2014/main" id="{31F59199-19C2-41B7-A33B-01802A27D6A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0" name="Straight Connector 969">
              <a:extLst>
                <a:ext uri="{FF2B5EF4-FFF2-40B4-BE49-F238E27FC236}">
                  <a16:creationId xmlns:a16="http://schemas.microsoft.com/office/drawing/2014/main" id="{62ABBCD0-A84D-4605-85CC-11242FA5CD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7B2D8241-0400-47C8-B147-9BF836A4537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a:extLst>
                <a:ext uri="{FF2B5EF4-FFF2-40B4-BE49-F238E27FC236}">
                  <a16:creationId xmlns:a16="http://schemas.microsoft.com/office/drawing/2014/main" id="{8443C275-DD0E-4D00-945E-19F003112F0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73" name="Group 972">
            <a:extLst>
              <a:ext uri="{FF2B5EF4-FFF2-40B4-BE49-F238E27FC236}">
                <a16:creationId xmlns:a16="http://schemas.microsoft.com/office/drawing/2014/main" id="{C662EEE0-1FFF-45FF-9978-A8DBFEC42B65}"/>
              </a:ext>
            </a:extLst>
          </p:cNvPr>
          <p:cNvGrpSpPr/>
          <p:nvPr/>
        </p:nvGrpSpPr>
        <p:grpSpPr>
          <a:xfrm rot="2540802">
            <a:off x="7678974" y="6524625"/>
            <a:ext cx="544580" cy="346135"/>
            <a:chOff x="1459148" y="544749"/>
            <a:chExt cx="7412477" cy="5661498"/>
          </a:xfrm>
        </p:grpSpPr>
        <p:sp>
          <p:nvSpPr>
            <p:cNvPr id="974" name="Arc 973">
              <a:extLst>
                <a:ext uri="{FF2B5EF4-FFF2-40B4-BE49-F238E27FC236}">
                  <a16:creationId xmlns:a16="http://schemas.microsoft.com/office/drawing/2014/main" id="{EBBDB046-615B-4020-8F5B-360C024E144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5" name="Straight Connector 974">
              <a:extLst>
                <a:ext uri="{FF2B5EF4-FFF2-40B4-BE49-F238E27FC236}">
                  <a16:creationId xmlns:a16="http://schemas.microsoft.com/office/drawing/2014/main" id="{0D21EE46-EB40-414F-BA1E-DA488C1E11E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76" name="Arc 975">
              <a:extLst>
                <a:ext uri="{FF2B5EF4-FFF2-40B4-BE49-F238E27FC236}">
                  <a16:creationId xmlns:a16="http://schemas.microsoft.com/office/drawing/2014/main" id="{A119AFCE-1B89-43A1-83B2-B96E5F477E7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7" name="Straight Connector 976">
              <a:extLst>
                <a:ext uri="{FF2B5EF4-FFF2-40B4-BE49-F238E27FC236}">
                  <a16:creationId xmlns:a16="http://schemas.microsoft.com/office/drawing/2014/main" id="{C32C89A8-F43E-4AA2-AF98-6E27E3467A5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78" name="Straight Connector 977">
              <a:extLst>
                <a:ext uri="{FF2B5EF4-FFF2-40B4-BE49-F238E27FC236}">
                  <a16:creationId xmlns:a16="http://schemas.microsoft.com/office/drawing/2014/main" id="{E589D578-D489-4E05-A1A7-ADF35C1C7E9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79" name="Oval 978">
              <a:extLst>
                <a:ext uri="{FF2B5EF4-FFF2-40B4-BE49-F238E27FC236}">
                  <a16:creationId xmlns:a16="http://schemas.microsoft.com/office/drawing/2014/main" id="{1E5965C3-2C39-43F0-8823-221CAE0BF1D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0" name="Arc 979">
              <a:extLst>
                <a:ext uri="{FF2B5EF4-FFF2-40B4-BE49-F238E27FC236}">
                  <a16:creationId xmlns:a16="http://schemas.microsoft.com/office/drawing/2014/main" id="{BF01D1A2-BF9C-4EA7-85CA-D66CB17D3D1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1" name="Arc 980">
              <a:extLst>
                <a:ext uri="{FF2B5EF4-FFF2-40B4-BE49-F238E27FC236}">
                  <a16:creationId xmlns:a16="http://schemas.microsoft.com/office/drawing/2014/main" id="{722D4837-8533-4FBC-B59B-3751221B1E6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2" name="Arc 981">
              <a:extLst>
                <a:ext uri="{FF2B5EF4-FFF2-40B4-BE49-F238E27FC236}">
                  <a16:creationId xmlns:a16="http://schemas.microsoft.com/office/drawing/2014/main" id="{F1285809-F6F8-48B4-84AB-107B8092394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3" name="Arc 982">
              <a:extLst>
                <a:ext uri="{FF2B5EF4-FFF2-40B4-BE49-F238E27FC236}">
                  <a16:creationId xmlns:a16="http://schemas.microsoft.com/office/drawing/2014/main" id="{430CB9BC-099F-4494-B878-E1943608AB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4" name="Straight Connector 983">
              <a:extLst>
                <a:ext uri="{FF2B5EF4-FFF2-40B4-BE49-F238E27FC236}">
                  <a16:creationId xmlns:a16="http://schemas.microsoft.com/office/drawing/2014/main" id="{F6F3AB66-8D30-4EDA-B9C4-A21767C75F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CDB88FAB-2560-412B-AA9D-B08BB11DFB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86" name="Straight Connector 985">
              <a:extLst>
                <a:ext uri="{FF2B5EF4-FFF2-40B4-BE49-F238E27FC236}">
                  <a16:creationId xmlns:a16="http://schemas.microsoft.com/office/drawing/2014/main" id="{1AB6BBAE-59D1-4183-9A7C-E35A30B0449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87" name="Group 986">
            <a:extLst>
              <a:ext uri="{FF2B5EF4-FFF2-40B4-BE49-F238E27FC236}">
                <a16:creationId xmlns:a16="http://schemas.microsoft.com/office/drawing/2014/main" id="{359170F3-62D9-467C-BF4E-BC4062017E91}"/>
              </a:ext>
            </a:extLst>
          </p:cNvPr>
          <p:cNvGrpSpPr/>
          <p:nvPr/>
        </p:nvGrpSpPr>
        <p:grpSpPr>
          <a:xfrm rot="2540802">
            <a:off x="7993299" y="6524625"/>
            <a:ext cx="544580" cy="346135"/>
            <a:chOff x="1459148" y="544749"/>
            <a:chExt cx="7412477" cy="5661498"/>
          </a:xfrm>
        </p:grpSpPr>
        <p:sp>
          <p:nvSpPr>
            <p:cNvPr id="988" name="Arc 987">
              <a:extLst>
                <a:ext uri="{FF2B5EF4-FFF2-40B4-BE49-F238E27FC236}">
                  <a16:creationId xmlns:a16="http://schemas.microsoft.com/office/drawing/2014/main" id="{4248E619-CB85-44D6-98EF-E3C967477C6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9" name="Straight Connector 988">
              <a:extLst>
                <a:ext uri="{FF2B5EF4-FFF2-40B4-BE49-F238E27FC236}">
                  <a16:creationId xmlns:a16="http://schemas.microsoft.com/office/drawing/2014/main" id="{16E97AF3-5468-48DF-B01E-BF2AAA751E5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90" name="Arc 989">
              <a:extLst>
                <a:ext uri="{FF2B5EF4-FFF2-40B4-BE49-F238E27FC236}">
                  <a16:creationId xmlns:a16="http://schemas.microsoft.com/office/drawing/2014/main" id="{2397649B-9CBA-47B4-92B0-C796A103F16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1" name="Straight Connector 990">
              <a:extLst>
                <a:ext uri="{FF2B5EF4-FFF2-40B4-BE49-F238E27FC236}">
                  <a16:creationId xmlns:a16="http://schemas.microsoft.com/office/drawing/2014/main" id="{79BC2AAD-A46C-45E7-8FBF-631119B58D8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BCCFD36E-B0E6-47FA-A1DF-A7DB60EA07E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93" name="Oval 992">
              <a:extLst>
                <a:ext uri="{FF2B5EF4-FFF2-40B4-BE49-F238E27FC236}">
                  <a16:creationId xmlns:a16="http://schemas.microsoft.com/office/drawing/2014/main" id="{53917585-E82F-4A25-9D06-20999C9A0BC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4" name="Arc 993">
              <a:extLst>
                <a:ext uri="{FF2B5EF4-FFF2-40B4-BE49-F238E27FC236}">
                  <a16:creationId xmlns:a16="http://schemas.microsoft.com/office/drawing/2014/main" id="{32F592EE-E3CE-4163-A157-0CDE02C1CEE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5" name="Arc 994">
              <a:extLst>
                <a:ext uri="{FF2B5EF4-FFF2-40B4-BE49-F238E27FC236}">
                  <a16:creationId xmlns:a16="http://schemas.microsoft.com/office/drawing/2014/main" id="{E06559D1-D190-4C0A-8691-F07163995E0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6" name="Arc 995">
              <a:extLst>
                <a:ext uri="{FF2B5EF4-FFF2-40B4-BE49-F238E27FC236}">
                  <a16:creationId xmlns:a16="http://schemas.microsoft.com/office/drawing/2014/main" id="{282129E8-B2F9-4AA0-B821-1A1CD01087C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7" name="Arc 996">
              <a:extLst>
                <a:ext uri="{FF2B5EF4-FFF2-40B4-BE49-F238E27FC236}">
                  <a16:creationId xmlns:a16="http://schemas.microsoft.com/office/drawing/2014/main" id="{ACF54724-2608-4D71-8FD4-32A94D05CF2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8" name="Straight Connector 997">
              <a:extLst>
                <a:ext uri="{FF2B5EF4-FFF2-40B4-BE49-F238E27FC236}">
                  <a16:creationId xmlns:a16="http://schemas.microsoft.com/office/drawing/2014/main" id="{D8CE9C67-764A-4F28-9951-25ADEDC57B7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D3179152-E3DC-41BE-850F-0CC1C58517C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00" name="Straight Connector 999">
              <a:extLst>
                <a:ext uri="{FF2B5EF4-FFF2-40B4-BE49-F238E27FC236}">
                  <a16:creationId xmlns:a16="http://schemas.microsoft.com/office/drawing/2014/main" id="{D8EC6A2C-BA5C-4B53-9770-8522229FD28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01" name="Group 1000">
            <a:extLst>
              <a:ext uri="{FF2B5EF4-FFF2-40B4-BE49-F238E27FC236}">
                <a16:creationId xmlns:a16="http://schemas.microsoft.com/office/drawing/2014/main" id="{BE5926E1-BC89-4243-B534-D60165528FEF}"/>
              </a:ext>
            </a:extLst>
          </p:cNvPr>
          <p:cNvGrpSpPr/>
          <p:nvPr/>
        </p:nvGrpSpPr>
        <p:grpSpPr>
          <a:xfrm rot="2540802">
            <a:off x="8307624" y="6524625"/>
            <a:ext cx="544580" cy="346135"/>
            <a:chOff x="1459148" y="544749"/>
            <a:chExt cx="7412477" cy="5661498"/>
          </a:xfrm>
        </p:grpSpPr>
        <p:sp>
          <p:nvSpPr>
            <p:cNvPr id="1002" name="Arc 1001">
              <a:extLst>
                <a:ext uri="{FF2B5EF4-FFF2-40B4-BE49-F238E27FC236}">
                  <a16:creationId xmlns:a16="http://schemas.microsoft.com/office/drawing/2014/main" id="{15AA2D0F-049A-4D4B-BBED-1D702860BF9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3" name="Straight Connector 1002">
              <a:extLst>
                <a:ext uri="{FF2B5EF4-FFF2-40B4-BE49-F238E27FC236}">
                  <a16:creationId xmlns:a16="http://schemas.microsoft.com/office/drawing/2014/main" id="{0E68A2F7-90B2-4DFA-BA08-58E51FF1702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04" name="Arc 1003">
              <a:extLst>
                <a:ext uri="{FF2B5EF4-FFF2-40B4-BE49-F238E27FC236}">
                  <a16:creationId xmlns:a16="http://schemas.microsoft.com/office/drawing/2014/main" id="{49457760-F1F5-4C29-81D5-28FF4B4695C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5" name="Straight Connector 1004">
              <a:extLst>
                <a:ext uri="{FF2B5EF4-FFF2-40B4-BE49-F238E27FC236}">
                  <a16:creationId xmlns:a16="http://schemas.microsoft.com/office/drawing/2014/main" id="{874FDD1B-5F10-4162-A035-8F802F53E25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06" name="Straight Connector 1005">
              <a:extLst>
                <a:ext uri="{FF2B5EF4-FFF2-40B4-BE49-F238E27FC236}">
                  <a16:creationId xmlns:a16="http://schemas.microsoft.com/office/drawing/2014/main" id="{5C476A72-F1E3-4409-8A71-3FDE2694FD2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07" name="Oval 1006">
              <a:extLst>
                <a:ext uri="{FF2B5EF4-FFF2-40B4-BE49-F238E27FC236}">
                  <a16:creationId xmlns:a16="http://schemas.microsoft.com/office/drawing/2014/main" id="{87F8D514-D52D-46DC-9814-9768D554649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8" name="Arc 1007">
              <a:extLst>
                <a:ext uri="{FF2B5EF4-FFF2-40B4-BE49-F238E27FC236}">
                  <a16:creationId xmlns:a16="http://schemas.microsoft.com/office/drawing/2014/main" id="{4094EC8A-25B1-470E-9DA3-4B0FEDF50E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9" name="Arc 1008">
              <a:extLst>
                <a:ext uri="{FF2B5EF4-FFF2-40B4-BE49-F238E27FC236}">
                  <a16:creationId xmlns:a16="http://schemas.microsoft.com/office/drawing/2014/main" id="{1F9F0239-9AFA-4B9A-BDAE-6D5229D4A5B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0" name="Arc 1009">
              <a:extLst>
                <a:ext uri="{FF2B5EF4-FFF2-40B4-BE49-F238E27FC236}">
                  <a16:creationId xmlns:a16="http://schemas.microsoft.com/office/drawing/2014/main" id="{7D51447A-6B1B-465A-BEE2-6C861B63E5A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1" name="Arc 1010">
              <a:extLst>
                <a:ext uri="{FF2B5EF4-FFF2-40B4-BE49-F238E27FC236}">
                  <a16:creationId xmlns:a16="http://schemas.microsoft.com/office/drawing/2014/main" id="{7F92950C-9D67-4FC0-A487-77EBDE86AA8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2" name="Straight Connector 1011">
              <a:extLst>
                <a:ext uri="{FF2B5EF4-FFF2-40B4-BE49-F238E27FC236}">
                  <a16:creationId xmlns:a16="http://schemas.microsoft.com/office/drawing/2014/main" id="{E6C645A0-4A01-4E4D-9C44-46F506E23EE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AD0BF610-41FD-4890-9212-5A0B129AD0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14" name="Straight Connector 1013">
              <a:extLst>
                <a:ext uri="{FF2B5EF4-FFF2-40B4-BE49-F238E27FC236}">
                  <a16:creationId xmlns:a16="http://schemas.microsoft.com/office/drawing/2014/main" id="{BE1EF790-7A08-4F82-B00A-4DF7E9E861E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15" name="Group 1014">
            <a:extLst>
              <a:ext uri="{FF2B5EF4-FFF2-40B4-BE49-F238E27FC236}">
                <a16:creationId xmlns:a16="http://schemas.microsoft.com/office/drawing/2014/main" id="{3CD0ABD6-B287-435B-AD48-656758F80CE6}"/>
              </a:ext>
            </a:extLst>
          </p:cNvPr>
          <p:cNvGrpSpPr/>
          <p:nvPr/>
        </p:nvGrpSpPr>
        <p:grpSpPr>
          <a:xfrm rot="2540802">
            <a:off x="8621949" y="6524625"/>
            <a:ext cx="544580" cy="346135"/>
            <a:chOff x="1459148" y="544749"/>
            <a:chExt cx="7412477" cy="5661498"/>
          </a:xfrm>
        </p:grpSpPr>
        <p:sp>
          <p:nvSpPr>
            <p:cNvPr id="1016" name="Arc 1015">
              <a:extLst>
                <a:ext uri="{FF2B5EF4-FFF2-40B4-BE49-F238E27FC236}">
                  <a16:creationId xmlns:a16="http://schemas.microsoft.com/office/drawing/2014/main" id="{A2E6675F-06CD-48B5-BBC4-448E30F6683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7" name="Straight Connector 1016">
              <a:extLst>
                <a:ext uri="{FF2B5EF4-FFF2-40B4-BE49-F238E27FC236}">
                  <a16:creationId xmlns:a16="http://schemas.microsoft.com/office/drawing/2014/main" id="{38A2C467-94E8-4529-A53A-FEE15C86FE4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18" name="Arc 1017">
              <a:extLst>
                <a:ext uri="{FF2B5EF4-FFF2-40B4-BE49-F238E27FC236}">
                  <a16:creationId xmlns:a16="http://schemas.microsoft.com/office/drawing/2014/main" id="{CE31603F-D54C-4F62-828B-9E0EC7E5017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9" name="Straight Connector 1018">
              <a:extLst>
                <a:ext uri="{FF2B5EF4-FFF2-40B4-BE49-F238E27FC236}">
                  <a16:creationId xmlns:a16="http://schemas.microsoft.com/office/drawing/2014/main" id="{2D819946-5E43-4799-9B0A-2B0CDE74FD1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20" name="Straight Connector 1019">
              <a:extLst>
                <a:ext uri="{FF2B5EF4-FFF2-40B4-BE49-F238E27FC236}">
                  <a16:creationId xmlns:a16="http://schemas.microsoft.com/office/drawing/2014/main" id="{DDB724D6-A70A-40C8-BCC3-FA06550C6B7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21" name="Oval 1020">
              <a:extLst>
                <a:ext uri="{FF2B5EF4-FFF2-40B4-BE49-F238E27FC236}">
                  <a16:creationId xmlns:a16="http://schemas.microsoft.com/office/drawing/2014/main" id="{FF4BF0E8-F623-4E78-B89C-0D5B093E7E7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2" name="Arc 1021">
              <a:extLst>
                <a:ext uri="{FF2B5EF4-FFF2-40B4-BE49-F238E27FC236}">
                  <a16:creationId xmlns:a16="http://schemas.microsoft.com/office/drawing/2014/main" id="{E225BA21-D9A3-4E31-950D-C328CED0F9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3" name="Arc 1022">
              <a:extLst>
                <a:ext uri="{FF2B5EF4-FFF2-40B4-BE49-F238E27FC236}">
                  <a16:creationId xmlns:a16="http://schemas.microsoft.com/office/drawing/2014/main" id="{ED833C31-AD93-4A9B-93BA-B1873B9CDD6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4" name="Arc 1023">
              <a:extLst>
                <a:ext uri="{FF2B5EF4-FFF2-40B4-BE49-F238E27FC236}">
                  <a16:creationId xmlns:a16="http://schemas.microsoft.com/office/drawing/2014/main" id="{BC273219-D46E-4F71-A014-A76F84669D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5" name="Arc 1024">
              <a:extLst>
                <a:ext uri="{FF2B5EF4-FFF2-40B4-BE49-F238E27FC236}">
                  <a16:creationId xmlns:a16="http://schemas.microsoft.com/office/drawing/2014/main" id="{D1E8D87B-8653-4334-9FBC-70029032CE5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6" name="Straight Connector 1025">
              <a:extLst>
                <a:ext uri="{FF2B5EF4-FFF2-40B4-BE49-F238E27FC236}">
                  <a16:creationId xmlns:a16="http://schemas.microsoft.com/office/drawing/2014/main" id="{889424E1-E993-4DBD-AA29-C714AD7376E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A279DBC1-DA3F-4774-8DA6-0DE4A2A65BF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a:extLst>
                <a:ext uri="{FF2B5EF4-FFF2-40B4-BE49-F238E27FC236}">
                  <a16:creationId xmlns:a16="http://schemas.microsoft.com/office/drawing/2014/main" id="{37D36E41-45C6-4771-9C91-6D2B38E8E6F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29" name="Group 1028">
            <a:extLst>
              <a:ext uri="{FF2B5EF4-FFF2-40B4-BE49-F238E27FC236}">
                <a16:creationId xmlns:a16="http://schemas.microsoft.com/office/drawing/2014/main" id="{412053B9-6F92-4146-A52A-26A98B77D266}"/>
              </a:ext>
            </a:extLst>
          </p:cNvPr>
          <p:cNvGrpSpPr/>
          <p:nvPr/>
        </p:nvGrpSpPr>
        <p:grpSpPr>
          <a:xfrm rot="2540802">
            <a:off x="8936274" y="6524625"/>
            <a:ext cx="544580" cy="346135"/>
            <a:chOff x="1459148" y="544749"/>
            <a:chExt cx="7412477" cy="5661498"/>
          </a:xfrm>
        </p:grpSpPr>
        <p:sp>
          <p:nvSpPr>
            <p:cNvPr id="1030" name="Arc 1029">
              <a:extLst>
                <a:ext uri="{FF2B5EF4-FFF2-40B4-BE49-F238E27FC236}">
                  <a16:creationId xmlns:a16="http://schemas.microsoft.com/office/drawing/2014/main" id="{406A7110-7B4A-4033-B71E-3C6A0A62B5E9}"/>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1" name="Straight Connector 1030">
              <a:extLst>
                <a:ext uri="{FF2B5EF4-FFF2-40B4-BE49-F238E27FC236}">
                  <a16:creationId xmlns:a16="http://schemas.microsoft.com/office/drawing/2014/main" id="{3D888C0F-36CB-4E26-8921-8B37B44E6B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32" name="Arc 1031">
              <a:extLst>
                <a:ext uri="{FF2B5EF4-FFF2-40B4-BE49-F238E27FC236}">
                  <a16:creationId xmlns:a16="http://schemas.microsoft.com/office/drawing/2014/main" id="{E3D9C698-14ED-488A-9CB6-9616483CEB4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3" name="Straight Connector 1032">
              <a:extLst>
                <a:ext uri="{FF2B5EF4-FFF2-40B4-BE49-F238E27FC236}">
                  <a16:creationId xmlns:a16="http://schemas.microsoft.com/office/drawing/2014/main" id="{182CF880-840E-4A96-8328-94242FC59D9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34" name="Straight Connector 1033">
              <a:extLst>
                <a:ext uri="{FF2B5EF4-FFF2-40B4-BE49-F238E27FC236}">
                  <a16:creationId xmlns:a16="http://schemas.microsoft.com/office/drawing/2014/main" id="{C56E8F61-586E-4192-ABC8-6A85625FF0D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35" name="Oval 1034">
              <a:extLst>
                <a:ext uri="{FF2B5EF4-FFF2-40B4-BE49-F238E27FC236}">
                  <a16:creationId xmlns:a16="http://schemas.microsoft.com/office/drawing/2014/main" id="{B9D77346-E8BD-484C-AEDA-4757339B43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Arc 1035">
              <a:extLst>
                <a:ext uri="{FF2B5EF4-FFF2-40B4-BE49-F238E27FC236}">
                  <a16:creationId xmlns:a16="http://schemas.microsoft.com/office/drawing/2014/main" id="{0308EB82-F33C-4AB9-89E8-E27803B52C7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7" name="Arc 1036">
              <a:extLst>
                <a:ext uri="{FF2B5EF4-FFF2-40B4-BE49-F238E27FC236}">
                  <a16:creationId xmlns:a16="http://schemas.microsoft.com/office/drawing/2014/main" id="{21E5DC5A-5011-4795-8968-1197623FF94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8" name="Arc 1037">
              <a:extLst>
                <a:ext uri="{FF2B5EF4-FFF2-40B4-BE49-F238E27FC236}">
                  <a16:creationId xmlns:a16="http://schemas.microsoft.com/office/drawing/2014/main" id="{0F54195F-DFDB-48F7-ACD0-B90C2EC8B5B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9" name="Arc 1038">
              <a:extLst>
                <a:ext uri="{FF2B5EF4-FFF2-40B4-BE49-F238E27FC236}">
                  <a16:creationId xmlns:a16="http://schemas.microsoft.com/office/drawing/2014/main" id="{3C394D10-74D6-464B-BBFE-E513CB12A89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0" name="Straight Connector 1039">
              <a:extLst>
                <a:ext uri="{FF2B5EF4-FFF2-40B4-BE49-F238E27FC236}">
                  <a16:creationId xmlns:a16="http://schemas.microsoft.com/office/drawing/2014/main" id="{74547643-4C2B-4082-B69E-4C04EF6DFC1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EE80B725-A721-4F72-B30A-0916CEAAB62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a:extLst>
                <a:ext uri="{FF2B5EF4-FFF2-40B4-BE49-F238E27FC236}">
                  <a16:creationId xmlns:a16="http://schemas.microsoft.com/office/drawing/2014/main" id="{5C9B5909-BC68-4E86-A504-FB98680BBB6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43" name="Group 1042">
            <a:extLst>
              <a:ext uri="{FF2B5EF4-FFF2-40B4-BE49-F238E27FC236}">
                <a16:creationId xmlns:a16="http://schemas.microsoft.com/office/drawing/2014/main" id="{6A2CC52B-679E-4494-896D-B0A6081B47DC}"/>
              </a:ext>
            </a:extLst>
          </p:cNvPr>
          <p:cNvGrpSpPr/>
          <p:nvPr/>
        </p:nvGrpSpPr>
        <p:grpSpPr>
          <a:xfrm rot="2540802">
            <a:off x="9250599" y="6524625"/>
            <a:ext cx="544580" cy="346135"/>
            <a:chOff x="1459148" y="544749"/>
            <a:chExt cx="7412477" cy="5661498"/>
          </a:xfrm>
        </p:grpSpPr>
        <p:sp>
          <p:nvSpPr>
            <p:cNvPr id="1044" name="Arc 1043">
              <a:extLst>
                <a:ext uri="{FF2B5EF4-FFF2-40B4-BE49-F238E27FC236}">
                  <a16:creationId xmlns:a16="http://schemas.microsoft.com/office/drawing/2014/main" id="{17241DE1-308B-4F2F-8B5F-5493F855F88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5" name="Straight Connector 1044">
              <a:extLst>
                <a:ext uri="{FF2B5EF4-FFF2-40B4-BE49-F238E27FC236}">
                  <a16:creationId xmlns:a16="http://schemas.microsoft.com/office/drawing/2014/main" id="{4CE3A23E-3866-49A2-AC31-CE85806EF4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46" name="Arc 1045">
              <a:extLst>
                <a:ext uri="{FF2B5EF4-FFF2-40B4-BE49-F238E27FC236}">
                  <a16:creationId xmlns:a16="http://schemas.microsoft.com/office/drawing/2014/main" id="{EA6A737A-0C7B-40CB-BD0E-532F9AF88F6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7" name="Straight Connector 1046">
              <a:extLst>
                <a:ext uri="{FF2B5EF4-FFF2-40B4-BE49-F238E27FC236}">
                  <a16:creationId xmlns:a16="http://schemas.microsoft.com/office/drawing/2014/main" id="{C21712E5-E6AA-4FC4-8926-A7EDA2E25411}"/>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48" name="Straight Connector 1047">
              <a:extLst>
                <a:ext uri="{FF2B5EF4-FFF2-40B4-BE49-F238E27FC236}">
                  <a16:creationId xmlns:a16="http://schemas.microsoft.com/office/drawing/2014/main" id="{F0A66E51-72D5-4304-B59D-FFAEB3857F1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49" name="Oval 1048">
              <a:extLst>
                <a:ext uri="{FF2B5EF4-FFF2-40B4-BE49-F238E27FC236}">
                  <a16:creationId xmlns:a16="http://schemas.microsoft.com/office/drawing/2014/main" id="{C249EDD6-70BA-4352-ABC0-FEA2BFDD97C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0" name="Arc 1049">
              <a:extLst>
                <a:ext uri="{FF2B5EF4-FFF2-40B4-BE49-F238E27FC236}">
                  <a16:creationId xmlns:a16="http://schemas.microsoft.com/office/drawing/2014/main" id="{0A380935-43F7-4F1C-88C2-04A98AADE3C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1" name="Arc 1050">
              <a:extLst>
                <a:ext uri="{FF2B5EF4-FFF2-40B4-BE49-F238E27FC236}">
                  <a16:creationId xmlns:a16="http://schemas.microsoft.com/office/drawing/2014/main" id="{554079D8-16F1-44AE-8097-D3902795370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2" name="Arc 1051">
              <a:extLst>
                <a:ext uri="{FF2B5EF4-FFF2-40B4-BE49-F238E27FC236}">
                  <a16:creationId xmlns:a16="http://schemas.microsoft.com/office/drawing/2014/main" id="{4531F0ED-88C8-4BF8-960C-074E520CD7D0}"/>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3" name="Arc 1052">
              <a:extLst>
                <a:ext uri="{FF2B5EF4-FFF2-40B4-BE49-F238E27FC236}">
                  <a16:creationId xmlns:a16="http://schemas.microsoft.com/office/drawing/2014/main" id="{A90547A1-8C33-4A7F-95C7-DFE81A5F4C0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4" name="Straight Connector 1053">
              <a:extLst>
                <a:ext uri="{FF2B5EF4-FFF2-40B4-BE49-F238E27FC236}">
                  <a16:creationId xmlns:a16="http://schemas.microsoft.com/office/drawing/2014/main" id="{CEC01303-5540-4BCB-ADE0-ED681CA228B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1E95836A-A2D2-4CD4-AFF7-674D0F2C50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a:extLst>
                <a:ext uri="{FF2B5EF4-FFF2-40B4-BE49-F238E27FC236}">
                  <a16:creationId xmlns:a16="http://schemas.microsoft.com/office/drawing/2014/main" id="{7FB269ED-FFD7-4130-8186-3E92E35ED9E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57" name="Group 1056">
            <a:extLst>
              <a:ext uri="{FF2B5EF4-FFF2-40B4-BE49-F238E27FC236}">
                <a16:creationId xmlns:a16="http://schemas.microsoft.com/office/drawing/2014/main" id="{415AC8CE-0485-400A-8559-15419D1DD3D9}"/>
              </a:ext>
            </a:extLst>
          </p:cNvPr>
          <p:cNvGrpSpPr/>
          <p:nvPr/>
        </p:nvGrpSpPr>
        <p:grpSpPr>
          <a:xfrm rot="2540802">
            <a:off x="9564924" y="6524625"/>
            <a:ext cx="544580" cy="346135"/>
            <a:chOff x="1459148" y="544749"/>
            <a:chExt cx="7412477" cy="5661498"/>
          </a:xfrm>
        </p:grpSpPr>
        <p:sp>
          <p:nvSpPr>
            <p:cNvPr id="1058" name="Arc 1057">
              <a:extLst>
                <a:ext uri="{FF2B5EF4-FFF2-40B4-BE49-F238E27FC236}">
                  <a16:creationId xmlns:a16="http://schemas.microsoft.com/office/drawing/2014/main" id="{08418BDC-C074-46B9-893D-85E9FEFDAD1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9" name="Straight Connector 1058">
              <a:extLst>
                <a:ext uri="{FF2B5EF4-FFF2-40B4-BE49-F238E27FC236}">
                  <a16:creationId xmlns:a16="http://schemas.microsoft.com/office/drawing/2014/main" id="{D55B71D7-5FE9-49B0-810B-7536EA086AB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60" name="Arc 1059">
              <a:extLst>
                <a:ext uri="{FF2B5EF4-FFF2-40B4-BE49-F238E27FC236}">
                  <a16:creationId xmlns:a16="http://schemas.microsoft.com/office/drawing/2014/main" id="{B4435147-C93A-4D5C-A0BE-EF7E871BC37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1" name="Straight Connector 1060">
              <a:extLst>
                <a:ext uri="{FF2B5EF4-FFF2-40B4-BE49-F238E27FC236}">
                  <a16:creationId xmlns:a16="http://schemas.microsoft.com/office/drawing/2014/main" id="{E47E8FFB-DC30-4A2B-AB8A-F8BCF391C56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62" name="Straight Connector 1061">
              <a:extLst>
                <a:ext uri="{FF2B5EF4-FFF2-40B4-BE49-F238E27FC236}">
                  <a16:creationId xmlns:a16="http://schemas.microsoft.com/office/drawing/2014/main" id="{4E44A65A-2110-44E7-A9D6-2815CCA5D3A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63" name="Oval 1062">
              <a:extLst>
                <a:ext uri="{FF2B5EF4-FFF2-40B4-BE49-F238E27FC236}">
                  <a16:creationId xmlns:a16="http://schemas.microsoft.com/office/drawing/2014/main" id="{D78103F7-5FBB-42FD-9CA2-E00D47D5C90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 name="Arc 1063">
              <a:extLst>
                <a:ext uri="{FF2B5EF4-FFF2-40B4-BE49-F238E27FC236}">
                  <a16:creationId xmlns:a16="http://schemas.microsoft.com/office/drawing/2014/main" id="{FEBA534C-136A-4F61-98E6-264732EE336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5" name="Arc 1064">
              <a:extLst>
                <a:ext uri="{FF2B5EF4-FFF2-40B4-BE49-F238E27FC236}">
                  <a16:creationId xmlns:a16="http://schemas.microsoft.com/office/drawing/2014/main" id="{FCF4D4E3-85C2-4D50-A10A-190B10C1554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6" name="Arc 1065">
              <a:extLst>
                <a:ext uri="{FF2B5EF4-FFF2-40B4-BE49-F238E27FC236}">
                  <a16:creationId xmlns:a16="http://schemas.microsoft.com/office/drawing/2014/main" id="{F571241F-F3B5-4FEF-B4D0-9027ECAD578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7" name="Arc 1066">
              <a:extLst>
                <a:ext uri="{FF2B5EF4-FFF2-40B4-BE49-F238E27FC236}">
                  <a16:creationId xmlns:a16="http://schemas.microsoft.com/office/drawing/2014/main" id="{3839A35A-7D48-4A74-BE27-6F28AB44679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8" name="Straight Connector 1067">
              <a:extLst>
                <a:ext uri="{FF2B5EF4-FFF2-40B4-BE49-F238E27FC236}">
                  <a16:creationId xmlns:a16="http://schemas.microsoft.com/office/drawing/2014/main" id="{445D0F90-79C7-4CB2-8A6A-A7BEFFAEFAF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F048AD23-5B87-44B0-8453-E933B2D2D59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a:extLst>
                <a:ext uri="{FF2B5EF4-FFF2-40B4-BE49-F238E27FC236}">
                  <a16:creationId xmlns:a16="http://schemas.microsoft.com/office/drawing/2014/main" id="{044E657D-43FA-4AF9-8590-023FEC88B11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71" name="Group 1070">
            <a:extLst>
              <a:ext uri="{FF2B5EF4-FFF2-40B4-BE49-F238E27FC236}">
                <a16:creationId xmlns:a16="http://schemas.microsoft.com/office/drawing/2014/main" id="{5858DC74-980A-4790-B774-5E7451EFCCA0}"/>
              </a:ext>
            </a:extLst>
          </p:cNvPr>
          <p:cNvGrpSpPr/>
          <p:nvPr/>
        </p:nvGrpSpPr>
        <p:grpSpPr>
          <a:xfrm rot="2540802">
            <a:off x="9879249" y="6524625"/>
            <a:ext cx="544580" cy="346135"/>
            <a:chOff x="1459148" y="544749"/>
            <a:chExt cx="7412477" cy="5661498"/>
          </a:xfrm>
        </p:grpSpPr>
        <p:sp>
          <p:nvSpPr>
            <p:cNvPr id="1072" name="Arc 1071">
              <a:extLst>
                <a:ext uri="{FF2B5EF4-FFF2-40B4-BE49-F238E27FC236}">
                  <a16:creationId xmlns:a16="http://schemas.microsoft.com/office/drawing/2014/main" id="{1EC1E7A4-90C4-42C5-8FB9-444A72FFD55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3" name="Straight Connector 1072">
              <a:extLst>
                <a:ext uri="{FF2B5EF4-FFF2-40B4-BE49-F238E27FC236}">
                  <a16:creationId xmlns:a16="http://schemas.microsoft.com/office/drawing/2014/main" id="{B0C8D37B-D8E9-4F10-B1D9-435C9477BDA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74" name="Arc 1073">
              <a:extLst>
                <a:ext uri="{FF2B5EF4-FFF2-40B4-BE49-F238E27FC236}">
                  <a16:creationId xmlns:a16="http://schemas.microsoft.com/office/drawing/2014/main" id="{A8C78653-B33E-41FD-A3F8-476957ADCA7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5" name="Straight Connector 1074">
              <a:extLst>
                <a:ext uri="{FF2B5EF4-FFF2-40B4-BE49-F238E27FC236}">
                  <a16:creationId xmlns:a16="http://schemas.microsoft.com/office/drawing/2014/main" id="{3C95C715-D563-4504-ABF0-2E43DC8AA89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76" name="Straight Connector 1075">
              <a:extLst>
                <a:ext uri="{FF2B5EF4-FFF2-40B4-BE49-F238E27FC236}">
                  <a16:creationId xmlns:a16="http://schemas.microsoft.com/office/drawing/2014/main" id="{4E9ED3D8-CE28-428B-B0BB-A579B29B0EA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77" name="Oval 1076">
              <a:extLst>
                <a:ext uri="{FF2B5EF4-FFF2-40B4-BE49-F238E27FC236}">
                  <a16:creationId xmlns:a16="http://schemas.microsoft.com/office/drawing/2014/main" id="{D154FB67-C4DE-41D1-9258-2D3D65EF027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Arc 1077">
              <a:extLst>
                <a:ext uri="{FF2B5EF4-FFF2-40B4-BE49-F238E27FC236}">
                  <a16:creationId xmlns:a16="http://schemas.microsoft.com/office/drawing/2014/main" id="{9C9C647E-175A-475A-B33E-3A7242BA45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9" name="Arc 1078">
              <a:extLst>
                <a:ext uri="{FF2B5EF4-FFF2-40B4-BE49-F238E27FC236}">
                  <a16:creationId xmlns:a16="http://schemas.microsoft.com/office/drawing/2014/main" id="{4A99C568-FCB6-48FA-A79C-DE51472CC83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0" name="Arc 1079">
              <a:extLst>
                <a:ext uri="{FF2B5EF4-FFF2-40B4-BE49-F238E27FC236}">
                  <a16:creationId xmlns:a16="http://schemas.microsoft.com/office/drawing/2014/main" id="{F39D7022-ADD3-40B8-96AD-AD56D1C4C1A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1" name="Arc 1080">
              <a:extLst>
                <a:ext uri="{FF2B5EF4-FFF2-40B4-BE49-F238E27FC236}">
                  <a16:creationId xmlns:a16="http://schemas.microsoft.com/office/drawing/2014/main" id="{ED0D35F9-B9D1-48ED-9523-9E952FFC0CA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2" name="Straight Connector 1081">
              <a:extLst>
                <a:ext uri="{FF2B5EF4-FFF2-40B4-BE49-F238E27FC236}">
                  <a16:creationId xmlns:a16="http://schemas.microsoft.com/office/drawing/2014/main" id="{80B92DCB-71FE-458B-BCA5-A634F4547B4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CA94BCB8-C09A-4272-A488-AB2C44B50F3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a:extLst>
                <a:ext uri="{FF2B5EF4-FFF2-40B4-BE49-F238E27FC236}">
                  <a16:creationId xmlns:a16="http://schemas.microsoft.com/office/drawing/2014/main" id="{B23ABA0D-48CA-49F8-A972-43B5DDDA520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85" name="Group 1084">
            <a:extLst>
              <a:ext uri="{FF2B5EF4-FFF2-40B4-BE49-F238E27FC236}">
                <a16:creationId xmlns:a16="http://schemas.microsoft.com/office/drawing/2014/main" id="{5BDCEFAD-6281-414E-8215-6FC1DD6E0751}"/>
              </a:ext>
            </a:extLst>
          </p:cNvPr>
          <p:cNvGrpSpPr/>
          <p:nvPr/>
        </p:nvGrpSpPr>
        <p:grpSpPr>
          <a:xfrm rot="2540802">
            <a:off x="10193574" y="6524625"/>
            <a:ext cx="544580" cy="346135"/>
            <a:chOff x="1459148" y="544749"/>
            <a:chExt cx="7412477" cy="5661498"/>
          </a:xfrm>
        </p:grpSpPr>
        <p:sp>
          <p:nvSpPr>
            <p:cNvPr id="1086" name="Arc 1085">
              <a:extLst>
                <a:ext uri="{FF2B5EF4-FFF2-40B4-BE49-F238E27FC236}">
                  <a16:creationId xmlns:a16="http://schemas.microsoft.com/office/drawing/2014/main" id="{51153078-2246-4BB2-9417-D9F93B18002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7" name="Straight Connector 1086">
              <a:extLst>
                <a:ext uri="{FF2B5EF4-FFF2-40B4-BE49-F238E27FC236}">
                  <a16:creationId xmlns:a16="http://schemas.microsoft.com/office/drawing/2014/main" id="{08061A2B-59C6-4123-8546-F9260A399DF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88" name="Arc 1087">
              <a:extLst>
                <a:ext uri="{FF2B5EF4-FFF2-40B4-BE49-F238E27FC236}">
                  <a16:creationId xmlns:a16="http://schemas.microsoft.com/office/drawing/2014/main" id="{97EF5E15-17B4-4EF6-AC6D-D2F1FB505E1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9" name="Straight Connector 1088">
              <a:extLst>
                <a:ext uri="{FF2B5EF4-FFF2-40B4-BE49-F238E27FC236}">
                  <a16:creationId xmlns:a16="http://schemas.microsoft.com/office/drawing/2014/main" id="{26E695E6-0386-4CC7-8586-25317335F21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90" name="Straight Connector 1089">
              <a:extLst>
                <a:ext uri="{FF2B5EF4-FFF2-40B4-BE49-F238E27FC236}">
                  <a16:creationId xmlns:a16="http://schemas.microsoft.com/office/drawing/2014/main" id="{A5000257-5128-42D9-AEB6-AF6369CC7E6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91" name="Oval 1090">
              <a:extLst>
                <a:ext uri="{FF2B5EF4-FFF2-40B4-BE49-F238E27FC236}">
                  <a16:creationId xmlns:a16="http://schemas.microsoft.com/office/drawing/2014/main" id="{1BC58909-9C04-4832-A968-A1CE9289F00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2" name="Arc 1091">
              <a:extLst>
                <a:ext uri="{FF2B5EF4-FFF2-40B4-BE49-F238E27FC236}">
                  <a16:creationId xmlns:a16="http://schemas.microsoft.com/office/drawing/2014/main" id="{37F1ADB6-E106-4DC9-B54E-156A572FCC9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3" name="Arc 1092">
              <a:extLst>
                <a:ext uri="{FF2B5EF4-FFF2-40B4-BE49-F238E27FC236}">
                  <a16:creationId xmlns:a16="http://schemas.microsoft.com/office/drawing/2014/main" id="{725B20F3-49DC-4D25-852E-7D8076CB80A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4" name="Arc 1093">
              <a:extLst>
                <a:ext uri="{FF2B5EF4-FFF2-40B4-BE49-F238E27FC236}">
                  <a16:creationId xmlns:a16="http://schemas.microsoft.com/office/drawing/2014/main" id="{7FFD9878-6068-4885-AEC4-D6E50853AAB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5" name="Arc 1094">
              <a:extLst>
                <a:ext uri="{FF2B5EF4-FFF2-40B4-BE49-F238E27FC236}">
                  <a16:creationId xmlns:a16="http://schemas.microsoft.com/office/drawing/2014/main" id="{8EFDF2B5-9526-4467-A827-29301B4496D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6" name="Straight Connector 1095">
              <a:extLst>
                <a:ext uri="{FF2B5EF4-FFF2-40B4-BE49-F238E27FC236}">
                  <a16:creationId xmlns:a16="http://schemas.microsoft.com/office/drawing/2014/main" id="{126E0E5D-BD3D-4E7B-B84B-A4E5637E11A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C6D0CBF9-0B6D-4735-99FB-E9B3D40831B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a:extLst>
                <a:ext uri="{FF2B5EF4-FFF2-40B4-BE49-F238E27FC236}">
                  <a16:creationId xmlns:a16="http://schemas.microsoft.com/office/drawing/2014/main" id="{2690752F-0639-4F10-A225-714A63AD705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99" name="Group 1098">
            <a:extLst>
              <a:ext uri="{FF2B5EF4-FFF2-40B4-BE49-F238E27FC236}">
                <a16:creationId xmlns:a16="http://schemas.microsoft.com/office/drawing/2014/main" id="{29350788-E9A9-44AB-BEA6-4854448B0F63}"/>
              </a:ext>
            </a:extLst>
          </p:cNvPr>
          <p:cNvGrpSpPr/>
          <p:nvPr/>
        </p:nvGrpSpPr>
        <p:grpSpPr>
          <a:xfrm rot="2540802">
            <a:off x="10507899" y="6524625"/>
            <a:ext cx="544580" cy="346135"/>
            <a:chOff x="1459148" y="544749"/>
            <a:chExt cx="7412477" cy="5661498"/>
          </a:xfrm>
        </p:grpSpPr>
        <p:sp>
          <p:nvSpPr>
            <p:cNvPr id="1100" name="Arc 1099">
              <a:extLst>
                <a:ext uri="{FF2B5EF4-FFF2-40B4-BE49-F238E27FC236}">
                  <a16:creationId xmlns:a16="http://schemas.microsoft.com/office/drawing/2014/main" id="{DD46663D-91F9-4613-B640-F3331A7F8ED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1" name="Straight Connector 1100">
              <a:extLst>
                <a:ext uri="{FF2B5EF4-FFF2-40B4-BE49-F238E27FC236}">
                  <a16:creationId xmlns:a16="http://schemas.microsoft.com/office/drawing/2014/main" id="{031216E0-0EAE-4D65-951F-4176C7BAB3A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02" name="Arc 1101">
              <a:extLst>
                <a:ext uri="{FF2B5EF4-FFF2-40B4-BE49-F238E27FC236}">
                  <a16:creationId xmlns:a16="http://schemas.microsoft.com/office/drawing/2014/main" id="{3AE0B1EA-CA18-4E11-BA2F-321415AD180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3" name="Straight Connector 1102">
              <a:extLst>
                <a:ext uri="{FF2B5EF4-FFF2-40B4-BE49-F238E27FC236}">
                  <a16:creationId xmlns:a16="http://schemas.microsoft.com/office/drawing/2014/main" id="{0878A2A2-DBAC-4257-8379-CB2810D424B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04" name="Straight Connector 1103">
              <a:extLst>
                <a:ext uri="{FF2B5EF4-FFF2-40B4-BE49-F238E27FC236}">
                  <a16:creationId xmlns:a16="http://schemas.microsoft.com/office/drawing/2014/main" id="{7DDD3BB4-B7A4-4D3D-9B17-02463289B5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05" name="Oval 1104">
              <a:extLst>
                <a:ext uri="{FF2B5EF4-FFF2-40B4-BE49-F238E27FC236}">
                  <a16:creationId xmlns:a16="http://schemas.microsoft.com/office/drawing/2014/main" id="{BF6C1DED-1B1D-4275-94FE-0271167BD48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6" name="Arc 1105">
              <a:extLst>
                <a:ext uri="{FF2B5EF4-FFF2-40B4-BE49-F238E27FC236}">
                  <a16:creationId xmlns:a16="http://schemas.microsoft.com/office/drawing/2014/main" id="{7525E114-FA83-4D7E-A919-88F3D438519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7" name="Arc 1106">
              <a:extLst>
                <a:ext uri="{FF2B5EF4-FFF2-40B4-BE49-F238E27FC236}">
                  <a16:creationId xmlns:a16="http://schemas.microsoft.com/office/drawing/2014/main" id="{6600290B-D115-42AF-830A-BFFD3DEAD2C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8" name="Arc 1107">
              <a:extLst>
                <a:ext uri="{FF2B5EF4-FFF2-40B4-BE49-F238E27FC236}">
                  <a16:creationId xmlns:a16="http://schemas.microsoft.com/office/drawing/2014/main" id="{D84979B5-C142-4E94-AC51-398F45B9E41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9" name="Arc 1108">
              <a:extLst>
                <a:ext uri="{FF2B5EF4-FFF2-40B4-BE49-F238E27FC236}">
                  <a16:creationId xmlns:a16="http://schemas.microsoft.com/office/drawing/2014/main" id="{C3099B70-06C8-453F-B09D-7C2DDCF9D4E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0" name="Straight Connector 1109">
              <a:extLst>
                <a:ext uri="{FF2B5EF4-FFF2-40B4-BE49-F238E27FC236}">
                  <a16:creationId xmlns:a16="http://schemas.microsoft.com/office/drawing/2014/main" id="{20E02B33-9BEC-482F-9987-62827D7ED96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6B712F75-5EA7-4A48-916C-3AEE78F7E40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a:extLst>
                <a:ext uri="{FF2B5EF4-FFF2-40B4-BE49-F238E27FC236}">
                  <a16:creationId xmlns:a16="http://schemas.microsoft.com/office/drawing/2014/main" id="{5D4FC587-48CB-4F4E-9DAD-4DD4246DC89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13" name="Group 1112">
            <a:extLst>
              <a:ext uri="{FF2B5EF4-FFF2-40B4-BE49-F238E27FC236}">
                <a16:creationId xmlns:a16="http://schemas.microsoft.com/office/drawing/2014/main" id="{B0002BA9-5C8D-48C0-A02B-369795697797}"/>
              </a:ext>
            </a:extLst>
          </p:cNvPr>
          <p:cNvGrpSpPr/>
          <p:nvPr/>
        </p:nvGrpSpPr>
        <p:grpSpPr>
          <a:xfrm rot="2540802">
            <a:off x="10822224" y="6524625"/>
            <a:ext cx="544580" cy="346135"/>
            <a:chOff x="1459148" y="544749"/>
            <a:chExt cx="7412477" cy="5661498"/>
          </a:xfrm>
        </p:grpSpPr>
        <p:sp>
          <p:nvSpPr>
            <p:cNvPr id="1114" name="Arc 1113">
              <a:extLst>
                <a:ext uri="{FF2B5EF4-FFF2-40B4-BE49-F238E27FC236}">
                  <a16:creationId xmlns:a16="http://schemas.microsoft.com/office/drawing/2014/main" id="{BD864F82-5B64-436D-BCA5-FA9C44452BD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5" name="Straight Connector 1114">
              <a:extLst>
                <a:ext uri="{FF2B5EF4-FFF2-40B4-BE49-F238E27FC236}">
                  <a16:creationId xmlns:a16="http://schemas.microsoft.com/office/drawing/2014/main" id="{5F936700-23C4-403F-BE2D-17F01768014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16" name="Arc 1115">
              <a:extLst>
                <a:ext uri="{FF2B5EF4-FFF2-40B4-BE49-F238E27FC236}">
                  <a16:creationId xmlns:a16="http://schemas.microsoft.com/office/drawing/2014/main" id="{9F755C15-8DD0-41DE-9371-30D8EBC362F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7" name="Straight Connector 1116">
              <a:extLst>
                <a:ext uri="{FF2B5EF4-FFF2-40B4-BE49-F238E27FC236}">
                  <a16:creationId xmlns:a16="http://schemas.microsoft.com/office/drawing/2014/main" id="{B6D1B862-6450-4C42-AA73-798EBB89D2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18" name="Straight Connector 1117">
              <a:extLst>
                <a:ext uri="{FF2B5EF4-FFF2-40B4-BE49-F238E27FC236}">
                  <a16:creationId xmlns:a16="http://schemas.microsoft.com/office/drawing/2014/main" id="{6CABE8CF-38B8-42B2-B0A1-F981F1B0C0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19" name="Oval 1118">
              <a:extLst>
                <a:ext uri="{FF2B5EF4-FFF2-40B4-BE49-F238E27FC236}">
                  <a16:creationId xmlns:a16="http://schemas.microsoft.com/office/drawing/2014/main" id="{2F704F18-285F-4049-A427-DADAFC98FD6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0" name="Arc 1119">
              <a:extLst>
                <a:ext uri="{FF2B5EF4-FFF2-40B4-BE49-F238E27FC236}">
                  <a16:creationId xmlns:a16="http://schemas.microsoft.com/office/drawing/2014/main" id="{2C4BBB6F-2039-4446-8F4F-F6AF4B31500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1" name="Arc 1120">
              <a:extLst>
                <a:ext uri="{FF2B5EF4-FFF2-40B4-BE49-F238E27FC236}">
                  <a16:creationId xmlns:a16="http://schemas.microsoft.com/office/drawing/2014/main" id="{E239B4B5-1142-473D-BF1B-77B6DCCED7F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2" name="Arc 1121">
              <a:extLst>
                <a:ext uri="{FF2B5EF4-FFF2-40B4-BE49-F238E27FC236}">
                  <a16:creationId xmlns:a16="http://schemas.microsoft.com/office/drawing/2014/main" id="{C0F49E98-B70E-4DD8-B8A5-EC0D502F80A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3" name="Arc 1122">
              <a:extLst>
                <a:ext uri="{FF2B5EF4-FFF2-40B4-BE49-F238E27FC236}">
                  <a16:creationId xmlns:a16="http://schemas.microsoft.com/office/drawing/2014/main" id="{D91046F4-647D-4AA9-9D26-6A57338AABF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4" name="Straight Connector 1123">
              <a:extLst>
                <a:ext uri="{FF2B5EF4-FFF2-40B4-BE49-F238E27FC236}">
                  <a16:creationId xmlns:a16="http://schemas.microsoft.com/office/drawing/2014/main" id="{484BAF32-3598-4698-BE07-65493911606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69CC27F2-333E-4AEB-9EED-4F7F97C1735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a:extLst>
                <a:ext uri="{FF2B5EF4-FFF2-40B4-BE49-F238E27FC236}">
                  <a16:creationId xmlns:a16="http://schemas.microsoft.com/office/drawing/2014/main" id="{056CA7EB-E331-4B11-9F96-8CF38B80FB5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27" name="Group 1126">
            <a:extLst>
              <a:ext uri="{FF2B5EF4-FFF2-40B4-BE49-F238E27FC236}">
                <a16:creationId xmlns:a16="http://schemas.microsoft.com/office/drawing/2014/main" id="{E1A5D17E-B208-4BA6-AA34-95BADC9F9575}"/>
              </a:ext>
            </a:extLst>
          </p:cNvPr>
          <p:cNvGrpSpPr/>
          <p:nvPr/>
        </p:nvGrpSpPr>
        <p:grpSpPr>
          <a:xfrm rot="2540802">
            <a:off x="11136549" y="6524625"/>
            <a:ext cx="544580" cy="346135"/>
            <a:chOff x="1459148" y="544749"/>
            <a:chExt cx="7412477" cy="5661498"/>
          </a:xfrm>
        </p:grpSpPr>
        <p:sp>
          <p:nvSpPr>
            <p:cNvPr id="1128" name="Arc 1127">
              <a:extLst>
                <a:ext uri="{FF2B5EF4-FFF2-40B4-BE49-F238E27FC236}">
                  <a16:creationId xmlns:a16="http://schemas.microsoft.com/office/drawing/2014/main" id="{6F9AF013-F6C8-4D85-BC6B-2C1C0F4E0D6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9" name="Straight Connector 1128">
              <a:extLst>
                <a:ext uri="{FF2B5EF4-FFF2-40B4-BE49-F238E27FC236}">
                  <a16:creationId xmlns:a16="http://schemas.microsoft.com/office/drawing/2014/main" id="{1986D5C0-B534-402D-B24F-ACB87B47C04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30" name="Arc 1129">
              <a:extLst>
                <a:ext uri="{FF2B5EF4-FFF2-40B4-BE49-F238E27FC236}">
                  <a16:creationId xmlns:a16="http://schemas.microsoft.com/office/drawing/2014/main" id="{8A443427-5066-4B4F-89D8-58C03457812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1" name="Straight Connector 1130">
              <a:extLst>
                <a:ext uri="{FF2B5EF4-FFF2-40B4-BE49-F238E27FC236}">
                  <a16:creationId xmlns:a16="http://schemas.microsoft.com/office/drawing/2014/main" id="{0F70A7B0-54C6-479C-9AF4-6CF68491429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32" name="Straight Connector 1131">
              <a:extLst>
                <a:ext uri="{FF2B5EF4-FFF2-40B4-BE49-F238E27FC236}">
                  <a16:creationId xmlns:a16="http://schemas.microsoft.com/office/drawing/2014/main" id="{98FA24C3-8953-46CF-966E-58EFF7888BBE}"/>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33" name="Oval 1132">
              <a:extLst>
                <a:ext uri="{FF2B5EF4-FFF2-40B4-BE49-F238E27FC236}">
                  <a16:creationId xmlns:a16="http://schemas.microsoft.com/office/drawing/2014/main" id="{74952C32-E98E-4C19-8273-5F59450927F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Arc 1133">
              <a:extLst>
                <a:ext uri="{FF2B5EF4-FFF2-40B4-BE49-F238E27FC236}">
                  <a16:creationId xmlns:a16="http://schemas.microsoft.com/office/drawing/2014/main" id="{FF10040E-2C44-4F1A-9104-EBEE9209844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5" name="Arc 1134">
              <a:extLst>
                <a:ext uri="{FF2B5EF4-FFF2-40B4-BE49-F238E27FC236}">
                  <a16:creationId xmlns:a16="http://schemas.microsoft.com/office/drawing/2014/main" id="{2AC21923-8AAE-445B-8B89-3C228013D97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6" name="Arc 1135">
              <a:extLst>
                <a:ext uri="{FF2B5EF4-FFF2-40B4-BE49-F238E27FC236}">
                  <a16:creationId xmlns:a16="http://schemas.microsoft.com/office/drawing/2014/main" id="{DC7E7254-E4D8-4899-A1D8-042B3CB19C29}"/>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7" name="Arc 1136">
              <a:extLst>
                <a:ext uri="{FF2B5EF4-FFF2-40B4-BE49-F238E27FC236}">
                  <a16:creationId xmlns:a16="http://schemas.microsoft.com/office/drawing/2014/main" id="{7DCA0D41-E940-4B1A-BD7F-13A5D7C7B25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8" name="Straight Connector 1137">
              <a:extLst>
                <a:ext uri="{FF2B5EF4-FFF2-40B4-BE49-F238E27FC236}">
                  <a16:creationId xmlns:a16="http://schemas.microsoft.com/office/drawing/2014/main" id="{1C30664D-29D3-4965-8C94-976B0606FB5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1394DE10-49FC-40D6-9B83-F3167978C38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a:extLst>
                <a:ext uri="{FF2B5EF4-FFF2-40B4-BE49-F238E27FC236}">
                  <a16:creationId xmlns:a16="http://schemas.microsoft.com/office/drawing/2014/main" id="{60B294C2-9EEB-40C1-B428-014A9E598E2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41" name="Group 1140">
            <a:extLst>
              <a:ext uri="{FF2B5EF4-FFF2-40B4-BE49-F238E27FC236}">
                <a16:creationId xmlns:a16="http://schemas.microsoft.com/office/drawing/2014/main" id="{4A706864-4F0A-4F1A-B91F-CB0A221334E1}"/>
              </a:ext>
            </a:extLst>
          </p:cNvPr>
          <p:cNvGrpSpPr/>
          <p:nvPr/>
        </p:nvGrpSpPr>
        <p:grpSpPr>
          <a:xfrm rot="2540802">
            <a:off x="11450874" y="6524625"/>
            <a:ext cx="544580" cy="346135"/>
            <a:chOff x="1459148" y="544749"/>
            <a:chExt cx="7412477" cy="5661498"/>
          </a:xfrm>
        </p:grpSpPr>
        <p:sp>
          <p:nvSpPr>
            <p:cNvPr id="1142" name="Arc 1141">
              <a:extLst>
                <a:ext uri="{FF2B5EF4-FFF2-40B4-BE49-F238E27FC236}">
                  <a16:creationId xmlns:a16="http://schemas.microsoft.com/office/drawing/2014/main" id="{568030A3-45F6-4474-93EB-9BF88FC27F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3" name="Straight Connector 1142">
              <a:extLst>
                <a:ext uri="{FF2B5EF4-FFF2-40B4-BE49-F238E27FC236}">
                  <a16:creationId xmlns:a16="http://schemas.microsoft.com/office/drawing/2014/main" id="{633BD8B2-B7B4-496E-994D-E1F3D62486F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44" name="Arc 1143">
              <a:extLst>
                <a:ext uri="{FF2B5EF4-FFF2-40B4-BE49-F238E27FC236}">
                  <a16:creationId xmlns:a16="http://schemas.microsoft.com/office/drawing/2014/main" id="{EB561E82-79E7-45C7-8539-C9216EA786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5" name="Straight Connector 1144">
              <a:extLst>
                <a:ext uri="{FF2B5EF4-FFF2-40B4-BE49-F238E27FC236}">
                  <a16:creationId xmlns:a16="http://schemas.microsoft.com/office/drawing/2014/main" id="{0746A318-98C4-449D-A99D-4FB8FFCB2C1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46" name="Straight Connector 1145">
              <a:extLst>
                <a:ext uri="{FF2B5EF4-FFF2-40B4-BE49-F238E27FC236}">
                  <a16:creationId xmlns:a16="http://schemas.microsoft.com/office/drawing/2014/main" id="{BDC30B4F-0FB0-4CC3-9450-6D15E23B847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47" name="Oval 1146">
              <a:extLst>
                <a:ext uri="{FF2B5EF4-FFF2-40B4-BE49-F238E27FC236}">
                  <a16:creationId xmlns:a16="http://schemas.microsoft.com/office/drawing/2014/main" id="{B84363B3-8E84-459F-9602-B8B5753E9F1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Arc 1147">
              <a:extLst>
                <a:ext uri="{FF2B5EF4-FFF2-40B4-BE49-F238E27FC236}">
                  <a16:creationId xmlns:a16="http://schemas.microsoft.com/office/drawing/2014/main" id="{6AF9DB08-CB08-415C-A2A4-57ECE4A59E5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9" name="Arc 1148">
              <a:extLst>
                <a:ext uri="{FF2B5EF4-FFF2-40B4-BE49-F238E27FC236}">
                  <a16:creationId xmlns:a16="http://schemas.microsoft.com/office/drawing/2014/main" id="{D48A0B66-F401-4530-99A9-C6167E2E47E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0" name="Arc 1149">
              <a:extLst>
                <a:ext uri="{FF2B5EF4-FFF2-40B4-BE49-F238E27FC236}">
                  <a16:creationId xmlns:a16="http://schemas.microsoft.com/office/drawing/2014/main" id="{41AC7F58-79B3-4B9F-9624-033167469CB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1" name="Arc 1150">
              <a:extLst>
                <a:ext uri="{FF2B5EF4-FFF2-40B4-BE49-F238E27FC236}">
                  <a16:creationId xmlns:a16="http://schemas.microsoft.com/office/drawing/2014/main" id="{0D831BB8-C192-4E81-9B5C-7F866BCBE0C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2" name="Straight Connector 1151">
              <a:extLst>
                <a:ext uri="{FF2B5EF4-FFF2-40B4-BE49-F238E27FC236}">
                  <a16:creationId xmlns:a16="http://schemas.microsoft.com/office/drawing/2014/main" id="{038D7E51-7376-4281-8D3E-11A2B6FB3C0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E8F58DE4-9383-4E44-8EBB-050208AAF38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a:extLst>
                <a:ext uri="{FF2B5EF4-FFF2-40B4-BE49-F238E27FC236}">
                  <a16:creationId xmlns:a16="http://schemas.microsoft.com/office/drawing/2014/main" id="{029D2D74-C70C-44EA-B565-42C093F0152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55" name="Group 1154">
            <a:extLst>
              <a:ext uri="{FF2B5EF4-FFF2-40B4-BE49-F238E27FC236}">
                <a16:creationId xmlns:a16="http://schemas.microsoft.com/office/drawing/2014/main" id="{6DAC4816-2EF4-4B24-8EA7-8EA3C05A787B}"/>
              </a:ext>
            </a:extLst>
          </p:cNvPr>
          <p:cNvGrpSpPr/>
          <p:nvPr/>
        </p:nvGrpSpPr>
        <p:grpSpPr>
          <a:xfrm rot="2540802">
            <a:off x="11736624" y="6524625"/>
            <a:ext cx="544580" cy="346135"/>
            <a:chOff x="1459148" y="544749"/>
            <a:chExt cx="7412477" cy="5661498"/>
          </a:xfrm>
        </p:grpSpPr>
        <p:sp>
          <p:nvSpPr>
            <p:cNvPr id="1156" name="Arc 1155">
              <a:extLst>
                <a:ext uri="{FF2B5EF4-FFF2-40B4-BE49-F238E27FC236}">
                  <a16:creationId xmlns:a16="http://schemas.microsoft.com/office/drawing/2014/main" id="{E1E6AAAF-57A3-4F1E-A86F-66BECAC12D7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7" name="Straight Connector 1156">
              <a:extLst>
                <a:ext uri="{FF2B5EF4-FFF2-40B4-BE49-F238E27FC236}">
                  <a16:creationId xmlns:a16="http://schemas.microsoft.com/office/drawing/2014/main" id="{BEB6D7E2-5558-4DBA-B012-C6D0844A22D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58" name="Arc 1157">
              <a:extLst>
                <a:ext uri="{FF2B5EF4-FFF2-40B4-BE49-F238E27FC236}">
                  <a16:creationId xmlns:a16="http://schemas.microsoft.com/office/drawing/2014/main" id="{73FD78CB-54CB-4602-8130-39DBA94F3FC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9" name="Straight Connector 1158">
              <a:extLst>
                <a:ext uri="{FF2B5EF4-FFF2-40B4-BE49-F238E27FC236}">
                  <a16:creationId xmlns:a16="http://schemas.microsoft.com/office/drawing/2014/main" id="{9291F75E-CB62-4B1D-A717-094C74D7F2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60" name="Straight Connector 1159">
              <a:extLst>
                <a:ext uri="{FF2B5EF4-FFF2-40B4-BE49-F238E27FC236}">
                  <a16:creationId xmlns:a16="http://schemas.microsoft.com/office/drawing/2014/main" id="{624EB5E7-1A9B-4264-A647-AE2E727099D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61" name="Oval 1160">
              <a:extLst>
                <a:ext uri="{FF2B5EF4-FFF2-40B4-BE49-F238E27FC236}">
                  <a16:creationId xmlns:a16="http://schemas.microsoft.com/office/drawing/2014/main" id="{0EC5B59F-C89A-4EDF-A5BC-34CA4E73CB0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Arc 1161">
              <a:extLst>
                <a:ext uri="{FF2B5EF4-FFF2-40B4-BE49-F238E27FC236}">
                  <a16:creationId xmlns:a16="http://schemas.microsoft.com/office/drawing/2014/main" id="{943DFAD7-A1F3-4FE3-90CA-A7412D4D029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3" name="Arc 1162">
              <a:extLst>
                <a:ext uri="{FF2B5EF4-FFF2-40B4-BE49-F238E27FC236}">
                  <a16:creationId xmlns:a16="http://schemas.microsoft.com/office/drawing/2014/main" id="{7F5E57EA-1108-4CF6-A8E0-2E326DC5496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4" name="Arc 1163">
              <a:extLst>
                <a:ext uri="{FF2B5EF4-FFF2-40B4-BE49-F238E27FC236}">
                  <a16:creationId xmlns:a16="http://schemas.microsoft.com/office/drawing/2014/main" id="{770ADE27-4830-4D8A-B231-563EC938AA2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5" name="Arc 1164">
              <a:extLst>
                <a:ext uri="{FF2B5EF4-FFF2-40B4-BE49-F238E27FC236}">
                  <a16:creationId xmlns:a16="http://schemas.microsoft.com/office/drawing/2014/main" id="{2BB1AD11-0D52-4445-B766-BAC134FAE4F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6" name="Straight Connector 1165">
              <a:extLst>
                <a:ext uri="{FF2B5EF4-FFF2-40B4-BE49-F238E27FC236}">
                  <a16:creationId xmlns:a16="http://schemas.microsoft.com/office/drawing/2014/main" id="{57102515-C575-43E2-9F47-06C2CCECCD3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2B1C5151-4936-4DBE-BD91-D9B34E02833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a:extLst>
                <a:ext uri="{FF2B5EF4-FFF2-40B4-BE49-F238E27FC236}">
                  <a16:creationId xmlns:a16="http://schemas.microsoft.com/office/drawing/2014/main" id="{27CFEF1C-1557-46D2-A675-04A2839B599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69" name="Group 1168">
            <a:extLst>
              <a:ext uri="{FF2B5EF4-FFF2-40B4-BE49-F238E27FC236}">
                <a16:creationId xmlns:a16="http://schemas.microsoft.com/office/drawing/2014/main" id="{D3449753-1A7F-42AA-BCC8-24FE412C789E}"/>
              </a:ext>
            </a:extLst>
          </p:cNvPr>
          <p:cNvGrpSpPr/>
          <p:nvPr/>
        </p:nvGrpSpPr>
        <p:grpSpPr>
          <a:xfrm rot="2540802">
            <a:off x="-169626" y="314325"/>
            <a:ext cx="544580" cy="346135"/>
            <a:chOff x="1459148" y="544749"/>
            <a:chExt cx="7412477" cy="5661498"/>
          </a:xfrm>
        </p:grpSpPr>
        <p:sp>
          <p:nvSpPr>
            <p:cNvPr id="1170" name="Arc 1169">
              <a:extLst>
                <a:ext uri="{FF2B5EF4-FFF2-40B4-BE49-F238E27FC236}">
                  <a16:creationId xmlns:a16="http://schemas.microsoft.com/office/drawing/2014/main" id="{91AB5B29-E5B7-43F3-AA36-E33AFDF58C0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1" name="Straight Connector 1170">
              <a:extLst>
                <a:ext uri="{FF2B5EF4-FFF2-40B4-BE49-F238E27FC236}">
                  <a16:creationId xmlns:a16="http://schemas.microsoft.com/office/drawing/2014/main" id="{45A0D9D4-91AB-48FD-8500-7B78D35770A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72" name="Arc 1171">
              <a:extLst>
                <a:ext uri="{FF2B5EF4-FFF2-40B4-BE49-F238E27FC236}">
                  <a16:creationId xmlns:a16="http://schemas.microsoft.com/office/drawing/2014/main" id="{42F7E3B8-FC63-4B88-8561-27845180FC7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3" name="Straight Connector 1172">
              <a:extLst>
                <a:ext uri="{FF2B5EF4-FFF2-40B4-BE49-F238E27FC236}">
                  <a16:creationId xmlns:a16="http://schemas.microsoft.com/office/drawing/2014/main" id="{597DA4CF-1A41-49EA-9826-2615F4C0B2C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74" name="Straight Connector 1173">
              <a:extLst>
                <a:ext uri="{FF2B5EF4-FFF2-40B4-BE49-F238E27FC236}">
                  <a16:creationId xmlns:a16="http://schemas.microsoft.com/office/drawing/2014/main" id="{FD93A51E-9D5E-45FD-A931-8503C5EC642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75" name="Oval 1174">
              <a:extLst>
                <a:ext uri="{FF2B5EF4-FFF2-40B4-BE49-F238E27FC236}">
                  <a16:creationId xmlns:a16="http://schemas.microsoft.com/office/drawing/2014/main" id="{49EF5973-3641-4BCA-B942-A43A163D8AB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6" name="Arc 1175">
              <a:extLst>
                <a:ext uri="{FF2B5EF4-FFF2-40B4-BE49-F238E27FC236}">
                  <a16:creationId xmlns:a16="http://schemas.microsoft.com/office/drawing/2014/main" id="{2A2F7A96-06AF-4472-A9EE-12743BCB286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7" name="Arc 1176">
              <a:extLst>
                <a:ext uri="{FF2B5EF4-FFF2-40B4-BE49-F238E27FC236}">
                  <a16:creationId xmlns:a16="http://schemas.microsoft.com/office/drawing/2014/main" id="{9259F497-6811-44B7-ADCC-EAE835CA66C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8" name="Arc 1177">
              <a:extLst>
                <a:ext uri="{FF2B5EF4-FFF2-40B4-BE49-F238E27FC236}">
                  <a16:creationId xmlns:a16="http://schemas.microsoft.com/office/drawing/2014/main" id="{87601309-7FEC-4BB0-85DA-209005086AD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9" name="Arc 1178">
              <a:extLst>
                <a:ext uri="{FF2B5EF4-FFF2-40B4-BE49-F238E27FC236}">
                  <a16:creationId xmlns:a16="http://schemas.microsoft.com/office/drawing/2014/main" id="{0EF706A8-0891-48FE-8F2E-73DDE9FDCF6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0" name="Straight Connector 1179">
              <a:extLst>
                <a:ext uri="{FF2B5EF4-FFF2-40B4-BE49-F238E27FC236}">
                  <a16:creationId xmlns:a16="http://schemas.microsoft.com/office/drawing/2014/main" id="{1381D32B-A852-4055-B464-1F51BC3322F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051D03AA-BA6F-40E4-BE44-AE5313390B6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82" name="Straight Connector 1181">
              <a:extLst>
                <a:ext uri="{FF2B5EF4-FFF2-40B4-BE49-F238E27FC236}">
                  <a16:creationId xmlns:a16="http://schemas.microsoft.com/office/drawing/2014/main" id="{5AF17007-5549-48A7-B47A-F55FD37942E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83" name="Group 1182">
            <a:extLst>
              <a:ext uri="{FF2B5EF4-FFF2-40B4-BE49-F238E27FC236}">
                <a16:creationId xmlns:a16="http://schemas.microsoft.com/office/drawing/2014/main" id="{EDAF42D6-EFAA-4AD7-9FB0-B70A81171268}"/>
              </a:ext>
            </a:extLst>
          </p:cNvPr>
          <p:cNvGrpSpPr/>
          <p:nvPr/>
        </p:nvGrpSpPr>
        <p:grpSpPr>
          <a:xfrm rot="2540802">
            <a:off x="-169626" y="609600"/>
            <a:ext cx="544580" cy="346135"/>
            <a:chOff x="1459148" y="544749"/>
            <a:chExt cx="7412477" cy="5661498"/>
          </a:xfrm>
        </p:grpSpPr>
        <p:sp>
          <p:nvSpPr>
            <p:cNvPr id="1184" name="Arc 1183">
              <a:extLst>
                <a:ext uri="{FF2B5EF4-FFF2-40B4-BE49-F238E27FC236}">
                  <a16:creationId xmlns:a16="http://schemas.microsoft.com/office/drawing/2014/main" id="{D3965A03-BD1A-497F-973D-0B92740FF19E}"/>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5" name="Straight Connector 1184">
              <a:extLst>
                <a:ext uri="{FF2B5EF4-FFF2-40B4-BE49-F238E27FC236}">
                  <a16:creationId xmlns:a16="http://schemas.microsoft.com/office/drawing/2014/main" id="{2E0AAFDE-DE0B-4236-8243-C2A3698A4C8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86" name="Arc 1185">
              <a:extLst>
                <a:ext uri="{FF2B5EF4-FFF2-40B4-BE49-F238E27FC236}">
                  <a16:creationId xmlns:a16="http://schemas.microsoft.com/office/drawing/2014/main" id="{C36EDE2F-9708-4223-BF99-C35EBA6836D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7" name="Straight Connector 1186">
              <a:extLst>
                <a:ext uri="{FF2B5EF4-FFF2-40B4-BE49-F238E27FC236}">
                  <a16:creationId xmlns:a16="http://schemas.microsoft.com/office/drawing/2014/main" id="{674C0E2F-690A-422F-BB23-50A502482D1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88" name="Straight Connector 1187">
              <a:extLst>
                <a:ext uri="{FF2B5EF4-FFF2-40B4-BE49-F238E27FC236}">
                  <a16:creationId xmlns:a16="http://schemas.microsoft.com/office/drawing/2014/main" id="{435CFDDB-B2BC-42FA-A65D-59655ADC5D9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89" name="Oval 1188">
              <a:extLst>
                <a:ext uri="{FF2B5EF4-FFF2-40B4-BE49-F238E27FC236}">
                  <a16:creationId xmlns:a16="http://schemas.microsoft.com/office/drawing/2014/main" id="{512C79D3-C233-4AFE-B969-3D9FDD5F179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0" name="Arc 1189">
              <a:extLst>
                <a:ext uri="{FF2B5EF4-FFF2-40B4-BE49-F238E27FC236}">
                  <a16:creationId xmlns:a16="http://schemas.microsoft.com/office/drawing/2014/main" id="{550B9A5D-742C-48E0-BEF9-E558F8DDD65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1" name="Arc 1190">
              <a:extLst>
                <a:ext uri="{FF2B5EF4-FFF2-40B4-BE49-F238E27FC236}">
                  <a16:creationId xmlns:a16="http://schemas.microsoft.com/office/drawing/2014/main" id="{DF3907F9-A0BA-4873-B216-5A3F51A9F17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2" name="Arc 1191">
              <a:extLst>
                <a:ext uri="{FF2B5EF4-FFF2-40B4-BE49-F238E27FC236}">
                  <a16:creationId xmlns:a16="http://schemas.microsoft.com/office/drawing/2014/main" id="{6C1A7E71-E31D-44AA-959E-CA7010DCA50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3" name="Arc 1192">
              <a:extLst>
                <a:ext uri="{FF2B5EF4-FFF2-40B4-BE49-F238E27FC236}">
                  <a16:creationId xmlns:a16="http://schemas.microsoft.com/office/drawing/2014/main" id="{9E122D8B-EE2B-4210-9441-1F31846A004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4" name="Straight Connector 1193">
              <a:extLst>
                <a:ext uri="{FF2B5EF4-FFF2-40B4-BE49-F238E27FC236}">
                  <a16:creationId xmlns:a16="http://schemas.microsoft.com/office/drawing/2014/main" id="{D63AD779-D16C-42E7-8A4C-44A5CBAE372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AA0A5B00-ADC7-4C5F-8C39-A8BE72F216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a:extLst>
                <a:ext uri="{FF2B5EF4-FFF2-40B4-BE49-F238E27FC236}">
                  <a16:creationId xmlns:a16="http://schemas.microsoft.com/office/drawing/2014/main" id="{AAC1311E-AE86-42B0-ACB0-79CE1C0305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97" name="Group 1196">
            <a:extLst>
              <a:ext uri="{FF2B5EF4-FFF2-40B4-BE49-F238E27FC236}">
                <a16:creationId xmlns:a16="http://schemas.microsoft.com/office/drawing/2014/main" id="{705B0297-8707-41B8-952F-17B58251BAC6}"/>
              </a:ext>
            </a:extLst>
          </p:cNvPr>
          <p:cNvGrpSpPr/>
          <p:nvPr/>
        </p:nvGrpSpPr>
        <p:grpSpPr>
          <a:xfrm rot="2540802">
            <a:off x="-169626" y="904875"/>
            <a:ext cx="544580" cy="346135"/>
            <a:chOff x="1459148" y="544749"/>
            <a:chExt cx="7412477" cy="5661498"/>
          </a:xfrm>
        </p:grpSpPr>
        <p:sp>
          <p:nvSpPr>
            <p:cNvPr id="1198" name="Arc 1197">
              <a:extLst>
                <a:ext uri="{FF2B5EF4-FFF2-40B4-BE49-F238E27FC236}">
                  <a16:creationId xmlns:a16="http://schemas.microsoft.com/office/drawing/2014/main" id="{06E509BA-F656-48D1-A03B-D0BDEAB3A9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9" name="Straight Connector 1198">
              <a:extLst>
                <a:ext uri="{FF2B5EF4-FFF2-40B4-BE49-F238E27FC236}">
                  <a16:creationId xmlns:a16="http://schemas.microsoft.com/office/drawing/2014/main" id="{60FF5E5A-4705-4F88-9891-03FE4551A02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00" name="Arc 1199">
              <a:extLst>
                <a:ext uri="{FF2B5EF4-FFF2-40B4-BE49-F238E27FC236}">
                  <a16:creationId xmlns:a16="http://schemas.microsoft.com/office/drawing/2014/main" id="{1263A34E-E0FC-464F-8B49-ED07ECB52E2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1" name="Straight Connector 1200">
              <a:extLst>
                <a:ext uri="{FF2B5EF4-FFF2-40B4-BE49-F238E27FC236}">
                  <a16:creationId xmlns:a16="http://schemas.microsoft.com/office/drawing/2014/main" id="{4AAA68FF-682C-4F08-A83B-8F7C6F122CA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02" name="Straight Connector 1201">
              <a:extLst>
                <a:ext uri="{FF2B5EF4-FFF2-40B4-BE49-F238E27FC236}">
                  <a16:creationId xmlns:a16="http://schemas.microsoft.com/office/drawing/2014/main" id="{0974CA70-C8E2-4441-9C8D-BE475D6DDE8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03" name="Oval 1202">
              <a:extLst>
                <a:ext uri="{FF2B5EF4-FFF2-40B4-BE49-F238E27FC236}">
                  <a16:creationId xmlns:a16="http://schemas.microsoft.com/office/drawing/2014/main" id="{C6133881-FF3F-4CCB-A5BB-1FA01F5977E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4" name="Arc 1203">
              <a:extLst>
                <a:ext uri="{FF2B5EF4-FFF2-40B4-BE49-F238E27FC236}">
                  <a16:creationId xmlns:a16="http://schemas.microsoft.com/office/drawing/2014/main" id="{50189C14-088A-46DD-A66C-B11985F5F73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5" name="Arc 1204">
              <a:extLst>
                <a:ext uri="{FF2B5EF4-FFF2-40B4-BE49-F238E27FC236}">
                  <a16:creationId xmlns:a16="http://schemas.microsoft.com/office/drawing/2014/main" id="{4203419A-1B51-45BA-8FDE-FE175982339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6" name="Arc 1205">
              <a:extLst>
                <a:ext uri="{FF2B5EF4-FFF2-40B4-BE49-F238E27FC236}">
                  <a16:creationId xmlns:a16="http://schemas.microsoft.com/office/drawing/2014/main" id="{9377529F-42C5-4786-9A6E-6CE0AA298D1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7" name="Arc 1206">
              <a:extLst>
                <a:ext uri="{FF2B5EF4-FFF2-40B4-BE49-F238E27FC236}">
                  <a16:creationId xmlns:a16="http://schemas.microsoft.com/office/drawing/2014/main" id="{130A9AF3-4DAB-4BF3-A9A7-34CEB069CA6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8" name="Straight Connector 1207">
              <a:extLst>
                <a:ext uri="{FF2B5EF4-FFF2-40B4-BE49-F238E27FC236}">
                  <a16:creationId xmlns:a16="http://schemas.microsoft.com/office/drawing/2014/main" id="{F682BA1F-D188-4061-B021-1B0D2498057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259D657F-9E34-442D-838C-BC70385934F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10" name="Straight Connector 1209">
              <a:extLst>
                <a:ext uri="{FF2B5EF4-FFF2-40B4-BE49-F238E27FC236}">
                  <a16:creationId xmlns:a16="http://schemas.microsoft.com/office/drawing/2014/main" id="{D5AA55D7-E692-48A6-AF64-779F5EA0CD4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11" name="Group 1210">
            <a:extLst>
              <a:ext uri="{FF2B5EF4-FFF2-40B4-BE49-F238E27FC236}">
                <a16:creationId xmlns:a16="http://schemas.microsoft.com/office/drawing/2014/main" id="{602077A4-ABF0-4051-974D-E62B98054CD3}"/>
              </a:ext>
            </a:extLst>
          </p:cNvPr>
          <p:cNvGrpSpPr/>
          <p:nvPr/>
        </p:nvGrpSpPr>
        <p:grpSpPr>
          <a:xfrm rot="2540802">
            <a:off x="-169626" y="1200150"/>
            <a:ext cx="544580" cy="346135"/>
            <a:chOff x="1459148" y="544749"/>
            <a:chExt cx="7412477" cy="5661498"/>
          </a:xfrm>
        </p:grpSpPr>
        <p:sp>
          <p:nvSpPr>
            <p:cNvPr id="1212" name="Arc 1211">
              <a:extLst>
                <a:ext uri="{FF2B5EF4-FFF2-40B4-BE49-F238E27FC236}">
                  <a16:creationId xmlns:a16="http://schemas.microsoft.com/office/drawing/2014/main" id="{84CB265C-4126-4E43-8E88-AFAF325CCE0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3" name="Straight Connector 1212">
              <a:extLst>
                <a:ext uri="{FF2B5EF4-FFF2-40B4-BE49-F238E27FC236}">
                  <a16:creationId xmlns:a16="http://schemas.microsoft.com/office/drawing/2014/main" id="{5F65487E-FDCA-4AC7-9BA9-29935AE75AE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14" name="Arc 1213">
              <a:extLst>
                <a:ext uri="{FF2B5EF4-FFF2-40B4-BE49-F238E27FC236}">
                  <a16:creationId xmlns:a16="http://schemas.microsoft.com/office/drawing/2014/main" id="{2B792DA1-D436-49F8-B038-93BD0EC07B2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5" name="Straight Connector 1214">
              <a:extLst>
                <a:ext uri="{FF2B5EF4-FFF2-40B4-BE49-F238E27FC236}">
                  <a16:creationId xmlns:a16="http://schemas.microsoft.com/office/drawing/2014/main" id="{975AEE19-A769-4B87-8F63-A9EB547CD1E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16" name="Straight Connector 1215">
              <a:extLst>
                <a:ext uri="{FF2B5EF4-FFF2-40B4-BE49-F238E27FC236}">
                  <a16:creationId xmlns:a16="http://schemas.microsoft.com/office/drawing/2014/main" id="{72E74529-D4EE-4AAE-A75E-C22D0E028D4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17" name="Oval 1216">
              <a:extLst>
                <a:ext uri="{FF2B5EF4-FFF2-40B4-BE49-F238E27FC236}">
                  <a16:creationId xmlns:a16="http://schemas.microsoft.com/office/drawing/2014/main" id="{1D700D76-72D4-4DFE-A046-53354722280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8" name="Arc 1217">
              <a:extLst>
                <a:ext uri="{FF2B5EF4-FFF2-40B4-BE49-F238E27FC236}">
                  <a16:creationId xmlns:a16="http://schemas.microsoft.com/office/drawing/2014/main" id="{21AEBD30-B041-41F9-AEDE-A5C9224CA80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9" name="Arc 1218">
              <a:extLst>
                <a:ext uri="{FF2B5EF4-FFF2-40B4-BE49-F238E27FC236}">
                  <a16:creationId xmlns:a16="http://schemas.microsoft.com/office/drawing/2014/main" id="{C2721F74-6E2A-41E9-BBE3-DD51A445918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0" name="Arc 1219">
              <a:extLst>
                <a:ext uri="{FF2B5EF4-FFF2-40B4-BE49-F238E27FC236}">
                  <a16:creationId xmlns:a16="http://schemas.microsoft.com/office/drawing/2014/main" id="{158ACF21-DCC2-4F0F-B2D6-5358B3A989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1" name="Arc 1220">
              <a:extLst>
                <a:ext uri="{FF2B5EF4-FFF2-40B4-BE49-F238E27FC236}">
                  <a16:creationId xmlns:a16="http://schemas.microsoft.com/office/drawing/2014/main" id="{BF58ECF9-348B-40A9-8D6B-7B4695E8BEF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2" name="Straight Connector 1221">
              <a:extLst>
                <a:ext uri="{FF2B5EF4-FFF2-40B4-BE49-F238E27FC236}">
                  <a16:creationId xmlns:a16="http://schemas.microsoft.com/office/drawing/2014/main" id="{B1946742-96FC-4369-92CB-64BE0675407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727C3036-782D-4502-BB45-F9889A26BED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24" name="Straight Connector 1223">
              <a:extLst>
                <a:ext uri="{FF2B5EF4-FFF2-40B4-BE49-F238E27FC236}">
                  <a16:creationId xmlns:a16="http://schemas.microsoft.com/office/drawing/2014/main" id="{DA55B2D5-1645-47B0-8E2F-EBEB3EB1B4B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25" name="Group 1224">
            <a:extLst>
              <a:ext uri="{FF2B5EF4-FFF2-40B4-BE49-F238E27FC236}">
                <a16:creationId xmlns:a16="http://schemas.microsoft.com/office/drawing/2014/main" id="{E66975B4-8B17-4BA0-A91E-24D7B11B0CD4}"/>
              </a:ext>
            </a:extLst>
          </p:cNvPr>
          <p:cNvGrpSpPr/>
          <p:nvPr/>
        </p:nvGrpSpPr>
        <p:grpSpPr>
          <a:xfrm rot="2540802">
            <a:off x="-169626" y="1495425"/>
            <a:ext cx="544580" cy="346135"/>
            <a:chOff x="1459148" y="544749"/>
            <a:chExt cx="7412477" cy="5661498"/>
          </a:xfrm>
        </p:grpSpPr>
        <p:sp>
          <p:nvSpPr>
            <p:cNvPr id="1226" name="Arc 1225">
              <a:extLst>
                <a:ext uri="{FF2B5EF4-FFF2-40B4-BE49-F238E27FC236}">
                  <a16:creationId xmlns:a16="http://schemas.microsoft.com/office/drawing/2014/main" id="{F2B2CF21-9AE5-42E7-9A73-1E88CDA6C5C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7" name="Straight Connector 1226">
              <a:extLst>
                <a:ext uri="{FF2B5EF4-FFF2-40B4-BE49-F238E27FC236}">
                  <a16:creationId xmlns:a16="http://schemas.microsoft.com/office/drawing/2014/main" id="{3011EE28-568F-47F8-AE7C-4BC9FABA063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28" name="Arc 1227">
              <a:extLst>
                <a:ext uri="{FF2B5EF4-FFF2-40B4-BE49-F238E27FC236}">
                  <a16:creationId xmlns:a16="http://schemas.microsoft.com/office/drawing/2014/main" id="{DD6F1DB5-CFD0-4EDF-B896-480770AA8A5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9" name="Straight Connector 1228">
              <a:extLst>
                <a:ext uri="{FF2B5EF4-FFF2-40B4-BE49-F238E27FC236}">
                  <a16:creationId xmlns:a16="http://schemas.microsoft.com/office/drawing/2014/main" id="{C7EE12AF-6CFD-4FBA-B7EE-906A624F870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30" name="Straight Connector 1229">
              <a:extLst>
                <a:ext uri="{FF2B5EF4-FFF2-40B4-BE49-F238E27FC236}">
                  <a16:creationId xmlns:a16="http://schemas.microsoft.com/office/drawing/2014/main" id="{8916BCE0-2FE9-43D9-8CA0-8A04434CB4B6}"/>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31" name="Oval 1230">
              <a:extLst>
                <a:ext uri="{FF2B5EF4-FFF2-40B4-BE49-F238E27FC236}">
                  <a16:creationId xmlns:a16="http://schemas.microsoft.com/office/drawing/2014/main" id="{97AA3CE6-4928-46A0-9FB4-3D4524ADFC5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2" name="Arc 1231">
              <a:extLst>
                <a:ext uri="{FF2B5EF4-FFF2-40B4-BE49-F238E27FC236}">
                  <a16:creationId xmlns:a16="http://schemas.microsoft.com/office/drawing/2014/main" id="{A04CBAE8-76BE-4C05-8F16-AA8F6A1393C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3" name="Arc 1232">
              <a:extLst>
                <a:ext uri="{FF2B5EF4-FFF2-40B4-BE49-F238E27FC236}">
                  <a16:creationId xmlns:a16="http://schemas.microsoft.com/office/drawing/2014/main" id="{B78CD27A-111F-4B07-8E18-5549D1CCEA6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4" name="Arc 1233">
              <a:extLst>
                <a:ext uri="{FF2B5EF4-FFF2-40B4-BE49-F238E27FC236}">
                  <a16:creationId xmlns:a16="http://schemas.microsoft.com/office/drawing/2014/main" id="{48E304A2-FB6E-4DAF-A9E1-236D75128A2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5" name="Arc 1234">
              <a:extLst>
                <a:ext uri="{FF2B5EF4-FFF2-40B4-BE49-F238E27FC236}">
                  <a16:creationId xmlns:a16="http://schemas.microsoft.com/office/drawing/2014/main" id="{8C275237-89C2-4C84-BF65-991F4E3ACA0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6" name="Straight Connector 1235">
              <a:extLst>
                <a:ext uri="{FF2B5EF4-FFF2-40B4-BE49-F238E27FC236}">
                  <a16:creationId xmlns:a16="http://schemas.microsoft.com/office/drawing/2014/main" id="{78352C33-8390-4639-925C-B0B8C96C16F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F8D38A03-46D5-4D63-BE26-FC5E3430A38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a:extLst>
                <a:ext uri="{FF2B5EF4-FFF2-40B4-BE49-F238E27FC236}">
                  <a16:creationId xmlns:a16="http://schemas.microsoft.com/office/drawing/2014/main" id="{77262279-39D5-4F87-B6ED-7F5663AFB27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39" name="Group 1238">
            <a:extLst>
              <a:ext uri="{FF2B5EF4-FFF2-40B4-BE49-F238E27FC236}">
                <a16:creationId xmlns:a16="http://schemas.microsoft.com/office/drawing/2014/main" id="{F98D4E3A-B05B-4F9C-8322-C3985D6E80DF}"/>
              </a:ext>
            </a:extLst>
          </p:cNvPr>
          <p:cNvGrpSpPr/>
          <p:nvPr/>
        </p:nvGrpSpPr>
        <p:grpSpPr>
          <a:xfrm rot="2540802">
            <a:off x="-169626" y="1790700"/>
            <a:ext cx="544580" cy="346135"/>
            <a:chOff x="1459148" y="544749"/>
            <a:chExt cx="7412477" cy="5661498"/>
          </a:xfrm>
        </p:grpSpPr>
        <p:sp>
          <p:nvSpPr>
            <p:cNvPr id="1240" name="Arc 1239">
              <a:extLst>
                <a:ext uri="{FF2B5EF4-FFF2-40B4-BE49-F238E27FC236}">
                  <a16:creationId xmlns:a16="http://schemas.microsoft.com/office/drawing/2014/main" id="{4684E65E-587A-4AEB-BF3F-4452C6964AD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1" name="Straight Connector 1240">
              <a:extLst>
                <a:ext uri="{FF2B5EF4-FFF2-40B4-BE49-F238E27FC236}">
                  <a16:creationId xmlns:a16="http://schemas.microsoft.com/office/drawing/2014/main" id="{337FD6FE-F714-4917-AE37-82D40C66296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42" name="Arc 1241">
              <a:extLst>
                <a:ext uri="{FF2B5EF4-FFF2-40B4-BE49-F238E27FC236}">
                  <a16:creationId xmlns:a16="http://schemas.microsoft.com/office/drawing/2014/main" id="{F6C6E5A0-CDAC-45C8-AF2D-18C69F4003A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3" name="Straight Connector 1242">
              <a:extLst>
                <a:ext uri="{FF2B5EF4-FFF2-40B4-BE49-F238E27FC236}">
                  <a16:creationId xmlns:a16="http://schemas.microsoft.com/office/drawing/2014/main" id="{E25EA69A-7CEC-4CA8-B456-6286A0F503F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57970705-B829-43E9-A2F6-9FE83B3EFDE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45" name="Oval 1244">
              <a:extLst>
                <a:ext uri="{FF2B5EF4-FFF2-40B4-BE49-F238E27FC236}">
                  <a16:creationId xmlns:a16="http://schemas.microsoft.com/office/drawing/2014/main" id="{75D78F66-89B7-49B8-ADC7-A544978AC4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6" name="Arc 1245">
              <a:extLst>
                <a:ext uri="{FF2B5EF4-FFF2-40B4-BE49-F238E27FC236}">
                  <a16:creationId xmlns:a16="http://schemas.microsoft.com/office/drawing/2014/main" id="{2B06F425-EB09-4DC4-8F1D-638E88B0B3D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7" name="Arc 1246">
              <a:extLst>
                <a:ext uri="{FF2B5EF4-FFF2-40B4-BE49-F238E27FC236}">
                  <a16:creationId xmlns:a16="http://schemas.microsoft.com/office/drawing/2014/main" id="{8F6C7122-2FD5-47E3-8625-5E7B4924388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8" name="Arc 1247">
              <a:extLst>
                <a:ext uri="{FF2B5EF4-FFF2-40B4-BE49-F238E27FC236}">
                  <a16:creationId xmlns:a16="http://schemas.microsoft.com/office/drawing/2014/main" id="{34BFF2FF-B096-4B64-A820-63883633BE2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9" name="Arc 1248">
              <a:extLst>
                <a:ext uri="{FF2B5EF4-FFF2-40B4-BE49-F238E27FC236}">
                  <a16:creationId xmlns:a16="http://schemas.microsoft.com/office/drawing/2014/main" id="{58F16D7B-93E7-4DC1-AB79-9555469918C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0" name="Straight Connector 1249">
              <a:extLst>
                <a:ext uri="{FF2B5EF4-FFF2-40B4-BE49-F238E27FC236}">
                  <a16:creationId xmlns:a16="http://schemas.microsoft.com/office/drawing/2014/main" id="{68211250-2B84-4CC5-AE41-340163C1B91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203BB822-2E70-41D4-86B6-B454B353808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52" name="Straight Connector 1251">
              <a:extLst>
                <a:ext uri="{FF2B5EF4-FFF2-40B4-BE49-F238E27FC236}">
                  <a16:creationId xmlns:a16="http://schemas.microsoft.com/office/drawing/2014/main" id="{4659BBA8-2EB2-4764-9D97-CAD82D34CC4C}"/>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53" name="Group 1252">
            <a:extLst>
              <a:ext uri="{FF2B5EF4-FFF2-40B4-BE49-F238E27FC236}">
                <a16:creationId xmlns:a16="http://schemas.microsoft.com/office/drawing/2014/main" id="{0311BBA0-7251-48F9-A916-8225D26E18AA}"/>
              </a:ext>
            </a:extLst>
          </p:cNvPr>
          <p:cNvGrpSpPr/>
          <p:nvPr/>
        </p:nvGrpSpPr>
        <p:grpSpPr>
          <a:xfrm rot="2540802">
            <a:off x="-169626" y="2085975"/>
            <a:ext cx="544580" cy="346135"/>
            <a:chOff x="1459148" y="544749"/>
            <a:chExt cx="7412477" cy="5661498"/>
          </a:xfrm>
        </p:grpSpPr>
        <p:sp>
          <p:nvSpPr>
            <p:cNvPr id="1254" name="Arc 1253">
              <a:extLst>
                <a:ext uri="{FF2B5EF4-FFF2-40B4-BE49-F238E27FC236}">
                  <a16:creationId xmlns:a16="http://schemas.microsoft.com/office/drawing/2014/main" id="{E5B65EC5-4ACD-4EFD-8384-D5DB4718A1E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5" name="Straight Connector 1254">
              <a:extLst>
                <a:ext uri="{FF2B5EF4-FFF2-40B4-BE49-F238E27FC236}">
                  <a16:creationId xmlns:a16="http://schemas.microsoft.com/office/drawing/2014/main" id="{44385E9F-4AF3-4ECA-93D8-447DEC857E1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56" name="Arc 1255">
              <a:extLst>
                <a:ext uri="{FF2B5EF4-FFF2-40B4-BE49-F238E27FC236}">
                  <a16:creationId xmlns:a16="http://schemas.microsoft.com/office/drawing/2014/main" id="{F185BAE5-1545-44CA-9494-40CFA40BFAA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7" name="Straight Connector 1256">
              <a:extLst>
                <a:ext uri="{FF2B5EF4-FFF2-40B4-BE49-F238E27FC236}">
                  <a16:creationId xmlns:a16="http://schemas.microsoft.com/office/drawing/2014/main" id="{5AC4A41C-55A5-4128-8820-050B2E018B9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58" name="Straight Connector 1257">
              <a:extLst>
                <a:ext uri="{FF2B5EF4-FFF2-40B4-BE49-F238E27FC236}">
                  <a16:creationId xmlns:a16="http://schemas.microsoft.com/office/drawing/2014/main" id="{A58DAB7F-7D7C-45F1-8523-E09F0E1A8E9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59" name="Oval 1258">
              <a:extLst>
                <a:ext uri="{FF2B5EF4-FFF2-40B4-BE49-F238E27FC236}">
                  <a16:creationId xmlns:a16="http://schemas.microsoft.com/office/drawing/2014/main" id="{97CA5AF1-8C79-48F2-876A-E77D6BBEC76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0" name="Arc 1259">
              <a:extLst>
                <a:ext uri="{FF2B5EF4-FFF2-40B4-BE49-F238E27FC236}">
                  <a16:creationId xmlns:a16="http://schemas.microsoft.com/office/drawing/2014/main" id="{1A459E99-0ECC-42DA-9FB2-62364D3CD15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1" name="Arc 1260">
              <a:extLst>
                <a:ext uri="{FF2B5EF4-FFF2-40B4-BE49-F238E27FC236}">
                  <a16:creationId xmlns:a16="http://schemas.microsoft.com/office/drawing/2014/main" id="{9E0890CA-F309-4973-AF8C-281AD99448E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2" name="Arc 1261">
              <a:extLst>
                <a:ext uri="{FF2B5EF4-FFF2-40B4-BE49-F238E27FC236}">
                  <a16:creationId xmlns:a16="http://schemas.microsoft.com/office/drawing/2014/main" id="{9ED5FD48-28F4-407F-B78F-D35E88C86BA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3" name="Arc 1262">
              <a:extLst>
                <a:ext uri="{FF2B5EF4-FFF2-40B4-BE49-F238E27FC236}">
                  <a16:creationId xmlns:a16="http://schemas.microsoft.com/office/drawing/2014/main" id="{F4F4D19F-285C-4678-B3F1-472E4E0EDFC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4" name="Straight Connector 1263">
              <a:extLst>
                <a:ext uri="{FF2B5EF4-FFF2-40B4-BE49-F238E27FC236}">
                  <a16:creationId xmlns:a16="http://schemas.microsoft.com/office/drawing/2014/main" id="{C5688731-825A-4AD0-BD20-921FC3590F1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E0102ED8-C548-47A7-80BA-DD9E22E62F4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66" name="Straight Connector 1265">
              <a:extLst>
                <a:ext uri="{FF2B5EF4-FFF2-40B4-BE49-F238E27FC236}">
                  <a16:creationId xmlns:a16="http://schemas.microsoft.com/office/drawing/2014/main" id="{BDBE2B95-0ED3-4170-B283-DB444694E27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67" name="Group 1266">
            <a:extLst>
              <a:ext uri="{FF2B5EF4-FFF2-40B4-BE49-F238E27FC236}">
                <a16:creationId xmlns:a16="http://schemas.microsoft.com/office/drawing/2014/main" id="{7251EB7B-F8AA-4D1F-A953-EE7E1D31273B}"/>
              </a:ext>
            </a:extLst>
          </p:cNvPr>
          <p:cNvGrpSpPr/>
          <p:nvPr/>
        </p:nvGrpSpPr>
        <p:grpSpPr>
          <a:xfrm rot="2540802">
            <a:off x="-169626" y="2381250"/>
            <a:ext cx="544580" cy="346135"/>
            <a:chOff x="1459148" y="544749"/>
            <a:chExt cx="7412477" cy="5661498"/>
          </a:xfrm>
        </p:grpSpPr>
        <p:sp>
          <p:nvSpPr>
            <p:cNvPr id="1268" name="Arc 1267">
              <a:extLst>
                <a:ext uri="{FF2B5EF4-FFF2-40B4-BE49-F238E27FC236}">
                  <a16:creationId xmlns:a16="http://schemas.microsoft.com/office/drawing/2014/main" id="{F36E17E3-7A7F-4F51-B0A5-634CB9B8C0F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9" name="Straight Connector 1268">
              <a:extLst>
                <a:ext uri="{FF2B5EF4-FFF2-40B4-BE49-F238E27FC236}">
                  <a16:creationId xmlns:a16="http://schemas.microsoft.com/office/drawing/2014/main" id="{0EB4FEDB-B70C-4E47-825C-6D52267E9BC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70" name="Arc 1269">
              <a:extLst>
                <a:ext uri="{FF2B5EF4-FFF2-40B4-BE49-F238E27FC236}">
                  <a16:creationId xmlns:a16="http://schemas.microsoft.com/office/drawing/2014/main" id="{1CF1104A-0980-4EFA-B53A-DBD29512D3B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1" name="Straight Connector 1270">
              <a:extLst>
                <a:ext uri="{FF2B5EF4-FFF2-40B4-BE49-F238E27FC236}">
                  <a16:creationId xmlns:a16="http://schemas.microsoft.com/office/drawing/2014/main" id="{25815BFB-E1E6-448C-AF99-8BE06D1792E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72" name="Straight Connector 1271">
              <a:extLst>
                <a:ext uri="{FF2B5EF4-FFF2-40B4-BE49-F238E27FC236}">
                  <a16:creationId xmlns:a16="http://schemas.microsoft.com/office/drawing/2014/main" id="{AC177F61-7C32-49DF-B439-9505219764D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73" name="Oval 1272">
              <a:extLst>
                <a:ext uri="{FF2B5EF4-FFF2-40B4-BE49-F238E27FC236}">
                  <a16:creationId xmlns:a16="http://schemas.microsoft.com/office/drawing/2014/main" id="{2DE526A4-0E5A-4B73-BB5D-BC98E563E10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4" name="Arc 1273">
              <a:extLst>
                <a:ext uri="{FF2B5EF4-FFF2-40B4-BE49-F238E27FC236}">
                  <a16:creationId xmlns:a16="http://schemas.microsoft.com/office/drawing/2014/main" id="{1F3BFC63-DC69-4293-ADFB-1BB6C3E590C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5" name="Arc 1274">
              <a:extLst>
                <a:ext uri="{FF2B5EF4-FFF2-40B4-BE49-F238E27FC236}">
                  <a16:creationId xmlns:a16="http://schemas.microsoft.com/office/drawing/2014/main" id="{BA60A178-A4E3-474B-A13A-DEC7BF421FC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6" name="Arc 1275">
              <a:extLst>
                <a:ext uri="{FF2B5EF4-FFF2-40B4-BE49-F238E27FC236}">
                  <a16:creationId xmlns:a16="http://schemas.microsoft.com/office/drawing/2014/main" id="{C6C27E97-83FA-482C-94EA-481BD59E06B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7" name="Arc 1276">
              <a:extLst>
                <a:ext uri="{FF2B5EF4-FFF2-40B4-BE49-F238E27FC236}">
                  <a16:creationId xmlns:a16="http://schemas.microsoft.com/office/drawing/2014/main" id="{BB4E82EB-7054-40E1-B41A-4352EE3D668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8" name="Straight Connector 1277">
              <a:extLst>
                <a:ext uri="{FF2B5EF4-FFF2-40B4-BE49-F238E27FC236}">
                  <a16:creationId xmlns:a16="http://schemas.microsoft.com/office/drawing/2014/main" id="{668E1141-539D-41F3-81A9-C78CDCE494F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0B158272-20DF-4CE9-BDBB-3EAB06B3D9E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a:extLst>
                <a:ext uri="{FF2B5EF4-FFF2-40B4-BE49-F238E27FC236}">
                  <a16:creationId xmlns:a16="http://schemas.microsoft.com/office/drawing/2014/main" id="{0EF36EA2-0DFD-4E23-A3D2-6632157BD8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81" name="Group 1280">
            <a:extLst>
              <a:ext uri="{FF2B5EF4-FFF2-40B4-BE49-F238E27FC236}">
                <a16:creationId xmlns:a16="http://schemas.microsoft.com/office/drawing/2014/main" id="{15E585EA-CCA5-455C-A298-05132413B00B}"/>
              </a:ext>
            </a:extLst>
          </p:cNvPr>
          <p:cNvGrpSpPr/>
          <p:nvPr/>
        </p:nvGrpSpPr>
        <p:grpSpPr>
          <a:xfrm rot="2540802">
            <a:off x="-169626" y="2676525"/>
            <a:ext cx="544580" cy="346135"/>
            <a:chOff x="1459148" y="544749"/>
            <a:chExt cx="7412477" cy="5661498"/>
          </a:xfrm>
        </p:grpSpPr>
        <p:sp>
          <p:nvSpPr>
            <p:cNvPr id="1282" name="Arc 1281">
              <a:extLst>
                <a:ext uri="{FF2B5EF4-FFF2-40B4-BE49-F238E27FC236}">
                  <a16:creationId xmlns:a16="http://schemas.microsoft.com/office/drawing/2014/main" id="{AE14102C-9AF5-44B9-8A71-EA081F148F5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3" name="Straight Connector 1282">
              <a:extLst>
                <a:ext uri="{FF2B5EF4-FFF2-40B4-BE49-F238E27FC236}">
                  <a16:creationId xmlns:a16="http://schemas.microsoft.com/office/drawing/2014/main" id="{B31BE0D2-FC14-422B-BA60-1FCAA4C19D9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84" name="Arc 1283">
              <a:extLst>
                <a:ext uri="{FF2B5EF4-FFF2-40B4-BE49-F238E27FC236}">
                  <a16:creationId xmlns:a16="http://schemas.microsoft.com/office/drawing/2014/main" id="{66B80960-A898-4527-99EF-E0A4C8626CF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5" name="Straight Connector 1284">
              <a:extLst>
                <a:ext uri="{FF2B5EF4-FFF2-40B4-BE49-F238E27FC236}">
                  <a16:creationId xmlns:a16="http://schemas.microsoft.com/office/drawing/2014/main" id="{C69C4382-BBC5-4AD0-A216-73B73493DBA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86" name="Straight Connector 1285">
              <a:extLst>
                <a:ext uri="{FF2B5EF4-FFF2-40B4-BE49-F238E27FC236}">
                  <a16:creationId xmlns:a16="http://schemas.microsoft.com/office/drawing/2014/main" id="{039929D7-86C0-401B-BB89-BB465813A94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87" name="Oval 1286">
              <a:extLst>
                <a:ext uri="{FF2B5EF4-FFF2-40B4-BE49-F238E27FC236}">
                  <a16:creationId xmlns:a16="http://schemas.microsoft.com/office/drawing/2014/main" id="{21DBBAAB-7C9F-4DE8-B8DF-FAC466FA846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8" name="Arc 1287">
              <a:extLst>
                <a:ext uri="{FF2B5EF4-FFF2-40B4-BE49-F238E27FC236}">
                  <a16:creationId xmlns:a16="http://schemas.microsoft.com/office/drawing/2014/main" id="{9F4A26E9-9337-4FE6-BD66-68AD8D4D661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9" name="Arc 1288">
              <a:extLst>
                <a:ext uri="{FF2B5EF4-FFF2-40B4-BE49-F238E27FC236}">
                  <a16:creationId xmlns:a16="http://schemas.microsoft.com/office/drawing/2014/main" id="{BA68BF02-422B-49E4-AA1F-DB402F3FFE8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0" name="Arc 1289">
              <a:extLst>
                <a:ext uri="{FF2B5EF4-FFF2-40B4-BE49-F238E27FC236}">
                  <a16:creationId xmlns:a16="http://schemas.microsoft.com/office/drawing/2014/main" id="{9BD5DD91-178F-481E-B66C-F5BD64DB402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1" name="Arc 1290">
              <a:extLst>
                <a:ext uri="{FF2B5EF4-FFF2-40B4-BE49-F238E27FC236}">
                  <a16:creationId xmlns:a16="http://schemas.microsoft.com/office/drawing/2014/main" id="{475B27D3-F4FC-4BEF-BE59-9C76EF25EC2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2" name="Straight Connector 1291">
              <a:extLst>
                <a:ext uri="{FF2B5EF4-FFF2-40B4-BE49-F238E27FC236}">
                  <a16:creationId xmlns:a16="http://schemas.microsoft.com/office/drawing/2014/main" id="{F0BC9740-2C06-4BA9-BF7E-AD7E60469F7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56884211-086F-4942-9DEA-48D9FAB1F57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a:extLst>
                <a:ext uri="{FF2B5EF4-FFF2-40B4-BE49-F238E27FC236}">
                  <a16:creationId xmlns:a16="http://schemas.microsoft.com/office/drawing/2014/main" id="{110BCAC9-E267-4C82-ACA0-BFAE315C305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95" name="Group 1294">
            <a:extLst>
              <a:ext uri="{FF2B5EF4-FFF2-40B4-BE49-F238E27FC236}">
                <a16:creationId xmlns:a16="http://schemas.microsoft.com/office/drawing/2014/main" id="{D027E5E5-B7A7-42DC-9C5F-2B05E815A008}"/>
              </a:ext>
            </a:extLst>
          </p:cNvPr>
          <p:cNvGrpSpPr/>
          <p:nvPr/>
        </p:nvGrpSpPr>
        <p:grpSpPr>
          <a:xfrm rot="2540802">
            <a:off x="-169626" y="2971800"/>
            <a:ext cx="544580" cy="346135"/>
            <a:chOff x="1459148" y="544749"/>
            <a:chExt cx="7412477" cy="5661498"/>
          </a:xfrm>
        </p:grpSpPr>
        <p:sp>
          <p:nvSpPr>
            <p:cNvPr id="1296" name="Arc 1295">
              <a:extLst>
                <a:ext uri="{FF2B5EF4-FFF2-40B4-BE49-F238E27FC236}">
                  <a16:creationId xmlns:a16="http://schemas.microsoft.com/office/drawing/2014/main" id="{5CF851DE-90AE-4C0D-B393-FEF39795840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7" name="Straight Connector 1296">
              <a:extLst>
                <a:ext uri="{FF2B5EF4-FFF2-40B4-BE49-F238E27FC236}">
                  <a16:creationId xmlns:a16="http://schemas.microsoft.com/office/drawing/2014/main" id="{B93B66DA-A274-4609-B72E-41BC46CCCE1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98" name="Arc 1297">
              <a:extLst>
                <a:ext uri="{FF2B5EF4-FFF2-40B4-BE49-F238E27FC236}">
                  <a16:creationId xmlns:a16="http://schemas.microsoft.com/office/drawing/2014/main" id="{820B6E9F-9142-4743-BADD-7D7EFAE9181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9" name="Straight Connector 1298">
              <a:extLst>
                <a:ext uri="{FF2B5EF4-FFF2-40B4-BE49-F238E27FC236}">
                  <a16:creationId xmlns:a16="http://schemas.microsoft.com/office/drawing/2014/main" id="{85DC3B9C-BAF6-443B-BB7B-BE912F24CA6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00" name="Straight Connector 1299">
              <a:extLst>
                <a:ext uri="{FF2B5EF4-FFF2-40B4-BE49-F238E27FC236}">
                  <a16:creationId xmlns:a16="http://schemas.microsoft.com/office/drawing/2014/main" id="{21751B45-2357-471F-9170-6608285CCF0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01" name="Oval 1300">
              <a:extLst>
                <a:ext uri="{FF2B5EF4-FFF2-40B4-BE49-F238E27FC236}">
                  <a16:creationId xmlns:a16="http://schemas.microsoft.com/office/drawing/2014/main" id="{9B52AE68-5E5B-4997-9860-C6AAD40C0B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2" name="Arc 1301">
              <a:extLst>
                <a:ext uri="{FF2B5EF4-FFF2-40B4-BE49-F238E27FC236}">
                  <a16:creationId xmlns:a16="http://schemas.microsoft.com/office/drawing/2014/main" id="{4557FCAA-C4A7-4EC7-8645-1CB3308FCBD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3" name="Arc 1302">
              <a:extLst>
                <a:ext uri="{FF2B5EF4-FFF2-40B4-BE49-F238E27FC236}">
                  <a16:creationId xmlns:a16="http://schemas.microsoft.com/office/drawing/2014/main" id="{8E7335E5-DEEC-4176-9344-C62E0D0154E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4" name="Arc 1303">
              <a:extLst>
                <a:ext uri="{FF2B5EF4-FFF2-40B4-BE49-F238E27FC236}">
                  <a16:creationId xmlns:a16="http://schemas.microsoft.com/office/drawing/2014/main" id="{7EBF9861-596C-4121-8A44-93C18BD08BA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5" name="Arc 1304">
              <a:extLst>
                <a:ext uri="{FF2B5EF4-FFF2-40B4-BE49-F238E27FC236}">
                  <a16:creationId xmlns:a16="http://schemas.microsoft.com/office/drawing/2014/main" id="{5394FFC0-F3A2-4ECE-8917-5C2A384250D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6" name="Straight Connector 1305">
              <a:extLst>
                <a:ext uri="{FF2B5EF4-FFF2-40B4-BE49-F238E27FC236}">
                  <a16:creationId xmlns:a16="http://schemas.microsoft.com/office/drawing/2014/main" id="{F6FE2C8C-B8E2-458C-B2B0-98552A5AC88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3A5ED801-E1C2-42CC-994E-EAB54F8A4FE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a:extLst>
                <a:ext uri="{FF2B5EF4-FFF2-40B4-BE49-F238E27FC236}">
                  <a16:creationId xmlns:a16="http://schemas.microsoft.com/office/drawing/2014/main" id="{C03E70D8-70E0-47AF-8C27-95D3F612831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09" name="Group 1308">
            <a:extLst>
              <a:ext uri="{FF2B5EF4-FFF2-40B4-BE49-F238E27FC236}">
                <a16:creationId xmlns:a16="http://schemas.microsoft.com/office/drawing/2014/main" id="{CEBF0C5F-2565-4DCA-AC03-DD37DC0D77A0}"/>
              </a:ext>
            </a:extLst>
          </p:cNvPr>
          <p:cNvGrpSpPr/>
          <p:nvPr/>
        </p:nvGrpSpPr>
        <p:grpSpPr>
          <a:xfrm rot="2540802">
            <a:off x="-169626" y="3267075"/>
            <a:ext cx="544580" cy="346135"/>
            <a:chOff x="1459148" y="544749"/>
            <a:chExt cx="7412477" cy="5661498"/>
          </a:xfrm>
        </p:grpSpPr>
        <p:sp>
          <p:nvSpPr>
            <p:cNvPr id="1310" name="Arc 1309">
              <a:extLst>
                <a:ext uri="{FF2B5EF4-FFF2-40B4-BE49-F238E27FC236}">
                  <a16:creationId xmlns:a16="http://schemas.microsoft.com/office/drawing/2014/main" id="{FC53C337-D526-4039-880B-B669DDA659E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1" name="Straight Connector 1310">
              <a:extLst>
                <a:ext uri="{FF2B5EF4-FFF2-40B4-BE49-F238E27FC236}">
                  <a16:creationId xmlns:a16="http://schemas.microsoft.com/office/drawing/2014/main" id="{C05DAF5F-6401-4E25-8700-0D234361F22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12" name="Arc 1311">
              <a:extLst>
                <a:ext uri="{FF2B5EF4-FFF2-40B4-BE49-F238E27FC236}">
                  <a16:creationId xmlns:a16="http://schemas.microsoft.com/office/drawing/2014/main" id="{8DC0E85F-6EB1-44DE-92DB-50A4A790EBA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3" name="Straight Connector 1312">
              <a:extLst>
                <a:ext uri="{FF2B5EF4-FFF2-40B4-BE49-F238E27FC236}">
                  <a16:creationId xmlns:a16="http://schemas.microsoft.com/office/drawing/2014/main" id="{5D946255-0120-4AD4-B1E0-2FCFB16A106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C409A35D-FD18-49EA-A3CC-4341A90CEC7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15" name="Oval 1314">
              <a:extLst>
                <a:ext uri="{FF2B5EF4-FFF2-40B4-BE49-F238E27FC236}">
                  <a16:creationId xmlns:a16="http://schemas.microsoft.com/office/drawing/2014/main" id="{5FEE5785-75B6-4763-AEC9-8500CD37247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6" name="Arc 1315">
              <a:extLst>
                <a:ext uri="{FF2B5EF4-FFF2-40B4-BE49-F238E27FC236}">
                  <a16:creationId xmlns:a16="http://schemas.microsoft.com/office/drawing/2014/main" id="{F3D0E85F-C708-464A-B009-D3A40644617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7" name="Arc 1316">
              <a:extLst>
                <a:ext uri="{FF2B5EF4-FFF2-40B4-BE49-F238E27FC236}">
                  <a16:creationId xmlns:a16="http://schemas.microsoft.com/office/drawing/2014/main" id="{13608FDC-4B35-4F0B-A2AF-20CC7A22C48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8" name="Arc 1317">
              <a:extLst>
                <a:ext uri="{FF2B5EF4-FFF2-40B4-BE49-F238E27FC236}">
                  <a16:creationId xmlns:a16="http://schemas.microsoft.com/office/drawing/2014/main" id="{46895CA4-EBC4-49F5-BFA7-BA3C440FE10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9" name="Arc 1318">
              <a:extLst>
                <a:ext uri="{FF2B5EF4-FFF2-40B4-BE49-F238E27FC236}">
                  <a16:creationId xmlns:a16="http://schemas.microsoft.com/office/drawing/2014/main" id="{FA6ED707-B5CD-4461-95C3-DD4DF8F85CC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0" name="Straight Connector 1319">
              <a:extLst>
                <a:ext uri="{FF2B5EF4-FFF2-40B4-BE49-F238E27FC236}">
                  <a16:creationId xmlns:a16="http://schemas.microsoft.com/office/drawing/2014/main" id="{2B071E49-8E58-412A-8C94-67245A667C2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0C2AFDF3-0F05-4E7B-A264-012759E5F3A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BF985E5F-0778-40FF-A5E8-900DD6F349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23" name="Group 1322">
            <a:extLst>
              <a:ext uri="{FF2B5EF4-FFF2-40B4-BE49-F238E27FC236}">
                <a16:creationId xmlns:a16="http://schemas.microsoft.com/office/drawing/2014/main" id="{47DA560E-BDE5-42AC-A092-B8DEF41A61D6}"/>
              </a:ext>
            </a:extLst>
          </p:cNvPr>
          <p:cNvGrpSpPr/>
          <p:nvPr/>
        </p:nvGrpSpPr>
        <p:grpSpPr>
          <a:xfrm rot="2540802">
            <a:off x="-169626" y="3562350"/>
            <a:ext cx="544580" cy="346135"/>
            <a:chOff x="1459148" y="544749"/>
            <a:chExt cx="7412477" cy="5661498"/>
          </a:xfrm>
        </p:grpSpPr>
        <p:sp>
          <p:nvSpPr>
            <p:cNvPr id="1324" name="Arc 1323">
              <a:extLst>
                <a:ext uri="{FF2B5EF4-FFF2-40B4-BE49-F238E27FC236}">
                  <a16:creationId xmlns:a16="http://schemas.microsoft.com/office/drawing/2014/main" id="{DAB97093-8048-4890-B00F-4E3C9763338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5" name="Straight Connector 1324">
              <a:extLst>
                <a:ext uri="{FF2B5EF4-FFF2-40B4-BE49-F238E27FC236}">
                  <a16:creationId xmlns:a16="http://schemas.microsoft.com/office/drawing/2014/main" id="{ED4BB473-3E68-429D-BF13-D84CB8B9FE7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26" name="Arc 1325">
              <a:extLst>
                <a:ext uri="{FF2B5EF4-FFF2-40B4-BE49-F238E27FC236}">
                  <a16:creationId xmlns:a16="http://schemas.microsoft.com/office/drawing/2014/main" id="{F53F1A17-63F7-4C55-9DFF-4D08EEC7B69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7" name="Straight Connector 1326">
              <a:extLst>
                <a:ext uri="{FF2B5EF4-FFF2-40B4-BE49-F238E27FC236}">
                  <a16:creationId xmlns:a16="http://schemas.microsoft.com/office/drawing/2014/main" id="{E06CC7E6-8355-4358-AD4D-F1A6FCE5785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5A93904C-23E2-409A-989B-2F37CA378FD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29" name="Oval 1328">
              <a:extLst>
                <a:ext uri="{FF2B5EF4-FFF2-40B4-BE49-F238E27FC236}">
                  <a16:creationId xmlns:a16="http://schemas.microsoft.com/office/drawing/2014/main" id="{53AEF90F-131E-41AD-868D-4FF8AF8F4E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0" name="Arc 1329">
              <a:extLst>
                <a:ext uri="{FF2B5EF4-FFF2-40B4-BE49-F238E27FC236}">
                  <a16:creationId xmlns:a16="http://schemas.microsoft.com/office/drawing/2014/main" id="{F5BF7F04-F09A-4BFA-913C-1B8C38CEDB0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1" name="Arc 1330">
              <a:extLst>
                <a:ext uri="{FF2B5EF4-FFF2-40B4-BE49-F238E27FC236}">
                  <a16:creationId xmlns:a16="http://schemas.microsoft.com/office/drawing/2014/main" id="{C23CE52E-B362-4CAC-B546-0667B37EB8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2" name="Arc 1331">
              <a:extLst>
                <a:ext uri="{FF2B5EF4-FFF2-40B4-BE49-F238E27FC236}">
                  <a16:creationId xmlns:a16="http://schemas.microsoft.com/office/drawing/2014/main" id="{DE72326F-4B53-4AE5-B993-FDA1CF2828D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3" name="Arc 1332">
              <a:extLst>
                <a:ext uri="{FF2B5EF4-FFF2-40B4-BE49-F238E27FC236}">
                  <a16:creationId xmlns:a16="http://schemas.microsoft.com/office/drawing/2014/main" id="{347D4284-8DF9-4E55-8A08-D20F93F07FD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4" name="Straight Connector 1333">
              <a:extLst>
                <a:ext uri="{FF2B5EF4-FFF2-40B4-BE49-F238E27FC236}">
                  <a16:creationId xmlns:a16="http://schemas.microsoft.com/office/drawing/2014/main" id="{5D0E0262-A782-49F5-B4D0-A6811C9E0D2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165956E2-B921-4B5E-8AC9-338B479DC1A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4545AD22-08D1-4DC8-BA3D-59F4409D894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37" name="Group 1336">
            <a:extLst>
              <a:ext uri="{FF2B5EF4-FFF2-40B4-BE49-F238E27FC236}">
                <a16:creationId xmlns:a16="http://schemas.microsoft.com/office/drawing/2014/main" id="{412E1773-BC49-49B3-9133-DB106F4CBDEF}"/>
              </a:ext>
            </a:extLst>
          </p:cNvPr>
          <p:cNvGrpSpPr/>
          <p:nvPr/>
        </p:nvGrpSpPr>
        <p:grpSpPr>
          <a:xfrm rot="2540802">
            <a:off x="-169626" y="3857625"/>
            <a:ext cx="544580" cy="346135"/>
            <a:chOff x="1459148" y="544749"/>
            <a:chExt cx="7412477" cy="5661498"/>
          </a:xfrm>
        </p:grpSpPr>
        <p:sp>
          <p:nvSpPr>
            <p:cNvPr id="1338" name="Arc 1337">
              <a:extLst>
                <a:ext uri="{FF2B5EF4-FFF2-40B4-BE49-F238E27FC236}">
                  <a16:creationId xmlns:a16="http://schemas.microsoft.com/office/drawing/2014/main" id="{CDA56E38-9D18-446C-873C-8742DC5EE36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9" name="Straight Connector 1338">
              <a:extLst>
                <a:ext uri="{FF2B5EF4-FFF2-40B4-BE49-F238E27FC236}">
                  <a16:creationId xmlns:a16="http://schemas.microsoft.com/office/drawing/2014/main" id="{43C108B0-3932-43AB-8C38-9A65FE9EC4B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40" name="Arc 1339">
              <a:extLst>
                <a:ext uri="{FF2B5EF4-FFF2-40B4-BE49-F238E27FC236}">
                  <a16:creationId xmlns:a16="http://schemas.microsoft.com/office/drawing/2014/main" id="{715083C9-2CEF-461F-AD90-0D303F82B0C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1" name="Straight Connector 1340">
              <a:extLst>
                <a:ext uri="{FF2B5EF4-FFF2-40B4-BE49-F238E27FC236}">
                  <a16:creationId xmlns:a16="http://schemas.microsoft.com/office/drawing/2014/main" id="{DEA71626-9F67-417B-859F-41F96D8CD67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05EBFB07-EBE7-499A-979F-5B61331E9B3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43" name="Oval 1342">
              <a:extLst>
                <a:ext uri="{FF2B5EF4-FFF2-40B4-BE49-F238E27FC236}">
                  <a16:creationId xmlns:a16="http://schemas.microsoft.com/office/drawing/2014/main" id="{4B0E14E1-FB88-4E39-BF89-6FB385B3389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4" name="Arc 1343">
              <a:extLst>
                <a:ext uri="{FF2B5EF4-FFF2-40B4-BE49-F238E27FC236}">
                  <a16:creationId xmlns:a16="http://schemas.microsoft.com/office/drawing/2014/main" id="{BCFE74BC-374A-4E67-86F3-FA94F39D5BF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5" name="Arc 1344">
              <a:extLst>
                <a:ext uri="{FF2B5EF4-FFF2-40B4-BE49-F238E27FC236}">
                  <a16:creationId xmlns:a16="http://schemas.microsoft.com/office/drawing/2014/main" id="{3A470B17-AD38-419E-808C-F78BE81926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6" name="Arc 1345">
              <a:extLst>
                <a:ext uri="{FF2B5EF4-FFF2-40B4-BE49-F238E27FC236}">
                  <a16:creationId xmlns:a16="http://schemas.microsoft.com/office/drawing/2014/main" id="{CFFA566A-FE42-4CAD-9193-15D9D50C910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7" name="Arc 1346">
              <a:extLst>
                <a:ext uri="{FF2B5EF4-FFF2-40B4-BE49-F238E27FC236}">
                  <a16:creationId xmlns:a16="http://schemas.microsoft.com/office/drawing/2014/main" id="{73B031CE-4DD0-41FF-8ACC-C02EAB8BE2B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8" name="Straight Connector 1347">
              <a:extLst>
                <a:ext uri="{FF2B5EF4-FFF2-40B4-BE49-F238E27FC236}">
                  <a16:creationId xmlns:a16="http://schemas.microsoft.com/office/drawing/2014/main" id="{0E0FD53A-883A-411B-A96A-7A8F6CFDA17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773AC7B1-6457-46CC-A31E-D47B167E6B8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50" name="Straight Connector 1349">
              <a:extLst>
                <a:ext uri="{FF2B5EF4-FFF2-40B4-BE49-F238E27FC236}">
                  <a16:creationId xmlns:a16="http://schemas.microsoft.com/office/drawing/2014/main" id="{CD1D835D-8A89-453D-8F87-403B7A4BBC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51" name="Group 1350">
            <a:extLst>
              <a:ext uri="{FF2B5EF4-FFF2-40B4-BE49-F238E27FC236}">
                <a16:creationId xmlns:a16="http://schemas.microsoft.com/office/drawing/2014/main" id="{D658E632-C6A9-44AB-99D0-DD03529BC000}"/>
              </a:ext>
            </a:extLst>
          </p:cNvPr>
          <p:cNvGrpSpPr/>
          <p:nvPr/>
        </p:nvGrpSpPr>
        <p:grpSpPr>
          <a:xfrm rot="2540802">
            <a:off x="-169626" y="4152900"/>
            <a:ext cx="544580" cy="346135"/>
            <a:chOff x="1459148" y="544749"/>
            <a:chExt cx="7412477" cy="5661498"/>
          </a:xfrm>
        </p:grpSpPr>
        <p:sp>
          <p:nvSpPr>
            <p:cNvPr id="1352" name="Arc 1351">
              <a:extLst>
                <a:ext uri="{FF2B5EF4-FFF2-40B4-BE49-F238E27FC236}">
                  <a16:creationId xmlns:a16="http://schemas.microsoft.com/office/drawing/2014/main" id="{31BF6D8D-201B-414C-AB6D-321132A19CA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3" name="Straight Connector 1352">
              <a:extLst>
                <a:ext uri="{FF2B5EF4-FFF2-40B4-BE49-F238E27FC236}">
                  <a16:creationId xmlns:a16="http://schemas.microsoft.com/office/drawing/2014/main" id="{1C6A0C89-4164-4896-B38D-DB62D5C1ADC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54" name="Arc 1353">
              <a:extLst>
                <a:ext uri="{FF2B5EF4-FFF2-40B4-BE49-F238E27FC236}">
                  <a16:creationId xmlns:a16="http://schemas.microsoft.com/office/drawing/2014/main" id="{50C0FE60-06CF-47B3-8422-7569C75467C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5" name="Straight Connector 1354">
              <a:extLst>
                <a:ext uri="{FF2B5EF4-FFF2-40B4-BE49-F238E27FC236}">
                  <a16:creationId xmlns:a16="http://schemas.microsoft.com/office/drawing/2014/main" id="{B2D7E39A-DC19-41BB-BE1F-26FFA789C5E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56" name="Straight Connector 1355">
              <a:extLst>
                <a:ext uri="{FF2B5EF4-FFF2-40B4-BE49-F238E27FC236}">
                  <a16:creationId xmlns:a16="http://schemas.microsoft.com/office/drawing/2014/main" id="{55D33227-CEE4-427B-A49A-DFAA2C1BA9D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57" name="Oval 1356">
              <a:extLst>
                <a:ext uri="{FF2B5EF4-FFF2-40B4-BE49-F238E27FC236}">
                  <a16:creationId xmlns:a16="http://schemas.microsoft.com/office/drawing/2014/main" id="{047049D5-02C4-4249-907C-0AFFF9701AE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8" name="Arc 1357">
              <a:extLst>
                <a:ext uri="{FF2B5EF4-FFF2-40B4-BE49-F238E27FC236}">
                  <a16:creationId xmlns:a16="http://schemas.microsoft.com/office/drawing/2014/main" id="{BAD92D53-4BA8-44B1-B72E-E804962050A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9" name="Arc 1358">
              <a:extLst>
                <a:ext uri="{FF2B5EF4-FFF2-40B4-BE49-F238E27FC236}">
                  <a16:creationId xmlns:a16="http://schemas.microsoft.com/office/drawing/2014/main" id="{02AA31DD-14FC-487D-AE97-3D5A61C1FFC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0" name="Arc 1359">
              <a:extLst>
                <a:ext uri="{FF2B5EF4-FFF2-40B4-BE49-F238E27FC236}">
                  <a16:creationId xmlns:a16="http://schemas.microsoft.com/office/drawing/2014/main" id="{15B50AB1-A2D0-418C-BF4B-D35A0C332BB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1" name="Arc 1360">
              <a:extLst>
                <a:ext uri="{FF2B5EF4-FFF2-40B4-BE49-F238E27FC236}">
                  <a16:creationId xmlns:a16="http://schemas.microsoft.com/office/drawing/2014/main" id="{EB4DBB6A-1FC2-4BEF-B611-1BA715E00D4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2" name="Straight Connector 1361">
              <a:extLst>
                <a:ext uri="{FF2B5EF4-FFF2-40B4-BE49-F238E27FC236}">
                  <a16:creationId xmlns:a16="http://schemas.microsoft.com/office/drawing/2014/main" id="{5429E776-1ABF-481B-8A12-BA0780041B6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0A8B4D14-EAAA-4881-9F6B-E4651D6FA23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64" name="Straight Connector 1363">
              <a:extLst>
                <a:ext uri="{FF2B5EF4-FFF2-40B4-BE49-F238E27FC236}">
                  <a16:creationId xmlns:a16="http://schemas.microsoft.com/office/drawing/2014/main" id="{070F6B21-9B1F-4255-8437-3A656B047B4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65" name="Group 1364">
            <a:extLst>
              <a:ext uri="{FF2B5EF4-FFF2-40B4-BE49-F238E27FC236}">
                <a16:creationId xmlns:a16="http://schemas.microsoft.com/office/drawing/2014/main" id="{9A1342F8-7EF6-427D-9219-BF8B387F7995}"/>
              </a:ext>
            </a:extLst>
          </p:cNvPr>
          <p:cNvGrpSpPr/>
          <p:nvPr/>
        </p:nvGrpSpPr>
        <p:grpSpPr>
          <a:xfrm rot="2540802">
            <a:off x="-169626" y="4448175"/>
            <a:ext cx="544580" cy="346135"/>
            <a:chOff x="1459148" y="544749"/>
            <a:chExt cx="7412477" cy="5661498"/>
          </a:xfrm>
        </p:grpSpPr>
        <p:sp>
          <p:nvSpPr>
            <p:cNvPr id="1366" name="Arc 1365">
              <a:extLst>
                <a:ext uri="{FF2B5EF4-FFF2-40B4-BE49-F238E27FC236}">
                  <a16:creationId xmlns:a16="http://schemas.microsoft.com/office/drawing/2014/main" id="{CF5AA4CC-E8F1-4E7C-A385-886E50EEAF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7" name="Straight Connector 1366">
              <a:extLst>
                <a:ext uri="{FF2B5EF4-FFF2-40B4-BE49-F238E27FC236}">
                  <a16:creationId xmlns:a16="http://schemas.microsoft.com/office/drawing/2014/main" id="{2B9BCF48-1047-4D38-AA5D-F6641F73E29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68" name="Arc 1367">
              <a:extLst>
                <a:ext uri="{FF2B5EF4-FFF2-40B4-BE49-F238E27FC236}">
                  <a16:creationId xmlns:a16="http://schemas.microsoft.com/office/drawing/2014/main" id="{F7DC8F1E-CD5F-47F5-997E-45680C089AC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9" name="Straight Connector 1368">
              <a:extLst>
                <a:ext uri="{FF2B5EF4-FFF2-40B4-BE49-F238E27FC236}">
                  <a16:creationId xmlns:a16="http://schemas.microsoft.com/office/drawing/2014/main" id="{4AC0CF1C-CC3B-48CB-9BEB-6926D003C22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0" name="Straight Connector 1369">
              <a:extLst>
                <a:ext uri="{FF2B5EF4-FFF2-40B4-BE49-F238E27FC236}">
                  <a16:creationId xmlns:a16="http://schemas.microsoft.com/office/drawing/2014/main" id="{D1433607-828A-4DE9-99D0-6CCDBDAC42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71" name="Oval 1370">
              <a:extLst>
                <a:ext uri="{FF2B5EF4-FFF2-40B4-BE49-F238E27FC236}">
                  <a16:creationId xmlns:a16="http://schemas.microsoft.com/office/drawing/2014/main" id="{0C7F6675-E244-4C13-9C69-C194C42313E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2" name="Arc 1371">
              <a:extLst>
                <a:ext uri="{FF2B5EF4-FFF2-40B4-BE49-F238E27FC236}">
                  <a16:creationId xmlns:a16="http://schemas.microsoft.com/office/drawing/2014/main" id="{2859E160-9104-4C73-8C02-6D49E27A1D6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3" name="Arc 1372">
              <a:extLst>
                <a:ext uri="{FF2B5EF4-FFF2-40B4-BE49-F238E27FC236}">
                  <a16:creationId xmlns:a16="http://schemas.microsoft.com/office/drawing/2014/main" id="{D9597209-AB85-4DDD-A7E9-37D725FAEE3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4" name="Arc 1373">
              <a:extLst>
                <a:ext uri="{FF2B5EF4-FFF2-40B4-BE49-F238E27FC236}">
                  <a16:creationId xmlns:a16="http://schemas.microsoft.com/office/drawing/2014/main" id="{8129CE96-7422-48A3-98C1-A1AF1A8C4DB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5" name="Arc 1374">
              <a:extLst>
                <a:ext uri="{FF2B5EF4-FFF2-40B4-BE49-F238E27FC236}">
                  <a16:creationId xmlns:a16="http://schemas.microsoft.com/office/drawing/2014/main" id="{8F276E52-3960-40DC-8F85-78BBBC30E9B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6" name="Straight Connector 1375">
              <a:extLst>
                <a:ext uri="{FF2B5EF4-FFF2-40B4-BE49-F238E27FC236}">
                  <a16:creationId xmlns:a16="http://schemas.microsoft.com/office/drawing/2014/main" id="{BDBFB21C-BC5C-4345-B90B-E6A0FBA847C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F511F05A-5069-46F6-AC35-4229E2CCD432}"/>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78" name="Straight Connector 1377">
              <a:extLst>
                <a:ext uri="{FF2B5EF4-FFF2-40B4-BE49-F238E27FC236}">
                  <a16:creationId xmlns:a16="http://schemas.microsoft.com/office/drawing/2014/main" id="{E130BAC8-035F-4D40-B58E-5674668CDF3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79" name="Group 1378">
            <a:extLst>
              <a:ext uri="{FF2B5EF4-FFF2-40B4-BE49-F238E27FC236}">
                <a16:creationId xmlns:a16="http://schemas.microsoft.com/office/drawing/2014/main" id="{CCE3D1B2-BACB-40C0-8C87-4E2AB6601C9C}"/>
              </a:ext>
            </a:extLst>
          </p:cNvPr>
          <p:cNvGrpSpPr/>
          <p:nvPr/>
        </p:nvGrpSpPr>
        <p:grpSpPr>
          <a:xfrm rot="2540802">
            <a:off x="-169626" y="4743450"/>
            <a:ext cx="544580" cy="346135"/>
            <a:chOff x="1459148" y="544749"/>
            <a:chExt cx="7412477" cy="5661498"/>
          </a:xfrm>
        </p:grpSpPr>
        <p:sp>
          <p:nvSpPr>
            <p:cNvPr id="1380" name="Arc 1379">
              <a:extLst>
                <a:ext uri="{FF2B5EF4-FFF2-40B4-BE49-F238E27FC236}">
                  <a16:creationId xmlns:a16="http://schemas.microsoft.com/office/drawing/2014/main" id="{D94A51C9-B544-4CC1-9165-4F3E5C5C833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1" name="Straight Connector 1380">
              <a:extLst>
                <a:ext uri="{FF2B5EF4-FFF2-40B4-BE49-F238E27FC236}">
                  <a16:creationId xmlns:a16="http://schemas.microsoft.com/office/drawing/2014/main" id="{9DDFE629-3DE0-4CF1-9287-E88F6CCE7C2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82" name="Arc 1381">
              <a:extLst>
                <a:ext uri="{FF2B5EF4-FFF2-40B4-BE49-F238E27FC236}">
                  <a16:creationId xmlns:a16="http://schemas.microsoft.com/office/drawing/2014/main" id="{B8A89891-7AAE-48DB-94F6-7B887F414A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3" name="Straight Connector 1382">
              <a:extLst>
                <a:ext uri="{FF2B5EF4-FFF2-40B4-BE49-F238E27FC236}">
                  <a16:creationId xmlns:a16="http://schemas.microsoft.com/office/drawing/2014/main" id="{79658C6A-BD1B-4376-8D42-0A9466951F2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84" name="Straight Connector 1383">
              <a:extLst>
                <a:ext uri="{FF2B5EF4-FFF2-40B4-BE49-F238E27FC236}">
                  <a16:creationId xmlns:a16="http://schemas.microsoft.com/office/drawing/2014/main" id="{2C657366-C7EA-45A2-9F23-75E548A8AC6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85" name="Oval 1384">
              <a:extLst>
                <a:ext uri="{FF2B5EF4-FFF2-40B4-BE49-F238E27FC236}">
                  <a16:creationId xmlns:a16="http://schemas.microsoft.com/office/drawing/2014/main" id="{9D5B390B-62DC-4A2B-82DD-5F9E82BCBF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6" name="Arc 1385">
              <a:extLst>
                <a:ext uri="{FF2B5EF4-FFF2-40B4-BE49-F238E27FC236}">
                  <a16:creationId xmlns:a16="http://schemas.microsoft.com/office/drawing/2014/main" id="{DDCF3055-2338-47AE-9235-010478EF63F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7" name="Arc 1386">
              <a:extLst>
                <a:ext uri="{FF2B5EF4-FFF2-40B4-BE49-F238E27FC236}">
                  <a16:creationId xmlns:a16="http://schemas.microsoft.com/office/drawing/2014/main" id="{3AE70E2A-32A0-4CAF-A04C-0FAF4E3803D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8" name="Arc 1387">
              <a:extLst>
                <a:ext uri="{FF2B5EF4-FFF2-40B4-BE49-F238E27FC236}">
                  <a16:creationId xmlns:a16="http://schemas.microsoft.com/office/drawing/2014/main" id="{7E20E206-FC72-4AB1-B80D-BBAE4279B9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9" name="Arc 1388">
              <a:extLst>
                <a:ext uri="{FF2B5EF4-FFF2-40B4-BE49-F238E27FC236}">
                  <a16:creationId xmlns:a16="http://schemas.microsoft.com/office/drawing/2014/main" id="{3D38B99E-3E92-4FDD-B6DB-6A8A4E95F33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0" name="Straight Connector 1389">
              <a:extLst>
                <a:ext uri="{FF2B5EF4-FFF2-40B4-BE49-F238E27FC236}">
                  <a16:creationId xmlns:a16="http://schemas.microsoft.com/office/drawing/2014/main" id="{4884160F-157C-4C3B-8DA5-950D8AC8006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EC316AC-437D-4228-96F4-D54C61293C7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92" name="Straight Connector 1391">
              <a:extLst>
                <a:ext uri="{FF2B5EF4-FFF2-40B4-BE49-F238E27FC236}">
                  <a16:creationId xmlns:a16="http://schemas.microsoft.com/office/drawing/2014/main" id="{E529A880-B6D5-4331-8F1E-6D3A38EF5001}"/>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93" name="Group 1392">
            <a:extLst>
              <a:ext uri="{FF2B5EF4-FFF2-40B4-BE49-F238E27FC236}">
                <a16:creationId xmlns:a16="http://schemas.microsoft.com/office/drawing/2014/main" id="{0D052A64-E817-43A3-97A6-8D1A539BAFC6}"/>
              </a:ext>
            </a:extLst>
          </p:cNvPr>
          <p:cNvGrpSpPr/>
          <p:nvPr/>
        </p:nvGrpSpPr>
        <p:grpSpPr>
          <a:xfrm rot="2540802">
            <a:off x="-169626" y="5038725"/>
            <a:ext cx="544580" cy="346135"/>
            <a:chOff x="1459148" y="544749"/>
            <a:chExt cx="7412477" cy="5661498"/>
          </a:xfrm>
        </p:grpSpPr>
        <p:sp>
          <p:nvSpPr>
            <p:cNvPr id="1394" name="Arc 1393">
              <a:extLst>
                <a:ext uri="{FF2B5EF4-FFF2-40B4-BE49-F238E27FC236}">
                  <a16:creationId xmlns:a16="http://schemas.microsoft.com/office/drawing/2014/main" id="{D4805A0E-02D7-43A1-B203-BED4A4D7F10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5" name="Straight Connector 1394">
              <a:extLst>
                <a:ext uri="{FF2B5EF4-FFF2-40B4-BE49-F238E27FC236}">
                  <a16:creationId xmlns:a16="http://schemas.microsoft.com/office/drawing/2014/main" id="{931026C1-5D6D-488E-8C14-545B6E60EC2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96" name="Arc 1395">
              <a:extLst>
                <a:ext uri="{FF2B5EF4-FFF2-40B4-BE49-F238E27FC236}">
                  <a16:creationId xmlns:a16="http://schemas.microsoft.com/office/drawing/2014/main" id="{427EE5C8-695D-498D-A922-50867546DF9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7" name="Straight Connector 1396">
              <a:extLst>
                <a:ext uri="{FF2B5EF4-FFF2-40B4-BE49-F238E27FC236}">
                  <a16:creationId xmlns:a16="http://schemas.microsoft.com/office/drawing/2014/main" id="{799062E8-EAB7-485F-B062-3467843F418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07A073A0-6E0D-437B-9032-7E7870FB1DC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99" name="Oval 1398">
              <a:extLst>
                <a:ext uri="{FF2B5EF4-FFF2-40B4-BE49-F238E27FC236}">
                  <a16:creationId xmlns:a16="http://schemas.microsoft.com/office/drawing/2014/main" id="{C9FFB183-B288-4A94-8D34-89488BFD17C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0" name="Arc 1399">
              <a:extLst>
                <a:ext uri="{FF2B5EF4-FFF2-40B4-BE49-F238E27FC236}">
                  <a16:creationId xmlns:a16="http://schemas.microsoft.com/office/drawing/2014/main" id="{65247123-081B-452B-85C6-5FA3E833950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1" name="Arc 1400">
              <a:extLst>
                <a:ext uri="{FF2B5EF4-FFF2-40B4-BE49-F238E27FC236}">
                  <a16:creationId xmlns:a16="http://schemas.microsoft.com/office/drawing/2014/main" id="{A85DB084-8060-4A30-8FE3-D49A33E82FE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2" name="Arc 1401">
              <a:extLst>
                <a:ext uri="{FF2B5EF4-FFF2-40B4-BE49-F238E27FC236}">
                  <a16:creationId xmlns:a16="http://schemas.microsoft.com/office/drawing/2014/main" id="{89615866-D1C3-41CF-9E96-DB2C9D36D3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3" name="Arc 1402">
              <a:extLst>
                <a:ext uri="{FF2B5EF4-FFF2-40B4-BE49-F238E27FC236}">
                  <a16:creationId xmlns:a16="http://schemas.microsoft.com/office/drawing/2014/main" id="{9A338625-5F91-4728-A70A-104B82E36E2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4" name="Straight Connector 1403">
              <a:extLst>
                <a:ext uri="{FF2B5EF4-FFF2-40B4-BE49-F238E27FC236}">
                  <a16:creationId xmlns:a16="http://schemas.microsoft.com/office/drawing/2014/main" id="{AA868A39-DBE4-4E99-A133-491109D82F8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56502875-51B0-4323-AD1D-2EE40371897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06" name="Straight Connector 1405">
              <a:extLst>
                <a:ext uri="{FF2B5EF4-FFF2-40B4-BE49-F238E27FC236}">
                  <a16:creationId xmlns:a16="http://schemas.microsoft.com/office/drawing/2014/main" id="{2DE1A99D-1281-4FA5-9AD5-91A9A9D405E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07" name="Group 1406">
            <a:extLst>
              <a:ext uri="{FF2B5EF4-FFF2-40B4-BE49-F238E27FC236}">
                <a16:creationId xmlns:a16="http://schemas.microsoft.com/office/drawing/2014/main" id="{49049965-B16B-4C10-8500-AFB56F237008}"/>
              </a:ext>
            </a:extLst>
          </p:cNvPr>
          <p:cNvGrpSpPr/>
          <p:nvPr/>
        </p:nvGrpSpPr>
        <p:grpSpPr>
          <a:xfrm rot="2540802">
            <a:off x="-169626" y="5334000"/>
            <a:ext cx="544580" cy="346135"/>
            <a:chOff x="1459148" y="544749"/>
            <a:chExt cx="7412477" cy="5661498"/>
          </a:xfrm>
        </p:grpSpPr>
        <p:sp>
          <p:nvSpPr>
            <p:cNvPr id="1408" name="Arc 1407">
              <a:extLst>
                <a:ext uri="{FF2B5EF4-FFF2-40B4-BE49-F238E27FC236}">
                  <a16:creationId xmlns:a16="http://schemas.microsoft.com/office/drawing/2014/main" id="{672177EE-3E26-4AA7-8313-0ECF93EDB2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9" name="Straight Connector 1408">
              <a:extLst>
                <a:ext uri="{FF2B5EF4-FFF2-40B4-BE49-F238E27FC236}">
                  <a16:creationId xmlns:a16="http://schemas.microsoft.com/office/drawing/2014/main" id="{2724F9DE-78E0-4158-B8F9-8149898161D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10" name="Arc 1409">
              <a:extLst>
                <a:ext uri="{FF2B5EF4-FFF2-40B4-BE49-F238E27FC236}">
                  <a16:creationId xmlns:a16="http://schemas.microsoft.com/office/drawing/2014/main" id="{6586A01A-5CCC-49E9-A453-3A0972FF867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1" name="Straight Connector 1410">
              <a:extLst>
                <a:ext uri="{FF2B5EF4-FFF2-40B4-BE49-F238E27FC236}">
                  <a16:creationId xmlns:a16="http://schemas.microsoft.com/office/drawing/2014/main" id="{0CE10101-75D9-45DA-920C-A5B6D919B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12" name="Straight Connector 1411">
              <a:extLst>
                <a:ext uri="{FF2B5EF4-FFF2-40B4-BE49-F238E27FC236}">
                  <a16:creationId xmlns:a16="http://schemas.microsoft.com/office/drawing/2014/main" id="{06516789-CF8D-45CF-B559-9175A97AE4D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13" name="Oval 1412">
              <a:extLst>
                <a:ext uri="{FF2B5EF4-FFF2-40B4-BE49-F238E27FC236}">
                  <a16:creationId xmlns:a16="http://schemas.microsoft.com/office/drawing/2014/main" id="{FAF4B925-B45F-48DC-9E72-954A36833E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4" name="Arc 1413">
              <a:extLst>
                <a:ext uri="{FF2B5EF4-FFF2-40B4-BE49-F238E27FC236}">
                  <a16:creationId xmlns:a16="http://schemas.microsoft.com/office/drawing/2014/main" id="{A968E590-20E7-48E1-AB2E-48A015EF87B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5" name="Arc 1414">
              <a:extLst>
                <a:ext uri="{FF2B5EF4-FFF2-40B4-BE49-F238E27FC236}">
                  <a16:creationId xmlns:a16="http://schemas.microsoft.com/office/drawing/2014/main" id="{6F1E6767-CFC5-464C-AE83-D2886106508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6" name="Arc 1415">
              <a:extLst>
                <a:ext uri="{FF2B5EF4-FFF2-40B4-BE49-F238E27FC236}">
                  <a16:creationId xmlns:a16="http://schemas.microsoft.com/office/drawing/2014/main" id="{A69EEA1D-B6E1-4D59-8279-BAF26C8B065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7" name="Arc 1416">
              <a:extLst>
                <a:ext uri="{FF2B5EF4-FFF2-40B4-BE49-F238E27FC236}">
                  <a16:creationId xmlns:a16="http://schemas.microsoft.com/office/drawing/2014/main" id="{AA6693F3-4984-4C01-89A9-ECAD462D31A9}"/>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8" name="Straight Connector 1417">
              <a:extLst>
                <a:ext uri="{FF2B5EF4-FFF2-40B4-BE49-F238E27FC236}">
                  <a16:creationId xmlns:a16="http://schemas.microsoft.com/office/drawing/2014/main" id="{F7607DC5-1AD7-481F-B47D-E8413353269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BDA3BAF9-43A3-4633-94E0-37C295AB437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20" name="Straight Connector 1419">
              <a:extLst>
                <a:ext uri="{FF2B5EF4-FFF2-40B4-BE49-F238E27FC236}">
                  <a16:creationId xmlns:a16="http://schemas.microsoft.com/office/drawing/2014/main" id="{78A84875-E032-4E07-B5E5-368B22343B2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21" name="Group 1420">
            <a:extLst>
              <a:ext uri="{FF2B5EF4-FFF2-40B4-BE49-F238E27FC236}">
                <a16:creationId xmlns:a16="http://schemas.microsoft.com/office/drawing/2014/main" id="{4718DF87-FB49-4B61-8210-E832398DECF1}"/>
              </a:ext>
            </a:extLst>
          </p:cNvPr>
          <p:cNvGrpSpPr/>
          <p:nvPr/>
        </p:nvGrpSpPr>
        <p:grpSpPr>
          <a:xfrm rot="2540802">
            <a:off x="-169626" y="5629275"/>
            <a:ext cx="544580" cy="346135"/>
            <a:chOff x="1459148" y="544749"/>
            <a:chExt cx="7412477" cy="5661498"/>
          </a:xfrm>
        </p:grpSpPr>
        <p:sp>
          <p:nvSpPr>
            <p:cNvPr id="1422" name="Arc 1421">
              <a:extLst>
                <a:ext uri="{FF2B5EF4-FFF2-40B4-BE49-F238E27FC236}">
                  <a16:creationId xmlns:a16="http://schemas.microsoft.com/office/drawing/2014/main" id="{4D70B120-684D-44ED-B336-E451EDB0124C}"/>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3" name="Straight Connector 1422">
              <a:extLst>
                <a:ext uri="{FF2B5EF4-FFF2-40B4-BE49-F238E27FC236}">
                  <a16:creationId xmlns:a16="http://schemas.microsoft.com/office/drawing/2014/main" id="{9FB7567B-871D-4A5B-AFE4-90A3A1A8E44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24" name="Arc 1423">
              <a:extLst>
                <a:ext uri="{FF2B5EF4-FFF2-40B4-BE49-F238E27FC236}">
                  <a16:creationId xmlns:a16="http://schemas.microsoft.com/office/drawing/2014/main" id="{07FBE11A-2BC4-4572-B920-7EA0D4B94AB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5" name="Straight Connector 1424">
              <a:extLst>
                <a:ext uri="{FF2B5EF4-FFF2-40B4-BE49-F238E27FC236}">
                  <a16:creationId xmlns:a16="http://schemas.microsoft.com/office/drawing/2014/main" id="{55070248-E25F-4C11-AD7F-D458CE504E9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26" name="Straight Connector 1425">
              <a:extLst>
                <a:ext uri="{FF2B5EF4-FFF2-40B4-BE49-F238E27FC236}">
                  <a16:creationId xmlns:a16="http://schemas.microsoft.com/office/drawing/2014/main" id="{D362B8BB-1F96-408D-BE53-D0160DEE955F}"/>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27" name="Oval 1426">
              <a:extLst>
                <a:ext uri="{FF2B5EF4-FFF2-40B4-BE49-F238E27FC236}">
                  <a16:creationId xmlns:a16="http://schemas.microsoft.com/office/drawing/2014/main" id="{BC14AA34-182C-4922-B562-83CECD9AA32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8" name="Arc 1427">
              <a:extLst>
                <a:ext uri="{FF2B5EF4-FFF2-40B4-BE49-F238E27FC236}">
                  <a16:creationId xmlns:a16="http://schemas.microsoft.com/office/drawing/2014/main" id="{46DCB107-0AEF-4484-A655-34361689CAE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9" name="Arc 1428">
              <a:extLst>
                <a:ext uri="{FF2B5EF4-FFF2-40B4-BE49-F238E27FC236}">
                  <a16:creationId xmlns:a16="http://schemas.microsoft.com/office/drawing/2014/main" id="{AA80F67E-15DA-488F-9BF3-BD2224B35CB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0" name="Arc 1429">
              <a:extLst>
                <a:ext uri="{FF2B5EF4-FFF2-40B4-BE49-F238E27FC236}">
                  <a16:creationId xmlns:a16="http://schemas.microsoft.com/office/drawing/2014/main" id="{5DF1979F-80D8-4EB9-80B7-36E3CAD021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1" name="Arc 1430">
              <a:extLst>
                <a:ext uri="{FF2B5EF4-FFF2-40B4-BE49-F238E27FC236}">
                  <a16:creationId xmlns:a16="http://schemas.microsoft.com/office/drawing/2014/main" id="{CCF983B7-3125-43F4-8C8F-24DDB5B98E9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2" name="Straight Connector 1431">
              <a:extLst>
                <a:ext uri="{FF2B5EF4-FFF2-40B4-BE49-F238E27FC236}">
                  <a16:creationId xmlns:a16="http://schemas.microsoft.com/office/drawing/2014/main" id="{06E57776-0F19-4E5B-A61D-0E676DF83EB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97AE3118-FA3F-4577-A0AF-CD4F7590E37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EABAC1CF-DD56-4E28-8610-A9306E2C02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35" name="Group 1434">
            <a:extLst>
              <a:ext uri="{FF2B5EF4-FFF2-40B4-BE49-F238E27FC236}">
                <a16:creationId xmlns:a16="http://schemas.microsoft.com/office/drawing/2014/main" id="{50760712-3458-41F3-B135-40697C16AF83}"/>
              </a:ext>
            </a:extLst>
          </p:cNvPr>
          <p:cNvGrpSpPr/>
          <p:nvPr/>
        </p:nvGrpSpPr>
        <p:grpSpPr>
          <a:xfrm rot="2540802">
            <a:off x="-169626" y="5924550"/>
            <a:ext cx="544580" cy="346135"/>
            <a:chOff x="1459148" y="544749"/>
            <a:chExt cx="7412477" cy="5661498"/>
          </a:xfrm>
        </p:grpSpPr>
        <p:sp>
          <p:nvSpPr>
            <p:cNvPr id="1436" name="Arc 1435">
              <a:extLst>
                <a:ext uri="{FF2B5EF4-FFF2-40B4-BE49-F238E27FC236}">
                  <a16:creationId xmlns:a16="http://schemas.microsoft.com/office/drawing/2014/main" id="{A1441AE6-6C8F-404E-83C6-717CE0353D7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7" name="Straight Connector 1436">
              <a:extLst>
                <a:ext uri="{FF2B5EF4-FFF2-40B4-BE49-F238E27FC236}">
                  <a16:creationId xmlns:a16="http://schemas.microsoft.com/office/drawing/2014/main" id="{B6BA40C8-F5E8-4282-973E-3BD011BF0E6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38" name="Arc 1437">
              <a:extLst>
                <a:ext uri="{FF2B5EF4-FFF2-40B4-BE49-F238E27FC236}">
                  <a16:creationId xmlns:a16="http://schemas.microsoft.com/office/drawing/2014/main" id="{B200BA57-A3E0-43D5-80D3-A886227D603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9" name="Straight Connector 1438">
              <a:extLst>
                <a:ext uri="{FF2B5EF4-FFF2-40B4-BE49-F238E27FC236}">
                  <a16:creationId xmlns:a16="http://schemas.microsoft.com/office/drawing/2014/main" id="{E36165F9-9353-4FC5-BF58-17053142459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668F182C-0EEC-4A64-9A36-A4188558539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41" name="Oval 1440">
              <a:extLst>
                <a:ext uri="{FF2B5EF4-FFF2-40B4-BE49-F238E27FC236}">
                  <a16:creationId xmlns:a16="http://schemas.microsoft.com/office/drawing/2014/main" id="{F2D8C9C0-9A60-4DDF-822B-1A7B11EE61F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2" name="Arc 1441">
              <a:extLst>
                <a:ext uri="{FF2B5EF4-FFF2-40B4-BE49-F238E27FC236}">
                  <a16:creationId xmlns:a16="http://schemas.microsoft.com/office/drawing/2014/main" id="{16624EED-F7D6-4FEC-A629-CE3C185EF0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3" name="Arc 1442">
              <a:extLst>
                <a:ext uri="{FF2B5EF4-FFF2-40B4-BE49-F238E27FC236}">
                  <a16:creationId xmlns:a16="http://schemas.microsoft.com/office/drawing/2014/main" id="{4503889B-9FDF-4F91-ABB0-21E8F88FC7C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4" name="Arc 1443">
              <a:extLst>
                <a:ext uri="{FF2B5EF4-FFF2-40B4-BE49-F238E27FC236}">
                  <a16:creationId xmlns:a16="http://schemas.microsoft.com/office/drawing/2014/main" id="{F752FCF0-A817-48A6-8078-4EFCC55ADE2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5" name="Arc 1444">
              <a:extLst>
                <a:ext uri="{FF2B5EF4-FFF2-40B4-BE49-F238E27FC236}">
                  <a16:creationId xmlns:a16="http://schemas.microsoft.com/office/drawing/2014/main" id="{F3B7F66A-E87A-43EF-9731-B7849B9E934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6" name="Straight Connector 1445">
              <a:extLst>
                <a:ext uri="{FF2B5EF4-FFF2-40B4-BE49-F238E27FC236}">
                  <a16:creationId xmlns:a16="http://schemas.microsoft.com/office/drawing/2014/main" id="{714A5C79-4479-463F-B566-40E15AA1FE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C9A57312-498D-451C-8F3C-19231F39B4B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6098EB95-9270-4C9F-88F7-E28747D984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49" name="Group 1448">
            <a:extLst>
              <a:ext uri="{FF2B5EF4-FFF2-40B4-BE49-F238E27FC236}">
                <a16:creationId xmlns:a16="http://schemas.microsoft.com/office/drawing/2014/main" id="{A56008F6-4C96-426F-AFEF-8A02E9D6ADED}"/>
              </a:ext>
            </a:extLst>
          </p:cNvPr>
          <p:cNvGrpSpPr/>
          <p:nvPr/>
        </p:nvGrpSpPr>
        <p:grpSpPr>
          <a:xfrm rot="2540802">
            <a:off x="-169626" y="6219825"/>
            <a:ext cx="544580" cy="346135"/>
            <a:chOff x="1459148" y="544749"/>
            <a:chExt cx="7412477" cy="5661498"/>
          </a:xfrm>
        </p:grpSpPr>
        <p:sp>
          <p:nvSpPr>
            <p:cNvPr id="1450" name="Arc 1449">
              <a:extLst>
                <a:ext uri="{FF2B5EF4-FFF2-40B4-BE49-F238E27FC236}">
                  <a16:creationId xmlns:a16="http://schemas.microsoft.com/office/drawing/2014/main" id="{ED4B5B1E-2205-430F-96B9-52789C895D9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1" name="Straight Connector 1450">
              <a:extLst>
                <a:ext uri="{FF2B5EF4-FFF2-40B4-BE49-F238E27FC236}">
                  <a16:creationId xmlns:a16="http://schemas.microsoft.com/office/drawing/2014/main" id="{1AB63B69-373A-4226-9F8A-AA97BBBB5F1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52" name="Arc 1451">
              <a:extLst>
                <a:ext uri="{FF2B5EF4-FFF2-40B4-BE49-F238E27FC236}">
                  <a16:creationId xmlns:a16="http://schemas.microsoft.com/office/drawing/2014/main" id="{7D59C4B2-3F84-42E6-BF51-3712BDE51A3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3" name="Straight Connector 1452">
              <a:extLst>
                <a:ext uri="{FF2B5EF4-FFF2-40B4-BE49-F238E27FC236}">
                  <a16:creationId xmlns:a16="http://schemas.microsoft.com/office/drawing/2014/main" id="{E68D4F8A-7C6C-4773-9445-6697BFA00C6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B9D2D897-CBE0-4023-A3A2-18823E0B90E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55" name="Oval 1454">
              <a:extLst>
                <a:ext uri="{FF2B5EF4-FFF2-40B4-BE49-F238E27FC236}">
                  <a16:creationId xmlns:a16="http://schemas.microsoft.com/office/drawing/2014/main" id="{8F771645-70B1-4818-96B4-96C3654F35A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6" name="Arc 1455">
              <a:extLst>
                <a:ext uri="{FF2B5EF4-FFF2-40B4-BE49-F238E27FC236}">
                  <a16:creationId xmlns:a16="http://schemas.microsoft.com/office/drawing/2014/main" id="{1110BA8C-66FB-4D11-9C44-A512FF3F96E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7" name="Arc 1456">
              <a:extLst>
                <a:ext uri="{FF2B5EF4-FFF2-40B4-BE49-F238E27FC236}">
                  <a16:creationId xmlns:a16="http://schemas.microsoft.com/office/drawing/2014/main" id="{D4D6AE51-2774-4761-9580-DAC6E15BA22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8" name="Arc 1457">
              <a:extLst>
                <a:ext uri="{FF2B5EF4-FFF2-40B4-BE49-F238E27FC236}">
                  <a16:creationId xmlns:a16="http://schemas.microsoft.com/office/drawing/2014/main" id="{2B41FC45-D5DD-4F5E-BC4E-3890C9CA801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9" name="Arc 1458">
              <a:extLst>
                <a:ext uri="{FF2B5EF4-FFF2-40B4-BE49-F238E27FC236}">
                  <a16:creationId xmlns:a16="http://schemas.microsoft.com/office/drawing/2014/main" id="{7AA4143A-D15C-4350-96B6-A650DF72B1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0" name="Straight Connector 1459">
              <a:extLst>
                <a:ext uri="{FF2B5EF4-FFF2-40B4-BE49-F238E27FC236}">
                  <a16:creationId xmlns:a16="http://schemas.microsoft.com/office/drawing/2014/main" id="{E63F2D6B-FC0C-43EB-B636-923AF72D3D6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EEA5FAE6-A316-428A-BE24-E9C95C5DF0D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1387595C-1AD2-46B0-9C5A-A5FD0DE7760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63" name="Group 1462">
            <a:extLst>
              <a:ext uri="{FF2B5EF4-FFF2-40B4-BE49-F238E27FC236}">
                <a16:creationId xmlns:a16="http://schemas.microsoft.com/office/drawing/2014/main" id="{46C5DE2A-D775-44D5-8C1F-95E4B3864C22}"/>
              </a:ext>
            </a:extLst>
          </p:cNvPr>
          <p:cNvGrpSpPr/>
          <p:nvPr/>
        </p:nvGrpSpPr>
        <p:grpSpPr>
          <a:xfrm rot="2540802">
            <a:off x="11727099" y="304800"/>
            <a:ext cx="544580" cy="346135"/>
            <a:chOff x="1459148" y="544749"/>
            <a:chExt cx="7412477" cy="5661498"/>
          </a:xfrm>
        </p:grpSpPr>
        <p:sp>
          <p:nvSpPr>
            <p:cNvPr id="1464" name="Arc 1463">
              <a:extLst>
                <a:ext uri="{FF2B5EF4-FFF2-40B4-BE49-F238E27FC236}">
                  <a16:creationId xmlns:a16="http://schemas.microsoft.com/office/drawing/2014/main" id="{ACDD7C85-E10B-4C0D-AE29-4A2294C8327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5" name="Straight Connector 1464">
              <a:extLst>
                <a:ext uri="{FF2B5EF4-FFF2-40B4-BE49-F238E27FC236}">
                  <a16:creationId xmlns:a16="http://schemas.microsoft.com/office/drawing/2014/main" id="{39311A3A-55CB-412A-A117-158BC7A50A9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66" name="Arc 1465">
              <a:extLst>
                <a:ext uri="{FF2B5EF4-FFF2-40B4-BE49-F238E27FC236}">
                  <a16:creationId xmlns:a16="http://schemas.microsoft.com/office/drawing/2014/main" id="{06800D65-B232-452D-BD2B-237FC6E3BD8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7" name="Straight Connector 1466">
              <a:extLst>
                <a:ext uri="{FF2B5EF4-FFF2-40B4-BE49-F238E27FC236}">
                  <a16:creationId xmlns:a16="http://schemas.microsoft.com/office/drawing/2014/main" id="{9B4A2210-EBA8-4D5F-89F3-6CE49DD3C28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68" name="Straight Connector 1467">
              <a:extLst>
                <a:ext uri="{FF2B5EF4-FFF2-40B4-BE49-F238E27FC236}">
                  <a16:creationId xmlns:a16="http://schemas.microsoft.com/office/drawing/2014/main" id="{6D498802-332F-49FA-85D9-DEBFD5C8CD6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69" name="Oval 1468">
              <a:extLst>
                <a:ext uri="{FF2B5EF4-FFF2-40B4-BE49-F238E27FC236}">
                  <a16:creationId xmlns:a16="http://schemas.microsoft.com/office/drawing/2014/main" id="{3EB45DB1-48CE-4FF6-99F9-21404D29C8D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0" name="Arc 1469">
              <a:extLst>
                <a:ext uri="{FF2B5EF4-FFF2-40B4-BE49-F238E27FC236}">
                  <a16:creationId xmlns:a16="http://schemas.microsoft.com/office/drawing/2014/main" id="{2580E9C9-F66E-4380-ADAD-A5EB749DDBD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1" name="Arc 1470">
              <a:extLst>
                <a:ext uri="{FF2B5EF4-FFF2-40B4-BE49-F238E27FC236}">
                  <a16:creationId xmlns:a16="http://schemas.microsoft.com/office/drawing/2014/main" id="{2B5C6273-3B14-4AA6-A717-DDC9B49A202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2" name="Arc 1471">
              <a:extLst>
                <a:ext uri="{FF2B5EF4-FFF2-40B4-BE49-F238E27FC236}">
                  <a16:creationId xmlns:a16="http://schemas.microsoft.com/office/drawing/2014/main" id="{0A7D28A6-70E6-4A68-AD16-0399717EA1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3" name="Arc 1472">
              <a:extLst>
                <a:ext uri="{FF2B5EF4-FFF2-40B4-BE49-F238E27FC236}">
                  <a16:creationId xmlns:a16="http://schemas.microsoft.com/office/drawing/2014/main" id="{2B84F9BC-88DF-4761-8B00-BB293B7F1FE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4" name="Straight Connector 1473">
              <a:extLst>
                <a:ext uri="{FF2B5EF4-FFF2-40B4-BE49-F238E27FC236}">
                  <a16:creationId xmlns:a16="http://schemas.microsoft.com/office/drawing/2014/main" id="{F485C165-3B79-464E-8A9A-F673786BAA8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E1A44EA5-F5C1-454D-B6E7-A35FEC142F7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76" name="Straight Connector 1475">
              <a:extLst>
                <a:ext uri="{FF2B5EF4-FFF2-40B4-BE49-F238E27FC236}">
                  <a16:creationId xmlns:a16="http://schemas.microsoft.com/office/drawing/2014/main" id="{7956947B-6971-45B7-80D9-65BF221806E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77" name="Group 1476">
            <a:extLst>
              <a:ext uri="{FF2B5EF4-FFF2-40B4-BE49-F238E27FC236}">
                <a16:creationId xmlns:a16="http://schemas.microsoft.com/office/drawing/2014/main" id="{40758833-6BE2-4064-A35B-F981ED573ACD}"/>
              </a:ext>
            </a:extLst>
          </p:cNvPr>
          <p:cNvGrpSpPr/>
          <p:nvPr/>
        </p:nvGrpSpPr>
        <p:grpSpPr>
          <a:xfrm rot="2540802">
            <a:off x="11727099" y="600075"/>
            <a:ext cx="544580" cy="346135"/>
            <a:chOff x="1459148" y="544749"/>
            <a:chExt cx="7412477" cy="5661498"/>
          </a:xfrm>
        </p:grpSpPr>
        <p:sp>
          <p:nvSpPr>
            <p:cNvPr id="1478" name="Arc 1477">
              <a:extLst>
                <a:ext uri="{FF2B5EF4-FFF2-40B4-BE49-F238E27FC236}">
                  <a16:creationId xmlns:a16="http://schemas.microsoft.com/office/drawing/2014/main" id="{62BFDC85-D9DD-4036-9728-C084CDCF859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9" name="Straight Connector 1478">
              <a:extLst>
                <a:ext uri="{FF2B5EF4-FFF2-40B4-BE49-F238E27FC236}">
                  <a16:creationId xmlns:a16="http://schemas.microsoft.com/office/drawing/2014/main" id="{1BDF98A0-9274-4B23-950D-53AEA2FC9FE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80" name="Arc 1479">
              <a:extLst>
                <a:ext uri="{FF2B5EF4-FFF2-40B4-BE49-F238E27FC236}">
                  <a16:creationId xmlns:a16="http://schemas.microsoft.com/office/drawing/2014/main" id="{76A3306F-BA6E-4D98-841A-0F8B369C1AE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1" name="Straight Connector 1480">
              <a:extLst>
                <a:ext uri="{FF2B5EF4-FFF2-40B4-BE49-F238E27FC236}">
                  <a16:creationId xmlns:a16="http://schemas.microsoft.com/office/drawing/2014/main" id="{19FEAD96-3E9F-40D8-9611-DECF9BA4FA6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82" name="Straight Connector 1481">
              <a:extLst>
                <a:ext uri="{FF2B5EF4-FFF2-40B4-BE49-F238E27FC236}">
                  <a16:creationId xmlns:a16="http://schemas.microsoft.com/office/drawing/2014/main" id="{6F7D00EB-025B-48E7-8BEE-8C67C2B4179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83" name="Oval 1482">
              <a:extLst>
                <a:ext uri="{FF2B5EF4-FFF2-40B4-BE49-F238E27FC236}">
                  <a16:creationId xmlns:a16="http://schemas.microsoft.com/office/drawing/2014/main" id="{27BC72A2-1B05-4B6F-9734-AAFE8B23F9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4" name="Arc 1483">
              <a:extLst>
                <a:ext uri="{FF2B5EF4-FFF2-40B4-BE49-F238E27FC236}">
                  <a16:creationId xmlns:a16="http://schemas.microsoft.com/office/drawing/2014/main" id="{F9E00C79-E25F-483E-9EC8-35CCBCCF9DF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5" name="Arc 1484">
              <a:extLst>
                <a:ext uri="{FF2B5EF4-FFF2-40B4-BE49-F238E27FC236}">
                  <a16:creationId xmlns:a16="http://schemas.microsoft.com/office/drawing/2014/main" id="{15369A70-F10C-4B0D-AD6E-92A8898133D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6" name="Arc 1485">
              <a:extLst>
                <a:ext uri="{FF2B5EF4-FFF2-40B4-BE49-F238E27FC236}">
                  <a16:creationId xmlns:a16="http://schemas.microsoft.com/office/drawing/2014/main" id="{EB881E80-A5AD-4A5E-AB84-F96359C18A1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7" name="Arc 1486">
              <a:extLst>
                <a:ext uri="{FF2B5EF4-FFF2-40B4-BE49-F238E27FC236}">
                  <a16:creationId xmlns:a16="http://schemas.microsoft.com/office/drawing/2014/main" id="{7FCFC738-B887-402A-B59D-31CDD721263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8" name="Straight Connector 1487">
              <a:extLst>
                <a:ext uri="{FF2B5EF4-FFF2-40B4-BE49-F238E27FC236}">
                  <a16:creationId xmlns:a16="http://schemas.microsoft.com/office/drawing/2014/main" id="{9A542506-E711-4531-A034-E2AD84C3825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201B1D53-DF1B-4F59-B969-DCE77E51B18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90" name="Straight Connector 1489">
              <a:extLst>
                <a:ext uri="{FF2B5EF4-FFF2-40B4-BE49-F238E27FC236}">
                  <a16:creationId xmlns:a16="http://schemas.microsoft.com/office/drawing/2014/main" id="{43A11BDE-21D1-4F43-A529-C3B40E5DDB8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91" name="Group 1490">
            <a:extLst>
              <a:ext uri="{FF2B5EF4-FFF2-40B4-BE49-F238E27FC236}">
                <a16:creationId xmlns:a16="http://schemas.microsoft.com/office/drawing/2014/main" id="{65CEDCCE-D02D-4F3D-96E4-B885FD8B8125}"/>
              </a:ext>
            </a:extLst>
          </p:cNvPr>
          <p:cNvGrpSpPr/>
          <p:nvPr/>
        </p:nvGrpSpPr>
        <p:grpSpPr>
          <a:xfrm rot="2540802">
            <a:off x="11727099" y="895350"/>
            <a:ext cx="544580" cy="346135"/>
            <a:chOff x="1459148" y="544749"/>
            <a:chExt cx="7412477" cy="5661498"/>
          </a:xfrm>
        </p:grpSpPr>
        <p:sp>
          <p:nvSpPr>
            <p:cNvPr id="1492" name="Arc 1491">
              <a:extLst>
                <a:ext uri="{FF2B5EF4-FFF2-40B4-BE49-F238E27FC236}">
                  <a16:creationId xmlns:a16="http://schemas.microsoft.com/office/drawing/2014/main" id="{048F9C22-4531-436F-9B60-57BC57D699D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3" name="Straight Connector 1492">
              <a:extLst>
                <a:ext uri="{FF2B5EF4-FFF2-40B4-BE49-F238E27FC236}">
                  <a16:creationId xmlns:a16="http://schemas.microsoft.com/office/drawing/2014/main" id="{D8112D49-8F94-4993-BAEE-0EB56C20265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4" name="Arc 1493">
              <a:extLst>
                <a:ext uri="{FF2B5EF4-FFF2-40B4-BE49-F238E27FC236}">
                  <a16:creationId xmlns:a16="http://schemas.microsoft.com/office/drawing/2014/main" id="{CC051685-DE72-43FE-AE74-FF1CBE4D23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5" name="Straight Connector 1494">
              <a:extLst>
                <a:ext uri="{FF2B5EF4-FFF2-40B4-BE49-F238E27FC236}">
                  <a16:creationId xmlns:a16="http://schemas.microsoft.com/office/drawing/2014/main" id="{3AC9B539-05CB-4E80-9B93-36D9E0045C9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96" name="Straight Connector 1495">
              <a:extLst>
                <a:ext uri="{FF2B5EF4-FFF2-40B4-BE49-F238E27FC236}">
                  <a16:creationId xmlns:a16="http://schemas.microsoft.com/office/drawing/2014/main" id="{59246053-02C1-42EC-AD58-B8DD85FA83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97" name="Oval 1496">
              <a:extLst>
                <a:ext uri="{FF2B5EF4-FFF2-40B4-BE49-F238E27FC236}">
                  <a16:creationId xmlns:a16="http://schemas.microsoft.com/office/drawing/2014/main" id="{14C58C09-6B16-4BA4-A03D-D57C9A3B7904}"/>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8" name="Arc 1497">
              <a:extLst>
                <a:ext uri="{FF2B5EF4-FFF2-40B4-BE49-F238E27FC236}">
                  <a16:creationId xmlns:a16="http://schemas.microsoft.com/office/drawing/2014/main" id="{B3FFB618-AF39-4F5A-A173-FD58EFD4D4E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9" name="Arc 1498">
              <a:extLst>
                <a:ext uri="{FF2B5EF4-FFF2-40B4-BE49-F238E27FC236}">
                  <a16:creationId xmlns:a16="http://schemas.microsoft.com/office/drawing/2014/main" id="{FD41017A-DC3A-4F6A-A849-EB53492AD80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0" name="Arc 1499">
              <a:extLst>
                <a:ext uri="{FF2B5EF4-FFF2-40B4-BE49-F238E27FC236}">
                  <a16:creationId xmlns:a16="http://schemas.microsoft.com/office/drawing/2014/main" id="{09AD8651-DD2C-47E9-B166-ACFF46082AB2}"/>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1" name="Arc 1500">
              <a:extLst>
                <a:ext uri="{FF2B5EF4-FFF2-40B4-BE49-F238E27FC236}">
                  <a16:creationId xmlns:a16="http://schemas.microsoft.com/office/drawing/2014/main" id="{F21F5154-651D-4FF8-9DB0-761F1974D70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2" name="Straight Connector 1501">
              <a:extLst>
                <a:ext uri="{FF2B5EF4-FFF2-40B4-BE49-F238E27FC236}">
                  <a16:creationId xmlns:a16="http://schemas.microsoft.com/office/drawing/2014/main" id="{B6C3E30F-B8FD-4D7E-A52C-7FCCAE21FFB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A7232FAC-56F9-45A5-9C8C-BD4A1C31211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04" name="Straight Connector 1503">
              <a:extLst>
                <a:ext uri="{FF2B5EF4-FFF2-40B4-BE49-F238E27FC236}">
                  <a16:creationId xmlns:a16="http://schemas.microsoft.com/office/drawing/2014/main" id="{3946ECC3-E715-4179-91F4-23B7CFEBE49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05" name="Group 1504">
            <a:extLst>
              <a:ext uri="{FF2B5EF4-FFF2-40B4-BE49-F238E27FC236}">
                <a16:creationId xmlns:a16="http://schemas.microsoft.com/office/drawing/2014/main" id="{0D9E383A-51DB-4920-ADFB-64334E0C87D4}"/>
              </a:ext>
            </a:extLst>
          </p:cNvPr>
          <p:cNvGrpSpPr/>
          <p:nvPr/>
        </p:nvGrpSpPr>
        <p:grpSpPr>
          <a:xfrm rot="2540802">
            <a:off x="11727099" y="1190625"/>
            <a:ext cx="544580" cy="346135"/>
            <a:chOff x="1459148" y="544749"/>
            <a:chExt cx="7412477" cy="5661498"/>
          </a:xfrm>
        </p:grpSpPr>
        <p:sp>
          <p:nvSpPr>
            <p:cNvPr id="1506" name="Arc 1505">
              <a:extLst>
                <a:ext uri="{FF2B5EF4-FFF2-40B4-BE49-F238E27FC236}">
                  <a16:creationId xmlns:a16="http://schemas.microsoft.com/office/drawing/2014/main" id="{03B08B74-CE27-4221-8A0A-EA7CDA28A1A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7" name="Straight Connector 1506">
              <a:extLst>
                <a:ext uri="{FF2B5EF4-FFF2-40B4-BE49-F238E27FC236}">
                  <a16:creationId xmlns:a16="http://schemas.microsoft.com/office/drawing/2014/main" id="{CAFD44E7-4EEB-4CEA-BCFC-0117A93AB5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08" name="Arc 1507">
              <a:extLst>
                <a:ext uri="{FF2B5EF4-FFF2-40B4-BE49-F238E27FC236}">
                  <a16:creationId xmlns:a16="http://schemas.microsoft.com/office/drawing/2014/main" id="{FBCB9ED0-7770-4BE2-B521-F54C683896E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9" name="Straight Connector 1508">
              <a:extLst>
                <a:ext uri="{FF2B5EF4-FFF2-40B4-BE49-F238E27FC236}">
                  <a16:creationId xmlns:a16="http://schemas.microsoft.com/office/drawing/2014/main" id="{65D9F0F1-88CD-4F77-A6F5-C89A1AA2D8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10" name="Straight Connector 1509">
              <a:extLst>
                <a:ext uri="{FF2B5EF4-FFF2-40B4-BE49-F238E27FC236}">
                  <a16:creationId xmlns:a16="http://schemas.microsoft.com/office/drawing/2014/main" id="{183F3772-EC96-47EB-A15D-4444F09F5A9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11" name="Oval 1510">
              <a:extLst>
                <a:ext uri="{FF2B5EF4-FFF2-40B4-BE49-F238E27FC236}">
                  <a16:creationId xmlns:a16="http://schemas.microsoft.com/office/drawing/2014/main" id="{A690F24C-D48F-4103-94DB-110DE79D5A27}"/>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2" name="Arc 1511">
              <a:extLst>
                <a:ext uri="{FF2B5EF4-FFF2-40B4-BE49-F238E27FC236}">
                  <a16:creationId xmlns:a16="http://schemas.microsoft.com/office/drawing/2014/main" id="{C7FC5246-0978-4DE3-A4EC-7A33952A94E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3" name="Arc 1512">
              <a:extLst>
                <a:ext uri="{FF2B5EF4-FFF2-40B4-BE49-F238E27FC236}">
                  <a16:creationId xmlns:a16="http://schemas.microsoft.com/office/drawing/2014/main" id="{C66D84C8-E287-474A-B9B4-FF92EBFD819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4" name="Arc 1513">
              <a:extLst>
                <a:ext uri="{FF2B5EF4-FFF2-40B4-BE49-F238E27FC236}">
                  <a16:creationId xmlns:a16="http://schemas.microsoft.com/office/drawing/2014/main" id="{9F01E185-D046-4EDC-8E92-34604F728A9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5" name="Arc 1514">
              <a:extLst>
                <a:ext uri="{FF2B5EF4-FFF2-40B4-BE49-F238E27FC236}">
                  <a16:creationId xmlns:a16="http://schemas.microsoft.com/office/drawing/2014/main" id="{C6FC180C-A43A-4057-B6C6-67A2188076B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6" name="Straight Connector 1515">
              <a:extLst>
                <a:ext uri="{FF2B5EF4-FFF2-40B4-BE49-F238E27FC236}">
                  <a16:creationId xmlns:a16="http://schemas.microsoft.com/office/drawing/2014/main" id="{F4010B68-5CC7-4AF4-8004-D984A888341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B45A8250-DF9C-4ACC-BF76-9203DE9B91E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18" name="Straight Connector 1517">
              <a:extLst>
                <a:ext uri="{FF2B5EF4-FFF2-40B4-BE49-F238E27FC236}">
                  <a16:creationId xmlns:a16="http://schemas.microsoft.com/office/drawing/2014/main" id="{169F751A-DF0A-4106-943B-C1EF1913D97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19" name="Group 1518">
            <a:extLst>
              <a:ext uri="{FF2B5EF4-FFF2-40B4-BE49-F238E27FC236}">
                <a16:creationId xmlns:a16="http://schemas.microsoft.com/office/drawing/2014/main" id="{A41AE63E-4010-4B41-A226-F25296BD06B4}"/>
              </a:ext>
            </a:extLst>
          </p:cNvPr>
          <p:cNvGrpSpPr/>
          <p:nvPr/>
        </p:nvGrpSpPr>
        <p:grpSpPr>
          <a:xfrm rot="2540802">
            <a:off x="11727099" y="1485900"/>
            <a:ext cx="544580" cy="346135"/>
            <a:chOff x="1459148" y="544749"/>
            <a:chExt cx="7412477" cy="5661498"/>
          </a:xfrm>
        </p:grpSpPr>
        <p:sp>
          <p:nvSpPr>
            <p:cNvPr id="1520" name="Arc 1519">
              <a:extLst>
                <a:ext uri="{FF2B5EF4-FFF2-40B4-BE49-F238E27FC236}">
                  <a16:creationId xmlns:a16="http://schemas.microsoft.com/office/drawing/2014/main" id="{7172F2C8-344D-4887-8236-21A191152DF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1" name="Straight Connector 1520">
              <a:extLst>
                <a:ext uri="{FF2B5EF4-FFF2-40B4-BE49-F238E27FC236}">
                  <a16:creationId xmlns:a16="http://schemas.microsoft.com/office/drawing/2014/main" id="{0DD69C5A-A544-44EA-8205-883ADD747C7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22" name="Arc 1521">
              <a:extLst>
                <a:ext uri="{FF2B5EF4-FFF2-40B4-BE49-F238E27FC236}">
                  <a16:creationId xmlns:a16="http://schemas.microsoft.com/office/drawing/2014/main" id="{8AB769D8-A3F5-4796-AAF0-C4FE1118E4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3" name="Straight Connector 1522">
              <a:extLst>
                <a:ext uri="{FF2B5EF4-FFF2-40B4-BE49-F238E27FC236}">
                  <a16:creationId xmlns:a16="http://schemas.microsoft.com/office/drawing/2014/main" id="{B03B0D8D-4B1E-4843-A697-721E2F90B47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9E156E36-4E64-4B38-B6B1-0F7C6FF19DC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25" name="Oval 1524">
              <a:extLst>
                <a:ext uri="{FF2B5EF4-FFF2-40B4-BE49-F238E27FC236}">
                  <a16:creationId xmlns:a16="http://schemas.microsoft.com/office/drawing/2014/main" id="{A625FE37-0788-4DAA-93A0-072A3751B4C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6" name="Arc 1525">
              <a:extLst>
                <a:ext uri="{FF2B5EF4-FFF2-40B4-BE49-F238E27FC236}">
                  <a16:creationId xmlns:a16="http://schemas.microsoft.com/office/drawing/2014/main" id="{1022BD9F-05BB-478E-8C18-FE1121C2D7F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7" name="Arc 1526">
              <a:extLst>
                <a:ext uri="{FF2B5EF4-FFF2-40B4-BE49-F238E27FC236}">
                  <a16:creationId xmlns:a16="http://schemas.microsoft.com/office/drawing/2014/main" id="{FDF87841-0E21-4773-B84C-319D5A9EBD0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8" name="Arc 1527">
              <a:extLst>
                <a:ext uri="{FF2B5EF4-FFF2-40B4-BE49-F238E27FC236}">
                  <a16:creationId xmlns:a16="http://schemas.microsoft.com/office/drawing/2014/main" id="{008F6765-6AA3-4584-BEBE-680BC70F103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9" name="Arc 1528">
              <a:extLst>
                <a:ext uri="{FF2B5EF4-FFF2-40B4-BE49-F238E27FC236}">
                  <a16:creationId xmlns:a16="http://schemas.microsoft.com/office/drawing/2014/main" id="{89562781-68FC-4723-95CA-C2C7EC5A64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0" name="Straight Connector 1529">
              <a:extLst>
                <a:ext uri="{FF2B5EF4-FFF2-40B4-BE49-F238E27FC236}">
                  <a16:creationId xmlns:a16="http://schemas.microsoft.com/office/drawing/2014/main" id="{ACF61D42-0A34-4713-B21A-B2BBD1E8E49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7AB49514-CCEB-4556-9D41-3FA7CD70EE2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E31EBA32-E038-4F24-88A6-6D6D005981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33" name="Group 1532">
            <a:extLst>
              <a:ext uri="{FF2B5EF4-FFF2-40B4-BE49-F238E27FC236}">
                <a16:creationId xmlns:a16="http://schemas.microsoft.com/office/drawing/2014/main" id="{53492988-6F67-4BD8-AA2D-197BD78C815D}"/>
              </a:ext>
            </a:extLst>
          </p:cNvPr>
          <p:cNvGrpSpPr/>
          <p:nvPr/>
        </p:nvGrpSpPr>
        <p:grpSpPr>
          <a:xfrm rot="2540802">
            <a:off x="11727099" y="1781175"/>
            <a:ext cx="544580" cy="346135"/>
            <a:chOff x="1459148" y="544749"/>
            <a:chExt cx="7412477" cy="5661498"/>
          </a:xfrm>
        </p:grpSpPr>
        <p:sp>
          <p:nvSpPr>
            <p:cNvPr id="1534" name="Arc 1533">
              <a:extLst>
                <a:ext uri="{FF2B5EF4-FFF2-40B4-BE49-F238E27FC236}">
                  <a16:creationId xmlns:a16="http://schemas.microsoft.com/office/drawing/2014/main" id="{8C7E82E5-F88F-448D-8205-F8B62D27D68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5" name="Straight Connector 1534">
              <a:extLst>
                <a:ext uri="{FF2B5EF4-FFF2-40B4-BE49-F238E27FC236}">
                  <a16:creationId xmlns:a16="http://schemas.microsoft.com/office/drawing/2014/main" id="{1E92BA00-1FF3-48DD-97C8-C3F738FD0297}"/>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36" name="Arc 1535">
              <a:extLst>
                <a:ext uri="{FF2B5EF4-FFF2-40B4-BE49-F238E27FC236}">
                  <a16:creationId xmlns:a16="http://schemas.microsoft.com/office/drawing/2014/main" id="{D70FB17F-6545-4CC4-A6F7-349BAA06BD1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7" name="Straight Connector 1536">
              <a:extLst>
                <a:ext uri="{FF2B5EF4-FFF2-40B4-BE49-F238E27FC236}">
                  <a16:creationId xmlns:a16="http://schemas.microsoft.com/office/drawing/2014/main" id="{BF0AA2C4-C89B-475E-A1DD-38F16861DD3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38" name="Straight Connector 1537">
              <a:extLst>
                <a:ext uri="{FF2B5EF4-FFF2-40B4-BE49-F238E27FC236}">
                  <a16:creationId xmlns:a16="http://schemas.microsoft.com/office/drawing/2014/main" id="{050D7507-F996-46C6-B633-883C2D67B24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39" name="Oval 1538">
              <a:extLst>
                <a:ext uri="{FF2B5EF4-FFF2-40B4-BE49-F238E27FC236}">
                  <a16:creationId xmlns:a16="http://schemas.microsoft.com/office/drawing/2014/main" id="{A0DDB356-DAA6-454F-BFE0-677E4A4E4FD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0" name="Arc 1539">
              <a:extLst>
                <a:ext uri="{FF2B5EF4-FFF2-40B4-BE49-F238E27FC236}">
                  <a16:creationId xmlns:a16="http://schemas.microsoft.com/office/drawing/2014/main" id="{42617CE3-9610-48E4-9A53-D6A3DD8F446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1" name="Arc 1540">
              <a:extLst>
                <a:ext uri="{FF2B5EF4-FFF2-40B4-BE49-F238E27FC236}">
                  <a16:creationId xmlns:a16="http://schemas.microsoft.com/office/drawing/2014/main" id="{9C173028-DEA7-4684-8BB9-6EF6240EFE4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2" name="Arc 1541">
              <a:extLst>
                <a:ext uri="{FF2B5EF4-FFF2-40B4-BE49-F238E27FC236}">
                  <a16:creationId xmlns:a16="http://schemas.microsoft.com/office/drawing/2014/main" id="{7196DC9B-6590-4A0C-8545-EFF060D6BFB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3" name="Arc 1542">
              <a:extLst>
                <a:ext uri="{FF2B5EF4-FFF2-40B4-BE49-F238E27FC236}">
                  <a16:creationId xmlns:a16="http://schemas.microsoft.com/office/drawing/2014/main" id="{521B0056-C154-4BE5-A3A6-FCA3A44FF12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4" name="Straight Connector 1543">
              <a:extLst>
                <a:ext uri="{FF2B5EF4-FFF2-40B4-BE49-F238E27FC236}">
                  <a16:creationId xmlns:a16="http://schemas.microsoft.com/office/drawing/2014/main" id="{44128685-BB50-4E51-BDDC-919DA8B5B19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D6CEDEE6-51A0-44AC-8873-753116187EC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46" name="Straight Connector 1545">
              <a:extLst>
                <a:ext uri="{FF2B5EF4-FFF2-40B4-BE49-F238E27FC236}">
                  <a16:creationId xmlns:a16="http://schemas.microsoft.com/office/drawing/2014/main" id="{35A30D8F-5092-48DC-85CB-7D61CB160A3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47" name="Group 1546">
            <a:extLst>
              <a:ext uri="{FF2B5EF4-FFF2-40B4-BE49-F238E27FC236}">
                <a16:creationId xmlns:a16="http://schemas.microsoft.com/office/drawing/2014/main" id="{0FB1DC77-3B37-41AC-86D0-D5D47FA1B798}"/>
              </a:ext>
            </a:extLst>
          </p:cNvPr>
          <p:cNvGrpSpPr/>
          <p:nvPr/>
        </p:nvGrpSpPr>
        <p:grpSpPr>
          <a:xfrm rot="2540802">
            <a:off x="11727099" y="2076450"/>
            <a:ext cx="544580" cy="346135"/>
            <a:chOff x="1459148" y="544749"/>
            <a:chExt cx="7412477" cy="5661498"/>
          </a:xfrm>
        </p:grpSpPr>
        <p:sp>
          <p:nvSpPr>
            <p:cNvPr id="1548" name="Arc 1547">
              <a:extLst>
                <a:ext uri="{FF2B5EF4-FFF2-40B4-BE49-F238E27FC236}">
                  <a16:creationId xmlns:a16="http://schemas.microsoft.com/office/drawing/2014/main" id="{F091AD4E-58CF-4B1B-88EF-ABFAA6E057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9" name="Straight Connector 1548">
              <a:extLst>
                <a:ext uri="{FF2B5EF4-FFF2-40B4-BE49-F238E27FC236}">
                  <a16:creationId xmlns:a16="http://schemas.microsoft.com/office/drawing/2014/main" id="{7EF339C6-F2F3-4224-870D-DE2EB8572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50" name="Arc 1549">
              <a:extLst>
                <a:ext uri="{FF2B5EF4-FFF2-40B4-BE49-F238E27FC236}">
                  <a16:creationId xmlns:a16="http://schemas.microsoft.com/office/drawing/2014/main" id="{E36BF0FA-FB31-4881-A30E-965BA05BFCD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1" name="Straight Connector 1550">
              <a:extLst>
                <a:ext uri="{FF2B5EF4-FFF2-40B4-BE49-F238E27FC236}">
                  <a16:creationId xmlns:a16="http://schemas.microsoft.com/office/drawing/2014/main" id="{9FDCAA69-8365-48E3-B16E-E26A92B08F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52" name="Straight Connector 1551">
              <a:extLst>
                <a:ext uri="{FF2B5EF4-FFF2-40B4-BE49-F238E27FC236}">
                  <a16:creationId xmlns:a16="http://schemas.microsoft.com/office/drawing/2014/main" id="{DF8682CD-F9B6-43AF-8844-0C9B329583E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53" name="Oval 1552">
              <a:extLst>
                <a:ext uri="{FF2B5EF4-FFF2-40B4-BE49-F238E27FC236}">
                  <a16:creationId xmlns:a16="http://schemas.microsoft.com/office/drawing/2014/main" id="{A3300494-5591-4480-99D2-D0EFC3015F6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4" name="Arc 1553">
              <a:extLst>
                <a:ext uri="{FF2B5EF4-FFF2-40B4-BE49-F238E27FC236}">
                  <a16:creationId xmlns:a16="http://schemas.microsoft.com/office/drawing/2014/main" id="{AA2C0382-27E8-45A2-A6C9-10E382EEDC6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5" name="Arc 1554">
              <a:extLst>
                <a:ext uri="{FF2B5EF4-FFF2-40B4-BE49-F238E27FC236}">
                  <a16:creationId xmlns:a16="http://schemas.microsoft.com/office/drawing/2014/main" id="{1828DF3B-27D5-4141-BA50-B909A4FB4B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6" name="Arc 1555">
              <a:extLst>
                <a:ext uri="{FF2B5EF4-FFF2-40B4-BE49-F238E27FC236}">
                  <a16:creationId xmlns:a16="http://schemas.microsoft.com/office/drawing/2014/main" id="{F173B51A-7D82-4BCE-BF50-ADDCC9565CF7}"/>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7" name="Arc 1556">
              <a:extLst>
                <a:ext uri="{FF2B5EF4-FFF2-40B4-BE49-F238E27FC236}">
                  <a16:creationId xmlns:a16="http://schemas.microsoft.com/office/drawing/2014/main" id="{B908B3A7-8F92-4D7A-AB0D-084A6727CDA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8" name="Straight Connector 1557">
              <a:extLst>
                <a:ext uri="{FF2B5EF4-FFF2-40B4-BE49-F238E27FC236}">
                  <a16:creationId xmlns:a16="http://schemas.microsoft.com/office/drawing/2014/main" id="{11612870-5573-4CBC-B9BB-B2AA253F261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D9177CAE-E2AB-4081-8213-19FFB666A8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60" name="Straight Connector 1559">
              <a:extLst>
                <a:ext uri="{FF2B5EF4-FFF2-40B4-BE49-F238E27FC236}">
                  <a16:creationId xmlns:a16="http://schemas.microsoft.com/office/drawing/2014/main" id="{3111AD2E-3FD2-4C0A-A21B-8101001F913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61" name="Group 1560">
            <a:extLst>
              <a:ext uri="{FF2B5EF4-FFF2-40B4-BE49-F238E27FC236}">
                <a16:creationId xmlns:a16="http://schemas.microsoft.com/office/drawing/2014/main" id="{1A790E78-AB38-4AAE-A106-CF992539A62E}"/>
              </a:ext>
            </a:extLst>
          </p:cNvPr>
          <p:cNvGrpSpPr/>
          <p:nvPr/>
        </p:nvGrpSpPr>
        <p:grpSpPr>
          <a:xfrm rot="2540802">
            <a:off x="11727099" y="2371725"/>
            <a:ext cx="544580" cy="346135"/>
            <a:chOff x="1459148" y="544749"/>
            <a:chExt cx="7412477" cy="5661498"/>
          </a:xfrm>
        </p:grpSpPr>
        <p:sp>
          <p:nvSpPr>
            <p:cNvPr id="1562" name="Arc 1561">
              <a:extLst>
                <a:ext uri="{FF2B5EF4-FFF2-40B4-BE49-F238E27FC236}">
                  <a16:creationId xmlns:a16="http://schemas.microsoft.com/office/drawing/2014/main" id="{5726D7C0-6734-4DBD-A92B-85D2D8C99ED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3" name="Straight Connector 1562">
              <a:extLst>
                <a:ext uri="{FF2B5EF4-FFF2-40B4-BE49-F238E27FC236}">
                  <a16:creationId xmlns:a16="http://schemas.microsoft.com/office/drawing/2014/main" id="{2621920C-9748-4C50-824F-D9B46661CD6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64" name="Arc 1563">
              <a:extLst>
                <a:ext uri="{FF2B5EF4-FFF2-40B4-BE49-F238E27FC236}">
                  <a16:creationId xmlns:a16="http://schemas.microsoft.com/office/drawing/2014/main" id="{91952DDB-6B59-41D9-B3D7-6412E01F605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5" name="Straight Connector 1564">
              <a:extLst>
                <a:ext uri="{FF2B5EF4-FFF2-40B4-BE49-F238E27FC236}">
                  <a16:creationId xmlns:a16="http://schemas.microsoft.com/office/drawing/2014/main" id="{2CFAC249-B208-4055-B5EA-3D8C1E63024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66" name="Straight Connector 1565">
              <a:extLst>
                <a:ext uri="{FF2B5EF4-FFF2-40B4-BE49-F238E27FC236}">
                  <a16:creationId xmlns:a16="http://schemas.microsoft.com/office/drawing/2014/main" id="{27B352C2-00D2-4358-BC7C-E149D8748F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67" name="Oval 1566">
              <a:extLst>
                <a:ext uri="{FF2B5EF4-FFF2-40B4-BE49-F238E27FC236}">
                  <a16:creationId xmlns:a16="http://schemas.microsoft.com/office/drawing/2014/main" id="{CE772610-2EE4-4065-B29F-7C87E0810A6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8" name="Arc 1567">
              <a:extLst>
                <a:ext uri="{FF2B5EF4-FFF2-40B4-BE49-F238E27FC236}">
                  <a16:creationId xmlns:a16="http://schemas.microsoft.com/office/drawing/2014/main" id="{D1F8B226-999F-4831-82FC-CE2412BBAAD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9" name="Arc 1568">
              <a:extLst>
                <a:ext uri="{FF2B5EF4-FFF2-40B4-BE49-F238E27FC236}">
                  <a16:creationId xmlns:a16="http://schemas.microsoft.com/office/drawing/2014/main" id="{5F2A92AD-1DCE-4588-A800-48CD1A31D77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0" name="Arc 1569">
              <a:extLst>
                <a:ext uri="{FF2B5EF4-FFF2-40B4-BE49-F238E27FC236}">
                  <a16:creationId xmlns:a16="http://schemas.microsoft.com/office/drawing/2014/main" id="{82B9D767-16A5-41EA-BDF8-3CCFDC403F4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1" name="Arc 1570">
              <a:extLst>
                <a:ext uri="{FF2B5EF4-FFF2-40B4-BE49-F238E27FC236}">
                  <a16:creationId xmlns:a16="http://schemas.microsoft.com/office/drawing/2014/main" id="{D291B261-CE35-4AB6-8394-FDBFB826EE2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2" name="Straight Connector 1571">
              <a:extLst>
                <a:ext uri="{FF2B5EF4-FFF2-40B4-BE49-F238E27FC236}">
                  <a16:creationId xmlns:a16="http://schemas.microsoft.com/office/drawing/2014/main" id="{5681A2DF-6CE0-4218-A30F-3616D1E7317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97CB5627-C4D3-4E1D-9F86-4B4DB556E21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F0DBCA09-AAFD-4FA7-BDAB-6B116021BF5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75" name="Group 1574">
            <a:extLst>
              <a:ext uri="{FF2B5EF4-FFF2-40B4-BE49-F238E27FC236}">
                <a16:creationId xmlns:a16="http://schemas.microsoft.com/office/drawing/2014/main" id="{0E105BB9-E8F4-4047-BE33-1CF342CCBCA7}"/>
              </a:ext>
            </a:extLst>
          </p:cNvPr>
          <p:cNvGrpSpPr/>
          <p:nvPr/>
        </p:nvGrpSpPr>
        <p:grpSpPr>
          <a:xfrm rot="2540802">
            <a:off x="11727099" y="2667000"/>
            <a:ext cx="544580" cy="346135"/>
            <a:chOff x="1459148" y="544749"/>
            <a:chExt cx="7412477" cy="5661498"/>
          </a:xfrm>
        </p:grpSpPr>
        <p:sp>
          <p:nvSpPr>
            <p:cNvPr id="1576" name="Arc 1575">
              <a:extLst>
                <a:ext uri="{FF2B5EF4-FFF2-40B4-BE49-F238E27FC236}">
                  <a16:creationId xmlns:a16="http://schemas.microsoft.com/office/drawing/2014/main" id="{9A592759-C019-4F1A-81E1-F627D40813C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7" name="Straight Connector 1576">
              <a:extLst>
                <a:ext uri="{FF2B5EF4-FFF2-40B4-BE49-F238E27FC236}">
                  <a16:creationId xmlns:a16="http://schemas.microsoft.com/office/drawing/2014/main" id="{64093164-CC8D-46A8-851C-EB5B253899C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78" name="Arc 1577">
              <a:extLst>
                <a:ext uri="{FF2B5EF4-FFF2-40B4-BE49-F238E27FC236}">
                  <a16:creationId xmlns:a16="http://schemas.microsoft.com/office/drawing/2014/main" id="{4505E4B8-5A3C-44E1-A3F9-C14DE0BB655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9" name="Straight Connector 1578">
              <a:extLst>
                <a:ext uri="{FF2B5EF4-FFF2-40B4-BE49-F238E27FC236}">
                  <a16:creationId xmlns:a16="http://schemas.microsoft.com/office/drawing/2014/main" id="{90F5F312-B92A-4718-909A-12748A7CC9C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4708FA0A-D33B-4381-AAA8-B56B0399087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81" name="Oval 1580">
              <a:extLst>
                <a:ext uri="{FF2B5EF4-FFF2-40B4-BE49-F238E27FC236}">
                  <a16:creationId xmlns:a16="http://schemas.microsoft.com/office/drawing/2014/main" id="{62345E59-7FBA-466B-B835-FFE55DC58A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2" name="Arc 1581">
              <a:extLst>
                <a:ext uri="{FF2B5EF4-FFF2-40B4-BE49-F238E27FC236}">
                  <a16:creationId xmlns:a16="http://schemas.microsoft.com/office/drawing/2014/main" id="{7D5B255B-A1A5-45A7-9C32-551935CF0AA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3" name="Arc 1582">
              <a:extLst>
                <a:ext uri="{FF2B5EF4-FFF2-40B4-BE49-F238E27FC236}">
                  <a16:creationId xmlns:a16="http://schemas.microsoft.com/office/drawing/2014/main" id="{C720AF7A-9AC5-4E7B-A121-15825A27E61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4" name="Arc 1583">
              <a:extLst>
                <a:ext uri="{FF2B5EF4-FFF2-40B4-BE49-F238E27FC236}">
                  <a16:creationId xmlns:a16="http://schemas.microsoft.com/office/drawing/2014/main" id="{56E6E14A-40B5-4977-AE3D-0E0948556C8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5" name="Arc 1584">
              <a:extLst>
                <a:ext uri="{FF2B5EF4-FFF2-40B4-BE49-F238E27FC236}">
                  <a16:creationId xmlns:a16="http://schemas.microsoft.com/office/drawing/2014/main" id="{6D956883-5701-445E-A5F6-44D464C2DE9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6" name="Straight Connector 1585">
              <a:extLst>
                <a:ext uri="{FF2B5EF4-FFF2-40B4-BE49-F238E27FC236}">
                  <a16:creationId xmlns:a16="http://schemas.microsoft.com/office/drawing/2014/main" id="{EF3467D4-1131-49DC-9963-61206A3455E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59C91BC1-D180-4EBA-8ED8-2AFC1726C66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88" name="Straight Connector 1587">
              <a:extLst>
                <a:ext uri="{FF2B5EF4-FFF2-40B4-BE49-F238E27FC236}">
                  <a16:creationId xmlns:a16="http://schemas.microsoft.com/office/drawing/2014/main" id="{8A444E6D-0A13-4113-B7D7-30F559CB0FC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89" name="Group 1588">
            <a:extLst>
              <a:ext uri="{FF2B5EF4-FFF2-40B4-BE49-F238E27FC236}">
                <a16:creationId xmlns:a16="http://schemas.microsoft.com/office/drawing/2014/main" id="{3C95979D-8EEF-40AD-9914-9534C499BD63}"/>
              </a:ext>
            </a:extLst>
          </p:cNvPr>
          <p:cNvGrpSpPr/>
          <p:nvPr/>
        </p:nvGrpSpPr>
        <p:grpSpPr>
          <a:xfrm rot="2540802">
            <a:off x="11727099" y="2962275"/>
            <a:ext cx="544580" cy="346135"/>
            <a:chOff x="1459148" y="544749"/>
            <a:chExt cx="7412477" cy="5661498"/>
          </a:xfrm>
        </p:grpSpPr>
        <p:sp>
          <p:nvSpPr>
            <p:cNvPr id="1590" name="Arc 1589">
              <a:extLst>
                <a:ext uri="{FF2B5EF4-FFF2-40B4-BE49-F238E27FC236}">
                  <a16:creationId xmlns:a16="http://schemas.microsoft.com/office/drawing/2014/main" id="{EA65D0DB-49E4-4886-A40C-85E65F730FD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1" name="Straight Connector 1590">
              <a:extLst>
                <a:ext uri="{FF2B5EF4-FFF2-40B4-BE49-F238E27FC236}">
                  <a16:creationId xmlns:a16="http://schemas.microsoft.com/office/drawing/2014/main" id="{1EC7ACC4-F80A-4F01-9CC6-D2D0CE836DD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92" name="Arc 1591">
              <a:extLst>
                <a:ext uri="{FF2B5EF4-FFF2-40B4-BE49-F238E27FC236}">
                  <a16:creationId xmlns:a16="http://schemas.microsoft.com/office/drawing/2014/main" id="{3CFB8881-1AC1-49CC-AF42-E7400638ED1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3" name="Straight Connector 1592">
              <a:extLst>
                <a:ext uri="{FF2B5EF4-FFF2-40B4-BE49-F238E27FC236}">
                  <a16:creationId xmlns:a16="http://schemas.microsoft.com/office/drawing/2014/main" id="{14695F27-7560-4D5E-96AE-A2C8671995B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F5B02FFF-D966-4494-8510-64D14D4710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95" name="Oval 1594">
              <a:extLst>
                <a:ext uri="{FF2B5EF4-FFF2-40B4-BE49-F238E27FC236}">
                  <a16:creationId xmlns:a16="http://schemas.microsoft.com/office/drawing/2014/main" id="{26704277-C8A1-4921-89D5-57C30431512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6" name="Arc 1595">
              <a:extLst>
                <a:ext uri="{FF2B5EF4-FFF2-40B4-BE49-F238E27FC236}">
                  <a16:creationId xmlns:a16="http://schemas.microsoft.com/office/drawing/2014/main" id="{A69133BB-3B17-457A-A934-F35249E9418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7" name="Arc 1596">
              <a:extLst>
                <a:ext uri="{FF2B5EF4-FFF2-40B4-BE49-F238E27FC236}">
                  <a16:creationId xmlns:a16="http://schemas.microsoft.com/office/drawing/2014/main" id="{7F9B3199-1C92-43AF-9A58-7F39F7234A7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8" name="Arc 1597">
              <a:extLst>
                <a:ext uri="{FF2B5EF4-FFF2-40B4-BE49-F238E27FC236}">
                  <a16:creationId xmlns:a16="http://schemas.microsoft.com/office/drawing/2014/main" id="{38BC265C-938E-4493-8592-A35AC2778EF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9" name="Arc 1598">
              <a:extLst>
                <a:ext uri="{FF2B5EF4-FFF2-40B4-BE49-F238E27FC236}">
                  <a16:creationId xmlns:a16="http://schemas.microsoft.com/office/drawing/2014/main" id="{89C1A04E-D544-4648-B499-CFFCBE57FDC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0" name="Straight Connector 1599">
              <a:extLst>
                <a:ext uri="{FF2B5EF4-FFF2-40B4-BE49-F238E27FC236}">
                  <a16:creationId xmlns:a16="http://schemas.microsoft.com/office/drawing/2014/main" id="{9236C07C-5866-478D-A531-64DFC6543D8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9CDB3294-0774-4B39-BAF3-4FE772C7AAE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02" name="Straight Connector 1601">
              <a:extLst>
                <a:ext uri="{FF2B5EF4-FFF2-40B4-BE49-F238E27FC236}">
                  <a16:creationId xmlns:a16="http://schemas.microsoft.com/office/drawing/2014/main" id="{012E1F2D-C042-49E1-8B7F-CBDB3AB277F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03" name="Group 1602">
            <a:extLst>
              <a:ext uri="{FF2B5EF4-FFF2-40B4-BE49-F238E27FC236}">
                <a16:creationId xmlns:a16="http://schemas.microsoft.com/office/drawing/2014/main" id="{93032D3E-4A90-405A-A09B-48AFD3346D98}"/>
              </a:ext>
            </a:extLst>
          </p:cNvPr>
          <p:cNvGrpSpPr/>
          <p:nvPr/>
        </p:nvGrpSpPr>
        <p:grpSpPr>
          <a:xfrm rot="2540802">
            <a:off x="11727099" y="3257550"/>
            <a:ext cx="544580" cy="346135"/>
            <a:chOff x="1459148" y="544749"/>
            <a:chExt cx="7412477" cy="5661498"/>
          </a:xfrm>
        </p:grpSpPr>
        <p:sp>
          <p:nvSpPr>
            <p:cNvPr id="1604" name="Arc 1603">
              <a:extLst>
                <a:ext uri="{FF2B5EF4-FFF2-40B4-BE49-F238E27FC236}">
                  <a16:creationId xmlns:a16="http://schemas.microsoft.com/office/drawing/2014/main" id="{6D7C22C2-D66E-464D-AF42-0FEB2ECCD0D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5" name="Straight Connector 1604">
              <a:extLst>
                <a:ext uri="{FF2B5EF4-FFF2-40B4-BE49-F238E27FC236}">
                  <a16:creationId xmlns:a16="http://schemas.microsoft.com/office/drawing/2014/main" id="{3EC1C2A3-C7E9-4295-949B-E97E46191D2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06" name="Arc 1605">
              <a:extLst>
                <a:ext uri="{FF2B5EF4-FFF2-40B4-BE49-F238E27FC236}">
                  <a16:creationId xmlns:a16="http://schemas.microsoft.com/office/drawing/2014/main" id="{C162F659-043D-4839-8411-16572668BD9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7" name="Straight Connector 1606">
              <a:extLst>
                <a:ext uri="{FF2B5EF4-FFF2-40B4-BE49-F238E27FC236}">
                  <a16:creationId xmlns:a16="http://schemas.microsoft.com/office/drawing/2014/main" id="{492F8272-33EC-4959-ADED-8523C689237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08" name="Straight Connector 1607">
              <a:extLst>
                <a:ext uri="{FF2B5EF4-FFF2-40B4-BE49-F238E27FC236}">
                  <a16:creationId xmlns:a16="http://schemas.microsoft.com/office/drawing/2014/main" id="{FFAA32C3-5D0E-4ED9-9CE5-B6268882FDC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09" name="Oval 1608">
              <a:extLst>
                <a:ext uri="{FF2B5EF4-FFF2-40B4-BE49-F238E27FC236}">
                  <a16:creationId xmlns:a16="http://schemas.microsoft.com/office/drawing/2014/main" id="{EC77CFF1-8C3F-4646-A137-F3D430E55AE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0" name="Arc 1609">
              <a:extLst>
                <a:ext uri="{FF2B5EF4-FFF2-40B4-BE49-F238E27FC236}">
                  <a16:creationId xmlns:a16="http://schemas.microsoft.com/office/drawing/2014/main" id="{D36DAB48-754D-4234-A719-C48166F9EA69}"/>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1" name="Arc 1610">
              <a:extLst>
                <a:ext uri="{FF2B5EF4-FFF2-40B4-BE49-F238E27FC236}">
                  <a16:creationId xmlns:a16="http://schemas.microsoft.com/office/drawing/2014/main" id="{202834B3-CF50-46D3-873A-1F5538707B4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2" name="Arc 1611">
              <a:extLst>
                <a:ext uri="{FF2B5EF4-FFF2-40B4-BE49-F238E27FC236}">
                  <a16:creationId xmlns:a16="http://schemas.microsoft.com/office/drawing/2014/main" id="{0920D09B-C700-4FF5-A0B6-83E2E4036BE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3" name="Arc 1612">
              <a:extLst>
                <a:ext uri="{FF2B5EF4-FFF2-40B4-BE49-F238E27FC236}">
                  <a16:creationId xmlns:a16="http://schemas.microsoft.com/office/drawing/2014/main" id="{866E2D18-6AA6-43E2-B06F-C37D1CF418F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4" name="Straight Connector 1613">
              <a:extLst>
                <a:ext uri="{FF2B5EF4-FFF2-40B4-BE49-F238E27FC236}">
                  <a16:creationId xmlns:a16="http://schemas.microsoft.com/office/drawing/2014/main" id="{056CE4C1-1455-42A1-B1E3-36003BAF47F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CE9CE5CA-BE38-4EF5-839A-5B07A8C1D39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16" name="Straight Connector 1615">
              <a:extLst>
                <a:ext uri="{FF2B5EF4-FFF2-40B4-BE49-F238E27FC236}">
                  <a16:creationId xmlns:a16="http://schemas.microsoft.com/office/drawing/2014/main" id="{A30AD7BF-1667-4AAD-B126-14E56791B38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17" name="Group 1616">
            <a:extLst>
              <a:ext uri="{FF2B5EF4-FFF2-40B4-BE49-F238E27FC236}">
                <a16:creationId xmlns:a16="http://schemas.microsoft.com/office/drawing/2014/main" id="{0DA12B6F-378A-4CE1-B01B-4B5BF8BC0363}"/>
              </a:ext>
            </a:extLst>
          </p:cNvPr>
          <p:cNvGrpSpPr/>
          <p:nvPr/>
        </p:nvGrpSpPr>
        <p:grpSpPr>
          <a:xfrm rot="2540802">
            <a:off x="11727099" y="3552825"/>
            <a:ext cx="544580" cy="346135"/>
            <a:chOff x="1459148" y="544749"/>
            <a:chExt cx="7412477" cy="5661498"/>
          </a:xfrm>
        </p:grpSpPr>
        <p:sp>
          <p:nvSpPr>
            <p:cNvPr id="1618" name="Arc 1617">
              <a:extLst>
                <a:ext uri="{FF2B5EF4-FFF2-40B4-BE49-F238E27FC236}">
                  <a16:creationId xmlns:a16="http://schemas.microsoft.com/office/drawing/2014/main" id="{3644BFB7-638E-4185-A8AD-9859F17EDFB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9" name="Straight Connector 1618">
              <a:extLst>
                <a:ext uri="{FF2B5EF4-FFF2-40B4-BE49-F238E27FC236}">
                  <a16:creationId xmlns:a16="http://schemas.microsoft.com/office/drawing/2014/main" id="{2F147D21-2ECE-45E0-BDAD-FF32B5B32AF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20" name="Arc 1619">
              <a:extLst>
                <a:ext uri="{FF2B5EF4-FFF2-40B4-BE49-F238E27FC236}">
                  <a16:creationId xmlns:a16="http://schemas.microsoft.com/office/drawing/2014/main" id="{F527C236-B25E-4BE9-BDD8-1CF9938B883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1" name="Straight Connector 1620">
              <a:extLst>
                <a:ext uri="{FF2B5EF4-FFF2-40B4-BE49-F238E27FC236}">
                  <a16:creationId xmlns:a16="http://schemas.microsoft.com/office/drawing/2014/main" id="{1B33D8B4-AA08-418E-A928-9503D7EC235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22" name="Straight Connector 1621">
              <a:extLst>
                <a:ext uri="{FF2B5EF4-FFF2-40B4-BE49-F238E27FC236}">
                  <a16:creationId xmlns:a16="http://schemas.microsoft.com/office/drawing/2014/main" id="{0CA92EF4-8F1C-46A5-95E4-313810D5BC4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23" name="Oval 1622">
              <a:extLst>
                <a:ext uri="{FF2B5EF4-FFF2-40B4-BE49-F238E27FC236}">
                  <a16:creationId xmlns:a16="http://schemas.microsoft.com/office/drawing/2014/main" id="{ABB24505-6956-4F7F-9999-EF0414EC730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4" name="Arc 1623">
              <a:extLst>
                <a:ext uri="{FF2B5EF4-FFF2-40B4-BE49-F238E27FC236}">
                  <a16:creationId xmlns:a16="http://schemas.microsoft.com/office/drawing/2014/main" id="{E06F186A-CE3C-4BF2-89BF-445CFCD98E9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5" name="Arc 1624">
              <a:extLst>
                <a:ext uri="{FF2B5EF4-FFF2-40B4-BE49-F238E27FC236}">
                  <a16:creationId xmlns:a16="http://schemas.microsoft.com/office/drawing/2014/main" id="{CB1AE16A-0C52-4EA5-A6D8-7A2FA46DA8C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6" name="Arc 1625">
              <a:extLst>
                <a:ext uri="{FF2B5EF4-FFF2-40B4-BE49-F238E27FC236}">
                  <a16:creationId xmlns:a16="http://schemas.microsoft.com/office/drawing/2014/main" id="{95585B02-97CF-4712-A08F-E68FAD5B2DB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7" name="Arc 1626">
              <a:extLst>
                <a:ext uri="{FF2B5EF4-FFF2-40B4-BE49-F238E27FC236}">
                  <a16:creationId xmlns:a16="http://schemas.microsoft.com/office/drawing/2014/main" id="{AED8FF6A-35EE-4328-9844-BBFBC6CC7FD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8" name="Straight Connector 1627">
              <a:extLst>
                <a:ext uri="{FF2B5EF4-FFF2-40B4-BE49-F238E27FC236}">
                  <a16:creationId xmlns:a16="http://schemas.microsoft.com/office/drawing/2014/main" id="{ECC7831B-E74E-4CF3-9559-3B1D5ECC78A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1D69431A-8A97-4121-B664-34AD89D4991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30" name="Straight Connector 1629">
              <a:extLst>
                <a:ext uri="{FF2B5EF4-FFF2-40B4-BE49-F238E27FC236}">
                  <a16:creationId xmlns:a16="http://schemas.microsoft.com/office/drawing/2014/main" id="{A2269E6D-1998-4FBD-A460-F8FCC5A19A0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31" name="Group 1630">
            <a:extLst>
              <a:ext uri="{FF2B5EF4-FFF2-40B4-BE49-F238E27FC236}">
                <a16:creationId xmlns:a16="http://schemas.microsoft.com/office/drawing/2014/main" id="{FAA6EEFB-B07C-409C-933E-0A182E3912AE}"/>
              </a:ext>
            </a:extLst>
          </p:cNvPr>
          <p:cNvGrpSpPr/>
          <p:nvPr/>
        </p:nvGrpSpPr>
        <p:grpSpPr>
          <a:xfrm rot="2540802">
            <a:off x="11727099" y="3848100"/>
            <a:ext cx="544580" cy="346135"/>
            <a:chOff x="1459148" y="544749"/>
            <a:chExt cx="7412477" cy="5661498"/>
          </a:xfrm>
        </p:grpSpPr>
        <p:sp>
          <p:nvSpPr>
            <p:cNvPr id="1632" name="Arc 1631">
              <a:extLst>
                <a:ext uri="{FF2B5EF4-FFF2-40B4-BE49-F238E27FC236}">
                  <a16:creationId xmlns:a16="http://schemas.microsoft.com/office/drawing/2014/main" id="{6A4CA15D-3117-4147-9D5D-1A6A85A50A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3" name="Straight Connector 1632">
              <a:extLst>
                <a:ext uri="{FF2B5EF4-FFF2-40B4-BE49-F238E27FC236}">
                  <a16:creationId xmlns:a16="http://schemas.microsoft.com/office/drawing/2014/main" id="{0AF29809-0BF5-400D-8F89-CA5957F8263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34" name="Arc 1633">
              <a:extLst>
                <a:ext uri="{FF2B5EF4-FFF2-40B4-BE49-F238E27FC236}">
                  <a16:creationId xmlns:a16="http://schemas.microsoft.com/office/drawing/2014/main" id="{714A21CE-FEC0-44C7-AE2B-A8D90352447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5" name="Straight Connector 1634">
              <a:extLst>
                <a:ext uri="{FF2B5EF4-FFF2-40B4-BE49-F238E27FC236}">
                  <a16:creationId xmlns:a16="http://schemas.microsoft.com/office/drawing/2014/main" id="{C316D550-91D7-4704-B532-578A1E9979E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36" name="Straight Connector 1635">
              <a:extLst>
                <a:ext uri="{FF2B5EF4-FFF2-40B4-BE49-F238E27FC236}">
                  <a16:creationId xmlns:a16="http://schemas.microsoft.com/office/drawing/2014/main" id="{E13346DE-73BD-4FB1-B2F2-DB050C8DDC3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37" name="Oval 1636">
              <a:extLst>
                <a:ext uri="{FF2B5EF4-FFF2-40B4-BE49-F238E27FC236}">
                  <a16:creationId xmlns:a16="http://schemas.microsoft.com/office/drawing/2014/main" id="{4A0621BC-B3DC-4EA9-8D99-16F161243F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8" name="Arc 1637">
              <a:extLst>
                <a:ext uri="{FF2B5EF4-FFF2-40B4-BE49-F238E27FC236}">
                  <a16:creationId xmlns:a16="http://schemas.microsoft.com/office/drawing/2014/main" id="{4751FEBA-1932-4B2B-B33A-5BA29BA0A92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9" name="Arc 1638">
              <a:extLst>
                <a:ext uri="{FF2B5EF4-FFF2-40B4-BE49-F238E27FC236}">
                  <a16:creationId xmlns:a16="http://schemas.microsoft.com/office/drawing/2014/main" id="{921AD674-78E3-4F65-A65A-90DC3EBB508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0" name="Arc 1639">
              <a:extLst>
                <a:ext uri="{FF2B5EF4-FFF2-40B4-BE49-F238E27FC236}">
                  <a16:creationId xmlns:a16="http://schemas.microsoft.com/office/drawing/2014/main" id="{553F3A44-F7B2-49B3-8B99-6FD0782329E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1" name="Arc 1640">
              <a:extLst>
                <a:ext uri="{FF2B5EF4-FFF2-40B4-BE49-F238E27FC236}">
                  <a16:creationId xmlns:a16="http://schemas.microsoft.com/office/drawing/2014/main" id="{99A4DF17-1FAE-40D8-B451-07839CCC723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2" name="Straight Connector 1641">
              <a:extLst>
                <a:ext uri="{FF2B5EF4-FFF2-40B4-BE49-F238E27FC236}">
                  <a16:creationId xmlns:a16="http://schemas.microsoft.com/office/drawing/2014/main" id="{BD5F1474-9A6A-4D97-ADED-952B11ADFED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2296B899-D929-4B4B-B61E-AB6902E7782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44" name="Straight Connector 1643">
              <a:extLst>
                <a:ext uri="{FF2B5EF4-FFF2-40B4-BE49-F238E27FC236}">
                  <a16:creationId xmlns:a16="http://schemas.microsoft.com/office/drawing/2014/main" id="{9F54F26D-47E5-4D1E-9164-55A31684153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45" name="Group 1644">
            <a:extLst>
              <a:ext uri="{FF2B5EF4-FFF2-40B4-BE49-F238E27FC236}">
                <a16:creationId xmlns:a16="http://schemas.microsoft.com/office/drawing/2014/main" id="{E530AABA-D9CC-42B7-B5AE-8D316B4BC4AC}"/>
              </a:ext>
            </a:extLst>
          </p:cNvPr>
          <p:cNvGrpSpPr/>
          <p:nvPr/>
        </p:nvGrpSpPr>
        <p:grpSpPr>
          <a:xfrm rot="2540802">
            <a:off x="11727099" y="4143375"/>
            <a:ext cx="544580" cy="346135"/>
            <a:chOff x="1459148" y="544749"/>
            <a:chExt cx="7412477" cy="5661498"/>
          </a:xfrm>
        </p:grpSpPr>
        <p:sp>
          <p:nvSpPr>
            <p:cNvPr id="1646" name="Arc 1645">
              <a:extLst>
                <a:ext uri="{FF2B5EF4-FFF2-40B4-BE49-F238E27FC236}">
                  <a16:creationId xmlns:a16="http://schemas.microsoft.com/office/drawing/2014/main" id="{25B0C22B-6870-4925-A75F-22CBB0FD3E3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7" name="Straight Connector 1646">
              <a:extLst>
                <a:ext uri="{FF2B5EF4-FFF2-40B4-BE49-F238E27FC236}">
                  <a16:creationId xmlns:a16="http://schemas.microsoft.com/office/drawing/2014/main" id="{E316DBBE-25AB-466E-A9AB-025CE45631B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48" name="Arc 1647">
              <a:extLst>
                <a:ext uri="{FF2B5EF4-FFF2-40B4-BE49-F238E27FC236}">
                  <a16:creationId xmlns:a16="http://schemas.microsoft.com/office/drawing/2014/main" id="{BA1628DE-EB6C-4B76-AD21-A422C44F36D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9" name="Straight Connector 1648">
              <a:extLst>
                <a:ext uri="{FF2B5EF4-FFF2-40B4-BE49-F238E27FC236}">
                  <a16:creationId xmlns:a16="http://schemas.microsoft.com/office/drawing/2014/main" id="{1DA95043-2012-4897-B873-535DF9E455C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59DF18EC-D58A-42E0-999A-6C59EDAF4C3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51" name="Oval 1650">
              <a:extLst>
                <a:ext uri="{FF2B5EF4-FFF2-40B4-BE49-F238E27FC236}">
                  <a16:creationId xmlns:a16="http://schemas.microsoft.com/office/drawing/2014/main" id="{0E28FCA7-FAEA-41A2-8C44-736D1C7350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2" name="Arc 1651">
              <a:extLst>
                <a:ext uri="{FF2B5EF4-FFF2-40B4-BE49-F238E27FC236}">
                  <a16:creationId xmlns:a16="http://schemas.microsoft.com/office/drawing/2014/main" id="{69F566D1-5D85-47FA-8F9F-CC55F9DF22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3" name="Arc 1652">
              <a:extLst>
                <a:ext uri="{FF2B5EF4-FFF2-40B4-BE49-F238E27FC236}">
                  <a16:creationId xmlns:a16="http://schemas.microsoft.com/office/drawing/2014/main" id="{F2A8C8F6-3248-4D8C-A51F-69C3354D2C3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4" name="Arc 1653">
              <a:extLst>
                <a:ext uri="{FF2B5EF4-FFF2-40B4-BE49-F238E27FC236}">
                  <a16:creationId xmlns:a16="http://schemas.microsoft.com/office/drawing/2014/main" id="{F3A58902-A40F-4B67-8E28-4A1AEAF88CD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5" name="Arc 1654">
              <a:extLst>
                <a:ext uri="{FF2B5EF4-FFF2-40B4-BE49-F238E27FC236}">
                  <a16:creationId xmlns:a16="http://schemas.microsoft.com/office/drawing/2014/main" id="{9650BCF3-C3C4-4F5F-B15A-EAB1088B8E4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6" name="Straight Connector 1655">
              <a:extLst>
                <a:ext uri="{FF2B5EF4-FFF2-40B4-BE49-F238E27FC236}">
                  <a16:creationId xmlns:a16="http://schemas.microsoft.com/office/drawing/2014/main" id="{36C136DB-CF97-4F23-A10C-835258CCC15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B71D1DEA-DD83-40D6-ACE6-4DBF6021557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2702B49B-CC8B-4DA6-A639-7B48216436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59" name="Group 1658">
            <a:extLst>
              <a:ext uri="{FF2B5EF4-FFF2-40B4-BE49-F238E27FC236}">
                <a16:creationId xmlns:a16="http://schemas.microsoft.com/office/drawing/2014/main" id="{CDF628FF-E402-411D-A130-731B6E1FB537}"/>
              </a:ext>
            </a:extLst>
          </p:cNvPr>
          <p:cNvGrpSpPr/>
          <p:nvPr/>
        </p:nvGrpSpPr>
        <p:grpSpPr>
          <a:xfrm rot="2540802">
            <a:off x="11727099" y="4438650"/>
            <a:ext cx="544580" cy="346135"/>
            <a:chOff x="1459148" y="544749"/>
            <a:chExt cx="7412477" cy="5661498"/>
          </a:xfrm>
        </p:grpSpPr>
        <p:sp>
          <p:nvSpPr>
            <p:cNvPr id="1660" name="Arc 1659">
              <a:extLst>
                <a:ext uri="{FF2B5EF4-FFF2-40B4-BE49-F238E27FC236}">
                  <a16:creationId xmlns:a16="http://schemas.microsoft.com/office/drawing/2014/main" id="{5A00BE9A-896C-43D7-AEC2-EDE3D0657120}"/>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1" name="Straight Connector 1660">
              <a:extLst>
                <a:ext uri="{FF2B5EF4-FFF2-40B4-BE49-F238E27FC236}">
                  <a16:creationId xmlns:a16="http://schemas.microsoft.com/office/drawing/2014/main" id="{C10F9989-84D6-40AC-853A-F3480EE771B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62" name="Arc 1661">
              <a:extLst>
                <a:ext uri="{FF2B5EF4-FFF2-40B4-BE49-F238E27FC236}">
                  <a16:creationId xmlns:a16="http://schemas.microsoft.com/office/drawing/2014/main" id="{7212C2BB-A847-4980-B4DB-7A6EB1055E1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3" name="Straight Connector 1662">
              <a:extLst>
                <a:ext uri="{FF2B5EF4-FFF2-40B4-BE49-F238E27FC236}">
                  <a16:creationId xmlns:a16="http://schemas.microsoft.com/office/drawing/2014/main" id="{1468D8C0-AC63-4390-8250-2B8F417AB226}"/>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64" name="Straight Connector 1663">
              <a:extLst>
                <a:ext uri="{FF2B5EF4-FFF2-40B4-BE49-F238E27FC236}">
                  <a16:creationId xmlns:a16="http://schemas.microsoft.com/office/drawing/2014/main" id="{71CBD4DC-EFD1-4A4E-81D0-90ADECD751A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65" name="Oval 1664">
              <a:extLst>
                <a:ext uri="{FF2B5EF4-FFF2-40B4-BE49-F238E27FC236}">
                  <a16:creationId xmlns:a16="http://schemas.microsoft.com/office/drawing/2014/main" id="{C5D4956F-87C4-4FB7-898D-38A0786504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6" name="Arc 1665">
              <a:extLst>
                <a:ext uri="{FF2B5EF4-FFF2-40B4-BE49-F238E27FC236}">
                  <a16:creationId xmlns:a16="http://schemas.microsoft.com/office/drawing/2014/main" id="{1A321F9D-8DC2-4552-96E2-669ABBABA97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7" name="Arc 1666">
              <a:extLst>
                <a:ext uri="{FF2B5EF4-FFF2-40B4-BE49-F238E27FC236}">
                  <a16:creationId xmlns:a16="http://schemas.microsoft.com/office/drawing/2014/main" id="{BD3EE61D-A212-457F-A803-8F4F82F58E5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8" name="Arc 1667">
              <a:extLst>
                <a:ext uri="{FF2B5EF4-FFF2-40B4-BE49-F238E27FC236}">
                  <a16:creationId xmlns:a16="http://schemas.microsoft.com/office/drawing/2014/main" id="{F09ECC8A-EA31-44A0-B006-65F999AF9ED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9" name="Arc 1668">
              <a:extLst>
                <a:ext uri="{FF2B5EF4-FFF2-40B4-BE49-F238E27FC236}">
                  <a16:creationId xmlns:a16="http://schemas.microsoft.com/office/drawing/2014/main" id="{51E781F0-EA93-4D3D-8CB2-80FBE0BCBB7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0" name="Straight Connector 1669">
              <a:extLst>
                <a:ext uri="{FF2B5EF4-FFF2-40B4-BE49-F238E27FC236}">
                  <a16:creationId xmlns:a16="http://schemas.microsoft.com/office/drawing/2014/main" id="{9679A8D5-94DB-43AF-8C66-D8FC3C2AACC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6AA0ECAB-9F20-4EAC-817A-75281E7752D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72" name="Straight Connector 1671">
              <a:extLst>
                <a:ext uri="{FF2B5EF4-FFF2-40B4-BE49-F238E27FC236}">
                  <a16:creationId xmlns:a16="http://schemas.microsoft.com/office/drawing/2014/main" id="{65567492-F8C5-488E-B2D6-B00C18C21A1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73" name="Group 1672">
            <a:extLst>
              <a:ext uri="{FF2B5EF4-FFF2-40B4-BE49-F238E27FC236}">
                <a16:creationId xmlns:a16="http://schemas.microsoft.com/office/drawing/2014/main" id="{E3B1EF2C-51D2-4A35-BC55-119AC0440002}"/>
              </a:ext>
            </a:extLst>
          </p:cNvPr>
          <p:cNvGrpSpPr/>
          <p:nvPr/>
        </p:nvGrpSpPr>
        <p:grpSpPr>
          <a:xfrm rot="2540802">
            <a:off x="11727099" y="4733925"/>
            <a:ext cx="544580" cy="346135"/>
            <a:chOff x="1459148" y="544749"/>
            <a:chExt cx="7412477" cy="5661498"/>
          </a:xfrm>
        </p:grpSpPr>
        <p:sp>
          <p:nvSpPr>
            <p:cNvPr id="1674" name="Arc 1673">
              <a:extLst>
                <a:ext uri="{FF2B5EF4-FFF2-40B4-BE49-F238E27FC236}">
                  <a16:creationId xmlns:a16="http://schemas.microsoft.com/office/drawing/2014/main" id="{324821B9-13A3-4B92-BABA-39871842C2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5" name="Straight Connector 1674">
              <a:extLst>
                <a:ext uri="{FF2B5EF4-FFF2-40B4-BE49-F238E27FC236}">
                  <a16:creationId xmlns:a16="http://schemas.microsoft.com/office/drawing/2014/main" id="{4EA64B59-9744-4EC7-A9DF-05C0643DB26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76" name="Arc 1675">
              <a:extLst>
                <a:ext uri="{FF2B5EF4-FFF2-40B4-BE49-F238E27FC236}">
                  <a16:creationId xmlns:a16="http://schemas.microsoft.com/office/drawing/2014/main" id="{6468493A-8A33-483E-948E-E382455AC32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7" name="Straight Connector 1676">
              <a:extLst>
                <a:ext uri="{FF2B5EF4-FFF2-40B4-BE49-F238E27FC236}">
                  <a16:creationId xmlns:a16="http://schemas.microsoft.com/office/drawing/2014/main" id="{A4EA3FCD-6962-4EAB-9EDB-47AA2A57FD4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78" name="Straight Connector 1677">
              <a:extLst>
                <a:ext uri="{FF2B5EF4-FFF2-40B4-BE49-F238E27FC236}">
                  <a16:creationId xmlns:a16="http://schemas.microsoft.com/office/drawing/2014/main" id="{F41A3748-7C2A-4E2F-A56C-2E17C93F7F7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79" name="Oval 1678">
              <a:extLst>
                <a:ext uri="{FF2B5EF4-FFF2-40B4-BE49-F238E27FC236}">
                  <a16:creationId xmlns:a16="http://schemas.microsoft.com/office/drawing/2014/main" id="{8ECF14BC-4749-4A4C-A8BA-B24E4833EC1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0" name="Arc 1679">
              <a:extLst>
                <a:ext uri="{FF2B5EF4-FFF2-40B4-BE49-F238E27FC236}">
                  <a16:creationId xmlns:a16="http://schemas.microsoft.com/office/drawing/2014/main" id="{3370502D-51BE-428B-A96C-743EFDF2B43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1" name="Arc 1680">
              <a:extLst>
                <a:ext uri="{FF2B5EF4-FFF2-40B4-BE49-F238E27FC236}">
                  <a16:creationId xmlns:a16="http://schemas.microsoft.com/office/drawing/2014/main" id="{24405203-3CD0-4B02-9C99-7ECDA4FFA6C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2" name="Arc 1681">
              <a:extLst>
                <a:ext uri="{FF2B5EF4-FFF2-40B4-BE49-F238E27FC236}">
                  <a16:creationId xmlns:a16="http://schemas.microsoft.com/office/drawing/2014/main" id="{6700AD06-8720-4AE8-A023-D5901E58DB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3" name="Arc 1682">
              <a:extLst>
                <a:ext uri="{FF2B5EF4-FFF2-40B4-BE49-F238E27FC236}">
                  <a16:creationId xmlns:a16="http://schemas.microsoft.com/office/drawing/2014/main" id="{2C1AA920-95C7-42CC-B60D-C1A53000644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4" name="Straight Connector 1683">
              <a:extLst>
                <a:ext uri="{FF2B5EF4-FFF2-40B4-BE49-F238E27FC236}">
                  <a16:creationId xmlns:a16="http://schemas.microsoft.com/office/drawing/2014/main" id="{A6A3C178-B562-4225-AC41-D80E06F93B3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9561FABF-E204-4518-AE42-53EB5A25C3B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4E8A381E-72FD-4AE8-8E24-0B8F62D1A0A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87" name="Group 1686">
            <a:extLst>
              <a:ext uri="{FF2B5EF4-FFF2-40B4-BE49-F238E27FC236}">
                <a16:creationId xmlns:a16="http://schemas.microsoft.com/office/drawing/2014/main" id="{84106B44-4166-4831-B33B-F7BF6DDE96C4}"/>
              </a:ext>
            </a:extLst>
          </p:cNvPr>
          <p:cNvGrpSpPr/>
          <p:nvPr/>
        </p:nvGrpSpPr>
        <p:grpSpPr>
          <a:xfrm rot="2540802">
            <a:off x="11727099" y="5029200"/>
            <a:ext cx="544580" cy="346135"/>
            <a:chOff x="1459148" y="544749"/>
            <a:chExt cx="7412477" cy="5661498"/>
          </a:xfrm>
        </p:grpSpPr>
        <p:sp>
          <p:nvSpPr>
            <p:cNvPr id="1688" name="Arc 1687">
              <a:extLst>
                <a:ext uri="{FF2B5EF4-FFF2-40B4-BE49-F238E27FC236}">
                  <a16:creationId xmlns:a16="http://schemas.microsoft.com/office/drawing/2014/main" id="{88BF300A-DEBC-4D1D-8C20-A5B5CE5F6F8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9" name="Straight Connector 1688">
              <a:extLst>
                <a:ext uri="{FF2B5EF4-FFF2-40B4-BE49-F238E27FC236}">
                  <a16:creationId xmlns:a16="http://schemas.microsoft.com/office/drawing/2014/main" id="{F4489212-FA07-4D6E-BA4F-F959DEEE339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90" name="Arc 1689">
              <a:extLst>
                <a:ext uri="{FF2B5EF4-FFF2-40B4-BE49-F238E27FC236}">
                  <a16:creationId xmlns:a16="http://schemas.microsoft.com/office/drawing/2014/main" id="{2FC9918A-3B53-4174-A777-965B749BDAB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1" name="Straight Connector 1690">
              <a:extLst>
                <a:ext uri="{FF2B5EF4-FFF2-40B4-BE49-F238E27FC236}">
                  <a16:creationId xmlns:a16="http://schemas.microsoft.com/office/drawing/2014/main" id="{EC0ED1E7-AA6C-4528-BBAE-184D4637965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1E2CAD42-D501-485A-9924-C646C4570A44}"/>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93" name="Oval 1692">
              <a:extLst>
                <a:ext uri="{FF2B5EF4-FFF2-40B4-BE49-F238E27FC236}">
                  <a16:creationId xmlns:a16="http://schemas.microsoft.com/office/drawing/2014/main" id="{A4C85715-F189-4513-A698-422D2CC115C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4" name="Arc 1693">
              <a:extLst>
                <a:ext uri="{FF2B5EF4-FFF2-40B4-BE49-F238E27FC236}">
                  <a16:creationId xmlns:a16="http://schemas.microsoft.com/office/drawing/2014/main" id="{632119B6-EC0B-42ED-9F28-0847D9B1E74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5" name="Arc 1694">
              <a:extLst>
                <a:ext uri="{FF2B5EF4-FFF2-40B4-BE49-F238E27FC236}">
                  <a16:creationId xmlns:a16="http://schemas.microsoft.com/office/drawing/2014/main" id="{B4642124-DB54-4732-BB9C-5561CE853BA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6" name="Arc 1695">
              <a:extLst>
                <a:ext uri="{FF2B5EF4-FFF2-40B4-BE49-F238E27FC236}">
                  <a16:creationId xmlns:a16="http://schemas.microsoft.com/office/drawing/2014/main" id="{2494950C-953C-4591-AD25-666CAF0B00B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7" name="Arc 1696">
              <a:extLst>
                <a:ext uri="{FF2B5EF4-FFF2-40B4-BE49-F238E27FC236}">
                  <a16:creationId xmlns:a16="http://schemas.microsoft.com/office/drawing/2014/main" id="{1B74B762-2F4F-4985-A147-744F2BB9178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8" name="Straight Connector 1697">
              <a:extLst>
                <a:ext uri="{FF2B5EF4-FFF2-40B4-BE49-F238E27FC236}">
                  <a16:creationId xmlns:a16="http://schemas.microsoft.com/office/drawing/2014/main" id="{F9586120-9B05-4731-9388-3E60B441B9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0FF1417D-3698-4118-9533-65C21C8BA90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A58E2E7C-6462-4CFC-B5C1-F51DBFBA5CC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01" name="Group 1700">
            <a:extLst>
              <a:ext uri="{FF2B5EF4-FFF2-40B4-BE49-F238E27FC236}">
                <a16:creationId xmlns:a16="http://schemas.microsoft.com/office/drawing/2014/main" id="{C4D5350C-7AB0-40EE-8922-6650AF0766F9}"/>
              </a:ext>
            </a:extLst>
          </p:cNvPr>
          <p:cNvGrpSpPr/>
          <p:nvPr/>
        </p:nvGrpSpPr>
        <p:grpSpPr>
          <a:xfrm rot="2540802">
            <a:off x="11727099" y="5324475"/>
            <a:ext cx="544580" cy="346135"/>
            <a:chOff x="1459148" y="544749"/>
            <a:chExt cx="7412477" cy="5661498"/>
          </a:xfrm>
        </p:grpSpPr>
        <p:sp>
          <p:nvSpPr>
            <p:cNvPr id="1702" name="Arc 1701">
              <a:extLst>
                <a:ext uri="{FF2B5EF4-FFF2-40B4-BE49-F238E27FC236}">
                  <a16:creationId xmlns:a16="http://schemas.microsoft.com/office/drawing/2014/main" id="{D72553DE-7A94-4B77-A6AA-49DA5716A78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3" name="Straight Connector 1702">
              <a:extLst>
                <a:ext uri="{FF2B5EF4-FFF2-40B4-BE49-F238E27FC236}">
                  <a16:creationId xmlns:a16="http://schemas.microsoft.com/office/drawing/2014/main" id="{29D89454-F886-4108-88DB-3116887407F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04" name="Arc 1703">
              <a:extLst>
                <a:ext uri="{FF2B5EF4-FFF2-40B4-BE49-F238E27FC236}">
                  <a16:creationId xmlns:a16="http://schemas.microsoft.com/office/drawing/2014/main" id="{E32D70A6-A192-4F95-8BAE-3C2A7A89A9A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5" name="Straight Connector 1704">
              <a:extLst>
                <a:ext uri="{FF2B5EF4-FFF2-40B4-BE49-F238E27FC236}">
                  <a16:creationId xmlns:a16="http://schemas.microsoft.com/office/drawing/2014/main" id="{03B7116D-9DBB-452D-903C-F8EB945D261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06" name="Straight Connector 1705">
              <a:extLst>
                <a:ext uri="{FF2B5EF4-FFF2-40B4-BE49-F238E27FC236}">
                  <a16:creationId xmlns:a16="http://schemas.microsoft.com/office/drawing/2014/main" id="{55657EFF-51EB-4155-ACD2-9A63BF4DABD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07" name="Oval 1706">
              <a:extLst>
                <a:ext uri="{FF2B5EF4-FFF2-40B4-BE49-F238E27FC236}">
                  <a16:creationId xmlns:a16="http://schemas.microsoft.com/office/drawing/2014/main" id="{91410398-E605-4F1A-B373-D70BF3BC2A3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8" name="Arc 1707">
              <a:extLst>
                <a:ext uri="{FF2B5EF4-FFF2-40B4-BE49-F238E27FC236}">
                  <a16:creationId xmlns:a16="http://schemas.microsoft.com/office/drawing/2014/main" id="{5673540A-38D0-4FEF-8B8F-43EC2D052FF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9" name="Arc 1708">
              <a:extLst>
                <a:ext uri="{FF2B5EF4-FFF2-40B4-BE49-F238E27FC236}">
                  <a16:creationId xmlns:a16="http://schemas.microsoft.com/office/drawing/2014/main" id="{CA0EE45F-E61A-46B4-81C9-F9BFC1F2FF3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0" name="Arc 1709">
              <a:extLst>
                <a:ext uri="{FF2B5EF4-FFF2-40B4-BE49-F238E27FC236}">
                  <a16:creationId xmlns:a16="http://schemas.microsoft.com/office/drawing/2014/main" id="{88135169-A661-4514-8F28-386B5B673D4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1" name="Arc 1710">
              <a:extLst>
                <a:ext uri="{FF2B5EF4-FFF2-40B4-BE49-F238E27FC236}">
                  <a16:creationId xmlns:a16="http://schemas.microsoft.com/office/drawing/2014/main" id="{270CDE90-AD94-42DD-A8C3-8CAF34F61F1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2" name="Straight Connector 1711">
              <a:extLst>
                <a:ext uri="{FF2B5EF4-FFF2-40B4-BE49-F238E27FC236}">
                  <a16:creationId xmlns:a16="http://schemas.microsoft.com/office/drawing/2014/main" id="{D2E4064C-D1C7-4779-A1BD-722BAADE23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249C3AB9-DF1E-4839-BF67-2C1C93E635B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a:extLst>
                <a:ext uri="{FF2B5EF4-FFF2-40B4-BE49-F238E27FC236}">
                  <a16:creationId xmlns:a16="http://schemas.microsoft.com/office/drawing/2014/main" id="{AD9A88C2-0E79-48D8-B76A-61C84E7F5C8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15" name="Group 1714">
            <a:extLst>
              <a:ext uri="{FF2B5EF4-FFF2-40B4-BE49-F238E27FC236}">
                <a16:creationId xmlns:a16="http://schemas.microsoft.com/office/drawing/2014/main" id="{D0A40BA6-E197-4D4B-90AE-BA9D1D334D93}"/>
              </a:ext>
            </a:extLst>
          </p:cNvPr>
          <p:cNvGrpSpPr/>
          <p:nvPr/>
        </p:nvGrpSpPr>
        <p:grpSpPr>
          <a:xfrm rot="2540802">
            <a:off x="11727099" y="5619750"/>
            <a:ext cx="544580" cy="346135"/>
            <a:chOff x="1459148" y="544749"/>
            <a:chExt cx="7412477" cy="5661498"/>
          </a:xfrm>
        </p:grpSpPr>
        <p:sp>
          <p:nvSpPr>
            <p:cNvPr id="1716" name="Arc 1715">
              <a:extLst>
                <a:ext uri="{FF2B5EF4-FFF2-40B4-BE49-F238E27FC236}">
                  <a16:creationId xmlns:a16="http://schemas.microsoft.com/office/drawing/2014/main" id="{82C2624A-C065-438F-9CFA-6BE2413D016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7" name="Straight Connector 1716">
              <a:extLst>
                <a:ext uri="{FF2B5EF4-FFF2-40B4-BE49-F238E27FC236}">
                  <a16:creationId xmlns:a16="http://schemas.microsoft.com/office/drawing/2014/main" id="{52D4FA40-E940-4553-A5F8-DC133D24BD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18" name="Arc 1717">
              <a:extLst>
                <a:ext uri="{FF2B5EF4-FFF2-40B4-BE49-F238E27FC236}">
                  <a16:creationId xmlns:a16="http://schemas.microsoft.com/office/drawing/2014/main" id="{1AB7522F-0B55-409B-BF46-3E5FA9A3E9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9" name="Straight Connector 1718">
              <a:extLst>
                <a:ext uri="{FF2B5EF4-FFF2-40B4-BE49-F238E27FC236}">
                  <a16:creationId xmlns:a16="http://schemas.microsoft.com/office/drawing/2014/main" id="{CAE9F214-1F68-4108-ADBB-E885B7FC71C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20" name="Straight Connector 1719">
              <a:extLst>
                <a:ext uri="{FF2B5EF4-FFF2-40B4-BE49-F238E27FC236}">
                  <a16:creationId xmlns:a16="http://schemas.microsoft.com/office/drawing/2014/main" id="{234DECBB-15D9-4960-9333-A74E3648DAF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21" name="Oval 1720">
              <a:extLst>
                <a:ext uri="{FF2B5EF4-FFF2-40B4-BE49-F238E27FC236}">
                  <a16:creationId xmlns:a16="http://schemas.microsoft.com/office/drawing/2014/main" id="{3EE970BF-EF72-43A4-8E3C-06ED56C8F09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2" name="Arc 1721">
              <a:extLst>
                <a:ext uri="{FF2B5EF4-FFF2-40B4-BE49-F238E27FC236}">
                  <a16:creationId xmlns:a16="http://schemas.microsoft.com/office/drawing/2014/main" id="{93ADC39C-7C05-4315-863F-B218C60FE69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3" name="Arc 1722">
              <a:extLst>
                <a:ext uri="{FF2B5EF4-FFF2-40B4-BE49-F238E27FC236}">
                  <a16:creationId xmlns:a16="http://schemas.microsoft.com/office/drawing/2014/main" id="{E02E107C-26FC-434C-A9E9-9D203C035DB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4" name="Arc 1723">
              <a:extLst>
                <a:ext uri="{FF2B5EF4-FFF2-40B4-BE49-F238E27FC236}">
                  <a16:creationId xmlns:a16="http://schemas.microsoft.com/office/drawing/2014/main" id="{980EC723-0E00-4DE2-A9C7-CA4101D98C7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5" name="Arc 1724">
              <a:extLst>
                <a:ext uri="{FF2B5EF4-FFF2-40B4-BE49-F238E27FC236}">
                  <a16:creationId xmlns:a16="http://schemas.microsoft.com/office/drawing/2014/main" id="{30EBB60D-FBC6-49A9-BA86-119B06D6CC7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6" name="Straight Connector 1725">
              <a:extLst>
                <a:ext uri="{FF2B5EF4-FFF2-40B4-BE49-F238E27FC236}">
                  <a16:creationId xmlns:a16="http://schemas.microsoft.com/office/drawing/2014/main" id="{B74C9054-4CF3-41DC-9827-332EFAB4BC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91EA18A2-6882-469D-9DA3-0A31093D3FE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8" name="Straight Connector 1727">
              <a:extLst>
                <a:ext uri="{FF2B5EF4-FFF2-40B4-BE49-F238E27FC236}">
                  <a16:creationId xmlns:a16="http://schemas.microsoft.com/office/drawing/2014/main" id="{E511A8A7-1F7B-4172-81A8-6B0ECE248468}"/>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29" name="Group 1728">
            <a:extLst>
              <a:ext uri="{FF2B5EF4-FFF2-40B4-BE49-F238E27FC236}">
                <a16:creationId xmlns:a16="http://schemas.microsoft.com/office/drawing/2014/main" id="{EDEBE79C-7CC8-403F-8002-BAB536DD0FFF}"/>
              </a:ext>
            </a:extLst>
          </p:cNvPr>
          <p:cNvGrpSpPr/>
          <p:nvPr/>
        </p:nvGrpSpPr>
        <p:grpSpPr>
          <a:xfrm rot="2540802">
            <a:off x="11727099" y="5915025"/>
            <a:ext cx="544580" cy="346135"/>
            <a:chOff x="1459148" y="544749"/>
            <a:chExt cx="7412477" cy="5661498"/>
          </a:xfrm>
        </p:grpSpPr>
        <p:sp>
          <p:nvSpPr>
            <p:cNvPr id="1730" name="Arc 1729">
              <a:extLst>
                <a:ext uri="{FF2B5EF4-FFF2-40B4-BE49-F238E27FC236}">
                  <a16:creationId xmlns:a16="http://schemas.microsoft.com/office/drawing/2014/main" id="{7D183CA7-0F31-4C0C-B024-E49FD8C130F3}"/>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1" name="Straight Connector 1730">
              <a:extLst>
                <a:ext uri="{FF2B5EF4-FFF2-40B4-BE49-F238E27FC236}">
                  <a16:creationId xmlns:a16="http://schemas.microsoft.com/office/drawing/2014/main" id="{B1394970-9174-4921-BDE1-B7AC0924861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32" name="Arc 1731">
              <a:extLst>
                <a:ext uri="{FF2B5EF4-FFF2-40B4-BE49-F238E27FC236}">
                  <a16:creationId xmlns:a16="http://schemas.microsoft.com/office/drawing/2014/main" id="{A54C0E11-B161-4FB3-A07F-71BC0A1604A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3" name="Straight Connector 1732">
              <a:extLst>
                <a:ext uri="{FF2B5EF4-FFF2-40B4-BE49-F238E27FC236}">
                  <a16:creationId xmlns:a16="http://schemas.microsoft.com/office/drawing/2014/main" id="{29986024-3207-4826-B074-6C48B12B3B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34" name="Straight Connector 1733">
              <a:extLst>
                <a:ext uri="{FF2B5EF4-FFF2-40B4-BE49-F238E27FC236}">
                  <a16:creationId xmlns:a16="http://schemas.microsoft.com/office/drawing/2014/main" id="{A471EACD-031F-4031-80B5-6FB07F0E910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35" name="Oval 1734">
              <a:extLst>
                <a:ext uri="{FF2B5EF4-FFF2-40B4-BE49-F238E27FC236}">
                  <a16:creationId xmlns:a16="http://schemas.microsoft.com/office/drawing/2014/main" id="{1F019A29-6BF4-4663-9259-330DFC533633}"/>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6" name="Arc 1735">
              <a:extLst>
                <a:ext uri="{FF2B5EF4-FFF2-40B4-BE49-F238E27FC236}">
                  <a16:creationId xmlns:a16="http://schemas.microsoft.com/office/drawing/2014/main" id="{099515FC-8207-440C-99E4-BFE3B4CEF47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7" name="Arc 1736">
              <a:extLst>
                <a:ext uri="{FF2B5EF4-FFF2-40B4-BE49-F238E27FC236}">
                  <a16:creationId xmlns:a16="http://schemas.microsoft.com/office/drawing/2014/main" id="{3BD0DADC-203A-4B6C-BAF0-AD8300FC936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8" name="Arc 1737">
              <a:extLst>
                <a:ext uri="{FF2B5EF4-FFF2-40B4-BE49-F238E27FC236}">
                  <a16:creationId xmlns:a16="http://schemas.microsoft.com/office/drawing/2014/main" id="{349081BA-A9D6-4F98-A7EB-CE28720B95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9" name="Arc 1738">
              <a:extLst>
                <a:ext uri="{FF2B5EF4-FFF2-40B4-BE49-F238E27FC236}">
                  <a16:creationId xmlns:a16="http://schemas.microsoft.com/office/drawing/2014/main" id="{02717794-ED24-41AC-B88B-29F887EF625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40" name="Straight Connector 1739">
              <a:extLst>
                <a:ext uri="{FF2B5EF4-FFF2-40B4-BE49-F238E27FC236}">
                  <a16:creationId xmlns:a16="http://schemas.microsoft.com/office/drawing/2014/main" id="{CAA0A627-0CAE-40CF-8160-60F28011E8A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AD89CD75-2C00-4002-A77C-643AF8D4805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42" name="Straight Connector 1741">
              <a:extLst>
                <a:ext uri="{FF2B5EF4-FFF2-40B4-BE49-F238E27FC236}">
                  <a16:creationId xmlns:a16="http://schemas.microsoft.com/office/drawing/2014/main" id="{BCAD09DC-4DCC-4331-95D4-903380D633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43" name="Group 1742">
            <a:extLst>
              <a:ext uri="{FF2B5EF4-FFF2-40B4-BE49-F238E27FC236}">
                <a16:creationId xmlns:a16="http://schemas.microsoft.com/office/drawing/2014/main" id="{61C9D639-FE7D-42B4-B54A-F9ED05B7482E}"/>
              </a:ext>
            </a:extLst>
          </p:cNvPr>
          <p:cNvGrpSpPr/>
          <p:nvPr/>
        </p:nvGrpSpPr>
        <p:grpSpPr>
          <a:xfrm rot="2540802">
            <a:off x="11727099" y="6210300"/>
            <a:ext cx="544580" cy="346135"/>
            <a:chOff x="1459148" y="544749"/>
            <a:chExt cx="7412477" cy="5661498"/>
          </a:xfrm>
        </p:grpSpPr>
        <p:sp>
          <p:nvSpPr>
            <p:cNvPr id="1744" name="Arc 1743">
              <a:extLst>
                <a:ext uri="{FF2B5EF4-FFF2-40B4-BE49-F238E27FC236}">
                  <a16:creationId xmlns:a16="http://schemas.microsoft.com/office/drawing/2014/main" id="{6205DE17-3D15-4A28-B6C5-16EFD86479E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5" name="Straight Connector 1744">
              <a:extLst>
                <a:ext uri="{FF2B5EF4-FFF2-40B4-BE49-F238E27FC236}">
                  <a16:creationId xmlns:a16="http://schemas.microsoft.com/office/drawing/2014/main" id="{79C3428F-B755-4880-96C8-C84C1FD9C81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46" name="Arc 1745">
              <a:extLst>
                <a:ext uri="{FF2B5EF4-FFF2-40B4-BE49-F238E27FC236}">
                  <a16:creationId xmlns:a16="http://schemas.microsoft.com/office/drawing/2014/main" id="{55B1E61C-1B65-44E9-AD00-A6E187C6283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7" name="Straight Connector 1746">
              <a:extLst>
                <a:ext uri="{FF2B5EF4-FFF2-40B4-BE49-F238E27FC236}">
                  <a16:creationId xmlns:a16="http://schemas.microsoft.com/office/drawing/2014/main" id="{4D99FB41-EF41-44CB-B316-2AD88F8A7EA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48" name="Straight Connector 1747">
              <a:extLst>
                <a:ext uri="{FF2B5EF4-FFF2-40B4-BE49-F238E27FC236}">
                  <a16:creationId xmlns:a16="http://schemas.microsoft.com/office/drawing/2014/main" id="{43DD32E9-AA5B-4453-8679-7F3CF79E9C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49" name="Oval 1748">
              <a:extLst>
                <a:ext uri="{FF2B5EF4-FFF2-40B4-BE49-F238E27FC236}">
                  <a16:creationId xmlns:a16="http://schemas.microsoft.com/office/drawing/2014/main" id="{61B99D66-CCDA-4AE1-91BC-81383D94EE8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0" name="Arc 1749">
              <a:extLst>
                <a:ext uri="{FF2B5EF4-FFF2-40B4-BE49-F238E27FC236}">
                  <a16:creationId xmlns:a16="http://schemas.microsoft.com/office/drawing/2014/main" id="{A7F93FC7-A0DF-4916-AF84-0ED936AD9DCA}"/>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1" name="Arc 1750">
              <a:extLst>
                <a:ext uri="{FF2B5EF4-FFF2-40B4-BE49-F238E27FC236}">
                  <a16:creationId xmlns:a16="http://schemas.microsoft.com/office/drawing/2014/main" id="{8A8906EA-B7DF-4DEB-8D5C-4FF14AC7EB1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2" name="Arc 1751">
              <a:extLst>
                <a:ext uri="{FF2B5EF4-FFF2-40B4-BE49-F238E27FC236}">
                  <a16:creationId xmlns:a16="http://schemas.microsoft.com/office/drawing/2014/main" id="{ED5590AB-BBE6-4AD3-A9CC-FC135FB80EC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3" name="Arc 1752">
              <a:extLst>
                <a:ext uri="{FF2B5EF4-FFF2-40B4-BE49-F238E27FC236}">
                  <a16:creationId xmlns:a16="http://schemas.microsoft.com/office/drawing/2014/main" id="{0D213D04-9881-4F06-AD5B-1F597502076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4" name="Straight Connector 1753">
              <a:extLst>
                <a:ext uri="{FF2B5EF4-FFF2-40B4-BE49-F238E27FC236}">
                  <a16:creationId xmlns:a16="http://schemas.microsoft.com/office/drawing/2014/main" id="{CA4F34AD-2ADB-4052-84C0-A2756CB983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7868EE4D-C6A9-4BA4-A082-4FF27F2CB81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a:extLst>
                <a:ext uri="{FF2B5EF4-FFF2-40B4-BE49-F238E27FC236}">
                  <a16:creationId xmlns:a16="http://schemas.microsoft.com/office/drawing/2014/main" id="{3B09852C-5951-478F-BA85-7A46B778DD8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31150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4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9"/>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68"/>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4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66"/>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nodeType="clickEffect">
                                  <p:stCondLst>
                                    <p:cond delay="0"/>
                                  </p:stCondLst>
                                  <p:childTnLst>
                                    <p:set>
                                      <p:cBhvr>
                                        <p:cTn id="72" dur="1" fill="hold">
                                          <p:stCondLst>
                                            <p:cond delay="0"/>
                                          </p:stCondLst>
                                        </p:cTn>
                                        <p:tgtEl>
                                          <p:spTgt spid="4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74"/>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5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7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55"/>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2"/>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nodeType="clickEffect">
                                  <p:stCondLst>
                                    <p:cond delay="0"/>
                                  </p:stCondLst>
                                  <p:childTnLst>
                                    <p:set>
                                      <p:cBhvr>
                                        <p:cTn id="90" dur="1" fill="hold">
                                          <p:stCondLst>
                                            <p:cond delay="0"/>
                                          </p:stCondLst>
                                        </p:cTn>
                                        <p:tgtEl>
                                          <p:spTgt spid="58"/>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75"/>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grpId="0" nodeType="clickEffect">
                                  <p:stCondLst>
                                    <p:cond delay="0"/>
                                  </p:stCondLst>
                                  <p:childTnLst>
                                    <p:set>
                                      <p:cBhvr>
                                        <p:cTn id="96" dur="1" fill="hold">
                                          <p:stCondLst>
                                            <p:cond delay="0"/>
                                          </p:stCondLst>
                                        </p:cTn>
                                        <p:tgtEl>
                                          <p:spTgt spid="62"/>
                                        </p:tgtEl>
                                        <p:attrNameLst>
                                          <p:attrName>style.visibility</p:attrName>
                                        </p:attrNameLst>
                                      </p:cBhvr>
                                      <p:to>
                                        <p:strVal val="visible"/>
                                      </p:to>
                                    </p:set>
                                    <p:animEffect transition="in" filter="wipe(left)">
                                      <p:cBhvr>
                                        <p:cTn id="97"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5" grpId="0"/>
      <p:bldP spid="61" grpId="0"/>
      <p:bldP spid="63" grpId="0"/>
      <p:bldP spid="64" grpId="0"/>
      <p:bldP spid="65" grpId="0"/>
      <p:bldP spid="66" grpId="0"/>
      <p:bldP spid="67" grpId="0"/>
      <p:bldP spid="68" grpId="0"/>
      <p:bldP spid="69" grpId="0"/>
      <p:bldP spid="70" grpId="0"/>
      <p:bldP spid="71" grpId="0"/>
      <p:bldP spid="72" grpId="0"/>
      <p:bldP spid="73" grpId="0"/>
      <p:bldP spid="74" grpId="0"/>
      <p:bldP spid="7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 name="Group 68">
            <a:extLst>
              <a:ext uri="{FF2B5EF4-FFF2-40B4-BE49-F238E27FC236}">
                <a16:creationId xmlns:a16="http://schemas.microsoft.com/office/drawing/2014/main" id="{8F51AD9B-2199-46D3-A249-B6E4C1ED07D5}"/>
              </a:ext>
            </a:extLst>
          </p:cNvPr>
          <p:cNvGrpSpPr/>
          <p:nvPr/>
        </p:nvGrpSpPr>
        <p:grpSpPr>
          <a:xfrm>
            <a:off x="660400" y="1529080"/>
            <a:ext cx="2743200" cy="2743200"/>
            <a:chOff x="4724400" y="2057400"/>
            <a:chExt cx="2743200" cy="2743200"/>
          </a:xfrm>
        </p:grpSpPr>
        <p:sp>
          <p:nvSpPr>
            <p:cNvPr id="70" name="Oval 69">
              <a:extLst>
                <a:ext uri="{FF2B5EF4-FFF2-40B4-BE49-F238E27FC236}">
                  <a16:creationId xmlns:a16="http://schemas.microsoft.com/office/drawing/2014/main" id="{18C5D4F5-B6FF-4594-96B1-93DDBE2F430C}"/>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D7220DC5-E303-497E-8C36-9C730DF36EB2}"/>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p:sp>
        <p:nvSpPr>
          <p:cNvPr id="116" name="TextBox 115">
            <a:extLst>
              <a:ext uri="{FF2B5EF4-FFF2-40B4-BE49-F238E27FC236}">
                <a16:creationId xmlns:a16="http://schemas.microsoft.com/office/drawing/2014/main" id="{279B262B-E571-4AD6-AFB0-D78881A5DB4E}"/>
              </a:ext>
            </a:extLst>
          </p:cNvPr>
          <p:cNvSpPr txBox="1"/>
          <p:nvPr/>
        </p:nvSpPr>
        <p:spPr>
          <a:xfrm>
            <a:off x="1779639" y="4159045"/>
            <a:ext cx="294968" cy="461665"/>
          </a:xfrm>
          <a:prstGeom prst="rect">
            <a:avLst/>
          </a:prstGeom>
          <a:noFill/>
        </p:spPr>
        <p:txBody>
          <a:bodyPr wrap="square" rtlCol="0">
            <a:spAutoFit/>
          </a:bodyPr>
          <a:lstStyle/>
          <a:p>
            <a:r>
              <a:rPr lang="en-US" sz="2400" dirty="0"/>
              <a:t>p</a:t>
            </a: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1812" name="TextBox 1811">
            <a:extLst>
              <a:ext uri="{FF2B5EF4-FFF2-40B4-BE49-F238E27FC236}">
                <a16:creationId xmlns:a16="http://schemas.microsoft.com/office/drawing/2014/main" id="{6FC9C74A-7243-47E5-976F-3A54BBC5072A}"/>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spTree>
    <p:extLst>
      <p:ext uri="{BB962C8B-B14F-4D97-AF65-F5344CB8AC3E}">
        <p14:creationId xmlns:p14="http://schemas.microsoft.com/office/powerpoint/2010/main" val="318143465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73" name="Group 72">
            <a:extLst>
              <a:ext uri="{FF2B5EF4-FFF2-40B4-BE49-F238E27FC236}">
                <a16:creationId xmlns:a16="http://schemas.microsoft.com/office/drawing/2014/main" id="{4691AEDB-4DD5-42E9-9CB8-7F1598DC5157}"/>
              </a:ext>
            </a:extLst>
          </p:cNvPr>
          <p:cNvGrpSpPr/>
          <p:nvPr/>
        </p:nvGrpSpPr>
        <p:grpSpPr>
          <a:xfrm>
            <a:off x="1280160" y="1539240"/>
            <a:ext cx="2743200" cy="2743200"/>
            <a:chOff x="4724400" y="2057400"/>
            <a:chExt cx="2743200" cy="2743200"/>
          </a:xfrm>
        </p:grpSpPr>
        <p:sp>
          <p:nvSpPr>
            <p:cNvPr id="74" name="Oval 73">
              <a:extLst>
                <a:ext uri="{FF2B5EF4-FFF2-40B4-BE49-F238E27FC236}">
                  <a16:creationId xmlns:a16="http://schemas.microsoft.com/office/drawing/2014/main" id="{58AE14FB-891B-49E6-9485-3D840A240AA6}"/>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70B126BC-1B4D-446A-8A25-C03ECF15083C}"/>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18" name="TextBox 117">
                <a:extLst>
                  <a:ext uri="{FF2B5EF4-FFF2-40B4-BE49-F238E27FC236}">
                    <a16:creationId xmlns:a16="http://schemas.microsoft.com/office/drawing/2014/main" id="{1911A2D2-40E9-4B7E-91BE-DB758CDE9AA4}"/>
                  </a:ext>
                </a:extLst>
              </p:cNvPr>
              <p:cNvSpPr txBox="1"/>
              <p:nvPr/>
            </p:nvSpPr>
            <p:spPr>
              <a:xfrm>
                <a:off x="2408904" y="4208206"/>
                <a:ext cx="294968"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1</m:t>
                          </m:r>
                        </m:sub>
                      </m:sSub>
                    </m:oMath>
                  </m:oMathPara>
                </a14:m>
                <a:endParaRPr lang="en-US" sz="2400" dirty="0"/>
              </a:p>
            </p:txBody>
          </p:sp>
        </mc:Choice>
        <mc:Fallback xmlns="">
          <p:sp>
            <p:nvSpPr>
              <p:cNvPr id="118" name="TextBox 117">
                <a:extLst>
                  <a:ext uri="{FF2B5EF4-FFF2-40B4-BE49-F238E27FC236}">
                    <a16:creationId xmlns:a16="http://schemas.microsoft.com/office/drawing/2014/main" id="{1911A2D2-40E9-4B7E-91BE-DB758CDE9AA4}"/>
                  </a:ext>
                </a:extLst>
              </p:cNvPr>
              <p:cNvSpPr txBox="1">
                <a:spLocks noRot="1" noChangeAspect="1" noMove="1" noResize="1" noEditPoints="1" noAdjustHandles="1" noChangeArrowheads="1" noChangeShapeType="1" noTextEdit="1"/>
              </p:cNvSpPr>
              <p:nvPr/>
            </p:nvSpPr>
            <p:spPr>
              <a:xfrm>
                <a:off x="2408904" y="4208206"/>
                <a:ext cx="294968" cy="461665"/>
              </a:xfrm>
              <a:prstGeom prst="rect">
                <a:avLst/>
              </a:prstGeom>
              <a:blipFill>
                <a:blip r:embed="rId2"/>
                <a:stretch>
                  <a:fillRect l="-6122" r="-48980" b="-10526"/>
                </a:stretch>
              </a:blipFill>
            </p:spPr>
            <p:txBody>
              <a:bodyPr/>
              <a:lstStyle/>
              <a:p>
                <a:r>
                  <a:rPr lang="en-US">
                    <a:noFill/>
                  </a:rPr>
                  <a:t> </a:t>
                </a:r>
              </a:p>
            </p:txBody>
          </p:sp>
        </mc:Fallback>
      </mc:AlternateContent>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1812" name="TextBox 1811">
            <a:extLst>
              <a:ext uri="{FF2B5EF4-FFF2-40B4-BE49-F238E27FC236}">
                <a16:creationId xmlns:a16="http://schemas.microsoft.com/office/drawing/2014/main" id="{820D700F-3215-4F9E-AEEB-FB7BED659E7C}"/>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spTree>
    <p:extLst>
      <p:ext uri="{BB962C8B-B14F-4D97-AF65-F5344CB8AC3E}">
        <p14:creationId xmlns:p14="http://schemas.microsoft.com/office/powerpoint/2010/main" val="18465091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Connector 71">
            <a:extLst>
              <a:ext uri="{FF2B5EF4-FFF2-40B4-BE49-F238E27FC236}">
                <a16:creationId xmlns:a16="http://schemas.microsoft.com/office/drawing/2014/main" id="{2D95DA23-D6AC-43D8-BCDB-E77776E9FC17}"/>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76" name="Group 75">
            <a:extLst>
              <a:ext uri="{FF2B5EF4-FFF2-40B4-BE49-F238E27FC236}">
                <a16:creationId xmlns:a16="http://schemas.microsoft.com/office/drawing/2014/main" id="{CCD08E7B-6005-4C5E-A03D-EFB02344871D}"/>
              </a:ext>
            </a:extLst>
          </p:cNvPr>
          <p:cNvGrpSpPr/>
          <p:nvPr/>
        </p:nvGrpSpPr>
        <p:grpSpPr>
          <a:xfrm>
            <a:off x="1899920" y="1549400"/>
            <a:ext cx="2743200" cy="2743200"/>
            <a:chOff x="4724400" y="2057400"/>
            <a:chExt cx="2743200" cy="2743200"/>
          </a:xfrm>
        </p:grpSpPr>
        <p:sp>
          <p:nvSpPr>
            <p:cNvPr id="77" name="Oval 76">
              <a:extLst>
                <a:ext uri="{FF2B5EF4-FFF2-40B4-BE49-F238E27FC236}">
                  <a16:creationId xmlns:a16="http://schemas.microsoft.com/office/drawing/2014/main" id="{70D85C5D-9345-4B4F-8079-7F13DD835345}"/>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773E7104-ADE0-40DF-909C-678FAE3EC00D}"/>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B6D17D2F-3BE8-4E0A-A023-40C52ACF20FC}"/>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117" name="TextBox 116">
                <a:extLst>
                  <a:ext uri="{FF2B5EF4-FFF2-40B4-BE49-F238E27FC236}">
                    <a16:creationId xmlns:a16="http://schemas.microsoft.com/office/drawing/2014/main" id="{D66FE792-C1A9-4BF5-8348-AD1856D23648}"/>
                  </a:ext>
                </a:extLst>
              </p:cNvPr>
              <p:cNvSpPr txBox="1"/>
              <p:nvPr/>
            </p:nvSpPr>
            <p:spPr>
              <a:xfrm>
                <a:off x="2964425" y="4203290"/>
                <a:ext cx="535857"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2</m:t>
                          </m:r>
                        </m:sub>
                      </m:sSub>
                    </m:oMath>
                  </m:oMathPara>
                </a14:m>
                <a:endParaRPr lang="en-US" sz="2400" dirty="0"/>
              </a:p>
            </p:txBody>
          </p:sp>
        </mc:Choice>
        <mc:Fallback xmlns="">
          <p:sp>
            <p:nvSpPr>
              <p:cNvPr id="117" name="TextBox 116">
                <a:extLst>
                  <a:ext uri="{FF2B5EF4-FFF2-40B4-BE49-F238E27FC236}">
                    <a16:creationId xmlns:a16="http://schemas.microsoft.com/office/drawing/2014/main" id="{D66FE792-C1A9-4BF5-8348-AD1856D23648}"/>
                  </a:ext>
                </a:extLst>
              </p:cNvPr>
              <p:cNvSpPr txBox="1">
                <a:spLocks noRot="1" noChangeAspect="1" noMove="1" noResize="1" noEditPoints="1" noAdjustHandles="1" noChangeArrowheads="1" noChangeShapeType="1" noTextEdit="1"/>
              </p:cNvSpPr>
              <p:nvPr/>
            </p:nvSpPr>
            <p:spPr>
              <a:xfrm>
                <a:off x="2964425" y="4203290"/>
                <a:ext cx="535857" cy="461665"/>
              </a:xfrm>
              <a:prstGeom prst="rect">
                <a:avLst/>
              </a:prstGeom>
              <a:blipFill>
                <a:blip r:embed="rId2"/>
                <a:stretch>
                  <a:fillRect b="-10667"/>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7D115192-BD03-458C-8B5C-18A1FE586595}"/>
              </a:ext>
            </a:extLst>
          </p:cNvPr>
          <p:cNvSpPr txBox="1"/>
          <p:nvPr/>
        </p:nvSpPr>
        <p:spPr>
          <a:xfrm>
            <a:off x="1210733" y="502920"/>
            <a:ext cx="1806788" cy="716280"/>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132" name="Group 131">
            <a:extLst>
              <a:ext uri="{FF2B5EF4-FFF2-40B4-BE49-F238E27FC236}">
                <a16:creationId xmlns:a16="http://schemas.microsoft.com/office/drawing/2014/main" id="{B6571E3B-5EA8-415A-87D2-7A304B859325}"/>
              </a:ext>
            </a:extLst>
          </p:cNvPr>
          <p:cNvGrpSpPr/>
          <p:nvPr/>
        </p:nvGrpSpPr>
        <p:grpSpPr>
          <a:xfrm rot="2540802">
            <a:off x="-179151" y="9525"/>
            <a:ext cx="544580" cy="346135"/>
            <a:chOff x="1459148" y="544749"/>
            <a:chExt cx="7412477" cy="5661498"/>
          </a:xfrm>
        </p:grpSpPr>
        <p:sp>
          <p:nvSpPr>
            <p:cNvPr id="133" name="Arc 132">
              <a:extLst>
                <a:ext uri="{FF2B5EF4-FFF2-40B4-BE49-F238E27FC236}">
                  <a16:creationId xmlns:a16="http://schemas.microsoft.com/office/drawing/2014/main" id="{F77C3F01-2583-41ED-9D55-398BDC9107C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 name="Straight Connector 133">
              <a:extLst>
                <a:ext uri="{FF2B5EF4-FFF2-40B4-BE49-F238E27FC236}">
                  <a16:creationId xmlns:a16="http://schemas.microsoft.com/office/drawing/2014/main" id="{C955BC9D-E2FA-4698-B482-5E8F7463908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 name="Arc 134">
              <a:extLst>
                <a:ext uri="{FF2B5EF4-FFF2-40B4-BE49-F238E27FC236}">
                  <a16:creationId xmlns:a16="http://schemas.microsoft.com/office/drawing/2014/main" id="{0B1A86DB-55D6-438A-AD2F-EF3F6F3F589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 name="Straight Connector 135">
              <a:extLst>
                <a:ext uri="{FF2B5EF4-FFF2-40B4-BE49-F238E27FC236}">
                  <a16:creationId xmlns:a16="http://schemas.microsoft.com/office/drawing/2014/main" id="{EE0DADF3-E936-42FE-BCA4-D6A8EA16538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4BA7B117-01B8-4B92-BFBD-1C272ED8311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8" name="Oval 137">
              <a:extLst>
                <a:ext uri="{FF2B5EF4-FFF2-40B4-BE49-F238E27FC236}">
                  <a16:creationId xmlns:a16="http://schemas.microsoft.com/office/drawing/2014/main" id="{0FB2A9BC-5F7E-4C0A-BD23-73252C6911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Arc 138">
              <a:extLst>
                <a:ext uri="{FF2B5EF4-FFF2-40B4-BE49-F238E27FC236}">
                  <a16:creationId xmlns:a16="http://schemas.microsoft.com/office/drawing/2014/main" id="{D3490AD6-6094-4E67-8346-698D1234713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 name="Arc 139">
              <a:extLst>
                <a:ext uri="{FF2B5EF4-FFF2-40B4-BE49-F238E27FC236}">
                  <a16:creationId xmlns:a16="http://schemas.microsoft.com/office/drawing/2014/main" id="{171AA87D-38D2-4250-ABE8-906C5F85A7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Arc 140">
              <a:extLst>
                <a:ext uri="{FF2B5EF4-FFF2-40B4-BE49-F238E27FC236}">
                  <a16:creationId xmlns:a16="http://schemas.microsoft.com/office/drawing/2014/main" id="{9AB85712-D306-4C80-A2CA-F9142D13BFE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 name="Arc 141">
              <a:extLst>
                <a:ext uri="{FF2B5EF4-FFF2-40B4-BE49-F238E27FC236}">
                  <a16:creationId xmlns:a16="http://schemas.microsoft.com/office/drawing/2014/main" id="{F4CB51E7-F68A-4935-9A94-03F7E92D2C4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 name="Straight Connector 142">
              <a:extLst>
                <a:ext uri="{FF2B5EF4-FFF2-40B4-BE49-F238E27FC236}">
                  <a16:creationId xmlns:a16="http://schemas.microsoft.com/office/drawing/2014/main" id="{419BAC5B-55CF-4F16-AD7A-8FB79D1D127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1CFCDF9-16E8-49CF-9170-EC78A7B5085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B90B1F3-1CA2-481C-8E35-C1A7BB8A76A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5182D59-5C08-4834-BC17-31F997D03725}"/>
              </a:ext>
            </a:extLst>
          </p:cNvPr>
          <p:cNvGrpSpPr/>
          <p:nvPr/>
        </p:nvGrpSpPr>
        <p:grpSpPr>
          <a:xfrm rot="2540802">
            <a:off x="135174" y="9525"/>
            <a:ext cx="544580" cy="346135"/>
            <a:chOff x="1459148" y="544749"/>
            <a:chExt cx="7412477" cy="5661498"/>
          </a:xfrm>
        </p:grpSpPr>
        <p:sp>
          <p:nvSpPr>
            <p:cNvPr id="147" name="Arc 146">
              <a:extLst>
                <a:ext uri="{FF2B5EF4-FFF2-40B4-BE49-F238E27FC236}">
                  <a16:creationId xmlns:a16="http://schemas.microsoft.com/office/drawing/2014/main" id="{AF573AB6-26AA-42DB-8185-4E944C8A322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37120933-A317-422A-A146-8F7BDE6CC2B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9" name="Arc 148">
              <a:extLst>
                <a:ext uri="{FF2B5EF4-FFF2-40B4-BE49-F238E27FC236}">
                  <a16:creationId xmlns:a16="http://schemas.microsoft.com/office/drawing/2014/main" id="{117F6358-BCB7-4DC8-9ADF-7485D0901DD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 name="Straight Connector 149">
              <a:extLst>
                <a:ext uri="{FF2B5EF4-FFF2-40B4-BE49-F238E27FC236}">
                  <a16:creationId xmlns:a16="http://schemas.microsoft.com/office/drawing/2014/main" id="{B78379D1-9C2B-4D6B-BEFE-8375BB4786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DB9DD41A-8155-4663-9077-8ED15F53ACC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A7FD1661-A560-44B5-B83C-3A844B4FA41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Arc 152">
              <a:extLst>
                <a:ext uri="{FF2B5EF4-FFF2-40B4-BE49-F238E27FC236}">
                  <a16:creationId xmlns:a16="http://schemas.microsoft.com/office/drawing/2014/main" id="{71D3B912-7449-49F0-9CB1-F974FEAFAF0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 name="Arc 153">
              <a:extLst>
                <a:ext uri="{FF2B5EF4-FFF2-40B4-BE49-F238E27FC236}">
                  <a16:creationId xmlns:a16="http://schemas.microsoft.com/office/drawing/2014/main" id="{57AF61D1-1C26-4F63-941A-E60DADE301C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Arc 154">
              <a:extLst>
                <a:ext uri="{FF2B5EF4-FFF2-40B4-BE49-F238E27FC236}">
                  <a16:creationId xmlns:a16="http://schemas.microsoft.com/office/drawing/2014/main" id="{095D0F66-5C95-4DAD-9B50-F261C9E4067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 name="Arc 155">
              <a:extLst>
                <a:ext uri="{FF2B5EF4-FFF2-40B4-BE49-F238E27FC236}">
                  <a16:creationId xmlns:a16="http://schemas.microsoft.com/office/drawing/2014/main" id="{AE2B2D1C-5BC7-407A-A400-695D83B35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 name="Straight Connector 156">
              <a:extLst>
                <a:ext uri="{FF2B5EF4-FFF2-40B4-BE49-F238E27FC236}">
                  <a16:creationId xmlns:a16="http://schemas.microsoft.com/office/drawing/2014/main" id="{79E0B3A7-CE6A-4FD9-8FBD-2C6D6E45C3B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73B5071-4B78-4B85-9A26-1586DF345C7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FB400528-C4EC-466C-B23B-030A63940A5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13F6157-44C1-4866-B9FF-4E7752428650}"/>
              </a:ext>
            </a:extLst>
          </p:cNvPr>
          <p:cNvGrpSpPr/>
          <p:nvPr/>
        </p:nvGrpSpPr>
        <p:grpSpPr>
          <a:xfrm rot="2540802">
            <a:off x="449499" y="9525"/>
            <a:ext cx="544580" cy="346135"/>
            <a:chOff x="1459148" y="544749"/>
            <a:chExt cx="7412477" cy="5661498"/>
          </a:xfrm>
        </p:grpSpPr>
        <p:sp>
          <p:nvSpPr>
            <p:cNvPr id="161" name="Arc 160">
              <a:extLst>
                <a:ext uri="{FF2B5EF4-FFF2-40B4-BE49-F238E27FC236}">
                  <a16:creationId xmlns:a16="http://schemas.microsoft.com/office/drawing/2014/main" id="{68C02A27-309B-4FBC-82B3-41C097CD099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 name="Straight Connector 161">
              <a:extLst>
                <a:ext uri="{FF2B5EF4-FFF2-40B4-BE49-F238E27FC236}">
                  <a16:creationId xmlns:a16="http://schemas.microsoft.com/office/drawing/2014/main" id="{5077F7EB-EE74-46EB-8549-3C01E6D3782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 name="Arc 162">
              <a:extLst>
                <a:ext uri="{FF2B5EF4-FFF2-40B4-BE49-F238E27FC236}">
                  <a16:creationId xmlns:a16="http://schemas.microsoft.com/office/drawing/2014/main" id="{26108947-0119-41D0-B056-228728AE743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 name="Straight Connector 163">
              <a:extLst>
                <a:ext uri="{FF2B5EF4-FFF2-40B4-BE49-F238E27FC236}">
                  <a16:creationId xmlns:a16="http://schemas.microsoft.com/office/drawing/2014/main" id="{D1604853-0064-40BB-9D3F-AE365B2210C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9F04706-5EF5-45E8-BB9A-56B25F966C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a:extLst>
                <a:ext uri="{FF2B5EF4-FFF2-40B4-BE49-F238E27FC236}">
                  <a16:creationId xmlns:a16="http://schemas.microsoft.com/office/drawing/2014/main" id="{C01FE785-4B00-469A-BD36-7C465EFA11C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Arc 166">
              <a:extLst>
                <a:ext uri="{FF2B5EF4-FFF2-40B4-BE49-F238E27FC236}">
                  <a16:creationId xmlns:a16="http://schemas.microsoft.com/office/drawing/2014/main" id="{F0AF80C1-21A3-4D8F-8C84-F6920C2F8FF8}"/>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 name="Arc 167">
              <a:extLst>
                <a:ext uri="{FF2B5EF4-FFF2-40B4-BE49-F238E27FC236}">
                  <a16:creationId xmlns:a16="http://schemas.microsoft.com/office/drawing/2014/main" id="{51A998FB-D6AB-4805-9C30-1D0275B390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Arc 168">
              <a:extLst>
                <a:ext uri="{FF2B5EF4-FFF2-40B4-BE49-F238E27FC236}">
                  <a16:creationId xmlns:a16="http://schemas.microsoft.com/office/drawing/2014/main" id="{77A602AD-5EC8-4CF1-9913-2FD7376D40A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Arc 169">
              <a:extLst>
                <a:ext uri="{FF2B5EF4-FFF2-40B4-BE49-F238E27FC236}">
                  <a16:creationId xmlns:a16="http://schemas.microsoft.com/office/drawing/2014/main" id="{7E762B4A-7FB4-475B-BFEB-A6E8BEFB8F1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 name="Straight Connector 170">
              <a:extLst>
                <a:ext uri="{FF2B5EF4-FFF2-40B4-BE49-F238E27FC236}">
                  <a16:creationId xmlns:a16="http://schemas.microsoft.com/office/drawing/2014/main" id="{3E82AC6B-4277-4195-B7C2-BFE226E33DA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D4FA68F-9AE0-4B55-8816-97065EE211D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0F97A5E-BF52-4740-8A6C-1E9B2C7C4DA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47F541D-D77A-45B9-B177-180A3F9A9C5F}"/>
              </a:ext>
            </a:extLst>
          </p:cNvPr>
          <p:cNvGrpSpPr/>
          <p:nvPr/>
        </p:nvGrpSpPr>
        <p:grpSpPr>
          <a:xfrm rot="2540802">
            <a:off x="763824" y="9525"/>
            <a:ext cx="544580" cy="346135"/>
            <a:chOff x="1459148" y="544749"/>
            <a:chExt cx="7412477" cy="5661498"/>
          </a:xfrm>
        </p:grpSpPr>
        <p:sp>
          <p:nvSpPr>
            <p:cNvPr id="175" name="Arc 174">
              <a:extLst>
                <a:ext uri="{FF2B5EF4-FFF2-40B4-BE49-F238E27FC236}">
                  <a16:creationId xmlns:a16="http://schemas.microsoft.com/office/drawing/2014/main" id="{7872A150-EAB4-45F5-B621-2D132D71901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6" name="Straight Connector 175">
              <a:extLst>
                <a:ext uri="{FF2B5EF4-FFF2-40B4-BE49-F238E27FC236}">
                  <a16:creationId xmlns:a16="http://schemas.microsoft.com/office/drawing/2014/main" id="{D836EDDF-0B31-4FAD-BF64-3D487DA777B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7" name="Arc 176">
              <a:extLst>
                <a:ext uri="{FF2B5EF4-FFF2-40B4-BE49-F238E27FC236}">
                  <a16:creationId xmlns:a16="http://schemas.microsoft.com/office/drawing/2014/main" id="{05B74F97-83CB-43E3-9B50-903E5AEDE5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 name="Straight Connector 177">
              <a:extLst>
                <a:ext uri="{FF2B5EF4-FFF2-40B4-BE49-F238E27FC236}">
                  <a16:creationId xmlns:a16="http://schemas.microsoft.com/office/drawing/2014/main" id="{C2A98DBD-9B66-42BA-8C2F-FA53BB43A39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0702755A-41E1-451B-9870-DDD4B4C2299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B29C8F71-E3E5-445C-808C-3C751BE20BC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Arc 180">
              <a:extLst>
                <a:ext uri="{FF2B5EF4-FFF2-40B4-BE49-F238E27FC236}">
                  <a16:creationId xmlns:a16="http://schemas.microsoft.com/office/drawing/2014/main" id="{3C1003AD-5E3C-4D4D-B2AF-007D9E9B90A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2" name="Arc 181">
              <a:extLst>
                <a:ext uri="{FF2B5EF4-FFF2-40B4-BE49-F238E27FC236}">
                  <a16:creationId xmlns:a16="http://schemas.microsoft.com/office/drawing/2014/main" id="{A9CD8C67-EF67-4FE3-A52E-E80D605B9E4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Arc 182">
              <a:extLst>
                <a:ext uri="{FF2B5EF4-FFF2-40B4-BE49-F238E27FC236}">
                  <a16:creationId xmlns:a16="http://schemas.microsoft.com/office/drawing/2014/main" id="{21706157-D913-4683-9A15-20EFBCE18A3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4" name="Arc 183">
              <a:extLst>
                <a:ext uri="{FF2B5EF4-FFF2-40B4-BE49-F238E27FC236}">
                  <a16:creationId xmlns:a16="http://schemas.microsoft.com/office/drawing/2014/main" id="{303CAF33-F218-4B3A-A922-66090A6D917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5" name="Straight Connector 184">
              <a:extLst>
                <a:ext uri="{FF2B5EF4-FFF2-40B4-BE49-F238E27FC236}">
                  <a16:creationId xmlns:a16="http://schemas.microsoft.com/office/drawing/2014/main" id="{7E363E87-E696-47DF-A815-C105101C6E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766411A-AB7A-4EE8-8BD8-9B8A9AC70C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FB0491A3-A78E-4560-9EAF-F34AAF72E8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3651CA59-B9E7-48EB-91AB-CFDB95CD2BD3}"/>
              </a:ext>
            </a:extLst>
          </p:cNvPr>
          <p:cNvGrpSpPr/>
          <p:nvPr/>
        </p:nvGrpSpPr>
        <p:grpSpPr>
          <a:xfrm rot="2540802">
            <a:off x="1078149" y="9525"/>
            <a:ext cx="544580" cy="346135"/>
            <a:chOff x="1459148" y="544749"/>
            <a:chExt cx="7412477" cy="5661498"/>
          </a:xfrm>
        </p:grpSpPr>
        <p:sp>
          <p:nvSpPr>
            <p:cNvPr id="189" name="Arc 188">
              <a:extLst>
                <a:ext uri="{FF2B5EF4-FFF2-40B4-BE49-F238E27FC236}">
                  <a16:creationId xmlns:a16="http://schemas.microsoft.com/office/drawing/2014/main" id="{C49DA9DB-D5A8-428F-AE39-E00E49BCE6D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0" name="Straight Connector 189">
              <a:extLst>
                <a:ext uri="{FF2B5EF4-FFF2-40B4-BE49-F238E27FC236}">
                  <a16:creationId xmlns:a16="http://schemas.microsoft.com/office/drawing/2014/main" id="{E85F838F-C82B-4D5E-BC89-A445D0BFDF1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1" name="Arc 190">
              <a:extLst>
                <a:ext uri="{FF2B5EF4-FFF2-40B4-BE49-F238E27FC236}">
                  <a16:creationId xmlns:a16="http://schemas.microsoft.com/office/drawing/2014/main" id="{88D9156B-329D-451B-ADEE-79F965E9078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047688F3-5851-461C-A4E4-3CF688514A9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29D3247-8E13-4A7A-B1A6-A5B1671F541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C9125CFB-77A3-4B90-B661-EAC25F36F51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c 194">
              <a:extLst>
                <a:ext uri="{FF2B5EF4-FFF2-40B4-BE49-F238E27FC236}">
                  <a16:creationId xmlns:a16="http://schemas.microsoft.com/office/drawing/2014/main" id="{013DE3F6-C2F7-45F2-BE71-AF43D08010F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6" name="Arc 195">
              <a:extLst>
                <a:ext uri="{FF2B5EF4-FFF2-40B4-BE49-F238E27FC236}">
                  <a16:creationId xmlns:a16="http://schemas.microsoft.com/office/drawing/2014/main" id="{A353C3EA-A387-4F78-9C5C-24DB36A036F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Arc 196">
              <a:extLst>
                <a:ext uri="{FF2B5EF4-FFF2-40B4-BE49-F238E27FC236}">
                  <a16:creationId xmlns:a16="http://schemas.microsoft.com/office/drawing/2014/main" id="{92EDD96C-5BFC-4F8D-B8AC-BDA76998A8B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8" name="Arc 197">
              <a:extLst>
                <a:ext uri="{FF2B5EF4-FFF2-40B4-BE49-F238E27FC236}">
                  <a16:creationId xmlns:a16="http://schemas.microsoft.com/office/drawing/2014/main" id="{946EB950-B882-4C02-814B-AA8FDAE64D0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99" name="Straight Connector 198">
              <a:extLst>
                <a:ext uri="{FF2B5EF4-FFF2-40B4-BE49-F238E27FC236}">
                  <a16:creationId xmlns:a16="http://schemas.microsoft.com/office/drawing/2014/main" id="{89859D54-CAEF-4343-AC48-00713C69B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769B6A2-B8FA-47EA-BC63-716BAC585C3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2E3ADA4-F2BE-4A4B-9EB1-64020E1665B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48F1F6DA-206B-438E-BD56-C5B630F43E7D}"/>
              </a:ext>
            </a:extLst>
          </p:cNvPr>
          <p:cNvGrpSpPr/>
          <p:nvPr/>
        </p:nvGrpSpPr>
        <p:grpSpPr>
          <a:xfrm rot="2540802">
            <a:off x="1392474" y="9525"/>
            <a:ext cx="544580" cy="346135"/>
            <a:chOff x="1459148" y="544749"/>
            <a:chExt cx="7412477" cy="5661498"/>
          </a:xfrm>
        </p:grpSpPr>
        <p:sp>
          <p:nvSpPr>
            <p:cNvPr id="203" name="Arc 202">
              <a:extLst>
                <a:ext uri="{FF2B5EF4-FFF2-40B4-BE49-F238E27FC236}">
                  <a16:creationId xmlns:a16="http://schemas.microsoft.com/office/drawing/2014/main" id="{F2BF7B3A-B7B0-4B01-A56C-E193FA3AD37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4" name="Straight Connector 203">
              <a:extLst>
                <a:ext uri="{FF2B5EF4-FFF2-40B4-BE49-F238E27FC236}">
                  <a16:creationId xmlns:a16="http://schemas.microsoft.com/office/drawing/2014/main" id="{A76B9476-271C-4859-9D25-BA37098911E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5" name="Arc 204">
              <a:extLst>
                <a:ext uri="{FF2B5EF4-FFF2-40B4-BE49-F238E27FC236}">
                  <a16:creationId xmlns:a16="http://schemas.microsoft.com/office/drawing/2014/main" id="{3D631B1E-0552-4BB4-9CAD-D2C8D06A272F}"/>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6" name="Straight Connector 205">
              <a:extLst>
                <a:ext uri="{FF2B5EF4-FFF2-40B4-BE49-F238E27FC236}">
                  <a16:creationId xmlns:a16="http://schemas.microsoft.com/office/drawing/2014/main" id="{E5C90F1E-D12C-4AFD-A66A-E51CF7D99B0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D317EF99-B914-477F-BA87-384A0055F89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08" name="Oval 207">
              <a:extLst>
                <a:ext uri="{FF2B5EF4-FFF2-40B4-BE49-F238E27FC236}">
                  <a16:creationId xmlns:a16="http://schemas.microsoft.com/office/drawing/2014/main" id="{11D56640-ED5B-44FB-8A63-04DE11F985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Arc 208">
              <a:extLst>
                <a:ext uri="{FF2B5EF4-FFF2-40B4-BE49-F238E27FC236}">
                  <a16:creationId xmlns:a16="http://schemas.microsoft.com/office/drawing/2014/main" id="{B3069CA8-EECE-4594-AC24-F2C0AB11D5E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0" name="Arc 209">
              <a:extLst>
                <a:ext uri="{FF2B5EF4-FFF2-40B4-BE49-F238E27FC236}">
                  <a16:creationId xmlns:a16="http://schemas.microsoft.com/office/drawing/2014/main" id="{807651A2-9056-44E0-ABAF-033928D9BBB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Arc 210">
              <a:extLst>
                <a:ext uri="{FF2B5EF4-FFF2-40B4-BE49-F238E27FC236}">
                  <a16:creationId xmlns:a16="http://schemas.microsoft.com/office/drawing/2014/main" id="{2FFA51C3-3791-4178-851E-A33FED028E6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2" name="Arc 211">
              <a:extLst>
                <a:ext uri="{FF2B5EF4-FFF2-40B4-BE49-F238E27FC236}">
                  <a16:creationId xmlns:a16="http://schemas.microsoft.com/office/drawing/2014/main" id="{6A24C205-01C7-41D9-A391-D9EC9D86BF2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3" name="Straight Connector 212">
              <a:extLst>
                <a:ext uri="{FF2B5EF4-FFF2-40B4-BE49-F238E27FC236}">
                  <a16:creationId xmlns:a16="http://schemas.microsoft.com/office/drawing/2014/main" id="{C19BEF6F-E6F0-406F-8F0C-6FB6801268C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15F0D1A-EF7F-4716-B34B-C508AF3CF4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AA9CC1F-5349-4F50-A8FC-F610F3B6F8E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8D9B3BF8-15D9-43A6-8044-55F9C21457CF}"/>
              </a:ext>
            </a:extLst>
          </p:cNvPr>
          <p:cNvGrpSpPr/>
          <p:nvPr/>
        </p:nvGrpSpPr>
        <p:grpSpPr>
          <a:xfrm rot="2540802">
            <a:off x="1706799" y="9525"/>
            <a:ext cx="544580" cy="346135"/>
            <a:chOff x="1459148" y="544749"/>
            <a:chExt cx="7412477" cy="5661498"/>
          </a:xfrm>
        </p:grpSpPr>
        <p:sp>
          <p:nvSpPr>
            <p:cNvPr id="217" name="Arc 216">
              <a:extLst>
                <a:ext uri="{FF2B5EF4-FFF2-40B4-BE49-F238E27FC236}">
                  <a16:creationId xmlns:a16="http://schemas.microsoft.com/office/drawing/2014/main" id="{0BF67DA3-FF19-4DA0-A354-9F79014B747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18" name="Straight Connector 217">
              <a:extLst>
                <a:ext uri="{FF2B5EF4-FFF2-40B4-BE49-F238E27FC236}">
                  <a16:creationId xmlns:a16="http://schemas.microsoft.com/office/drawing/2014/main" id="{E79B3652-C908-488F-91F2-682438FC57F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19" name="Arc 218">
              <a:extLst>
                <a:ext uri="{FF2B5EF4-FFF2-40B4-BE49-F238E27FC236}">
                  <a16:creationId xmlns:a16="http://schemas.microsoft.com/office/drawing/2014/main" id="{748B2AF7-AA2A-4862-9C30-0EF49442B7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0" name="Straight Connector 219">
              <a:extLst>
                <a:ext uri="{FF2B5EF4-FFF2-40B4-BE49-F238E27FC236}">
                  <a16:creationId xmlns:a16="http://schemas.microsoft.com/office/drawing/2014/main" id="{C9806842-D47F-46FF-A4C6-F2E8BDD6DD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5136A19-7D0E-49C7-9ED3-D5E7DBD4166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77FFFFD-F895-4203-AEDE-3D5708CC33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Arc 222">
              <a:extLst>
                <a:ext uri="{FF2B5EF4-FFF2-40B4-BE49-F238E27FC236}">
                  <a16:creationId xmlns:a16="http://schemas.microsoft.com/office/drawing/2014/main" id="{0BF716F3-8017-495F-B604-B0DAFDB41C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4" name="Arc 223">
              <a:extLst>
                <a:ext uri="{FF2B5EF4-FFF2-40B4-BE49-F238E27FC236}">
                  <a16:creationId xmlns:a16="http://schemas.microsoft.com/office/drawing/2014/main" id="{040C855F-8E08-4AAD-A4BD-DAF3E48D695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Arc 224">
              <a:extLst>
                <a:ext uri="{FF2B5EF4-FFF2-40B4-BE49-F238E27FC236}">
                  <a16:creationId xmlns:a16="http://schemas.microsoft.com/office/drawing/2014/main" id="{B5674F3B-1C75-40E2-874A-7D901EDF51D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6" name="Arc 225">
              <a:extLst>
                <a:ext uri="{FF2B5EF4-FFF2-40B4-BE49-F238E27FC236}">
                  <a16:creationId xmlns:a16="http://schemas.microsoft.com/office/drawing/2014/main" id="{26D0CCBE-7BB9-4A8B-805E-8CAD5B73DA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27" name="Straight Connector 226">
              <a:extLst>
                <a:ext uri="{FF2B5EF4-FFF2-40B4-BE49-F238E27FC236}">
                  <a16:creationId xmlns:a16="http://schemas.microsoft.com/office/drawing/2014/main" id="{BEE9ADC3-86D2-4C03-B17C-D9847198E7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5E029F-8A1E-4156-93C0-280D3BD7F64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A2EA9B4-C2F1-4603-8A06-8171E48B534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0" name="Group 229">
            <a:extLst>
              <a:ext uri="{FF2B5EF4-FFF2-40B4-BE49-F238E27FC236}">
                <a16:creationId xmlns:a16="http://schemas.microsoft.com/office/drawing/2014/main" id="{C65DCB36-E43D-4C66-81DC-F35A8AEED9C5}"/>
              </a:ext>
            </a:extLst>
          </p:cNvPr>
          <p:cNvGrpSpPr/>
          <p:nvPr/>
        </p:nvGrpSpPr>
        <p:grpSpPr>
          <a:xfrm rot="2540802">
            <a:off x="2021124" y="9525"/>
            <a:ext cx="544580" cy="346135"/>
            <a:chOff x="1459148" y="544749"/>
            <a:chExt cx="7412477" cy="5661498"/>
          </a:xfrm>
        </p:grpSpPr>
        <p:sp>
          <p:nvSpPr>
            <p:cNvPr id="231" name="Arc 230">
              <a:extLst>
                <a:ext uri="{FF2B5EF4-FFF2-40B4-BE49-F238E27FC236}">
                  <a16:creationId xmlns:a16="http://schemas.microsoft.com/office/drawing/2014/main" id="{B4E5C991-05F1-4A27-8EB5-4D3F0483120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Connector 231">
              <a:extLst>
                <a:ext uri="{FF2B5EF4-FFF2-40B4-BE49-F238E27FC236}">
                  <a16:creationId xmlns:a16="http://schemas.microsoft.com/office/drawing/2014/main" id="{2C7C45F3-CBF4-4998-8F16-AE4F6D18B41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3" name="Arc 232">
              <a:extLst>
                <a:ext uri="{FF2B5EF4-FFF2-40B4-BE49-F238E27FC236}">
                  <a16:creationId xmlns:a16="http://schemas.microsoft.com/office/drawing/2014/main" id="{A8375F69-011B-49F1-BF07-B53FD9A7C65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4" name="Straight Connector 233">
              <a:extLst>
                <a:ext uri="{FF2B5EF4-FFF2-40B4-BE49-F238E27FC236}">
                  <a16:creationId xmlns:a16="http://schemas.microsoft.com/office/drawing/2014/main" id="{ACB49CB9-A7A4-4ED0-BEB5-B272AE98916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F452F8F-28A3-4FDF-8652-6270C6EFE81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6" name="Oval 235">
              <a:extLst>
                <a:ext uri="{FF2B5EF4-FFF2-40B4-BE49-F238E27FC236}">
                  <a16:creationId xmlns:a16="http://schemas.microsoft.com/office/drawing/2014/main" id="{5840E5B8-D2F4-4DA1-B586-BC4519E218C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Arc 236">
              <a:extLst>
                <a:ext uri="{FF2B5EF4-FFF2-40B4-BE49-F238E27FC236}">
                  <a16:creationId xmlns:a16="http://schemas.microsoft.com/office/drawing/2014/main" id="{01129B38-4AB9-411D-B2E9-CC96F40137E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8" name="Arc 237">
              <a:extLst>
                <a:ext uri="{FF2B5EF4-FFF2-40B4-BE49-F238E27FC236}">
                  <a16:creationId xmlns:a16="http://schemas.microsoft.com/office/drawing/2014/main" id="{9D8BC6C7-72D5-4A12-A4E8-F323DEDC4FD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Arc 238">
              <a:extLst>
                <a:ext uri="{FF2B5EF4-FFF2-40B4-BE49-F238E27FC236}">
                  <a16:creationId xmlns:a16="http://schemas.microsoft.com/office/drawing/2014/main" id="{DFDA1CED-A5BD-4EFA-A4A1-D4B9506B899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0" name="Arc 239">
              <a:extLst>
                <a:ext uri="{FF2B5EF4-FFF2-40B4-BE49-F238E27FC236}">
                  <a16:creationId xmlns:a16="http://schemas.microsoft.com/office/drawing/2014/main" id="{8426DC16-16F5-46AF-B1E9-D2095E0859A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1" name="Straight Connector 240">
              <a:extLst>
                <a:ext uri="{FF2B5EF4-FFF2-40B4-BE49-F238E27FC236}">
                  <a16:creationId xmlns:a16="http://schemas.microsoft.com/office/drawing/2014/main" id="{4AD46832-9E91-4E34-ADE8-6480C01D74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7415FF0-FBA2-48AE-B781-705F4A6B17C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4A24F33-E141-4578-8DDF-AD0F7437A94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AF9BD1AC-D772-463B-9870-EB5E5B482091}"/>
              </a:ext>
            </a:extLst>
          </p:cNvPr>
          <p:cNvGrpSpPr/>
          <p:nvPr/>
        </p:nvGrpSpPr>
        <p:grpSpPr>
          <a:xfrm rot="2540802">
            <a:off x="2335449" y="9525"/>
            <a:ext cx="544580" cy="346135"/>
            <a:chOff x="1459148" y="544749"/>
            <a:chExt cx="7412477" cy="5661498"/>
          </a:xfrm>
        </p:grpSpPr>
        <p:sp>
          <p:nvSpPr>
            <p:cNvPr id="245" name="Arc 244">
              <a:extLst>
                <a:ext uri="{FF2B5EF4-FFF2-40B4-BE49-F238E27FC236}">
                  <a16:creationId xmlns:a16="http://schemas.microsoft.com/office/drawing/2014/main" id="{FB1A8BAE-710A-440C-8AF5-6568DCD149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6" name="Straight Connector 245">
              <a:extLst>
                <a:ext uri="{FF2B5EF4-FFF2-40B4-BE49-F238E27FC236}">
                  <a16:creationId xmlns:a16="http://schemas.microsoft.com/office/drawing/2014/main" id="{C1620391-17E2-4F24-88C3-ED2D8BAE49D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5A674228-C6EE-4E4B-9A0E-25882EC72AC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48" name="Straight Connector 247">
              <a:extLst>
                <a:ext uri="{FF2B5EF4-FFF2-40B4-BE49-F238E27FC236}">
                  <a16:creationId xmlns:a16="http://schemas.microsoft.com/office/drawing/2014/main" id="{2A9C6A6F-257C-4B95-9F36-F7E96CAC024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5B1405F-2597-4BD2-9510-16DFE584793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1CA03023-8568-4D7F-A4DE-9859663CFB5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Arc 250">
              <a:extLst>
                <a:ext uri="{FF2B5EF4-FFF2-40B4-BE49-F238E27FC236}">
                  <a16:creationId xmlns:a16="http://schemas.microsoft.com/office/drawing/2014/main" id="{345C0CAB-5677-42FF-9CAB-0B0D0D39F9E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2" name="Arc 251">
              <a:extLst>
                <a:ext uri="{FF2B5EF4-FFF2-40B4-BE49-F238E27FC236}">
                  <a16:creationId xmlns:a16="http://schemas.microsoft.com/office/drawing/2014/main" id="{252E1A99-E011-4816-BB6B-9D942D895C8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Arc 252">
              <a:extLst>
                <a:ext uri="{FF2B5EF4-FFF2-40B4-BE49-F238E27FC236}">
                  <a16:creationId xmlns:a16="http://schemas.microsoft.com/office/drawing/2014/main" id="{E11E10E3-15EB-4BA6-BE11-E519287FD90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4" name="Arc 253">
              <a:extLst>
                <a:ext uri="{FF2B5EF4-FFF2-40B4-BE49-F238E27FC236}">
                  <a16:creationId xmlns:a16="http://schemas.microsoft.com/office/drawing/2014/main" id="{24AA03D5-25CF-4EA8-ABC3-854A03B2C2C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5" name="Straight Connector 254">
              <a:extLst>
                <a:ext uri="{FF2B5EF4-FFF2-40B4-BE49-F238E27FC236}">
                  <a16:creationId xmlns:a16="http://schemas.microsoft.com/office/drawing/2014/main" id="{2C35CBC6-21C3-4FCB-BB97-F4F13E3F87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6FC40967-3803-4AF9-81AF-8473B3871912}"/>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D9F6EF1-C2FD-4AD9-8079-254E97F521E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58" name="Group 257">
            <a:extLst>
              <a:ext uri="{FF2B5EF4-FFF2-40B4-BE49-F238E27FC236}">
                <a16:creationId xmlns:a16="http://schemas.microsoft.com/office/drawing/2014/main" id="{B5D1CBD2-5F05-4020-AC5A-81DF7B31AAAC}"/>
              </a:ext>
            </a:extLst>
          </p:cNvPr>
          <p:cNvGrpSpPr/>
          <p:nvPr/>
        </p:nvGrpSpPr>
        <p:grpSpPr>
          <a:xfrm rot="2540802">
            <a:off x="2649774" y="9525"/>
            <a:ext cx="544580" cy="346135"/>
            <a:chOff x="1459148" y="544749"/>
            <a:chExt cx="7412477" cy="5661498"/>
          </a:xfrm>
        </p:grpSpPr>
        <p:sp>
          <p:nvSpPr>
            <p:cNvPr id="259" name="Arc 258">
              <a:extLst>
                <a:ext uri="{FF2B5EF4-FFF2-40B4-BE49-F238E27FC236}">
                  <a16:creationId xmlns:a16="http://schemas.microsoft.com/office/drawing/2014/main" id="{BDCA8299-B2A0-4318-9156-C52B7B87850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0" name="Straight Connector 259">
              <a:extLst>
                <a:ext uri="{FF2B5EF4-FFF2-40B4-BE49-F238E27FC236}">
                  <a16:creationId xmlns:a16="http://schemas.microsoft.com/office/drawing/2014/main" id="{545FFF4E-5033-4C08-B5CF-B8879818FE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1" name="Arc 260">
              <a:extLst>
                <a:ext uri="{FF2B5EF4-FFF2-40B4-BE49-F238E27FC236}">
                  <a16:creationId xmlns:a16="http://schemas.microsoft.com/office/drawing/2014/main" id="{5036D2DE-3637-4A89-9B29-44DEAD3CC5A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2" name="Straight Connector 261">
              <a:extLst>
                <a:ext uri="{FF2B5EF4-FFF2-40B4-BE49-F238E27FC236}">
                  <a16:creationId xmlns:a16="http://schemas.microsoft.com/office/drawing/2014/main" id="{D6BD64DD-9D42-460A-97B7-D2048AE2B9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EB59CE4-25F2-48E1-988E-6A08661563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4" name="Oval 263">
              <a:extLst>
                <a:ext uri="{FF2B5EF4-FFF2-40B4-BE49-F238E27FC236}">
                  <a16:creationId xmlns:a16="http://schemas.microsoft.com/office/drawing/2014/main" id="{09489DC3-8FDB-4A8D-97A7-D72E6D8204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Arc 264">
              <a:extLst>
                <a:ext uri="{FF2B5EF4-FFF2-40B4-BE49-F238E27FC236}">
                  <a16:creationId xmlns:a16="http://schemas.microsoft.com/office/drawing/2014/main" id="{32A9BF12-41B1-4B73-B259-BD12E222DB8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6" name="Arc 265">
              <a:extLst>
                <a:ext uri="{FF2B5EF4-FFF2-40B4-BE49-F238E27FC236}">
                  <a16:creationId xmlns:a16="http://schemas.microsoft.com/office/drawing/2014/main" id="{8164AA00-C147-40AE-B2E6-D392583A4A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Arc 266">
              <a:extLst>
                <a:ext uri="{FF2B5EF4-FFF2-40B4-BE49-F238E27FC236}">
                  <a16:creationId xmlns:a16="http://schemas.microsoft.com/office/drawing/2014/main" id="{F6DF0075-61A4-43E0-9BD9-26F008095A3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8" name="Arc 267">
              <a:extLst>
                <a:ext uri="{FF2B5EF4-FFF2-40B4-BE49-F238E27FC236}">
                  <a16:creationId xmlns:a16="http://schemas.microsoft.com/office/drawing/2014/main" id="{4914A2DD-8E67-4A92-8232-CDDCE6B23A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9" name="Straight Connector 268">
              <a:extLst>
                <a:ext uri="{FF2B5EF4-FFF2-40B4-BE49-F238E27FC236}">
                  <a16:creationId xmlns:a16="http://schemas.microsoft.com/office/drawing/2014/main" id="{966F7ACD-B2AA-48E3-B04F-387EA065FE1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0BBD790-AC6C-4E3C-9065-FFA9F39E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3EF5DA6-1556-46B3-AA77-8976A4B9844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2" name="Group 271">
            <a:extLst>
              <a:ext uri="{FF2B5EF4-FFF2-40B4-BE49-F238E27FC236}">
                <a16:creationId xmlns:a16="http://schemas.microsoft.com/office/drawing/2014/main" id="{60F84138-3AA3-4C2D-916B-47129D275095}"/>
              </a:ext>
            </a:extLst>
          </p:cNvPr>
          <p:cNvGrpSpPr/>
          <p:nvPr/>
        </p:nvGrpSpPr>
        <p:grpSpPr>
          <a:xfrm rot="2540802">
            <a:off x="2964099" y="0"/>
            <a:ext cx="544580" cy="346135"/>
            <a:chOff x="1459148" y="544749"/>
            <a:chExt cx="7412477" cy="5661498"/>
          </a:xfrm>
        </p:grpSpPr>
        <p:sp>
          <p:nvSpPr>
            <p:cNvPr id="273" name="Arc 272">
              <a:extLst>
                <a:ext uri="{FF2B5EF4-FFF2-40B4-BE49-F238E27FC236}">
                  <a16:creationId xmlns:a16="http://schemas.microsoft.com/office/drawing/2014/main" id="{A7CC96D1-F8A8-4733-9E49-57DE43530E4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4" name="Straight Connector 273">
              <a:extLst>
                <a:ext uri="{FF2B5EF4-FFF2-40B4-BE49-F238E27FC236}">
                  <a16:creationId xmlns:a16="http://schemas.microsoft.com/office/drawing/2014/main" id="{16303318-1DDB-49A0-BC85-A3922C99229A}"/>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5" name="Arc 274">
              <a:extLst>
                <a:ext uri="{FF2B5EF4-FFF2-40B4-BE49-F238E27FC236}">
                  <a16:creationId xmlns:a16="http://schemas.microsoft.com/office/drawing/2014/main" id="{48966375-BCAD-4434-87DD-09D8C32EC5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6" name="Straight Connector 275">
              <a:extLst>
                <a:ext uri="{FF2B5EF4-FFF2-40B4-BE49-F238E27FC236}">
                  <a16:creationId xmlns:a16="http://schemas.microsoft.com/office/drawing/2014/main" id="{EE4CAF26-7BAA-4E29-B02B-7303A6A11B6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716397D-9CE3-41D9-A077-D78B8772E9D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78" name="Oval 277">
              <a:extLst>
                <a:ext uri="{FF2B5EF4-FFF2-40B4-BE49-F238E27FC236}">
                  <a16:creationId xmlns:a16="http://schemas.microsoft.com/office/drawing/2014/main" id="{83566077-5DC8-4BF2-9613-5B0644A5F10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Arc 278">
              <a:extLst>
                <a:ext uri="{FF2B5EF4-FFF2-40B4-BE49-F238E27FC236}">
                  <a16:creationId xmlns:a16="http://schemas.microsoft.com/office/drawing/2014/main" id="{D477C345-558B-4497-A60A-33A3407404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0" name="Arc 279">
              <a:extLst>
                <a:ext uri="{FF2B5EF4-FFF2-40B4-BE49-F238E27FC236}">
                  <a16:creationId xmlns:a16="http://schemas.microsoft.com/office/drawing/2014/main" id="{5197AFE4-3587-43C0-83E2-FD517E0DF1C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Arc 280">
              <a:extLst>
                <a:ext uri="{FF2B5EF4-FFF2-40B4-BE49-F238E27FC236}">
                  <a16:creationId xmlns:a16="http://schemas.microsoft.com/office/drawing/2014/main" id="{A921EB22-4331-48B7-97AD-9206F8C1D47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2" name="Arc 281">
              <a:extLst>
                <a:ext uri="{FF2B5EF4-FFF2-40B4-BE49-F238E27FC236}">
                  <a16:creationId xmlns:a16="http://schemas.microsoft.com/office/drawing/2014/main" id="{FDF88168-6E2A-425C-A6BC-A64E6096698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3" name="Straight Connector 282">
              <a:extLst>
                <a:ext uri="{FF2B5EF4-FFF2-40B4-BE49-F238E27FC236}">
                  <a16:creationId xmlns:a16="http://schemas.microsoft.com/office/drawing/2014/main" id="{F3CF8C9B-14D7-4DC1-B1CD-217D8745478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A2D7002-3971-4566-A76F-7EB15A411051}"/>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6C82D2-249F-4D72-8286-1B3D3FE0E27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E3F2E4B9-6E20-4558-B45E-0BD8427640D8}"/>
              </a:ext>
            </a:extLst>
          </p:cNvPr>
          <p:cNvGrpSpPr/>
          <p:nvPr/>
        </p:nvGrpSpPr>
        <p:grpSpPr>
          <a:xfrm rot="2540802">
            <a:off x="3278424" y="9525"/>
            <a:ext cx="544580" cy="346135"/>
            <a:chOff x="1459148" y="544749"/>
            <a:chExt cx="7412477" cy="5661498"/>
          </a:xfrm>
        </p:grpSpPr>
        <p:sp>
          <p:nvSpPr>
            <p:cNvPr id="287" name="Arc 286">
              <a:extLst>
                <a:ext uri="{FF2B5EF4-FFF2-40B4-BE49-F238E27FC236}">
                  <a16:creationId xmlns:a16="http://schemas.microsoft.com/office/drawing/2014/main" id="{4B6D0380-DBF4-431C-9879-411D294FD52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88" name="Straight Connector 287">
              <a:extLst>
                <a:ext uri="{FF2B5EF4-FFF2-40B4-BE49-F238E27FC236}">
                  <a16:creationId xmlns:a16="http://schemas.microsoft.com/office/drawing/2014/main" id="{C4390604-9AAD-405D-A0EB-04512F83BA6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89" name="Arc 288">
              <a:extLst>
                <a:ext uri="{FF2B5EF4-FFF2-40B4-BE49-F238E27FC236}">
                  <a16:creationId xmlns:a16="http://schemas.microsoft.com/office/drawing/2014/main" id="{975A8B22-CE70-4285-A478-85570AFD68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0" name="Straight Connector 289">
              <a:extLst>
                <a:ext uri="{FF2B5EF4-FFF2-40B4-BE49-F238E27FC236}">
                  <a16:creationId xmlns:a16="http://schemas.microsoft.com/office/drawing/2014/main" id="{9E21442E-6C20-4ACB-8892-45CBFBD458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BA2B7DD9-D003-4D2C-9DB8-6D30D1AA62E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2" name="Oval 291">
              <a:extLst>
                <a:ext uri="{FF2B5EF4-FFF2-40B4-BE49-F238E27FC236}">
                  <a16:creationId xmlns:a16="http://schemas.microsoft.com/office/drawing/2014/main" id="{7CCBC5EA-5708-476C-BD47-8F120C10622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Arc 292">
              <a:extLst>
                <a:ext uri="{FF2B5EF4-FFF2-40B4-BE49-F238E27FC236}">
                  <a16:creationId xmlns:a16="http://schemas.microsoft.com/office/drawing/2014/main" id="{4FF68017-1E8E-44B5-9532-3B22AB239DF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4" name="Arc 293">
              <a:extLst>
                <a:ext uri="{FF2B5EF4-FFF2-40B4-BE49-F238E27FC236}">
                  <a16:creationId xmlns:a16="http://schemas.microsoft.com/office/drawing/2014/main" id="{084669BF-E605-4A5A-91F5-3C306F67A92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Arc 294">
              <a:extLst>
                <a:ext uri="{FF2B5EF4-FFF2-40B4-BE49-F238E27FC236}">
                  <a16:creationId xmlns:a16="http://schemas.microsoft.com/office/drawing/2014/main" id="{F221EAF4-5A16-43CE-9261-8A2B907678D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6" name="Arc 295">
              <a:extLst>
                <a:ext uri="{FF2B5EF4-FFF2-40B4-BE49-F238E27FC236}">
                  <a16:creationId xmlns:a16="http://schemas.microsoft.com/office/drawing/2014/main" id="{EADA84E5-33CB-4491-9E1C-13D669841DB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7" name="Straight Connector 296">
              <a:extLst>
                <a:ext uri="{FF2B5EF4-FFF2-40B4-BE49-F238E27FC236}">
                  <a16:creationId xmlns:a16="http://schemas.microsoft.com/office/drawing/2014/main" id="{F765B0E2-6979-4C1B-A069-58329C520B4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A8CDDC4A-AEFE-4756-85D7-C741ED8CC4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9CF4C227-BC53-48E4-A1E5-254E09356D5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2928E488-97D5-4C00-B670-1E405B42C8AD}"/>
              </a:ext>
            </a:extLst>
          </p:cNvPr>
          <p:cNvGrpSpPr/>
          <p:nvPr/>
        </p:nvGrpSpPr>
        <p:grpSpPr>
          <a:xfrm rot="2540802">
            <a:off x="3592749" y="9525"/>
            <a:ext cx="544580" cy="346135"/>
            <a:chOff x="1459148" y="544749"/>
            <a:chExt cx="7412477" cy="5661498"/>
          </a:xfrm>
        </p:grpSpPr>
        <p:sp>
          <p:nvSpPr>
            <p:cNvPr id="301" name="Arc 300">
              <a:extLst>
                <a:ext uri="{FF2B5EF4-FFF2-40B4-BE49-F238E27FC236}">
                  <a16:creationId xmlns:a16="http://schemas.microsoft.com/office/drawing/2014/main" id="{AB0AE3B8-22CD-444A-A170-DE927A139D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2" name="Straight Connector 301">
              <a:extLst>
                <a:ext uri="{FF2B5EF4-FFF2-40B4-BE49-F238E27FC236}">
                  <a16:creationId xmlns:a16="http://schemas.microsoft.com/office/drawing/2014/main" id="{337BF39E-8229-4E7A-BEA5-83537555E3B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3" name="Arc 302">
              <a:extLst>
                <a:ext uri="{FF2B5EF4-FFF2-40B4-BE49-F238E27FC236}">
                  <a16:creationId xmlns:a16="http://schemas.microsoft.com/office/drawing/2014/main" id="{88EA624D-E064-4793-B44C-2A3FE0C6F03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4" name="Straight Connector 303">
              <a:extLst>
                <a:ext uri="{FF2B5EF4-FFF2-40B4-BE49-F238E27FC236}">
                  <a16:creationId xmlns:a16="http://schemas.microsoft.com/office/drawing/2014/main" id="{DCBEA86B-BF74-482D-8F3A-0EE873CB898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374AB917-B172-4274-AAFE-8ACE015D6FE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6" name="Oval 305">
              <a:extLst>
                <a:ext uri="{FF2B5EF4-FFF2-40B4-BE49-F238E27FC236}">
                  <a16:creationId xmlns:a16="http://schemas.microsoft.com/office/drawing/2014/main" id="{55CA7446-C181-498A-AAB0-BD366FBA055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Arc 306">
              <a:extLst>
                <a:ext uri="{FF2B5EF4-FFF2-40B4-BE49-F238E27FC236}">
                  <a16:creationId xmlns:a16="http://schemas.microsoft.com/office/drawing/2014/main" id="{1EBAB6E7-02BC-477D-A04B-C6ED4E1C6D3C}"/>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8" name="Arc 307">
              <a:extLst>
                <a:ext uri="{FF2B5EF4-FFF2-40B4-BE49-F238E27FC236}">
                  <a16:creationId xmlns:a16="http://schemas.microsoft.com/office/drawing/2014/main" id="{FA60153A-B9B4-4BDE-AA27-CB22E14E91F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Arc 308">
              <a:extLst>
                <a:ext uri="{FF2B5EF4-FFF2-40B4-BE49-F238E27FC236}">
                  <a16:creationId xmlns:a16="http://schemas.microsoft.com/office/drawing/2014/main" id="{96F54826-C248-4993-8D17-F1C62E6AC37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0" name="Arc 309">
              <a:extLst>
                <a:ext uri="{FF2B5EF4-FFF2-40B4-BE49-F238E27FC236}">
                  <a16:creationId xmlns:a16="http://schemas.microsoft.com/office/drawing/2014/main" id="{5F507371-8711-45E1-9C33-3436E780E8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1" name="Straight Connector 310">
              <a:extLst>
                <a:ext uri="{FF2B5EF4-FFF2-40B4-BE49-F238E27FC236}">
                  <a16:creationId xmlns:a16="http://schemas.microsoft.com/office/drawing/2014/main" id="{CCA92C67-606F-4680-A0FA-B697B1B896C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E784035C-0B19-4CE6-8514-659870BB8BB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33D6AFE-9F8E-42DA-A515-B3B5DECB751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923F7F88-694A-4156-B446-068F8F26613C}"/>
              </a:ext>
            </a:extLst>
          </p:cNvPr>
          <p:cNvGrpSpPr/>
          <p:nvPr/>
        </p:nvGrpSpPr>
        <p:grpSpPr>
          <a:xfrm rot="2540802">
            <a:off x="3907074" y="0"/>
            <a:ext cx="544580" cy="346135"/>
            <a:chOff x="1459148" y="544749"/>
            <a:chExt cx="7412477" cy="5661498"/>
          </a:xfrm>
        </p:grpSpPr>
        <p:sp>
          <p:nvSpPr>
            <p:cNvPr id="315" name="Arc 314">
              <a:extLst>
                <a:ext uri="{FF2B5EF4-FFF2-40B4-BE49-F238E27FC236}">
                  <a16:creationId xmlns:a16="http://schemas.microsoft.com/office/drawing/2014/main" id="{5FEC6D3E-6570-4EA3-AA49-8F41A7A5173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6" name="Straight Connector 315">
              <a:extLst>
                <a:ext uri="{FF2B5EF4-FFF2-40B4-BE49-F238E27FC236}">
                  <a16:creationId xmlns:a16="http://schemas.microsoft.com/office/drawing/2014/main" id="{0311EAB7-F657-49CC-AA9D-9B56584BE587}"/>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17" name="Arc 316">
              <a:extLst>
                <a:ext uri="{FF2B5EF4-FFF2-40B4-BE49-F238E27FC236}">
                  <a16:creationId xmlns:a16="http://schemas.microsoft.com/office/drawing/2014/main" id="{68CCF56E-C616-43CA-8AD1-7BCB2AF60D7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8" name="Straight Connector 317">
              <a:extLst>
                <a:ext uri="{FF2B5EF4-FFF2-40B4-BE49-F238E27FC236}">
                  <a16:creationId xmlns:a16="http://schemas.microsoft.com/office/drawing/2014/main" id="{141021D9-F835-440E-934D-D40C3FB07A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04E8C4E-A970-4A67-950F-71DD6532632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0" name="Oval 319">
              <a:extLst>
                <a:ext uri="{FF2B5EF4-FFF2-40B4-BE49-F238E27FC236}">
                  <a16:creationId xmlns:a16="http://schemas.microsoft.com/office/drawing/2014/main" id="{F222F5A3-84FE-405F-80B5-BAABFB84E6C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Arc 320">
              <a:extLst>
                <a:ext uri="{FF2B5EF4-FFF2-40B4-BE49-F238E27FC236}">
                  <a16:creationId xmlns:a16="http://schemas.microsoft.com/office/drawing/2014/main" id="{F2B8AC1E-9F78-49AF-88C8-0985362D6655}"/>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2" name="Arc 321">
              <a:extLst>
                <a:ext uri="{FF2B5EF4-FFF2-40B4-BE49-F238E27FC236}">
                  <a16:creationId xmlns:a16="http://schemas.microsoft.com/office/drawing/2014/main" id="{C2491414-0495-46E9-BA27-1E6627897F9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Arc 322">
              <a:extLst>
                <a:ext uri="{FF2B5EF4-FFF2-40B4-BE49-F238E27FC236}">
                  <a16:creationId xmlns:a16="http://schemas.microsoft.com/office/drawing/2014/main" id="{54A8E7A6-5093-4626-A131-75974EE8218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4" name="Arc 323">
              <a:extLst>
                <a:ext uri="{FF2B5EF4-FFF2-40B4-BE49-F238E27FC236}">
                  <a16:creationId xmlns:a16="http://schemas.microsoft.com/office/drawing/2014/main" id="{1AD48FA3-A693-438A-9A26-829A8C07DAA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5" name="Straight Connector 324">
              <a:extLst>
                <a:ext uri="{FF2B5EF4-FFF2-40B4-BE49-F238E27FC236}">
                  <a16:creationId xmlns:a16="http://schemas.microsoft.com/office/drawing/2014/main" id="{1E232D56-3245-40D4-8D3F-0DD9C49C8CB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38054ED-7CFF-4854-874E-19C53E3C6CB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0099AF4-4A2A-406E-B521-B9C3AF0D42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28" name="Group 327">
            <a:extLst>
              <a:ext uri="{FF2B5EF4-FFF2-40B4-BE49-F238E27FC236}">
                <a16:creationId xmlns:a16="http://schemas.microsoft.com/office/drawing/2014/main" id="{F454ADBD-3047-4F3D-B1B8-9A689AA5F7A4}"/>
              </a:ext>
            </a:extLst>
          </p:cNvPr>
          <p:cNvGrpSpPr/>
          <p:nvPr/>
        </p:nvGrpSpPr>
        <p:grpSpPr>
          <a:xfrm rot="2540802">
            <a:off x="4221399" y="0"/>
            <a:ext cx="544580" cy="346135"/>
            <a:chOff x="1459148" y="544749"/>
            <a:chExt cx="7412477" cy="5661498"/>
          </a:xfrm>
        </p:grpSpPr>
        <p:sp>
          <p:nvSpPr>
            <p:cNvPr id="329" name="Arc 328">
              <a:extLst>
                <a:ext uri="{FF2B5EF4-FFF2-40B4-BE49-F238E27FC236}">
                  <a16:creationId xmlns:a16="http://schemas.microsoft.com/office/drawing/2014/main" id="{6C7D7EEE-5167-4768-9FDC-92FCD9D8FF3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0" name="Straight Connector 329">
              <a:extLst>
                <a:ext uri="{FF2B5EF4-FFF2-40B4-BE49-F238E27FC236}">
                  <a16:creationId xmlns:a16="http://schemas.microsoft.com/office/drawing/2014/main" id="{D73AD6CD-E53A-4B46-8120-EAAF3FA2505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1" name="Arc 330">
              <a:extLst>
                <a:ext uri="{FF2B5EF4-FFF2-40B4-BE49-F238E27FC236}">
                  <a16:creationId xmlns:a16="http://schemas.microsoft.com/office/drawing/2014/main" id="{27D392CA-11AA-4B37-9326-0B82F06724CE}"/>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3AAB8742-88E7-4DA7-8C3E-FAC706F0832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030F6E69-6E99-4628-9E80-E6E659D8BAB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BBF9F495-E20E-496E-88F3-7FB23583400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Arc 334">
              <a:extLst>
                <a:ext uri="{FF2B5EF4-FFF2-40B4-BE49-F238E27FC236}">
                  <a16:creationId xmlns:a16="http://schemas.microsoft.com/office/drawing/2014/main" id="{7E905E2B-F244-4C00-9F90-3B78D85B911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6" name="Arc 335">
              <a:extLst>
                <a:ext uri="{FF2B5EF4-FFF2-40B4-BE49-F238E27FC236}">
                  <a16:creationId xmlns:a16="http://schemas.microsoft.com/office/drawing/2014/main" id="{538E1651-5D50-444E-BD67-A28F6FADD8B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Arc 336">
              <a:extLst>
                <a:ext uri="{FF2B5EF4-FFF2-40B4-BE49-F238E27FC236}">
                  <a16:creationId xmlns:a16="http://schemas.microsoft.com/office/drawing/2014/main" id="{FD3C1C05-2915-47ED-976A-2B23DE142E70}"/>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8" name="Arc 337">
              <a:extLst>
                <a:ext uri="{FF2B5EF4-FFF2-40B4-BE49-F238E27FC236}">
                  <a16:creationId xmlns:a16="http://schemas.microsoft.com/office/drawing/2014/main" id="{0F937943-D5CF-4854-90B5-0A1D7CAC09B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39" name="Straight Connector 338">
              <a:extLst>
                <a:ext uri="{FF2B5EF4-FFF2-40B4-BE49-F238E27FC236}">
                  <a16:creationId xmlns:a16="http://schemas.microsoft.com/office/drawing/2014/main" id="{FCE8B661-5984-4D95-90FE-E1B5F48371F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B6E1BB30-1DC6-4E0E-9BF6-14083F356EF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7F3D1AB8-EDAD-4B46-BD97-4ED88C09E9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2" name="Group 341">
            <a:extLst>
              <a:ext uri="{FF2B5EF4-FFF2-40B4-BE49-F238E27FC236}">
                <a16:creationId xmlns:a16="http://schemas.microsoft.com/office/drawing/2014/main" id="{0BC82C42-7104-468F-99FA-356701384E3B}"/>
              </a:ext>
            </a:extLst>
          </p:cNvPr>
          <p:cNvGrpSpPr/>
          <p:nvPr/>
        </p:nvGrpSpPr>
        <p:grpSpPr>
          <a:xfrm rot="2540802">
            <a:off x="4535724" y="9525"/>
            <a:ext cx="544580" cy="346135"/>
            <a:chOff x="1459148" y="544749"/>
            <a:chExt cx="7412477" cy="5661498"/>
          </a:xfrm>
        </p:grpSpPr>
        <p:sp>
          <p:nvSpPr>
            <p:cNvPr id="343" name="Arc 342">
              <a:extLst>
                <a:ext uri="{FF2B5EF4-FFF2-40B4-BE49-F238E27FC236}">
                  <a16:creationId xmlns:a16="http://schemas.microsoft.com/office/drawing/2014/main" id="{6CE5AD52-F77F-4C77-B673-5965E5B5B5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4" name="Straight Connector 343">
              <a:extLst>
                <a:ext uri="{FF2B5EF4-FFF2-40B4-BE49-F238E27FC236}">
                  <a16:creationId xmlns:a16="http://schemas.microsoft.com/office/drawing/2014/main" id="{AA6624DF-8D9E-40A6-AD53-A5953C63C48E}"/>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5" name="Arc 344">
              <a:extLst>
                <a:ext uri="{FF2B5EF4-FFF2-40B4-BE49-F238E27FC236}">
                  <a16:creationId xmlns:a16="http://schemas.microsoft.com/office/drawing/2014/main" id="{D12AFFAE-ACA9-4519-890A-1FB81D3136A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6" name="Straight Connector 345">
              <a:extLst>
                <a:ext uri="{FF2B5EF4-FFF2-40B4-BE49-F238E27FC236}">
                  <a16:creationId xmlns:a16="http://schemas.microsoft.com/office/drawing/2014/main" id="{8F5C5523-18A9-4AF4-AB66-C38D9BAFD70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06A5371-366D-4345-BF37-65C08F6DB7D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48" name="Oval 347">
              <a:extLst>
                <a:ext uri="{FF2B5EF4-FFF2-40B4-BE49-F238E27FC236}">
                  <a16:creationId xmlns:a16="http://schemas.microsoft.com/office/drawing/2014/main" id="{8C630097-7D6D-4BE4-95EA-7B51DB8D9B6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Arc 348">
              <a:extLst>
                <a:ext uri="{FF2B5EF4-FFF2-40B4-BE49-F238E27FC236}">
                  <a16:creationId xmlns:a16="http://schemas.microsoft.com/office/drawing/2014/main" id="{FCA86629-1962-4837-9B9A-356BA3E30A8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0" name="Arc 349">
              <a:extLst>
                <a:ext uri="{FF2B5EF4-FFF2-40B4-BE49-F238E27FC236}">
                  <a16:creationId xmlns:a16="http://schemas.microsoft.com/office/drawing/2014/main" id="{3649834A-DA58-4237-ABAB-6DDF96C313F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Arc 350">
              <a:extLst>
                <a:ext uri="{FF2B5EF4-FFF2-40B4-BE49-F238E27FC236}">
                  <a16:creationId xmlns:a16="http://schemas.microsoft.com/office/drawing/2014/main" id="{8C406E41-4BEE-4C21-95DF-8C17A13A80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2" name="Arc 351">
              <a:extLst>
                <a:ext uri="{FF2B5EF4-FFF2-40B4-BE49-F238E27FC236}">
                  <a16:creationId xmlns:a16="http://schemas.microsoft.com/office/drawing/2014/main" id="{C36A3B70-00E3-47F0-91C2-74B7CDE2843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3" name="Straight Connector 352">
              <a:extLst>
                <a:ext uri="{FF2B5EF4-FFF2-40B4-BE49-F238E27FC236}">
                  <a16:creationId xmlns:a16="http://schemas.microsoft.com/office/drawing/2014/main" id="{8F6E8BA1-340D-4781-9C27-2FDB03C9F32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96854A2B-CB72-4914-900E-52F21B03BEB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74277607-DA48-44FC-8AB9-A441D3DEFB2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6" name="Group 355">
            <a:extLst>
              <a:ext uri="{FF2B5EF4-FFF2-40B4-BE49-F238E27FC236}">
                <a16:creationId xmlns:a16="http://schemas.microsoft.com/office/drawing/2014/main" id="{47CAD7BF-BFA2-4544-8B9A-F3E8DD0D0C72}"/>
              </a:ext>
            </a:extLst>
          </p:cNvPr>
          <p:cNvGrpSpPr/>
          <p:nvPr/>
        </p:nvGrpSpPr>
        <p:grpSpPr>
          <a:xfrm rot="2540802">
            <a:off x="4850049" y="9525"/>
            <a:ext cx="544580" cy="346135"/>
            <a:chOff x="1459148" y="544749"/>
            <a:chExt cx="7412477" cy="5661498"/>
          </a:xfrm>
        </p:grpSpPr>
        <p:sp>
          <p:nvSpPr>
            <p:cNvPr id="357" name="Arc 356">
              <a:extLst>
                <a:ext uri="{FF2B5EF4-FFF2-40B4-BE49-F238E27FC236}">
                  <a16:creationId xmlns:a16="http://schemas.microsoft.com/office/drawing/2014/main" id="{082AC7A6-4CBB-4AE4-BF50-145428D9FDF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58" name="Straight Connector 357">
              <a:extLst>
                <a:ext uri="{FF2B5EF4-FFF2-40B4-BE49-F238E27FC236}">
                  <a16:creationId xmlns:a16="http://schemas.microsoft.com/office/drawing/2014/main" id="{521A6CBC-6CDB-4DD4-A859-49C77BA10C9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59" name="Arc 358">
              <a:extLst>
                <a:ext uri="{FF2B5EF4-FFF2-40B4-BE49-F238E27FC236}">
                  <a16:creationId xmlns:a16="http://schemas.microsoft.com/office/drawing/2014/main" id="{AD273B72-8003-4176-A684-848D94CA54C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0" name="Straight Connector 359">
              <a:extLst>
                <a:ext uri="{FF2B5EF4-FFF2-40B4-BE49-F238E27FC236}">
                  <a16:creationId xmlns:a16="http://schemas.microsoft.com/office/drawing/2014/main" id="{E1F45A4C-6879-48DF-8357-9B35DE5FE08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B54BDCC2-89F8-4925-A866-91030142C1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B1BD0D34-A5CC-498B-A3BC-66D486A2FE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Arc 362">
              <a:extLst>
                <a:ext uri="{FF2B5EF4-FFF2-40B4-BE49-F238E27FC236}">
                  <a16:creationId xmlns:a16="http://schemas.microsoft.com/office/drawing/2014/main" id="{F1B92A24-7B5C-4294-9E75-7D42D563A75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4" name="Arc 363">
              <a:extLst>
                <a:ext uri="{FF2B5EF4-FFF2-40B4-BE49-F238E27FC236}">
                  <a16:creationId xmlns:a16="http://schemas.microsoft.com/office/drawing/2014/main" id="{6BFDA265-805C-4C86-8CB0-39FE6725BB4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Arc 364">
              <a:extLst>
                <a:ext uri="{FF2B5EF4-FFF2-40B4-BE49-F238E27FC236}">
                  <a16:creationId xmlns:a16="http://schemas.microsoft.com/office/drawing/2014/main" id="{97A9AD0F-3221-4FB5-8CE0-D6EE60626C4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6" name="Arc 365">
              <a:extLst>
                <a:ext uri="{FF2B5EF4-FFF2-40B4-BE49-F238E27FC236}">
                  <a16:creationId xmlns:a16="http://schemas.microsoft.com/office/drawing/2014/main" id="{801D2503-C1C3-445E-920B-14D2510C0F1B}"/>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31B02CAE-6E6D-468A-A1AB-F4DE837567B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603677F2-DAC7-441C-8E4F-885B77910AE9}"/>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D8A8B46E-9B90-428C-9488-49E0548D52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686464B4-BF7F-4D76-B4A2-344E19AA31C5}"/>
              </a:ext>
            </a:extLst>
          </p:cNvPr>
          <p:cNvGrpSpPr/>
          <p:nvPr/>
        </p:nvGrpSpPr>
        <p:grpSpPr>
          <a:xfrm rot="2540802">
            <a:off x="5164374" y="0"/>
            <a:ext cx="544580" cy="346135"/>
            <a:chOff x="1459148" y="544749"/>
            <a:chExt cx="7412477" cy="5661498"/>
          </a:xfrm>
        </p:grpSpPr>
        <p:sp>
          <p:nvSpPr>
            <p:cNvPr id="371" name="Arc 370">
              <a:extLst>
                <a:ext uri="{FF2B5EF4-FFF2-40B4-BE49-F238E27FC236}">
                  <a16:creationId xmlns:a16="http://schemas.microsoft.com/office/drawing/2014/main" id="{536C4B0A-C8A2-463C-924D-2E16B20600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2" name="Straight Connector 371">
              <a:extLst>
                <a:ext uri="{FF2B5EF4-FFF2-40B4-BE49-F238E27FC236}">
                  <a16:creationId xmlns:a16="http://schemas.microsoft.com/office/drawing/2014/main" id="{C33D9929-E29A-473E-8925-7F8803AA979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3" name="Arc 372">
              <a:extLst>
                <a:ext uri="{FF2B5EF4-FFF2-40B4-BE49-F238E27FC236}">
                  <a16:creationId xmlns:a16="http://schemas.microsoft.com/office/drawing/2014/main" id="{F15A9D43-EC0C-4C52-A2F2-A49F7F3C2F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4" name="Straight Connector 373">
              <a:extLst>
                <a:ext uri="{FF2B5EF4-FFF2-40B4-BE49-F238E27FC236}">
                  <a16:creationId xmlns:a16="http://schemas.microsoft.com/office/drawing/2014/main" id="{753CC539-DC90-4C96-A309-4206E2B1DFF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24EA5E7E-2C4F-4417-A5AD-EE87D529F9B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D4F17F62-0918-492B-B42E-BC3E8A83E79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Arc 376">
              <a:extLst>
                <a:ext uri="{FF2B5EF4-FFF2-40B4-BE49-F238E27FC236}">
                  <a16:creationId xmlns:a16="http://schemas.microsoft.com/office/drawing/2014/main" id="{6D524AAF-4449-4F19-93A2-5EA032A198A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8" name="Arc 377">
              <a:extLst>
                <a:ext uri="{FF2B5EF4-FFF2-40B4-BE49-F238E27FC236}">
                  <a16:creationId xmlns:a16="http://schemas.microsoft.com/office/drawing/2014/main" id="{E4A840CC-DF94-400B-A275-5D0B9AD2502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Arc 378">
              <a:extLst>
                <a:ext uri="{FF2B5EF4-FFF2-40B4-BE49-F238E27FC236}">
                  <a16:creationId xmlns:a16="http://schemas.microsoft.com/office/drawing/2014/main" id="{1998C594-A87E-4F93-9957-E2913CB4388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0" name="Arc 379">
              <a:extLst>
                <a:ext uri="{FF2B5EF4-FFF2-40B4-BE49-F238E27FC236}">
                  <a16:creationId xmlns:a16="http://schemas.microsoft.com/office/drawing/2014/main" id="{23517A66-4ABF-4BE5-9AF3-8E803201186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1" name="Straight Connector 380">
              <a:extLst>
                <a:ext uri="{FF2B5EF4-FFF2-40B4-BE49-F238E27FC236}">
                  <a16:creationId xmlns:a16="http://schemas.microsoft.com/office/drawing/2014/main" id="{FC187141-0548-43BD-A74C-937EEC72B61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78CBC250-6C20-4AE8-BC37-A220A960E1D4}"/>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332B512-CB7C-4BF5-8A19-5E838BB08E4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6927CC0A-BBF3-4E5D-B40E-CFB5D772D7EA}"/>
              </a:ext>
            </a:extLst>
          </p:cNvPr>
          <p:cNvGrpSpPr/>
          <p:nvPr/>
        </p:nvGrpSpPr>
        <p:grpSpPr>
          <a:xfrm rot="2540802">
            <a:off x="5478699" y="0"/>
            <a:ext cx="544580" cy="346135"/>
            <a:chOff x="1459148" y="544749"/>
            <a:chExt cx="7412477" cy="5661498"/>
          </a:xfrm>
        </p:grpSpPr>
        <p:sp>
          <p:nvSpPr>
            <p:cNvPr id="385" name="Arc 384">
              <a:extLst>
                <a:ext uri="{FF2B5EF4-FFF2-40B4-BE49-F238E27FC236}">
                  <a16:creationId xmlns:a16="http://schemas.microsoft.com/office/drawing/2014/main" id="{C8EA0771-F7A6-40B9-8E67-3A70801A22E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6" name="Straight Connector 385">
              <a:extLst>
                <a:ext uri="{FF2B5EF4-FFF2-40B4-BE49-F238E27FC236}">
                  <a16:creationId xmlns:a16="http://schemas.microsoft.com/office/drawing/2014/main" id="{2F12D8E7-1C7E-48B2-BF19-E7A9350DF63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87" name="Arc 386">
              <a:extLst>
                <a:ext uri="{FF2B5EF4-FFF2-40B4-BE49-F238E27FC236}">
                  <a16:creationId xmlns:a16="http://schemas.microsoft.com/office/drawing/2014/main" id="{0A018E48-8892-4D3F-B693-0B41A3983AE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88" name="Straight Connector 387">
              <a:extLst>
                <a:ext uri="{FF2B5EF4-FFF2-40B4-BE49-F238E27FC236}">
                  <a16:creationId xmlns:a16="http://schemas.microsoft.com/office/drawing/2014/main" id="{849BD473-F754-4CDA-801F-A4DE29076B9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32AA4FDD-4D62-41FA-B90D-8D5261C3AB8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0" name="Oval 389">
              <a:extLst>
                <a:ext uri="{FF2B5EF4-FFF2-40B4-BE49-F238E27FC236}">
                  <a16:creationId xmlns:a16="http://schemas.microsoft.com/office/drawing/2014/main" id="{9150AF98-5093-4AD9-9AC9-7581D9F6777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Arc 390">
              <a:extLst>
                <a:ext uri="{FF2B5EF4-FFF2-40B4-BE49-F238E27FC236}">
                  <a16:creationId xmlns:a16="http://schemas.microsoft.com/office/drawing/2014/main" id="{A46A9E6C-6A6F-4568-87D9-6109C8D48F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2" name="Arc 391">
              <a:extLst>
                <a:ext uri="{FF2B5EF4-FFF2-40B4-BE49-F238E27FC236}">
                  <a16:creationId xmlns:a16="http://schemas.microsoft.com/office/drawing/2014/main" id="{6D949FD8-9A27-4E8F-810D-47D76954EB7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Arc 392">
              <a:extLst>
                <a:ext uri="{FF2B5EF4-FFF2-40B4-BE49-F238E27FC236}">
                  <a16:creationId xmlns:a16="http://schemas.microsoft.com/office/drawing/2014/main" id="{74AB55EA-B2AA-427D-86AF-452290E4A6A1}"/>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4" name="Arc 393">
              <a:extLst>
                <a:ext uri="{FF2B5EF4-FFF2-40B4-BE49-F238E27FC236}">
                  <a16:creationId xmlns:a16="http://schemas.microsoft.com/office/drawing/2014/main" id="{AB86CABE-D280-4EFD-BAE4-A0FF402C2B1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5" name="Straight Connector 394">
              <a:extLst>
                <a:ext uri="{FF2B5EF4-FFF2-40B4-BE49-F238E27FC236}">
                  <a16:creationId xmlns:a16="http://schemas.microsoft.com/office/drawing/2014/main" id="{02B5FEB2-5F7F-4356-83C6-B91DB75A17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6983A9B3-5027-4494-BEDA-45B814E94CF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DA3AA33C-7757-495A-ADF6-E1A1EB17ACA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98" name="Group 397">
            <a:extLst>
              <a:ext uri="{FF2B5EF4-FFF2-40B4-BE49-F238E27FC236}">
                <a16:creationId xmlns:a16="http://schemas.microsoft.com/office/drawing/2014/main" id="{42590532-3038-4814-89F3-F4F7555BCD24}"/>
              </a:ext>
            </a:extLst>
          </p:cNvPr>
          <p:cNvGrpSpPr/>
          <p:nvPr/>
        </p:nvGrpSpPr>
        <p:grpSpPr>
          <a:xfrm rot="2540802">
            <a:off x="5793024" y="0"/>
            <a:ext cx="544580" cy="346135"/>
            <a:chOff x="1459148" y="544749"/>
            <a:chExt cx="7412477" cy="5661498"/>
          </a:xfrm>
        </p:grpSpPr>
        <p:sp>
          <p:nvSpPr>
            <p:cNvPr id="399" name="Arc 398">
              <a:extLst>
                <a:ext uri="{FF2B5EF4-FFF2-40B4-BE49-F238E27FC236}">
                  <a16:creationId xmlns:a16="http://schemas.microsoft.com/office/drawing/2014/main" id="{9A6467BB-A044-4AE9-8519-5139F24578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0" name="Straight Connector 399">
              <a:extLst>
                <a:ext uri="{FF2B5EF4-FFF2-40B4-BE49-F238E27FC236}">
                  <a16:creationId xmlns:a16="http://schemas.microsoft.com/office/drawing/2014/main" id="{5E0C2223-4A08-4A29-84DC-4304EE379CC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1" name="Arc 400">
              <a:extLst>
                <a:ext uri="{FF2B5EF4-FFF2-40B4-BE49-F238E27FC236}">
                  <a16:creationId xmlns:a16="http://schemas.microsoft.com/office/drawing/2014/main" id="{10A1DCB9-D98F-4D6A-86E2-DFEFA3E9222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2" name="Straight Connector 401">
              <a:extLst>
                <a:ext uri="{FF2B5EF4-FFF2-40B4-BE49-F238E27FC236}">
                  <a16:creationId xmlns:a16="http://schemas.microsoft.com/office/drawing/2014/main" id="{B92D7CB2-B596-438A-A74A-BA88CD682EB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96EF4E46-3C73-4167-BF44-60D9A5ACB8D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4" name="Oval 403">
              <a:extLst>
                <a:ext uri="{FF2B5EF4-FFF2-40B4-BE49-F238E27FC236}">
                  <a16:creationId xmlns:a16="http://schemas.microsoft.com/office/drawing/2014/main" id="{C029DA69-ADE5-403A-978A-A3B2A7FB8C0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Arc 404">
              <a:extLst>
                <a:ext uri="{FF2B5EF4-FFF2-40B4-BE49-F238E27FC236}">
                  <a16:creationId xmlns:a16="http://schemas.microsoft.com/office/drawing/2014/main" id="{16DDDF69-242E-4FED-9122-FCC0EF7650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Arc 405">
              <a:extLst>
                <a:ext uri="{FF2B5EF4-FFF2-40B4-BE49-F238E27FC236}">
                  <a16:creationId xmlns:a16="http://schemas.microsoft.com/office/drawing/2014/main" id="{EBB7A538-6751-47D0-9230-F63B4C8D4E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Arc 406">
              <a:extLst>
                <a:ext uri="{FF2B5EF4-FFF2-40B4-BE49-F238E27FC236}">
                  <a16:creationId xmlns:a16="http://schemas.microsoft.com/office/drawing/2014/main" id="{0819A6C7-BCE4-4DF7-BEEB-E506754B5D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Arc 407">
              <a:extLst>
                <a:ext uri="{FF2B5EF4-FFF2-40B4-BE49-F238E27FC236}">
                  <a16:creationId xmlns:a16="http://schemas.microsoft.com/office/drawing/2014/main" id="{4BB8F7FC-C648-4F3B-87E3-96C455DC0EE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09" name="Straight Connector 408">
              <a:extLst>
                <a:ext uri="{FF2B5EF4-FFF2-40B4-BE49-F238E27FC236}">
                  <a16:creationId xmlns:a16="http://schemas.microsoft.com/office/drawing/2014/main" id="{D7E49DD7-0D36-4067-A9D2-3CFEC8300A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2E7ACB12-1720-4449-B15E-D55A53CCBD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F42649D8-6AB5-4FFE-B6A3-A0A84213E5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2" name="Group 411">
            <a:extLst>
              <a:ext uri="{FF2B5EF4-FFF2-40B4-BE49-F238E27FC236}">
                <a16:creationId xmlns:a16="http://schemas.microsoft.com/office/drawing/2014/main" id="{43FE7B94-A3E9-4C39-8D8C-900C9ED8ECE4}"/>
              </a:ext>
            </a:extLst>
          </p:cNvPr>
          <p:cNvGrpSpPr/>
          <p:nvPr/>
        </p:nvGrpSpPr>
        <p:grpSpPr>
          <a:xfrm rot="2540802">
            <a:off x="6107349" y="0"/>
            <a:ext cx="544580" cy="346135"/>
            <a:chOff x="1459148" y="544749"/>
            <a:chExt cx="7412477" cy="5661498"/>
          </a:xfrm>
        </p:grpSpPr>
        <p:sp>
          <p:nvSpPr>
            <p:cNvPr id="413" name="Arc 412">
              <a:extLst>
                <a:ext uri="{FF2B5EF4-FFF2-40B4-BE49-F238E27FC236}">
                  <a16:creationId xmlns:a16="http://schemas.microsoft.com/office/drawing/2014/main" id="{2737B92B-5859-4AE8-9787-4640D5AF00B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4" name="Straight Connector 413">
              <a:extLst>
                <a:ext uri="{FF2B5EF4-FFF2-40B4-BE49-F238E27FC236}">
                  <a16:creationId xmlns:a16="http://schemas.microsoft.com/office/drawing/2014/main" id="{84AF9D3B-F5C2-4066-99BE-3C83B6196E9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5" name="Arc 414">
              <a:extLst>
                <a:ext uri="{FF2B5EF4-FFF2-40B4-BE49-F238E27FC236}">
                  <a16:creationId xmlns:a16="http://schemas.microsoft.com/office/drawing/2014/main" id="{93B872D9-1484-403B-85AF-00FA247BEF2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6" name="Straight Connector 415">
              <a:extLst>
                <a:ext uri="{FF2B5EF4-FFF2-40B4-BE49-F238E27FC236}">
                  <a16:creationId xmlns:a16="http://schemas.microsoft.com/office/drawing/2014/main" id="{D88C91F3-396C-4C8B-9017-5CCA970F7C2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BDF7B7CB-358D-44EA-9135-7C94201484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C96019F9-2CD0-435A-BE74-476FADF3918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Arc 418">
              <a:extLst>
                <a:ext uri="{FF2B5EF4-FFF2-40B4-BE49-F238E27FC236}">
                  <a16:creationId xmlns:a16="http://schemas.microsoft.com/office/drawing/2014/main" id="{9E2CBACD-D8FA-48CD-94EB-F055217F8DFD}"/>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0" name="Arc 419">
              <a:extLst>
                <a:ext uri="{FF2B5EF4-FFF2-40B4-BE49-F238E27FC236}">
                  <a16:creationId xmlns:a16="http://schemas.microsoft.com/office/drawing/2014/main" id="{84A9885A-EC35-4257-8C44-08784A1D0AD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Arc 420">
              <a:extLst>
                <a:ext uri="{FF2B5EF4-FFF2-40B4-BE49-F238E27FC236}">
                  <a16:creationId xmlns:a16="http://schemas.microsoft.com/office/drawing/2014/main" id="{A30FB34E-2AC1-41C2-88E5-A79A6D7A830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2" name="Arc 421">
              <a:extLst>
                <a:ext uri="{FF2B5EF4-FFF2-40B4-BE49-F238E27FC236}">
                  <a16:creationId xmlns:a16="http://schemas.microsoft.com/office/drawing/2014/main" id="{597FA97F-C646-4D58-811B-8AEA1BBF896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3" name="Straight Connector 422">
              <a:extLst>
                <a:ext uri="{FF2B5EF4-FFF2-40B4-BE49-F238E27FC236}">
                  <a16:creationId xmlns:a16="http://schemas.microsoft.com/office/drawing/2014/main" id="{0C6A0D9C-2510-4942-B308-7BA22FFE8ED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3ACF4DE0-BB60-467D-ABF3-65993B3BBC2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327F0F8F-FD90-42F7-A322-F4737499CB9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3BDDA9B-772C-442D-B1CE-AFF22CEFC0AD}"/>
              </a:ext>
            </a:extLst>
          </p:cNvPr>
          <p:cNvGrpSpPr/>
          <p:nvPr/>
        </p:nvGrpSpPr>
        <p:grpSpPr>
          <a:xfrm rot="2540802">
            <a:off x="6421674" y="9525"/>
            <a:ext cx="544580" cy="346135"/>
            <a:chOff x="1459148" y="544749"/>
            <a:chExt cx="7412477" cy="5661498"/>
          </a:xfrm>
        </p:grpSpPr>
        <p:sp>
          <p:nvSpPr>
            <p:cNvPr id="427" name="Arc 426">
              <a:extLst>
                <a:ext uri="{FF2B5EF4-FFF2-40B4-BE49-F238E27FC236}">
                  <a16:creationId xmlns:a16="http://schemas.microsoft.com/office/drawing/2014/main" id="{24832E39-510C-48DC-8CAE-506990D7661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28" name="Straight Connector 427">
              <a:extLst>
                <a:ext uri="{FF2B5EF4-FFF2-40B4-BE49-F238E27FC236}">
                  <a16:creationId xmlns:a16="http://schemas.microsoft.com/office/drawing/2014/main" id="{A1022D64-A5F6-48EB-9FEA-CEE7B0CF92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29" name="Arc 428">
              <a:extLst>
                <a:ext uri="{FF2B5EF4-FFF2-40B4-BE49-F238E27FC236}">
                  <a16:creationId xmlns:a16="http://schemas.microsoft.com/office/drawing/2014/main" id="{DAD89795-FBB9-4A38-B2B6-1173E14A6E0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0" name="Straight Connector 429">
              <a:extLst>
                <a:ext uri="{FF2B5EF4-FFF2-40B4-BE49-F238E27FC236}">
                  <a16:creationId xmlns:a16="http://schemas.microsoft.com/office/drawing/2014/main" id="{6BD2D154-A1AC-4AF7-8CF7-65D475008DB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F7DF77C-68CD-4245-9EDB-D40F73BE105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2" name="Oval 431">
              <a:extLst>
                <a:ext uri="{FF2B5EF4-FFF2-40B4-BE49-F238E27FC236}">
                  <a16:creationId xmlns:a16="http://schemas.microsoft.com/office/drawing/2014/main" id="{EB1BFB14-B260-4B3F-BF95-B5DD383CF9F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Arc 432">
              <a:extLst>
                <a:ext uri="{FF2B5EF4-FFF2-40B4-BE49-F238E27FC236}">
                  <a16:creationId xmlns:a16="http://schemas.microsoft.com/office/drawing/2014/main" id="{0E67C3BF-7219-492C-BD40-F5C67DFD9A0E}"/>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4" name="Arc 433">
              <a:extLst>
                <a:ext uri="{FF2B5EF4-FFF2-40B4-BE49-F238E27FC236}">
                  <a16:creationId xmlns:a16="http://schemas.microsoft.com/office/drawing/2014/main" id="{4332BBA2-5357-45FF-B9AE-809B558B97E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Arc 434">
              <a:extLst>
                <a:ext uri="{FF2B5EF4-FFF2-40B4-BE49-F238E27FC236}">
                  <a16:creationId xmlns:a16="http://schemas.microsoft.com/office/drawing/2014/main" id="{DDAA5991-5846-47A5-A99E-029C59B18B9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6" name="Arc 435">
              <a:extLst>
                <a:ext uri="{FF2B5EF4-FFF2-40B4-BE49-F238E27FC236}">
                  <a16:creationId xmlns:a16="http://schemas.microsoft.com/office/drawing/2014/main" id="{F8C8B500-69C0-434B-9A9F-C7961152D47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37" name="Straight Connector 436">
              <a:extLst>
                <a:ext uri="{FF2B5EF4-FFF2-40B4-BE49-F238E27FC236}">
                  <a16:creationId xmlns:a16="http://schemas.microsoft.com/office/drawing/2014/main" id="{C907D8E8-EBFF-4F3B-AF04-686F2FE0251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9D862D9-A0E4-4E10-A769-357D223F6BC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A609E377-3E0B-4B97-A4BA-30F17396D60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D84E2485-3E05-418F-A427-A87F2F3EEE88}"/>
              </a:ext>
            </a:extLst>
          </p:cNvPr>
          <p:cNvGrpSpPr/>
          <p:nvPr/>
        </p:nvGrpSpPr>
        <p:grpSpPr>
          <a:xfrm rot="2540802">
            <a:off x="6735999" y="9525"/>
            <a:ext cx="544580" cy="346135"/>
            <a:chOff x="1459148" y="544749"/>
            <a:chExt cx="7412477" cy="5661498"/>
          </a:xfrm>
        </p:grpSpPr>
        <p:sp>
          <p:nvSpPr>
            <p:cNvPr id="441" name="Arc 440">
              <a:extLst>
                <a:ext uri="{FF2B5EF4-FFF2-40B4-BE49-F238E27FC236}">
                  <a16:creationId xmlns:a16="http://schemas.microsoft.com/office/drawing/2014/main" id="{D987AA89-45F7-409C-8F72-0D26ED6E432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2" name="Straight Connector 441">
              <a:extLst>
                <a:ext uri="{FF2B5EF4-FFF2-40B4-BE49-F238E27FC236}">
                  <a16:creationId xmlns:a16="http://schemas.microsoft.com/office/drawing/2014/main" id="{D19AF61B-C093-41D4-B5D9-67FA76EDC31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3" name="Arc 442">
              <a:extLst>
                <a:ext uri="{FF2B5EF4-FFF2-40B4-BE49-F238E27FC236}">
                  <a16:creationId xmlns:a16="http://schemas.microsoft.com/office/drawing/2014/main" id="{B0E05DD0-07F5-4CE8-8A2A-9DCC87795E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4" name="Straight Connector 443">
              <a:extLst>
                <a:ext uri="{FF2B5EF4-FFF2-40B4-BE49-F238E27FC236}">
                  <a16:creationId xmlns:a16="http://schemas.microsoft.com/office/drawing/2014/main" id="{F0D71412-774C-4913-A178-73F623C2D49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B106AE7-B6D1-4C7F-9ACA-C6FB9FACBF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6" name="Oval 445">
              <a:extLst>
                <a:ext uri="{FF2B5EF4-FFF2-40B4-BE49-F238E27FC236}">
                  <a16:creationId xmlns:a16="http://schemas.microsoft.com/office/drawing/2014/main" id="{BB448E65-57F4-4DA8-8AAB-B52E1F0B3F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Arc 446">
              <a:extLst>
                <a:ext uri="{FF2B5EF4-FFF2-40B4-BE49-F238E27FC236}">
                  <a16:creationId xmlns:a16="http://schemas.microsoft.com/office/drawing/2014/main" id="{59CE81F4-E23E-407F-B73A-60CEF2F66AA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8" name="Arc 447">
              <a:extLst>
                <a:ext uri="{FF2B5EF4-FFF2-40B4-BE49-F238E27FC236}">
                  <a16:creationId xmlns:a16="http://schemas.microsoft.com/office/drawing/2014/main" id="{8B69042C-8000-4B7F-8A02-504476A57C1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Arc 448">
              <a:extLst>
                <a:ext uri="{FF2B5EF4-FFF2-40B4-BE49-F238E27FC236}">
                  <a16:creationId xmlns:a16="http://schemas.microsoft.com/office/drawing/2014/main" id="{0143E98F-FB86-4B24-BE2A-760EC302460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0" name="Arc 449">
              <a:extLst>
                <a:ext uri="{FF2B5EF4-FFF2-40B4-BE49-F238E27FC236}">
                  <a16:creationId xmlns:a16="http://schemas.microsoft.com/office/drawing/2014/main" id="{84B83160-4C00-4ACF-922A-4FF4151E927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1" name="Straight Connector 450">
              <a:extLst>
                <a:ext uri="{FF2B5EF4-FFF2-40B4-BE49-F238E27FC236}">
                  <a16:creationId xmlns:a16="http://schemas.microsoft.com/office/drawing/2014/main" id="{A328BC2B-53D3-4A76-900A-8AD2AB6155D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2E000052-CB6E-444A-B2AE-6980DDC080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2702C9B-7B30-4A03-A7CC-DDFC686F2C2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0C13E77-0FEE-4C1B-AC5D-BF02431EA370}"/>
              </a:ext>
            </a:extLst>
          </p:cNvPr>
          <p:cNvGrpSpPr/>
          <p:nvPr/>
        </p:nvGrpSpPr>
        <p:grpSpPr>
          <a:xfrm rot="2540802">
            <a:off x="7050324" y="9525"/>
            <a:ext cx="544580" cy="346135"/>
            <a:chOff x="1459148" y="544749"/>
            <a:chExt cx="7412477" cy="5661498"/>
          </a:xfrm>
        </p:grpSpPr>
        <p:sp>
          <p:nvSpPr>
            <p:cNvPr id="455" name="Arc 454">
              <a:extLst>
                <a:ext uri="{FF2B5EF4-FFF2-40B4-BE49-F238E27FC236}">
                  <a16:creationId xmlns:a16="http://schemas.microsoft.com/office/drawing/2014/main" id="{5AA345DE-623E-4E2E-874F-AA5249A6EE2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6" name="Straight Connector 455">
              <a:extLst>
                <a:ext uri="{FF2B5EF4-FFF2-40B4-BE49-F238E27FC236}">
                  <a16:creationId xmlns:a16="http://schemas.microsoft.com/office/drawing/2014/main" id="{12F365BD-E375-45BF-8F21-2FE212C6909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57" name="Arc 456">
              <a:extLst>
                <a:ext uri="{FF2B5EF4-FFF2-40B4-BE49-F238E27FC236}">
                  <a16:creationId xmlns:a16="http://schemas.microsoft.com/office/drawing/2014/main" id="{816D23E7-2FB5-4DCF-B8A2-305F549B9C0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58" name="Straight Connector 457">
              <a:extLst>
                <a:ext uri="{FF2B5EF4-FFF2-40B4-BE49-F238E27FC236}">
                  <a16:creationId xmlns:a16="http://schemas.microsoft.com/office/drawing/2014/main" id="{70B4AE1C-F8D0-403A-8942-2E0A9068687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C16219F-121C-4114-A2A6-D48C6D5976A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0" name="Oval 459">
              <a:extLst>
                <a:ext uri="{FF2B5EF4-FFF2-40B4-BE49-F238E27FC236}">
                  <a16:creationId xmlns:a16="http://schemas.microsoft.com/office/drawing/2014/main" id="{00A13D60-B63E-4F89-ACFA-E178B99980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Arc 460">
              <a:extLst>
                <a:ext uri="{FF2B5EF4-FFF2-40B4-BE49-F238E27FC236}">
                  <a16:creationId xmlns:a16="http://schemas.microsoft.com/office/drawing/2014/main" id="{6C0CBD7F-0145-4667-85D8-AEF949045A2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2" name="Arc 461">
              <a:extLst>
                <a:ext uri="{FF2B5EF4-FFF2-40B4-BE49-F238E27FC236}">
                  <a16:creationId xmlns:a16="http://schemas.microsoft.com/office/drawing/2014/main" id="{5D9DB699-A240-4DE2-9CFC-74F5DCFAB2B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a:extLst>
                <a:ext uri="{FF2B5EF4-FFF2-40B4-BE49-F238E27FC236}">
                  <a16:creationId xmlns:a16="http://schemas.microsoft.com/office/drawing/2014/main" id="{DF9B1AA3-4143-46A4-BFBC-11A45D5C679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4" name="Arc 463">
              <a:extLst>
                <a:ext uri="{FF2B5EF4-FFF2-40B4-BE49-F238E27FC236}">
                  <a16:creationId xmlns:a16="http://schemas.microsoft.com/office/drawing/2014/main" id="{D99B4A38-A178-48E4-B8E5-F7F875B12D6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5" name="Straight Connector 464">
              <a:extLst>
                <a:ext uri="{FF2B5EF4-FFF2-40B4-BE49-F238E27FC236}">
                  <a16:creationId xmlns:a16="http://schemas.microsoft.com/office/drawing/2014/main" id="{B9410A73-92EA-4671-A683-5A4A2E10421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986B8A4D-D202-456A-BC51-3B6501F2901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732C3FB2-B903-4B0F-9F95-BBB1D20BD4B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68" name="Group 467">
            <a:extLst>
              <a:ext uri="{FF2B5EF4-FFF2-40B4-BE49-F238E27FC236}">
                <a16:creationId xmlns:a16="http://schemas.microsoft.com/office/drawing/2014/main" id="{BC3CEBEC-2C1B-432E-B73B-8FB934DC18DE}"/>
              </a:ext>
            </a:extLst>
          </p:cNvPr>
          <p:cNvGrpSpPr/>
          <p:nvPr/>
        </p:nvGrpSpPr>
        <p:grpSpPr>
          <a:xfrm rot="2540802">
            <a:off x="7364649" y="9525"/>
            <a:ext cx="544580" cy="346135"/>
            <a:chOff x="1459148" y="544749"/>
            <a:chExt cx="7412477" cy="5661498"/>
          </a:xfrm>
        </p:grpSpPr>
        <p:sp>
          <p:nvSpPr>
            <p:cNvPr id="469" name="Arc 468">
              <a:extLst>
                <a:ext uri="{FF2B5EF4-FFF2-40B4-BE49-F238E27FC236}">
                  <a16:creationId xmlns:a16="http://schemas.microsoft.com/office/drawing/2014/main" id="{7BA9C5A0-E5B3-451B-A163-1F14798AD97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0" name="Straight Connector 469">
              <a:extLst>
                <a:ext uri="{FF2B5EF4-FFF2-40B4-BE49-F238E27FC236}">
                  <a16:creationId xmlns:a16="http://schemas.microsoft.com/office/drawing/2014/main" id="{556B7319-F6A9-44C8-99C0-D91B4B130DC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1" name="Arc 470">
              <a:extLst>
                <a:ext uri="{FF2B5EF4-FFF2-40B4-BE49-F238E27FC236}">
                  <a16:creationId xmlns:a16="http://schemas.microsoft.com/office/drawing/2014/main" id="{9F521D2B-0C54-44D5-8FBA-FD0FA709B5B8}"/>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2" name="Straight Connector 471">
              <a:extLst>
                <a:ext uri="{FF2B5EF4-FFF2-40B4-BE49-F238E27FC236}">
                  <a16:creationId xmlns:a16="http://schemas.microsoft.com/office/drawing/2014/main" id="{AB0B74EF-587F-42AE-B218-81FF190D16D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5C5C1304-C01B-4B26-9F89-C93521422CB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4" name="Oval 473">
              <a:extLst>
                <a:ext uri="{FF2B5EF4-FFF2-40B4-BE49-F238E27FC236}">
                  <a16:creationId xmlns:a16="http://schemas.microsoft.com/office/drawing/2014/main" id="{791FB965-D953-4142-9301-F2E72482527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Arc 474">
              <a:extLst>
                <a:ext uri="{FF2B5EF4-FFF2-40B4-BE49-F238E27FC236}">
                  <a16:creationId xmlns:a16="http://schemas.microsoft.com/office/drawing/2014/main" id="{96769449-38B3-46FF-8A0E-A86111DFFF9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6" name="Arc 475">
              <a:extLst>
                <a:ext uri="{FF2B5EF4-FFF2-40B4-BE49-F238E27FC236}">
                  <a16:creationId xmlns:a16="http://schemas.microsoft.com/office/drawing/2014/main" id="{A0E027D4-0354-45AD-85CE-462A0AAFE1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Arc 476">
              <a:extLst>
                <a:ext uri="{FF2B5EF4-FFF2-40B4-BE49-F238E27FC236}">
                  <a16:creationId xmlns:a16="http://schemas.microsoft.com/office/drawing/2014/main" id="{EEC836EC-A2F1-40F1-93E1-036BBDED345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Arc 477">
              <a:extLst>
                <a:ext uri="{FF2B5EF4-FFF2-40B4-BE49-F238E27FC236}">
                  <a16:creationId xmlns:a16="http://schemas.microsoft.com/office/drawing/2014/main" id="{59F2DEFF-DCB6-487A-BE21-E6684BC8047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79" name="Straight Connector 478">
              <a:extLst>
                <a:ext uri="{FF2B5EF4-FFF2-40B4-BE49-F238E27FC236}">
                  <a16:creationId xmlns:a16="http://schemas.microsoft.com/office/drawing/2014/main" id="{F15642C1-B98B-4BCE-9716-7F1DE0FA3AD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AFDEBC13-7969-4C82-A8CF-D11C2B1993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9D9FAD52-AFC5-468D-9EF8-958CCBF1361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2" name="Group 481">
            <a:extLst>
              <a:ext uri="{FF2B5EF4-FFF2-40B4-BE49-F238E27FC236}">
                <a16:creationId xmlns:a16="http://schemas.microsoft.com/office/drawing/2014/main" id="{FC971C28-77D9-4479-BBF5-6B5B09785120}"/>
              </a:ext>
            </a:extLst>
          </p:cNvPr>
          <p:cNvGrpSpPr/>
          <p:nvPr/>
        </p:nvGrpSpPr>
        <p:grpSpPr>
          <a:xfrm rot="2540802">
            <a:off x="7678974" y="9525"/>
            <a:ext cx="544580" cy="346135"/>
            <a:chOff x="1459148" y="544749"/>
            <a:chExt cx="7412477" cy="5661498"/>
          </a:xfrm>
        </p:grpSpPr>
        <p:sp>
          <p:nvSpPr>
            <p:cNvPr id="483" name="Arc 482">
              <a:extLst>
                <a:ext uri="{FF2B5EF4-FFF2-40B4-BE49-F238E27FC236}">
                  <a16:creationId xmlns:a16="http://schemas.microsoft.com/office/drawing/2014/main" id="{B2ADA4B2-1DD2-4B06-BC21-5F338F44459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4" name="Straight Connector 483">
              <a:extLst>
                <a:ext uri="{FF2B5EF4-FFF2-40B4-BE49-F238E27FC236}">
                  <a16:creationId xmlns:a16="http://schemas.microsoft.com/office/drawing/2014/main" id="{6F38A8BF-9C6C-4DA5-A143-98650EEAA06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5" name="Arc 484">
              <a:extLst>
                <a:ext uri="{FF2B5EF4-FFF2-40B4-BE49-F238E27FC236}">
                  <a16:creationId xmlns:a16="http://schemas.microsoft.com/office/drawing/2014/main" id="{A54115C4-3420-4E59-B28A-AC3DF2DA19F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6" name="Straight Connector 485">
              <a:extLst>
                <a:ext uri="{FF2B5EF4-FFF2-40B4-BE49-F238E27FC236}">
                  <a16:creationId xmlns:a16="http://schemas.microsoft.com/office/drawing/2014/main" id="{00E04827-6B97-420B-8D82-DCB6262C05C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2A1EE2A-EE34-4014-A8F8-44D263AB3BC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88" name="Oval 487">
              <a:extLst>
                <a:ext uri="{FF2B5EF4-FFF2-40B4-BE49-F238E27FC236}">
                  <a16:creationId xmlns:a16="http://schemas.microsoft.com/office/drawing/2014/main" id="{D2663D90-2AC3-4CCC-9154-1E43594D0A3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Arc 488">
              <a:extLst>
                <a:ext uri="{FF2B5EF4-FFF2-40B4-BE49-F238E27FC236}">
                  <a16:creationId xmlns:a16="http://schemas.microsoft.com/office/drawing/2014/main" id="{45DC9D12-959E-4504-A69A-2F9E8B9CFD2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0" name="Arc 489">
              <a:extLst>
                <a:ext uri="{FF2B5EF4-FFF2-40B4-BE49-F238E27FC236}">
                  <a16:creationId xmlns:a16="http://schemas.microsoft.com/office/drawing/2014/main" id="{F0568E29-AE2D-44A2-B462-241BA39F87A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Arc 490">
              <a:extLst>
                <a:ext uri="{FF2B5EF4-FFF2-40B4-BE49-F238E27FC236}">
                  <a16:creationId xmlns:a16="http://schemas.microsoft.com/office/drawing/2014/main" id="{DF68EE6C-29B4-4F8E-9951-087784CA152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2" name="Arc 491">
              <a:extLst>
                <a:ext uri="{FF2B5EF4-FFF2-40B4-BE49-F238E27FC236}">
                  <a16:creationId xmlns:a16="http://schemas.microsoft.com/office/drawing/2014/main" id="{24CB475E-8058-4367-8B5A-56686168590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3" name="Straight Connector 492">
              <a:extLst>
                <a:ext uri="{FF2B5EF4-FFF2-40B4-BE49-F238E27FC236}">
                  <a16:creationId xmlns:a16="http://schemas.microsoft.com/office/drawing/2014/main" id="{810AE2B7-96C3-4875-A4EA-2BF00A23B34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A02A7180-2C28-4A29-B32C-0D5F46BBD33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4B52EB0-D298-4A40-AF10-144B14FD988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6" name="Group 495">
            <a:extLst>
              <a:ext uri="{FF2B5EF4-FFF2-40B4-BE49-F238E27FC236}">
                <a16:creationId xmlns:a16="http://schemas.microsoft.com/office/drawing/2014/main" id="{BEB71C29-46D0-4BD5-9E08-843C76CB985D}"/>
              </a:ext>
            </a:extLst>
          </p:cNvPr>
          <p:cNvGrpSpPr/>
          <p:nvPr/>
        </p:nvGrpSpPr>
        <p:grpSpPr>
          <a:xfrm rot="2540802">
            <a:off x="7993299" y="9525"/>
            <a:ext cx="544580" cy="346135"/>
            <a:chOff x="1459148" y="544749"/>
            <a:chExt cx="7412477" cy="5661498"/>
          </a:xfrm>
        </p:grpSpPr>
        <p:sp>
          <p:nvSpPr>
            <p:cNvPr id="497" name="Arc 496">
              <a:extLst>
                <a:ext uri="{FF2B5EF4-FFF2-40B4-BE49-F238E27FC236}">
                  <a16:creationId xmlns:a16="http://schemas.microsoft.com/office/drawing/2014/main" id="{350AD798-0FCB-4640-871A-AA7D3F92E6D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8" name="Straight Connector 497">
              <a:extLst>
                <a:ext uri="{FF2B5EF4-FFF2-40B4-BE49-F238E27FC236}">
                  <a16:creationId xmlns:a16="http://schemas.microsoft.com/office/drawing/2014/main" id="{9228DC82-81B7-466E-8AB0-CF19C42589E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99" name="Arc 498">
              <a:extLst>
                <a:ext uri="{FF2B5EF4-FFF2-40B4-BE49-F238E27FC236}">
                  <a16:creationId xmlns:a16="http://schemas.microsoft.com/office/drawing/2014/main" id="{72E87643-2562-4736-BF3B-EE1BCC9DDF8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0" name="Straight Connector 499">
              <a:extLst>
                <a:ext uri="{FF2B5EF4-FFF2-40B4-BE49-F238E27FC236}">
                  <a16:creationId xmlns:a16="http://schemas.microsoft.com/office/drawing/2014/main" id="{7DB0C6A2-E8A2-487E-A4F5-CC1D40ACE22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1EBDFE82-B082-4E20-BF6D-E7C53F3AC25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2" name="Oval 501">
              <a:extLst>
                <a:ext uri="{FF2B5EF4-FFF2-40B4-BE49-F238E27FC236}">
                  <a16:creationId xmlns:a16="http://schemas.microsoft.com/office/drawing/2014/main" id="{F1B3DAE6-B749-4197-8225-51BD5DFEA5C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Arc 502">
              <a:extLst>
                <a:ext uri="{FF2B5EF4-FFF2-40B4-BE49-F238E27FC236}">
                  <a16:creationId xmlns:a16="http://schemas.microsoft.com/office/drawing/2014/main" id="{1F541B4B-380F-48B7-BC65-29C7ECAD347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4" name="Arc 503">
              <a:extLst>
                <a:ext uri="{FF2B5EF4-FFF2-40B4-BE49-F238E27FC236}">
                  <a16:creationId xmlns:a16="http://schemas.microsoft.com/office/drawing/2014/main" id="{AB0F04C2-4EBA-44E4-9DCB-7B3A124D075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Arc 504">
              <a:extLst>
                <a:ext uri="{FF2B5EF4-FFF2-40B4-BE49-F238E27FC236}">
                  <a16:creationId xmlns:a16="http://schemas.microsoft.com/office/drawing/2014/main" id="{809DCCBD-3E74-4AC0-8F36-B2E0030919D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6" name="Arc 505">
              <a:extLst>
                <a:ext uri="{FF2B5EF4-FFF2-40B4-BE49-F238E27FC236}">
                  <a16:creationId xmlns:a16="http://schemas.microsoft.com/office/drawing/2014/main" id="{D14EF7CF-BF19-4DD8-8A7C-247BDF9E36B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07" name="Straight Connector 506">
              <a:extLst>
                <a:ext uri="{FF2B5EF4-FFF2-40B4-BE49-F238E27FC236}">
                  <a16:creationId xmlns:a16="http://schemas.microsoft.com/office/drawing/2014/main" id="{16A8FF6B-A37D-4442-9E0F-C9DE7C1F6BC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AD564480-A2E6-466E-AA02-1CA3DDDEF61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34537BB2-062F-438C-8660-15D058418CE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0" name="Group 509">
            <a:extLst>
              <a:ext uri="{FF2B5EF4-FFF2-40B4-BE49-F238E27FC236}">
                <a16:creationId xmlns:a16="http://schemas.microsoft.com/office/drawing/2014/main" id="{06E957ED-0897-4D6A-9E4B-818CC9994CAA}"/>
              </a:ext>
            </a:extLst>
          </p:cNvPr>
          <p:cNvGrpSpPr/>
          <p:nvPr/>
        </p:nvGrpSpPr>
        <p:grpSpPr>
          <a:xfrm rot="2540802">
            <a:off x="8307624" y="9525"/>
            <a:ext cx="544580" cy="346135"/>
            <a:chOff x="1459148" y="544749"/>
            <a:chExt cx="7412477" cy="5661498"/>
          </a:xfrm>
        </p:grpSpPr>
        <p:sp>
          <p:nvSpPr>
            <p:cNvPr id="511" name="Arc 510">
              <a:extLst>
                <a:ext uri="{FF2B5EF4-FFF2-40B4-BE49-F238E27FC236}">
                  <a16:creationId xmlns:a16="http://schemas.microsoft.com/office/drawing/2014/main" id="{FD3F6F39-EC8A-40DF-B257-BFCE3D321D8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2" name="Straight Connector 511">
              <a:extLst>
                <a:ext uri="{FF2B5EF4-FFF2-40B4-BE49-F238E27FC236}">
                  <a16:creationId xmlns:a16="http://schemas.microsoft.com/office/drawing/2014/main" id="{DAA0D75D-23F5-42BB-87D0-FB88945E340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3" name="Arc 512">
              <a:extLst>
                <a:ext uri="{FF2B5EF4-FFF2-40B4-BE49-F238E27FC236}">
                  <a16:creationId xmlns:a16="http://schemas.microsoft.com/office/drawing/2014/main" id="{827D31C7-17F3-4B0A-9E07-5CBDE0DB82F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4" name="Straight Connector 513">
              <a:extLst>
                <a:ext uri="{FF2B5EF4-FFF2-40B4-BE49-F238E27FC236}">
                  <a16:creationId xmlns:a16="http://schemas.microsoft.com/office/drawing/2014/main" id="{5BCDB712-2D27-45CE-902B-531D2C6E6B5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7D0624C3-15A4-46E6-8494-85D5A9D908A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6" name="Oval 515">
              <a:extLst>
                <a:ext uri="{FF2B5EF4-FFF2-40B4-BE49-F238E27FC236}">
                  <a16:creationId xmlns:a16="http://schemas.microsoft.com/office/drawing/2014/main" id="{BF494F56-6C68-4B06-887B-EF849EFF64A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Arc 516">
              <a:extLst>
                <a:ext uri="{FF2B5EF4-FFF2-40B4-BE49-F238E27FC236}">
                  <a16:creationId xmlns:a16="http://schemas.microsoft.com/office/drawing/2014/main" id="{B0B27410-E20C-4FE9-AA4E-1092B299A8D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8" name="Arc 517">
              <a:extLst>
                <a:ext uri="{FF2B5EF4-FFF2-40B4-BE49-F238E27FC236}">
                  <a16:creationId xmlns:a16="http://schemas.microsoft.com/office/drawing/2014/main" id="{FA8223B9-600A-4345-838C-DE19CC31D2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Arc 518">
              <a:extLst>
                <a:ext uri="{FF2B5EF4-FFF2-40B4-BE49-F238E27FC236}">
                  <a16:creationId xmlns:a16="http://schemas.microsoft.com/office/drawing/2014/main" id="{BB723694-C559-4D95-AAC9-005D250C8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0" name="Arc 519">
              <a:extLst>
                <a:ext uri="{FF2B5EF4-FFF2-40B4-BE49-F238E27FC236}">
                  <a16:creationId xmlns:a16="http://schemas.microsoft.com/office/drawing/2014/main" id="{8E929ACA-67AC-4D5A-9CCC-29557BF44AF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1" name="Straight Connector 520">
              <a:extLst>
                <a:ext uri="{FF2B5EF4-FFF2-40B4-BE49-F238E27FC236}">
                  <a16:creationId xmlns:a16="http://schemas.microsoft.com/office/drawing/2014/main" id="{13A843CD-576E-4BC4-9F56-3398BCF768F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EF4A7F4D-B2D9-44BF-AC1E-30D2F0D75A6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4E5E5D9F-DFB2-4925-ABA6-FF21C39F5E7D}"/>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4" name="Group 523">
            <a:extLst>
              <a:ext uri="{FF2B5EF4-FFF2-40B4-BE49-F238E27FC236}">
                <a16:creationId xmlns:a16="http://schemas.microsoft.com/office/drawing/2014/main" id="{B286D80E-DED7-4AD3-A361-2510B4A7719D}"/>
              </a:ext>
            </a:extLst>
          </p:cNvPr>
          <p:cNvGrpSpPr/>
          <p:nvPr/>
        </p:nvGrpSpPr>
        <p:grpSpPr>
          <a:xfrm rot="2540802">
            <a:off x="8621949" y="9525"/>
            <a:ext cx="544580" cy="346135"/>
            <a:chOff x="1459148" y="544749"/>
            <a:chExt cx="7412477" cy="5661498"/>
          </a:xfrm>
        </p:grpSpPr>
        <p:sp>
          <p:nvSpPr>
            <p:cNvPr id="525" name="Arc 524">
              <a:extLst>
                <a:ext uri="{FF2B5EF4-FFF2-40B4-BE49-F238E27FC236}">
                  <a16:creationId xmlns:a16="http://schemas.microsoft.com/office/drawing/2014/main" id="{A380D206-2940-4E13-AE95-09E8999567E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6" name="Straight Connector 525">
              <a:extLst>
                <a:ext uri="{FF2B5EF4-FFF2-40B4-BE49-F238E27FC236}">
                  <a16:creationId xmlns:a16="http://schemas.microsoft.com/office/drawing/2014/main" id="{6ACC307D-7B34-4508-B1DB-11826CAB194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27" name="Arc 526">
              <a:extLst>
                <a:ext uri="{FF2B5EF4-FFF2-40B4-BE49-F238E27FC236}">
                  <a16:creationId xmlns:a16="http://schemas.microsoft.com/office/drawing/2014/main" id="{78D143BB-A594-46DF-9F33-BFB45B4CE38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8" name="Straight Connector 527">
              <a:extLst>
                <a:ext uri="{FF2B5EF4-FFF2-40B4-BE49-F238E27FC236}">
                  <a16:creationId xmlns:a16="http://schemas.microsoft.com/office/drawing/2014/main" id="{4899ED0B-1100-45A7-B872-F826E0FB3CA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E42F297D-55D8-493E-8F36-07BF7BC6732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0" name="Oval 529">
              <a:extLst>
                <a:ext uri="{FF2B5EF4-FFF2-40B4-BE49-F238E27FC236}">
                  <a16:creationId xmlns:a16="http://schemas.microsoft.com/office/drawing/2014/main" id="{363C0287-C5BE-4751-849B-67B8AFA042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Arc 530">
              <a:extLst>
                <a:ext uri="{FF2B5EF4-FFF2-40B4-BE49-F238E27FC236}">
                  <a16:creationId xmlns:a16="http://schemas.microsoft.com/office/drawing/2014/main" id="{1197762D-F784-4458-911E-7E04E18EF2C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2" name="Arc 531">
              <a:extLst>
                <a:ext uri="{FF2B5EF4-FFF2-40B4-BE49-F238E27FC236}">
                  <a16:creationId xmlns:a16="http://schemas.microsoft.com/office/drawing/2014/main" id="{96FDAE87-5B3B-4193-B313-0F43F363C47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Arc 532">
              <a:extLst>
                <a:ext uri="{FF2B5EF4-FFF2-40B4-BE49-F238E27FC236}">
                  <a16:creationId xmlns:a16="http://schemas.microsoft.com/office/drawing/2014/main" id="{598E5243-DE3A-4556-A953-94275FF63C6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4" name="Arc 533">
              <a:extLst>
                <a:ext uri="{FF2B5EF4-FFF2-40B4-BE49-F238E27FC236}">
                  <a16:creationId xmlns:a16="http://schemas.microsoft.com/office/drawing/2014/main" id="{0F99D902-13AF-485E-8734-A7F1BF52ECD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5" name="Straight Connector 534">
              <a:extLst>
                <a:ext uri="{FF2B5EF4-FFF2-40B4-BE49-F238E27FC236}">
                  <a16:creationId xmlns:a16="http://schemas.microsoft.com/office/drawing/2014/main" id="{1E243F03-68E7-45B6-86DC-E5C0C5C9B3F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C68BCCBD-F8CC-487A-820B-DE4B7B5C6B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DFF2496E-5525-44D2-AAFA-D15C72FC044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38" name="Group 537">
            <a:extLst>
              <a:ext uri="{FF2B5EF4-FFF2-40B4-BE49-F238E27FC236}">
                <a16:creationId xmlns:a16="http://schemas.microsoft.com/office/drawing/2014/main" id="{62900BC4-C9D2-45C7-86F3-42B33555B951}"/>
              </a:ext>
            </a:extLst>
          </p:cNvPr>
          <p:cNvGrpSpPr/>
          <p:nvPr/>
        </p:nvGrpSpPr>
        <p:grpSpPr>
          <a:xfrm rot="2540802">
            <a:off x="8936274" y="9525"/>
            <a:ext cx="544580" cy="346135"/>
            <a:chOff x="1459148" y="544749"/>
            <a:chExt cx="7412477" cy="5661498"/>
          </a:xfrm>
        </p:grpSpPr>
        <p:sp>
          <p:nvSpPr>
            <p:cNvPr id="539" name="Arc 538">
              <a:extLst>
                <a:ext uri="{FF2B5EF4-FFF2-40B4-BE49-F238E27FC236}">
                  <a16:creationId xmlns:a16="http://schemas.microsoft.com/office/drawing/2014/main" id="{ACC4A2F4-5E8E-42B1-84AD-CF2CDE39D0B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0" name="Straight Connector 539">
              <a:extLst>
                <a:ext uri="{FF2B5EF4-FFF2-40B4-BE49-F238E27FC236}">
                  <a16:creationId xmlns:a16="http://schemas.microsoft.com/office/drawing/2014/main" id="{50D24EF7-D001-4D91-858C-42B021B998B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1" name="Arc 540">
              <a:extLst>
                <a:ext uri="{FF2B5EF4-FFF2-40B4-BE49-F238E27FC236}">
                  <a16:creationId xmlns:a16="http://schemas.microsoft.com/office/drawing/2014/main" id="{A2EDD6E4-337E-4A6F-A857-6D0A3DF1992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2" name="Straight Connector 541">
              <a:extLst>
                <a:ext uri="{FF2B5EF4-FFF2-40B4-BE49-F238E27FC236}">
                  <a16:creationId xmlns:a16="http://schemas.microsoft.com/office/drawing/2014/main" id="{5BBF66D2-D61E-49ED-8E4F-3FA7BED6D63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95D3B08-79AC-4FD3-9C1D-A6ACCB194C6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4" name="Oval 543">
              <a:extLst>
                <a:ext uri="{FF2B5EF4-FFF2-40B4-BE49-F238E27FC236}">
                  <a16:creationId xmlns:a16="http://schemas.microsoft.com/office/drawing/2014/main" id="{1346D6CB-DAB2-4650-BE40-75934C33594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Arc 544">
              <a:extLst>
                <a:ext uri="{FF2B5EF4-FFF2-40B4-BE49-F238E27FC236}">
                  <a16:creationId xmlns:a16="http://schemas.microsoft.com/office/drawing/2014/main" id="{FF0BED42-3F78-4500-9AE1-4F40E25E92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6" name="Arc 545">
              <a:extLst>
                <a:ext uri="{FF2B5EF4-FFF2-40B4-BE49-F238E27FC236}">
                  <a16:creationId xmlns:a16="http://schemas.microsoft.com/office/drawing/2014/main" id="{3447AC14-F604-4398-9E8B-5D7CB060CBC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Arc 546">
              <a:extLst>
                <a:ext uri="{FF2B5EF4-FFF2-40B4-BE49-F238E27FC236}">
                  <a16:creationId xmlns:a16="http://schemas.microsoft.com/office/drawing/2014/main" id="{0BE58663-D1C6-4FEF-BC6D-6E0EC37B00D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8" name="Arc 547">
              <a:extLst>
                <a:ext uri="{FF2B5EF4-FFF2-40B4-BE49-F238E27FC236}">
                  <a16:creationId xmlns:a16="http://schemas.microsoft.com/office/drawing/2014/main" id="{FFA2A9BD-FA4F-4D2D-959D-9612030F04E9}"/>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49" name="Straight Connector 548">
              <a:extLst>
                <a:ext uri="{FF2B5EF4-FFF2-40B4-BE49-F238E27FC236}">
                  <a16:creationId xmlns:a16="http://schemas.microsoft.com/office/drawing/2014/main" id="{0130EF1A-4129-43DE-9613-556BE6C8479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AA6531D0-0744-4290-9CF1-EA7A19605A7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0BCF7EEB-9DA3-47E5-8A46-B517B365A08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1298AA4E-5B9F-4685-8FD1-9749F8096EDD}"/>
              </a:ext>
            </a:extLst>
          </p:cNvPr>
          <p:cNvGrpSpPr/>
          <p:nvPr/>
        </p:nvGrpSpPr>
        <p:grpSpPr>
          <a:xfrm rot="2540802">
            <a:off x="9250599" y="9525"/>
            <a:ext cx="544580" cy="346135"/>
            <a:chOff x="1459148" y="544749"/>
            <a:chExt cx="7412477" cy="5661498"/>
          </a:xfrm>
        </p:grpSpPr>
        <p:sp>
          <p:nvSpPr>
            <p:cNvPr id="553" name="Arc 552">
              <a:extLst>
                <a:ext uri="{FF2B5EF4-FFF2-40B4-BE49-F238E27FC236}">
                  <a16:creationId xmlns:a16="http://schemas.microsoft.com/office/drawing/2014/main" id="{04391ABF-51BE-49AD-A2BD-93F994EAF54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4" name="Straight Connector 553">
              <a:extLst>
                <a:ext uri="{FF2B5EF4-FFF2-40B4-BE49-F238E27FC236}">
                  <a16:creationId xmlns:a16="http://schemas.microsoft.com/office/drawing/2014/main" id="{41C13024-208F-44B4-B531-44EDC249573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5" name="Arc 554">
              <a:extLst>
                <a:ext uri="{FF2B5EF4-FFF2-40B4-BE49-F238E27FC236}">
                  <a16:creationId xmlns:a16="http://schemas.microsoft.com/office/drawing/2014/main" id="{BABE9B3A-0805-401C-86A6-2A028ED5EF1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6" name="Straight Connector 555">
              <a:extLst>
                <a:ext uri="{FF2B5EF4-FFF2-40B4-BE49-F238E27FC236}">
                  <a16:creationId xmlns:a16="http://schemas.microsoft.com/office/drawing/2014/main" id="{A9ADDB45-4968-4B0F-A50D-59088015A50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401998C9-90A8-4B3C-982D-E7888B84586B}"/>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3B5F447C-45A0-4DD8-BC2E-E4498B0965D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Arc 558">
              <a:extLst>
                <a:ext uri="{FF2B5EF4-FFF2-40B4-BE49-F238E27FC236}">
                  <a16:creationId xmlns:a16="http://schemas.microsoft.com/office/drawing/2014/main" id="{05A034A6-0EF3-470E-BB07-E0A8EDCC1405}"/>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0" name="Arc 559">
              <a:extLst>
                <a:ext uri="{FF2B5EF4-FFF2-40B4-BE49-F238E27FC236}">
                  <a16:creationId xmlns:a16="http://schemas.microsoft.com/office/drawing/2014/main" id="{7609E5DE-407B-498F-8BB9-2A56C4FC720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Arc 560">
              <a:extLst>
                <a:ext uri="{FF2B5EF4-FFF2-40B4-BE49-F238E27FC236}">
                  <a16:creationId xmlns:a16="http://schemas.microsoft.com/office/drawing/2014/main" id="{FA7CA48A-DE1F-4AD9-8C10-72BBE038E0CC}"/>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2" name="Arc 561">
              <a:extLst>
                <a:ext uri="{FF2B5EF4-FFF2-40B4-BE49-F238E27FC236}">
                  <a16:creationId xmlns:a16="http://schemas.microsoft.com/office/drawing/2014/main" id="{6D6F3818-C88B-4E17-9300-A904A23FB6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3" name="Straight Connector 562">
              <a:extLst>
                <a:ext uri="{FF2B5EF4-FFF2-40B4-BE49-F238E27FC236}">
                  <a16:creationId xmlns:a16="http://schemas.microsoft.com/office/drawing/2014/main" id="{B9A146BF-D53D-44B9-9612-30A581886D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4" name="Straight Connector 563">
              <a:extLst>
                <a:ext uri="{FF2B5EF4-FFF2-40B4-BE49-F238E27FC236}">
                  <a16:creationId xmlns:a16="http://schemas.microsoft.com/office/drawing/2014/main" id="{23A672B7-406D-49FB-9455-A78C08850E68}"/>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17A9CE9B-5968-4FEE-8872-0ABC2278A1B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6" name="Group 565">
            <a:extLst>
              <a:ext uri="{FF2B5EF4-FFF2-40B4-BE49-F238E27FC236}">
                <a16:creationId xmlns:a16="http://schemas.microsoft.com/office/drawing/2014/main" id="{DF418388-D595-4908-848C-E456C0DDC8A9}"/>
              </a:ext>
            </a:extLst>
          </p:cNvPr>
          <p:cNvGrpSpPr/>
          <p:nvPr/>
        </p:nvGrpSpPr>
        <p:grpSpPr>
          <a:xfrm rot="2540802">
            <a:off x="9564924" y="9525"/>
            <a:ext cx="544580" cy="346135"/>
            <a:chOff x="1459148" y="544749"/>
            <a:chExt cx="7412477" cy="5661498"/>
          </a:xfrm>
        </p:grpSpPr>
        <p:sp>
          <p:nvSpPr>
            <p:cNvPr id="567" name="Arc 566">
              <a:extLst>
                <a:ext uri="{FF2B5EF4-FFF2-40B4-BE49-F238E27FC236}">
                  <a16:creationId xmlns:a16="http://schemas.microsoft.com/office/drawing/2014/main" id="{F8DC68E0-1A73-49EA-AD8F-5D033A98372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68" name="Straight Connector 567">
              <a:extLst>
                <a:ext uri="{FF2B5EF4-FFF2-40B4-BE49-F238E27FC236}">
                  <a16:creationId xmlns:a16="http://schemas.microsoft.com/office/drawing/2014/main" id="{BB8E5CD6-4CD9-4C8D-B701-FB97607652C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69" name="Arc 568">
              <a:extLst>
                <a:ext uri="{FF2B5EF4-FFF2-40B4-BE49-F238E27FC236}">
                  <a16:creationId xmlns:a16="http://schemas.microsoft.com/office/drawing/2014/main" id="{8622FA29-9CB8-498C-A508-0D9722ECA0F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0" name="Straight Connector 569">
              <a:extLst>
                <a:ext uri="{FF2B5EF4-FFF2-40B4-BE49-F238E27FC236}">
                  <a16:creationId xmlns:a16="http://schemas.microsoft.com/office/drawing/2014/main" id="{1BBDECA5-9430-4BF1-88B5-E505F061389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70F034B0-7CE7-4767-A163-B28AAE79F1A2}"/>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2" name="Oval 571">
              <a:extLst>
                <a:ext uri="{FF2B5EF4-FFF2-40B4-BE49-F238E27FC236}">
                  <a16:creationId xmlns:a16="http://schemas.microsoft.com/office/drawing/2014/main" id="{6084658F-D5D1-47B6-82F3-9B16616575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Arc 572">
              <a:extLst>
                <a:ext uri="{FF2B5EF4-FFF2-40B4-BE49-F238E27FC236}">
                  <a16:creationId xmlns:a16="http://schemas.microsoft.com/office/drawing/2014/main" id="{F682FFA0-F19D-4CF8-B362-31A59189966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4" name="Arc 573">
              <a:extLst>
                <a:ext uri="{FF2B5EF4-FFF2-40B4-BE49-F238E27FC236}">
                  <a16:creationId xmlns:a16="http://schemas.microsoft.com/office/drawing/2014/main" id="{C184D9D7-CAF8-44E0-90FB-45E590B5202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Arc 574">
              <a:extLst>
                <a:ext uri="{FF2B5EF4-FFF2-40B4-BE49-F238E27FC236}">
                  <a16:creationId xmlns:a16="http://schemas.microsoft.com/office/drawing/2014/main" id="{C19F9168-CDEB-46C2-8DC7-FEA76058B71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6" name="Arc 575">
              <a:extLst>
                <a:ext uri="{FF2B5EF4-FFF2-40B4-BE49-F238E27FC236}">
                  <a16:creationId xmlns:a16="http://schemas.microsoft.com/office/drawing/2014/main" id="{357C4846-E328-441A-8BC2-7FE9487CEB6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77" name="Straight Connector 576">
              <a:extLst>
                <a:ext uri="{FF2B5EF4-FFF2-40B4-BE49-F238E27FC236}">
                  <a16:creationId xmlns:a16="http://schemas.microsoft.com/office/drawing/2014/main" id="{E5E9E69F-C07D-41C1-AFED-FD4A75E91F5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CB607836-258B-4D93-93AB-7FE85407823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801169C-2E67-44F4-B91C-A023334649F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0" name="Group 579">
            <a:extLst>
              <a:ext uri="{FF2B5EF4-FFF2-40B4-BE49-F238E27FC236}">
                <a16:creationId xmlns:a16="http://schemas.microsoft.com/office/drawing/2014/main" id="{E5AE5644-31FC-4FC2-B837-8FA9BE72F7A7}"/>
              </a:ext>
            </a:extLst>
          </p:cNvPr>
          <p:cNvGrpSpPr/>
          <p:nvPr/>
        </p:nvGrpSpPr>
        <p:grpSpPr>
          <a:xfrm rot="2540802">
            <a:off x="9879249" y="9525"/>
            <a:ext cx="544580" cy="346135"/>
            <a:chOff x="1459148" y="544749"/>
            <a:chExt cx="7412477" cy="5661498"/>
          </a:xfrm>
        </p:grpSpPr>
        <p:sp>
          <p:nvSpPr>
            <p:cNvPr id="581" name="Arc 580">
              <a:extLst>
                <a:ext uri="{FF2B5EF4-FFF2-40B4-BE49-F238E27FC236}">
                  <a16:creationId xmlns:a16="http://schemas.microsoft.com/office/drawing/2014/main" id="{951DB28E-D4C7-4C8F-A7F2-E840341167B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2" name="Straight Connector 581">
              <a:extLst>
                <a:ext uri="{FF2B5EF4-FFF2-40B4-BE49-F238E27FC236}">
                  <a16:creationId xmlns:a16="http://schemas.microsoft.com/office/drawing/2014/main" id="{044742E9-56C5-4A87-AD29-0AED633CB3E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3" name="Arc 582">
              <a:extLst>
                <a:ext uri="{FF2B5EF4-FFF2-40B4-BE49-F238E27FC236}">
                  <a16:creationId xmlns:a16="http://schemas.microsoft.com/office/drawing/2014/main" id="{EA3669C6-C99C-413F-8148-0B29F68F2D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4" name="Straight Connector 583">
              <a:extLst>
                <a:ext uri="{FF2B5EF4-FFF2-40B4-BE49-F238E27FC236}">
                  <a16:creationId xmlns:a16="http://schemas.microsoft.com/office/drawing/2014/main" id="{E79944C3-9CF7-4DAA-ACA9-05BDC59FA8A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23160F92-9153-4556-92EE-7A4318C5316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6" name="Oval 585">
              <a:extLst>
                <a:ext uri="{FF2B5EF4-FFF2-40B4-BE49-F238E27FC236}">
                  <a16:creationId xmlns:a16="http://schemas.microsoft.com/office/drawing/2014/main" id="{2B7A1D88-34EB-4EA1-8F1E-135E59960D0C}"/>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Arc 586">
              <a:extLst>
                <a:ext uri="{FF2B5EF4-FFF2-40B4-BE49-F238E27FC236}">
                  <a16:creationId xmlns:a16="http://schemas.microsoft.com/office/drawing/2014/main" id="{28CE0617-FB24-4D15-883C-47400BFD1D4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8" name="Arc 587">
              <a:extLst>
                <a:ext uri="{FF2B5EF4-FFF2-40B4-BE49-F238E27FC236}">
                  <a16:creationId xmlns:a16="http://schemas.microsoft.com/office/drawing/2014/main" id="{372CDDA3-F58F-4F45-9B81-25F97447BCF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Arc 588">
              <a:extLst>
                <a:ext uri="{FF2B5EF4-FFF2-40B4-BE49-F238E27FC236}">
                  <a16:creationId xmlns:a16="http://schemas.microsoft.com/office/drawing/2014/main" id="{FC98746B-5688-4509-B37E-F84AE2E0644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0" name="Arc 589">
              <a:extLst>
                <a:ext uri="{FF2B5EF4-FFF2-40B4-BE49-F238E27FC236}">
                  <a16:creationId xmlns:a16="http://schemas.microsoft.com/office/drawing/2014/main" id="{3FA84E47-8C2C-4AD9-8DC3-AF663234844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1" name="Straight Connector 590">
              <a:extLst>
                <a:ext uri="{FF2B5EF4-FFF2-40B4-BE49-F238E27FC236}">
                  <a16:creationId xmlns:a16="http://schemas.microsoft.com/office/drawing/2014/main" id="{F76AFDD1-E1F4-485C-BCEC-7F8263C064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3E3855A2-9E5C-4DF8-9362-0210B205C7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72842FB2-1012-46D5-B8D0-2D69E00906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4" name="Group 593">
            <a:extLst>
              <a:ext uri="{FF2B5EF4-FFF2-40B4-BE49-F238E27FC236}">
                <a16:creationId xmlns:a16="http://schemas.microsoft.com/office/drawing/2014/main" id="{3BAC97C9-C1CD-413D-9A2D-3356612D1DCD}"/>
              </a:ext>
            </a:extLst>
          </p:cNvPr>
          <p:cNvGrpSpPr/>
          <p:nvPr/>
        </p:nvGrpSpPr>
        <p:grpSpPr>
          <a:xfrm rot="2540802">
            <a:off x="10193574" y="9525"/>
            <a:ext cx="544580" cy="346135"/>
            <a:chOff x="1459148" y="544749"/>
            <a:chExt cx="7412477" cy="5661498"/>
          </a:xfrm>
        </p:grpSpPr>
        <p:sp>
          <p:nvSpPr>
            <p:cNvPr id="595" name="Arc 594">
              <a:extLst>
                <a:ext uri="{FF2B5EF4-FFF2-40B4-BE49-F238E27FC236}">
                  <a16:creationId xmlns:a16="http://schemas.microsoft.com/office/drawing/2014/main" id="{9A058BA9-2DA2-4238-97C5-EF46214B494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6" name="Straight Connector 595">
              <a:extLst>
                <a:ext uri="{FF2B5EF4-FFF2-40B4-BE49-F238E27FC236}">
                  <a16:creationId xmlns:a16="http://schemas.microsoft.com/office/drawing/2014/main" id="{F73DCEC0-BF48-45D9-92C0-1747D7FE7EC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97" name="Arc 596">
              <a:extLst>
                <a:ext uri="{FF2B5EF4-FFF2-40B4-BE49-F238E27FC236}">
                  <a16:creationId xmlns:a16="http://schemas.microsoft.com/office/drawing/2014/main" id="{92EA1ADB-4628-4A7A-9291-492CDF7654DD}"/>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8" name="Straight Connector 597">
              <a:extLst>
                <a:ext uri="{FF2B5EF4-FFF2-40B4-BE49-F238E27FC236}">
                  <a16:creationId xmlns:a16="http://schemas.microsoft.com/office/drawing/2014/main" id="{3E8D6851-8C77-4231-BCAB-8385F97346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BCD759F1-13A4-49E9-87EC-E24238D7C2A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0" name="Oval 599">
              <a:extLst>
                <a:ext uri="{FF2B5EF4-FFF2-40B4-BE49-F238E27FC236}">
                  <a16:creationId xmlns:a16="http://schemas.microsoft.com/office/drawing/2014/main" id="{666FAB81-110A-4371-92CD-D2EEFD16E8D8}"/>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Arc 600">
              <a:extLst>
                <a:ext uri="{FF2B5EF4-FFF2-40B4-BE49-F238E27FC236}">
                  <a16:creationId xmlns:a16="http://schemas.microsoft.com/office/drawing/2014/main" id="{39CC1335-3BEC-4CBD-8D9C-CB2DD230F0E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2" name="Arc 601">
              <a:extLst>
                <a:ext uri="{FF2B5EF4-FFF2-40B4-BE49-F238E27FC236}">
                  <a16:creationId xmlns:a16="http://schemas.microsoft.com/office/drawing/2014/main" id="{71EEFD57-8B07-469A-9415-0194A9BC0ED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Arc 602">
              <a:extLst>
                <a:ext uri="{FF2B5EF4-FFF2-40B4-BE49-F238E27FC236}">
                  <a16:creationId xmlns:a16="http://schemas.microsoft.com/office/drawing/2014/main" id="{64BBF2A7-E36D-485D-82D8-5CCFA3F0CC5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4" name="Arc 603">
              <a:extLst>
                <a:ext uri="{FF2B5EF4-FFF2-40B4-BE49-F238E27FC236}">
                  <a16:creationId xmlns:a16="http://schemas.microsoft.com/office/drawing/2014/main" id="{B80C799E-F360-4CE4-8998-B07DE2C49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5" name="Straight Connector 604">
              <a:extLst>
                <a:ext uri="{FF2B5EF4-FFF2-40B4-BE49-F238E27FC236}">
                  <a16:creationId xmlns:a16="http://schemas.microsoft.com/office/drawing/2014/main" id="{49BD9EB2-7CCF-40E0-B97D-FAF0F34A2CC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30F78EA9-D121-49C6-AECE-2DE354227F5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02D972AD-BCCE-4690-90F6-7B3DE570032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08" name="Group 607">
            <a:extLst>
              <a:ext uri="{FF2B5EF4-FFF2-40B4-BE49-F238E27FC236}">
                <a16:creationId xmlns:a16="http://schemas.microsoft.com/office/drawing/2014/main" id="{9836AEBE-45C5-4441-844A-269D1BACB169}"/>
              </a:ext>
            </a:extLst>
          </p:cNvPr>
          <p:cNvGrpSpPr/>
          <p:nvPr/>
        </p:nvGrpSpPr>
        <p:grpSpPr>
          <a:xfrm rot="2540802">
            <a:off x="10507899" y="9525"/>
            <a:ext cx="544580" cy="346135"/>
            <a:chOff x="1459148" y="544749"/>
            <a:chExt cx="7412477" cy="5661498"/>
          </a:xfrm>
        </p:grpSpPr>
        <p:sp>
          <p:nvSpPr>
            <p:cNvPr id="609" name="Arc 608">
              <a:extLst>
                <a:ext uri="{FF2B5EF4-FFF2-40B4-BE49-F238E27FC236}">
                  <a16:creationId xmlns:a16="http://schemas.microsoft.com/office/drawing/2014/main" id="{52BD9219-607A-4C3E-ADC0-151FB90FF5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0" name="Straight Connector 609">
              <a:extLst>
                <a:ext uri="{FF2B5EF4-FFF2-40B4-BE49-F238E27FC236}">
                  <a16:creationId xmlns:a16="http://schemas.microsoft.com/office/drawing/2014/main" id="{E6F15826-C2AF-48EB-8F6C-9090F953EE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11" name="Arc 610">
              <a:extLst>
                <a:ext uri="{FF2B5EF4-FFF2-40B4-BE49-F238E27FC236}">
                  <a16:creationId xmlns:a16="http://schemas.microsoft.com/office/drawing/2014/main" id="{481E3FBF-2140-4348-878F-2C1E8E8600C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2" name="Straight Connector 611">
              <a:extLst>
                <a:ext uri="{FF2B5EF4-FFF2-40B4-BE49-F238E27FC236}">
                  <a16:creationId xmlns:a16="http://schemas.microsoft.com/office/drawing/2014/main" id="{FDEFC850-7560-4FDD-BA6C-4792DC92D68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180DC913-574E-4A51-BD81-8ED22C94C7C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14" name="Oval 613">
              <a:extLst>
                <a:ext uri="{FF2B5EF4-FFF2-40B4-BE49-F238E27FC236}">
                  <a16:creationId xmlns:a16="http://schemas.microsoft.com/office/drawing/2014/main" id="{D79D218E-EA28-4851-A6FD-3719F0D3681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Arc 614">
              <a:extLst>
                <a:ext uri="{FF2B5EF4-FFF2-40B4-BE49-F238E27FC236}">
                  <a16:creationId xmlns:a16="http://schemas.microsoft.com/office/drawing/2014/main" id="{4C23FA08-2871-40BC-81BF-D1CC6F4B0B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6" name="Arc 615">
              <a:extLst>
                <a:ext uri="{FF2B5EF4-FFF2-40B4-BE49-F238E27FC236}">
                  <a16:creationId xmlns:a16="http://schemas.microsoft.com/office/drawing/2014/main" id="{6BE8F1D4-6207-4FEB-919A-0B4E9C38F60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Arc 616">
              <a:extLst>
                <a:ext uri="{FF2B5EF4-FFF2-40B4-BE49-F238E27FC236}">
                  <a16:creationId xmlns:a16="http://schemas.microsoft.com/office/drawing/2014/main" id="{FF2AB705-578C-4871-89FF-6AB1D821040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8" name="Arc 617">
              <a:extLst>
                <a:ext uri="{FF2B5EF4-FFF2-40B4-BE49-F238E27FC236}">
                  <a16:creationId xmlns:a16="http://schemas.microsoft.com/office/drawing/2014/main" id="{189BF11B-8747-451B-88B9-D6161B216E0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19" name="Straight Connector 618">
              <a:extLst>
                <a:ext uri="{FF2B5EF4-FFF2-40B4-BE49-F238E27FC236}">
                  <a16:creationId xmlns:a16="http://schemas.microsoft.com/office/drawing/2014/main" id="{8AFD9648-9E83-433F-B16A-A79E37A52EA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9144A38D-069D-4261-9B85-76F5CFF7BD13}"/>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5F0A602D-660D-4EED-A496-FE7CAC56F27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22" name="Group 621">
            <a:extLst>
              <a:ext uri="{FF2B5EF4-FFF2-40B4-BE49-F238E27FC236}">
                <a16:creationId xmlns:a16="http://schemas.microsoft.com/office/drawing/2014/main" id="{663F5905-AA6D-47EB-AAEE-7E0450612D00}"/>
              </a:ext>
            </a:extLst>
          </p:cNvPr>
          <p:cNvGrpSpPr/>
          <p:nvPr/>
        </p:nvGrpSpPr>
        <p:grpSpPr>
          <a:xfrm rot="2540802">
            <a:off x="10822224" y="9525"/>
            <a:ext cx="544580" cy="346135"/>
            <a:chOff x="1459148" y="544749"/>
            <a:chExt cx="7412477" cy="5661498"/>
          </a:xfrm>
        </p:grpSpPr>
        <p:sp>
          <p:nvSpPr>
            <p:cNvPr id="623" name="Arc 622">
              <a:extLst>
                <a:ext uri="{FF2B5EF4-FFF2-40B4-BE49-F238E27FC236}">
                  <a16:creationId xmlns:a16="http://schemas.microsoft.com/office/drawing/2014/main" id="{9E3B8655-FC96-4596-AB21-5B3643CC444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4" name="Straight Connector 623">
              <a:extLst>
                <a:ext uri="{FF2B5EF4-FFF2-40B4-BE49-F238E27FC236}">
                  <a16:creationId xmlns:a16="http://schemas.microsoft.com/office/drawing/2014/main" id="{1E996E2A-A813-40B2-AFFF-30397C0B765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25" name="Arc 624">
              <a:extLst>
                <a:ext uri="{FF2B5EF4-FFF2-40B4-BE49-F238E27FC236}">
                  <a16:creationId xmlns:a16="http://schemas.microsoft.com/office/drawing/2014/main" id="{2205B144-DCF7-42F5-85AB-F6A7E716481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6" name="Straight Connector 625">
              <a:extLst>
                <a:ext uri="{FF2B5EF4-FFF2-40B4-BE49-F238E27FC236}">
                  <a16:creationId xmlns:a16="http://schemas.microsoft.com/office/drawing/2014/main" id="{A263710B-F855-4320-B537-49EE78D5311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236AC18-EA31-4F23-9A0C-A961007BFFD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28" name="Oval 627">
              <a:extLst>
                <a:ext uri="{FF2B5EF4-FFF2-40B4-BE49-F238E27FC236}">
                  <a16:creationId xmlns:a16="http://schemas.microsoft.com/office/drawing/2014/main" id="{977A837A-0A62-41A4-A083-42C5C70B9B7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Arc 628">
              <a:extLst>
                <a:ext uri="{FF2B5EF4-FFF2-40B4-BE49-F238E27FC236}">
                  <a16:creationId xmlns:a16="http://schemas.microsoft.com/office/drawing/2014/main" id="{F75FF851-6FF0-4AE5-994E-BC80B2E98B3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0" name="Arc 629">
              <a:extLst>
                <a:ext uri="{FF2B5EF4-FFF2-40B4-BE49-F238E27FC236}">
                  <a16:creationId xmlns:a16="http://schemas.microsoft.com/office/drawing/2014/main" id="{D5DB543F-223B-4971-AB3D-B3A902B7800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Arc 630">
              <a:extLst>
                <a:ext uri="{FF2B5EF4-FFF2-40B4-BE49-F238E27FC236}">
                  <a16:creationId xmlns:a16="http://schemas.microsoft.com/office/drawing/2014/main" id="{34120727-0EC4-4CB5-8F9C-08B3EC3CF25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2" name="Arc 631">
              <a:extLst>
                <a:ext uri="{FF2B5EF4-FFF2-40B4-BE49-F238E27FC236}">
                  <a16:creationId xmlns:a16="http://schemas.microsoft.com/office/drawing/2014/main" id="{40DD7C98-2269-4F8D-9DFF-192D159A3E6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3" name="Straight Connector 632">
              <a:extLst>
                <a:ext uri="{FF2B5EF4-FFF2-40B4-BE49-F238E27FC236}">
                  <a16:creationId xmlns:a16="http://schemas.microsoft.com/office/drawing/2014/main" id="{C969D44C-B2DB-4F91-BB5A-625C6FD2EB6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a:extLst>
                <a:ext uri="{FF2B5EF4-FFF2-40B4-BE49-F238E27FC236}">
                  <a16:creationId xmlns:a16="http://schemas.microsoft.com/office/drawing/2014/main" id="{F395ABA4-0353-494E-9E3F-25A2F7D103D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8305B367-989E-49EE-B933-835D823B68E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36" name="Group 635">
            <a:extLst>
              <a:ext uri="{FF2B5EF4-FFF2-40B4-BE49-F238E27FC236}">
                <a16:creationId xmlns:a16="http://schemas.microsoft.com/office/drawing/2014/main" id="{0B8034AB-0520-42B8-8AA8-E8A6197971D1}"/>
              </a:ext>
            </a:extLst>
          </p:cNvPr>
          <p:cNvGrpSpPr/>
          <p:nvPr/>
        </p:nvGrpSpPr>
        <p:grpSpPr>
          <a:xfrm rot="2540802">
            <a:off x="11136549" y="9525"/>
            <a:ext cx="544580" cy="346135"/>
            <a:chOff x="1459148" y="544749"/>
            <a:chExt cx="7412477" cy="5661498"/>
          </a:xfrm>
        </p:grpSpPr>
        <p:sp>
          <p:nvSpPr>
            <p:cNvPr id="637" name="Arc 636">
              <a:extLst>
                <a:ext uri="{FF2B5EF4-FFF2-40B4-BE49-F238E27FC236}">
                  <a16:creationId xmlns:a16="http://schemas.microsoft.com/office/drawing/2014/main" id="{12A32AE7-0A06-4C6F-A9BA-FBF0FCAEE17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38" name="Straight Connector 637">
              <a:extLst>
                <a:ext uri="{FF2B5EF4-FFF2-40B4-BE49-F238E27FC236}">
                  <a16:creationId xmlns:a16="http://schemas.microsoft.com/office/drawing/2014/main" id="{1E8B1EEC-8974-48DD-B4F8-A5B42B1FD60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39" name="Arc 638">
              <a:extLst>
                <a:ext uri="{FF2B5EF4-FFF2-40B4-BE49-F238E27FC236}">
                  <a16:creationId xmlns:a16="http://schemas.microsoft.com/office/drawing/2014/main" id="{C9ECB09E-4E42-4C87-BC5B-B870399AA95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0" name="Straight Connector 639">
              <a:extLst>
                <a:ext uri="{FF2B5EF4-FFF2-40B4-BE49-F238E27FC236}">
                  <a16:creationId xmlns:a16="http://schemas.microsoft.com/office/drawing/2014/main" id="{748C4DEC-38F2-4609-A025-5FD3D4AFCAE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F45EE5C7-0CF0-4CE1-B4A4-65FD0E94AB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DA77E5F8-C89A-4C21-9F0E-E76139D7B84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Arc 642">
              <a:extLst>
                <a:ext uri="{FF2B5EF4-FFF2-40B4-BE49-F238E27FC236}">
                  <a16:creationId xmlns:a16="http://schemas.microsoft.com/office/drawing/2014/main" id="{0A00C309-C482-4FED-8796-F4B7FD9048E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4" name="Arc 643">
              <a:extLst>
                <a:ext uri="{FF2B5EF4-FFF2-40B4-BE49-F238E27FC236}">
                  <a16:creationId xmlns:a16="http://schemas.microsoft.com/office/drawing/2014/main" id="{4D454D3D-9F90-4758-A4DC-3667163B94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Arc 644">
              <a:extLst>
                <a:ext uri="{FF2B5EF4-FFF2-40B4-BE49-F238E27FC236}">
                  <a16:creationId xmlns:a16="http://schemas.microsoft.com/office/drawing/2014/main" id="{257ED30B-8723-4792-891A-CFEE704C7C6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6" name="Arc 645">
              <a:extLst>
                <a:ext uri="{FF2B5EF4-FFF2-40B4-BE49-F238E27FC236}">
                  <a16:creationId xmlns:a16="http://schemas.microsoft.com/office/drawing/2014/main" id="{A4A57D03-B009-431C-A09C-ED82404BB4C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47" name="Straight Connector 646">
              <a:extLst>
                <a:ext uri="{FF2B5EF4-FFF2-40B4-BE49-F238E27FC236}">
                  <a16:creationId xmlns:a16="http://schemas.microsoft.com/office/drawing/2014/main" id="{2229DE82-C7BB-4FFD-A577-BFB3C453B3B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F69B5D30-2FF0-4136-A3C8-81B7AB16D30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9A295C56-7142-4724-84C0-96B2532B56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F2EBEB9B-9B20-4CC6-BCDC-7F18562DC0CD}"/>
              </a:ext>
            </a:extLst>
          </p:cNvPr>
          <p:cNvGrpSpPr/>
          <p:nvPr/>
        </p:nvGrpSpPr>
        <p:grpSpPr>
          <a:xfrm rot="2540802">
            <a:off x="11450874" y="9525"/>
            <a:ext cx="544580" cy="346135"/>
            <a:chOff x="1459148" y="544749"/>
            <a:chExt cx="7412477" cy="5661498"/>
          </a:xfrm>
        </p:grpSpPr>
        <p:sp>
          <p:nvSpPr>
            <p:cNvPr id="651" name="Arc 650">
              <a:extLst>
                <a:ext uri="{FF2B5EF4-FFF2-40B4-BE49-F238E27FC236}">
                  <a16:creationId xmlns:a16="http://schemas.microsoft.com/office/drawing/2014/main" id="{2EF40BA4-5035-4A86-A053-9B1E92CAB06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2" name="Straight Connector 651">
              <a:extLst>
                <a:ext uri="{FF2B5EF4-FFF2-40B4-BE49-F238E27FC236}">
                  <a16:creationId xmlns:a16="http://schemas.microsoft.com/office/drawing/2014/main" id="{0BF4F3C0-CDD3-4000-8B32-E9DAAA96202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53" name="Arc 652">
              <a:extLst>
                <a:ext uri="{FF2B5EF4-FFF2-40B4-BE49-F238E27FC236}">
                  <a16:creationId xmlns:a16="http://schemas.microsoft.com/office/drawing/2014/main" id="{C53033F5-62CE-4FC6-95A6-05803E79F8E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4" name="Straight Connector 653">
              <a:extLst>
                <a:ext uri="{FF2B5EF4-FFF2-40B4-BE49-F238E27FC236}">
                  <a16:creationId xmlns:a16="http://schemas.microsoft.com/office/drawing/2014/main" id="{2525D747-BE77-4134-A4FB-84131C2D2B8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87A85731-B391-42AE-BFFB-3E4F7E6A9505}"/>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56" name="Oval 655">
              <a:extLst>
                <a:ext uri="{FF2B5EF4-FFF2-40B4-BE49-F238E27FC236}">
                  <a16:creationId xmlns:a16="http://schemas.microsoft.com/office/drawing/2014/main" id="{14661285-4D70-45B8-8807-31F0C6DCD42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Arc 656">
              <a:extLst>
                <a:ext uri="{FF2B5EF4-FFF2-40B4-BE49-F238E27FC236}">
                  <a16:creationId xmlns:a16="http://schemas.microsoft.com/office/drawing/2014/main" id="{4D194050-C8D1-483B-B231-D4C4971C399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58" name="Arc 657">
              <a:extLst>
                <a:ext uri="{FF2B5EF4-FFF2-40B4-BE49-F238E27FC236}">
                  <a16:creationId xmlns:a16="http://schemas.microsoft.com/office/drawing/2014/main" id="{A273904E-B2F0-42A0-903D-CBD4633B03A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Arc 658">
              <a:extLst>
                <a:ext uri="{FF2B5EF4-FFF2-40B4-BE49-F238E27FC236}">
                  <a16:creationId xmlns:a16="http://schemas.microsoft.com/office/drawing/2014/main" id="{F7199839-6F07-43E6-A6D2-60D59D27ADC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0" name="Arc 659">
              <a:extLst>
                <a:ext uri="{FF2B5EF4-FFF2-40B4-BE49-F238E27FC236}">
                  <a16:creationId xmlns:a16="http://schemas.microsoft.com/office/drawing/2014/main" id="{75686C0F-94E1-47BC-B5C2-8AE2C6C81B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1" name="Straight Connector 660">
              <a:extLst>
                <a:ext uri="{FF2B5EF4-FFF2-40B4-BE49-F238E27FC236}">
                  <a16:creationId xmlns:a16="http://schemas.microsoft.com/office/drawing/2014/main" id="{8FFD6F7C-3C94-4A69-A2BB-814BF71B93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97ADFC67-24A3-4FF0-A4DE-1ABD7694DC2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63" name="Straight Connector 662">
              <a:extLst>
                <a:ext uri="{FF2B5EF4-FFF2-40B4-BE49-F238E27FC236}">
                  <a16:creationId xmlns:a16="http://schemas.microsoft.com/office/drawing/2014/main" id="{79FA1E80-44AC-4300-B592-A632FA25181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64" name="Group 663">
            <a:extLst>
              <a:ext uri="{FF2B5EF4-FFF2-40B4-BE49-F238E27FC236}">
                <a16:creationId xmlns:a16="http://schemas.microsoft.com/office/drawing/2014/main" id="{5B935A23-6701-40D0-94B0-5501A3E24DA4}"/>
              </a:ext>
            </a:extLst>
          </p:cNvPr>
          <p:cNvGrpSpPr/>
          <p:nvPr/>
        </p:nvGrpSpPr>
        <p:grpSpPr>
          <a:xfrm rot="2540802">
            <a:off x="11736624" y="9525"/>
            <a:ext cx="544580" cy="346135"/>
            <a:chOff x="1459148" y="544749"/>
            <a:chExt cx="7412477" cy="5661498"/>
          </a:xfrm>
        </p:grpSpPr>
        <p:sp>
          <p:nvSpPr>
            <p:cNvPr id="665" name="Arc 664">
              <a:extLst>
                <a:ext uri="{FF2B5EF4-FFF2-40B4-BE49-F238E27FC236}">
                  <a16:creationId xmlns:a16="http://schemas.microsoft.com/office/drawing/2014/main" id="{9EAF6811-61DD-4C61-9DDD-16D2E383D99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6" name="Straight Connector 665">
              <a:extLst>
                <a:ext uri="{FF2B5EF4-FFF2-40B4-BE49-F238E27FC236}">
                  <a16:creationId xmlns:a16="http://schemas.microsoft.com/office/drawing/2014/main" id="{4C9512D3-B19C-4C28-80A3-925CE6D8D7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67" name="Arc 666">
              <a:extLst>
                <a:ext uri="{FF2B5EF4-FFF2-40B4-BE49-F238E27FC236}">
                  <a16:creationId xmlns:a16="http://schemas.microsoft.com/office/drawing/2014/main" id="{C07BBE5F-6B4D-408C-9EFC-2A7B1E5C08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68" name="Straight Connector 667">
              <a:extLst>
                <a:ext uri="{FF2B5EF4-FFF2-40B4-BE49-F238E27FC236}">
                  <a16:creationId xmlns:a16="http://schemas.microsoft.com/office/drawing/2014/main" id="{A366BB23-265A-4935-A17F-C3593C28716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81047AF8-4CB3-430A-B748-23DD9ED4F88B}"/>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70" name="Oval 669">
              <a:extLst>
                <a:ext uri="{FF2B5EF4-FFF2-40B4-BE49-F238E27FC236}">
                  <a16:creationId xmlns:a16="http://schemas.microsoft.com/office/drawing/2014/main" id="{DF3786AC-8937-4423-BC36-049E630EAF9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Arc 670">
              <a:extLst>
                <a:ext uri="{FF2B5EF4-FFF2-40B4-BE49-F238E27FC236}">
                  <a16:creationId xmlns:a16="http://schemas.microsoft.com/office/drawing/2014/main" id="{665FF614-1003-4C88-B969-0F45AAA89D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2" name="Arc 671">
              <a:extLst>
                <a:ext uri="{FF2B5EF4-FFF2-40B4-BE49-F238E27FC236}">
                  <a16:creationId xmlns:a16="http://schemas.microsoft.com/office/drawing/2014/main" id="{64994FF0-20ED-4990-B1A0-8420E214345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Arc 672">
              <a:extLst>
                <a:ext uri="{FF2B5EF4-FFF2-40B4-BE49-F238E27FC236}">
                  <a16:creationId xmlns:a16="http://schemas.microsoft.com/office/drawing/2014/main" id="{A63F8BF4-6324-40AC-8DA6-516557FAE0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4" name="Arc 673">
              <a:extLst>
                <a:ext uri="{FF2B5EF4-FFF2-40B4-BE49-F238E27FC236}">
                  <a16:creationId xmlns:a16="http://schemas.microsoft.com/office/drawing/2014/main" id="{20ACA427-129A-43D8-99F7-CBB353EE8D0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5" name="Straight Connector 674">
              <a:extLst>
                <a:ext uri="{FF2B5EF4-FFF2-40B4-BE49-F238E27FC236}">
                  <a16:creationId xmlns:a16="http://schemas.microsoft.com/office/drawing/2014/main" id="{FFF310A9-74AC-44F0-9467-859E5CCF7FF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0B66B0B8-6C95-419D-900D-37A29596318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EC549D99-B1E4-43F8-BDE2-39FA7F033F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78" name="Group 677">
            <a:extLst>
              <a:ext uri="{FF2B5EF4-FFF2-40B4-BE49-F238E27FC236}">
                <a16:creationId xmlns:a16="http://schemas.microsoft.com/office/drawing/2014/main" id="{E6B5B13F-164F-4B18-952B-45EF0D987278}"/>
              </a:ext>
            </a:extLst>
          </p:cNvPr>
          <p:cNvGrpSpPr/>
          <p:nvPr/>
        </p:nvGrpSpPr>
        <p:grpSpPr>
          <a:xfrm rot="2540802">
            <a:off x="-179151" y="6524625"/>
            <a:ext cx="544580" cy="346135"/>
            <a:chOff x="1459148" y="544749"/>
            <a:chExt cx="7412477" cy="5661498"/>
          </a:xfrm>
        </p:grpSpPr>
        <p:sp>
          <p:nvSpPr>
            <p:cNvPr id="679" name="Arc 678">
              <a:extLst>
                <a:ext uri="{FF2B5EF4-FFF2-40B4-BE49-F238E27FC236}">
                  <a16:creationId xmlns:a16="http://schemas.microsoft.com/office/drawing/2014/main" id="{DED8F84C-4987-4DCE-97BC-11CBDFB8E1E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0" name="Straight Connector 679">
              <a:extLst>
                <a:ext uri="{FF2B5EF4-FFF2-40B4-BE49-F238E27FC236}">
                  <a16:creationId xmlns:a16="http://schemas.microsoft.com/office/drawing/2014/main" id="{B0A68AC4-5B79-42D2-A970-FFFB9D90116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1" name="Arc 680">
              <a:extLst>
                <a:ext uri="{FF2B5EF4-FFF2-40B4-BE49-F238E27FC236}">
                  <a16:creationId xmlns:a16="http://schemas.microsoft.com/office/drawing/2014/main" id="{B6F8DAFC-90D7-48F6-B8AD-AEF19713148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2" name="Straight Connector 681">
              <a:extLst>
                <a:ext uri="{FF2B5EF4-FFF2-40B4-BE49-F238E27FC236}">
                  <a16:creationId xmlns:a16="http://schemas.microsoft.com/office/drawing/2014/main" id="{A3AAF31C-4E56-4D4C-B2DC-9C1A396A626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4BD4DE19-6DE9-4C94-A709-20E7B9506E6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4" name="Oval 683">
              <a:extLst>
                <a:ext uri="{FF2B5EF4-FFF2-40B4-BE49-F238E27FC236}">
                  <a16:creationId xmlns:a16="http://schemas.microsoft.com/office/drawing/2014/main" id="{BAEC0F29-37B0-4F76-8CF6-780E1A738FF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Arc 684">
              <a:extLst>
                <a:ext uri="{FF2B5EF4-FFF2-40B4-BE49-F238E27FC236}">
                  <a16:creationId xmlns:a16="http://schemas.microsoft.com/office/drawing/2014/main" id="{C9093003-951B-4027-9809-C5670C4CD61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 name="Arc 685">
              <a:extLst>
                <a:ext uri="{FF2B5EF4-FFF2-40B4-BE49-F238E27FC236}">
                  <a16:creationId xmlns:a16="http://schemas.microsoft.com/office/drawing/2014/main" id="{D1141859-5612-4188-89FF-E41F87B6E59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Arc 686">
              <a:extLst>
                <a:ext uri="{FF2B5EF4-FFF2-40B4-BE49-F238E27FC236}">
                  <a16:creationId xmlns:a16="http://schemas.microsoft.com/office/drawing/2014/main" id="{8A19B96B-AF59-4EB6-B063-364752C90B4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8" name="Arc 687">
              <a:extLst>
                <a:ext uri="{FF2B5EF4-FFF2-40B4-BE49-F238E27FC236}">
                  <a16:creationId xmlns:a16="http://schemas.microsoft.com/office/drawing/2014/main" id="{D66ED8B2-FBA6-4231-984C-EE5241DC0F3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89" name="Straight Connector 688">
              <a:extLst>
                <a:ext uri="{FF2B5EF4-FFF2-40B4-BE49-F238E27FC236}">
                  <a16:creationId xmlns:a16="http://schemas.microsoft.com/office/drawing/2014/main" id="{A1A18E48-67FF-4909-B257-4A96CA03D23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1B14AB76-CD7A-4B95-B1C9-F399AA6A35D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02F33C53-D7A4-438E-996B-1B6C6C3AB7D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3CF01AD6-61C5-4167-B8DC-CFDFFF5076EC}"/>
              </a:ext>
            </a:extLst>
          </p:cNvPr>
          <p:cNvGrpSpPr/>
          <p:nvPr/>
        </p:nvGrpSpPr>
        <p:grpSpPr>
          <a:xfrm rot="2540802">
            <a:off x="135174" y="6524625"/>
            <a:ext cx="544580" cy="346135"/>
            <a:chOff x="1459148" y="544749"/>
            <a:chExt cx="7412477" cy="5661498"/>
          </a:xfrm>
        </p:grpSpPr>
        <p:sp>
          <p:nvSpPr>
            <p:cNvPr id="693" name="Arc 692">
              <a:extLst>
                <a:ext uri="{FF2B5EF4-FFF2-40B4-BE49-F238E27FC236}">
                  <a16:creationId xmlns:a16="http://schemas.microsoft.com/office/drawing/2014/main" id="{208ACF09-961E-40BC-A7D6-FC5EA2D2286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4" name="Straight Connector 693">
              <a:extLst>
                <a:ext uri="{FF2B5EF4-FFF2-40B4-BE49-F238E27FC236}">
                  <a16:creationId xmlns:a16="http://schemas.microsoft.com/office/drawing/2014/main" id="{FEE3073A-58F9-4084-A30C-A10BCB18F72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5" name="Arc 694">
              <a:extLst>
                <a:ext uri="{FF2B5EF4-FFF2-40B4-BE49-F238E27FC236}">
                  <a16:creationId xmlns:a16="http://schemas.microsoft.com/office/drawing/2014/main" id="{A0272EEC-1131-449A-8ACC-0FACD22758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6" name="Straight Connector 695">
              <a:extLst>
                <a:ext uri="{FF2B5EF4-FFF2-40B4-BE49-F238E27FC236}">
                  <a16:creationId xmlns:a16="http://schemas.microsoft.com/office/drawing/2014/main" id="{C84C1291-1469-4B8A-9580-56059019C58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39ED42FD-6AC4-4069-980F-F3CE2130134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98" name="Oval 697">
              <a:extLst>
                <a:ext uri="{FF2B5EF4-FFF2-40B4-BE49-F238E27FC236}">
                  <a16:creationId xmlns:a16="http://schemas.microsoft.com/office/drawing/2014/main" id="{C909F6EB-6108-49A2-9EA5-36ED0170B2E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Arc 698">
              <a:extLst>
                <a:ext uri="{FF2B5EF4-FFF2-40B4-BE49-F238E27FC236}">
                  <a16:creationId xmlns:a16="http://schemas.microsoft.com/office/drawing/2014/main" id="{4AA5B794-A6F9-4BB5-A6FC-840E6F1289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0" name="Arc 699">
              <a:extLst>
                <a:ext uri="{FF2B5EF4-FFF2-40B4-BE49-F238E27FC236}">
                  <a16:creationId xmlns:a16="http://schemas.microsoft.com/office/drawing/2014/main" id="{E6BFFB09-CE6C-4423-B9BB-935C9FC4D6B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Arc 700">
              <a:extLst>
                <a:ext uri="{FF2B5EF4-FFF2-40B4-BE49-F238E27FC236}">
                  <a16:creationId xmlns:a16="http://schemas.microsoft.com/office/drawing/2014/main" id="{2734E890-69BE-4685-B6AF-84B9C5B2958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2" name="Arc 701">
              <a:extLst>
                <a:ext uri="{FF2B5EF4-FFF2-40B4-BE49-F238E27FC236}">
                  <a16:creationId xmlns:a16="http://schemas.microsoft.com/office/drawing/2014/main" id="{282CBE3A-93BA-4A43-8300-5B0E7AAC594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3" name="Straight Connector 702">
              <a:extLst>
                <a:ext uri="{FF2B5EF4-FFF2-40B4-BE49-F238E27FC236}">
                  <a16:creationId xmlns:a16="http://schemas.microsoft.com/office/drawing/2014/main" id="{FC6F7273-9C70-4CA2-8735-8D720E6011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85DB88E7-27D4-452A-9A8F-7C71AA44A0F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19456DD-BD4B-4B4E-A1E1-E3986D91DAA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57107FE0-6E12-4FBD-ADCE-316AAD0154ED}"/>
              </a:ext>
            </a:extLst>
          </p:cNvPr>
          <p:cNvGrpSpPr/>
          <p:nvPr/>
        </p:nvGrpSpPr>
        <p:grpSpPr>
          <a:xfrm rot="2540802">
            <a:off x="449499" y="6524625"/>
            <a:ext cx="544580" cy="346135"/>
            <a:chOff x="1459148" y="544749"/>
            <a:chExt cx="7412477" cy="5661498"/>
          </a:xfrm>
        </p:grpSpPr>
        <p:sp>
          <p:nvSpPr>
            <p:cNvPr id="707" name="Arc 706">
              <a:extLst>
                <a:ext uri="{FF2B5EF4-FFF2-40B4-BE49-F238E27FC236}">
                  <a16:creationId xmlns:a16="http://schemas.microsoft.com/office/drawing/2014/main" id="{041779B4-E5FA-4F86-8515-D84A92DA654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08" name="Straight Connector 707">
              <a:extLst>
                <a:ext uri="{FF2B5EF4-FFF2-40B4-BE49-F238E27FC236}">
                  <a16:creationId xmlns:a16="http://schemas.microsoft.com/office/drawing/2014/main" id="{FC7F1BAB-E03A-47C7-88CB-4EFF8A68D1F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09" name="Arc 708">
              <a:extLst>
                <a:ext uri="{FF2B5EF4-FFF2-40B4-BE49-F238E27FC236}">
                  <a16:creationId xmlns:a16="http://schemas.microsoft.com/office/drawing/2014/main" id="{0B48BEA1-B919-4AA5-9183-E6FF7EB3C49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0" name="Straight Connector 709">
              <a:extLst>
                <a:ext uri="{FF2B5EF4-FFF2-40B4-BE49-F238E27FC236}">
                  <a16:creationId xmlns:a16="http://schemas.microsoft.com/office/drawing/2014/main" id="{1D46D459-3942-4CC5-9885-5FA52ACCA7A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4F387235-060E-4DD7-A381-E3C37E68AC1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2" name="Oval 711">
              <a:extLst>
                <a:ext uri="{FF2B5EF4-FFF2-40B4-BE49-F238E27FC236}">
                  <a16:creationId xmlns:a16="http://schemas.microsoft.com/office/drawing/2014/main" id="{74F96382-EAA0-448D-9099-7B880875DD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Arc 712">
              <a:extLst>
                <a:ext uri="{FF2B5EF4-FFF2-40B4-BE49-F238E27FC236}">
                  <a16:creationId xmlns:a16="http://schemas.microsoft.com/office/drawing/2014/main" id="{45C37FC5-3A83-4F41-B238-AD97F32B971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4" name="Arc 713">
              <a:extLst>
                <a:ext uri="{FF2B5EF4-FFF2-40B4-BE49-F238E27FC236}">
                  <a16:creationId xmlns:a16="http://schemas.microsoft.com/office/drawing/2014/main" id="{2C2E6A67-2F3D-490C-81DF-BFA887030E9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Arc 714">
              <a:extLst>
                <a:ext uri="{FF2B5EF4-FFF2-40B4-BE49-F238E27FC236}">
                  <a16:creationId xmlns:a16="http://schemas.microsoft.com/office/drawing/2014/main" id="{88CDB02A-5B14-46D3-8FCD-9E465FC53110}"/>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6" name="Arc 715">
              <a:extLst>
                <a:ext uri="{FF2B5EF4-FFF2-40B4-BE49-F238E27FC236}">
                  <a16:creationId xmlns:a16="http://schemas.microsoft.com/office/drawing/2014/main" id="{3CF1851E-4887-4BF2-8095-8E59CD01372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17" name="Straight Connector 716">
              <a:extLst>
                <a:ext uri="{FF2B5EF4-FFF2-40B4-BE49-F238E27FC236}">
                  <a16:creationId xmlns:a16="http://schemas.microsoft.com/office/drawing/2014/main" id="{1A61319C-5E5E-481E-B188-DC2CB9B43EB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90776A07-C466-4701-90FD-975E22BC345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0BD090B5-77E7-465D-B630-E3600A28331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0" name="Group 719">
            <a:extLst>
              <a:ext uri="{FF2B5EF4-FFF2-40B4-BE49-F238E27FC236}">
                <a16:creationId xmlns:a16="http://schemas.microsoft.com/office/drawing/2014/main" id="{5486816C-05A2-4EAE-9099-A12220D22557}"/>
              </a:ext>
            </a:extLst>
          </p:cNvPr>
          <p:cNvGrpSpPr/>
          <p:nvPr/>
        </p:nvGrpSpPr>
        <p:grpSpPr>
          <a:xfrm rot="2540802">
            <a:off x="763824" y="6524625"/>
            <a:ext cx="544580" cy="346135"/>
            <a:chOff x="1459148" y="544749"/>
            <a:chExt cx="7412477" cy="5661498"/>
          </a:xfrm>
        </p:grpSpPr>
        <p:sp>
          <p:nvSpPr>
            <p:cNvPr id="721" name="Arc 720">
              <a:extLst>
                <a:ext uri="{FF2B5EF4-FFF2-40B4-BE49-F238E27FC236}">
                  <a16:creationId xmlns:a16="http://schemas.microsoft.com/office/drawing/2014/main" id="{BF156290-A403-406A-A708-751EDB817FE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2" name="Straight Connector 721">
              <a:extLst>
                <a:ext uri="{FF2B5EF4-FFF2-40B4-BE49-F238E27FC236}">
                  <a16:creationId xmlns:a16="http://schemas.microsoft.com/office/drawing/2014/main" id="{94498AE0-E62F-4370-830E-C3C0A992FDD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3" name="Arc 722">
              <a:extLst>
                <a:ext uri="{FF2B5EF4-FFF2-40B4-BE49-F238E27FC236}">
                  <a16:creationId xmlns:a16="http://schemas.microsoft.com/office/drawing/2014/main" id="{8872B7D1-D159-4B15-A0D7-8F189A76748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4" name="Straight Connector 723">
              <a:extLst>
                <a:ext uri="{FF2B5EF4-FFF2-40B4-BE49-F238E27FC236}">
                  <a16:creationId xmlns:a16="http://schemas.microsoft.com/office/drawing/2014/main" id="{355D79A1-05DC-45BE-BA35-B1F69F523FC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32B2D02A-DA4C-4ED9-9F84-B7C556C418E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6" name="Oval 725">
              <a:extLst>
                <a:ext uri="{FF2B5EF4-FFF2-40B4-BE49-F238E27FC236}">
                  <a16:creationId xmlns:a16="http://schemas.microsoft.com/office/drawing/2014/main" id="{8E36B757-FFFA-4F53-B376-1461E209129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Arc 726">
              <a:extLst>
                <a:ext uri="{FF2B5EF4-FFF2-40B4-BE49-F238E27FC236}">
                  <a16:creationId xmlns:a16="http://schemas.microsoft.com/office/drawing/2014/main" id="{FAFF875F-14EE-4D7F-9AA7-513C3986332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8" name="Arc 727">
              <a:extLst>
                <a:ext uri="{FF2B5EF4-FFF2-40B4-BE49-F238E27FC236}">
                  <a16:creationId xmlns:a16="http://schemas.microsoft.com/office/drawing/2014/main" id="{B780B9BE-65E3-49D8-8D45-D1ED8D3684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Arc 728">
              <a:extLst>
                <a:ext uri="{FF2B5EF4-FFF2-40B4-BE49-F238E27FC236}">
                  <a16:creationId xmlns:a16="http://schemas.microsoft.com/office/drawing/2014/main" id="{00072F9A-847F-4B38-AB5F-072C7A1D3CB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0" name="Arc 729">
              <a:extLst>
                <a:ext uri="{FF2B5EF4-FFF2-40B4-BE49-F238E27FC236}">
                  <a16:creationId xmlns:a16="http://schemas.microsoft.com/office/drawing/2014/main" id="{0E53DE1F-9301-4542-B7F9-E40D23CF617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1" name="Straight Connector 730">
              <a:extLst>
                <a:ext uri="{FF2B5EF4-FFF2-40B4-BE49-F238E27FC236}">
                  <a16:creationId xmlns:a16="http://schemas.microsoft.com/office/drawing/2014/main" id="{C9E81937-200F-440E-BC4E-516A5069016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8C1613CE-F4E9-4294-BA65-362BEE9C120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4025F1EB-A5DF-4162-AE9E-1E70EAB7E02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4" name="Group 733">
            <a:extLst>
              <a:ext uri="{FF2B5EF4-FFF2-40B4-BE49-F238E27FC236}">
                <a16:creationId xmlns:a16="http://schemas.microsoft.com/office/drawing/2014/main" id="{64D94AF7-04E5-4374-80FE-8019363BCFED}"/>
              </a:ext>
            </a:extLst>
          </p:cNvPr>
          <p:cNvGrpSpPr/>
          <p:nvPr/>
        </p:nvGrpSpPr>
        <p:grpSpPr>
          <a:xfrm rot="2540802">
            <a:off x="1078149" y="6524625"/>
            <a:ext cx="544580" cy="346135"/>
            <a:chOff x="1459148" y="544749"/>
            <a:chExt cx="7412477" cy="5661498"/>
          </a:xfrm>
        </p:grpSpPr>
        <p:sp>
          <p:nvSpPr>
            <p:cNvPr id="735" name="Arc 734">
              <a:extLst>
                <a:ext uri="{FF2B5EF4-FFF2-40B4-BE49-F238E27FC236}">
                  <a16:creationId xmlns:a16="http://schemas.microsoft.com/office/drawing/2014/main" id="{70D88A38-C14B-4BFA-984F-91B8A168785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6" name="Straight Connector 735">
              <a:extLst>
                <a:ext uri="{FF2B5EF4-FFF2-40B4-BE49-F238E27FC236}">
                  <a16:creationId xmlns:a16="http://schemas.microsoft.com/office/drawing/2014/main" id="{DC139E61-4709-4134-BF44-8918F85BFEF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37" name="Arc 736">
              <a:extLst>
                <a:ext uri="{FF2B5EF4-FFF2-40B4-BE49-F238E27FC236}">
                  <a16:creationId xmlns:a16="http://schemas.microsoft.com/office/drawing/2014/main" id="{0ED13D86-4C54-477E-AEC6-D96736241D8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8" name="Straight Connector 737">
              <a:extLst>
                <a:ext uri="{FF2B5EF4-FFF2-40B4-BE49-F238E27FC236}">
                  <a16:creationId xmlns:a16="http://schemas.microsoft.com/office/drawing/2014/main" id="{F72F6F97-79CC-4BCE-9574-CF42C8D1CE0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209225CE-5324-4AA0-84D1-8ACA4584F00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0" name="Oval 739">
              <a:extLst>
                <a:ext uri="{FF2B5EF4-FFF2-40B4-BE49-F238E27FC236}">
                  <a16:creationId xmlns:a16="http://schemas.microsoft.com/office/drawing/2014/main" id="{17B21CE5-2319-424E-8C5D-502E1ED7F32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1" name="Arc 740">
              <a:extLst>
                <a:ext uri="{FF2B5EF4-FFF2-40B4-BE49-F238E27FC236}">
                  <a16:creationId xmlns:a16="http://schemas.microsoft.com/office/drawing/2014/main" id="{58615F80-CB62-4C24-905B-04DE15CCAC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2" name="Arc 741">
              <a:extLst>
                <a:ext uri="{FF2B5EF4-FFF2-40B4-BE49-F238E27FC236}">
                  <a16:creationId xmlns:a16="http://schemas.microsoft.com/office/drawing/2014/main" id="{48F8E7A5-D061-47DA-A88A-F84F5A97BEA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Arc 742">
              <a:extLst>
                <a:ext uri="{FF2B5EF4-FFF2-40B4-BE49-F238E27FC236}">
                  <a16:creationId xmlns:a16="http://schemas.microsoft.com/office/drawing/2014/main" id="{21DF286E-506C-4E85-A494-9A61E5D8130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4" name="Arc 743">
              <a:extLst>
                <a:ext uri="{FF2B5EF4-FFF2-40B4-BE49-F238E27FC236}">
                  <a16:creationId xmlns:a16="http://schemas.microsoft.com/office/drawing/2014/main" id="{89C1149F-5FA8-487F-BEDB-81999124CFD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5" name="Straight Connector 744">
              <a:extLst>
                <a:ext uri="{FF2B5EF4-FFF2-40B4-BE49-F238E27FC236}">
                  <a16:creationId xmlns:a16="http://schemas.microsoft.com/office/drawing/2014/main" id="{5A81060B-18A1-467A-AC56-5C3A63AC966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D128042E-6E85-4DD9-809E-4E4B58ECEE8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A1209F8D-ACAE-4C0C-A996-9D18876B57C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48" name="Group 747">
            <a:extLst>
              <a:ext uri="{FF2B5EF4-FFF2-40B4-BE49-F238E27FC236}">
                <a16:creationId xmlns:a16="http://schemas.microsoft.com/office/drawing/2014/main" id="{F3FDF015-CD7D-407D-A42E-B17079059077}"/>
              </a:ext>
            </a:extLst>
          </p:cNvPr>
          <p:cNvGrpSpPr/>
          <p:nvPr/>
        </p:nvGrpSpPr>
        <p:grpSpPr>
          <a:xfrm rot="2540802">
            <a:off x="1392474" y="6524625"/>
            <a:ext cx="544580" cy="346135"/>
            <a:chOff x="1459148" y="544749"/>
            <a:chExt cx="7412477" cy="5661498"/>
          </a:xfrm>
        </p:grpSpPr>
        <p:sp>
          <p:nvSpPr>
            <p:cNvPr id="749" name="Arc 748">
              <a:extLst>
                <a:ext uri="{FF2B5EF4-FFF2-40B4-BE49-F238E27FC236}">
                  <a16:creationId xmlns:a16="http://schemas.microsoft.com/office/drawing/2014/main" id="{32FAC174-832E-4CB2-B725-EFB77E108936}"/>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0" name="Straight Connector 749">
              <a:extLst>
                <a:ext uri="{FF2B5EF4-FFF2-40B4-BE49-F238E27FC236}">
                  <a16:creationId xmlns:a16="http://schemas.microsoft.com/office/drawing/2014/main" id="{638F6672-A346-47D9-81D8-EE04903C736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1" name="Arc 750">
              <a:extLst>
                <a:ext uri="{FF2B5EF4-FFF2-40B4-BE49-F238E27FC236}">
                  <a16:creationId xmlns:a16="http://schemas.microsoft.com/office/drawing/2014/main" id="{DE2125C3-E813-48F5-830D-D8D2B25DCD7A}"/>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2" name="Straight Connector 751">
              <a:extLst>
                <a:ext uri="{FF2B5EF4-FFF2-40B4-BE49-F238E27FC236}">
                  <a16:creationId xmlns:a16="http://schemas.microsoft.com/office/drawing/2014/main" id="{DEEB2F54-5ADB-4E68-AE49-C8A682D7D20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55EBD47-CF77-46C1-8405-8F0DF3B154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4" name="Oval 753">
              <a:extLst>
                <a:ext uri="{FF2B5EF4-FFF2-40B4-BE49-F238E27FC236}">
                  <a16:creationId xmlns:a16="http://schemas.microsoft.com/office/drawing/2014/main" id="{0DE94BCF-8624-4D9C-A41A-8BB24CAC496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Arc 754">
              <a:extLst>
                <a:ext uri="{FF2B5EF4-FFF2-40B4-BE49-F238E27FC236}">
                  <a16:creationId xmlns:a16="http://schemas.microsoft.com/office/drawing/2014/main" id="{A9BA8AD7-58A3-4F3F-9FFC-16016B6F67C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6" name="Arc 755">
              <a:extLst>
                <a:ext uri="{FF2B5EF4-FFF2-40B4-BE49-F238E27FC236}">
                  <a16:creationId xmlns:a16="http://schemas.microsoft.com/office/drawing/2014/main" id="{E59BEED2-00F4-4AF5-A84D-21ADA9EBE6D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Arc 756">
              <a:extLst>
                <a:ext uri="{FF2B5EF4-FFF2-40B4-BE49-F238E27FC236}">
                  <a16:creationId xmlns:a16="http://schemas.microsoft.com/office/drawing/2014/main" id="{7AF27026-5A42-47C6-A6CA-145EF14C9A2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8" name="Arc 757">
              <a:extLst>
                <a:ext uri="{FF2B5EF4-FFF2-40B4-BE49-F238E27FC236}">
                  <a16:creationId xmlns:a16="http://schemas.microsoft.com/office/drawing/2014/main" id="{3C338627-B7AA-458B-AC7D-50DBAA055C2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59" name="Straight Connector 758">
              <a:extLst>
                <a:ext uri="{FF2B5EF4-FFF2-40B4-BE49-F238E27FC236}">
                  <a16:creationId xmlns:a16="http://schemas.microsoft.com/office/drawing/2014/main" id="{D7026096-24F0-42A5-90EB-235C4110113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F2756B65-4210-46F9-8F95-2E9050947C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49E5573E-1C18-45E4-A887-AF9D06D4561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2" name="Group 761">
            <a:extLst>
              <a:ext uri="{FF2B5EF4-FFF2-40B4-BE49-F238E27FC236}">
                <a16:creationId xmlns:a16="http://schemas.microsoft.com/office/drawing/2014/main" id="{36535CB9-487A-40EE-8F41-0620E9B1FAE6}"/>
              </a:ext>
            </a:extLst>
          </p:cNvPr>
          <p:cNvGrpSpPr/>
          <p:nvPr/>
        </p:nvGrpSpPr>
        <p:grpSpPr>
          <a:xfrm rot="2540802">
            <a:off x="1706799" y="6524625"/>
            <a:ext cx="544580" cy="346135"/>
            <a:chOff x="1459148" y="544749"/>
            <a:chExt cx="7412477" cy="5661498"/>
          </a:xfrm>
        </p:grpSpPr>
        <p:sp>
          <p:nvSpPr>
            <p:cNvPr id="763" name="Arc 762">
              <a:extLst>
                <a:ext uri="{FF2B5EF4-FFF2-40B4-BE49-F238E27FC236}">
                  <a16:creationId xmlns:a16="http://schemas.microsoft.com/office/drawing/2014/main" id="{87AE24A8-94F6-4CA7-A78B-3568B08F09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4" name="Straight Connector 763">
              <a:extLst>
                <a:ext uri="{FF2B5EF4-FFF2-40B4-BE49-F238E27FC236}">
                  <a16:creationId xmlns:a16="http://schemas.microsoft.com/office/drawing/2014/main" id="{946EE03B-D3EF-40DA-89D3-A739FCBB54F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5" name="Arc 764">
              <a:extLst>
                <a:ext uri="{FF2B5EF4-FFF2-40B4-BE49-F238E27FC236}">
                  <a16:creationId xmlns:a16="http://schemas.microsoft.com/office/drawing/2014/main" id="{C028D55B-82B6-4272-8169-E8AED10D724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6" name="Straight Connector 765">
              <a:extLst>
                <a:ext uri="{FF2B5EF4-FFF2-40B4-BE49-F238E27FC236}">
                  <a16:creationId xmlns:a16="http://schemas.microsoft.com/office/drawing/2014/main" id="{8D8BEEE6-8124-4E3E-A0CB-B18D9C6582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0F0A9464-741E-48F3-AB6C-4010815315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68" name="Oval 767">
              <a:extLst>
                <a:ext uri="{FF2B5EF4-FFF2-40B4-BE49-F238E27FC236}">
                  <a16:creationId xmlns:a16="http://schemas.microsoft.com/office/drawing/2014/main" id="{358DF54F-186E-42D2-AE41-2F8ABC72B20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Arc 768">
              <a:extLst>
                <a:ext uri="{FF2B5EF4-FFF2-40B4-BE49-F238E27FC236}">
                  <a16:creationId xmlns:a16="http://schemas.microsoft.com/office/drawing/2014/main" id="{0F6B83A7-282F-477C-8EF7-EE18FFFF967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0" name="Arc 769">
              <a:extLst>
                <a:ext uri="{FF2B5EF4-FFF2-40B4-BE49-F238E27FC236}">
                  <a16:creationId xmlns:a16="http://schemas.microsoft.com/office/drawing/2014/main" id="{A4EFE28A-4D20-417B-9A78-4A033580D54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Arc 770">
              <a:extLst>
                <a:ext uri="{FF2B5EF4-FFF2-40B4-BE49-F238E27FC236}">
                  <a16:creationId xmlns:a16="http://schemas.microsoft.com/office/drawing/2014/main" id="{F5DF7581-30C1-43AF-A8B0-D856F7580C7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2" name="Arc 771">
              <a:extLst>
                <a:ext uri="{FF2B5EF4-FFF2-40B4-BE49-F238E27FC236}">
                  <a16:creationId xmlns:a16="http://schemas.microsoft.com/office/drawing/2014/main" id="{9FACAA36-497D-46CC-ADD2-FD5BB7DC529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3" name="Straight Connector 772">
              <a:extLst>
                <a:ext uri="{FF2B5EF4-FFF2-40B4-BE49-F238E27FC236}">
                  <a16:creationId xmlns:a16="http://schemas.microsoft.com/office/drawing/2014/main" id="{4DA057C6-EDF5-4E66-A6B7-A92DCC65821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06A66403-5AE2-4B5E-A937-02BF22B7F8A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A62986EA-1B58-48DF-8E3A-0E06883E841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6" name="Group 775">
            <a:extLst>
              <a:ext uri="{FF2B5EF4-FFF2-40B4-BE49-F238E27FC236}">
                <a16:creationId xmlns:a16="http://schemas.microsoft.com/office/drawing/2014/main" id="{7FE602B3-F858-49C0-9165-067ACAF1E323}"/>
              </a:ext>
            </a:extLst>
          </p:cNvPr>
          <p:cNvGrpSpPr/>
          <p:nvPr/>
        </p:nvGrpSpPr>
        <p:grpSpPr>
          <a:xfrm rot="2540802">
            <a:off x="2021124" y="6524625"/>
            <a:ext cx="544580" cy="346135"/>
            <a:chOff x="1459148" y="544749"/>
            <a:chExt cx="7412477" cy="5661498"/>
          </a:xfrm>
        </p:grpSpPr>
        <p:sp>
          <p:nvSpPr>
            <p:cNvPr id="777" name="Arc 776">
              <a:extLst>
                <a:ext uri="{FF2B5EF4-FFF2-40B4-BE49-F238E27FC236}">
                  <a16:creationId xmlns:a16="http://schemas.microsoft.com/office/drawing/2014/main" id="{D0C2C78D-3FC3-40BB-AB9B-9E0C29A67F0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78" name="Straight Connector 777">
              <a:extLst>
                <a:ext uri="{FF2B5EF4-FFF2-40B4-BE49-F238E27FC236}">
                  <a16:creationId xmlns:a16="http://schemas.microsoft.com/office/drawing/2014/main" id="{7B499F9E-9A4C-4F43-9877-DF62D8BA2C7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79" name="Arc 778">
              <a:extLst>
                <a:ext uri="{FF2B5EF4-FFF2-40B4-BE49-F238E27FC236}">
                  <a16:creationId xmlns:a16="http://schemas.microsoft.com/office/drawing/2014/main" id="{B6E52621-62B1-4E5E-957E-DE8C4A7FCF4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0" name="Straight Connector 779">
              <a:extLst>
                <a:ext uri="{FF2B5EF4-FFF2-40B4-BE49-F238E27FC236}">
                  <a16:creationId xmlns:a16="http://schemas.microsoft.com/office/drawing/2014/main" id="{388CAB3F-6C68-46F5-861B-48247629B1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F7DDBA41-45CB-4A1A-A831-AE4E6012BE3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2" name="Oval 781">
              <a:extLst>
                <a:ext uri="{FF2B5EF4-FFF2-40B4-BE49-F238E27FC236}">
                  <a16:creationId xmlns:a16="http://schemas.microsoft.com/office/drawing/2014/main" id="{8E51CDE7-3DE7-4ADB-ACC5-676DEAA61C6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Arc 782">
              <a:extLst>
                <a:ext uri="{FF2B5EF4-FFF2-40B4-BE49-F238E27FC236}">
                  <a16:creationId xmlns:a16="http://schemas.microsoft.com/office/drawing/2014/main" id="{DBCCC662-74F0-4182-8211-5CED8DBAFDD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4" name="Arc 783">
              <a:extLst>
                <a:ext uri="{FF2B5EF4-FFF2-40B4-BE49-F238E27FC236}">
                  <a16:creationId xmlns:a16="http://schemas.microsoft.com/office/drawing/2014/main" id="{E7CF3EB1-392C-423A-AC47-9CD10F213B5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Arc 784">
              <a:extLst>
                <a:ext uri="{FF2B5EF4-FFF2-40B4-BE49-F238E27FC236}">
                  <a16:creationId xmlns:a16="http://schemas.microsoft.com/office/drawing/2014/main" id="{AE319703-57E4-4081-8BDE-1608B2241A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6" name="Arc 785">
              <a:extLst>
                <a:ext uri="{FF2B5EF4-FFF2-40B4-BE49-F238E27FC236}">
                  <a16:creationId xmlns:a16="http://schemas.microsoft.com/office/drawing/2014/main" id="{6D02D377-AB19-4434-9ECA-88665050005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87" name="Straight Connector 786">
              <a:extLst>
                <a:ext uri="{FF2B5EF4-FFF2-40B4-BE49-F238E27FC236}">
                  <a16:creationId xmlns:a16="http://schemas.microsoft.com/office/drawing/2014/main" id="{1D3F1129-0F55-4499-BAF3-7F4AE9630C5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2EDE75C9-28B5-480E-B386-DFCE2FAF429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89" name="Straight Connector 788">
              <a:extLst>
                <a:ext uri="{FF2B5EF4-FFF2-40B4-BE49-F238E27FC236}">
                  <a16:creationId xmlns:a16="http://schemas.microsoft.com/office/drawing/2014/main" id="{A1A75730-8FFC-4CC9-BE6C-12C70602710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0" name="Group 789">
            <a:extLst>
              <a:ext uri="{FF2B5EF4-FFF2-40B4-BE49-F238E27FC236}">
                <a16:creationId xmlns:a16="http://schemas.microsoft.com/office/drawing/2014/main" id="{2484E40E-EEAB-4223-B10F-02DDA856C0D1}"/>
              </a:ext>
            </a:extLst>
          </p:cNvPr>
          <p:cNvGrpSpPr/>
          <p:nvPr/>
        </p:nvGrpSpPr>
        <p:grpSpPr>
          <a:xfrm rot="2540802">
            <a:off x="2335449" y="6524625"/>
            <a:ext cx="544580" cy="346135"/>
            <a:chOff x="1459148" y="544749"/>
            <a:chExt cx="7412477" cy="5661498"/>
          </a:xfrm>
        </p:grpSpPr>
        <p:sp>
          <p:nvSpPr>
            <p:cNvPr id="791" name="Arc 790">
              <a:extLst>
                <a:ext uri="{FF2B5EF4-FFF2-40B4-BE49-F238E27FC236}">
                  <a16:creationId xmlns:a16="http://schemas.microsoft.com/office/drawing/2014/main" id="{1E95B605-0BBA-4160-9E68-2A8099388F8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2" name="Straight Connector 791">
              <a:extLst>
                <a:ext uri="{FF2B5EF4-FFF2-40B4-BE49-F238E27FC236}">
                  <a16:creationId xmlns:a16="http://schemas.microsoft.com/office/drawing/2014/main" id="{0DEEAA95-1B4B-4226-BDEB-B9904BCDA7A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3" name="Arc 792">
              <a:extLst>
                <a:ext uri="{FF2B5EF4-FFF2-40B4-BE49-F238E27FC236}">
                  <a16:creationId xmlns:a16="http://schemas.microsoft.com/office/drawing/2014/main" id="{2B6B76E0-6F3E-45AF-BD9F-AF4D67EA02A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4" name="Straight Connector 793">
              <a:extLst>
                <a:ext uri="{FF2B5EF4-FFF2-40B4-BE49-F238E27FC236}">
                  <a16:creationId xmlns:a16="http://schemas.microsoft.com/office/drawing/2014/main" id="{DB37D503-A388-4894-B300-4291FFE446C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3F9FA8D8-9E53-4005-81E9-9008C37264A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6" name="Oval 795">
              <a:extLst>
                <a:ext uri="{FF2B5EF4-FFF2-40B4-BE49-F238E27FC236}">
                  <a16:creationId xmlns:a16="http://schemas.microsoft.com/office/drawing/2014/main" id="{07260EEB-B47C-432A-8ADD-AC5B99C22F58}"/>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Arc 796">
              <a:extLst>
                <a:ext uri="{FF2B5EF4-FFF2-40B4-BE49-F238E27FC236}">
                  <a16:creationId xmlns:a16="http://schemas.microsoft.com/office/drawing/2014/main" id="{82AA98D2-52AC-4A2E-949F-B3B07D777E4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98" name="Arc 797">
              <a:extLst>
                <a:ext uri="{FF2B5EF4-FFF2-40B4-BE49-F238E27FC236}">
                  <a16:creationId xmlns:a16="http://schemas.microsoft.com/office/drawing/2014/main" id="{DBDD6BE8-036D-4199-AC02-8181C35ECDF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Arc 798">
              <a:extLst>
                <a:ext uri="{FF2B5EF4-FFF2-40B4-BE49-F238E27FC236}">
                  <a16:creationId xmlns:a16="http://schemas.microsoft.com/office/drawing/2014/main" id="{40AF192B-BC6F-4A85-BD6E-B1633AAFB0B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0" name="Arc 799">
              <a:extLst>
                <a:ext uri="{FF2B5EF4-FFF2-40B4-BE49-F238E27FC236}">
                  <a16:creationId xmlns:a16="http://schemas.microsoft.com/office/drawing/2014/main" id="{48AF55BB-8D35-4755-8FA3-13A06ACE4551}"/>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1" name="Straight Connector 800">
              <a:extLst>
                <a:ext uri="{FF2B5EF4-FFF2-40B4-BE49-F238E27FC236}">
                  <a16:creationId xmlns:a16="http://schemas.microsoft.com/office/drawing/2014/main" id="{AF67C97F-F025-4844-B20B-9F52BB57288A}"/>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5F5D1F5B-7B54-4362-83F0-A7E42FE722C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3" name="Straight Connector 802">
              <a:extLst>
                <a:ext uri="{FF2B5EF4-FFF2-40B4-BE49-F238E27FC236}">
                  <a16:creationId xmlns:a16="http://schemas.microsoft.com/office/drawing/2014/main" id="{1264D57B-7C9D-42FB-B266-527784773C8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4" name="Group 803">
            <a:extLst>
              <a:ext uri="{FF2B5EF4-FFF2-40B4-BE49-F238E27FC236}">
                <a16:creationId xmlns:a16="http://schemas.microsoft.com/office/drawing/2014/main" id="{2C52D365-F9CF-4158-83A0-4709C1AD7F22}"/>
              </a:ext>
            </a:extLst>
          </p:cNvPr>
          <p:cNvGrpSpPr/>
          <p:nvPr/>
        </p:nvGrpSpPr>
        <p:grpSpPr>
          <a:xfrm rot="2540802">
            <a:off x="2649774" y="6524625"/>
            <a:ext cx="544580" cy="346135"/>
            <a:chOff x="1459148" y="544749"/>
            <a:chExt cx="7412477" cy="5661498"/>
          </a:xfrm>
        </p:grpSpPr>
        <p:sp>
          <p:nvSpPr>
            <p:cNvPr id="805" name="Arc 804">
              <a:extLst>
                <a:ext uri="{FF2B5EF4-FFF2-40B4-BE49-F238E27FC236}">
                  <a16:creationId xmlns:a16="http://schemas.microsoft.com/office/drawing/2014/main" id="{3CDB219B-B89A-4280-A8EA-3591DF83E5C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6" name="Straight Connector 805">
              <a:extLst>
                <a:ext uri="{FF2B5EF4-FFF2-40B4-BE49-F238E27FC236}">
                  <a16:creationId xmlns:a16="http://schemas.microsoft.com/office/drawing/2014/main" id="{946443D8-20FC-4818-B31F-6EDC2ED5514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07" name="Arc 806">
              <a:extLst>
                <a:ext uri="{FF2B5EF4-FFF2-40B4-BE49-F238E27FC236}">
                  <a16:creationId xmlns:a16="http://schemas.microsoft.com/office/drawing/2014/main" id="{6502F5AF-B0B3-4EE0-A332-D0EB098F55E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08" name="Straight Connector 807">
              <a:extLst>
                <a:ext uri="{FF2B5EF4-FFF2-40B4-BE49-F238E27FC236}">
                  <a16:creationId xmlns:a16="http://schemas.microsoft.com/office/drawing/2014/main" id="{459DBAA2-FF9A-41EB-8E65-4AED0F841466}"/>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B6E2BE57-8870-4F3F-84ED-882E6DACE5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0" name="Oval 809">
              <a:extLst>
                <a:ext uri="{FF2B5EF4-FFF2-40B4-BE49-F238E27FC236}">
                  <a16:creationId xmlns:a16="http://schemas.microsoft.com/office/drawing/2014/main" id="{79DC085D-F48D-4E30-9663-164A6F8472FB}"/>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Arc 810">
              <a:extLst>
                <a:ext uri="{FF2B5EF4-FFF2-40B4-BE49-F238E27FC236}">
                  <a16:creationId xmlns:a16="http://schemas.microsoft.com/office/drawing/2014/main" id="{F277696E-7573-4F83-919B-5EFF5CAED31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2" name="Arc 811">
              <a:extLst>
                <a:ext uri="{FF2B5EF4-FFF2-40B4-BE49-F238E27FC236}">
                  <a16:creationId xmlns:a16="http://schemas.microsoft.com/office/drawing/2014/main" id="{1C428C00-C2D1-4F3F-8E54-083F5D636BA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Arc 812">
              <a:extLst>
                <a:ext uri="{FF2B5EF4-FFF2-40B4-BE49-F238E27FC236}">
                  <a16:creationId xmlns:a16="http://schemas.microsoft.com/office/drawing/2014/main" id="{8C7E87E7-BA23-4871-A609-885ECD971CF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4" name="Arc 813">
              <a:extLst>
                <a:ext uri="{FF2B5EF4-FFF2-40B4-BE49-F238E27FC236}">
                  <a16:creationId xmlns:a16="http://schemas.microsoft.com/office/drawing/2014/main" id="{D33728FA-DB92-4FC8-8DC9-26859A47ADA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5" name="Straight Connector 814">
              <a:extLst>
                <a:ext uri="{FF2B5EF4-FFF2-40B4-BE49-F238E27FC236}">
                  <a16:creationId xmlns:a16="http://schemas.microsoft.com/office/drawing/2014/main" id="{5EA75A7A-F82A-478D-B37B-CC6721DECBD8}"/>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49664419-F6B7-4D90-ADA8-1FFF6558B4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B1FEE0BE-0A38-426E-9BB3-D37AEF92648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18" name="Group 817">
            <a:extLst>
              <a:ext uri="{FF2B5EF4-FFF2-40B4-BE49-F238E27FC236}">
                <a16:creationId xmlns:a16="http://schemas.microsoft.com/office/drawing/2014/main" id="{73F55E49-EF7A-4403-BC12-772DA215253C}"/>
              </a:ext>
            </a:extLst>
          </p:cNvPr>
          <p:cNvGrpSpPr/>
          <p:nvPr/>
        </p:nvGrpSpPr>
        <p:grpSpPr>
          <a:xfrm rot="2540802">
            <a:off x="2964099" y="6524625"/>
            <a:ext cx="544580" cy="346135"/>
            <a:chOff x="1459148" y="544749"/>
            <a:chExt cx="7412477" cy="5661498"/>
          </a:xfrm>
        </p:grpSpPr>
        <p:sp>
          <p:nvSpPr>
            <p:cNvPr id="819" name="Arc 818">
              <a:extLst>
                <a:ext uri="{FF2B5EF4-FFF2-40B4-BE49-F238E27FC236}">
                  <a16:creationId xmlns:a16="http://schemas.microsoft.com/office/drawing/2014/main" id="{D5DE7233-E422-4B6E-A60F-0505B6BCC65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0" name="Straight Connector 819">
              <a:extLst>
                <a:ext uri="{FF2B5EF4-FFF2-40B4-BE49-F238E27FC236}">
                  <a16:creationId xmlns:a16="http://schemas.microsoft.com/office/drawing/2014/main" id="{1DC72770-FDB9-4E54-9225-A3F87111BE6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1" name="Arc 820">
              <a:extLst>
                <a:ext uri="{FF2B5EF4-FFF2-40B4-BE49-F238E27FC236}">
                  <a16:creationId xmlns:a16="http://schemas.microsoft.com/office/drawing/2014/main" id="{1FB18970-6AA0-475F-9550-D297F5B61CF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2" name="Straight Connector 821">
              <a:extLst>
                <a:ext uri="{FF2B5EF4-FFF2-40B4-BE49-F238E27FC236}">
                  <a16:creationId xmlns:a16="http://schemas.microsoft.com/office/drawing/2014/main" id="{2A9F240B-FE74-43A0-B515-263A881F31B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012CCBAC-17E7-4911-942E-555A91B3838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4" name="Oval 823">
              <a:extLst>
                <a:ext uri="{FF2B5EF4-FFF2-40B4-BE49-F238E27FC236}">
                  <a16:creationId xmlns:a16="http://schemas.microsoft.com/office/drawing/2014/main" id="{CA847199-0E44-4C90-AD23-3EC1C00A702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Arc 824">
              <a:extLst>
                <a:ext uri="{FF2B5EF4-FFF2-40B4-BE49-F238E27FC236}">
                  <a16:creationId xmlns:a16="http://schemas.microsoft.com/office/drawing/2014/main" id="{BA51864D-76CE-4E49-83C6-2B283A2D8D0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6" name="Arc 825">
              <a:extLst>
                <a:ext uri="{FF2B5EF4-FFF2-40B4-BE49-F238E27FC236}">
                  <a16:creationId xmlns:a16="http://schemas.microsoft.com/office/drawing/2014/main" id="{6C417DEA-DE40-470F-85E6-ECBC5E824AA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Arc 826">
              <a:extLst>
                <a:ext uri="{FF2B5EF4-FFF2-40B4-BE49-F238E27FC236}">
                  <a16:creationId xmlns:a16="http://schemas.microsoft.com/office/drawing/2014/main" id="{B41A4AFD-2A08-4695-8831-D689D129220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8" name="Arc 827">
              <a:extLst>
                <a:ext uri="{FF2B5EF4-FFF2-40B4-BE49-F238E27FC236}">
                  <a16:creationId xmlns:a16="http://schemas.microsoft.com/office/drawing/2014/main" id="{E6607265-4088-4A88-8ABE-C63CF15B495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29" name="Straight Connector 828">
              <a:extLst>
                <a:ext uri="{FF2B5EF4-FFF2-40B4-BE49-F238E27FC236}">
                  <a16:creationId xmlns:a16="http://schemas.microsoft.com/office/drawing/2014/main" id="{A8944C3F-9905-4629-88DB-6C439ED6ABE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24CAB401-A6DC-4782-B2AB-85E06C5938F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82C63486-5459-4AA2-96FF-DD11A0B86F0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2" name="Group 831">
            <a:extLst>
              <a:ext uri="{FF2B5EF4-FFF2-40B4-BE49-F238E27FC236}">
                <a16:creationId xmlns:a16="http://schemas.microsoft.com/office/drawing/2014/main" id="{7BF86D04-E5D8-4B48-A3F8-970D92E611A9}"/>
              </a:ext>
            </a:extLst>
          </p:cNvPr>
          <p:cNvGrpSpPr/>
          <p:nvPr/>
        </p:nvGrpSpPr>
        <p:grpSpPr>
          <a:xfrm rot="2540802">
            <a:off x="3278424" y="6524625"/>
            <a:ext cx="544580" cy="346135"/>
            <a:chOff x="1459148" y="544749"/>
            <a:chExt cx="7412477" cy="5661498"/>
          </a:xfrm>
        </p:grpSpPr>
        <p:sp>
          <p:nvSpPr>
            <p:cNvPr id="833" name="Arc 832">
              <a:extLst>
                <a:ext uri="{FF2B5EF4-FFF2-40B4-BE49-F238E27FC236}">
                  <a16:creationId xmlns:a16="http://schemas.microsoft.com/office/drawing/2014/main" id="{8D216698-DA2C-4BE4-963A-EBF4740C285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4" name="Straight Connector 833">
              <a:extLst>
                <a:ext uri="{FF2B5EF4-FFF2-40B4-BE49-F238E27FC236}">
                  <a16:creationId xmlns:a16="http://schemas.microsoft.com/office/drawing/2014/main" id="{A3479020-F547-4EF5-B87A-F9479EE53E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5" name="Arc 834">
              <a:extLst>
                <a:ext uri="{FF2B5EF4-FFF2-40B4-BE49-F238E27FC236}">
                  <a16:creationId xmlns:a16="http://schemas.microsoft.com/office/drawing/2014/main" id="{F989CC77-08CD-4AF1-A62D-BDCDEBFE04BD}"/>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6" name="Straight Connector 835">
              <a:extLst>
                <a:ext uri="{FF2B5EF4-FFF2-40B4-BE49-F238E27FC236}">
                  <a16:creationId xmlns:a16="http://schemas.microsoft.com/office/drawing/2014/main" id="{4CFECF36-8F61-4195-AB06-6B93BD99550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37" name="Straight Connector 836">
              <a:extLst>
                <a:ext uri="{FF2B5EF4-FFF2-40B4-BE49-F238E27FC236}">
                  <a16:creationId xmlns:a16="http://schemas.microsoft.com/office/drawing/2014/main" id="{DEDA7EF6-FD51-486E-B2C0-1F771B19A25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38" name="Oval 837">
              <a:extLst>
                <a:ext uri="{FF2B5EF4-FFF2-40B4-BE49-F238E27FC236}">
                  <a16:creationId xmlns:a16="http://schemas.microsoft.com/office/drawing/2014/main" id="{FC84CAE9-FAE3-4849-9534-5BAB673EAB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Arc 838">
              <a:extLst>
                <a:ext uri="{FF2B5EF4-FFF2-40B4-BE49-F238E27FC236}">
                  <a16:creationId xmlns:a16="http://schemas.microsoft.com/office/drawing/2014/main" id="{AE8A9E26-A9D9-4792-A8D9-E34473815B5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0" name="Arc 839">
              <a:extLst>
                <a:ext uri="{FF2B5EF4-FFF2-40B4-BE49-F238E27FC236}">
                  <a16:creationId xmlns:a16="http://schemas.microsoft.com/office/drawing/2014/main" id="{CF7CC62B-29E4-4DBA-8E68-E2F60721EF1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Arc 840">
              <a:extLst>
                <a:ext uri="{FF2B5EF4-FFF2-40B4-BE49-F238E27FC236}">
                  <a16:creationId xmlns:a16="http://schemas.microsoft.com/office/drawing/2014/main" id="{52CEAF5A-48BE-4C01-BB0E-504FA235030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2" name="Arc 841">
              <a:extLst>
                <a:ext uri="{FF2B5EF4-FFF2-40B4-BE49-F238E27FC236}">
                  <a16:creationId xmlns:a16="http://schemas.microsoft.com/office/drawing/2014/main" id="{A5DB0531-4B52-4CFB-99C2-2C18295341A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3" name="Straight Connector 842">
              <a:extLst>
                <a:ext uri="{FF2B5EF4-FFF2-40B4-BE49-F238E27FC236}">
                  <a16:creationId xmlns:a16="http://schemas.microsoft.com/office/drawing/2014/main" id="{2F57157B-53D5-464B-B52D-10751C7BF3B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4" name="Straight Connector 843">
              <a:extLst>
                <a:ext uri="{FF2B5EF4-FFF2-40B4-BE49-F238E27FC236}">
                  <a16:creationId xmlns:a16="http://schemas.microsoft.com/office/drawing/2014/main" id="{8DBA0105-B61D-47E1-A28D-069F27DB30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5" name="Straight Connector 844">
              <a:extLst>
                <a:ext uri="{FF2B5EF4-FFF2-40B4-BE49-F238E27FC236}">
                  <a16:creationId xmlns:a16="http://schemas.microsoft.com/office/drawing/2014/main" id="{553FEAD9-D65A-4E9F-BFB7-ED813CBCEDE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5047A855-6346-4663-9340-05F3EAC0B7C5}"/>
              </a:ext>
            </a:extLst>
          </p:cNvPr>
          <p:cNvGrpSpPr/>
          <p:nvPr/>
        </p:nvGrpSpPr>
        <p:grpSpPr>
          <a:xfrm rot="2540802">
            <a:off x="3592749" y="6524625"/>
            <a:ext cx="544580" cy="346135"/>
            <a:chOff x="1459148" y="544749"/>
            <a:chExt cx="7412477" cy="5661498"/>
          </a:xfrm>
        </p:grpSpPr>
        <p:sp>
          <p:nvSpPr>
            <p:cNvPr id="847" name="Arc 846">
              <a:extLst>
                <a:ext uri="{FF2B5EF4-FFF2-40B4-BE49-F238E27FC236}">
                  <a16:creationId xmlns:a16="http://schemas.microsoft.com/office/drawing/2014/main" id="{972FDB80-E537-44DB-B9AD-716218B9551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48" name="Straight Connector 847">
              <a:extLst>
                <a:ext uri="{FF2B5EF4-FFF2-40B4-BE49-F238E27FC236}">
                  <a16:creationId xmlns:a16="http://schemas.microsoft.com/office/drawing/2014/main" id="{5629D6F4-FACA-4FB1-85A7-346D58F9B02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49" name="Arc 848">
              <a:extLst>
                <a:ext uri="{FF2B5EF4-FFF2-40B4-BE49-F238E27FC236}">
                  <a16:creationId xmlns:a16="http://schemas.microsoft.com/office/drawing/2014/main" id="{C58AE24C-035D-4CBC-8E36-90182BAC378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0" name="Straight Connector 849">
              <a:extLst>
                <a:ext uri="{FF2B5EF4-FFF2-40B4-BE49-F238E27FC236}">
                  <a16:creationId xmlns:a16="http://schemas.microsoft.com/office/drawing/2014/main" id="{4463169D-F6E7-4C9E-BC08-E3ABB78210E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1" name="Straight Connector 850">
              <a:extLst>
                <a:ext uri="{FF2B5EF4-FFF2-40B4-BE49-F238E27FC236}">
                  <a16:creationId xmlns:a16="http://schemas.microsoft.com/office/drawing/2014/main" id="{C20B2F2A-E60E-490E-9E3D-3EFD43274B6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2" name="Oval 851">
              <a:extLst>
                <a:ext uri="{FF2B5EF4-FFF2-40B4-BE49-F238E27FC236}">
                  <a16:creationId xmlns:a16="http://schemas.microsoft.com/office/drawing/2014/main" id="{BD5A771B-7F04-4E43-BFA5-F22D8823109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Arc 852">
              <a:extLst>
                <a:ext uri="{FF2B5EF4-FFF2-40B4-BE49-F238E27FC236}">
                  <a16:creationId xmlns:a16="http://schemas.microsoft.com/office/drawing/2014/main" id="{D5220307-CC4D-45D3-9B0B-CFC33FEEFEF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4" name="Arc 853">
              <a:extLst>
                <a:ext uri="{FF2B5EF4-FFF2-40B4-BE49-F238E27FC236}">
                  <a16:creationId xmlns:a16="http://schemas.microsoft.com/office/drawing/2014/main" id="{6B113799-3F3A-46B3-BC23-77852E03696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Arc 854">
              <a:extLst>
                <a:ext uri="{FF2B5EF4-FFF2-40B4-BE49-F238E27FC236}">
                  <a16:creationId xmlns:a16="http://schemas.microsoft.com/office/drawing/2014/main" id="{E2F142D4-C93C-4C68-B68B-FC549F3ADDC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6" name="Arc 855">
              <a:extLst>
                <a:ext uri="{FF2B5EF4-FFF2-40B4-BE49-F238E27FC236}">
                  <a16:creationId xmlns:a16="http://schemas.microsoft.com/office/drawing/2014/main" id="{BFF8DDE0-4D63-4FD5-B0A0-A3D9FE85201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57" name="Straight Connector 856">
              <a:extLst>
                <a:ext uri="{FF2B5EF4-FFF2-40B4-BE49-F238E27FC236}">
                  <a16:creationId xmlns:a16="http://schemas.microsoft.com/office/drawing/2014/main" id="{7910AD77-42D0-4FD8-A5EC-6C17EA7D9F3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a:extLst>
                <a:ext uri="{FF2B5EF4-FFF2-40B4-BE49-F238E27FC236}">
                  <a16:creationId xmlns:a16="http://schemas.microsoft.com/office/drawing/2014/main" id="{BEFEED6A-D59D-4F1E-BE85-AB7DDA4B38B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94031ECC-2E4C-44FB-AE6D-1EF8AB8721B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0" name="Group 859">
            <a:extLst>
              <a:ext uri="{FF2B5EF4-FFF2-40B4-BE49-F238E27FC236}">
                <a16:creationId xmlns:a16="http://schemas.microsoft.com/office/drawing/2014/main" id="{4F3A6BD0-B808-4F96-8667-31C20C2A84FB}"/>
              </a:ext>
            </a:extLst>
          </p:cNvPr>
          <p:cNvGrpSpPr/>
          <p:nvPr/>
        </p:nvGrpSpPr>
        <p:grpSpPr>
          <a:xfrm rot="2540802">
            <a:off x="3907074" y="6524625"/>
            <a:ext cx="544580" cy="346135"/>
            <a:chOff x="1459148" y="544749"/>
            <a:chExt cx="7412477" cy="5661498"/>
          </a:xfrm>
        </p:grpSpPr>
        <p:sp>
          <p:nvSpPr>
            <p:cNvPr id="861" name="Arc 860">
              <a:extLst>
                <a:ext uri="{FF2B5EF4-FFF2-40B4-BE49-F238E27FC236}">
                  <a16:creationId xmlns:a16="http://schemas.microsoft.com/office/drawing/2014/main" id="{A04D0286-6A88-4E30-BF3F-9A5DA72E78B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2" name="Straight Connector 861">
              <a:extLst>
                <a:ext uri="{FF2B5EF4-FFF2-40B4-BE49-F238E27FC236}">
                  <a16:creationId xmlns:a16="http://schemas.microsoft.com/office/drawing/2014/main" id="{517EDA26-91DA-4512-A7FE-048AC26E980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3" name="Arc 862">
              <a:extLst>
                <a:ext uri="{FF2B5EF4-FFF2-40B4-BE49-F238E27FC236}">
                  <a16:creationId xmlns:a16="http://schemas.microsoft.com/office/drawing/2014/main" id="{E6074EC8-F387-4607-AFA9-80156016F5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4" name="Straight Connector 863">
              <a:extLst>
                <a:ext uri="{FF2B5EF4-FFF2-40B4-BE49-F238E27FC236}">
                  <a16:creationId xmlns:a16="http://schemas.microsoft.com/office/drawing/2014/main" id="{04622E34-6E16-467E-B3BC-6AC5A9E1536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0EA78C78-88CE-4881-9E3B-827B6C20BB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6" name="Oval 865">
              <a:extLst>
                <a:ext uri="{FF2B5EF4-FFF2-40B4-BE49-F238E27FC236}">
                  <a16:creationId xmlns:a16="http://schemas.microsoft.com/office/drawing/2014/main" id="{07B8C89C-0336-4AC7-B8D5-D246304BBE56}"/>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Arc 866">
              <a:extLst>
                <a:ext uri="{FF2B5EF4-FFF2-40B4-BE49-F238E27FC236}">
                  <a16:creationId xmlns:a16="http://schemas.microsoft.com/office/drawing/2014/main" id="{09D04026-1BC8-4913-8FEA-F041B8D3A20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68" name="Arc 867">
              <a:extLst>
                <a:ext uri="{FF2B5EF4-FFF2-40B4-BE49-F238E27FC236}">
                  <a16:creationId xmlns:a16="http://schemas.microsoft.com/office/drawing/2014/main" id="{E798ECDD-F5F4-4712-95E2-9CAECFB4296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Arc 868">
              <a:extLst>
                <a:ext uri="{FF2B5EF4-FFF2-40B4-BE49-F238E27FC236}">
                  <a16:creationId xmlns:a16="http://schemas.microsoft.com/office/drawing/2014/main" id="{CAEFE8A8-D7F7-4D80-A6A6-055FD5A3D1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0" name="Arc 869">
              <a:extLst>
                <a:ext uri="{FF2B5EF4-FFF2-40B4-BE49-F238E27FC236}">
                  <a16:creationId xmlns:a16="http://schemas.microsoft.com/office/drawing/2014/main" id="{D95C94FC-BAD3-4FAD-8826-084FC55FF5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1" name="Straight Connector 870">
              <a:extLst>
                <a:ext uri="{FF2B5EF4-FFF2-40B4-BE49-F238E27FC236}">
                  <a16:creationId xmlns:a16="http://schemas.microsoft.com/office/drawing/2014/main" id="{393D2499-A231-48A3-9BA7-E4DC00B689B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B415ED5C-F4C7-46E3-B596-99E7CD4D8EA5}"/>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705874CE-96B7-4097-8586-0771DD1FBF9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4" name="Group 873">
            <a:extLst>
              <a:ext uri="{FF2B5EF4-FFF2-40B4-BE49-F238E27FC236}">
                <a16:creationId xmlns:a16="http://schemas.microsoft.com/office/drawing/2014/main" id="{4972721B-3939-480E-BCB3-F9B937D7C4A6}"/>
              </a:ext>
            </a:extLst>
          </p:cNvPr>
          <p:cNvGrpSpPr/>
          <p:nvPr/>
        </p:nvGrpSpPr>
        <p:grpSpPr>
          <a:xfrm rot="2540802">
            <a:off x="4221399" y="6524625"/>
            <a:ext cx="544580" cy="346135"/>
            <a:chOff x="1459148" y="544749"/>
            <a:chExt cx="7412477" cy="5661498"/>
          </a:xfrm>
        </p:grpSpPr>
        <p:sp>
          <p:nvSpPr>
            <p:cNvPr id="875" name="Arc 874">
              <a:extLst>
                <a:ext uri="{FF2B5EF4-FFF2-40B4-BE49-F238E27FC236}">
                  <a16:creationId xmlns:a16="http://schemas.microsoft.com/office/drawing/2014/main" id="{57F0A6CA-AE0F-4C8D-AAC8-BFB530C0912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6" name="Straight Connector 875">
              <a:extLst>
                <a:ext uri="{FF2B5EF4-FFF2-40B4-BE49-F238E27FC236}">
                  <a16:creationId xmlns:a16="http://schemas.microsoft.com/office/drawing/2014/main" id="{239FAC0B-532C-4E1E-9F67-7BFFEC37BCA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77" name="Arc 876">
              <a:extLst>
                <a:ext uri="{FF2B5EF4-FFF2-40B4-BE49-F238E27FC236}">
                  <a16:creationId xmlns:a16="http://schemas.microsoft.com/office/drawing/2014/main" id="{A277B578-939F-4B51-B0ED-6B0DA8720FF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78" name="Straight Connector 877">
              <a:extLst>
                <a:ext uri="{FF2B5EF4-FFF2-40B4-BE49-F238E27FC236}">
                  <a16:creationId xmlns:a16="http://schemas.microsoft.com/office/drawing/2014/main" id="{9252095D-65FB-4E5F-BBEF-273A7E4BCE1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B3EAB7A3-6EBB-448A-9423-D817599633E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0" name="Oval 879">
              <a:extLst>
                <a:ext uri="{FF2B5EF4-FFF2-40B4-BE49-F238E27FC236}">
                  <a16:creationId xmlns:a16="http://schemas.microsoft.com/office/drawing/2014/main" id="{6D4B6821-59C1-4D6B-A20C-C56FCAFAE5C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Arc 880">
              <a:extLst>
                <a:ext uri="{FF2B5EF4-FFF2-40B4-BE49-F238E27FC236}">
                  <a16:creationId xmlns:a16="http://schemas.microsoft.com/office/drawing/2014/main" id="{7682D807-95A4-4C35-9F04-61DB08D6F6B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2" name="Arc 881">
              <a:extLst>
                <a:ext uri="{FF2B5EF4-FFF2-40B4-BE49-F238E27FC236}">
                  <a16:creationId xmlns:a16="http://schemas.microsoft.com/office/drawing/2014/main" id="{D24F2839-C527-4442-BCB4-BD415CB944F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Arc 882">
              <a:extLst>
                <a:ext uri="{FF2B5EF4-FFF2-40B4-BE49-F238E27FC236}">
                  <a16:creationId xmlns:a16="http://schemas.microsoft.com/office/drawing/2014/main" id="{EECF9201-9AAB-42AE-95CE-87ACA41965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4" name="Arc 883">
              <a:extLst>
                <a:ext uri="{FF2B5EF4-FFF2-40B4-BE49-F238E27FC236}">
                  <a16:creationId xmlns:a16="http://schemas.microsoft.com/office/drawing/2014/main" id="{08CEEE1A-C1A0-44AD-85F8-EFE6F37C59E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5" name="Straight Connector 884">
              <a:extLst>
                <a:ext uri="{FF2B5EF4-FFF2-40B4-BE49-F238E27FC236}">
                  <a16:creationId xmlns:a16="http://schemas.microsoft.com/office/drawing/2014/main" id="{4690BD12-A886-467B-BEC4-6B717A6B56CB}"/>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37A75902-217C-4658-9145-B6AEBA7996B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6D9A2D0C-AFCF-4389-AE5B-2BBCC6CA30F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88" name="Group 887">
            <a:extLst>
              <a:ext uri="{FF2B5EF4-FFF2-40B4-BE49-F238E27FC236}">
                <a16:creationId xmlns:a16="http://schemas.microsoft.com/office/drawing/2014/main" id="{B8A5F5FC-83C0-4C11-A861-C33E67DFBE78}"/>
              </a:ext>
            </a:extLst>
          </p:cNvPr>
          <p:cNvGrpSpPr/>
          <p:nvPr/>
        </p:nvGrpSpPr>
        <p:grpSpPr>
          <a:xfrm rot="2540802">
            <a:off x="4535724" y="6524625"/>
            <a:ext cx="544580" cy="346135"/>
            <a:chOff x="1459148" y="544749"/>
            <a:chExt cx="7412477" cy="5661498"/>
          </a:xfrm>
        </p:grpSpPr>
        <p:sp>
          <p:nvSpPr>
            <p:cNvPr id="889" name="Arc 888">
              <a:extLst>
                <a:ext uri="{FF2B5EF4-FFF2-40B4-BE49-F238E27FC236}">
                  <a16:creationId xmlns:a16="http://schemas.microsoft.com/office/drawing/2014/main" id="{CA541C71-A8F8-4A41-8577-55CFF8B96A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0" name="Straight Connector 889">
              <a:extLst>
                <a:ext uri="{FF2B5EF4-FFF2-40B4-BE49-F238E27FC236}">
                  <a16:creationId xmlns:a16="http://schemas.microsoft.com/office/drawing/2014/main" id="{AD430DCC-75B7-43F1-80CB-1F5317F7EE9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1" name="Arc 890">
              <a:extLst>
                <a:ext uri="{FF2B5EF4-FFF2-40B4-BE49-F238E27FC236}">
                  <a16:creationId xmlns:a16="http://schemas.microsoft.com/office/drawing/2014/main" id="{280E459E-2323-4223-862B-3DDC460C41B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2" name="Straight Connector 891">
              <a:extLst>
                <a:ext uri="{FF2B5EF4-FFF2-40B4-BE49-F238E27FC236}">
                  <a16:creationId xmlns:a16="http://schemas.microsoft.com/office/drawing/2014/main" id="{B7AD9098-781C-48BC-84BA-DB521AAF49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3" name="Straight Connector 892">
              <a:extLst>
                <a:ext uri="{FF2B5EF4-FFF2-40B4-BE49-F238E27FC236}">
                  <a16:creationId xmlns:a16="http://schemas.microsoft.com/office/drawing/2014/main" id="{2FF04AA0-29C9-4BDF-85B1-E2A3467F1A4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4" name="Oval 893">
              <a:extLst>
                <a:ext uri="{FF2B5EF4-FFF2-40B4-BE49-F238E27FC236}">
                  <a16:creationId xmlns:a16="http://schemas.microsoft.com/office/drawing/2014/main" id="{53987C44-1E9B-4FF0-AD18-BA8172C40F8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Arc 894">
              <a:extLst>
                <a:ext uri="{FF2B5EF4-FFF2-40B4-BE49-F238E27FC236}">
                  <a16:creationId xmlns:a16="http://schemas.microsoft.com/office/drawing/2014/main" id="{7EFB13D7-E659-41F9-B4DE-21C04AE33FA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6" name="Arc 895">
              <a:extLst>
                <a:ext uri="{FF2B5EF4-FFF2-40B4-BE49-F238E27FC236}">
                  <a16:creationId xmlns:a16="http://schemas.microsoft.com/office/drawing/2014/main" id="{34AB27A6-95DE-4B39-9964-97C0E1BBE1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Arc 896">
              <a:extLst>
                <a:ext uri="{FF2B5EF4-FFF2-40B4-BE49-F238E27FC236}">
                  <a16:creationId xmlns:a16="http://schemas.microsoft.com/office/drawing/2014/main" id="{23379A98-2782-4B07-A9A5-19B490022669}"/>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8" name="Arc 897">
              <a:extLst>
                <a:ext uri="{FF2B5EF4-FFF2-40B4-BE49-F238E27FC236}">
                  <a16:creationId xmlns:a16="http://schemas.microsoft.com/office/drawing/2014/main" id="{09A4D7E1-55D5-44A5-80D6-CA2CFCCCF29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99" name="Straight Connector 898">
              <a:extLst>
                <a:ext uri="{FF2B5EF4-FFF2-40B4-BE49-F238E27FC236}">
                  <a16:creationId xmlns:a16="http://schemas.microsoft.com/office/drawing/2014/main" id="{B6119B84-A958-41B3-8811-311E61B07B1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2C7861DF-D732-4296-A5A7-4B9B1DF751A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FA8772A5-E333-463E-BEE9-C248FDDE813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2" name="Group 901">
            <a:extLst>
              <a:ext uri="{FF2B5EF4-FFF2-40B4-BE49-F238E27FC236}">
                <a16:creationId xmlns:a16="http://schemas.microsoft.com/office/drawing/2014/main" id="{7B9DFB9B-6108-40A1-8E40-96DA04E0665D}"/>
              </a:ext>
            </a:extLst>
          </p:cNvPr>
          <p:cNvGrpSpPr/>
          <p:nvPr/>
        </p:nvGrpSpPr>
        <p:grpSpPr>
          <a:xfrm rot="2540802">
            <a:off x="4850049" y="6524625"/>
            <a:ext cx="544580" cy="346135"/>
            <a:chOff x="1459148" y="544749"/>
            <a:chExt cx="7412477" cy="5661498"/>
          </a:xfrm>
        </p:grpSpPr>
        <p:sp>
          <p:nvSpPr>
            <p:cNvPr id="903" name="Arc 902">
              <a:extLst>
                <a:ext uri="{FF2B5EF4-FFF2-40B4-BE49-F238E27FC236}">
                  <a16:creationId xmlns:a16="http://schemas.microsoft.com/office/drawing/2014/main" id="{705EAA9B-6F69-40C6-9435-AAFA347CD80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4" name="Straight Connector 903">
              <a:extLst>
                <a:ext uri="{FF2B5EF4-FFF2-40B4-BE49-F238E27FC236}">
                  <a16:creationId xmlns:a16="http://schemas.microsoft.com/office/drawing/2014/main" id="{D04D62AC-9D4A-4355-9A1A-A723737D566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5" name="Arc 904">
              <a:extLst>
                <a:ext uri="{FF2B5EF4-FFF2-40B4-BE49-F238E27FC236}">
                  <a16:creationId xmlns:a16="http://schemas.microsoft.com/office/drawing/2014/main" id="{F4F263A0-E4ED-4949-809C-714E7077F6C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6" name="Straight Connector 905">
              <a:extLst>
                <a:ext uri="{FF2B5EF4-FFF2-40B4-BE49-F238E27FC236}">
                  <a16:creationId xmlns:a16="http://schemas.microsoft.com/office/drawing/2014/main" id="{790D5BD1-3EF0-43B1-B06B-D9BA5FA4F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12BFF77-7191-4125-AE55-D768C9A0AF3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08" name="Oval 907">
              <a:extLst>
                <a:ext uri="{FF2B5EF4-FFF2-40B4-BE49-F238E27FC236}">
                  <a16:creationId xmlns:a16="http://schemas.microsoft.com/office/drawing/2014/main" id="{69673888-B903-4F68-929F-4A620F5A98C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Arc 908">
              <a:extLst>
                <a:ext uri="{FF2B5EF4-FFF2-40B4-BE49-F238E27FC236}">
                  <a16:creationId xmlns:a16="http://schemas.microsoft.com/office/drawing/2014/main" id="{FFFFF14F-DC50-4BE8-91C0-FD2A135193D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0" name="Arc 909">
              <a:extLst>
                <a:ext uri="{FF2B5EF4-FFF2-40B4-BE49-F238E27FC236}">
                  <a16:creationId xmlns:a16="http://schemas.microsoft.com/office/drawing/2014/main" id="{16C70890-154F-4142-BCBB-18CB68682743}"/>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Arc 910">
              <a:extLst>
                <a:ext uri="{FF2B5EF4-FFF2-40B4-BE49-F238E27FC236}">
                  <a16:creationId xmlns:a16="http://schemas.microsoft.com/office/drawing/2014/main" id="{C7A29DB1-3438-4E0A-83FD-15CC828B7BA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2" name="Arc 911">
              <a:extLst>
                <a:ext uri="{FF2B5EF4-FFF2-40B4-BE49-F238E27FC236}">
                  <a16:creationId xmlns:a16="http://schemas.microsoft.com/office/drawing/2014/main" id="{8B6BF9E5-6BB7-4F1B-AD6A-07FC6E5D61D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3" name="Straight Connector 912">
              <a:extLst>
                <a:ext uri="{FF2B5EF4-FFF2-40B4-BE49-F238E27FC236}">
                  <a16:creationId xmlns:a16="http://schemas.microsoft.com/office/drawing/2014/main" id="{00012C71-2DDA-442D-AC19-7AB4A7AE6C5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14324FA-DDE3-4E92-A657-E6C8D60599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081832AE-DAE9-4EB9-82A5-77C8D818532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6" name="Group 915">
            <a:extLst>
              <a:ext uri="{FF2B5EF4-FFF2-40B4-BE49-F238E27FC236}">
                <a16:creationId xmlns:a16="http://schemas.microsoft.com/office/drawing/2014/main" id="{286B1CCD-CD00-4535-85F8-7E39627A7680}"/>
              </a:ext>
            </a:extLst>
          </p:cNvPr>
          <p:cNvGrpSpPr/>
          <p:nvPr/>
        </p:nvGrpSpPr>
        <p:grpSpPr>
          <a:xfrm rot="2540802">
            <a:off x="5164374" y="6524625"/>
            <a:ext cx="544580" cy="346135"/>
            <a:chOff x="1459148" y="544749"/>
            <a:chExt cx="7412477" cy="5661498"/>
          </a:xfrm>
        </p:grpSpPr>
        <p:sp>
          <p:nvSpPr>
            <p:cNvPr id="917" name="Arc 916">
              <a:extLst>
                <a:ext uri="{FF2B5EF4-FFF2-40B4-BE49-F238E27FC236}">
                  <a16:creationId xmlns:a16="http://schemas.microsoft.com/office/drawing/2014/main" id="{A2C40FD7-5148-4A40-B863-141717D0EF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18" name="Straight Connector 917">
              <a:extLst>
                <a:ext uri="{FF2B5EF4-FFF2-40B4-BE49-F238E27FC236}">
                  <a16:creationId xmlns:a16="http://schemas.microsoft.com/office/drawing/2014/main" id="{D30700E6-86C7-45EF-98A6-EDA57A01995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19" name="Arc 918">
              <a:extLst>
                <a:ext uri="{FF2B5EF4-FFF2-40B4-BE49-F238E27FC236}">
                  <a16:creationId xmlns:a16="http://schemas.microsoft.com/office/drawing/2014/main" id="{BF70970C-2ACE-4EC7-B1AC-F718AE39C83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0" name="Straight Connector 919">
              <a:extLst>
                <a:ext uri="{FF2B5EF4-FFF2-40B4-BE49-F238E27FC236}">
                  <a16:creationId xmlns:a16="http://schemas.microsoft.com/office/drawing/2014/main" id="{0B4B4B35-4A75-4BDE-8A79-3FDE037E5A0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E11BE379-A581-44E4-82B6-DE5BB89E84F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2" name="Oval 921">
              <a:extLst>
                <a:ext uri="{FF2B5EF4-FFF2-40B4-BE49-F238E27FC236}">
                  <a16:creationId xmlns:a16="http://schemas.microsoft.com/office/drawing/2014/main" id="{0DF22038-B1D8-401B-90B6-A93B01E2AB5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Arc 922">
              <a:extLst>
                <a:ext uri="{FF2B5EF4-FFF2-40B4-BE49-F238E27FC236}">
                  <a16:creationId xmlns:a16="http://schemas.microsoft.com/office/drawing/2014/main" id="{D3FB0DEF-D3B6-4451-8A0D-57B5C679FF0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4" name="Arc 923">
              <a:extLst>
                <a:ext uri="{FF2B5EF4-FFF2-40B4-BE49-F238E27FC236}">
                  <a16:creationId xmlns:a16="http://schemas.microsoft.com/office/drawing/2014/main" id="{072B501C-2766-437D-A151-EC326D97B8B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Arc 924">
              <a:extLst>
                <a:ext uri="{FF2B5EF4-FFF2-40B4-BE49-F238E27FC236}">
                  <a16:creationId xmlns:a16="http://schemas.microsoft.com/office/drawing/2014/main" id="{473C34DA-CFFE-4BC9-AB82-757A67F35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6" name="Arc 925">
              <a:extLst>
                <a:ext uri="{FF2B5EF4-FFF2-40B4-BE49-F238E27FC236}">
                  <a16:creationId xmlns:a16="http://schemas.microsoft.com/office/drawing/2014/main" id="{F6AF205B-73DD-48D5-923E-7A25AD596C3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27" name="Straight Connector 926">
              <a:extLst>
                <a:ext uri="{FF2B5EF4-FFF2-40B4-BE49-F238E27FC236}">
                  <a16:creationId xmlns:a16="http://schemas.microsoft.com/office/drawing/2014/main" id="{6A9FBC53-B44F-42D7-A1ED-1A414E8D08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289C3511-D603-4202-8FAB-028D9A4A4830}"/>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F4055311-A7C5-451E-ABBD-F5F84EF352F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0" name="Group 929">
            <a:extLst>
              <a:ext uri="{FF2B5EF4-FFF2-40B4-BE49-F238E27FC236}">
                <a16:creationId xmlns:a16="http://schemas.microsoft.com/office/drawing/2014/main" id="{446CF519-2ABE-486B-AC6E-B65420DDAA8C}"/>
              </a:ext>
            </a:extLst>
          </p:cNvPr>
          <p:cNvGrpSpPr/>
          <p:nvPr/>
        </p:nvGrpSpPr>
        <p:grpSpPr>
          <a:xfrm rot="2540802">
            <a:off x="5478699" y="6524625"/>
            <a:ext cx="544580" cy="346135"/>
            <a:chOff x="1459148" y="544749"/>
            <a:chExt cx="7412477" cy="5661498"/>
          </a:xfrm>
        </p:grpSpPr>
        <p:sp>
          <p:nvSpPr>
            <p:cNvPr id="931" name="Arc 930">
              <a:extLst>
                <a:ext uri="{FF2B5EF4-FFF2-40B4-BE49-F238E27FC236}">
                  <a16:creationId xmlns:a16="http://schemas.microsoft.com/office/drawing/2014/main" id="{F8A11CCA-DF8E-4A03-AC8E-A0AC8E581C4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2" name="Straight Connector 931">
              <a:extLst>
                <a:ext uri="{FF2B5EF4-FFF2-40B4-BE49-F238E27FC236}">
                  <a16:creationId xmlns:a16="http://schemas.microsoft.com/office/drawing/2014/main" id="{39FB5FC9-B7A2-4DEE-AE4A-ECAD16F724D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3" name="Arc 932">
              <a:extLst>
                <a:ext uri="{FF2B5EF4-FFF2-40B4-BE49-F238E27FC236}">
                  <a16:creationId xmlns:a16="http://schemas.microsoft.com/office/drawing/2014/main" id="{E656D093-90C3-4D04-9655-0F036CB3AFFB}"/>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4" name="Straight Connector 933">
              <a:extLst>
                <a:ext uri="{FF2B5EF4-FFF2-40B4-BE49-F238E27FC236}">
                  <a16:creationId xmlns:a16="http://schemas.microsoft.com/office/drawing/2014/main" id="{A6185709-C873-4E49-9DD6-308BCEB13CA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9E9D4FBE-CCDD-4B49-AF33-CF1F174591F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6" name="Oval 935">
              <a:extLst>
                <a:ext uri="{FF2B5EF4-FFF2-40B4-BE49-F238E27FC236}">
                  <a16:creationId xmlns:a16="http://schemas.microsoft.com/office/drawing/2014/main" id="{0CE1BCF1-EDAC-40EA-A9AC-10882522CE0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Arc 936">
              <a:extLst>
                <a:ext uri="{FF2B5EF4-FFF2-40B4-BE49-F238E27FC236}">
                  <a16:creationId xmlns:a16="http://schemas.microsoft.com/office/drawing/2014/main" id="{3865E8FD-B8D4-4824-8088-BEF94BC15B0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38" name="Arc 937">
              <a:extLst>
                <a:ext uri="{FF2B5EF4-FFF2-40B4-BE49-F238E27FC236}">
                  <a16:creationId xmlns:a16="http://schemas.microsoft.com/office/drawing/2014/main" id="{0DB29C06-49BD-45E2-AD8E-8FE8AC4B946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Arc 938">
              <a:extLst>
                <a:ext uri="{FF2B5EF4-FFF2-40B4-BE49-F238E27FC236}">
                  <a16:creationId xmlns:a16="http://schemas.microsoft.com/office/drawing/2014/main" id="{E6FD1465-F5CA-4FBF-8BED-F65574C71809}"/>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0" name="Arc 939">
              <a:extLst>
                <a:ext uri="{FF2B5EF4-FFF2-40B4-BE49-F238E27FC236}">
                  <a16:creationId xmlns:a16="http://schemas.microsoft.com/office/drawing/2014/main" id="{DDFF710E-1D4B-42B9-B744-5BB25D41E0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1" name="Straight Connector 940">
              <a:extLst>
                <a:ext uri="{FF2B5EF4-FFF2-40B4-BE49-F238E27FC236}">
                  <a16:creationId xmlns:a16="http://schemas.microsoft.com/office/drawing/2014/main" id="{2998A0EA-552E-4CCD-A2CB-376271953D9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F7B64423-EBF8-456A-AFEB-02903741857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EDB5C7C-15BB-4738-AED9-7E59EC833154}"/>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4" name="Group 943">
            <a:extLst>
              <a:ext uri="{FF2B5EF4-FFF2-40B4-BE49-F238E27FC236}">
                <a16:creationId xmlns:a16="http://schemas.microsoft.com/office/drawing/2014/main" id="{17AE5298-ACD7-40CF-9535-AA0A9E73E053}"/>
              </a:ext>
            </a:extLst>
          </p:cNvPr>
          <p:cNvGrpSpPr/>
          <p:nvPr/>
        </p:nvGrpSpPr>
        <p:grpSpPr>
          <a:xfrm rot="2540802">
            <a:off x="5793024" y="6524625"/>
            <a:ext cx="544580" cy="346135"/>
            <a:chOff x="1459148" y="544749"/>
            <a:chExt cx="7412477" cy="5661498"/>
          </a:xfrm>
        </p:grpSpPr>
        <p:sp>
          <p:nvSpPr>
            <p:cNvPr id="945" name="Arc 944">
              <a:extLst>
                <a:ext uri="{FF2B5EF4-FFF2-40B4-BE49-F238E27FC236}">
                  <a16:creationId xmlns:a16="http://schemas.microsoft.com/office/drawing/2014/main" id="{807434F0-2441-4FBA-9B96-FB858B2E431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6" name="Straight Connector 945">
              <a:extLst>
                <a:ext uri="{FF2B5EF4-FFF2-40B4-BE49-F238E27FC236}">
                  <a16:creationId xmlns:a16="http://schemas.microsoft.com/office/drawing/2014/main" id="{AC0EC0DD-0F12-46A1-A0EB-5B4C002B2AD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47" name="Arc 946">
              <a:extLst>
                <a:ext uri="{FF2B5EF4-FFF2-40B4-BE49-F238E27FC236}">
                  <a16:creationId xmlns:a16="http://schemas.microsoft.com/office/drawing/2014/main" id="{3CA2AD11-4033-4CBE-BA15-95D14C18773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48" name="Straight Connector 947">
              <a:extLst>
                <a:ext uri="{FF2B5EF4-FFF2-40B4-BE49-F238E27FC236}">
                  <a16:creationId xmlns:a16="http://schemas.microsoft.com/office/drawing/2014/main" id="{30E9FD0E-ADFE-42B0-8A6A-E3F82E3519F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63BE1411-2D59-4032-ACD5-9300325B3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B186A800-8AC0-4F5B-BBF7-8FEAA2A243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Arc 950">
              <a:extLst>
                <a:ext uri="{FF2B5EF4-FFF2-40B4-BE49-F238E27FC236}">
                  <a16:creationId xmlns:a16="http://schemas.microsoft.com/office/drawing/2014/main" id="{6EF5F125-189C-423E-8FF9-2BE20B7BD60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2" name="Arc 951">
              <a:extLst>
                <a:ext uri="{FF2B5EF4-FFF2-40B4-BE49-F238E27FC236}">
                  <a16:creationId xmlns:a16="http://schemas.microsoft.com/office/drawing/2014/main" id="{2EC28363-DAC5-4FE5-9869-2ECDD0CA7AA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3" name="Arc 952">
              <a:extLst>
                <a:ext uri="{FF2B5EF4-FFF2-40B4-BE49-F238E27FC236}">
                  <a16:creationId xmlns:a16="http://schemas.microsoft.com/office/drawing/2014/main" id="{FD7A289A-9DB6-4966-8676-913585AE28C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4" name="Arc 953">
              <a:extLst>
                <a:ext uri="{FF2B5EF4-FFF2-40B4-BE49-F238E27FC236}">
                  <a16:creationId xmlns:a16="http://schemas.microsoft.com/office/drawing/2014/main" id="{E7259FEC-EC56-42E8-8196-163A681DDDC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5" name="Straight Connector 954">
              <a:extLst>
                <a:ext uri="{FF2B5EF4-FFF2-40B4-BE49-F238E27FC236}">
                  <a16:creationId xmlns:a16="http://schemas.microsoft.com/office/drawing/2014/main" id="{A1356C11-38FE-4109-868F-6A2662ABF71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82FAC1FC-6DD4-420F-A4BF-29045CD3D0A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F661B7F-A68C-4D6A-8E4B-12C19859BA3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58" name="Group 957">
            <a:extLst>
              <a:ext uri="{FF2B5EF4-FFF2-40B4-BE49-F238E27FC236}">
                <a16:creationId xmlns:a16="http://schemas.microsoft.com/office/drawing/2014/main" id="{9C4C6D4D-1769-4AC5-A608-235599BC64BB}"/>
              </a:ext>
            </a:extLst>
          </p:cNvPr>
          <p:cNvGrpSpPr/>
          <p:nvPr/>
        </p:nvGrpSpPr>
        <p:grpSpPr>
          <a:xfrm rot="2540802">
            <a:off x="6107349" y="6524625"/>
            <a:ext cx="544580" cy="346135"/>
            <a:chOff x="1459148" y="544749"/>
            <a:chExt cx="7412477" cy="5661498"/>
          </a:xfrm>
        </p:grpSpPr>
        <p:sp>
          <p:nvSpPr>
            <p:cNvPr id="959" name="Arc 958">
              <a:extLst>
                <a:ext uri="{FF2B5EF4-FFF2-40B4-BE49-F238E27FC236}">
                  <a16:creationId xmlns:a16="http://schemas.microsoft.com/office/drawing/2014/main" id="{D05B5BB8-DF99-430F-B0A0-F0BA4FEB29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0" name="Straight Connector 959">
              <a:extLst>
                <a:ext uri="{FF2B5EF4-FFF2-40B4-BE49-F238E27FC236}">
                  <a16:creationId xmlns:a16="http://schemas.microsoft.com/office/drawing/2014/main" id="{DD16DCD5-CCCB-4191-847D-938AB22D057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1" name="Arc 960">
              <a:extLst>
                <a:ext uri="{FF2B5EF4-FFF2-40B4-BE49-F238E27FC236}">
                  <a16:creationId xmlns:a16="http://schemas.microsoft.com/office/drawing/2014/main" id="{AA9CF755-F25D-48DA-AB63-6A7F97AB000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2" name="Straight Connector 961">
              <a:extLst>
                <a:ext uri="{FF2B5EF4-FFF2-40B4-BE49-F238E27FC236}">
                  <a16:creationId xmlns:a16="http://schemas.microsoft.com/office/drawing/2014/main" id="{6A3868BE-2148-4151-AD10-B1520F8DB5D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EB90305A-65CD-405E-806F-280A988FAA1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4" name="Oval 963">
              <a:extLst>
                <a:ext uri="{FF2B5EF4-FFF2-40B4-BE49-F238E27FC236}">
                  <a16:creationId xmlns:a16="http://schemas.microsoft.com/office/drawing/2014/main" id="{E60ED9F8-B6D2-498F-9F7E-14E26F44F77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5" name="Arc 964">
              <a:extLst>
                <a:ext uri="{FF2B5EF4-FFF2-40B4-BE49-F238E27FC236}">
                  <a16:creationId xmlns:a16="http://schemas.microsoft.com/office/drawing/2014/main" id="{2144EF6B-0D54-48DC-A914-882A9FBCCBA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6" name="Arc 965">
              <a:extLst>
                <a:ext uri="{FF2B5EF4-FFF2-40B4-BE49-F238E27FC236}">
                  <a16:creationId xmlns:a16="http://schemas.microsoft.com/office/drawing/2014/main" id="{14F74071-74AE-4E99-B409-31D945E9735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7" name="Arc 966">
              <a:extLst>
                <a:ext uri="{FF2B5EF4-FFF2-40B4-BE49-F238E27FC236}">
                  <a16:creationId xmlns:a16="http://schemas.microsoft.com/office/drawing/2014/main" id="{748DB389-9CBF-474A-9379-743D991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8" name="Arc 967">
              <a:extLst>
                <a:ext uri="{FF2B5EF4-FFF2-40B4-BE49-F238E27FC236}">
                  <a16:creationId xmlns:a16="http://schemas.microsoft.com/office/drawing/2014/main" id="{D143451E-DDF5-43C1-B755-EB11B4A44D70}"/>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69" name="Straight Connector 968">
              <a:extLst>
                <a:ext uri="{FF2B5EF4-FFF2-40B4-BE49-F238E27FC236}">
                  <a16:creationId xmlns:a16="http://schemas.microsoft.com/office/drawing/2014/main" id="{09B05F6C-8A73-4F5B-93BF-D42BA907E21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B64D1E4-1005-428E-9DE6-7D5284A72FE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D8622ADD-373F-4F25-97EE-B9457573F236}"/>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2" name="Group 971">
            <a:extLst>
              <a:ext uri="{FF2B5EF4-FFF2-40B4-BE49-F238E27FC236}">
                <a16:creationId xmlns:a16="http://schemas.microsoft.com/office/drawing/2014/main" id="{3CEF5BF5-4685-4203-99D9-D5BEA2268F49}"/>
              </a:ext>
            </a:extLst>
          </p:cNvPr>
          <p:cNvGrpSpPr/>
          <p:nvPr/>
        </p:nvGrpSpPr>
        <p:grpSpPr>
          <a:xfrm rot="2540802">
            <a:off x="6421674" y="6524625"/>
            <a:ext cx="544580" cy="346135"/>
            <a:chOff x="1459148" y="544749"/>
            <a:chExt cx="7412477" cy="5661498"/>
          </a:xfrm>
        </p:grpSpPr>
        <p:sp>
          <p:nvSpPr>
            <p:cNvPr id="973" name="Arc 972">
              <a:extLst>
                <a:ext uri="{FF2B5EF4-FFF2-40B4-BE49-F238E27FC236}">
                  <a16:creationId xmlns:a16="http://schemas.microsoft.com/office/drawing/2014/main" id="{DC0E5E42-8EB0-4515-B741-BBF8B5ED8CD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4" name="Straight Connector 973">
              <a:extLst>
                <a:ext uri="{FF2B5EF4-FFF2-40B4-BE49-F238E27FC236}">
                  <a16:creationId xmlns:a16="http://schemas.microsoft.com/office/drawing/2014/main" id="{C9A4DDC8-0276-4DC8-84FA-C5CF5B92B8A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5" name="Arc 974">
              <a:extLst>
                <a:ext uri="{FF2B5EF4-FFF2-40B4-BE49-F238E27FC236}">
                  <a16:creationId xmlns:a16="http://schemas.microsoft.com/office/drawing/2014/main" id="{B1FBE08B-07BE-4363-BF80-E2F01374B4E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6" name="Straight Connector 975">
              <a:extLst>
                <a:ext uri="{FF2B5EF4-FFF2-40B4-BE49-F238E27FC236}">
                  <a16:creationId xmlns:a16="http://schemas.microsoft.com/office/drawing/2014/main" id="{E23D509C-8EB1-4CBE-93C1-99AF263F0F1B}"/>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F3AB1447-5800-4404-B148-9191263BB7B3}"/>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78" name="Oval 977">
              <a:extLst>
                <a:ext uri="{FF2B5EF4-FFF2-40B4-BE49-F238E27FC236}">
                  <a16:creationId xmlns:a16="http://schemas.microsoft.com/office/drawing/2014/main" id="{16B8C0AC-B352-4332-909C-ECBBD5CE47B2}"/>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Arc 978">
              <a:extLst>
                <a:ext uri="{FF2B5EF4-FFF2-40B4-BE49-F238E27FC236}">
                  <a16:creationId xmlns:a16="http://schemas.microsoft.com/office/drawing/2014/main" id="{E3E736FC-7736-421C-BDCD-876765A870A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0" name="Arc 979">
              <a:extLst>
                <a:ext uri="{FF2B5EF4-FFF2-40B4-BE49-F238E27FC236}">
                  <a16:creationId xmlns:a16="http://schemas.microsoft.com/office/drawing/2014/main" id="{41928E44-90A4-4665-8F49-0F1B0785E80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Arc 980">
              <a:extLst>
                <a:ext uri="{FF2B5EF4-FFF2-40B4-BE49-F238E27FC236}">
                  <a16:creationId xmlns:a16="http://schemas.microsoft.com/office/drawing/2014/main" id="{C9B4D73D-69C2-4398-B83E-C6D720831D8E}"/>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2" name="Arc 981">
              <a:extLst>
                <a:ext uri="{FF2B5EF4-FFF2-40B4-BE49-F238E27FC236}">
                  <a16:creationId xmlns:a16="http://schemas.microsoft.com/office/drawing/2014/main" id="{C8590F18-B665-4269-BC21-CEC263F1635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3" name="Straight Connector 982">
              <a:extLst>
                <a:ext uri="{FF2B5EF4-FFF2-40B4-BE49-F238E27FC236}">
                  <a16:creationId xmlns:a16="http://schemas.microsoft.com/office/drawing/2014/main" id="{22E16886-93DB-4E38-B12B-B761ABFB130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88A45ED5-C3D7-42B9-851A-F0F98C2B8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E254ADF4-3163-4443-8919-4363B3AA2F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6" name="Group 985">
            <a:extLst>
              <a:ext uri="{FF2B5EF4-FFF2-40B4-BE49-F238E27FC236}">
                <a16:creationId xmlns:a16="http://schemas.microsoft.com/office/drawing/2014/main" id="{CBC95A59-3705-4684-ACCC-D73E02D302D3}"/>
              </a:ext>
            </a:extLst>
          </p:cNvPr>
          <p:cNvGrpSpPr/>
          <p:nvPr/>
        </p:nvGrpSpPr>
        <p:grpSpPr>
          <a:xfrm rot="2540802">
            <a:off x="6735999" y="6524625"/>
            <a:ext cx="544580" cy="346135"/>
            <a:chOff x="1459148" y="544749"/>
            <a:chExt cx="7412477" cy="5661498"/>
          </a:xfrm>
        </p:grpSpPr>
        <p:sp>
          <p:nvSpPr>
            <p:cNvPr id="987" name="Arc 986">
              <a:extLst>
                <a:ext uri="{FF2B5EF4-FFF2-40B4-BE49-F238E27FC236}">
                  <a16:creationId xmlns:a16="http://schemas.microsoft.com/office/drawing/2014/main" id="{2CF58B76-02C2-4665-9CA6-A259D8732E3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88" name="Straight Connector 987">
              <a:extLst>
                <a:ext uri="{FF2B5EF4-FFF2-40B4-BE49-F238E27FC236}">
                  <a16:creationId xmlns:a16="http://schemas.microsoft.com/office/drawing/2014/main" id="{F57E414E-E776-435B-9E51-C291DDFCCED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89" name="Arc 988">
              <a:extLst>
                <a:ext uri="{FF2B5EF4-FFF2-40B4-BE49-F238E27FC236}">
                  <a16:creationId xmlns:a16="http://schemas.microsoft.com/office/drawing/2014/main" id="{4AFEEDAF-79BB-45C9-84E6-D03ADFE33BE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0" name="Straight Connector 989">
              <a:extLst>
                <a:ext uri="{FF2B5EF4-FFF2-40B4-BE49-F238E27FC236}">
                  <a16:creationId xmlns:a16="http://schemas.microsoft.com/office/drawing/2014/main" id="{018CC664-AEA6-40C8-A352-E9E18657FB5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F49D642-133D-498E-86B9-FF47FB5EEEB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2" name="Oval 991">
              <a:extLst>
                <a:ext uri="{FF2B5EF4-FFF2-40B4-BE49-F238E27FC236}">
                  <a16:creationId xmlns:a16="http://schemas.microsoft.com/office/drawing/2014/main" id="{E389352B-1B91-4C74-B6F7-C8C14E29E83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Arc 992">
              <a:extLst>
                <a:ext uri="{FF2B5EF4-FFF2-40B4-BE49-F238E27FC236}">
                  <a16:creationId xmlns:a16="http://schemas.microsoft.com/office/drawing/2014/main" id="{583CF237-890A-443D-A801-CA9B7699F39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4" name="Arc 993">
              <a:extLst>
                <a:ext uri="{FF2B5EF4-FFF2-40B4-BE49-F238E27FC236}">
                  <a16:creationId xmlns:a16="http://schemas.microsoft.com/office/drawing/2014/main" id="{C371B800-1582-43DA-954D-B762C775FAE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Arc 994">
              <a:extLst>
                <a:ext uri="{FF2B5EF4-FFF2-40B4-BE49-F238E27FC236}">
                  <a16:creationId xmlns:a16="http://schemas.microsoft.com/office/drawing/2014/main" id="{6320A14F-B4F5-4EC6-904F-ED0E0B95610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6" name="Arc 995">
              <a:extLst>
                <a:ext uri="{FF2B5EF4-FFF2-40B4-BE49-F238E27FC236}">
                  <a16:creationId xmlns:a16="http://schemas.microsoft.com/office/drawing/2014/main" id="{45A4281F-1991-4B9F-86BD-35EF85FBEDE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97" name="Straight Connector 996">
              <a:extLst>
                <a:ext uri="{FF2B5EF4-FFF2-40B4-BE49-F238E27FC236}">
                  <a16:creationId xmlns:a16="http://schemas.microsoft.com/office/drawing/2014/main" id="{07A36E90-28A9-4658-B976-4440E7D6F13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8" name="Straight Connector 997">
              <a:extLst>
                <a:ext uri="{FF2B5EF4-FFF2-40B4-BE49-F238E27FC236}">
                  <a16:creationId xmlns:a16="http://schemas.microsoft.com/office/drawing/2014/main" id="{6D93C88F-73B3-45CA-8689-F383D00A6C8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99" name="Straight Connector 998">
              <a:extLst>
                <a:ext uri="{FF2B5EF4-FFF2-40B4-BE49-F238E27FC236}">
                  <a16:creationId xmlns:a16="http://schemas.microsoft.com/office/drawing/2014/main" id="{E1195E21-07A7-44DC-A23C-1E77E34DBC0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0" name="Group 999">
            <a:extLst>
              <a:ext uri="{FF2B5EF4-FFF2-40B4-BE49-F238E27FC236}">
                <a16:creationId xmlns:a16="http://schemas.microsoft.com/office/drawing/2014/main" id="{DA36895F-0AC5-434D-9AA6-F037C97120BF}"/>
              </a:ext>
            </a:extLst>
          </p:cNvPr>
          <p:cNvGrpSpPr/>
          <p:nvPr/>
        </p:nvGrpSpPr>
        <p:grpSpPr>
          <a:xfrm rot="2540802">
            <a:off x="7050324" y="6524625"/>
            <a:ext cx="544580" cy="346135"/>
            <a:chOff x="1459148" y="544749"/>
            <a:chExt cx="7412477" cy="5661498"/>
          </a:xfrm>
        </p:grpSpPr>
        <p:sp>
          <p:nvSpPr>
            <p:cNvPr id="1001" name="Arc 1000">
              <a:extLst>
                <a:ext uri="{FF2B5EF4-FFF2-40B4-BE49-F238E27FC236}">
                  <a16:creationId xmlns:a16="http://schemas.microsoft.com/office/drawing/2014/main" id="{16E5E997-60EF-4B69-9AAA-7990D7C8552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2" name="Straight Connector 1001">
              <a:extLst>
                <a:ext uri="{FF2B5EF4-FFF2-40B4-BE49-F238E27FC236}">
                  <a16:creationId xmlns:a16="http://schemas.microsoft.com/office/drawing/2014/main" id="{B9079A4F-5041-455D-975D-2F45AB858AB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3" name="Arc 1002">
              <a:extLst>
                <a:ext uri="{FF2B5EF4-FFF2-40B4-BE49-F238E27FC236}">
                  <a16:creationId xmlns:a16="http://schemas.microsoft.com/office/drawing/2014/main" id="{F541C885-23C5-4F7E-ACBF-76034DC42FA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4" name="Straight Connector 1003">
              <a:extLst>
                <a:ext uri="{FF2B5EF4-FFF2-40B4-BE49-F238E27FC236}">
                  <a16:creationId xmlns:a16="http://schemas.microsoft.com/office/drawing/2014/main" id="{7CCCCCE4-E9DB-4078-BEE9-D5EEA3135C7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02171166-45C4-4B14-81A0-463C65F8899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6" name="Oval 1005">
              <a:extLst>
                <a:ext uri="{FF2B5EF4-FFF2-40B4-BE49-F238E27FC236}">
                  <a16:creationId xmlns:a16="http://schemas.microsoft.com/office/drawing/2014/main" id="{E55B44F9-4654-4470-89B3-FF8D875634F1}"/>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Arc 1006">
              <a:extLst>
                <a:ext uri="{FF2B5EF4-FFF2-40B4-BE49-F238E27FC236}">
                  <a16:creationId xmlns:a16="http://schemas.microsoft.com/office/drawing/2014/main" id="{A55CB47D-C9A4-4BF2-BFA1-44B69CE192A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08" name="Arc 1007">
              <a:extLst>
                <a:ext uri="{FF2B5EF4-FFF2-40B4-BE49-F238E27FC236}">
                  <a16:creationId xmlns:a16="http://schemas.microsoft.com/office/drawing/2014/main" id="{3A57FEDC-95E7-4A3E-A5E0-BAEFC1105BA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Arc 1008">
              <a:extLst>
                <a:ext uri="{FF2B5EF4-FFF2-40B4-BE49-F238E27FC236}">
                  <a16:creationId xmlns:a16="http://schemas.microsoft.com/office/drawing/2014/main" id="{A78DB353-EBF4-4899-9C9D-3B827A91255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0" name="Arc 1009">
              <a:extLst>
                <a:ext uri="{FF2B5EF4-FFF2-40B4-BE49-F238E27FC236}">
                  <a16:creationId xmlns:a16="http://schemas.microsoft.com/office/drawing/2014/main" id="{78101371-96A7-4B50-B7A0-A1FEB090B0F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1" name="Straight Connector 1010">
              <a:extLst>
                <a:ext uri="{FF2B5EF4-FFF2-40B4-BE49-F238E27FC236}">
                  <a16:creationId xmlns:a16="http://schemas.microsoft.com/office/drawing/2014/main" id="{949C2224-159E-4A19-BEA6-C99006CDF5A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E695828E-ADB4-4F26-B1DD-0414DF51160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903A08BE-D55E-44B7-B4EA-815609E5C9E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4" name="Group 1013">
            <a:extLst>
              <a:ext uri="{FF2B5EF4-FFF2-40B4-BE49-F238E27FC236}">
                <a16:creationId xmlns:a16="http://schemas.microsoft.com/office/drawing/2014/main" id="{74B8D2F6-3203-4380-8D28-690931B5A7B8}"/>
              </a:ext>
            </a:extLst>
          </p:cNvPr>
          <p:cNvGrpSpPr/>
          <p:nvPr/>
        </p:nvGrpSpPr>
        <p:grpSpPr>
          <a:xfrm rot="2540802">
            <a:off x="7364649" y="6524625"/>
            <a:ext cx="544580" cy="346135"/>
            <a:chOff x="1459148" y="544749"/>
            <a:chExt cx="7412477" cy="5661498"/>
          </a:xfrm>
        </p:grpSpPr>
        <p:sp>
          <p:nvSpPr>
            <p:cNvPr id="1015" name="Arc 1014">
              <a:extLst>
                <a:ext uri="{FF2B5EF4-FFF2-40B4-BE49-F238E27FC236}">
                  <a16:creationId xmlns:a16="http://schemas.microsoft.com/office/drawing/2014/main" id="{91F75187-F675-4D25-9D14-D71A89FE98B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6" name="Straight Connector 1015">
              <a:extLst>
                <a:ext uri="{FF2B5EF4-FFF2-40B4-BE49-F238E27FC236}">
                  <a16:creationId xmlns:a16="http://schemas.microsoft.com/office/drawing/2014/main" id="{F1C6B0E9-2EE6-411B-9DD0-7793FEF920B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17" name="Arc 1016">
              <a:extLst>
                <a:ext uri="{FF2B5EF4-FFF2-40B4-BE49-F238E27FC236}">
                  <a16:creationId xmlns:a16="http://schemas.microsoft.com/office/drawing/2014/main" id="{C37DB70B-1284-4258-80BB-FF6B281FE7F9}"/>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18" name="Straight Connector 1017">
              <a:extLst>
                <a:ext uri="{FF2B5EF4-FFF2-40B4-BE49-F238E27FC236}">
                  <a16:creationId xmlns:a16="http://schemas.microsoft.com/office/drawing/2014/main" id="{A7029882-53B4-4845-A5B5-FB1A6921FAA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F3E20767-D9EC-4CD4-ABEC-7B05F5F8740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0" name="Oval 1019">
              <a:extLst>
                <a:ext uri="{FF2B5EF4-FFF2-40B4-BE49-F238E27FC236}">
                  <a16:creationId xmlns:a16="http://schemas.microsoft.com/office/drawing/2014/main" id="{8C2A9F48-C28B-4541-ADDE-66249AD58FB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Arc 1020">
              <a:extLst>
                <a:ext uri="{FF2B5EF4-FFF2-40B4-BE49-F238E27FC236}">
                  <a16:creationId xmlns:a16="http://schemas.microsoft.com/office/drawing/2014/main" id="{8E38F1B4-057E-4B15-B12F-AB2626FED5E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2" name="Arc 1021">
              <a:extLst>
                <a:ext uri="{FF2B5EF4-FFF2-40B4-BE49-F238E27FC236}">
                  <a16:creationId xmlns:a16="http://schemas.microsoft.com/office/drawing/2014/main" id="{E327CAC8-39C7-4F2C-B894-9DAE835C85A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Arc 1022">
              <a:extLst>
                <a:ext uri="{FF2B5EF4-FFF2-40B4-BE49-F238E27FC236}">
                  <a16:creationId xmlns:a16="http://schemas.microsoft.com/office/drawing/2014/main" id="{EBDABCCE-9435-4B87-A0C1-95D107DCF4C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4" name="Arc 1023">
              <a:extLst>
                <a:ext uri="{FF2B5EF4-FFF2-40B4-BE49-F238E27FC236}">
                  <a16:creationId xmlns:a16="http://schemas.microsoft.com/office/drawing/2014/main" id="{C321A914-0655-496C-82FB-1969BE98941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5" name="Straight Connector 1024">
              <a:extLst>
                <a:ext uri="{FF2B5EF4-FFF2-40B4-BE49-F238E27FC236}">
                  <a16:creationId xmlns:a16="http://schemas.microsoft.com/office/drawing/2014/main" id="{77482BD6-7745-42D9-9C3D-1F28A1D49519}"/>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6" name="Straight Connector 1025">
              <a:extLst>
                <a:ext uri="{FF2B5EF4-FFF2-40B4-BE49-F238E27FC236}">
                  <a16:creationId xmlns:a16="http://schemas.microsoft.com/office/drawing/2014/main" id="{3993871C-1BC1-488B-A5E9-98E9718DB2C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7" name="Straight Connector 1026">
              <a:extLst>
                <a:ext uri="{FF2B5EF4-FFF2-40B4-BE49-F238E27FC236}">
                  <a16:creationId xmlns:a16="http://schemas.microsoft.com/office/drawing/2014/main" id="{22921832-22E9-45E1-A64A-CDBD6892107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28" name="Group 1027">
            <a:extLst>
              <a:ext uri="{FF2B5EF4-FFF2-40B4-BE49-F238E27FC236}">
                <a16:creationId xmlns:a16="http://schemas.microsoft.com/office/drawing/2014/main" id="{47C8209B-784B-4536-98A1-33A0E921E085}"/>
              </a:ext>
            </a:extLst>
          </p:cNvPr>
          <p:cNvGrpSpPr/>
          <p:nvPr/>
        </p:nvGrpSpPr>
        <p:grpSpPr>
          <a:xfrm rot="2540802">
            <a:off x="7678974" y="6524625"/>
            <a:ext cx="544580" cy="346135"/>
            <a:chOff x="1459148" y="544749"/>
            <a:chExt cx="7412477" cy="5661498"/>
          </a:xfrm>
        </p:grpSpPr>
        <p:sp>
          <p:nvSpPr>
            <p:cNvPr id="1029" name="Arc 1028">
              <a:extLst>
                <a:ext uri="{FF2B5EF4-FFF2-40B4-BE49-F238E27FC236}">
                  <a16:creationId xmlns:a16="http://schemas.microsoft.com/office/drawing/2014/main" id="{21512C2E-3CC2-4707-AF02-F4428FF7715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0" name="Straight Connector 1029">
              <a:extLst>
                <a:ext uri="{FF2B5EF4-FFF2-40B4-BE49-F238E27FC236}">
                  <a16:creationId xmlns:a16="http://schemas.microsoft.com/office/drawing/2014/main" id="{CC8C5394-5C09-4DD7-B32D-C22EC4B1C11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1" name="Arc 1030">
              <a:extLst>
                <a:ext uri="{FF2B5EF4-FFF2-40B4-BE49-F238E27FC236}">
                  <a16:creationId xmlns:a16="http://schemas.microsoft.com/office/drawing/2014/main" id="{9F7E14D6-D85C-4B70-83F4-0EA57FEB07B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2" name="Straight Connector 1031">
              <a:extLst>
                <a:ext uri="{FF2B5EF4-FFF2-40B4-BE49-F238E27FC236}">
                  <a16:creationId xmlns:a16="http://schemas.microsoft.com/office/drawing/2014/main" id="{FA77F10C-DA4D-4B15-875A-BB3612632EE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B1898E8E-8976-4C39-9737-A423EA9F39EA}"/>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4" name="Oval 1033">
              <a:extLst>
                <a:ext uri="{FF2B5EF4-FFF2-40B4-BE49-F238E27FC236}">
                  <a16:creationId xmlns:a16="http://schemas.microsoft.com/office/drawing/2014/main" id="{6A5FF6F7-3A11-4FC5-BE6F-049CB69530C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Arc 1034">
              <a:extLst>
                <a:ext uri="{FF2B5EF4-FFF2-40B4-BE49-F238E27FC236}">
                  <a16:creationId xmlns:a16="http://schemas.microsoft.com/office/drawing/2014/main" id="{6DCDEE5A-5757-4BFD-8D34-02B08503BB4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6" name="Arc 1035">
              <a:extLst>
                <a:ext uri="{FF2B5EF4-FFF2-40B4-BE49-F238E27FC236}">
                  <a16:creationId xmlns:a16="http://schemas.microsoft.com/office/drawing/2014/main" id="{DBC4B8B3-91DA-43EA-8CD5-77683CA59D0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Arc 1036">
              <a:extLst>
                <a:ext uri="{FF2B5EF4-FFF2-40B4-BE49-F238E27FC236}">
                  <a16:creationId xmlns:a16="http://schemas.microsoft.com/office/drawing/2014/main" id="{2A72215D-F54E-4390-BBE1-25715633B68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8" name="Arc 1037">
              <a:extLst>
                <a:ext uri="{FF2B5EF4-FFF2-40B4-BE49-F238E27FC236}">
                  <a16:creationId xmlns:a16="http://schemas.microsoft.com/office/drawing/2014/main" id="{680233AF-EBA8-4D28-B522-0C23FD8F488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39" name="Straight Connector 1038">
              <a:extLst>
                <a:ext uri="{FF2B5EF4-FFF2-40B4-BE49-F238E27FC236}">
                  <a16:creationId xmlns:a16="http://schemas.microsoft.com/office/drawing/2014/main" id="{169A5AA8-E9BB-49B9-BA04-374B473E3EB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6A5D0C7F-9EB9-4027-A6CB-494508F39EA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5F0972A4-E08E-431F-9757-0D42BCEEA85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2" name="Group 1041">
            <a:extLst>
              <a:ext uri="{FF2B5EF4-FFF2-40B4-BE49-F238E27FC236}">
                <a16:creationId xmlns:a16="http://schemas.microsoft.com/office/drawing/2014/main" id="{DAF647EF-018B-4044-B753-02CCCF15D1D4}"/>
              </a:ext>
            </a:extLst>
          </p:cNvPr>
          <p:cNvGrpSpPr/>
          <p:nvPr/>
        </p:nvGrpSpPr>
        <p:grpSpPr>
          <a:xfrm rot="2540802">
            <a:off x="7993299" y="6524625"/>
            <a:ext cx="544580" cy="346135"/>
            <a:chOff x="1459148" y="544749"/>
            <a:chExt cx="7412477" cy="5661498"/>
          </a:xfrm>
        </p:grpSpPr>
        <p:sp>
          <p:nvSpPr>
            <p:cNvPr id="1043" name="Arc 1042">
              <a:extLst>
                <a:ext uri="{FF2B5EF4-FFF2-40B4-BE49-F238E27FC236}">
                  <a16:creationId xmlns:a16="http://schemas.microsoft.com/office/drawing/2014/main" id="{1CCF1394-D3FE-49FD-BF41-773C99CCCE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4" name="Straight Connector 1043">
              <a:extLst>
                <a:ext uri="{FF2B5EF4-FFF2-40B4-BE49-F238E27FC236}">
                  <a16:creationId xmlns:a16="http://schemas.microsoft.com/office/drawing/2014/main" id="{1CE6DA87-8461-4862-AE3B-4692C6EF4B3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5" name="Arc 1044">
              <a:extLst>
                <a:ext uri="{FF2B5EF4-FFF2-40B4-BE49-F238E27FC236}">
                  <a16:creationId xmlns:a16="http://schemas.microsoft.com/office/drawing/2014/main" id="{6E218772-E540-428F-9EDE-58355658852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6" name="Straight Connector 1045">
              <a:extLst>
                <a:ext uri="{FF2B5EF4-FFF2-40B4-BE49-F238E27FC236}">
                  <a16:creationId xmlns:a16="http://schemas.microsoft.com/office/drawing/2014/main" id="{D72E7AD3-D644-437E-A4C7-161386D4DB5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68CCC5B2-8FA6-42CD-A9FE-3E380A3B137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48" name="Oval 1047">
              <a:extLst>
                <a:ext uri="{FF2B5EF4-FFF2-40B4-BE49-F238E27FC236}">
                  <a16:creationId xmlns:a16="http://schemas.microsoft.com/office/drawing/2014/main" id="{CF890540-B423-4166-9B7D-56C83369D45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Arc 1048">
              <a:extLst>
                <a:ext uri="{FF2B5EF4-FFF2-40B4-BE49-F238E27FC236}">
                  <a16:creationId xmlns:a16="http://schemas.microsoft.com/office/drawing/2014/main" id="{AB41A709-ECB4-4849-9602-23AA5438917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0" name="Arc 1049">
              <a:extLst>
                <a:ext uri="{FF2B5EF4-FFF2-40B4-BE49-F238E27FC236}">
                  <a16:creationId xmlns:a16="http://schemas.microsoft.com/office/drawing/2014/main" id="{D6EE5167-0107-414F-B00B-469226032CF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Arc 1050">
              <a:extLst>
                <a:ext uri="{FF2B5EF4-FFF2-40B4-BE49-F238E27FC236}">
                  <a16:creationId xmlns:a16="http://schemas.microsoft.com/office/drawing/2014/main" id="{E1C22E70-3560-48BB-85C3-38058312522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2" name="Arc 1051">
              <a:extLst>
                <a:ext uri="{FF2B5EF4-FFF2-40B4-BE49-F238E27FC236}">
                  <a16:creationId xmlns:a16="http://schemas.microsoft.com/office/drawing/2014/main" id="{30616D57-3F54-46B8-9E51-D242ABDFD84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3" name="Straight Connector 1052">
              <a:extLst>
                <a:ext uri="{FF2B5EF4-FFF2-40B4-BE49-F238E27FC236}">
                  <a16:creationId xmlns:a16="http://schemas.microsoft.com/office/drawing/2014/main" id="{7BB8912E-902C-4DD9-A684-D1351CB83E31}"/>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a:extLst>
                <a:ext uri="{FF2B5EF4-FFF2-40B4-BE49-F238E27FC236}">
                  <a16:creationId xmlns:a16="http://schemas.microsoft.com/office/drawing/2014/main" id="{7EEE15F1-C63B-4CC1-9C9C-B7DEC63285A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a:extLst>
                <a:ext uri="{FF2B5EF4-FFF2-40B4-BE49-F238E27FC236}">
                  <a16:creationId xmlns:a16="http://schemas.microsoft.com/office/drawing/2014/main" id="{71C0243B-1115-4D74-9A6B-F288529E849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6" name="Group 1055">
            <a:extLst>
              <a:ext uri="{FF2B5EF4-FFF2-40B4-BE49-F238E27FC236}">
                <a16:creationId xmlns:a16="http://schemas.microsoft.com/office/drawing/2014/main" id="{39291671-1234-4B42-ABDD-7BF182F4EF88}"/>
              </a:ext>
            </a:extLst>
          </p:cNvPr>
          <p:cNvGrpSpPr/>
          <p:nvPr/>
        </p:nvGrpSpPr>
        <p:grpSpPr>
          <a:xfrm rot="2540802">
            <a:off x="8307624" y="6524625"/>
            <a:ext cx="544580" cy="346135"/>
            <a:chOff x="1459148" y="544749"/>
            <a:chExt cx="7412477" cy="5661498"/>
          </a:xfrm>
        </p:grpSpPr>
        <p:sp>
          <p:nvSpPr>
            <p:cNvPr id="1057" name="Arc 1056">
              <a:extLst>
                <a:ext uri="{FF2B5EF4-FFF2-40B4-BE49-F238E27FC236}">
                  <a16:creationId xmlns:a16="http://schemas.microsoft.com/office/drawing/2014/main" id="{E3CA1869-49DF-4C2C-B6F6-FC6542DACAE6}"/>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58" name="Straight Connector 1057">
              <a:extLst>
                <a:ext uri="{FF2B5EF4-FFF2-40B4-BE49-F238E27FC236}">
                  <a16:creationId xmlns:a16="http://schemas.microsoft.com/office/drawing/2014/main" id="{B9A553C4-6BB1-4CF9-AD50-63DA142456A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59" name="Arc 1058">
              <a:extLst>
                <a:ext uri="{FF2B5EF4-FFF2-40B4-BE49-F238E27FC236}">
                  <a16:creationId xmlns:a16="http://schemas.microsoft.com/office/drawing/2014/main" id="{805357C1-D32A-4981-97D7-917A844E2679}"/>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0" name="Straight Connector 1059">
              <a:extLst>
                <a:ext uri="{FF2B5EF4-FFF2-40B4-BE49-F238E27FC236}">
                  <a16:creationId xmlns:a16="http://schemas.microsoft.com/office/drawing/2014/main" id="{EF482C64-6A8E-4C4B-93CD-9F6C0AE1DA4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1" name="Straight Connector 1060">
              <a:extLst>
                <a:ext uri="{FF2B5EF4-FFF2-40B4-BE49-F238E27FC236}">
                  <a16:creationId xmlns:a16="http://schemas.microsoft.com/office/drawing/2014/main" id="{E1999F63-C772-405C-A5FF-9FEFE3A1DE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2" name="Oval 1061">
              <a:extLst>
                <a:ext uri="{FF2B5EF4-FFF2-40B4-BE49-F238E27FC236}">
                  <a16:creationId xmlns:a16="http://schemas.microsoft.com/office/drawing/2014/main" id="{CC00F8F0-24FF-44D3-8D6A-EF41EBDD863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Arc 1062">
              <a:extLst>
                <a:ext uri="{FF2B5EF4-FFF2-40B4-BE49-F238E27FC236}">
                  <a16:creationId xmlns:a16="http://schemas.microsoft.com/office/drawing/2014/main" id="{D18A0564-3932-4C32-A746-5AF4983F6B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4" name="Arc 1063">
              <a:extLst>
                <a:ext uri="{FF2B5EF4-FFF2-40B4-BE49-F238E27FC236}">
                  <a16:creationId xmlns:a16="http://schemas.microsoft.com/office/drawing/2014/main" id="{6C591ADC-3185-4350-8228-7363D4AEF870}"/>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Arc 1064">
              <a:extLst>
                <a:ext uri="{FF2B5EF4-FFF2-40B4-BE49-F238E27FC236}">
                  <a16:creationId xmlns:a16="http://schemas.microsoft.com/office/drawing/2014/main" id="{B6FF71D7-97CC-40C5-A3C2-1AE419862DE9}"/>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6" name="Arc 1065">
              <a:extLst>
                <a:ext uri="{FF2B5EF4-FFF2-40B4-BE49-F238E27FC236}">
                  <a16:creationId xmlns:a16="http://schemas.microsoft.com/office/drawing/2014/main" id="{4121FF0A-196A-4C40-B554-0DC15A718F1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67" name="Straight Connector 1066">
              <a:extLst>
                <a:ext uri="{FF2B5EF4-FFF2-40B4-BE49-F238E27FC236}">
                  <a16:creationId xmlns:a16="http://schemas.microsoft.com/office/drawing/2014/main" id="{6D35CF14-6536-400E-8AA8-866356B62AD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a:extLst>
                <a:ext uri="{FF2B5EF4-FFF2-40B4-BE49-F238E27FC236}">
                  <a16:creationId xmlns:a16="http://schemas.microsoft.com/office/drawing/2014/main" id="{FF7CBB53-10E4-4228-81A4-4F35E565A22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a:extLst>
                <a:ext uri="{FF2B5EF4-FFF2-40B4-BE49-F238E27FC236}">
                  <a16:creationId xmlns:a16="http://schemas.microsoft.com/office/drawing/2014/main" id="{BCEBE200-B85D-4098-A152-C2ABC8CE6E0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0" name="Group 1069">
            <a:extLst>
              <a:ext uri="{FF2B5EF4-FFF2-40B4-BE49-F238E27FC236}">
                <a16:creationId xmlns:a16="http://schemas.microsoft.com/office/drawing/2014/main" id="{EF1B3F0C-DCDD-4036-B8A8-424AC4AB89A4}"/>
              </a:ext>
            </a:extLst>
          </p:cNvPr>
          <p:cNvGrpSpPr/>
          <p:nvPr/>
        </p:nvGrpSpPr>
        <p:grpSpPr>
          <a:xfrm rot="2540802">
            <a:off x="8621949" y="6524625"/>
            <a:ext cx="544580" cy="346135"/>
            <a:chOff x="1459148" y="544749"/>
            <a:chExt cx="7412477" cy="5661498"/>
          </a:xfrm>
        </p:grpSpPr>
        <p:sp>
          <p:nvSpPr>
            <p:cNvPr id="1071" name="Arc 1070">
              <a:extLst>
                <a:ext uri="{FF2B5EF4-FFF2-40B4-BE49-F238E27FC236}">
                  <a16:creationId xmlns:a16="http://schemas.microsoft.com/office/drawing/2014/main" id="{1A71F334-5795-4C06-BAB8-8A1B933EF4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2" name="Straight Connector 1071">
              <a:extLst>
                <a:ext uri="{FF2B5EF4-FFF2-40B4-BE49-F238E27FC236}">
                  <a16:creationId xmlns:a16="http://schemas.microsoft.com/office/drawing/2014/main" id="{AA80236E-8A16-408A-A210-6CA5297F25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3" name="Arc 1072">
              <a:extLst>
                <a:ext uri="{FF2B5EF4-FFF2-40B4-BE49-F238E27FC236}">
                  <a16:creationId xmlns:a16="http://schemas.microsoft.com/office/drawing/2014/main" id="{344CEAE5-4B73-48A4-9B89-F6A5B229A20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4" name="Straight Connector 1073">
              <a:extLst>
                <a:ext uri="{FF2B5EF4-FFF2-40B4-BE49-F238E27FC236}">
                  <a16:creationId xmlns:a16="http://schemas.microsoft.com/office/drawing/2014/main" id="{B0F31F09-EBAE-4D62-8D14-2311E647C43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5" name="Straight Connector 1074">
              <a:extLst>
                <a:ext uri="{FF2B5EF4-FFF2-40B4-BE49-F238E27FC236}">
                  <a16:creationId xmlns:a16="http://schemas.microsoft.com/office/drawing/2014/main" id="{CDFFE9C7-533F-41E6-9686-0BD6DEE17FB1}"/>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6" name="Oval 1075">
              <a:extLst>
                <a:ext uri="{FF2B5EF4-FFF2-40B4-BE49-F238E27FC236}">
                  <a16:creationId xmlns:a16="http://schemas.microsoft.com/office/drawing/2014/main" id="{EF989E0A-67C3-48F5-84DC-0663538927B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Arc 1076">
              <a:extLst>
                <a:ext uri="{FF2B5EF4-FFF2-40B4-BE49-F238E27FC236}">
                  <a16:creationId xmlns:a16="http://schemas.microsoft.com/office/drawing/2014/main" id="{9FB4AF35-51E4-4F87-A7B1-A27269CAB5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78" name="Arc 1077">
              <a:extLst>
                <a:ext uri="{FF2B5EF4-FFF2-40B4-BE49-F238E27FC236}">
                  <a16:creationId xmlns:a16="http://schemas.microsoft.com/office/drawing/2014/main" id="{CF32C32D-BBD6-4ED4-8AA2-37B7445EC29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Arc 1078">
              <a:extLst>
                <a:ext uri="{FF2B5EF4-FFF2-40B4-BE49-F238E27FC236}">
                  <a16:creationId xmlns:a16="http://schemas.microsoft.com/office/drawing/2014/main" id="{B396C0F4-3710-4849-AE47-1867616693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0" name="Arc 1079">
              <a:extLst>
                <a:ext uri="{FF2B5EF4-FFF2-40B4-BE49-F238E27FC236}">
                  <a16:creationId xmlns:a16="http://schemas.microsoft.com/office/drawing/2014/main" id="{5B37CE74-3D61-44E1-804B-C825B85F15BB}"/>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1" name="Straight Connector 1080">
              <a:extLst>
                <a:ext uri="{FF2B5EF4-FFF2-40B4-BE49-F238E27FC236}">
                  <a16:creationId xmlns:a16="http://schemas.microsoft.com/office/drawing/2014/main" id="{CDD12EE8-ED54-400B-A7AF-39C36A4ABB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a:extLst>
                <a:ext uri="{FF2B5EF4-FFF2-40B4-BE49-F238E27FC236}">
                  <a16:creationId xmlns:a16="http://schemas.microsoft.com/office/drawing/2014/main" id="{41D0BCE7-FEFA-42B0-8A6B-8699B248851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a:extLst>
                <a:ext uri="{FF2B5EF4-FFF2-40B4-BE49-F238E27FC236}">
                  <a16:creationId xmlns:a16="http://schemas.microsoft.com/office/drawing/2014/main" id="{E07BEC8A-4470-4AC0-914E-03049C044F5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4" name="Group 1083">
            <a:extLst>
              <a:ext uri="{FF2B5EF4-FFF2-40B4-BE49-F238E27FC236}">
                <a16:creationId xmlns:a16="http://schemas.microsoft.com/office/drawing/2014/main" id="{AF75358F-48ED-419B-B6D2-0208ABDAE3CE}"/>
              </a:ext>
            </a:extLst>
          </p:cNvPr>
          <p:cNvGrpSpPr/>
          <p:nvPr/>
        </p:nvGrpSpPr>
        <p:grpSpPr>
          <a:xfrm rot="2540802">
            <a:off x="8936274" y="6524625"/>
            <a:ext cx="544580" cy="346135"/>
            <a:chOff x="1459148" y="544749"/>
            <a:chExt cx="7412477" cy="5661498"/>
          </a:xfrm>
        </p:grpSpPr>
        <p:sp>
          <p:nvSpPr>
            <p:cNvPr id="1085" name="Arc 1084">
              <a:extLst>
                <a:ext uri="{FF2B5EF4-FFF2-40B4-BE49-F238E27FC236}">
                  <a16:creationId xmlns:a16="http://schemas.microsoft.com/office/drawing/2014/main" id="{CC928BE9-742A-40B5-8219-4A66C4D15F7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6" name="Straight Connector 1085">
              <a:extLst>
                <a:ext uri="{FF2B5EF4-FFF2-40B4-BE49-F238E27FC236}">
                  <a16:creationId xmlns:a16="http://schemas.microsoft.com/office/drawing/2014/main" id="{5A426217-9309-4776-A4FA-3EB3E936BFD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87" name="Arc 1086">
              <a:extLst>
                <a:ext uri="{FF2B5EF4-FFF2-40B4-BE49-F238E27FC236}">
                  <a16:creationId xmlns:a16="http://schemas.microsoft.com/office/drawing/2014/main" id="{E181FE6E-001B-4DD2-AB1C-1BE5C740F29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88" name="Straight Connector 1087">
              <a:extLst>
                <a:ext uri="{FF2B5EF4-FFF2-40B4-BE49-F238E27FC236}">
                  <a16:creationId xmlns:a16="http://schemas.microsoft.com/office/drawing/2014/main" id="{B0BA9644-7FB8-4286-AECA-A5EABA1FCA8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321F8120-067E-4560-BB7E-F1486BE54C8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0" name="Oval 1089">
              <a:extLst>
                <a:ext uri="{FF2B5EF4-FFF2-40B4-BE49-F238E27FC236}">
                  <a16:creationId xmlns:a16="http://schemas.microsoft.com/office/drawing/2014/main" id="{0C8D816E-8821-4CC6-A74D-8F5EBCC985A2}"/>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Arc 1090">
              <a:extLst>
                <a:ext uri="{FF2B5EF4-FFF2-40B4-BE49-F238E27FC236}">
                  <a16:creationId xmlns:a16="http://schemas.microsoft.com/office/drawing/2014/main" id="{3D4B9B57-DAAF-46B0-AF18-70078469336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2" name="Arc 1091">
              <a:extLst>
                <a:ext uri="{FF2B5EF4-FFF2-40B4-BE49-F238E27FC236}">
                  <a16:creationId xmlns:a16="http://schemas.microsoft.com/office/drawing/2014/main" id="{C4666892-2C2B-4E82-9ED5-B07551558FC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Arc 1092">
              <a:extLst>
                <a:ext uri="{FF2B5EF4-FFF2-40B4-BE49-F238E27FC236}">
                  <a16:creationId xmlns:a16="http://schemas.microsoft.com/office/drawing/2014/main" id="{7F777010-5054-4324-BE91-B7BB685F8C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4" name="Arc 1093">
              <a:extLst>
                <a:ext uri="{FF2B5EF4-FFF2-40B4-BE49-F238E27FC236}">
                  <a16:creationId xmlns:a16="http://schemas.microsoft.com/office/drawing/2014/main" id="{2168A736-AF4C-4BDF-A420-C5CBF40517B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5" name="Straight Connector 1094">
              <a:extLst>
                <a:ext uri="{FF2B5EF4-FFF2-40B4-BE49-F238E27FC236}">
                  <a16:creationId xmlns:a16="http://schemas.microsoft.com/office/drawing/2014/main" id="{04B60F89-93F4-4C92-8C98-C00F600D591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9A048C11-A61C-4CA8-BDA6-AB8B3FB0BCE1}"/>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8D778E9A-5F0E-44CB-B561-8DE7C95FF22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98" name="Group 1097">
            <a:extLst>
              <a:ext uri="{FF2B5EF4-FFF2-40B4-BE49-F238E27FC236}">
                <a16:creationId xmlns:a16="http://schemas.microsoft.com/office/drawing/2014/main" id="{DB31EFB5-52ED-4C5A-880C-8D2DFF094476}"/>
              </a:ext>
            </a:extLst>
          </p:cNvPr>
          <p:cNvGrpSpPr/>
          <p:nvPr/>
        </p:nvGrpSpPr>
        <p:grpSpPr>
          <a:xfrm rot="2540802">
            <a:off x="9250599" y="6524625"/>
            <a:ext cx="544580" cy="346135"/>
            <a:chOff x="1459148" y="544749"/>
            <a:chExt cx="7412477" cy="5661498"/>
          </a:xfrm>
        </p:grpSpPr>
        <p:sp>
          <p:nvSpPr>
            <p:cNvPr id="1099" name="Arc 1098">
              <a:extLst>
                <a:ext uri="{FF2B5EF4-FFF2-40B4-BE49-F238E27FC236}">
                  <a16:creationId xmlns:a16="http://schemas.microsoft.com/office/drawing/2014/main" id="{69270AE6-6301-4723-99CF-02C31313B80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0" name="Straight Connector 1099">
              <a:extLst>
                <a:ext uri="{FF2B5EF4-FFF2-40B4-BE49-F238E27FC236}">
                  <a16:creationId xmlns:a16="http://schemas.microsoft.com/office/drawing/2014/main" id="{3B07C232-1EA7-4CB4-B580-A855F327D3D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1" name="Arc 1100">
              <a:extLst>
                <a:ext uri="{FF2B5EF4-FFF2-40B4-BE49-F238E27FC236}">
                  <a16:creationId xmlns:a16="http://schemas.microsoft.com/office/drawing/2014/main" id="{6F67F5F9-8711-4F48-B4EA-0D8CA69A92A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2" name="Straight Connector 1101">
              <a:extLst>
                <a:ext uri="{FF2B5EF4-FFF2-40B4-BE49-F238E27FC236}">
                  <a16:creationId xmlns:a16="http://schemas.microsoft.com/office/drawing/2014/main" id="{D7EFD967-D89F-4933-A28D-ED1DB69BB39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AE263B94-36D8-41FD-8A96-65D8FD8F1A9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4" name="Oval 1103">
              <a:extLst>
                <a:ext uri="{FF2B5EF4-FFF2-40B4-BE49-F238E27FC236}">
                  <a16:creationId xmlns:a16="http://schemas.microsoft.com/office/drawing/2014/main" id="{51DE3F36-3D00-4F5D-8688-F6E46A67061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Arc 1104">
              <a:extLst>
                <a:ext uri="{FF2B5EF4-FFF2-40B4-BE49-F238E27FC236}">
                  <a16:creationId xmlns:a16="http://schemas.microsoft.com/office/drawing/2014/main" id="{DA62E52E-56DB-4E1D-8024-7B8EC054F0E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6" name="Arc 1105">
              <a:extLst>
                <a:ext uri="{FF2B5EF4-FFF2-40B4-BE49-F238E27FC236}">
                  <a16:creationId xmlns:a16="http://schemas.microsoft.com/office/drawing/2014/main" id="{925BE26F-26CD-4F60-B9BB-B3A09E2A4A9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Arc 1106">
              <a:extLst>
                <a:ext uri="{FF2B5EF4-FFF2-40B4-BE49-F238E27FC236}">
                  <a16:creationId xmlns:a16="http://schemas.microsoft.com/office/drawing/2014/main" id="{7D806870-2C51-4EFE-8856-E68C0B21E7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8" name="Arc 1107">
              <a:extLst>
                <a:ext uri="{FF2B5EF4-FFF2-40B4-BE49-F238E27FC236}">
                  <a16:creationId xmlns:a16="http://schemas.microsoft.com/office/drawing/2014/main" id="{46A05613-827D-443F-B011-AE4EB97EF18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09" name="Straight Connector 1108">
              <a:extLst>
                <a:ext uri="{FF2B5EF4-FFF2-40B4-BE49-F238E27FC236}">
                  <a16:creationId xmlns:a16="http://schemas.microsoft.com/office/drawing/2014/main" id="{E76F42A5-C834-40C3-B049-0E708D1A526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55F12B0C-124B-49FE-9553-42B76D1F203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975AA364-2CF1-47D8-B180-C38B43CE1E9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2" name="Group 1111">
            <a:extLst>
              <a:ext uri="{FF2B5EF4-FFF2-40B4-BE49-F238E27FC236}">
                <a16:creationId xmlns:a16="http://schemas.microsoft.com/office/drawing/2014/main" id="{8A0F3982-58E4-45EE-A57E-400BD1DAD7EF}"/>
              </a:ext>
            </a:extLst>
          </p:cNvPr>
          <p:cNvGrpSpPr/>
          <p:nvPr/>
        </p:nvGrpSpPr>
        <p:grpSpPr>
          <a:xfrm rot="2540802">
            <a:off x="9564924" y="6524625"/>
            <a:ext cx="544580" cy="346135"/>
            <a:chOff x="1459148" y="544749"/>
            <a:chExt cx="7412477" cy="5661498"/>
          </a:xfrm>
        </p:grpSpPr>
        <p:sp>
          <p:nvSpPr>
            <p:cNvPr id="1113" name="Arc 1112">
              <a:extLst>
                <a:ext uri="{FF2B5EF4-FFF2-40B4-BE49-F238E27FC236}">
                  <a16:creationId xmlns:a16="http://schemas.microsoft.com/office/drawing/2014/main" id="{319F8064-20B6-455B-A90B-51069F26F55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4" name="Straight Connector 1113">
              <a:extLst>
                <a:ext uri="{FF2B5EF4-FFF2-40B4-BE49-F238E27FC236}">
                  <a16:creationId xmlns:a16="http://schemas.microsoft.com/office/drawing/2014/main" id="{1DD3C9C7-18F5-4FFB-8E15-0EBD39F9E14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5" name="Arc 1114">
              <a:extLst>
                <a:ext uri="{FF2B5EF4-FFF2-40B4-BE49-F238E27FC236}">
                  <a16:creationId xmlns:a16="http://schemas.microsoft.com/office/drawing/2014/main" id="{048400DE-A116-47FD-9935-EFEB42B65B6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6" name="Straight Connector 1115">
              <a:extLst>
                <a:ext uri="{FF2B5EF4-FFF2-40B4-BE49-F238E27FC236}">
                  <a16:creationId xmlns:a16="http://schemas.microsoft.com/office/drawing/2014/main" id="{2FFB47F6-BB18-41C9-A254-8919248D227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9CACC7F7-C2D4-4811-BD15-95E437D0B6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18" name="Oval 1117">
              <a:extLst>
                <a:ext uri="{FF2B5EF4-FFF2-40B4-BE49-F238E27FC236}">
                  <a16:creationId xmlns:a16="http://schemas.microsoft.com/office/drawing/2014/main" id="{59D8B746-D558-42EA-BA9F-B0E717FF9FDA}"/>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Arc 1118">
              <a:extLst>
                <a:ext uri="{FF2B5EF4-FFF2-40B4-BE49-F238E27FC236}">
                  <a16:creationId xmlns:a16="http://schemas.microsoft.com/office/drawing/2014/main" id="{4D9F3FCB-3331-408C-B57F-819ECF3B165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0" name="Arc 1119">
              <a:extLst>
                <a:ext uri="{FF2B5EF4-FFF2-40B4-BE49-F238E27FC236}">
                  <a16:creationId xmlns:a16="http://schemas.microsoft.com/office/drawing/2014/main" id="{3EA14933-F18C-4006-82DE-A45F956E002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Arc 1120">
              <a:extLst>
                <a:ext uri="{FF2B5EF4-FFF2-40B4-BE49-F238E27FC236}">
                  <a16:creationId xmlns:a16="http://schemas.microsoft.com/office/drawing/2014/main" id="{FE513283-D2EF-4154-A552-B5D3244C64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2" name="Arc 1121">
              <a:extLst>
                <a:ext uri="{FF2B5EF4-FFF2-40B4-BE49-F238E27FC236}">
                  <a16:creationId xmlns:a16="http://schemas.microsoft.com/office/drawing/2014/main" id="{A603CF58-9C14-4EBE-AAEF-511935A13AA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3" name="Straight Connector 1122">
              <a:extLst>
                <a:ext uri="{FF2B5EF4-FFF2-40B4-BE49-F238E27FC236}">
                  <a16:creationId xmlns:a16="http://schemas.microsoft.com/office/drawing/2014/main" id="{8A6F623D-0A1C-4BC3-B1E7-2A6AB2C62F7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a:extLst>
                <a:ext uri="{FF2B5EF4-FFF2-40B4-BE49-F238E27FC236}">
                  <a16:creationId xmlns:a16="http://schemas.microsoft.com/office/drawing/2014/main" id="{A3B2D059-976A-4C00-9F45-E71E42DBBE0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a:extLst>
                <a:ext uri="{FF2B5EF4-FFF2-40B4-BE49-F238E27FC236}">
                  <a16:creationId xmlns:a16="http://schemas.microsoft.com/office/drawing/2014/main" id="{50525DD3-7497-4ACD-ABEE-EB67373EC5DF}"/>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6" name="Group 1125">
            <a:extLst>
              <a:ext uri="{FF2B5EF4-FFF2-40B4-BE49-F238E27FC236}">
                <a16:creationId xmlns:a16="http://schemas.microsoft.com/office/drawing/2014/main" id="{E11528DB-4E78-4DD7-B0B2-A70E39564550}"/>
              </a:ext>
            </a:extLst>
          </p:cNvPr>
          <p:cNvGrpSpPr/>
          <p:nvPr/>
        </p:nvGrpSpPr>
        <p:grpSpPr>
          <a:xfrm rot="2540802">
            <a:off x="9879249" y="6524625"/>
            <a:ext cx="544580" cy="346135"/>
            <a:chOff x="1459148" y="544749"/>
            <a:chExt cx="7412477" cy="5661498"/>
          </a:xfrm>
        </p:grpSpPr>
        <p:sp>
          <p:nvSpPr>
            <p:cNvPr id="1127" name="Arc 1126">
              <a:extLst>
                <a:ext uri="{FF2B5EF4-FFF2-40B4-BE49-F238E27FC236}">
                  <a16:creationId xmlns:a16="http://schemas.microsoft.com/office/drawing/2014/main" id="{5EDB84C5-9248-49BB-B721-1B3FA492DDA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28" name="Straight Connector 1127">
              <a:extLst>
                <a:ext uri="{FF2B5EF4-FFF2-40B4-BE49-F238E27FC236}">
                  <a16:creationId xmlns:a16="http://schemas.microsoft.com/office/drawing/2014/main" id="{5EC3FB0B-2195-4522-8BB2-6237AF5A761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29" name="Arc 1128">
              <a:extLst>
                <a:ext uri="{FF2B5EF4-FFF2-40B4-BE49-F238E27FC236}">
                  <a16:creationId xmlns:a16="http://schemas.microsoft.com/office/drawing/2014/main" id="{6EF2057E-3971-4260-9F38-FCADDBE55F60}"/>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0" name="Straight Connector 1129">
              <a:extLst>
                <a:ext uri="{FF2B5EF4-FFF2-40B4-BE49-F238E27FC236}">
                  <a16:creationId xmlns:a16="http://schemas.microsoft.com/office/drawing/2014/main" id="{CEC234C2-5B7C-4F7A-BD96-6601C19CAE6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1" name="Straight Connector 1130">
              <a:extLst>
                <a:ext uri="{FF2B5EF4-FFF2-40B4-BE49-F238E27FC236}">
                  <a16:creationId xmlns:a16="http://schemas.microsoft.com/office/drawing/2014/main" id="{34134F7F-383D-4641-B3F3-F8834BFEDD9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2" name="Oval 1131">
              <a:extLst>
                <a:ext uri="{FF2B5EF4-FFF2-40B4-BE49-F238E27FC236}">
                  <a16:creationId xmlns:a16="http://schemas.microsoft.com/office/drawing/2014/main" id="{06E8E8F0-5852-45BA-8DEC-98B91BAF47F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Arc 1132">
              <a:extLst>
                <a:ext uri="{FF2B5EF4-FFF2-40B4-BE49-F238E27FC236}">
                  <a16:creationId xmlns:a16="http://schemas.microsoft.com/office/drawing/2014/main" id="{46D4B7B9-13C6-456A-A150-8B9C79CD22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4" name="Arc 1133">
              <a:extLst>
                <a:ext uri="{FF2B5EF4-FFF2-40B4-BE49-F238E27FC236}">
                  <a16:creationId xmlns:a16="http://schemas.microsoft.com/office/drawing/2014/main" id="{CEB7765F-B2EC-46A2-979E-B80EF67421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Arc 1134">
              <a:extLst>
                <a:ext uri="{FF2B5EF4-FFF2-40B4-BE49-F238E27FC236}">
                  <a16:creationId xmlns:a16="http://schemas.microsoft.com/office/drawing/2014/main" id="{AEF14B15-3F73-4350-A7AE-3654A0DDBC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6" name="Arc 1135">
              <a:extLst>
                <a:ext uri="{FF2B5EF4-FFF2-40B4-BE49-F238E27FC236}">
                  <a16:creationId xmlns:a16="http://schemas.microsoft.com/office/drawing/2014/main" id="{FBE206CA-C2E8-40B4-BE91-6CC66ADF1E7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37" name="Straight Connector 1136">
              <a:extLst>
                <a:ext uri="{FF2B5EF4-FFF2-40B4-BE49-F238E27FC236}">
                  <a16:creationId xmlns:a16="http://schemas.microsoft.com/office/drawing/2014/main" id="{D48E7E12-F40F-4179-BF6D-66BB7F54FEF6}"/>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a:extLst>
                <a:ext uri="{FF2B5EF4-FFF2-40B4-BE49-F238E27FC236}">
                  <a16:creationId xmlns:a16="http://schemas.microsoft.com/office/drawing/2014/main" id="{DE68F31B-9C49-4B53-8F5E-B4D3CD0CD21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a:extLst>
                <a:ext uri="{FF2B5EF4-FFF2-40B4-BE49-F238E27FC236}">
                  <a16:creationId xmlns:a16="http://schemas.microsoft.com/office/drawing/2014/main" id="{C80AA6BE-E932-456C-B921-F8314F3113D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579CF12E-7ACA-4AE7-8225-12F77EB15964}"/>
              </a:ext>
            </a:extLst>
          </p:cNvPr>
          <p:cNvGrpSpPr/>
          <p:nvPr/>
        </p:nvGrpSpPr>
        <p:grpSpPr>
          <a:xfrm rot="2540802">
            <a:off x="10193574" y="6524625"/>
            <a:ext cx="544580" cy="346135"/>
            <a:chOff x="1459148" y="544749"/>
            <a:chExt cx="7412477" cy="5661498"/>
          </a:xfrm>
        </p:grpSpPr>
        <p:sp>
          <p:nvSpPr>
            <p:cNvPr id="1141" name="Arc 1140">
              <a:extLst>
                <a:ext uri="{FF2B5EF4-FFF2-40B4-BE49-F238E27FC236}">
                  <a16:creationId xmlns:a16="http://schemas.microsoft.com/office/drawing/2014/main" id="{76A02DDF-EF59-43A5-A347-726B009695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2" name="Straight Connector 1141">
              <a:extLst>
                <a:ext uri="{FF2B5EF4-FFF2-40B4-BE49-F238E27FC236}">
                  <a16:creationId xmlns:a16="http://schemas.microsoft.com/office/drawing/2014/main" id="{ED377A53-31AB-4421-832F-325CB892D43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3" name="Arc 1142">
              <a:extLst>
                <a:ext uri="{FF2B5EF4-FFF2-40B4-BE49-F238E27FC236}">
                  <a16:creationId xmlns:a16="http://schemas.microsoft.com/office/drawing/2014/main" id="{F9011FA0-44DA-45EA-B28B-0819F2E5D05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4" name="Straight Connector 1143">
              <a:extLst>
                <a:ext uri="{FF2B5EF4-FFF2-40B4-BE49-F238E27FC236}">
                  <a16:creationId xmlns:a16="http://schemas.microsoft.com/office/drawing/2014/main" id="{B2FD75A1-A6EA-4251-B46E-F2045ECF7DA3}"/>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7974A683-3BD2-462D-A5A4-00BF263FF89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6" name="Oval 1145">
              <a:extLst>
                <a:ext uri="{FF2B5EF4-FFF2-40B4-BE49-F238E27FC236}">
                  <a16:creationId xmlns:a16="http://schemas.microsoft.com/office/drawing/2014/main" id="{FBAEFC06-DF45-4135-ADD1-55721A2783C7}"/>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Arc 1146">
              <a:extLst>
                <a:ext uri="{FF2B5EF4-FFF2-40B4-BE49-F238E27FC236}">
                  <a16:creationId xmlns:a16="http://schemas.microsoft.com/office/drawing/2014/main" id="{06F312CE-DC8E-4217-BF38-9F85D14101F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48" name="Arc 1147">
              <a:extLst>
                <a:ext uri="{FF2B5EF4-FFF2-40B4-BE49-F238E27FC236}">
                  <a16:creationId xmlns:a16="http://schemas.microsoft.com/office/drawing/2014/main" id="{577965C5-461C-450E-8084-DA8A5343551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Arc 1148">
              <a:extLst>
                <a:ext uri="{FF2B5EF4-FFF2-40B4-BE49-F238E27FC236}">
                  <a16:creationId xmlns:a16="http://schemas.microsoft.com/office/drawing/2014/main" id="{68AA09F7-8FC1-4A52-B8D2-A9930883B0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0" name="Arc 1149">
              <a:extLst>
                <a:ext uri="{FF2B5EF4-FFF2-40B4-BE49-F238E27FC236}">
                  <a16:creationId xmlns:a16="http://schemas.microsoft.com/office/drawing/2014/main" id="{C75519F0-1C15-4982-840A-7832EED291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1" name="Straight Connector 1150">
              <a:extLst>
                <a:ext uri="{FF2B5EF4-FFF2-40B4-BE49-F238E27FC236}">
                  <a16:creationId xmlns:a16="http://schemas.microsoft.com/office/drawing/2014/main" id="{B0C6C874-2F8E-4D5E-82D5-9E72A44863C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86BB6313-874A-4F4B-AB8E-50B959FF98F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F9AAD929-017A-4B44-A04A-DDF78316B3B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4" name="Group 1153">
            <a:extLst>
              <a:ext uri="{FF2B5EF4-FFF2-40B4-BE49-F238E27FC236}">
                <a16:creationId xmlns:a16="http://schemas.microsoft.com/office/drawing/2014/main" id="{9230CC17-08FF-4193-9E98-B76C501562D4}"/>
              </a:ext>
            </a:extLst>
          </p:cNvPr>
          <p:cNvGrpSpPr/>
          <p:nvPr/>
        </p:nvGrpSpPr>
        <p:grpSpPr>
          <a:xfrm rot="2540802">
            <a:off x="10507899" y="6524625"/>
            <a:ext cx="544580" cy="346135"/>
            <a:chOff x="1459148" y="544749"/>
            <a:chExt cx="7412477" cy="5661498"/>
          </a:xfrm>
        </p:grpSpPr>
        <p:sp>
          <p:nvSpPr>
            <p:cNvPr id="1155" name="Arc 1154">
              <a:extLst>
                <a:ext uri="{FF2B5EF4-FFF2-40B4-BE49-F238E27FC236}">
                  <a16:creationId xmlns:a16="http://schemas.microsoft.com/office/drawing/2014/main" id="{342744C6-4905-420D-99C3-A2EF5EE5957F}"/>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6" name="Straight Connector 1155">
              <a:extLst>
                <a:ext uri="{FF2B5EF4-FFF2-40B4-BE49-F238E27FC236}">
                  <a16:creationId xmlns:a16="http://schemas.microsoft.com/office/drawing/2014/main" id="{B809E459-756A-404C-9723-45745467751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57" name="Arc 1156">
              <a:extLst>
                <a:ext uri="{FF2B5EF4-FFF2-40B4-BE49-F238E27FC236}">
                  <a16:creationId xmlns:a16="http://schemas.microsoft.com/office/drawing/2014/main" id="{29B227B3-3035-40DF-9EA2-566ED46E1B3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58" name="Straight Connector 1157">
              <a:extLst>
                <a:ext uri="{FF2B5EF4-FFF2-40B4-BE49-F238E27FC236}">
                  <a16:creationId xmlns:a16="http://schemas.microsoft.com/office/drawing/2014/main" id="{9674F340-86E7-4CC9-956F-94D660799BB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59" name="Straight Connector 1158">
              <a:extLst>
                <a:ext uri="{FF2B5EF4-FFF2-40B4-BE49-F238E27FC236}">
                  <a16:creationId xmlns:a16="http://schemas.microsoft.com/office/drawing/2014/main" id="{2BDC7CA0-20DC-4688-AB19-3788D3173DA3}"/>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0" name="Oval 1159">
              <a:extLst>
                <a:ext uri="{FF2B5EF4-FFF2-40B4-BE49-F238E27FC236}">
                  <a16:creationId xmlns:a16="http://schemas.microsoft.com/office/drawing/2014/main" id="{7BF542F6-5046-4E5D-A95B-A916E151CC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Arc 1160">
              <a:extLst>
                <a:ext uri="{FF2B5EF4-FFF2-40B4-BE49-F238E27FC236}">
                  <a16:creationId xmlns:a16="http://schemas.microsoft.com/office/drawing/2014/main" id="{023C058D-5FAC-456F-9750-75E72A6C51B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2" name="Arc 1161">
              <a:extLst>
                <a:ext uri="{FF2B5EF4-FFF2-40B4-BE49-F238E27FC236}">
                  <a16:creationId xmlns:a16="http://schemas.microsoft.com/office/drawing/2014/main" id="{5A5387B6-531A-4C64-A13D-FBEF3B78AFE5}"/>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Arc 1162">
              <a:extLst>
                <a:ext uri="{FF2B5EF4-FFF2-40B4-BE49-F238E27FC236}">
                  <a16:creationId xmlns:a16="http://schemas.microsoft.com/office/drawing/2014/main" id="{FE11A9F7-14A9-4FF9-BE54-C26ABB6108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4" name="Arc 1163">
              <a:extLst>
                <a:ext uri="{FF2B5EF4-FFF2-40B4-BE49-F238E27FC236}">
                  <a16:creationId xmlns:a16="http://schemas.microsoft.com/office/drawing/2014/main" id="{02CC0126-A1CD-460B-BE72-6841BEA8024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5" name="Straight Connector 1164">
              <a:extLst>
                <a:ext uri="{FF2B5EF4-FFF2-40B4-BE49-F238E27FC236}">
                  <a16:creationId xmlns:a16="http://schemas.microsoft.com/office/drawing/2014/main" id="{A16901C7-6BDD-4FF9-9CB4-D3D52FFE4FA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a:extLst>
                <a:ext uri="{FF2B5EF4-FFF2-40B4-BE49-F238E27FC236}">
                  <a16:creationId xmlns:a16="http://schemas.microsoft.com/office/drawing/2014/main" id="{97358528-39FF-405D-9175-4FEF707BCE1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a:extLst>
                <a:ext uri="{FF2B5EF4-FFF2-40B4-BE49-F238E27FC236}">
                  <a16:creationId xmlns:a16="http://schemas.microsoft.com/office/drawing/2014/main" id="{AC84DAE6-0728-4B70-B026-604D58EA37D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8A181DEB-DFF2-4148-BF63-8B583D5D7C01}"/>
              </a:ext>
            </a:extLst>
          </p:cNvPr>
          <p:cNvGrpSpPr/>
          <p:nvPr/>
        </p:nvGrpSpPr>
        <p:grpSpPr>
          <a:xfrm rot="2540802">
            <a:off x="10822224" y="6524625"/>
            <a:ext cx="544580" cy="346135"/>
            <a:chOff x="1459148" y="544749"/>
            <a:chExt cx="7412477" cy="5661498"/>
          </a:xfrm>
        </p:grpSpPr>
        <p:sp>
          <p:nvSpPr>
            <p:cNvPr id="1169" name="Arc 1168">
              <a:extLst>
                <a:ext uri="{FF2B5EF4-FFF2-40B4-BE49-F238E27FC236}">
                  <a16:creationId xmlns:a16="http://schemas.microsoft.com/office/drawing/2014/main" id="{A6F0C031-2A58-44AB-85F1-7A8A4B671E98}"/>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0" name="Straight Connector 1169">
              <a:extLst>
                <a:ext uri="{FF2B5EF4-FFF2-40B4-BE49-F238E27FC236}">
                  <a16:creationId xmlns:a16="http://schemas.microsoft.com/office/drawing/2014/main" id="{6E540D47-0CE5-487F-8652-2DF1FA97F0F5}"/>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1" name="Arc 1170">
              <a:extLst>
                <a:ext uri="{FF2B5EF4-FFF2-40B4-BE49-F238E27FC236}">
                  <a16:creationId xmlns:a16="http://schemas.microsoft.com/office/drawing/2014/main" id="{15B6B345-550F-4EC2-A8EA-335A8C43896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2" name="Straight Connector 1171">
              <a:extLst>
                <a:ext uri="{FF2B5EF4-FFF2-40B4-BE49-F238E27FC236}">
                  <a16:creationId xmlns:a16="http://schemas.microsoft.com/office/drawing/2014/main" id="{B822F981-508C-451D-93EB-F89A1B1F76F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3" name="Straight Connector 1172">
              <a:extLst>
                <a:ext uri="{FF2B5EF4-FFF2-40B4-BE49-F238E27FC236}">
                  <a16:creationId xmlns:a16="http://schemas.microsoft.com/office/drawing/2014/main" id="{DFA094EB-50A4-45A9-812A-E00803A9C51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4" name="Oval 1173">
              <a:extLst>
                <a:ext uri="{FF2B5EF4-FFF2-40B4-BE49-F238E27FC236}">
                  <a16:creationId xmlns:a16="http://schemas.microsoft.com/office/drawing/2014/main" id="{84B3CB8E-D71F-40D5-AD0C-AEE3AA26EB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Arc 1174">
              <a:extLst>
                <a:ext uri="{FF2B5EF4-FFF2-40B4-BE49-F238E27FC236}">
                  <a16:creationId xmlns:a16="http://schemas.microsoft.com/office/drawing/2014/main" id="{5DFE408C-C33C-40C8-9252-8A44FEA1A95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6" name="Arc 1175">
              <a:extLst>
                <a:ext uri="{FF2B5EF4-FFF2-40B4-BE49-F238E27FC236}">
                  <a16:creationId xmlns:a16="http://schemas.microsoft.com/office/drawing/2014/main" id="{1BAE446C-9580-47A5-91F7-9A2E5696AC1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7" name="Arc 1176">
              <a:extLst>
                <a:ext uri="{FF2B5EF4-FFF2-40B4-BE49-F238E27FC236}">
                  <a16:creationId xmlns:a16="http://schemas.microsoft.com/office/drawing/2014/main" id="{8ACEB668-1DF9-4382-B661-BADB6B9581C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8" name="Arc 1177">
              <a:extLst>
                <a:ext uri="{FF2B5EF4-FFF2-40B4-BE49-F238E27FC236}">
                  <a16:creationId xmlns:a16="http://schemas.microsoft.com/office/drawing/2014/main" id="{0C21528F-4AC6-44A9-AA4F-351312A2F32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79" name="Straight Connector 1178">
              <a:extLst>
                <a:ext uri="{FF2B5EF4-FFF2-40B4-BE49-F238E27FC236}">
                  <a16:creationId xmlns:a16="http://schemas.microsoft.com/office/drawing/2014/main" id="{58F448A7-DADB-4118-8AAC-3504911BE37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0" name="Straight Connector 1179">
              <a:extLst>
                <a:ext uri="{FF2B5EF4-FFF2-40B4-BE49-F238E27FC236}">
                  <a16:creationId xmlns:a16="http://schemas.microsoft.com/office/drawing/2014/main" id="{92F4688E-EADD-4737-8B80-D743FBB509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a:extLst>
                <a:ext uri="{FF2B5EF4-FFF2-40B4-BE49-F238E27FC236}">
                  <a16:creationId xmlns:a16="http://schemas.microsoft.com/office/drawing/2014/main" id="{C9CC2DAB-85C4-45C9-ABB9-B7298DB4239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2" name="Group 1181">
            <a:extLst>
              <a:ext uri="{FF2B5EF4-FFF2-40B4-BE49-F238E27FC236}">
                <a16:creationId xmlns:a16="http://schemas.microsoft.com/office/drawing/2014/main" id="{7AC51E13-6ECC-4E4F-A46E-62519F674A5A}"/>
              </a:ext>
            </a:extLst>
          </p:cNvPr>
          <p:cNvGrpSpPr/>
          <p:nvPr/>
        </p:nvGrpSpPr>
        <p:grpSpPr>
          <a:xfrm rot="2540802">
            <a:off x="11136549" y="6524625"/>
            <a:ext cx="544580" cy="346135"/>
            <a:chOff x="1459148" y="544749"/>
            <a:chExt cx="7412477" cy="5661498"/>
          </a:xfrm>
        </p:grpSpPr>
        <p:sp>
          <p:nvSpPr>
            <p:cNvPr id="1183" name="Arc 1182">
              <a:extLst>
                <a:ext uri="{FF2B5EF4-FFF2-40B4-BE49-F238E27FC236}">
                  <a16:creationId xmlns:a16="http://schemas.microsoft.com/office/drawing/2014/main" id="{3A0E6F89-10CD-419B-A2CA-0878AE964E3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4" name="Straight Connector 1183">
              <a:extLst>
                <a:ext uri="{FF2B5EF4-FFF2-40B4-BE49-F238E27FC236}">
                  <a16:creationId xmlns:a16="http://schemas.microsoft.com/office/drawing/2014/main" id="{DAB83A91-8996-4430-8E71-D33DDDDE779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5" name="Arc 1184">
              <a:extLst>
                <a:ext uri="{FF2B5EF4-FFF2-40B4-BE49-F238E27FC236}">
                  <a16:creationId xmlns:a16="http://schemas.microsoft.com/office/drawing/2014/main" id="{51FE1C48-2234-485F-8F19-EAB00D5EBA1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6" name="Straight Connector 1185">
              <a:extLst>
                <a:ext uri="{FF2B5EF4-FFF2-40B4-BE49-F238E27FC236}">
                  <a16:creationId xmlns:a16="http://schemas.microsoft.com/office/drawing/2014/main" id="{8F8A9753-693F-4244-B72A-D821D871D630}"/>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87" name="Straight Connector 1186">
              <a:extLst>
                <a:ext uri="{FF2B5EF4-FFF2-40B4-BE49-F238E27FC236}">
                  <a16:creationId xmlns:a16="http://schemas.microsoft.com/office/drawing/2014/main" id="{5625CF8F-1CFE-45FA-B015-A94C9D19E8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88" name="Oval 1187">
              <a:extLst>
                <a:ext uri="{FF2B5EF4-FFF2-40B4-BE49-F238E27FC236}">
                  <a16:creationId xmlns:a16="http://schemas.microsoft.com/office/drawing/2014/main" id="{50D95297-5871-4E40-AFD7-5A3115F6EC6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9" name="Arc 1188">
              <a:extLst>
                <a:ext uri="{FF2B5EF4-FFF2-40B4-BE49-F238E27FC236}">
                  <a16:creationId xmlns:a16="http://schemas.microsoft.com/office/drawing/2014/main" id="{363BBB49-9BF2-4EDE-A07E-C2655DAD4CB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0" name="Arc 1189">
              <a:extLst>
                <a:ext uri="{FF2B5EF4-FFF2-40B4-BE49-F238E27FC236}">
                  <a16:creationId xmlns:a16="http://schemas.microsoft.com/office/drawing/2014/main" id="{89D66C62-6D42-427B-A307-0F2DEC3D557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1" name="Arc 1190">
              <a:extLst>
                <a:ext uri="{FF2B5EF4-FFF2-40B4-BE49-F238E27FC236}">
                  <a16:creationId xmlns:a16="http://schemas.microsoft.com/office/drawing/2014/main" id="{3D67E57A-3879-4C34-A0BD-A30FB78340B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2" name="Arc 1191">
              <a:extLst>
                <a:ext uri="{FF2B5EF4-FFF2-40B4-BE49-F238E27FC236}">
                  <a16:creationId xmlns:a16="http://schemas.microsoft.com/office/drawing/2014/main" id="{46773FC8-2AFA-4931-B018-7600AB9BCEF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3" name="Straight Connector 1192">
              <a:extLst>
                <a:ext uri="{FF2B5EF4-FFF2-40B4-BE49-F238E27FC236}">
                  <a16:creationId xmlns:a16="http://schemas.microsoft.com/office/drawing/2014/main" id="{9116B592-F84C-4F26-B2E6-F1FD989B565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539A2B6C-8A7B-44B4-95C5-FC1A7E7B56A2}"/>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CD27BF6F-2142-4406-92DB-227F0994ECF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6" name="Group 1195">
            <a:extLst>
              <a:ext uri="{FF2B5EF4-FFF2-40B4-BE49-F238E27FC236}">
                <a16:creationId xmlns:a16="http://schemas.microsoft.com/office/drawing/2014/main" id="{1EDF3523-C860-406D-B2A7-5A3E558292EB}"/>
              </a:ext>
            </a:extLst>
          </p:cNvPr>
          <p:cNvGrpSpPr/>
          <p:nvPr/>
        </p:nvGrpSpPr>
        <p:grpSpPr>
          <a:xfrm rot="2540802">
            <a:off x="11450874" y="6524625"/>
            <a:ext cx="544580" cy="346135"/>
            <a:chOff x="1459148" y="544749"/>
            <a:chExt cx="7412477" cy="5661498"/>
          </a:xfrm>
        </p:grpSpPr>
        <p:sp>
          <p:nvSpPr>
            <p:cNvPr id="1197" name="Arc 1196">
              <a:extLst>
                <a:ext uri="{FF2B5EF4-FFF2-40B4-BE49-F238E27FC236}">
                  <a16:creationId xmlns:a16="http://schemas.microsoft.com/office/drawing/2014/main" id="{3B856C25-8BA3-49E9-8B91-3428F99843A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98" name="Straight Connector 1197">
              <a:extLst>
                <a:ext uri="{FF2B5EF4-FFF2-40B4-BE49-F238E27FC236}">
                  <a16:creationId xmlns:a16="http://schemas.microsoft.com/office/drawing/2014/main" id="{B7471A45-D470-41D6-AE95-3CBA16207E0D}"/>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99" name="Arc 1198">
              <a:extLst>
                <a:ext uri="{FF2B5EF4-FFF2-40B4-BE49-F238E27FC236}">
                  <a16:creationId xmlns:a16="http://schemas.microsoft.com/office/drawing/2014/main" id="{D6E51C57-EA58-4302-AB9F-F004E74AD85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0" name="Straight Connector 1199">
              <a:extLst>
                <a:ext uri="{FF2B5EF4-FFF2-40B4-BE49-F238E27FC236}">
                  <a16:creationId xmlns:a16="http://schemas.microsoft.com/office/drawing/2014/main" id="{7B74AD7B-D965-4915-BE5F-067B311943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9E506133-BC9A-43BA-9EA6-4F6B04676F2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2" name="Oval 1201">
              <a:extLst>
                <a:ext uri="{FF2B5EF4-FFF2-40B4-BE49-F238E27FC236}">
                  <a16:creationId xmlns:a16="http://schemas.microsoft.com/office/drawing/2014/main" id="{2F8ED224-50D1-4E58-94BC-7FE7DA1385F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Arc 1202">
              <a:extLst>
                <a:ext uri="{FF2B5EF4-FFF2-40B4-BE49-F238E27FC236}">
                  <a16:creationId xmlns:a16="http://schemas.microsoft.com/office/drawing/2014/main" id="{44A22A43-6FF3-420C-8963-E67B6726529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4" name="Arc 1203">
              <a:extLst>
                <a:ext uri="{FF2B5EF4-FFF2-40B4-BE49-F238E27FC236}">
                  <a16:creationId xmlns:a16="http://schemas.microsoft.com/office/drawing/2014/main" id="{84E3D83D-DA44-4D66-8492-9ABC08227A4F}"/>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5" name="Arc 1204">
              <a:extLst>
                <a:ext uri="{FF2B5EF4-FFF2-40B4-BE49-F238E27FC236}">
                  <a16:creationId xmlns:a16="http://schemas.microsoft.com/office/drawing/2014/main" id="{A6AD3122-3F96-467A-ABAD-1EE8F990FAF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6" name="Arc 1205">
              <a:extLst>
                <a:ext uri="{FF2B5EF4-FFF2-40B4-BE49-F238E27FC236}">
                  <a16:creationId xmlns:a16="http://schemas.microsoft.com/office/drawing/2014/main" id="{A445FFDA-63B4-4C6D-A17F-44232E6A25F7}"/>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07" name="Straight Connector 1206">
              <a:extLst>
                <a:ext uri="{FF2B5EF4-FFF2-40B4-BE49-F238E27FC236}">
                  <a16:creationId xmlns:a16="http://schemas.microsoft.com/office/drawing/2014/main" id="{66006E09-0F22-4353-811E-EC29C6088F7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5CC37090-F031-483F-979B-2772A4E75E8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BFF67183-6192-49B0-AEA9-B7C96236EBC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0" name="Group 1209">
            <a:extLst>
              <a:ext uri="{FF2B5EF4-FFF2-40B4-BE49-F238E27FC236}">
                <a16:creationId xmlns:a16="http://schemas.microsoft.com/office/drawing/2014/main" id="{E2802ABE-84E5-4854-A215-4EA476E122A4}"/>
              </a:ext>
            </a:extLst>
          </p:cNvPr>
          <p:cNvGrpSpPr/>
          <p:nvPr/>
        </p:nvGrpSpPr>
        <p:grpSpPr>
          <a:xfrm rot="2540802">
            <a:off x="11736624" y="6524625"/>
            <a:ext cx="544580" cy="346135"/>
            <a:chOff x="1459148" y="544749"/>
            <a:chExt cx="7412477" cy="5661498"/>
          </a:xfrm>
        </p:grpSpPr>
        <p:sp>
          <p:nvSpPr>
            <p:cNvPr id="1211" name="Arc 1210">
              <a:extLst>
                <a:ext uri="{FF2B5EF4-FFF2-40B4-BE49-F238E27FC236}">
                  <a16:creationId xmlns:a16="http://schemas.microsoft.com/office/drawing/2014/main" id="{B8230D79-8829-4FD3-AD55-29A3757EA3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2" name="Straight Connector 1211">
              <a:extLst>
                <a:ext uri="{FF2B5EF4-FFF2-40B4-BE49-F238E27FC236}">
                  <a16:creationId xmlns:a16="http://schemas.microsoft.com/office/drawing/2014/main" id="{885E1BCF-FD81-4B55-9C53-C06C9CCC497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3" name="Arc 1212">
              <a:extLst>
                <a:ext uri="{FF2B5EF4-FFF2-40B4-BE49-F238E27FC236}">
                  <a16:creationId xmlns:a16="http://schemas.microsoft.com/office/drawing/2014/main" id="{FEEB5413-C545-4CAC-9DF5-971CDCE803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4" name="Straight Connector 1213">
              <a:extLst>
                <a:ext uri="{FF2B5EF4-FFF2-40B4-BE49-F238E27FC236}">
                  <a16:creationId xmlns:a16="http://schemas.microsoft.com/office/drawing/2014/main" id="{86D0C304-2D74-4654-B1D3-F2C9E0CD225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41E857DF-1C5A-4623-8202-3F5C70C1430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6" name="Oval 1215">
              <a:extLst>
                <a:ext uri="{FF2B5EF4-FFF2-40B4-BE49-F238E27FC236}">
                  <a16:creationId xmlns:a16="http://schemas.microsoft.com/office/drawing/2014/main" id="{180CC0D2-64A0-414E-A6B6-2240049AAC4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Arc 1216">
              <a:extLst>
                <a:ext uri="{FF2B5EF4-FFF2-40B4-BE49-F238E27FC236}">
                  <a16:creationId xmlns:a16="http://schemas.microsoft.com/office/drawing/2014/main" id="{71900242-0611-4110-947A-78382930486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18" name="Arc 1217">
              <a:extLst>
                <a:ext uri="{FF2B5EF4-FFF2-40B4-BE49-F238E27FC236}">
                  <a16:creationId xmlns:a16="http://schemas.microsoft.com/office/drawing/2014/main" id="{C8AB952F-201D-4F6E-9B31-83863ACCE65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9" name="Arc 1218">
              <a:extLst>
                <a:ext uri="{FF2B5EF4-FFF2-40B4-BE49-F238E27FC236}">
                  <a16:creationId xmlns:a16="http://schemas.microsoft.com/office/drawing/2014/main" id="{90346678-D1EB-44A5-9A5B-09E6A1CF9C2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0" name="Arc 1219">
              <a:extLst>
                <a:ext uri="{FF2B5EF4-FFF2-40B4-BE49-F238E27FC236}">
                  <a16:creationId xmlns:a16="http://schemas.microsoft.com/office/drawing/2014/main" id="{6DBA4E01-3F91-46CD-9471-4907B86D68A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1" name="Straight Connector 1220">
              <a:extLst>
                <a:ext uri="{FF2B5EF4-FFF2-40B4-BE49-F238E27FC236}">
                  <a16:creationId xmlns:a16="http://schemas.microsoft.com/office/drawing/2014/main" id="{E272EC9F-9FD1-4383-B269-EAE4B934A3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2" name="Straight Connector 1221">
              <a:extLst>
                <a:ext uri="{FF2B5EF4-FFF2-40B4-BE49-F238E27FC236}">
                  <a16:creationId xmlns:a16="http://schemas.microsoft.com/office/drawing/2014/main" id="{DDA0016D-9B86-4B01-A218-DC6BA4D87FB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a:extLst>
                <a:ext uri="{FF2B5EF4-FFF2-40B4-BE49-F238E27FC236}">
                  <a16:creationId xmlns:a16="http://schemas.microsoft.com/office/drawing/2014/main" id="{5852F6E1-B6B5-4B4B-BD95-757C5860503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4" name="Group 1223">
            <a:extLst>
              <a:ext uri="{FF2B5EF4-FFF2-40B4-BE49-F238E27FC236}">
                <a16:creationId xmlns:a16="http://schemas.microsoft.com/office/drawing/2014/main" id="{20F72CD4-25B0-4604-A95D-907D6042B39D}"/>
              </a:ext>
            </a:extLst>
          </p:cNvPr>
          <p:cNvGrpSpPr/>
          <p:nvPr/>
        </p:nvGrpSpPr>
        <p:grpSpPr>
          <a:xfrm rot="2540802">
            <a:off x="-169626" y="314325"/>
            <a:ext cx="544580" cy="346135"/>
            <a:chOff x="1459148" y="544749"/>
            <a:chExt cx="7412477" cy="5661498"/>
          </a:xfrm>
        </p:grpSpPr>
        <p:sp>
          <p:nvSpPr>
            <p:cNvPr id="1225" name="Arc 1224">
              <a:extLst>
                <a:ext uri="{FF2B5EF4-FFF2-40B4-BE49-F238E27FC236}">
                  <a16:creationId xmlns:a16="http://schemas.microsoft.com/office/drawing/2014/main" id="{42A2CE69-584E-44BF-9DEB-37C12812112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6" name="Straight Connector 1225">
              <a:extLst>
                <a:ext uri="{FF2B5EF4-FFF2-40B4-BE49-F238E27FC236}">
                  <a16:creationId xmlns:a16="http://schemas.microsoft.com/office/drawing/2014/main" id="{63CE39FE-C19B-405D-BD20-A7207F8EBD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27" name="Arc 1226">
              <a:extLst>
                <a:ext uri="{FF2B5EF4-FFF2-40B4-BE49-F238E27FC236}">
                  <a16:creationId xmlns:a16="http://schemas.microsoft.com/office/drawing/2014/main" id="{0A2802B2-6BAF-42BE-A758-CC6E81E05E7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28" name="Straight Connector 1227">
              <a:extLst>
                <a:ext uri="{FF2B5EF4-FFF2-40B4-BE49-F238E27FC236}">
                  <a16:creationId xmlns:a16="http://schemas.microsoft.com/office/drawing/2014/main" id="{B7ABB660-E56E-4247-9B4D-B3C4E55E02A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29" name="Straight Connector 1228">
              <a:extLst>
                <a:ext uri="{FF2B5EF4-FFF2-40B4-BE49-F238E27FC236}">
                  <a16:creationId xmlns:a16="http://schemas.microsoft.com/office/drawing/2014/main" id="{715A9A24-4DB8-44FB-B0E3-53F491FC30F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0" name="Oval 1229">
              <a:extLst>
                <a:ext uri="{FF2B5EF4-FFF2-40B4-BE49-F238E27FC236}">
                  <a16:creationId xmlns:a16="http://schemas.microsoft.com/office/drawing/2014/main" id="{313F54F8-5747-48AF-986C-0259EF0D448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Arc 1230">
              <a:extLst>
                <a:ext uri="{FF2B5EF4-FFF2-40B4-BE49-F238E27FC236}">
                  <a16:creationId xmlns:a16="http://schemas.microsoft.com/office/drawing/2014/main" id="{B131252D-4EC5-44F2-824F-9A5A423295B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2" name="Arc 1231">
              <a:extLst>
                <a:ext uri="{FF2B5EF4-FFF2-40B4-BE49-F238E27FC236}">
                  <a16:creationId xmlns:a16="http://schemas.microsoft.com/office/drawing/2014/main" id="{2EDD0CF9-E2C9-42DC-8017-44E308241BF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Arc 1232">
              <a:extLst>
                <a:ext uri="{FF2B5EF4-FFF2-40B4-BE49-F238E27FC236}">
                  <a16:creationId xmlns:a16="http://schemas.microsoft.com/office/drawing/2014/main" id="{5C1CC796-06C8-46FB-84F3-39399BC2EAC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4" name="Arc 1233">
              <a:extLst>
                <a:ext uri="{FF2B5EF4-FFF2-40B4-BE49-F238E27FC236}">
                  <a16:creationId xmlns:a16="http://schemas.microsoft.com/office/drawing/2014/main" id="{EB0DC756-017F-479F-B83D-8F8B4FA2136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5" name="Straight Connector 1234">
              <a:extLst>
                <a:ext uri="{FF2B5EF4-FFF2-40B4-BE49-F238E27FC236}">
                  <a16:creationId xmlns:a16="http://schemas.microsoft.com/office/drawing/2014/main" id="{A0DBDB53-C4E8-492A-AEBA-B37BE3849DB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561BE1FE-7828-4532-8AB8-C198D02BDF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7" name="Straight Connector 1236">
              <a:extLst>
                <a:ext uri="{FF2B5EF4-FFF2-40B4-BE49-F238E27FC236}">
                  <a16:creationId xmlns:a16="http://schemas.microsoft.com/office/drawing/2014/main" id="{B8D2FEE9-110C-4BC1-A96F-FC36658102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38" name="Group 1237">
            <a:extLst>
              <a:ext uri="{FF2B5EF4-FFF2-40B4-BE49-F238E27FC236}">
                <a16:creationId xmlns:a16="http://schemas.microsoft.com/office/drawing/2014/main" id="{9ADD6B02-AEEF-4E40-8143-BD22AC5A546C}"/>
              </a:ext>
            </a:extLst>
          </p:cNvPr>
          <p:cNvGrpSpPr/>
          <p:nvPr/>
        </p:nvGrpSpPr>
        <p:grpSpPr>
          <a:xfrm rot="2540802">
            <a:off x="-169626" y="609600"/>
            <a:ext cx="544580" cy="346135"/>
            <a:chOff x="1459148" y="544749"/>
            <a:chExt cx="7412477" cy="5661498"/>
          </a:xfrm>
        </p:grpSpPr>
        <p:sp>
          <p:nvSpPr>
            <p:cNvPr id="1239" name="Arc 1238">
              <a:extLst>
                <a:ext uri="{FF2B5EF4-FFF2-40B4-BE49-F238E27FC236}">
                  <a16:creationId xmlns:a16="http://schemas.microsoft.com/office/drawing/2014/main" id="{9DA87535-8E7C-414B-B91C-3F3E0FA1559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0" name="Straight Connector 1239">
              <a:extLst>
                <a:ext uri="{FF2B5EF4-FFF2-40B4-BE49-F238E27FC236}">
                  <a16:creationId xmlns:a16="http://schemas.microsoft.com/office/drawing/2014/main" id="{61CDD6EA-D99B-4CBC-A640-254EAEB4EE46}"/>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1" name="Arc 1240">
              <a:extLst>
                <a:ext uri="{FF2B5EF4-FFF2-40B4-BE49-F238E27FC236}">
                  <a16:creationId xmlns:a16="http://schemas.microsoft.com/office/drawing/2014/main" id="{64EFB549-EEC4-4FA8-8906-B66ADDBE05E2}"/>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2" name="Straight Connector 1241">
              <a:extLst>
                <a:ext uri="{FF2B5EF4-FFF2-40B4-BE49-F238E27FC236}">
                  <a16:creationId xmlns:a16="http://schemas.microsoft.com/office/drawing/2014/main" id="{A1A83E40-646C-4049-AFEE-81E0C7BB855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4BB75C81-78B1-4C5E-BCE7-12FEEA83D0D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4" name="Oval 1243">
              <a:extLst>
                <a:ext uri="{FF2B5EF4-FFF2-40B4-BE49-F238E27FC236}">
                  <a16:creationId xmlns:a16="http://schemas.microsoft.com/office/drawing/2014/main" id="{5EA82F88-767E-4605-9210-A22345288F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Arc 1244">
              <a:extLst>
                <a:ext uri="{FF2B5EF4-FFF2-40B4-BE49-F238E27FC236}">
                  <a16:creationId xmlns:a16="http://schemas.microsoft.com/office/drawing/2014/main" id="{48EE807F-FFA3-4DDF-BBD6-1E08DB841FC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6" name="Arc 1245">
              <a:extLst>
                <a:ext uri="{FF2B5EF4-FFF2-40B4-BE49-F238E27FC236}">
                  <a16:creationId xmlns:a16="http://schemas.microsoft.com/office/drawing/2014/main" id="{0561A2F6-29FB-4E35-A7F4-9115FB168AEF}"/>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Arc 1246">
              <a:extLst>
                <a:ext uri="{FF2B5EF4-FFF2-40B4-BE49-F238E27FC236}">
                  <a16:creationId xmlns:a16="http://schemas.microsoft.com/office/drawing/2014/main" id="{687E812E-322C-452E-92DA-EB4E5E8E42C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8" name="Arc 1247">
              <a:extLst>
                <a:ext uri="{FF2B5EF4-FFF2-40B4-BE49-F238E27FC236}">
                  <a16:creationId xmlns:a16="http://schemas.microsoft.com/office/drawing/2014/main" id="{D5462210-5965-4342-966A-CE98254F1B0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49" name="Straight Connector 1248">
              <a:extLst>
                <a:ext uri="{FF2B5EF4-FFF2-40B4-BE49-F238E27FC236}">
                  <a16:creationId xmlns:a16="http://schemas.microsoft.com/office/drawing/2014/main" id="{86B92CA6-FF41-4E26-8935-D0FD13D5032C}"/>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4E383C3A-406F-4DC4-B2D6-B737B2AFBE7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1" name="Straight Connector 1250">
              <a:extLst>
                <a:ext uri="{FF2B5EF4-FFF2-40B4-BE49-F238E27FC236}">
                  <a16:creationId xmlns:a16="http://schemas.microsoft.com/office/drawing/2014/main" id="{7816BD71-B6B4-4B4A-BAF6-12FB0441B2FE}"/>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2" name="Group 1251">
            <a:extLst>
              <a:ext uri="{FF2B5EF4-FFF2-40B4-BE49-F238E27FC236}">
                <a16:creationId xmlns:a16="http://schemas.microsoft.com/office/drawing/2014/main" id="{DD5CFC2D-60EA-4C82-BF66-9FD28B1D8F9E}"/>
              </a:ext>
            </a:extLst>
          </p:cNvPr>
          <p:cNvGrpSpPr/>
          <p:nvPr/>
        </p:nvGrpSpPr>
        <p:grpSpPr>
          <a:xfrm rot="2540802">
            <a:off x="-169626" y="904875"/>
            <a:ext cx="544580" cy="346135"/>
            <a:chOff x="1459148" y="544749"/>
            <a:chExt cx="7412477" cy="5661498"/>
          </a:xfrm>
        </p:grpSpPr>
        <p:sp>
          <p:nvSpPr>
            <p:cNvPr id="1253" name="Arc 1252">
              <a:extLst>
                <a:ext uri="{FF2B5EF4-FFF2-40B4-BE49-F238E27FC236}">
                  <a16:creationId xmlns:a16="http://schemas.microsoft.com/office/drawing/2014/main" id="{ECFBE2AD-6E81-4E7D-B2D6-5872BC8775B8}"/>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4" name="Straight Connector 1253">
              <a:extLst>
                <a:ext uri="{FF2B5EF4-FFF2-40B4-BE49-F238E27FC236}">
                  <a16:creationId xmlns:a16="http://schemas.microsoft.com/office/drawing/2014/main" id="{FE2FA393-D78A-4E7C-BA36-F103048E661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5" name="Arc 1254">
              <a:extLst>
                <a:ext uri="{FF2B5EF4-FFF2-40B4-BE49-F238E27FC236}">
                  <a16:creationId xmlns:a16="http://schemas.microsoft.com/office/drawing/2014/main" id="{F95EC2B9-D449-4783-BF71-39B72BAE647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6" name="Straight Connector 1255">
              <a:extLst>
                <a:ext uri="{FF2B5EF4-FFF2-40B4-BE49-F238E27FC236}">
                  <a16:creationId xmlns:a16="http://schemas.microsoft.com/office/drawing/2014/main" id="{CD31B55A-DD09-424B-9A51-00A57135F54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57" name="Straight Connector 1256">
              <a:extLst>
                <a:ext uri="{FF2B5EF4-FFF2-40B4-BE49-F238E27FC236}">
                  <a16:creationId xmlns:a16="http://schemas.microsoft.com/office/drawing/2014/main" id="{63FFF73B-AD1B-42F3-8443-4CB00CCD843A}"/>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58" name="Oval 1257">
              <a:extLst>
                <a:ext uri="{FF2B5EF4-FFF2-40B4-BE49-F238E27FC236}">
                  <a16:creationId xmlns:a16="http://schemas.microsoft.com/office/drawing/2014/main" id="{C45C06D7-168A-42DA-A12A-5A05D2ED579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 name="Arc 1258">
              <a:extLst>
                <a:ext uri="{FF2B5EF4-FFF2-40B4-BE49-F238E27FC236}">
                  <a16:creationId xmlns:a16="http://schemas.microsoft.com/office/drawing/2014/main" id="{31967647-1547-4624-BAD5-562AB8A24F9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0" name="Arc 1259">
              <a:extLst>
                <a:ext uri="{FF2B5EF4-FFF2-40B4-BE49-F238E27FC236}">
                  <a16:creationId xmlns:a16="http://schemas.microsoft.com/office/drawing/2014/main" id="{1995B71C-02F5-4F61-9F4F-F75221216C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Arc 1260">
              <a:extLst>
                <a:ext uri="{FF2B5EF4-FFF2-40B4-BE49-F238E27FC236}">
                  <a16:creationId xmlns:a16="http://schemas.microsoft.com/office/drawing/2014/main" id="{EAD22126-E569-4E23-882C-78968FAC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2" name="Arc 1261">
              <a:extLst>
                <a:ext uri="{FF2B5EF4-FFF2-40B4-BE49-F238E27FC236}">
                  <a16:creationId xmlns:a16="http://schemas.microsoft.com/office/drawing/2014/main" id="{C6A1F286-3184-4B2E-854B-C220624D9101}"/>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3" name="Straight Connector 1262">
              <a:extLst>
                <a:ext uri="{FF2B5EF4-FFF2-40B4-BE49-F238E27FC236}">
                  <a16:creationId xmlns:a16="http://schemas.microsoft.com/office/drawing/2014/main" id="{26A64E01-655D-473C-B487-EF2B000FD004}"/>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A3E63D33-649A-4CF4-A4BE-F072E90102C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77B46EAC-6B1C-46E6-800F-CAFC2D5E5E8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6" name="Group 1265">
            <a:extLst>
              <a:ext uri="{FF2B5EF4-FFF2-40B4-BE49-F238E27FC236}">
                <a16:creationId xmlns:a16="http://schemas.microsoft.com/office/drawing/2014/main" id="{88EE1916-0F1B-4602-9F68-929E2BE9113E}"/>
              </a:ext>
            </a:extLst>
          </p:cNvPr>
          <p:cNvGrpSpPr/>
          <p:nvPr/>
        </p:nvGrpSpPr>
        <p:grpSpPr>
          <a:xfrm rot="2540802">
            <a:off x="-169626" y="1200150"/>
            <a:ext cx="544580" cy="346135"/>
            <a:chOff x="1459148" y="544749"/>
            <a:chExt cx="7412477" cy="5661498"/>
          </a:xfrm>
        </p:grpSpPr>
        <p:sp>
          <p:nvSpPr>
            <p:cNvPr id="1267" name="Arc 1266">
              <a:extLst>
                <a:ext uri="{FF2B5EF4-FFF2-40B4-BE49-F238E27FC236}">
                  <a16:creationId xmlns:a16="http://schemas.microsoft.com/office/drawing/2014/main" id="{741F9194-D490-4BA8-AEDC-F9EFC12BB64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68" name="Straight Connector 1267">
              <a:extLst>
                <a:ext uri="{FF2B5EF4-FFF2-40B4-BE49-F238E27FC236}">
                  <a16:creationId xmlns:a16="http://schemas.microsoft.com/office/drawing/2014/main" id="{5A4E07B3-8416-4A1A-8D28-E2F638CBB42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69" name="Arc 1268">
              <a:extLst>
                <a:ext uri="{FF2B5EF4-FFF2-40B4-BE49-F238E27FC236}">
                  <a16:creationId xmlns:a16="http://schemas.microsoft.com/office/drawing/2014/main" id="{C83D5CC3-8ECC-4592-93F7-79FE36A27FF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0" name="Straight Connector 1269">
              <a:extLst>
                <a:ext uri="{FF2B5EF4-FFF2-40B4-BE49-F238E27FC236}">
                  <a16:creationId xmlns:a16="http://schemas.microsoft.com/office/drawing/2014/main" id="{ED49A7B5-C6EE-4D1F-B432-A0A83107BDF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CB09109D-C222-4088-A1E1-3FC466F830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2" name="Oval 1271">
              <a:extLst>
                <a:ext uri="{FF2B5EF4-FFF2-40B4-BE49-F238E27FC236}">
                  <a16:creationId xmlns:a16="http://schemas.microsoft.com/office/drawing/2014/main" id="{87325066-5978-4BA3-AB2B-3C5F142E0A67}"/>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3" name="Arc 1272">
              <a:extLst>
                <a:ext uri="{FF2B5EF4-FFF2-40B4-BE49-F238E27FC236}">
                  <a16:creationId xmlns:a16="http://schemas.microsoft.com/office/drawing/2014/main" id="{889E0AEE-DEB9-4CA8-A807-9A790562FB3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4" name="Arc 1273">
              <a:extLst>
                <a:ext uri="{FF2B5EF4-FFF2-40B4-BE49-F238E27FC236}">
                  <a16:creationId xmlns:a16="http://schemas.microsoft.com/office/drawing/2014/main" id="{E38E28D4-A03D-4DB6-B8ED-394391B380A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Arc 1274">
              <a:extLst>
                <a:ext uri="{FF2B5EF4-FFF2-40B4-BE49-F238E27FC236}">
                  <a16:creationId xmlns:a16="http://schemas.microsoft.com/office/drawing/2014/main" id="{918DE037-9AEE-434E-B500-FEA165231FC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6" name="Arc 1275">
              <a:extLst>
                <a:ext uri="{FF2B5EF4-FFF2-40B4-BE49-F238E27FC236}">
                  <a16:creationId xmlns:a16="http://schemas.microsoft.com/office/drawing/2014/main" id="{6FA3C43A-D237-4079-9755-D2D4700A2A1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77" name="Straight Connector 1276">
              <a:extLst>
                <a:ext uri="{FF2B5EF4-FFF2-40B4-BE49-F238E27FC236}">
                  <a16:creationId xmlns:a16="http://schemas.microsoft.com/office/drawing/2014/main" id="{EADAB2C1-83E0-4493-B4AB-09E256C5308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396D206D-CF69-41A3-8123-1B7B9C58692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114E0A94-21E7-4FFF-B5C1-A87266B973B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0" name="Group 1279">
            <a:extLst>
              <a:ext uri="{FF2B5EF4-FFF2-40B4-BE49-F238E27FC236}">
                <a16:creationId xmlns:a16="http://schemas.microsoft.com/office/drawing/2014/main" id="{F498335D-5AB5-4215-827A-3BDACF54DC59}"/>
              </a:ext>
            </a:extLst>
          </p:cNvPr>
          <p:cNvGrpSpPr/>
          <p:nvPr/>
        </p:nvGrpSpPr>
        <p:grpSpPr>
          <a:xfrm rot="2540802">
            <a:off x="-169626" y="1495425"/>
            <a:ext cx="544580" cy="346135"/>
            <a:chOff x="1459148" y="544749"/>
            <a:chExt cx="7412477" cy="5661498"/>
          </a:xfrm>
        </p:grpSpPr>
        <p:sp>
          <p:nvSpPr>
            <p:cNvPr id="1281" name="Arc 1280">
              <a:extLst>
                <a:ext uri="{FF2B5EF4-FFF2-40B4-BE49-F238E27FC236}">
                  <a16:creationId xmlns:a16="http://schemas.microsoft.com/office/drawing/2014/main" id="{6CAB2FA0-19AB-4294-967C-B9F201D683E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2" name="Straight Connector 1281">
              <a:extLst>
                <a:ext uri="{FF2B5EF4-FFF2-40B4-BE49-F238E27FC236}">
                  <a16:creationId xmlns:a16="http://schemas.microsoft.com/office/drawing/2014/main" id="{0C6C6EFD-3864-49E8-889B-56D5939A62D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3" name="Arc 1282">
              <a:extLst>
                <a:ext uri="{FF2B5EF4-FFF2-40B4-BE49-F238E27FC236}">
                  <a16:creationId xmlns:a16="http://schemas.microsoft.com/office/drawing/2014/main" id="{DC753749-6D8B-46E0-8D54-EE8AAB5F5239}"/>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4" name="Straight Connector 1283">
              <a:extLst>
                <a:ext uri="{FF2B5EF4-FFF2-40B4-BE49-F238E27FC236}">
                  <a16:creationId xmlns:a16="http://schemas.microsoft.com/office/drawing/2014/main" id="{824C9EA8-565A-4F24-810A-528C45FCC6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E27F329-DE12-44F5-A28C-D62EB80EFEB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6" name="Oval 1285">
              <a:extLst>
                <a:ext uri="{FF2B5EF4-FFF2-40B4-BE49-F238E27FC236}">
                  <a16:creationId xmlns:a16="http://schemas.microsoft.com/office/drawing/2014/main" id="{EE131350-4DB4-41FB-AA63-F9380FB832F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Arc 1286">
              <a:extLst>
                <a:ext uri="{FF2B5EF4-FFF2-40B4-BE49-F238E27FC236}">
                  <a16:creationId xmlns:a16="http://schemas.microsoft.com/office/drawing/2014/main" id="{91663869-5637-4BB6-B30A-C5626B8A8B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88" name="Arc 1287">
              <a:extLst>
                <a:ext uri="{FF2B5EF4-FFF2-40B4-BE49-F238E27FC236}">
                  <a16:creationId xmlns:a16="http://schemas.microsoft.com/office/drawing/2014/main" id="{CD15D293-DF37-4D7D-A156-BF98B0C2618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Arc 1288">
              <a:extLst>
                <a:ext uri="{FF2B5EF4-FFF2-40B4-BE49-F238E27FC236}">
                  <a16:creationId xmlns:a16="http://schemas.microsoft.com/office/drawing/2014/main" id="{CC02EE95-293E-41D3-A8F9-69F10E29F4FB}"/>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0" name="Arc 1289">
              <a:extLst>
                <a:ext uri="{FF2B5EF4-FFF2-40B4-BE49-F238E27FC236}">
                  <a16:creationId xmlns:a16="http://schemas.microsoft.com/office/drawing/2014/main" id="{19C6DE33-A6B9-4E4E-8B81-E5609D038CD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1" name="Straight Connector 1290">
              <a:extLst>
                <a:ext uri="{FF2B5EF4-FFF2-40B4-BE49-F238E27FC236}">
                  <a16:creationId xmlns:a16="http://schemas.microsoft.com/office/drawing/2014/main" id="{3EAF5641-77A5-4E79-AAD8-57D056AD86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91182C07-47B7-4FE4-B09F-C5D34D30A47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D4588D02-E0D2-44C0-80F1-DA46D7EB8A4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4" name="Group 1293">
            <a:extLst>
              <a:ext uri="{FF2B5EF4-FFF2-40B4-BE49-F238E27FC236}">
                <a16:creationId xmlns:a16="http://schemas.microsoft.com/office/drawing/2014/main" id="{AE5BC3F3-B956-4D99-9E12-7C6341F9400A}"/>
              </a:ext>
            </a:extLst>
          </p:cNvPr>
          <p:cNvGrpSpPr/>
          <p:nvPr/>
        </p:nvGrpSpPr>
        <p:grpSpPr>
          <a:xfrm rot="2540802">
            <a:off x="-169626" y="1790700"/>
            <a:ext cx="544580" cy="346135"/>
            <a:chOff x="1459148" y="544749"/>
            <a:chExt cx="7412477" cy="5661498"/>
          </a:xfrm>
        </p:grpSpPr>
        <p:sp>
          <p:nvSpPr>
            <p:cNvPr id="1295" name="Arc 1294">
              <a:extLst>
                <a:ext uri="{FF2B5EF4-FFF2-40B4-BE49-F238E27FC236}">
                  <a16:creationId xmlns:a16="http://schemas.microsoft.com/office/drawing/2014/main" id="{42B4334D-BE4F-4753-A046-4451EA9E71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6" name="Straight Connector 1295">
              <a:extLst>
                <a:ext uri="{FF2B5EF4-FFF2-40B4-BE49-F238E27FC236}">
                  <a16:creationId xmlns:a16="http://schemas.microsoft.com/office/drawing/2014/main" id="{0EE89927-65A6-4CD4-9996-6D52456BA94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97" name="Arc 1296">
              <a:extLst>
                <a:ext uri="{FF2B5EF4-FFF2-40B4-BE49-F238E27FC236}">
                  <a16:creationId xmlns:a16="http://schemas.microsoft.com/office/drawing/2014/main" id="{7A378C0B-D756-41A7-A804-11A3D274C9D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98" name="Straight Connector 1297">
              <a:extLst>
                <a:ext uri="{FF2B5EF4-FFF2-40B4-BE49-F238E27FC236}">
                  <a16:creationId xmlns:a16="http://schemas.microsoft.com/office/drawing/2014/main" id="{2CCBF299-4E46-461D-9E3A-A84D7DF773E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8110F107-890D-4848-8479-DCCDCC58261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0" name="Oval 1299">
              <a:extLst>
                <a:ext uri="{FF2B5EF4-FFF2-40B4-BE49-F238E27FC236}">
                  <a16:creationId xmlns:a16="http://schemas.microsoft.com/office/drawing/2014/main" id="{8AC3F8E0-7383-43A1-8AD9-4A53A8588F2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Arc 1300">
              <a:extLst>
                <a:ext uri="{FF2B5EF4-FFF2-40B4-BE49-F238E27FC236}">
                  <a16:creationId xmlns:a16="http://schemas.microsoft.com/office/drawing/2014/main" id="{44698BB2-B8FD-4181-B4BA-8C8CBFE4BA9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2" name="Arc 1301">
              <a:extLst>
                <a:ext uri="{FF2B5EF4-FFF2-40B4-BE49-F238E27FC236}">
                  <a16:creationId xmlns:a16="http://schemas.microsoft.com/office/drawing/2014/main" id="{50DA62CA-FCFD-432E-9BD3-6B21A4F66E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Arc 1302">
              <a:extLst>
                <a:ext uri="{FF2B5EF4-FFF2-40B4-BE49-F238E27FC236}">
                  <a16:creationId xmlns:a16="http://schemas.microsoft.com/office/drawing/2014/main" id="{211AECEF-1F81-42E1-90DC-A00F1680396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4" name="Arc 1303">
              <a:extLst>
                <a:ext uri="{FF2B5EF4-FFF2-40B4-BE49-F238E27FC236}">
                  <a16:creationId xmlns:a16="http://schemas.microsoft.com/office/drawing/2014/main" id="{23C4A3B6-B11C-480E-8087-E5F68290E82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5" name="Straight Connector 1304">
              <a:extLst>
                <a:ext uri="{FF2B5EF4-FFF2-40B4-BE49-F238E27FC236}">
                  <a16:creationId xmlns:a16="http://schemas.microsoft.com/office/drawing/2014/main" id="{746D695E-4A2F-478F-9950-4A6B0CEBB9D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A576AD-8FD8-42F6-A577-5521ADBD4D7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DF377EB-E17E-4155-B5C1-B36C851292B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a:extLst>
              <a:ext uri="{FF2B5EF4-FFF2-40B4-BE49-F238E27FC236}">
                <a16:creationId xmlns:a16="http://schemas.microsoft.com/office/drawing/2014/main" id="{D3845778-D2AF-4FB4-99CA-98B121D88931}"/>
              </a:ext>
            </a:extLst>
          </p:cNvPr>
          <p:cNvGrpSpPr/>
          <p:nvPr/>
        </p:nvGrpSpPr>
        <p:grpSpPr>
          <a:xfrm rot="2540802">
            <a:off x="-169626" y="2085975"/>
            <a:ext cx="544580" cy="346135"/>
            <a:chOff x="1459148" y="544749"/>
            <a:chExt cx="7412477" cy="5661498"/>
          </a:xfrm>
        </p:grpSpPr>
        <p:sp>
          <p:nvSpPr>
            <p:cNvPr id="1309" name="Arc 1308">
              <a:extLst>
                <a:ext uri="{FF2B5EF4-FFF2-40B4-BE49-F238E27FC236}">
                  <a16:creationId xmlns:a16="http://schemas.microsoft.com/office/drawing/2014/main" id="{25CD81A4-A0EA-4915-9CD4-3CE5CE1923A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0" name="Straight Connector 1309">
              <a:extLst>
                <a:ext uri="{FF2B5EF4-FFF2-40B4-BE49-F238E27FC236}">
                  <a16:creationId xmlns:a16="http://schemas.microsoft.com/office/drawing/2014/main" id="{A0680F8B-D348-4610-9CCA-59B31F4B245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1" name="Arc 1310">
              <a:extLst>
                <a:ext uri="{FF2B5EF4-FFF2-40B4-BE49-F238E27FC236}">
                  <a16:creationId xmlns:a16="http://schemas.microsoft.com/office/drawing/2014/main" id="{A8839587-522A-481C-AB13-D9637E3D72E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2" name="Straight Connector 1311">
              <a:extLst>
                <a:ext uri="{FF2B5EF4-FFF2-40B4-BE49-F238E27FC236}">
                  <a16:creationId xmlns:a16="http://schemas.microsoft.com/office/drawing/2014/main" id="{6B813386-A912-4165-943A-F7FEC4BD7C1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3" name="Straight Connector 1312">
              <a:extLst>
                <a:ext uri="{FF2B5EF4-FFF2-40B4-BE49-F238E27FC236}">
                  <a16:creationId xmlns:a16="http://schemas.microsoft.com/office/drawing/2014/main" id="{F75FD80D-FCCB-4CF7-8072-281680B07A7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4" name="Oval 1313">
              <a:extLst>
                <a:ext uri="{FF2B5EF4-FFF2-40B4-BE49-F238E27FC236}">
                  <a16:creationId xmlns:a16="http://schemas.microsoft.com/office/drawing/2014/main" id="{F6969877-022F-43DA-9104-E8C720D564E5}"/>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Arc 1314">
              <a:extLst>
                <a:ext uri="{FF2B5EF4-FFF2-40B4-BE49-F238E27FC236}">
                  <a16:creationId xmlns:a16="http://schemas.microsoft.com/office/drawing/2014/main" id="{58F74BCB-F476-4F59-B145-4B61FA80BC5D}"/>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6" name="Arc 1315">
              <a:extLst>
                <a:ext uri="{FF2B5EF4-FFF2-40B4-BE49-F238E27FC236}">
                  <a16:creationId xmlns:a16="http://schemas.microsoft.com/office/drawing/2014/main" id="{232DC5E2-9F3A-41FE-8B19-F6FB678812D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Arc 1316">
              <a:extLst>
                <a:ext uri="{FF2B5EF4-FFF2-40B4-BE49-F238E27FC236}">
                  <a16:creationId xmlns:a16="http://schemas.microsoft.com/office/drawing/2014/main" id="{9BFF8B0E-DCFD-4FE8-8F1C-B12A478E57C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8" name="Arc 1317">
              <a:extLst>
                <a:ext uri="{FF2B5EF4-FFF2-40B4-BE49-F238E27FC236}">
                  <a16:creationId xmlns:a16="http://schemas.microsoft.com/office/drawing/2014/main" id="{57A9285A-93D9-4DE3-B2BD-7D53624158E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19" name="Straight Connector 1318">
              <a:extLst>
                <a:ext uri="{FF2B5EF4-FFF2-40B4-BE49-F238E27FC236}">
                  <a16:creationId xmlns:a16="http://schemas.microsoft.com/office/drawing/2014/main" id="{F20E2BB7-BDE1-4D23-9EFC-30B9541AAC7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400E8D4B-BE74-4710-86A9-A0B047D99C1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94ECC354-EC59-4DE5-80CD-81A9DD54765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2" name="Group 1321">
            <a:extLst>
              <a:ext uri="{FF2B5EF4-FFF2-40B4-BE49-F238E27FC236}">
                <a16:creationId xmlns:a16="http://schemas.microsoft.com/office/drawing/2014/main" id="{5F48D5CC-490E-4C91-AF89-E2572652AB12}"/>
              </a:ext>
            </a:extLst>
          </p:cNvPr>
          <p:cNvGrpSpPr/>
          <p:nvPr/>
        </p:nvGrpSpPr>
        <p:grpSpPr>
          <a:xfrm rot="2540802">
            <a:off x="-169626" y="2381250"/>
            <a:ext cx="544580" cy="346135"/>
            <a:chOff x="1459148" y="544749"/>
            <a:chExt cx="7412477" cy="5661498"/>
          </a:xfrm>
        </p:grpSpPr>
        <p:sp>
          <p:nvSpPr>
            <p:cNvPr id="1323" name="Arc 1322">
              <a:extLst>
                <a:ext uri="{FF2B5EF4-FFF2-40B4-BE49-F238E27FC236}">
                  <a16:creationId xmlns:a16="http://schemas.microsoft.com/office/drawing/2014/main" id="{EECAD1B2-F3CB-455C-9956-92795215A4F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4" name="Straight Connector 1323">
              <a:extLst>
                <a:ext uri="{FF2B5EF4-FFF2-40B4-BE49-F238E27FC236}">
                  <a16:creationId xmlns:a16="http://schemas.microsoft.com/office/drawing/2014/main" id="{92C21CED-443C-493F-9BEB-AE3F11E9E20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5" name="Arc 1324">
              <a:extLst>
                <a:ext uri="{FF2B5EF4-FFF2-40B4-BE49-F238E27FC236}">
                  <a16:creationId xmlns:a16="http://schemas.microsoft.com/office/drawing/2014/main" id="{AE5657A8-8FD6-4302-999A-F03F0C903D95}"/>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6" name="Straight Connector 1325">
              <a:extLst>
                <a:ext uri="{FF2B5EF4-FFF2-40B4-BE49-F238E27FC236}">
                  <a16:creationId xmlns:a16="http://schemas.microsoft.com/office/drawing/2014/main" id="{0404695B-4BEF-41BD-8C38-451C6F3859F3}"/>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CB778D0E-C123-4E60-B9B8-478CC2614C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28" name="Oval 1327">
              <a:extLst>
                <a:ext uri="{FF2B5EF4-FFF2-40B4-BE49-F238E27FC236}">
                  <a16:creationId xmlns:a16="http://schemas.microsoft.com/office/drawing/2014/main" id="{8E6D511D-E73E-4243-ACB6-7C053D9378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9" name="Arc 1328">
              <a:extLst>
                <a:ext uri="{FF2B5EF4-FFF2-40B4-BE49-F238E27FC236}">
                  <a16:creationId xmlns:a16="http://schemas.microsoft.com/office/drawing/2014/main" id="{48B0FA59-3FA9-44B4-A908-6795D1B1573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0" name="Arc 1329">
              <a:extLst>
                <a:ext uri="{FF2B5EF4-FFF2-40B4-BE49-F238E27FC236}">
                  <a16:creationId xmlns:a16="http://schemas.microsoft.com/office/drawing/2014/main" id="{5084E696-46C6-4D9E-B24E-D4AEEE9B51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Arc 1330">
              <a:extLst>
                <a:ext uri="{FF2B5EF4-FFF2-40B4-BE49-F238E27FC236}">
                  <a16:creationId xmlns:a16="http://schemas.microsoft.com/office/drawing/2014/main" id="{02B374A9-3DBA-4C6D-9CFD-2471AE3FC7C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2" name="Arc 1331">
              <a:extLst>
                <a:ext uri="{FF2B5EF4-FFF2-40B4-BE49-F238E27FC236}">
                  <a16:creationId xmlns:a16="http://schemas.microsoft.com/office/drawing/2014/main" id="{4DD620F4-4447-4808-A5AD-8E75333026E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3" name="Straight Connector 1332">
              <a:extLst>
                <a:ext uri="{FF2B5EF4-FFF2-40B4-BE49-F238E27FC236}">
                  <a16:creationId xmlns:a16="http://schemas.microsoft.com/office/drawing/2014/main" id="{3E171C2D-D06F-4C00-A531-2C80B2E9BE8F}"/>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905270F1-DEFB-4D67-A3AA-D6B38534E13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81F4E37-60FA-471D-94D3-D0AC2284C835}"/>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6" name="Group 1335">
            <a:extLst>
              <a:ext uri="{FF2B5EF4-FFF2-40B4-BE49-F238E27FC236}">
                <a16:creationId xmlns:a16="http://schemas.microsoft.com/office/drawing/2014/main" id="{65EDD83D-FB7C-45A2-A08A-283906CAFCA5}"/>
              </a:ext>
            </a:extLst>
          </p:cNvPr>
          <p:cNvGrpSpPr/>
          <p:nvPr/>
        </p:nvGrpSpPr>
        <p:grpSpPr>
          <a:xfrm rot="2540802">
            <a:off x="-169626" y="2676525"/>
            <a:ext cx="544580" cy="346135"/>
            <a:chOff x="1459148" y="544749"/>
            <a:chExt cx="7412477" cy="5661498"/>
          </a:xfrm>
        </p:grpSpPr>
        <p:sp>
          <p:nvSpPr>
            <p:cNvPr id="1337" name="Arc 1336">
              <a:extLst>
                <a:ext uri="{FF2B5EF4-FFF2-40B4-BE49-F238E27FC236}">
                  <a16:creationId xmlns:a16="http://schemas.microsoft.com/office/drawing/2014/main" id="{0F298537-C8DB-474A-A2AC-6D593612D05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38" name="Straight Connector 1337">
              <a:extLst>
                <a:ext uri="{FF2B5EF4-FFF2-40B4-BE49-F238E27FC236}">
                  <a16:creationId xmlns:a16="http://schemas.microsoft.com/office/drawing/2014/main" id="{C7D386C0-1301-4A94-845F-58CDB90CD17C}"/>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39" name="Arc 1338">
              <a:extLst>
                <a:ext uri="{FF2B5EF4-FFF2-40B4-BE49-F238E27FC236}">
                  <a16:creationId xmlns:a16="http://schemas.microsoft.com/office/drawing/2014/main" id="{DE0CFED5-5F72-4142-ABB1-0DCB05D07EC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0" name="Straight Connector 1339">
              <a:extLst>
                <a:ext uri="{FF2B5EF4-FFF2-40B4-BE49-F238E27FC236}">
                  <a16:creationId xmlns:a16="http://schemas.microsoft.com/office/drawing/2014/main" id="{55D61012-95F1-4CEF-B17D-CCE7F574A200}"/>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A67193AB-73E0-4FA7-A0AD-0DA6F0FD95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2" name="Oval 1341">
              <a:extLst>
                <a:ext uri="{FF2B5EF4-FFF2-40B4-BE49-F238E27FC236}">
                  <a16:creationId xmlns:a16="http://schemas.microsoft.com/office/drawing/2014/main" id="{92820330-6A2F-478A-8F76-5072D6E3C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3" name="Arc 1342">
              <a:extLst>
                <a:ext uri="{FF2B5EF4-FFF2-40B4-BE49-F238E27FC236}">
                  <a16:creationId xmlns:a16="http://schemas.microsoft.com/office/drawing/2014/main" id="{F172FD39-9D09-48A8-B51C-E544452424D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4" name="Arc 1343">
              <a:extLst>
                <a:ext uri="{FF2B5EF4-FFF2-40B4-BE49-F238E27FC236}">
                  <a16:creationId xmlns:a16="http://schemas.microsoft.com/office/drawing/2014/main" id="{FAB350CD-111D-475B-97FF-4012399C01F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Arc 1344">
              <a:extLst>
                <a:ext uri="{FF2B5EF4-FFF2-40B4-BE49-F238E27FC236}">
                  <a16:creationId xmlns:a16="http://schemas.microsoft.com/office/drawing/2014/main" id="{53875808-DFAD-4502-A93D-048000B77F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6" name="Arc 1345">
              <a:extLst>
                <a:ext uri="{FF2B5EF4-FFF2-40B4-BE49-F238E27FC236}">
                  <a16:creationId xmlns:a16="http://schemas.microsoft.com/office/drawing/2014/main" id="{14D87958-3C40-42C7-9C34-14163BE8D9C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47" name="Straight Connector 1346">
              <a:extLst>
                <a:ext uri="{FF2B5EF4-FFF2-40B4-BE49-F238E27FC236}">
                  <a16:creationId xmlns:a16="http://schemas.microsoft.com/office/drawing/2014/main" id="{365FF335-2996-4913-9E1F-79E8B37D62D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8" name="Straight Connector 1347">
              <a:extLst>
                <a:ext uri="{FF2B5EF4-FFF2-40B4-BE49-F238E27FC236}">
                  <a16:creationId xmlns:a16="http://schemas.microsoft.com/office/drawing/2014/main" id="{FAA5CDB3-7A05-4BC5-BC07-E994F2745A0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a:extLst>
                <a:ext uri="{FF2B5EF4-FFF2-40B4-BE49-F238E27FC236}">
                  <a16:creationId xmlns:a16="http://schemas.microsoft.com/office/drawing/2014/main" id="{823452AB-1E5E-42FF-88ED-2D9CBF77A7A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0" name="Group 1349">
            <a:extLst>
              <a:ext uri="{FF2B5EF4-FFF2-40B4-BE49-F238E27FC236}">
                <a16:creationId xmlns:a16="http://schemas.microsoft.com/office/drawing/2014/main" id="{6ADF1A61-5E9A-467E-B6F2-B9D8BF0B0809}"/>
              </a:ext>
            </a:extLst>
          </p:cNvPr>
          <p:cNvGrpSpPr/>
          <p:nvPr/>
        </p:nvGrpSpPr>
        <p:grpSpPr>
          <a:xfrm rot="2540802">
            <a:off x="-169626" y="2971800"/>
            <a:ext cx="544580" cy="346135"/>
            <a:chOff x="1459148" y="544749"/>
            <a:chExt cx="7412477" cy="5661498"/>
          </a:xfrm>
        </p:grpSpPr>
        <p:sp>
          <p:nvSpPr>
            <p:cNvPr id="1351" name="Arc 1350">
              <a:extLst>
                <a:ext uri="{FF2B5EF4-FFF2-40B4-BE49-F238E27FC236}">
                  <a16:creationId xmlns:a16="http://schemas.microsoft.com/office/drawing/2014/main" id="{9666D513-0A0C-4DC8-8A13-388EFF96665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2" name="Straight Connector 1351">
              <a:extLst>
                <a:ext uri="{FF2B5EF4-FFF2-40B4-BE49-F238E27FC236}">
                  <a16:creationId xmlns:a16="http://schemas.microsoft.com/office/drawing/2014/main" id="{B5788C3F-B6B6-48D2-B468-3E9B4BF99C6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3" name="Arc 1352">
              <a:extLst>
                <a:ext uri="{FF2B5EF4-FFF2-40B4-BE49-F238E27FC236}">
                  <a16:creationId xmlns:a16="http://schemas.microsoft.com/office/drawing/2014/main" id="{6C976451-FEBE-443A-ADAE-6E954204CA11}"/>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4" name="Straight Connector 1353">
              <a:extLst>
                <a:ext uri="{FF2B5EF4-FFF2-40B4-BE49-F238E27FC236}">
                  <a16:creationId xmlns:a16="http://schemas.microsoft.com/office/drawing/2014/main" id="{EA766789-9A5D-47EF-AA69-CC27905FE3EF}"/>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5" name="Straight Connector 1354">
              <a:extLst>
                <a:ext uri="{FF2B5EF4-FFF2-40B4-BE49-F238E27FC236}">
                  <a16:creationId xmlns:a16="http://schemas.microsoft.com/office/drawing/2014/main" id="{F639F02B-3C39-4B75-9F09-2F6B10D5C8A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6" name="Oval 1355">
              <a:extLst>
                <a:ext uri="{FF2B5EF4-FFF2-40B4-BE49-F238E27FC236}">
                  <a16:creationId xmlns:a16="http://schemas.microsoft.com/office/drawing/2014/main" id="{32350666-0095-4BDA-A207-E083AE47A04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7" name="Arc 1356">
              <a:extLst>
                <a:ext uri="{FF2B5EF4-FFF2-40B4-BE49-F238E27FC236}">
                  <a16:creationId xmlns:a16="http://schemas.microsoft.com/office/drawing/2014/main" id="{E5FF31C9-0D1D-41B1-A7A8-1242BE0BA0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8" name="Arc 1357">
              <a:extLst>
                <a:ext uri="{FF2B5EF4-FFF2-40B4-BE49-F238E27FC236}">
                  <a16:creationId xmlns:a16="http://schemas.microsoft.com/office/drawing/2014/main" id="{38218F9C-29CB-4AA9-86EB-0C17D6E782B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Arc 1358">
              <a:extLst>
                <a:ext uri="{FF2B5EF4-FFF2-40B4-BE49-F238E27FC236}">
                  <a16:creationId xmlns:a16="http://schemas.microsoft.com/office/drawing/2014/main" id="{AD4B853C-2612-40BD-B9A8-C0E7BE3A919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0" name="Arc 1359">
              <a:extLst>
                <a:ext uri="{FF2B5EF4-FFF2-40B4-BE49-F238E27FC236}">
                  <a16:creationId xmlns:a16="http://schemas.microsoft.com/office/drawing/2014/main" id="{11E07D57-CCEE-46A1-80D6-2D7186E4230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1" name="Straight Connector 1360">
              <a:extLst>
                <a:ext uri="{FF2B5EF4-FFF2-40B4-BE49-F238E27FC236}">
                  <a16:creationId xmlns:a16="http://schemas.microsoft.com/office/drawing/2014/main" id="{64FF2CD5-A63E-4F01-AF1F-FC24B1A5E2A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2" name="Straight Connector 1361">
              <a:extLst>
                <a:ext uri="{FF2B5EF4-FFF2-40B4-BE49-F238E27FC236}">
                  <a16:creationId xmlns:a16="http://schemas.microsoft.com/office/drawing/2014/main" id="{F3A1D1E3-4DE7-462A-9BF7-4F52CCF42CEE}"/>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3" name="Straight Connector 1362">
              <a:extLst>
                <a:ext uri="{FF2B5EF4-FFF2-40B4-BE49-F238E27FC236}">
                  <a16:creationId xmlns:a16="http://schemas.microsoft.com/office/drawing/2014/main" id="{C1A8F9D1-CE75-4442-A098-171FB3ADDEBF}"/>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4" name="Group 1363">
            <a:extLst>
              <a:ext uri="{FF2B5EF4-FFF2-40B4-BE49-F238E27FC236}">
                <a16:creationId xmlns:a16="http://schemas.microsoft.com/office/drawing/2014/main" id="{E77255F6-8DE7-48A8-8873-6400B8E7F0E7}"/>
              </a:ext>
            </a:extLst>
          </p:cNvPr>
          <p:cNvGrpSpPr/>
          <p:nvPr/>
        </p:nvGrpSpPr>
        <p:grpSpPr>
          <a:xfrm rot="2540802">
            <a:off x="-169626" y="3267075"/>
            <a:ext cx="544580" cy="346135"/>
            <a:chOff x="1459148" y="544749"/>
            <a:chExt cx="7412477" cy="5661498"/>
          </a:xfrm>
        </p:grpSpPr>
        <p:sp>
          <p:nvSpPr>
            <p:cNvPr id="1365" name="Arc 1364">
              <a:extLst>
                <a:ext uri="{FF2B5EF4-FFF2-40B4-BE49-F238E27FC236}">
                  <a16:creationId xmlns:a16="http://schemas.microsoft.com/office/drawing/2014/main" id="{7D661CCD-2364-4766-89FE-8DE99AB1BF67}"/>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6" name="Straight Connector 1365">
              <a:extLst>
                <a:ext uri="{FF2B5EF4-FFF2-40B4-BE49-F238E27FC236}">
                  <a16:creationId xmlns:a16="http://schemas.microsoft.com/office/drawing/2014/main" id="{07676CEC-9B2B-4F00-A334-34362402888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67" name="Arc 1366">
              <a:extLst>
                <a:ext uri="{FF2B5EF4-FFF2-40B4-BE49-F238E27FC236}">
                  <a16:creationId xmlns:a16="http://schemas.microsoft.com/office/drawing/2014/main" id="{4D1A2211-9BF4-471B-B066-9F8F69F472A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68" name="Straight Connector 1367">
              <a:extLst>
                <a:ext uri="{FF2B5EF4-FFF2-40B4-BE49-F238E27FC236}">
                  <a16:creationId xmlns:a16="http://schemas.microsoft.com/office/drawing/2014/main" id="{2905FEA0-5408-42E2-93C3-CDBA06981FE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69" name="Straight Connector 1368">
              <a:extLst>
                <a:ext uri="{FF2B5EF4-FFF2-40B4-BE49-F238E27FC236}">
                  <a16:creationId xmlns:a16="http://schemas.microsoft.com/office/drawing/2014/main" id="{5782B2B7-1304-4463-8787-ED047E4B701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0" name="Oval 1369">
              <a:extLst>
                <a:ext uri="{FF2B5EF4-FFF2-40B4-BE49-F238E27FC236}">
                  <a16:creationId xmlns:a16="http://schemas.microsoft.com/office/drawing/2014/main" id="{6DA8112B-7C9E-46D4-A17C-BC568B7E8E2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1" name="Arc 1370">
              <a:extLst>
                <a:ext uri="{FF2B5EF4-FFF2-40B4-BE49-F238E27FC236}">
                  <a16:creationId xmlns:a16="http://schemas.microsoft.com/office/drawing/2014/main" id="{CB533B63-486C-4686-95E7-C407EE17BE7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2" name="Arc 1371">
              <a:extLst>
                <a:ext uri="{FF2B5EF4-FFF2-40B4-BE49-F238E27FC236}">
                  <a16:creationId xmlns:a16="http://schemas.microsoft.com/office/drawing/2014/main" id="{15A9C9EA-040D-42EA-A615-6E5A55A86F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Arc 1372">
              <a:extLst>
                <a:ext uri="{FF2B5EF4-FFF2-40B4-BE49-F238E27FC236}">
                  <a16:creationId xmlns:a16="http://schemas.microsoft.com/office/drawing/2014/main" id="{FE8ADFE3-383B-49FF-91FA-4BAC9477A7E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4" name="Arc 1373">
              <a:extLst>
                <a:ext uri="{FF2B5EF4-FFF2-40B4-BE49-F238E27FC236}">
                  <a16:creationId xmlns:a16="http://schemas.microsoft.com/office/drawing/2014/main" id="{B1D200D2-B50E-4BE3-85C4-ED9C882EE38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5" name="Straight Connector 1374">
              <a:extLst>
                <a:ext uri="{FF2B5EF4-FFF2-40B4-BE49-F238E27FC236}">
                  <a16:creationId xmlns:a16="http://schemas.microsoft.com/office/drawing/2014/main" id="{C146508E-8D3C-48D0-AD6F-1F4F5996A98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a:extLst>
                <a:ext uri="{FF2B5EF4-FFF2-40B4-BE49-F238E27FC236}">
                  <a16:creationId xmlns:a16="http://schemas.microsoft.com/office/drawing/2014/main" id="{92BC922E-19D7-4D0E-9B2D-ED5E76B47FA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C7FC3993-0DC0-491F-8BEC-935CC3F79FB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9B77106B-7A9B-4398-B810-DAE286285CE7}"/>
              </a:ext>
            </a:extLst>
          </p:cNvPr>
          <p:cNvGrpSpPr/>
          <p:nvPr/>
        </p:nvGrpSpPr>
        <p:grpSpPr>
          <a:xfrm rot="2540802">
            <a:off x="-169626" y="3562350"/>
            <a:ext cx="544580" cy="346135"/>
            <a:chOff x="1459148" y="544749"/>
            <a:chExt cx="7412477" cy="5661498"/>
          </a:xfrm>
        </p:grpSpPr>
        <p:sp>
          <p:nvSpPr>
            <p:cNvPr id="1379" name="Arc 1378">
              <a:extLst>
                <a:ext uri="{FF2B5EF4-FFF2-40B4-BE49-F238E27FC236}">
                  <a16:creationId xmlns:a16="http://schemas.microsoft.com/office/drawing/2014/main" id="{2BFAB96C-114E-4F64-A37D-C3F7DEA7F7F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0" name="Straight Connector 1379">
              <a:extLst>
                <a:ext uri="{FF2B5EF4-FFF2-40B4-BE49-F238E27FC236}">
                  <a16:creationId xmlns:a16="http://schemas.microsoft.com/office/drawing/2014/main" id="{8F493C76-986C-43E2-B882-F2C42999082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1" name="Arc 1380">
              <a:extLst>
                <a:ext uri="{FF2B5EF4-FFF2-40B4-BE49-F238E27FC236}">
                  <a16:creationId xmlns:a16="http://schemas.microsoft.com/office/drawing/2014/main" id="{76369615-7D55-4A27-AD06-E337F38EB11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2" name="Straight Connector 1381">
              <a:extLst>
                <a:ext uri="{FF2B5EF4-FFF2-40B4-BE49-F238E27FC236}">
                  <a16:creationId xmlns:a16="http://schemas.microsoft.com/office/drawing/2014/main" id="{9939C522-7813-4A12-8613-43BB7166623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98449535-C63C-4930-9B15-8EC717C0C00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4" name="Oval 1383">
              <a:extLst>
                <a:ext uri="{FF2B5EF4-FFF2-40B4-BE49-F238E27FC236}">
                  <a16:creationId xmlns:a16="http://schemas.microsoft.com/office/drawing/2014/main" id="{19479003-F849-4721-9236-7FE6A2D7051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5" name="Arc 1384">
              <a:extLst>
                <a:ext uri="{FF2B5EF4-FFF2-40B4-BE49-F238E27FC236}">
                  <a16:creationId xmlns:a16="http://schemas.microsoft.com/office/drawing/2014/main" id="{BE376900-0CF6-4963-BC98-44B7D95205C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6" name="Arc 1385">
              <a:extLst>
                <a:ext uri="{FF2B5EF4-FFF2-40B4-BE49-F238E27FC236}">
                  <a16:creationId xmlns:a16="http://schemas.microsoft.com/office/drawing/2014/main" id="{B566F48F-FFF2-4B54-A529-FE4ABDE3C245}"/>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Arc 1386">
              <a:extLst>
                <a:ext uri="{FF2B5EF4-FFF2-40B4-BE49-F238E27FC236}">
                  <a16:creationId xmlns:a16="http://schemas.microsoft.com/office/drawing/2014/main" id="{AC6DBF09-CC1F-4FE2-9591-92070DFEB9E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8" name="Arc 1387">
              <a:extLst>
                <a:ext uri="{FF2B5EF4-FFF2-40B4-BE49-F238E27FC236}">
                  <a16:creationId xmlns:a16="http://schemas.microsoft.com/office/drawing/2014/main" id="{512B5ACB-02C0-4E4C-BDE8-8BD31DBEABB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89" name="Straight Connector 1388">
              <a:extLst>
                <a:ext uri="{FF2B5EF4-FFF2-40B4-BE49-F238E27FC236}">
                  <a16:creationId xmlns:a16="http://schemas.microsoft.com/office/drawing/2014/main" id="{DC41587D-17CC-4594-A9D6-6B7CE7DDA96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0" name="Straight Connector 1389">
              <a:extLst>
                <a:ext uri="{FF2B5EF4-FFF2-40B4-BE49-F238E27FC236}">
                  <a16:creationId xmlns:a16="http://schemas.microsoft.com/office/drawing/2014/main" id="{C6C8F69C-A39A-4432-9E81-AE20D70241D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80EE8178-1C68-4880-B0B4-4D2C834D3018}"/>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2" name="Group 1391">
            <a:extLst>
              <a:ext uri="{FF2B5EF4-FFF2-40B4-BE49-F238E27FC236}">
                <a16:creationId xmlns:a16="http://schemas.microsoft.com/office/drawing/2014/main" id="{D9042A34-C613-4941-8A88-46462260512D}"/>
              </a:ext>
            </a:extLst>
          </p:cNvPr>
          <p:cNvGrpSpPr/>
          <p:nvPr/>
        </p:nvGrpSpPr>
        <p:grpSpPr>
          <a:xfrm rot="2540802">
            <a:off x="-169626" y="3857625"/>
            <a:ext cx="544580" cy="346135"/>
            <a:chOff x="1459148" y="544749"/>
            <a:chExt cx="7412477" cy="5661498"/>
          </a:xfrm>
        </p:grpSpPr>
        <p:sp>
          <p:nvSpPr>
            <p:cNvPr id="1393" name="Arc 1392">
              <a:extLst>
                <a:ext uri="{FF2B5EF4-FFF2-40B4-BE49-F238E27FC236}">
                  <a16:creationId xmlns:a16="http://schemas.microsoft.com/office/drawing/2014/main" id="{3EDBA9D5-B780-41C5-ACB3-075F2E4B6DD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4" name="Straight Connector 1393">
              <a:extLst>
                <a:ext uri="{FF2B5EF4-FFF2-40B4-BE49-F238E27FC236}">
                  <a16:creationId xmlns:a16="http://schemas.microsoft.com/office/drawing/2014/main" id="{10E71B3D-1BAA-4C9B-AB50-3C7B18340E5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5" name="Arc 1394">
              <a:extLst>
                <a:ext uri="{FF2B5EF4-FFF2-40B4-BE49-F238E27FC236}">
                  <a16:creationId xmlns:a16="http://schemas.microsoft.com/office/drawing/2014/main" id="{83CFA132-02BF-42CC-AD5A-AEF172935D6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6" name="Straight Connector 1395">
              <a:extLst>
                <a:ext uri="{FF2B5EF4-FFF2-40B4-BE49-F238E27FC236}">
                  <a16:creationId xmlns:a16="http://schemas.microsoft.com/office/drawing/2014/main" id="{26490418-4CC8-43C6-B56F-942D98CBA6A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B36C2E3F-8E33-4108-9F0D-5BB8C8B0382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98" name="Oval 1397">
              <a:extLst>
                <a:ext uri="{FF2B5EF4-FFF2-40B4-BE49-F238E27FC236}">
                  <a16:creationId xmlns:a16="http://schemas.microsoft.com/office/drawing/2014/main" id="{87AA5C8A-5872-4688-B50E-75D3E9E80FB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Arc 1398">
              <a:extLst>
                <a:ext uri="{FF2B5EF4-FFF2-40B4-BE49-F238E27FC236}">
                  <a16:creationId xmlns:a16="http://schemas.microsoft.com/office/drawing/2014/main" id="{7698BE78-044B-4454-91FB-C9C7F6A588E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0" name="Arc 1399">
              <a:extLst>
                <a:ext uri="{FF2B5EF4-FFF2-40B4-BE49-F238E27FC236}">
                  <a16:creationId xmlns:a16="http://schemas.microsoft.com/office/drawing/2014/main" id="{CF83A213-F918-49A2-9385-D6CA983EA88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Arc 1400">
              <a:extLst>
                <a:ext uri="{FF2B5EF4-FFF2-40B4-BE49-F238E27FC236}">
                  <a16:creationId xmlns:a16="http://schemas.microsoft.com/office/drawing/2014/main" id="{4A3D8999-0D20-4000-8791-CA52DAC534F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2" name="Arc 1401">
              <a:extLst>
                <a:ext uri="{FF2B5EF4-FFF2-40B4-BE49-F238E27FC236}">
                  <a16:creationId xmlns:a16="http://schemas.microsoft.com/office/drawing/2014/main" id="{3D9409C4-8ED0-4BF9-84D7-1EC34AFCD4C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3" name="Straight Connector 1402">
              <a:extLst>
                <a:ext uri="{FF2B5EF4-FFF2-40B4-BE49-F238E27FC236}">
                  <a16:creationId xmlns:a16="http://schemas.microsoft.com/office/drawing/2014/main" id="{00875334-8BF7-44E3-989B-822738EACB2E}"/>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C3B603D0-9405-4C6D-B29F-3FF27EE71BE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2812F99F-5D1E-4505-A381-E7766484553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6" name="Group 1405">
            <a:extLst>
              <a:ext uri="{FF2B5EF4-FFF2-40B4-BE49-F238E27FC236}">
                <a16:creationId xmlns:a16="http://schemas.microsoft.com/office/drawing/2014/main" id="{94B8DA96-9D51-4E3F-8D0C-5EC1F3CE2593}"/>
              </a:ext>
            </a:extLst>
          </p:cNvPr>
          <p:cNvGrpSpPr/>
          <p:nvPr/>
        </p:nvGrpSpPr>
        <p:grpSpPr>
          <a:xfrm rot="2540802">
            <a:off x="-169626" y="4152900"/>
            <a:ext cx="544580" cy="346135"/>
            <a:chOff x="1459148" y="544749"/>
            <a:chExt cx="7412477" cy="5661498"/>
          </a:xfrm>
        </p:grpSpPr>
        <p:sp>
          <p:nvSpPr>
            <p:cNvPr id="1407" name="Arc 1406">
              <a:extLst>
                <a:ext uri="{FF2B5EF4-FFF2-40B4-BE49-F238E27FC236}">
                  <a16:creationId xmlns:a16="http://schemas.microsoft.com/office/drawing/2014/main" id="{29EB59C0-3FF2-42E8-9CE6-467617696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08" name="Straight Connector 1407">
              <a:extLst>
                <a:ext uri="{FF2B5EF4-FFF2-40B4-BE49-F238E27FC236}">
                  <a16:creationId xmlns:a16="http://schemas.microsoft.com/office/drawing/2014/main" id="{454B782B-C456-4939-A49D-8EC12500CD5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09" name="Arc 1408">
              <a:extLst>
                <a:ext uri="{FF2B5EF4-FFF2-40B4-BE49-F238E27FC236}">
                  <a16:creationId xmlns:a16="http://schemas.microsoft.com/office/drawing/2014/main" id="{592509D8-2038-4CCC-B557-B1EB5461098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0" name="Straight Connector 1409">
              <a:extLst>
                <a:ext uri="{FF2B5EF4-FFF2-40B4-BE49-F238E27FC236}">
                  <a16:creationId xmlns:a16="http://schemas.microsoft.com/office/drawing/2014/main" id="{A74B097D-A959-4EB7-876A-6BBFE74DAC7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72DE14D6-9325-4025-9138-1E16976A920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2" name="Oval 1411">
              <a:extLst>
                <a:ext uri="{FF2B5EF4-FFF2-40B4-BE49-F238E27FC236}">
                  <a16:creationId xmlns:a16="http://schemas.microsoft.com/office/drawing/2014/main" id="{51B28166-D1DE-4FAE-8ACA-583CCDB37858}"/>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Arc 1412">
              <a:extLst>
                <a:ext uri="{FF2B5EF4-FFF2-40B4-BE49-F238E27FC236}">
                  <a16:creationId xmlns:a16="http://schemas.microsoft.com/office/drawing/2014/main" id="{CEE1C4AC-316E-44DB-AC5E-B4FA9A0FC6B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4" name="Arc 1413">
              <a:extLst>
                <a:ext uri="{FF2B5EF4-FFF2-40B4-BE49-F238E27FC236}">
                  <a16:creationId xmlns:a16="http://schemas.microsoft.com/office/drawing/2014/main" id="{A06BBE66-AC6F-4C5F-BE7C-E3DB86B6EAA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Arc 1414">
              <a:extLst>
                <a:ext uri="{FF2B5EF4-FFF2-40B4-BE49-F238E27FC236}">
                  <a16:creationId xmlns:a16="http://schemas.microsoft.com/office/drawing/2014/main" id="{70EE622C-52C0-455E-BC37-FEA599BC364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6" name="Arc 1415">
              <a:extLst>
                <a:ext uri="{FF2B5EF4-FFF2-40B4-BE49-F238E27FC236}">
                  <a16:creationId xmlns:a16="http://schemas.microsoft.com/office/drawing/2014/main" id="{140A2CF5-1671-435D-9405-6BCE1D0EB64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17" name="Straight Connector 1416">
              <a:extLst>
                <a:ext uri="{FF2B5EF4-FFF2-40B4-BE49-F238E27FC236}">
                  <a16:creationId xmlns:a16="http://schemas.microsoft.com/office/drawing/2014/main" id="{0B6A7C58-18FF-45E0-87F9-7771B8FB580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a:extLst>
                <a:ext uri="{FF2B5EF4-FFF2-40B4-BE49-F238E27FC236}">
                  <a16:creationId xmlns:a16="http://schemas.microsoft.com/office/drawing/2014/main" id="{62FFA528-C986-402C-99AC-4206F57B908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19" name="Straight Connector 1418">
              <a:extLst>
                <a:ext uri="{FF2B5EF4-FFF2-40B4-BE49-F238E27FC236}">
                  <a16:creationId xmlns:a16="http://schemas.microsoft.com/office/drawing/2014/main" id="{2E2CB085-385F-4368-AF21-F92634A1CDD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0" name="Group 1419">
            <a:extLst>
              <a:ext uri="{FF2B5EF4-FFF2-40B4-BE49-F238E27FC236}">
                <a16:creationId xmlns:a16="http://schemas.microsoft.com/office/drawing/2014/main" id="{B8674488-AB9F-4DA1-9C44-CB9FCB0359AE}"/>
              </a:ext>
            </a:extLst>
          </p:cNvPr>
          <p:cNvGrpSpPr/>
          <p:nvPr/>
        </p:nvGrpSpPr>
        <p:grpSpPr>
          <a:xfrm rot="2540802">
            <a:off x="-169626" y="4448175"/>
            <a:ext cx="544580" cy="346135"/>
            <a:chOff x="1459148" y="544749"/>
            <a:chExt cx="7412477" cy="5661498"/>
          </a:xfrm>
        </p:grpSpPr>
        <p:sp>
          <p:nvSpPr>
            <p:cNvPr id="1421" name="Arc 1420">
              <a:extLst>
                <a:ext uri="{FF2B5EF4-FFF2-40B4-BE49-F238E27FC236}">
                  <a16:creationId xmlns:a16="http://schemas.microsoft.com/office/drawing/2014/main" id="{DF72F130-55E2-47B2-AD1C-AD8FDE3ABCC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2" name="Straight Connector 1421">
              <a:extLst>
                <a:ext uri="{FF2B5EF4-FFF2-40B4-BE49-F238E27FC236}">
                  <a16:creationId xmlns:a16="http://schemas.microsoft.com/office/drawing/2014/main" id="{F575F08F-B4AA-4D76-A253-67F213EAACE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3" name="Arc 1422">
              <a:extLst>
                <a:ext uri="{FF2B5EF4-FFF2-40B4-BE49-F238E27FC236}">
                  <a16:creationId xmlns:a16="http://schemas.microsoft.com/office/drawing/2014/main" id="{F6721A46-CA15-4E60-B22A-68C1F94C1AB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4" name="Straight Connector 1423">
              <a:extLst>
                <a:ext uri="{FF2B5EF4-FFF2-40B4-BE49-F238E27FC236}">
                  <a16:creationId xmlns:a16="http://schemas.microsoft.com/office/drawing/2014/main" id="{9A628EE7-E9F1-4681-80EE-2A19511A0100}"/>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5" name="Straight Connector 1424">
              <a:extLst>
                <a:ext uri="{FF2B5EF4-FFF2-40B4-BE49-F238E27FC236}">
                  <a16:creationId xmlns:a16="http://schemas.microsoft.com/office/drawing/2014/main" id="{C290E634-FB8B-41FA-AFD3-C49BED123077}"/>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6" name="Oval 1425">
              <a:extLst>
                <a:ext uri="{FF2B5EF4-FFF2-40B4-BE49-F238E27FC236}">
                  <a16:creationId xmlns:a16="http://schemas.microsoft.com/office/drawing/2014/main" id="{309B33BB-35B2-4C01-B827-8F0AE1CDB8A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7" name="Arc 1426">
              <a:extLst>
                <a:ext uri="{FF2B5EF4-FFF2-40B4-BE49-F238E27FC236}">
                  <a16:creationId xmlns:a16="http://schemas.microsoft.com/office/drawing/2014/main" id="{D9669E21-0F1B-48DA-A170-2EC154AE661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28" name="Arc 1427">
              <a:extLst>
                <a:ext uri="{FF2B5EF4-FFF2-40B4-BE49-F238E27FC236}">
                  <a16:creationId xmlns:a16="http://schemas.microsoft.com/office/drawing/2014/main" id="{FDD191DD-ECB1-48AD-A799-52917365737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Arc 1428">
              <a:extLst>
                <a:ext uri="{FF2B5EF4-FFF2-40B4-BE49-F238E27FC236}">
                  <a16:creationId xmlns:a16="http://schemas.microsoft.com/office/drawing/2014/main" id="{DF343025-E903-49BA-8A7D-C66177F023A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0" name="Arc 1429">
              <a:extLst>
                <a:ext uri="{FF2B5EF4-FFF2-40B4-BE49-F238E27FC236}">
                  <a16:creationId xmlns:a16="http://schemas.microsoft.com/office/drawing/2014/main" id="{6D860B5A-9D52-40BA-8D7B-F11BB4F1698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1" name="Straight Connector 1430">
              <a:extLst>
                <a:ext uri="{FF2B5EF4-FFF2-40B4-BE49-F238E27FC236}">
                  <a16:creationId xmlns:a16="http://schemas.microsoft.com/office/drawing/2014/main" id="{FA3AEB30-C83E-48C6-9484-1BCDA9E50DF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0C4A3BD0-A844-4295-8929-CF7B956922C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a:extLst>
                <a:ext uri="{FF2B5EF4-FFF2-40B4-BE49-F238E27FC236}">
                  <a16:creationId xmlns:a16="http://schemas.microsoft.com/office/drawing/2014/main" id="{33518851-EF96-4CAD-B374-73E18050A8B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4" name="Group 1433">
            <a:extLst>
              <a:ext uri="{FF2B5EF4-FFF2-40B4-BE49-F238E27FC236}">
                <a16:creationId xmlns:a16="http://schemas.microsoft.com/office/drawing/2014/main" id="{1B738EFE-DD6F-41AA-A82B-2EB778AF8204}"/>
              </a:ext>
            </a:extLst>
          </p:cNvPr>
          <p:cNvGrpSpPr/>
          <p:nvPr/>
        </p:nvGrpSpPr>
        <p:grpSpPr>
          <a:xfrm rot="2540802">
            <a:off x="-169626" y="4743450"/>
            <a:ext cx="544580" cy="346135"/>
            <a:chOff x="1459148" y="544749"/>
            <a:chExt cx="7412477" cy="5661498"/>
          </a:xfrm>
        </p:grpSpPr>
        <p:sp>
          <p:nvSpPr>
            <p:cNvPr id="1435" name="Arc 1434">
              <a:extLst>
                <a:ext uri="{FF2B5EF4-FFF2-40B4-BE49-F238E27FC236}">
                  <a16:creationId xmlns:a16="http://schemas.microsoft.com/office/drawing/2014/main" id="{E019DFF5-4B18-4424-A973-1041924DEEE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6" name="Straight Connector 1435">
              <a:extLst>
                <a:ext uri="{FF2B5EF4-FFF2-40B4-BE49-F238E27FC236}">
                  <a16:creationId xmlns:a16="http://schemas.microsoft.com/office/drawing/2014/main" id="{835DCF54-043A-4C49-8A37-BB2C6E58972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37" name="Arc 1436">
              <a:extLst>
                <a:ext uri="{FF2B5EF4-FFF2-40B4-BE49-F238E27FC236}">
                  <a16:creationId xmlns:a16="http://schemas.microsoft.com/office/drawing/2014/main" id="{F4FDC621-83C6-4AB0-99A1-F0BB85DDF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38" name="Straight Connector 1437">
              <a:extLst>
                <a:ext uri="{FF2B5EF4-FFF2-40B4-BE49-F238E27FC236}">
                  <a16:creationId xmlns:a16="http://schemas.microsoft.com/office/drawing/2014/main" id="{ACBEF7F1-5B0B-48A8-BB21-962ACB4E465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39" name="Straight Connector 1438">
              <a:extLst>
                <a:ext uri="{FF2B5EF4-FFF2-40B4-BE49-F238E27FC236}">
                  <a16:creationId xmlns:a16="http://schemas.microsoft.com/office/drawing/2014/main" id="{CE6B47A3-D88D-4088-90ED-D0124CAC187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0" name="Oval 1439">
              <a:extLst>
                <a:ext uri="{FF2B5EF4-FFF2-40B4-BE49-F238E27FC236}">
                  <a16:creationId xmlns:a16="http://schemas.microsoft.com/office/drawing/2014/main" id="{848F5576-1F43-408B-9C9F-C58CDDC03A0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Arc 1440">
              <a:extLst>
                <a:ext uri="{FF2B5EF4-FFF2-40B4-BE49-F238E27FC236}">
                  <a16:creationId xmlns:a16="http://schemas.microsoft.com/office/drawing/2014/main" id="{BDB25254-70F7-4C69-A0D7-DC5B83B3A20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2" name="Arc 1441">
              <a:extLst>
                <a:ext uri="{FF2B5EF4-FFF2-40B4-BE49-F238E27FC236}">
                  <a16:creationId xmlns:a16="http://schemas.microsoft.com/office/drawing/2014/main" id="{03FE48B0-685D-4587-9ACC-27DE73B527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Arc 1442">
              <a:extLst>
                <a:ext uri="{FF2B5EF4-FFF2-40B4-BE49-F238E27FC236}">
                  <a16:creationId xmlns:a16="http://schemas.microsoft.com/office/drawing/2014/main" id="{E3DC1FC3-55F5-4576-995D-83CF9E6C029D}"/>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4" name="Arc 1443">
              <a:extLst>
                <a:ext uri="{FF2B5EF4-FFF2-40B4-BE49-F238E27FC236}">
                  <a16:creationId xmlns:a16="http://schemas.microsoft.com/office/drawing/2014/main" id="{A8CFF378-C2EC-4C07-BFB9-5925FC9646D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5" name="Straight Connector 1444">
              <a:extLst>
                <a:ext uri="{FF2B5EF4-FFF2-40B4-BE49-F238E27FC236}">
                  <a16:creationId xmlns:a16="http://schemas.microsoft.com/office/drawing/2014/main" id="{44927B3A-54C0-4F28-BCD5-CE47DB195AB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C917907D-468C-4DC1-8ED9-369AABD706D9}"/>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7" name="Straight Connector 1446">
              <a:extLst>
                <a:ext uri="{FF2B5EF4-FFF2-40B4-BE49-F238E27FC236}">
                  <a16:creationId xmlns:a16="http://schemas.microsoft.com/office/drawing/2014/main" id="{96D76FDC-DBC6-49A6-A5C0-9191E5BF99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48" name="Group 1447">
            <a:extLst>
              <a:ext uri="{FF2B5EF4-FFF2-40B4-BE49-F238E27FC236}">
                <a16:creationId xmlns:a16="http://schemas.microsoft.com/office/drawing/2014/main" id="{F60584E6-C2FE-404C-B227-083E9A5DC6F5}"/>
              </a:ext>
            </a:extLst>
          </p:cNvPr>
          <p:cNvGrpSpPr/>
          <p:nvPr/>
        </p:nvGrpSpPr>
        <p:grpSpPr>
          <a:xfrm rot="2540802">
            <a:off x="-169626" y="5038725"/>
            <a:ext cx="544580" cy="346135"/>
            <a:chOff x="1459148" y="544749"/>
            <a:chExt cx="7412477" cy="5661498"/>
          </a:xfrm>
        </p:grpSpPr>
        <p:sp>
          <p:nvSpPr>
            <p:cNvPr id="1449" name="Arc 1448">
              <a:extLst>
                <a:ext uri="{FF2B5EF4-FFF2-40B4-BE49-F238E27FC236}">
                  <a16:creationId xmlns:a16="http://schemas.microsoft.com/office/drawing/2014/main" id="{25B1CF94-4BA7-49B9-8BE2-B65F7E776F4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0" name="Straight Connector 1449">
              <a:extLst>
                <a:ext uri="{FF2B5EF4-FFF2-40B4-BE49-F238E27FC236}">
                  <a16:creationId xmlns:a16="http://schemas.microsoft.com/office/drawing/2014/main" id="{9879434E-3E9E-4284-8FBC-A9948673A64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451" name="Arc 1450">
              <a:extLst>
                <a:ext uri="{FF2B5EF4-FFF2-40B4-BE49-F238E27FC236}">
                  <a16:creationId xmlns:a16="http://schemas.microsoft.com/office/drawing/2014/main" id="{75A0BA7A-05A5-4BDA-9771-DF8F18E117A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2" name="Straight Connector 1451">
              <a:extLst>
                <a:ext uri="{FF2B5EF4-FFF2-40B4-BE49-F238E27FC236}">
                  <a16:creationId xmlns:a16="http://schemas.microsoft.com/office/drawing/2014/main" id="{3AC82EB4-2248-46BC-A12B-0DF593032EE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D69CA01B-5585-4FD5-AF6F-DA6EEF07D25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454" name="Oval 1453">
              <a:extLst>
                <a:ext uri="{FF2B5EF4-FFF2-40B4-BE49-F238E27FC236}">
                  <a16:creationId xmlns:a16="http://schemas.microsoft.com/office/drawing/2014/main" id="{5E339136-1BB2-4B0B-BBE7-C9F3A90744B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Arc 1454">
              <a:extLst>
                <a:ext uri="{FF2B5EF4-FFF2-40B4-BE49-F238E27FC236}">
                  <a16:creationId xmlns:a16="http://schemas.microsoft.com/office/drawing/2014/main" id="{3723A4FA-58F1-4C66-99DC-8A87102D6FF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6" name="Arc 1455">
              <a:extLst>
                <a:ext uri="{FF2B5EF4-FFF2-40B4-BE49-F238E27FC236}">
                  <a16:creationId xmlns:a16="http://schemas.microsoft.com/office/drawing/2014/main" id="{06890665-641B-4A55-B046-8A9750BFF8D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Arc 1456">
              <a:extLst>
                <a:ext uri="{FF2B5EF4-FFF2-40B4-BE49-F238E27FC236}">
                  <a16:creationId xmlns:a16="http://schemas.microsoft.com/office/drawing/2014/main" id="{2912817B-020C-4C6E-B104-2F56D6236B57}"/>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8" name="Arc 1457">
              <a:extLst>
                <a:ext uri="{FF2B5EF4-FFF2-40B4-BE49-F238E27FC236}">
                  <a16:creationId xmlns:a16="http://schemas.microsoft.com/office/drawing/2014/main" id="{611F702C-F114-45AA-B03D-CFD45A3BD59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59" name="Straight Connector 1458">
              <a:extLst>
                <a:ext uri="{FF2B5EF4-FFF2-40B4-BE49-F238E27FC236}">
                  <a16:creationId xmlns:a16="http://schemas.microsoft.com/office/drawing/2014/main" id="{591A086C-FF98-4A9D-A8C0-A2CA62EBF35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DB08304-F267-4276-9C57-B834EA92BC9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F675CBDA-7184-419A-9AE3-2322763DC95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462" name="Group 1461">
            <a:extLst>
              <a:ext uri="{FF2B5EF4-FFF2-40B4-BE49-F238E27FC236}">
                <a16:creationId xmlns:a16="http://schemas.microsoft.com/office/drawing/2014/main" id="{31D48EA1-D09A-449D-B3EC-9AF23C881CDD}"/>
              </a:ext>
            </a:extLst>
          </p:cNvPr>
          <p:cNvGrpSpPr/>
          <p:nvPr/>
        </p:nvGrpSpPr>
        <p:grpSpPr>
          <a:xfrm rot="2540802">
            <a:off x="-169626" y="5334000"/>
            <a:ext cx="544580" cy="346135"/>
            <a:chOff x="1459148" y="544749"/>
            <a:chExt cx="7412477" cy="5661498"/>
          </a:xfrm>
        </p:grpSpPr>
        <p:sp>
          <p:nvSpPr>
            <p:cNvPr id="1463" name="Arc 1462">
              <a:extLst>
                <a:ext uri="{FF2B5EF4-FFF2-40B4-BE49-F238E27FC236}">
                  <a16:creationId xmlns:a16="http://schemas.microsoft.com/office/drawing/2014/main" id="{58367880-12DC-44A7-949A-09860C811AFD}"/>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4" name="Straight Connector 1463">
              <a:extLst>
                <a:ext uri="{FF2B5EF4-FFF2-40B4-BE49-F238E27FC236}">
                  <a16:creationId xmlns:a16="http://schemas.microsoft.com/office/drawing/2014/main" id="{E3B6F8F2-DBC4-474E-8397-CE18B1B0844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65" name="Arc 1464">
              <a:extLst>
                <a:ext uri="{FF2B5EF4-FFF2-40B4-BE49-F238E27FC236}">
                  <a16:creationId xmlns:a16="http://schemas.microsoft.com/office/drawing/2014/main" id="{D31C84C6-35FA-4319-A684-6D9BAEE4E25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6" name="Straight Connector 1465">
              <a:extLst>
                <a:ext uri="{FF2B5EF4-FFF2-40B4-BE49-F238E27FC236}">
                  <a16:creationId xmlns:a16="http://schemas.microsoft.com/office/drawing/2014/main" id="{EE88F8D0-7A40-48D3-9905-FFB4B18F94F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3971DC27-CCBE-44F1-AEFD-D7E1DC20A4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68" name="Oval 1467">
              <a:extLst>
                <a:ext uri="{FF2B5EF4-FFF2-40B4-BE49-F238E27FC236}">
                  <a16:creationId xmlns:a16="http://schemas.microsoft.com/office/drawing/2014/main" id="{89ED4492-11C3-4EAD-BACD-44CF717EBE3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Arc 1468">
              <a:extLst>
                <a:ext uri="{FF2B5EF4-FFF2-40B4-BE49-F238E27FC236}">
                  <a16:creationId xmlns:a16="http://schemas.microsoft.com/office/drawing/2014/main" id="{66E95E6F-6576-456B-95D3-23335870C646}"/>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0" name="Arc 1469">
              <a:extLst>
                <a:ext uri="{FF2B5EF4-FFF2-40B4-BE49-F238E27FC236}">
                  <a16:creationId xmlns:a16="http://schemas.microsoft.com/office/drawing/2014/main" id="{E3849FFC-DC38-4ACF-AAE5-66B87A552D6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Arc 1470">
              <a:extLst>
                <a:ext uri="{FF2B5EF4-FFF2-40B4-BE49-F238E27FC236}">
                  <a16:creationId xmlns:a16="http://schemas.microsoft.com/office/drawing/2014/main" id="{DF88ACC9-FFE4-49CA-B8FD-BEF177FB21D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2" name="Arc 1471">
              <a:extLst>
                <a:ext uri="{FF2B5EF4-FFF2-40B4-BE49-F238E27FC236}">
                  <a16:creationId xmlns:a16="http://schemas.microsoft.com/office/drawing/2014/main" id="{1E7839FA-3757-4D1D-9C1D-4BFFA30505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3" name="Straight Connector 1472">
              <a:extLst>
                <a:ext uri="{FF2B5EF4-FFF2-40B4-BE49-F238E27FC236}">
                  <a16:creationId xmlns:a16="http://schemas.microsoft.com/office/drawing/2014/main" id="{534FBE54-0F4A-4951-86C5-BCBFE53CD13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4" name="Straight Connector 1473">
              <a:extLst>
                <a:ext uri="{FF2B5EF4-FFF2-40B4-BE49-F238E27FC236}">
                  <a16:creationId xmlns:a16="http://schemas.microsoft.com/office/drawing/2014/main" id="{C2055FE6-D529-43E6-AB53-5DE77238851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611811D-D187-42B9-9A94-463C34F4853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76" name="Group 1475">
            <a:extLst>
              <a:ext uri="{FF2B5EF4-FFF2-40B4-BE49-F238E27FC236}">
                <a16:creationId xmlns:a16="http://schemas.microsoft.com/office/drawing/2014/main" id="{5A72FED8-8046-43DE-8E4D-A2A967B3E1B6}"/>
              </a:ext>
            </a:extLst>
          </p:cNvPr>
          <p:cNvGrpSpPr/>
          <p:nvPr/>
        </p:nvGrpSpPr>
        <p:grpSpPr>
          <a:xfrm rot="2540802">
            <a:off x="-169626" y="5629275"/>
            <a:ext cx="544580" cy="346135"/>
            <a:chOff x="1459148" y="544749"/>
            <a:chExt cx="7412477" cy="5661498"/>
          </a:xfrm>
        </p:grpSpPr>
        <p:sp>
          <p:nvSpPr>
            <p:cNvPr id="1477" name="Arc 1476">
              <a:extLst>
                <a:ext uri="{FF2B5EF4-FFF2-40B4-BE49-F238E27FC236}">
                  <a16:creationId xmlns:a16="http://schemas.microsoft.com/office/drawing/2014/main" id="{53BEF8D8-EFEF-4FAA-8892-D97B6348D56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78" name="Straight Connector 1477">
              <a:extLst>
                <a:ext uri="{FF2B5EF4-FFF2-40B4-BE49-F238E27FC236}">
                  <a16:creationId xmlns:a16="http://schemas.microsoft.com/office/drawing/2014/main" id="{996388B0-9633-4CBA-89BE-C868B1EDD06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79" name="Arc 1478">
              <a:extLst>
                <a:ext uri="{FF2B5EF4-FFF2-40B4-BE49-F238E27FC236}">
                  <a16:creationId xmlns:a16="http://schemas.microsoft.com/office/drawing/2014/main" id="{C0725B6C-332A-4BFC-9C69-5A3347F4C98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0" name="Straight Connector 1479">
              <a:extLst>
                <a:ext uri="{FF2B5EF4-FFF2-40B4-BE49-F238E27FC236}">
                  <a16:creationId xmlns:a16="http://schemas.microsoft.com/office/drawing/2014/main" id="{E612B03E-DB9D-4500-8C64-7486F7A52C9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1" name="Straight Connector 1480">
              <a:extLst>
                <a:ext uri="{FF2B5EF4-FFF2-40B4-BE49-F238E27FC236}">
                  <a16:creationId xmlns:a16="http://schemas.microsoft.com/office/drawing/2014/main" id="{59330DDB-2504-4ACE-B16A-BB630F8CC4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2" name="Oval 1481">
              <a:extLst>
                <a:ext uri="{FF2B5EF4-FFF2-40B4-BE49-F238E27FC236}">
                  <a16:creationId xmlns:a16="http://schemas.microsoft.com/office/drawing/2014/main" id="{E969AC4B-AA27-45BA-AE31-246F5E0EBA8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3" name="Arc 1482">
              <a:extLst>
                <a:ext uri="{FF2B5EF4-FFF2-40B4-BE49-F238E27FC236}">
                  <a16:creationId xmlns:a16="http://schemas.microsoft.com/office/drawing/2014/main" id="{6227EE2B-7036-4473-8D9D-302925E9584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4" name="Arc 1483">
              <a:extLst>
                <a:ext uri="{FF2B5EF4-FFF2-40B4-BE49-F238E27FC236}">
                  <a16:creationId xmlns:a16="http://schemas.microsoft.com/office/drawing/2014/main" id="{E161A122-79E6-48B6-91D1-0449262BBCE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Arc 1484">
              <a:extLst>
                <a:ext uri="{FF2B5EF4-FFF2-40B4-BE49-F238E27FC236}">
                  <a16:creationId xmlns:a16="http://schemas.microsoft.com/office/drawing/2014/main" id="{C9467AAE-69E9-4C29-9AC6-A2A575B5866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6" name="Arc 1485">
              <a:extLst>
                <a:ext uri="{FF2B5EF4-FFF2-40B4-BE49-F238E27FC236}">
                  <a16:creationId xmlns:a16="http://schemas.microsoft.com/office/drawing/2014/main" id="{9F87F951-D563-428C-A11E-B9AB9F5F2DB9}"/>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87" name="Straight Connector 1486">
              <a:extLst>
                <a:ext uri="{FF2B5EF4-FFF2-40B4-BE49-F238E27FC236}">
                  <a16:creationId xmlns:a16="http://schemas.microsoft.com/office/drawing/2014/main" id="{5828476A-8B9E-4C7E-BA35-6176E749E30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8" name="Straight Connector 1487">
              <a:extLst>
                <a:ext uri="{FF2B5EF4-FFF2-40B4-BE49-F238E27FC236}">
                  <a16:creationId xmlns:a16="http://schemas.microsoft.com/office/drawing/2014/main" id="{615684FC-F782-4D8D-935F-2C9001F120F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89" name="Straight Connector 1488">
              <a:extLst>
                <a:ext uri="{FF2B5EF4-FFF2-40B4-BE49-F238E27FC236}">
                  <a16:creationId xmlns:a16="http://schemas.microsoft.com/office/drawing/2014/main" id="{FE1C25F7-9A52-4BC6-B5BE-703E541A97F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0" name="Group 1489">
            <a:extLst>
              <a:ext uri="{FF2B5EF4-FFF2-40B4-BE49-F238E27FC236}">
                <a16:creationId xmlns:a16="http://schemas.microsoft.com/office/drawing/2014/main" id="{A5B0F61F-E3DE-44CD-99FC-2B13AE0331F3}"/>
              </a:ext>
            </a:extLst>
          </p:cNvPr>
          <p:cNvGrpSpPr/>
          <p:nvPr/>
        </p:nvGrpSpPr>
        <p:grpSpPr>
          <a:xfrm rot="2540802">
            <a:off x="-169626" y="5924550"/>
            <a:ext cx="544580" cy="346135"/>
            <a:chOff x="1459148" y="544749"/>
            <a:chExt cx="7412477" cy="5661498"/>
          </a:xfrm>
        </p:grpSpPr>
        <p:sp>
          <p:nvSpPr>
            <p:cNvPr id="1491" name="Arc 1490">
              <a:extLst>
                <a:ext uri="{FF2B5EF4-FFF2-40B4-BE49-F238E27FC236}">
                  <a16:creationId xmlns:a16="http://schemas.microsoft.com/office/drawing/2014/main" id="{66BA5C71-8BEB-4776-90D7-DF1CA023B6F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2" name="Straight Connector 1491">
              <a:extLst>
                <a:ext uri="{FF2B5EF4-FFF2-40B4-BE49-F238E27FC236}">
                  <a16:creationId xmlns:a16="http://schemas.microsoft.com/office/drawing/2014/main" id="{6C50AC3A-728A-4F4C-B8A9-76C9F49FB7B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93" name="Arc 1492">
              <a:extLst>
                <a:ext uri="{FF2B5EF4-FFF2-40B4-BE49-F238E27FC236}">
                  <a16:creationId xmlns:a16="http://schemas.microsoft.com/office/drawing/2014/main" id="{F2D65143-7151-4685-8F33-BDE03954A57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4" name="Straight Connector 1493">
              <a:extLst>
                <a:ext uri="{FF2B5EF4-FFF2-40B4-BE49-F238E27FC236}">
                  <a16:creationId xmlns:a16="http://schemas.microsoft.com/office/drawing/2014/main" id="{599660F8-0EAF-46AE-B340-A4E3C462250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E27E324C-7A8E-4F16-8C30-270EF5010CB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96" name="Oval 1495">
              <a:extLst>
                <a:ext uri="{FF2B5EF4-FFF2-40B4-BE49-F238E27FC236}">
                  <a16:creationId xmlns:a16="http://schemas.microsoft.com/office/drawing/2014/main" id="{AC121B99-5886-440C-8F04-D3504C24EA7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Arc 1496">
              <a:extLst>
                <a:ext uri="{FF2B5EF4-FFF2-40B4-BE49-F238E27FC236}">
                  <a16:creationId xmlns:a16="http://schemas.microsoft.com/office/drawing/2014/main" id="{089F19D6-C511-4BFE-BD07-8A491644060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8" name="Arc 1497">
              <a:extLst>
                <a:ext uri="{FF2B5EF4-FFF2-40B4-BE49-F238E27FC236}">
                  <a16:creationId xmlns:a16="http://schemas.microsoft.com/office/drawing/2014/main" id="{61496CFB-B38E-4A27-A9FB-84EADB9F5CE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Arc 1498">
              <a:extLst>
                <a:ext uri="{FF2B5EF4-FFF2-40B4-BE49-F238E27FC236}">
                  <a16:creationId xmlns:a16="http://schemas.microsoft.com/office/drawing/2014/main" id="{43A42AC5-10BD-4D56-B8DD-510799A54F1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0" name="Arc 1499">
              <a:extLst>
                <a:ext uri="{FF2B5EF4-FFF2-40B4-BE49-F238E27FC236}">
                  <a16:creationId xmlns:a16="http://schemas.microsoft.com/office/drawing/2014/main" id="{91DC4892-FFA4-4370-AF20-7788F828639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1" name="Straight Connector 1500">
              <a:extLst>
                <a:ext uri="{FF2B5EF4-FFF2-40B4-BE49-F238E27FC236}">
                  <a16:creationId xmlns:a16="http://schemas.microsoft.com/office/drawing/2014/main" id="{A44E5AA7-FE81-4FD1-8AC3-7FDA51F54A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a:extLst>
                <a:ext uri="{FF2B5EF4-FFF2-40B4-BE49-F238E27FC236}">
                  <a16:creationId xmlns:a16="http://schemas.microsoft.com/office/drawing/2014/main" id="{CE6AAA6D-BB33-4204-8ED4-9B6283EB099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0441BA38-3EBC-48D0-A2C6-9CF7E00D0162}"/>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04" name="Group 1503">
            <a:extLst>
              <a:ext uri="{FF2B5EF4-FFF2-40B4-BE49-F238E27FC236}">
                <a16:creationId xmlns:a16="http://schemas.microsoft.com/office/drawing/2014/main" id="{EA319B1B-B9FF-48F3-A157-2AC661720131}"/>
              </a:ext>
            </a:extLst>
          </p:cNvPr>
          <p:cNvGrpSpPr/>
          <p:nvPr/>
        </p:nvGrpSpPr>
        <p:grpSpPr>
          <a:xfrm rot="2540802">
            <a:off x="-169626" y="6219825"/>
            <a:ext cx="544580" cy="346135"/>
            <a:chOff x="1459148" y="544749"/>
            <a:chExt cx="7412477" cy="5661498"/>
          </a:xfrm>
        </p:grpSpPr>
        <p:sp>
          <p:nvSpPr>
            <p:cNvPr id="1505" name="Arc 1504">
              <a:extLst>
                <a:ext uri="{FF2B5EF4-FFF2-40B4-BE49-F238E27FC236}">
                  <a16:creationId xmlns:a16="http://schemas.microsoft.com/office/drawing/2014/main" id="{11109356-DE5F-4B42-8A05-4DCCF8C30DF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6" name="Straight Connector 1505">
              <a:extLst>
                <a:ext uri="{FF2B5EF4-FFF2-40B4-BE49-F238E27FC236}">
                  <a16:creationId xmlns:a16="http://schemas.microsoft.com/office/drawing/2014/main" id="{D8D0F396-6C17-4C67-93F7-93811AD4174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07" name="Arc 1506">
              <a:extLst>
                <a:ext uri="{FF2B5EF4-FFF2-40B4-BE49-F238E27FC236}">
                  <a16:creationId xmlns:a16="http://schemas.microsoft.com/office/drawing/2014/main" id="{B552C107-B591-41B5-B2CA-C31EEA00EB0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08" name="Straight Connector 1507">
              <a:extLst>
                <a:ext uri="{FF2B5EF4-FFF2-40B4-BE49-F238E27FC236}">
                  <a16:creationId xmlns:a16="http://schemas.microsoft.com/office/drawing/2014/main" id="{7B0899A9-B6B1-409A-91AB-C891C36F14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86C43C3-47E5-4C9E-A7A1-B5AC7C885E8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10" name="Oval 1509">
              <a:extLst>
                <a:ext uri="{FF2B5EF4-FFF2-40B4-BE49-F238E27FC236}">
                  <a16:creationId xmlns:a16="http://schemas.microsoft.com/office/drawing/2014/main" id="{921AB474-92C9-42BD-ADE3-76C05203AE6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1" name="Arc 1510">
              <a:extLst>
                <a:ext uri="{FF2B5EF4-FFF2-40B4-BE49-F238E27FC236}">
                  <a16:creationId xmlns:a16="http://schemas.microsoft.com/office/drawing/2014/main" id="{B0804BB0-DF8D-46D5-9805-07D926F487D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2" name="Arc 1511">
              <a:extLst>
                <a:ext uri="{FF2B5EF4-FFF2-40B4-BE49-F238E27FC236}">
                  <a16:creationId xmlns:a16="http://schemas.microsoft.com/office/drawing/2014/main" id="{BC903821-84CF-482C-95A5-36DAFDC4218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Arc 1512">
              <a:extLst>
                <a:ext uri="{FF2B5EF4-FFF2-40B4-BE49-F238E27FC236}">
                  <a16:creationId xmlns:a16="http://schemas.microsoft.com/office/drawing/2014/main" id="{DB78C2D0-627A-4816-ADBC-1B4095FC966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4" name="Arc 1513">
              <a:extLst>
                <a:ext uri="{FF2B5EF4-FFF2-40B4-BE49-F238E27FC236}">
                  <a16:creationId xmlns:a16="http://schemas.microsoft.com/office/drawing/2014/main" id="{5C0818E4-1BC8-4F3A-8D6B-3276179DCBF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5" name="Straight Connector 1514">
              <a:extLst>
                <a:ext uri="{FF2B5EF4-FFF2-40B4-BE49-F238E27FC236}">
                  <a16:creationId xmlns:a16="http://schemas.microsoft.com/office/drawing/2014/main" id="{C48B7D0D-9B83-420E-AF0C-D010095FC572}"/>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6" name="Straight Connector 1515">
              <a:extLst>
                <a:ext uri="{FF2B5EF4-FFF2-40B4-BE49-F238E27FC236}">
                  <a16:creationId xmlns:a16="http://schemas.microsoft.com/office/drawing/2014/main" id="{5E56BB92-3FA7-4457-B0DA-32D0581DF1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a:extLst>
                <a:ext uri="{FF2B5EF4-FFF2-40B4-BE49-F238E27FC236}">
                  <a16:creationId xmlns:a16="http://schemas.microsoft.com/office/drawing/2014/main" id="{C0802A60-628A-4DA7-908B-133053E818B8}"/>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18" name="Group 1517">
            <a:extLst>
              <a:ext uri="{FF2B5EF4-FFF2-40B4-BE49-F238E27FC236}">
                <a16:creationId xmlns:a16="http://schemas.microsoft.com/office/drawing/2014/main" id="{D79FCEE3-C6CD-4D88-9F80-B640D8013374}"/>
              </a:ext>
            </a:extLst>
          </p:cNvPr>
          <p:cNvGrpSpPr/>
          <p:nvPr/>
        </p:nvGrpSpPr>
        <p:grpSpPr>
          <a:xfrm rot="2540802">
            <a:off x="11727099" y="304800"/>
            <a:ext cx="544580" cy="346135"/>
            <a:chOff x="1459148" y="544749"/>
            <a:chExt cx="7412477" cy="5661498"/>
          </a:xfrm>
        </p:grpSpPr>
        <p:sp>
          <p:nvSpPr>
            <p:cNvPr id="1519" name="Arc 1518">
              <a:extLst>
                <a:ext uri="{FF2B5EF4-FFF2-40B4-BE49-F238E27FC236}">
                  <a16:creationId xmlns:a16="http://schemas.microsoft.com/office/drawing/2014/main" id="{83A2FA06-AD9D-4768-8180-92B659C57DA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0" name="Straight Connector 1519">
              <a:extLst>
                <a:ext uri="{FF2B5EF4-FFF2-40B4-BE49-F238E27FC236}">
                  <a16:creationId xmlns:a16="http://schemas.microsoft.com/office/drawing/2014/main" id="{BB606A09-4F01-4541-B146-433263B22C8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1" name="Arc 1520">
              <a:extLst>
                <a:ext uri="{FF2B5EF4-FFF2-40B4-BE49-F238E27FC236}">
                  <a16:creationId xmlns:a16="http://schemas.microsoft.com/office/drawing/2014/main" id="{B2192538-0012-4AC3-B8BB-55B083F13823}"/>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2" name="Straight Connector 1521">
              <a:extLst>
                <a:ext uri="{FF2B5EF4-FFF2-40B4-BE49-F238E27FC236}">
                  <a16:creationId xmlns:a16="http://schemas.microsoft.com/office/drawing/2014/main" id="{7DDF9634-1830-4798-AAE6-AC8C10CC679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79628267-66D3-434C-9139-145374C2D5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4" name="Oval 1523">
              <a:extLst>
                <a:ext uri="{FF2B5EF4-FFF2-40B4-BE49-F238E27FC236}">
                  <a16:creationId xmlns:a16="http://schemas.microsoft.com/office/drawing/2014/main" id="{CA435633-706D-46AA-A28C-9F0D4FDEE16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5" name="Arc 1524">
              <a:extLst>
                <a:ext uri="{FF2B5EF4-FFF2-40B4-BE49-F238E27FC236}">
                  <a16:creationId xmlns:a16="http://schemas.microsoft.com/office/drawing/2014/main" id="{C546AB1E-6C8E-4E2F-BC54-43E261AA9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6" name="Arc 1525">
              <a:extLst>
                <a:ext uri="{FF2B5EF4-FFF2-40B4-BE49-F238E27FC236}">
                  <a16:creationId xmlns:a16="http://schemas.microsoft.com/office/drawing/2014/main" id="{D8A9A646-5D6B-494B-A7B4-2DFE9E4B504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7" name="Arc 1526">
              <a:extLst>
                <a:ext uri="{FF2B5EF4-FFF2-40B4-BE49-F238E27FC236}">
                  <a16:creationId xmlns:a16="http://schemas.microsoft.com/office/drawing/2014/main" id="{62FEB64E-43C4-45F8-A0BA-7C71BD080CD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8" name="Arc 1527">
              <a:extLst>
                <a:ext uri="{FF2B5EF4-FFF2-40B4-BE49-F238E27FC236}">
                  <a16:creationId xmlns:a16="http://schemas.microsoft.com/office/drawing/2014/main" id="{6BF2AB5F-DF73-4DC9-B444-F786896875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29" name="Straight Connector 1528">
              <a:extLst>
                <a:ext uri="{FF2B5EF4-FFF2-40B4-BE49-F238E27FC236}">
                  <a16:creationId xmlns:a16="http://schemas.microsoft.com/office/drawing/2014/main" id="{2C90E1FB-4ED2-428E-8BED-352420659F30}"/>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261E99B8-16B3-4CDA-BAB3-E3C22AD4351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0B90393F-E20A-49D0-A659-2456345D283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2" name="Group 1531">
            <a:extLst>
              <a:ext uri="{FF2B5EF4-FFF2-40B4-BE49-F238E27FC236}">
                <a16:creationId xmlns:a16="http://schemas.microsoft.com/office/drawing/2014/main" id="{50345E2B-D0E5-4463-AD2E-5A7833472F4D}"/>
              </a:ext>
            </a:extLst>
          </p:cNvPr>
          <p:cNvGrpSpPr/>
          <p:nvPr/>
        </p:nvGrpSpPr>
        <p:grpSpPr>
          <a:xfrm rot="2540802">
            <a:off x="11727099" y="600075"/>
            <a:ext cx="544580" cy="346135"/>
            <a:chOff x="1459148" y="544749"/>
            <a:chExt cx="7412477" cy="5661498"/>
          </a:xfrm>
        </p:grpSpPr>
        <p:sp>
          <p:nvSpPr>
            <p:cNvPr id="1533" name="Arc 1532">
              <a:extLst>
                <a:ext uri="{FF2B5EF4-FFF2-40B4-BE49-F238E27FC236}">
                  <a16:creationId xmlns:a16="http://schemas.microsoft.com/office/drawing/2014/main" id="{0B6A44BA-9F7C-4DC9-82D5-98C20A3EA388}"/>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4" name="Straight Connector 1533">
              <a:extLst>
                <a:ext uri="{FF2B5EF4-FFF2-40B4-BE49-F238E27FC236}">
                  <a16:creationId xmlns:a16="http://schemas.microsoft.com/office/drawing/2014/main" id="{149B6D74-CA43-4BED-95D5-6DD767451AB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5" name="Arc 1534">
              <a:extLst>
                <a:ext uri="{FF2B5EF4-FFF2-40B4-BE49-F238E27FC236}">
                  <a16:creationId xmlns:a16="http://schemas.microsoft.com/office/drawing/2014/main" id="{2EC4956B-1EC4-46EE-9D82-E77641FCB8A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6" name="Straight Connector 1535">
              <a:extLst>
                <a:ext uri="{FF2B5EF4-FFF2-40B4-BE49-F238E27FC236}">
                  <a16:creationId xmlns:a16="http://schemas.microsoft.com/office/drawing/2014/main" id="{6605F30D-4AE1-4069-A260-DF4FD8E110C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37" name="Straight Connector 1536">
              <a:extLst>
                <a:ext uri="{FF2B5EF4-FFF2-40B4-BE49-F238E27FC236}">
                  <a16:creationId xmlns:a16="http://schemas.microsoft.com/office/drawing/2014/main" id="{6F118112-5C87-494C-A1C1-C9EE3891170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38" name="Oval 1537">
              <a:extLst>
                <a:ext uri="{FF2B5EF4-FFF2-40B4-BE49-F238E27FC236}">
                  <a16:creationId xmlns:a16="http://schemas.microsoft.com/office/drawing/2014/main" id="{DC8270F8-B096-406E-8A6D-32CA6DAD096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9" name="Arc 1538">
              <a:extLst>
                <a:ext uri="{FF2B5EF4-FFF2-40B4-BE49-F238E27FC236}">
                  <a16:creationId xmlns:a16="http://schemas.microsoft.com/office/drawing/2014/main" id="{686FF16B-93D7-442E-9BFE-235B01267BE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0" name="Arc 1539">
              <a:extLst>
                <a:ext uri="{FF2B5EF4-FFF2-40B4-BE49-F238E27FC236}">
                  <a16:creationId xmlns:a16="http://schemas.microsoft.com/office/drawing/2014/main" id="{0F4E2577-B8A5-4E9E-8C73-713E49725E8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Arc 1540">
              <a:extLst>
                <a:ext uri="{FF2B5EF4-FFF2-40B4-BE49-F238E27FC236}">
                  <a16:creationId xmlns:a16="http://schemas.microsoft.com/office/drawing/2014/main" id="{4CE4C760-A2DE-48FB-981C-510B6000108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2" name="Arc 1541">
              <a:extLst>
                <a:ext uri="{FF2B5EF4-FFF2-40B4-BE49-F238E27FC236}">
                  <a16:creationId xmlns:a16="http://schemas.microsoft.com/office/drawing/2014/main" id="{83428A36-BEDA-4782-A486-729C326B79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3" name="Straight Connector 1542">
              <a:extLst>
                <a:ext uri="{FF2B5EF4-FFF2-40B4-BE49-F238E27FC236}">
                  <a16:creationId xmlns:a16="http://schemas.microsoft.com/office/drawing/2014/main" id="{90CCBE2A-1041-4D18-A42D-241C27E3279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4" name="Straight Connector 1543">
              <a:extLst>
                <a:ext uri="{FF2B5EF4-FFF2-40B4-BE49-F238E27FC236}">
                  <a16:creationId xmlns:a16="http://schemas.microsoft.com/office/drawing/2014/main" id="{45F64136-85D2-4D3F-9608-BDAE8AB7DC2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5" name="Straight Connector 1544">
              <a:extLst>
                <a:ext uri="{FF2B5EF4-FFF2-40B4-BE49-F238E27FC236}">
                  <a16:creationId xmlns:a16="http://schemas.microsoft.com/office/drawing/2014/main" id="{C5B038D4-3D44-4AAF-8803-8ED493328D1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6" name="Group 1545">
            <a:extLst>
              <a:ext uri="{FF2B5EF4-FFF2-40B4-BE49-F238E27FC236}">
                <a16:creationId xmlns:a16="http://schemas.microsoft.com/office/drawing/2014/main" id="{E07A4C29-5721-41F7-81CA-CB4C77309313}"/>
              </a:ext>
            </a:extLst>
          </p:cNvPr>
          <p:cNvGrpSpPr/>
          <p:nvPr/>
        </p:nvGrpSpPr>
        <p:grpSpPr>
          <a:xfrm rot="2540802">
            <a:off x="11727099" y="895350"/>
            <a:ext cx="544580" cy="346135"/>
            <a:chOff x="1459148" y="544749"/>
            <a:chExt cx="7412477" cy="5661498"/>
          </a:xfrm>
        </p:grpSpPr>
        <p:sp>
          <p:nvSpPr>
            <p:cNvPr id="1547" name="Arc 1546">
              <a:extLst>
                <a:ext uri="{FF2B5EF4-FFF2-40B4-BE49-F238E27FC236}">
                  <a16:creationId xmlns:a16="http://schemas.microsoft.com/office/drawing/2014/main" id="{64E96FB2-6460-475F-9974-8956990DCE3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48" name="Straight Connector 1547">
              <a:extLst>
                <a:ext uri="{FF2B5EF4-FFF2-40B4-BE49-F238E27FC236}">
                  <a16:creationId xmlns:a16="http://schemas.microsoft.com/office/drawing/2014/main" id="{D1DE9B29-CEC9-4D37-BD4B-5364DCF81508}"/>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49" name="Arc 1548">
              <a:extLst>
                <a:ext uri="{FF2B5EF4-FFF2-40B4-BE49-F238E27FC236}">
                  <a16:creationId xmlns:a16="http://schemas.microsoft.com/office/drawing/2014/main" id="{F7BA1780-2F2F-4D17-AE42-1916C7CD1EB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0" name="Straight Connector 1549">
              <a:extLst>
                <a:ext uri="{FF2B5EF4-FFF2-40B4-BE49-F238E27FC236}">
                  <a16:creationId xmlns:a16="http://schemas.microsoft.com/office/drawing/2014/main" id="{E5FB07AA-AA6A-41ED-A357-36230EB960D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1" name="Straight Connector 1550">
              <a:extLst>
                <a:ext uri="{FF2B5EF4-FFF2-40B4-BE49-F238E27FC236}">
                  <a16:creationId xmlns:a16="http://schemas.microsoft.com/office/drawing/2014/main" id="{489ABEBE-0089-4A92-AA5F-3006E8ED4DB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2" name="Oval 1551">
              <a:extLst>
                <a:ext uri="{FF2B5EF4-FFF2-40B4-BE49-F238E27FC236}">
                  <a16:creationId xmlns:a16="http://schemas.microsoft.com/office/drawing/2014/main" id="{70E1A32B-4247-451B-84A7-54EB7D89099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3" name="Arc 1552">
              <a:extLst>
                <a:ext uri="{FF2B5EF4-FFF2-40B4-BE49-F238E27FC236}">
                  <a16:creationId xmlns:a16="http://schemas.microsoft.com/office/drawing/2014/main" id="{0EE6B62B-AC68-4D8E-AB5E-773D18E10237}"/>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4" name="Arc 1553">
              <a:extLst>
                <a:ext uri="{FF2B5EF4-FFF2-40B4-BE49-F238E27FC236}">
                  <a16:creationId xmlns:a16="http://schemas.microsoft.com/office/drawing/2014/main" id="{6B3AD54B-58EB-463A-AE22-2B072D49218E}"/>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Arc 1554">
              <a:extLst>
                <a:ext uri="{FF2B5EF4-FFF2-40B4-BE49-F238E27FC236}">
                  <a16:creationId xmlns:a16="http://schemas.microsoft.com/office/drawing/2014/main" id="{44652951-79E7-4E05-B277-AC312CC06D0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6" name="Arc 1555">
              <a:extLst>
                <a:ext uri="{FF2B5EF4-FFF2-40B4-BE49-F238E27FC236}">
                  <a16:creationId xmlns:a16="http://schemas.microsoft.com/office/drawing/2014/main" id="{772501E0-540F-4F2E-9017-9F599EDCB451}"/>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57" name="Straight Connector 1556">
              <a:extLst>
                <a:ext uri="{FF2B5EF4-FFF2-40B4-BE49-F238E27FC236}">
                  <a16:creationId xmlns:a16="http://schemas.microsoft.com/office/drawing/2014/main" id="{3435393B-075D-4BAC-AD2D-3197F59C37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C41B0DD0-AA17-4647-8E8C-9527F029E78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3F8C2884-B47C-4400-9B02-892997B1724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0" name="Group 1559">
            <a:extLst>
              <a:ext uri="{FF2B5EF4-FFF2-40B4-BE49-F238E27FC236}">
                <a16:creationId xmlns:a16="http://schemas.microsoft.com/office/drawing/2014/main" id="{0F80CCCC-5973-4B1C-9E41-113EB084B5DF}"/>
              </a:ext>
            </a:extLst>
          </p:cNvPr>
          <p:cNvGrpSpPr/>
          <p:nvPr/>
        </p:nvGrpSpPr>
        <p:grpSpPr>
          <a:xfrm rot="2540802">
            <a:off x="11727099" y="1190625"/>
            <a:ext cx="544580" cy="346135"/>
            <a:chOff x="1459148" y="544749"/>
            <a:chExt cx="7412477" cy="5661498"/>
          </a:xfrm>
        </p:grpSpPr>
        <p:sp>
          <p:nvSpPr>
            <p:cNvPr id="1561" name="Arc 1560">
              <a:extLst>
                <a:ext uri="{FF2B5EF4-FFF2-40B4-BE49-F238E27FC236}">
                  <a16:creationId xmlns:a16="http://schemas.microsoft.com/office/drawing/2014/main" id="{D40EEC92-4A0E-458B-BAEC-2F8D1BC1B1AB}"/>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2" name="Straight Connector 1561">
              <a:extLst>
                <a:ext uri="{FF2B5EF4-FFF2-40B4-BE49-F238E27FC236}">
                  <a16:creationId xmlns:a16="http://schemas.microsoft.com/office/drawing/2014/main" id="{662368A3-0CBA-4B02-B142-20ADE148B0A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3" name="Arc 1562">
              <a:extLst>
                <a:ext uri="{FF2B5EF4-FFF2-40B4-BE49-F238E27FC236}">
                  <a16:creationId xmlns:a16="http://schemas.microsoft.com/office/drawing/2014/main" id="{D4147773-3DF6-4ACA-8948-D4D92277321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4" name="Straight Connector 1563">
              <a:extLst>
                <a:ext uri="{FF2B5EF4-FFF2-40B4-BE49-F238E27FC236}">
                  <a16:creationId xmlns:a16="http://schemas.microsoft.com/office/drawing/2014/main" id="{B5F05E4F-CFED-4C48-AEC5-8BF21BB988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8D9DAD9-76E9-4534-B146-E70DEA3B678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6" name="Oval 1565">
              <a:extLst>
                <a:ext uri="{FF2B5EF4-FFF2-40B4-BE49-F238E27FC236}">
                  <a16:creationId xmlns:a16="http://schemas.microsoft.com/office/drawing/2014/main" id="{7EFDC0F7-7235-4118-B0C3-A8CA1F7E50D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7" name="Arc 1566">
              <a:extLst>
                <a:ext uri="{FF2B5EF4-FFF2-40B4-BE49-F238E27FC236}">
                  <a16:creationId xmlns:a16="http://schemas.microsoft.com/office/drawing/2014/main" id="{D7DF3666-FA94-47EE-A8E1-62B2C29BA8F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68" name="Arc 1567">
              <a:extLst>
                <a:ext uri="{FF2B5EF4-FFF2-40B4-BE49-F238E27FC236}">
                  <a16:creationId xmlns:a16="http://schemas.microsoft.com/office/drawing/2014/main" id="{CD1E50C7-9D5B-41A9-9ED3-6855FF346E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Arc 1568">
              <a:extLst>
                <a:ext uri="{FF2B5EF4-FFF2-40B4-BE49-F238E27FC236}">
                  <a16:creationId xmlns:a16="http://schemas.microsoft.com/office/drawing/2014/main" id="{91DA08FC-8F30-4A8A-9AB4-80E196D23153}"/>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0" name="Arc 1569">
              <a:extLst>
                <a:ext uri="{FF2B5EF4-FFF2-40B4-BE49-F238E27FC236}">
                  <a16:creationId xmlns:a16="http://schemas.microsoft.com/office/drawing/2014/main" id="{D0427F82-5819-40E8-AE22-59EC91E4858C}"/>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1" name="Straight Connector 1570">
              <a:extLst>
                <a:ext uri="{FF2B5EF4-FFF2-40B4-BE49-F238E27FC236}">
                  <a16:creationId xmlns:a16="http://schemas.microsoft.com/office/drawing/2014/main" id="{2E96F352-9BA2-4A48-B222-89459478E8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ACEB1521-0AF5-4D1B-8FB8-38A482F51440}"/>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3" name="Straight Connector 1572">
              <a:extLst>
                <a:ext uri="{FF2B5EF4-FFF2-40B4-BE49-F238E27FC236}">
                  <a16:creationId xmlns:a16="http://schemas.microsoft.com/office/drawing/2014/main" id="{60E92701-8A83-432D-A220-0ACFB017ECB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4" name="Group 1573">
            <a:extLst>
              <a:ext uri="{FF2B5EF4-FFF2-40B4-BE49-F238E27FC236}">
                <a16:creationId xmlns:a16="http://schemas.microsoft.com/office/drawing/2014/main" id="{A2D86E86-B82D-41EE-8EF4-EEC524700D31}"/>
              </a:ext>
            </a:extLst>
          </p:cNvPr>
          <p:cNvGrpSpPr/>
          <p:nvPr/>
        </p:nvGrpSpPr>
        <p:grpSpPr>
          <a:xfrm rot="2540802">
            <a:off x="11727099" y="1485900"/>
            <a:ext cx="544580" cy="346135"/>
            <a:chOff x="1459148" y="544749"/>
            <a:chExt cx="7412477" cy="5661498"/>
          </a:xfrm>
        </p:grpSpPr>
        <p:sp>
          <p:nvSpPr>
            <p:cNvPr id="1575" name="Arc 1574">
              <a:extLst>
                <a:ext uri="{FF2B5EF4-FFF2-40B4-BE49-F238E27FC236}">
                  <a16:creationId xmlns:a16="http://schemas.microsoft.com/office/drawing/2014/main" id="{448C54BF-C7B7-498D-B4F7-D2E33861A93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6" name="Straight Connector 1575">
              <a:extLst>
                <a:ext uri="{FF2B5EF4-FFF2-40B4-BE49-F238E27FC236}">
                  <a16:creationId xmlns:a16="http://schemas.microsoft.com/office/drawing/2014/main" id="{7157642B-3727-4999-883F-D8C025A0216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77" name="Arc 1576">
              <a:extLst>
                <a:ext uri="{FF2B5EF4-FFF2-40B4-BE49-F238E27FC236}">
                  <a16:creationId xmlns:a16="http://schemas.microsoft.com/office/drawing/2014/main" id="{78E442C1-09B1-4451-A4F7-0AE2A38F248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78" name="Straight Connector 1577">
              <a:extLst>
                <a:ext uri="{FF2B5EF4-FFF2-40B4-BE49-F238E27FC236}">
                  <a16:creationId xmlns:a16="http://schemas.microsoft.com/office/drawing/2014/main" id="{752E0651-3C27-4BD8-AAD3-0F47CE65759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79" name="Straight Connector 1578">
              <a:extLst>
                <a:ext uri="{FF2B5EF4-FFF2-40B4-BE49-F238E27FC236}">
                  <a16:creationId xmlns:a16="http://schemas.microsoft.com/office/drawing/2014/main" id="{B3EFD659-F1B1-44A7-A5A9-1C40D43707B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0" name="Oval 1579">
              <a:extLst>
                <a:ext uri="{FF2B5EF4-FFF2-40B4-BE49-F238E27FC236}">
                  <a16:creationId xmlns:a16="http://schemas.microsoft.com/office/drawing/2014/main" id="{DB614657-6BB4-42A9-B2D8-C07F981B08B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1" name="Arc 1580">
              <a:extLst>
                <a:ext uri="{FF2B5EF4-FFF2-40B4-BE49-F238E27FC236}">
                  <a16:creationId xmlns:a16="http://schemas.microsoft.com/office/drawing/2014/main" id="{1AC27955-57AE-403C-952F-87691B5A4CD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2" name="Arc 1581">
              <a:extLst>
                <a:ext uri="{FF2B5EF4-FFF2-40B4-BE49-F238E27FC236}">
                  <a16:creationId xmlns:a16="http://schemas.microsoft.com/office/drawing/2014/main" id="{660315CB-E5F5-4B11-A9E6-68C283EE6B9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3" name="Arc 1582">
              <a:extLst>
                <a:ext uri="{FF2B5EF4-FFF2-40B4-BE49-F238E27FC236}">
                  <a16:creationId xmlns:a16="http://schemas.microsoft.com/office/drawing/2014/main" id="{D07F4EA8-0F2C-477C-84E4-A321557047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4" name="Arc 1583">
              <a:extLst>
                <a:ext uri="{FF2B5EF4-FFF2-40B4-BE49-F238E27FC236}">
                  <a16:creationId xmlns:a16="http://schemas.microsoft.com/office/drawing/2014/main" id="{DA4DE68D-2803-4B40-9843-CD3C5805C6B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5" name="Straight Connector 1584">
              <a:extLst>
                <a:ext uri="{FF2B5EF4-FFF2-40B4-BE49-F238E27FC236}">
                  <a16:creationId xmlns:a16="http://schemas.microsoft.com/office/drawing/2014/main" id="{AD62227D-2245-43FB-AE9C-11A8BF5104D9}"/>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8FAA9853-A3C8-45F3-8BA3-33C4A9F03FA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7" name="Straight Connector 1586">
              <a:extLst>
                <a:ext uri="{FF2B5EF4-FFF2-40B4-BE49-F238E27FC236}">
                  <a16:creationId xmlns:a16="http://schemas.microsoft.com/office/drawing/2014/main" id="{64108CD3-0897-47C8-917E-958D632DDC29}"/>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88" name="Group 1587">
            <a:extLst>
              <a:ext uri="{FF2B5EF4-FFF2-40B4-BE49-F238E27FC236}">
                <a16:creationId xmlns:a16="http://schemas.microsoft.com/office/drawing/2014/main" id="{66D1114D-82A7-4840-92AA-77CB8DC53CFD}"/>
              </a:ext>
            </a:extLst>
          </p:cNvPr>
          <p:cNvGrpSpPr/>
          <p:nvPr/>
        </p:nvGrpSpPr>
        <p:grpSpPr>
          <a:xfrm rot="2540802">
            <a:off x="11727099" y="1781175"/>
            <a:ext cx="544580" cy="346135"/>
            <a:chOff x="1459148" y="544749"/>
            <a:chExt cx="7412477" cy="5661498"/>
          </a:xfrm>
        </p:grpSpPr>
        <p:sp>
          <p:nvSpPr>
            <p:cNvPr id="1589" name="Arc 1588">
              <a:extLst>
                <a:ext uri="{FF2B5EF4-FFF2-40B4-BE49-F238E27FC236}">
                  <a16:creationId xmlns:a16="http://schemas.microsoft.com/office/drawing/2014/main" id="{6CD51BA9-2D1F-4885-A26D-18158893EDC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0" name="Straight Connector 1589">
              <a:extLst>
                <a:ext uri="{FF2B5EF4-FFF2-40B4-BE49-F238E27FC236}">
                  <a16:creationId xmlns:a16="http://schemas.microsoft.com/office/drawing/2014/main" id="{287DC87C-CD00-48C5-92E4-4180363B93D1}"/>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1" name="Arc 1590">
              <a:extLst>
                <a:ext uri="{FF2B5EF4-FFF2-40B4-BE49-F238E27FC236}">
                  <a16:creationId xmlns:a16="http://schemas.microsoft.com/office/drawing/2014/main" id="{C023BB9D-71AC-4188-AA11-FD2FAC5B7EA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2" name="Straight Connector 1591">
              <a:extLst>
                <a:ext uri="{FF2B5EF4-FFF2-40B4-BE49-F238E27FC236}">
                  <a16:creationId xmlns:a16="http://schemas.microsoft.com/office/drawing/2014/main" id="{A9C2A8E8-C1C5-407E-8EFF-5B6454E4ADD3}"/>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ABEBDCB2-AAB2-4A7A-8F8B-CC2B8305041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4" name="Oval 1593">
              <a:extLst>
                <a:ext uri="{FF2B5EF4-FFF2-40B4-BE49-F238E27FC236}">
                  <a16:creationId xmlns:a16="http://schemas.microsoft.com/office/drawing/2014/main" id="{ACAE64CF-FB63-4E84-A40C-660747C16A2D}"/>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5" name="Arc 1594">
              <a:extLst>
                <a:ext uri="{FF2B5EF4-FFF2-40B4-BE49-F238E27FC236}">
                  <a16:creationId xmlns:a16="http://schemas.microsoft.com/office/drawing/2014/main" id="{E34CFB3F-5341-4DF5-8505-57364F8277C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6" name="Arc 1595">
              <a:extLst>
                <a:ext uri="{FF2B5EF4-FFF2-40B4-BE49-F238E27FC236}">
                  <a16:creationId xmlns:a16="http://schemas.microsoft.com/office/drawing/2014/main" id="{E1F1BAF6-1BCA-456C-8917-9BB347E0185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Arc 1596">
              <a:extLst>
                <a:ext uri="{FF2B5EF4-FFF2-40B4-BE49-F238E27FC236}">
                  <a16:creationId xmlns:a16="http://schemas.microsoft.com/office/drawing/2014/main" id="{D95281AF-04E2-4926-9762-F8B740DD888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8" name="Arc 1597">
              <a:extLst>
                <a:ext uri="{FF2B5EF4-FFF2-40B4-BE49-F238E27FC236}">
                  <a16:creationId xmlns:a16="http://schemas.microsoft.com/office/drawing/2014/main" id="{50CD49D4-66F2-43C4-867F-FEEB88F39AD4}"/>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99" name="Straight Connector 1598">
              <a:extLst>
                <a:ext uri="{FF2B5EF4-FFF2-40B4-BE49-F238E27FC236}">
                  <a16:creationId xmlns:a16="http://schemas.microsoft.com/office/drawing/2014/main" id="{069C9E95-82CB-4E9E-AE21-444721E6E29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DB6E8AC3-A732-4650-96AD-D1E67C29F11C}"/>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C58A6C2B-CE49-4A37-8BB8-2D5BE12D184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2" name="Group 1601">
            <a:extLst>
              <a:ext uri="{FF2B5EF4-FFF2-40B4-BE49-F238E27FC236}">
                <a16:creationId xmlns:a16="http://schemas.microsoft.com/office/drawing/2014/main" id="{CA6E7C3A-F269-4691-8D22-A9BAEA485760}"/>
              </a:ext>
            </a:extLst>
          </p:cNvPr>
          <p:cNvGrpSpPr/>
          <p:nvPr/>
        </p:nvGrpSpPr>
        <p:grpSpPr>
          <a:xfrm rot="2540802">
            <a:off x="11727099" y="2076450"/>
            <a:ext cx="544580" cy="346135"/>
            <a:chOff x="1459148" y="544749"/>
            <a:chExt cx="7412477" cy="5661498"/>
          </a:xfrm>
        </p:grpSpPr>
        <p:sp>
          <p:nvSpPr>
            <p:cNvPr id="1603" name="Arc 1602">
              <a:extLst>
                <a:ext uri="{FF2B5EF4-FFF2-40B4-BE49-F238E27FC236}">
                  <a16:creationId xmlns:a16="http://schemas.microsoft.com/office/drawing/2014/main" id="{495004F3-AB1E-43E2-A65E-BB844F26343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4" name="Straight Connector 1603">
              <a:extLst>
                <a:ext uri="{FF2B5EF4-FFF2-40B4-BE49-F238E27FC236}">
                  <a16:creationId xmlns:a16="http://schemas.microsoft.com/office/drawing/2014/main" id="{C57174EE-D686-4376-93FF-7271FD43DD6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5" name="Arc 1604">
              <a:extLst>
                <a:ext uri="{FF2B5EF4-FFF2-40B4-BE49-F238E27FC236}">
                  <a16:creationId xmlns:a16="http://schemas.microsoft.com/office/drawing/2014/main" id="{17B65580-743B-44D6-947B-4A57B1F598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6" name="Straight Connector 1605">
              <a:extLst>
                <a:ext uri="{FF2B5EF4-FFF2-40B4-BE49-F238E27FC236}">
                  <a16:creationId xmlns:a16="http://schemas.microsoft.com/office/drawing/2014/main" id="{D1939045-3A9D-465F-B9B4-5DE5A97B144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FC48F6C0-0709-4804-A842-D1B6282D07D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08" name="Oval 1607">
              <a:extLst>
                <a:ext uri="{FF2B5EF4-FFF2-40B4-BE49-F238E27FC236}">
                  <a16:creationId xmlns:a16="http://schemas.microsoft.com/office/drawing/2014/main" id="{B66C2231-EE24-42C9-8B8F-C328875F6E3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Arc 1608">
              <a:extLst>
                <a:ext uri="{FF2B5EF4-FFF2-40B4-BE49-F238E27FC236}">
                  <a16:creationId xmlns:a16="http://schemas.microsoft.com/office/drawing/2014/main" id="{5218791A-5E5E-4EC8-9DEA-2737B59C60A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0" name="Arc 1609">
              <a:extLst>
                <a:ext uri="{FF2B5EF4-FFF2-40B4-BE49-F238E27FC236}">
                  <a16:creationId xmlns:a16="http://schemas.microsoft.com/office/drawing/2014/main" id="{5D0F4733-B227-4BAB-A7D3-A33B6CF46DB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Arc 1610">
              <a:extLst>
                <a:ext uri="{FF2B5EF4-FFF2-40B4-BE49-F238E27FC236}">
                  <a16:creationId xmlns:a16="http://schemas.microsoft.com/office/drawing/2014/main" id="{F607680C-0186-4F2D-A0A8-CFD909B0A378}"/>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2" name="Arc 1611">
              <a:extLst>
                <a:ext uri="{FF2B5EF4-FFF2-40B4-BE49-F238E27FC236}">
                  <a16:creationId xmlns:a16="http://schemas.microsoft.com/office/drawing/2014/main" id="{D3E70D42-AB67-4C8F-85B9-8D88253A8F6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3" name="Straight Connector 1612">
              <a:extLst>
                <a:ext uri="{FF2B5EF4-FFF2-40B4-BE49-F238E27FC236}">
                  <a16:creationId xmlns:a16="http://schemas.microsoft.com/office/drawing/2014/main" id="{0E231C41-0A08-48C2-868A-D08DFBFCBB4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4" name="Straight Connector 1613">
              <a:extLst>
                <a:ext uri="{FF2B5EF4-FFF2-40B4-BE49-F238E27FC236}">
                  <a16:creationId xmlns:a16="http://schemas.microsoft.com/office/drawing/2014/main" id="{3340E196-CEB1-46E9-BAA5-6C43F716BCB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5" name="Straight Connector 1614">
              <a:extLst>
                <a:ext uri="{FF2B5EF4-FFF2-40B4-BE49-F238E27FC236}">
                  <a16:creationId xmlns:a16="http://schemas.microsoft.com/office/drawing/2014/main" id="{9B97C7A8-D951-4034-8895-3361E5B7F7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6" name="Group 1615">
            <a:extLst>
              <a:ext uri="{FF2B5EF4-FFF2-40B4-BE49-F238E27FC236}">
                <a16:creationId xmlns:a16="http://schemas.microsoft.com/office/drawing/2014/main" id="{DC9B29BB-6BFB-473E-B05D-876F190092E3}"/>
              </a:ext>
            </a:extLst>
          </p:cNvPr>
          <p:cNvGrpSpPr/>
          <p:nvPr/>
        </p:nvGrpSpPr>
        <p:grpSpPr>
          <a:xfrm rot="2540802">
            <a:off x="11727099" y="2371725"/>
            <a:ext cx="544580" cy="346135"/>
            <a:chOff x="1459148" y="544749"/>
            <a:chExt cx="7412477" cy="5661498"/>
          </a:xfrm>
        </p:grpSpPr>
        <p:sp>
          <p:nvSpPr>
            <p:cNvPr id="1617" name="Arc 1616">
              <a:extLst>
                <a:ext uri="{FF2B5EF4-FFF2-40B4-BE49-F238E27FC236}">
                  <a16:creationId xmlns:a16="http://schemas.microsoft.com/office/drawing/2014/main" id="{79D365BE-71B8-41B8-BBFD-70A4CAE1820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18" name="Straight Connector 1617">
              <a:extLst>
                <a:ext uri="{FF2B5EF4-FFF2-40B4-BE49-F238E27FC236}">
                  <a16:creationId xmlns:a16="http://schemas.microsoft.com/office/drawing/2014/main" id="{7FAFF0CA-5B78-4439-B40C-3BCF771CE26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19" name="Arc 1618">
              <a:extLst>
                <a:ext uri="{FF2B5EF4-FFF2-40B4-BE49-F238E27FC236}">
                  <a16:creationId xmlns:a16="http://schemas.microsoft.com/office/drawing/2014/main" id="{362F6D9C-47C7-4C7D-950F-102BD153CA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0" name="Straight Connector 1619">
              <a:extLst>
                <a:ext uri="{FF2B5EF4-FFF2-40B4-BE49-F238E27FC236}">
                  <a16:creationId xmlns:a16="http://schemas.microsoft.com/office/drawing/2014/main" id="{6D6BD58E-9A0F-4ECD-AE3B-BA1AA1219B6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1" name="Straight Connector 1620">
              <a:extLst>
                <a:ext uri="{FF2B5EF4-FFF2-40B4-BE49-F238E27FC236}">
                  <a16:creationId xmlns:a16="http://schemas.microsoft.com/office/drawing/2014/main" id="{7824E4B8-7158-4E85-9F3A-39C13609F05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2" name="Oval 1621">
              <a:extLst>
                <a:ext uri="{FF2B5EF4-FFF2-40B4-BE49-F238E27FC236}">
                  <a16:creationId xmlns:a16="http://schemas.microsoft.com/office/drawing/2014/main" id="{CA59199B-06FE-4FD4-9B1F-0D73FEE89B5B}"/>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3" name="Arc 1622">
              <a:extLst>
                <a:ext uri="{FF2B5EF4-FFF2-40B4-BE49-F238E27FC236}">
                  <a16:creationId xmlns:a16="http://schemas.microsoft.com/office/drawing/2014/main" id="{2C73253B-1DBA-4B90-AACE-F902543CAD8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4" name="Arc 1623">
              <a:extLst>
                <a:ext uri="{FF2B5EF4-FFF2-40B4-BE49-F238E27FC236}">
                  <a16:creationId xmlns:a16="http://schemas.microsoft.com/office/drawing/2014/main" id="{1F18F18C-B7F8-49C7-AFF7-DBF952B46321}"/>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Arc 1624">
              <a:extLst>
                <a:ext uri="{FF2B5EF4-FFF2-40B4-BE49-F238E27FC236}">
                  <a16:creationId xmlns:a16="http://schemas.microsoft.com/office/drawing/2014/main" id="{1E95E0AA-33FB-43AF-9AC6-1714DB8B5E1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6" name="Arc 1625">
              <a:extLst>
                <a:ext uri="{FF2B5EF4-FFF2-40B4-BE49-F238E27FC236}">
                  <a16:creationId xmlns:a16="http://schemas.microsoft.com/office/drawing/2014/main" id="{A5F1D75C-699B-4858-B46B-9112E14A119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27" name="Straight Connector 1626">
              <a:extLst>
                <a:ext uri="{FF2B5EF4-FFF2-40B4-BE49-F238E27FC236}">
                  <a16:creationId xmlns:a16="http://schemas.microsoft.com/office/drawing/2014/main" id="{DEBFED2F-935B-4DFE-83B2-23285041C8A2}"/>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8" name="Straight Connector 1627">
              <a:extLst>
                <a:ext uri="{FF2B5EF4-FFF2-40B4-BE49-F238E27FC236}">
                  <a16:creationId xmlns:a16="http://schemas.microsoft.com/office/drawing/2014/main" id="{48E59A48-83FF-48F6-BAB8-69539DF470D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FC04FCD8-544F-4331-804A-FEB354EBAF2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0" name="Group 1629">
            <a:extLst>
              <a:ext uri="{FF2B5EF4-FFF2-40B4-BE49-F238E27FC236}">
                <a16:creationId xmlns:a16="http://schemas.microsoft.com/office/drawing/2014/main" id="{E056C8C5-6BAD-466B-870E-4274E69F039C}"/>
              </a:ext>
            </a:extLst>
          </p:cNvPr>
          <p:cNvGrpSpPr/>
          <p:nvPr/>
        </p:nvGrpSpPr>
        <p:grpSpPr>
          <a:xfrm rot="2540802">
            <a:off x="11727099" y="2667000"/>
            <a:ext cx="544580" cy="346135"/>
            <a:chOff x="1459148" y="544749"/>
            <a:chExt cx="7412477" cy="5661498"/>
          </a:xfrm>
        </p:grpSpPr>
        <p:sp>
          <p:nvSpPr>
            <p:cNvPr id="1631" name="Arc 1630">
              <a:extLst>
                <a:ext uri="{FF2B5EF4-FFF2-40B4-BE49-F238E27FC236}">
                  <a16:creationId xmlns:a16="http://schemas.microsoft.com/office/drawing/2014/main" id="{38CF4CB9-8252-48D6-987B-39D43538B70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2" name="Straight Connector 1631">
              <a:extLst>
                <a:ext uri="{FF2B5EF4-FFF2-40B4-BE49-F238E27FC236}">
                  <a16:creationId xmlns:a16="http://schemas.microsoft.com/office/drawing/2014/main" id="{19EA9324-5F95-4A9F-B469-5181D72CD89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3" name="Arc 1632">
              <a:extLst>
                <a:ext uri="{FF2B5EF4-FFF2-40B4-BE49-F238E27FC236}">
                  <a16:creationId xmlns:a16="http://schemas.microsoft.com/office/drawing/2014/main" id="{B1508D9D-7885-4165-B371-648ADD70AA6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4" name="Straight Connector 1633">
              <a:extLst>
                <a:ext uri="{FF2B5EF4-FFF2-40B4-BE49-F238E27FC236}">
                  <a16:creationId xmlns:a16="http://schemas.microsoft.com/office/drawing/2014/main" id="{5191C6F4-3C79-4FFC-BCF1-F68E3157950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B35FEC9C-7EEC-4F6F-9DA0-416AD3B6FA0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6" name="Oval 1635">
              <a:extLst>
                <a:ext uri="{FF2B5EF4-FFF2-40B4-BE49-F238E27FC236}">
                  <a16:creationId xmlns:a16="http://schemas.microsoft.com/office/drawing/2014/main" id="{351315F2-81B6-49B9-AC54-B3971C890E4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Arc 1636">
              <a:extLst>
                <a:ext uri="{FF2B5EF4-FFF2-40B4-BE49-F238E27FC236}">
                  <a16:creationId xmlns:a16="http://schemas.microsoft.com/office/drawing/2014/main" id="{8E24C3C6-8E44-43C9-A199-16FDEB618D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38" name="Arc 1637">
              <a:extLst>
                <a:ext uri="{FF2B5EF4-FFF2-40B4-BE49-F238E27FC236}">
                  <a16:creationId xmlns:a16="http://schemas.microsoft.com/office/drawing/2014/main" id="{FF09A60B-7DA6-49B7-AEDB-C10D4C183E5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Arc 1638">
              <a:extLst>
                <a:ext uri="{FF2B5EF4-FFF2-40B4-BE49-F238E27FC236}">
                  <a16:creationId xmlns:a16="http://schemas.microsoft.com/office/drawing/2014/main" id="{C438D8F9-8D41-4043-AB69-D5717947211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0" name="Arc 1639">
              <a:extLst>
                <a:ext uri="{FF2B5EF4-FFF2-40B4-BE49-F238E27FC236}">
                  <a16:creationId xmlns:a16="http://schemas.microsoft.com/office/drawing/2014/main" id="{1A6C9711-E450-4FFB-B333-09928677BE6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1" name="Straight Connector 1640">
              <a:extLst>
                <a:ext uri="{FF2B5EF4-FFF2-40B4-BE49-F238E27FC236}">
                  <a16:creationId xmlns:a16="http://schemas.microsoft.com/office/drawing/2014/main" id="{44505E5D-8DC4-413A-BC0B-0BA0FE0BD2F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2" name="Straight Connector 1641">
              <a:extLst>
                <a:ext uri="{FF2B5EF4-FFF2-40B4-BE49-F238E27FC236}">
                  <a16:creationId xmlns:a16="http://schemas.microsoft.com/office/drawing/2014/main" id="{A9327D5A-E093-4A55-AA83-7C5FCF3956C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88F9BB97-4EE7-4C8A-B934-7F91F838815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4" name="Group 1643">
            <a:extLst>
              <a:ext uri="{FF2B5EF4-FFF2-40B4-BE49-F238E27FC236}">
                <a16:creationId xmlns:a16="http://schemas.microsoft.com/office/drawing/2014/main" id="{52DA5794-9503-4428-915E-30024162E81B}"/>
              </a:ext>
            </a:extLst>
          </p:cNvPr>
          <p:cNvGrpSpPr/>
          <p:nvPr/>
        </p:nvGrpSpPr>
        <p:grpSpPr>
          <a:xfrm rot="2540802">
            <a:off x="11727099" y="2962275"/>
            <a:ext cx="544580" cy="346135"/>
            <a:chOff x="1459148" y="544749"/>
            <a:chExt cx="7412477" cy="5661498"/>
          </a:xfrm>
        </p:grpSpPr>
        <p:sp>
          <p:nvSpPr>
            <p:cNvPr id="1645" name="Arc 1644">
              <a:extLst>
                <a:ext uri="{FF2B5EF4-FFF2-40B4-BE49-F238E27FC236}">
                  <a16:creationId xmlns:a16="http://schemas.microsoft.com/office/drawing/2014/main" id="{3A8D6417-F11B-40DB-AE71-4F1ACCCDA73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6" name="Straight Connector 1645">
              <a:extLst>
                <a:ext uri="{FF2B5EF4-FFF2-40B4-BE49-F238E27FC236}">
                  <a16:creationId xmlns:a16="http://schemas.microsoft.com/office/drawing/2014/main" id="{2BFEA0B2-BC7B-4F27-A115-CBE5D7B23D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47" name="Arc 1646">
              <a:extLst>
                <a:ext uri="{FF2B5EF4-FFF2-40B4-BE49-F238E27FC236}">
                  <a16:creationId xmlns:a16="http://schemas.microsoft.com/office/drawing/2014/main" id="{4248A2C7-51CE-4FDF-BA3A-E95393FF4C9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48" name="Straight Connector 1647">
              <a:extLst>
                <a:ext uri="{FF2B5EF4-FFF2-40B4-BE49-F238E27FC236}">
                  <a16:creationId xmlns:a16="http://schemas.microsoft.com/office/drawing/2014/main" id="{6943297D-73C5-46E3-A0C0-828CB9F520A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806A64BA-C9C0-46E2-A837-00BD689A658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0" name="Oval 1649">
              <a:extLst>
                <a:ext uri="{FF2B5EF4-FFF2-40B4-BE49-F238E27FC236}">
                  <a16:creationId xmlns:a16="http://schemas.microsoft.com/office/drawing/2014/main" id="{0879A973-7BE3-46CC-AD5C-D715ECA15849}"/>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Arc 1650">
              <a:extLst>
                <a:ext uri="{FF2B5EF4-FFF2-40B4-BE49-F238E27FC236}">
                  <a16:creationId xmlns:a16="http://schemas.microsoft.com/office/drawing/2014/main" id="{126E4E30-0A80-4DC9-8AFD-C3712482EE1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2" name="Arc 1651">
              <a:extLst>
                <a:ext uri="{FF2B5EF4-FFF2-40B4-BE49-F238E27FC236}">
                  <a16:creationId xmlns:a16="http://schemas.microsoft.com/office/drawing/2014/main" id="{23E3A07C-3C0D-4F48-9552-ED36167EBC1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Arc 1652">
              <a:extLst>
                <a:ext uri="{FF2B5EF4-FFF2-40B4-BE49-F238E27FC236}">
                  <a16:creationId xmlns:a16="http://schemas.microsoft.com/office/drawing/2014/main" id="{5157834F-DEB5-4ED0-9AE9-EE6079E97CD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4" name="Arc 1653">
              <a:extLst>
                <a:ext uri="{FF2B5EF4-FFF2-40B4-BE49-F238E27FC236}">
                  <a16:creationId xmlns:a16="http://schemas.microsoft.com/office/drawing/2014/main" id="{F0EE3461-226A-4879-99C5-0F96155D231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5" name="Straight Connector 1654">
              <a:extLst>
                <a:ext uri="{FF2B5EF4-FFF2-40B4-BE49-F238E27FC236}">
                  <a16:creationId xmlns:a16="http://schemas.microsoft.com/office/drawing/2014/main" id="{340A9C1D-C14F-42CF-B772-89A340D44FEB}"/>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409859C-410B-4FC3-AB3B-7EC670F1232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17A610F0-9942-4A64-BB93-B80D4205C77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58" name="Group 1657">
            <a:extLst>
              <a:ext uri="{FF2B5EF4-FFF2-40B4-BE49-F238E27FC236}">
                <a16:creationId xmlns:a16="http://schemas.microsoft.com/office/drawing/2014/main" id="{231038BE-B018-4AED-AFD0-30E736B1B88B}"/>
              </a:ext>
            </a:extLst>
          </p:cNvPr>
          <p:cNvGrpSpPr/>
          <p:nvPr/>
        </p:nvGrpSpPr>
        <p:grpSpPr>
          <a:xfrm rot="2540802">
            <a:off x="11727099" y="3257550"/>
            <a:ext cx="544580" cy="346135"/>
            <a:chOff x="1459148" y="544749"/>
            <a:chExt cx="7412477" cy="5661498"/>
          </a:xfrm>
        </p:grpSpPr>
        <p:sp>
          <p:nvSpPr>
            <p:cNvPr id="1659" name="Arc 1658">
              <a:extLst>
                <a:ext uri="{FF2B5EF4-FFF2-40B4-BE49-F238E27FC236}">
                  <a16:creationId xmlns:a16="http://schemas.microsoft.com/office/drawing/2014/main" id="{6E7AA1B3-C387-4D51-92FE-A7A84761C08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0" name="Straight Connector 1659">
              <a:extLst>
                <a:ext uri="{FF2B5EF4-FFF2-40B4-BE49-F238E27FC236}">
                  <a16:creationId xmlns:a16="http://schemas.microsoft.com/office/drawing/2014/main" id="{EBE74E15-F0A6-4CD3-841C-3D393CD759F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1" name="Arc 1660">
              <a:extLst>
                <a:ext uri="{FF2B5EF4-FFF2-40B4-BE49-F238E27FC236}">
                  <a16:creationId xmlns:a16="http://schemas.microsoft.com/office/drawing/2014/main" id="{FBC489FD-E16F-43AD-BF8E-2F3C5BC4B7E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2" name="Straight Connector 1661">
              <a:extLst>
                <a:ext uri="{FF2B5EF4-FFF2-40B4-BE49-F238E27FC236}">
                  <a16:creationId xmlns:a16="http://schemas.microsoft.com/office/drawing/2014/main" id="{00B957DF-B26A-4C1E-A27F-271461AA9338}"/>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3" name="Straight Connector 1662">
              <a:extLst>
                <a:ext uri="{FF2B5EF4-FFF2-40B4-BE49-F238E27FC236}">
                  <a16:creationId xmlns:a16="http://schemas.microsoft.com/office/drawing/2014/main" id="{67AD9DE5-10D2-4F1E-8E92-990F2FD038D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4" name="Oval 1663">
              <a:extLst>
                <a:ext uri="{FF2B5EF4-FFF2-40B4-BE49-F238E27FC236}">
                  <a16:creationId xmlns:a16="http://schemas.microsoft.com/office/drawing/2014/main" id="{6C33B974-E4FE-4E78-B97E-7294C44989A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Arc 1664">
              <a:extLst>
                <a:ext uri="{FF2B5EF4-FFF2-40B4-BE49-F238E27FC236}">
                  <a16:creationId xmlns:a16="http://schemas.microsoft.com/office/drawing/2014/main" id="{401E5B82-E56A-456A-AA6E-8420B0870DD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6" name="Arc 1665">
              <a:extLst>
                <a:ext uri="{FF2B5EF4-FFF2-40B4-BE49-F238E27FC236}">
                  <a16:creationId xmlns:a16="http://schemas.microsoft.com/office/drawing/2014/main" id="{1F258794-53E0-4A1E-A114-F62D76906E14}"/>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Arc 1666">
              <a:extLst>
                <a:ext uri="{FF2B5EF4-FFF2-40B4-BE49-F238E27FC236}">
                  <a16:creationId xmlns:a16="http://schemas.microsoft.com/office/drawing/2014/main" id="{F06AA25A-B1BE-4074-9BF8-700412D1D3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8" name="Arc 1667">
              <a:extLst>
                <a:ext uri="{FF2B5EF4-FFF2-40B4-BE49-F238E27FC236}">
                  <a16:creationId xmlns:a16="http://schemas.microsoft.com/office/drawing/2014/main" id="{DC5C8BA7-BD79-4252-A54D-4C9C70A27E5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69" name="Straight Connector 1668">
              <a:extLst>
                <a:ext uri="{FF2B5EF4-FFF2-40B4-BE49-F238E27FC236}">
                  <a16:creationId xmlns:a16="http://schemas.microsoft.com/office/drawing/2014/main" id="{160DD728-6805-45CB-B03B-47EDC964D054}"/>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9E54D720-0E01-4C72-A351-C057C37C322E}"/>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980C81F9-4059-42FB-9EE6-E1839F9C20D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2" name="Group 1671">
            <a:extLst>
              <a:ext uri="{FF2B5EF4-FFF2-40B4-BE49-F238E27FC236}">
                <a16:creationId xmlns:a16="http://schemas.microsoft.com/office/drawing/2014/main" id="{43830A11-128C-4117-A4FA-0A7647B0F3B7}"/>
              </a:ext>
            </a:extLst>
          </p:cNvPr>
          <p:cNvGrpSpPr/>
          <p:nvPr/>
        </p:nvGrpSpPr>
        <p:grpSpPr>
          <a:xfrm rot="2540802">
            <a:off x="11727099" y="3552825"/>
            <a:ext cx="544580" cy="346135"/>
            <a:chOff x="1459148" y="544749"/>
            <a:chExt cx="7412477" cy="5661498"/>
          </a:xfrm>
        </p:grpSpPr>
        <p:sp>
          <p:nvSpPr>
            <p:cNvPr id="1673" name="Arc 1672">
              <a:extLst>
                <a:ext uri="{FF2B5EF4-FFF2-40B4-BE49-F238E27FC236}">
                  <a16:creationId xmlns:a16="http://schemas.microsoft.com/office/drawing/2014/main" id="{01CB3750-00FD-4EC8-B10E-88487F389F6B}"/>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4" name="Straight Connector 1673">
              <a:extLst>
                <a:ext uri="{FF2B5EF4-FFF2-40B4-BE49-F238E27FC236}">
                  <a16:creationId xmlns:a16="http://schemas.microsoft.com/office/drawing/2014/main" id="{752E559F-C1B9-4EDB-87AC-47CEE00D313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5" name="Arc 1674">
              <a:extLst>
                <a:ext uri="{FF2B5EF4-FFF2-40B4-BE49-F238E27FC236}">
                  <a16:creationId xmlns:a16="http://schemas.microsoft.com/office/drawing/2014/main" id="{3B5D0897-A31D-4032-AE5C-B8C4AE147BF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6" name="Straight Connector 1675">
              <a:extLst>
                <a:ext uri="{FF2B5EF4-FFF2-40B4-BE49-F238E27FC236}">
                  <a16:creationId xmlns:a16="http://schemas.microsoft.com/office/drawing/2014/main" id="{17676077-91BA-4BE4-83CE-89E20A9B76C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A2330846-E71C-40AD-A05B-F4F26F52D26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78" name="Oval 1677">
              <a:extLst>
                <a:ext uri="{FF2B5EF4-FFF2-40B4-BE49-F238E27FC236}">
                  <a16:creationId xmlns:a16="http://schemas.microsoft.com/office/drawing/2014/main" id="{3585684C-088D-4788-8315-40E860E3F34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Arc 1678">
              <a:extLst>
                <a:ext uri="{FF2B5EF4-FFF2-40B4-BE49-F238E27FC236}">
                  <a16:creationId xmlns:a16="http://schemas.microsoft.com/office/drawing/2014/main" id="{502C5DF6-063E-4D19-948C-68B076BEF2B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0" name="Arc 1679">
              <a:extLst>
                <a:ext uri="{FF2B5EF4-FFF2-40B4-BE49-F238E27FC236}">
                  <a16:creationId xmlns:a16="http://schemas.microsoft.com/office/drawing/2014/main" id="{625E4C06-D3A4-409B-BAC2-C253B3A36A3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Arc 1680">
              <a:extLst>
                <a:ext uri="{FF2B5EF4-FFF2-40B4-BE49-F238E27FC236}">
                  <a16:creationId xmlns:a16="http://schemas.microsoft.com/office/drawing/2014/main" id="{61D7043D-7FB1-4DCD-AA9D-6601629496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2" name="Arc 1681">
              <a:extLst>
                <a:ext uri="{FF2B5EF4-FFF2-40B4-BE49-F238E27FC236}">
                  <a16:creationId xmlns:a16="http://schemas.microsoft.com/office/drawing/2014/main" id="{B737345A-BDB0-4AFB-B89B-2CAF7482AB3E}"/>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3" name="Straight Connector 1682">
              <a:extLst>
                <a:ext uri="{FF2B5EF4-FFF2-40B4-BE49-F238E27FC236}">
                  <a16:creationId xmlns:a16="http://schemas.microsoft.com/office/drawing/2014/main" id="{31F03DDD-56E9-40FD-A574-04AF9114F50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7C304BC-8058-4502-A2FE-972F61E2874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75B796F7-B11F-4A9E-B1B2-8AA5DC0BBED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6" name="Group 1685">
            <a:extLst>
              <a:ext uri="{FF2B5EF4-FFF2-40B4-BE49-F238E27FC236}">
                <a16:creationId xmlns:a16="http://schemas.microsoft.com/office/drawing/2014/main" id="{7BDD5250-AF63-4AF9-AB33-BAF45B330A38}"/>
              </a:ext>
            </a:extLst>
          </p:cNvPr>
          <p:cNvGrpSpPr/>
          <p:nvPr/>
        </p:nvGrpSpPr>
        <p:grpSpPr>
          <a:xfrm rot="2540802">
            <a:off x="11727099" y="3848100"/>
            <a:ext cx="544580" cy="346135"/>
            <a:chOff x="1459148" y="544749"/>
            <a:chExt cx="7412477" cy="5661498"/>
          </a:xfrm>
        </p:grpSpPr>
        <p:sp>
          <p:nvSpPr>
            <p:cNvPr id="1687" name="Arc 1686">
              <a:extLst>
                <a:ext uri="{FF2B5EF4-FFF2-40B4-BE49-F238E27FC236}">
                  <a16:creationId xmlns:a16="http://schemas.microsoft.com/office/drawing/2014/main" id="{FEFBF6EA-900F-402D-BD40-D3248C226EBD}"/>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88" name="Straight Connector 1687">
              <a:extLst>
                <a:ext uri="{FF2B5EF4-FFF2-40B4-BE49-F238E27FC236}">
                  <a16:creationId xmlns:a16="http://schemas.microsoft.com/office/drawing/2014/main" id="{13C3DAFC-7242-4906-AF5A-C0D5C981BCE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89" name="Arc 1688">
              <a:extLst>
                <a:ext uri="{FF2B5EF4-FFF2-40B4-BE49-F238E27FC236}">
                  <a16:creationId xmlns:a16="http://schemas.microsoft.com/office/drawing/2014/main" id="{6307C2CF-DCA5-4DB4-99A9-83749DD2271C}"/>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0" name="Straight Connector 1689">
              <a:extLst>
                <a:ext uri="{FF2B5EF4-FFF2-40B4-BE49-F238E27FC236}">
                  <a16:creationId xmlns:a16="http://schemas.microsoft.com/office/drawing/2014/main" id="{56DB4744-A4A4-4FAF-B033-63CCE69CEA5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34B76657-AD46-405C-812B-0AF97D8EEE99}"/>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2" name="Oval 1691">
              <a:extLst>
                <a:ext uri="{FF2B5EF4-FFF2-40B4-BE49-F238E27FC236}">
                  <a16:creationId xmlns:a16="http://schemas.microsoft.com/office/drawing/2014/main" id="{663E127C-9308-40B8-9A87-7C629BF3512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3" name="Arc 1692">
              <a:extLst>
                <a:ext uri="{FF2B5EF4-FFF2-40B4-BE49-F238E27FC236}">
                  <a16:creationId xmlns:a16="http://schemas.microsoft.com/office/drawing/2014/main" id="{44679B69-6FE9-42A5-9902-C1299E92FB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4" name="Arc 1693">
              <a:extLst>
                <a:ext uri="{FF2B5EF4-FFF2-40B4-BE49-F238E27FC236}">
                  <a16:creationId xmlns:a16="http://schemas.microsoft.com/office/drawing/2014/main" id="{DF2CF890-4448-4FE7-9734-8FCA318A352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Arc 1694">
              <a:extLst>
                <a:ext uri="{FF2B5EF4-FFF2-40B4-BE49-F238E27FC236}">
                  <a16:creationId xmlns:a16="http://schemas.microsoft.com/office/drawing/2014/main" id="{BAE9B375-1BA6-4475-BE01-9F48F9BC025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6" name="Arc 1695">
              <a:extLst>
                <a:ext uri="{FF2B5EF4-FFF2-40B4-BE49-F238E27FC236}">
                  <a16:creationId xmlns:a16="http://schemas.microsoft.com/office/drawing/2014/main" id="{2F880FF7-5E5E-41F7-A509-33FA3048715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97" name="Straight Connector 1696">
              <a:extLst>
                <a:ext uri="{FF2B5EF4-FFF2-40B4-BE49-F238E27FC236}">
                  <a16:creationId xmlns:a16="http://schemas.microsoft.com/office/drawing/2014/main" id="{B0E354A8-9A5D-4DA1-AE63-F98466E8DFB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BD4D5C96-919B-4F0E-98F3-6A667ADD4C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93BE0F1E-2DB8-41B8-8863-FD6EA9DB407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E48FC607-953C-4792-A267-251CD5A41C7B}"/>
              </a:ext>
            </a:extLst>
          </p:cNvPr>
          <p:cNvGrpSpPr/>
          <p:nvPr/>
        </p:nvGrpSpPr>
        <p:grpSpPr>
          <a:xfrm rot="2540802">
            <a:off x="11727099" y="4143375"/>
            <a:ext cx="544580" cy="346135"/>
            <a:chOff x="1459148" y="544749"/>
            <a:chExt cx="7412477" cy="5661498"/>
          </a:xfrm>
        </p:grpSpPr>
        <p:sp>
          <p:nvSpPr>
            <p:cNvPr id="1701" name="Arc 1700">
              <a:extLst>
                <a:ext uri="{FF2B5EF4-FFF2-40B4-BE49-F238E27FC236}">
                  <a16:creationId xmlns:a16="http://schemas.microsoft.com/office/drawing/2014/main" id="{815F96B5-0E7D-4512-AD87-E8E0A2C65E1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2" name="Straight Connector 1701">
              <a:extLst>
                <a:ext uri="{FF2B5EF4-FFF2-40B4-BE49-F238E27FC236}">
                  <a16:creationId xmlns:a16="http://schemas.microsoft.com/office/drawing/2014/main" id="{DDD1A834-95C3-49CB-910D-58F4E10E7A1F}"/>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3" name="Arc 1702">
              <a:extLst>
                <a:ext uri="{FF2B5EF4-FFF2-40B4-BE49-F238E27FC236}">
                  <a16:creationId xmlns:a16="http://schemas.microsoft.com/office/drawing/2014/main" id="{76CD2B9B-2C9A-432D-8F42-7709CD0840D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4" name="Straight Connector 1703">
              <a:extLst>
                <a:ext uri="{FF2B5EF4-FFF2-40B4-BE49-F238E27FC236}">
                  <a16:creationId xmlns:a16="http://schemas.microsoft.com/office/drawing/2014/main" id="{F33D327C-E75A-43B3-AD42-6BB32EFBD0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5" name="Straight Connector 1704">
              <a:extLst>
                <a:ext uri="{FF2B5EF4-FFF2-40B4-BE49-F238E27FC236}">
                  <a16:creationId xmlns:a16="http://schemas.microsoft.com/office/drawing/2014/main" id="{1DCDFBA7-46A8-4CF8-B7FD-6FB9134573D4}"/>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6" name="Oval 1705">
              <a:extLst>
                <a:ext uri="{FF2B5EF4-FFF2-40B4-BE49-F238E27FC236}">
                  <a16:creationId xmlns:a16="http://schemas.microsoft.com/office/drawing/2014/main" id="{6E93126F-6D35-42DA-B0A8-72CFB75115D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Arc 1706">
              <a:extLst>
                <a:ext uri="{FF2B5EF4-FFF2-40B4-BE49-F238E27FC236}">
                  <a16:creationId xmlns:a16="http://schemas.microsoft.com/office/drawing/2014/main" id="{3DE2572A-30FB-45B8-9FC6-9C3F85A4B70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8" name="Arc 1707">
              <a:extLst>
                <a:ext uri="{FF2B5EF4-FFF2-40B4-BE49-F238E27FC236}">
                  <a16:creationId xmlns:a16="http://schemas.microsoft.com/office/drawing/2014/main" id="{C9C3C8AD-661F-4F7C-BABE-5132F21E6C7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9" name="Arc 1708">
              <a:extLst>
                <a:ext uri="{FF2B5EF4-FFF2-40B4-BE49-F238E27FC236}">
                  <a16:creationId xmlns:a16="http://schemas.microsoft.com/office/drawing/2014/main" id="{6D038FD7-E4FF-4A9E-BE7D-13666771F4D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0" name="Arc 1709">
              <a:extLst>
                <a:ext uri="{FF2B5EF4-FFF2-40B4-BE49-F238E27FC236}">
                  <a16:creationId xmlns:a16="http://schemas.microsoft.com/office/drawing/2014/main" id="{52434872-3B7A-428F-BBDB-98B74FAAEFF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1" name="Straight Connector 1710">
              <a:extLst>
                <a:ext uri="{FF2B5EF4-FFF2-40B4-BE49-F238E27FC236}">
                  <a16:creationId xmlns:a16="http://schemas.microsoft.com/office/drawing/2014/main" id="{C256F8E5-09BD-4494-AEA2-E95D45280FC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F0CAF7CE-6DCD-4534-B714-C81AF89C3386}"/>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FA67F240-113E-49FC-9F4E-61B5A9B2025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4" name="Group 1713">
            <a:extLst>
              <a:ext uri="{FF2B5EF4-FFF2-40B4-BE49-F238E27FC236}">
                <a16:creationId xmlns:a16="http://schemas.microsoft.com/office/drawing/2014/main" id="{1A0FCE76-3658-4592-894A-0BDBCE9ACC35}"/>
              </a:ext>
            </a:extLst>
          </p:cNvPr>
          <p:cNvGrpSpPr/>
          <p:nvPr/>
        </p:nvGrpSpPr>
        <p:grpSpPr>
          <a:xfrm rot="2540802">
            <a:off x="11727099" y="4438650"/>
            <a:ext cx="544580" cy="346135"/>
            <a:chOff x="1459148" y="544749"/>
            <a:chExt cx="7412477" cy="5661498"/>
          </a:xfrm>
        </p:grpSpPr>
        <p:sp>
          <p:nvSpPr>
            <p:cNvPr id="1715" name="Arc 1714">
              <a:extLst>
                <a:ext uri="{FF2B5EF4-FFF2-40B4-BE49-F238E27FC236}">
                  <a16:creationId xmlns:a16="http://schemas.microsoft.com/office/drawing/2014/main" id="{23AECC8C-3A38-465F-8D11-6C72F61E552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6" name="Straight Connector 1715">
              <a:extLst>
                <a:ext uri="{FF2B5EF4-FFF2-40B4-BE49-F238E27FC236}">
                  <a16:creationId xmlns:a16="http://schemas.microsoft.com/office/drawing/2014/main" id="{822B23B7-C9F0-41A1-8C20-C9CCF303510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17" name="Arc 1716">
              <a:extLst>
                <a:ext uri="{FF2B5EF4-FFF2-40B4-BE49-F238E27FC236}">
                  <a16:creationId xmlns:a16="http://schemas.microsoft.com/office/drawing/2014/main" id="{EB0D7107-B4AA-4181-9444-216D13328B0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18" name="Straight Connector 1717">
              <a:extLst>
                <a:ext uri="{FF2B5EF4-FFF2-40B4-BE49-F238E27FC236}">
                  <a16:creationId xmlns:a16="http://schemas.microsoft.com/office/drawing/2014/main" id="{1F041EA1-EBC2-4508-ABCF-44A5E76C6DD8}"/>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AB7D9391-026D-4ECE-ADE2-518624F351B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0" name="Oval 1719">
              <a:extLst>
                <a:ext uri="{FF2B5EF4-FFF2-40B4-BE49-F238E27FC236}">
                  <a16:creationId xmlns:a16="http://schemas.microsoft.com/office/drawing/2014/main" id="{1D5CAF10-DB3F-47F1-B4B8-82F41ED2384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1" name="Arc 1720">
              <a:extLst>
                <a:ext uri="{FF2B5EF4-FFF2-40B4-BE49-F238E27FC236}">
                  <a16:creationId xmlns:a16="http://schemas.microsoft.com/office/drawing/2014/main" id="{E5F75670-D4CA-4620-8F82-94413F65A06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2" name="Arc 1721">
              <a:extLst>
                <a:ext uri="{FF2B5EF4-FFF2-40B4-BE49-F238E27FC236}">
                  <a16:creationId xmlns:a16="http://schemas.microsoft.com/office/drawing/2014/main" id="{E9C3AA08-3186-4E0B-B730-468399E4C32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3" name="Arc 1722">
              <a:extLst>
                <a:ext uri="{FF2B5EF4-FFF2-40B4-BE49-F238E27FC236}">
                  <a16:creationId xmlns:a16="http://schemas.microsoft.com/office/drawing/2014/main" id="{1DB5FB22-C1F2-4FB7-BA14-47CFE10D546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4" name="Arc 1723">
              <a:extLst>
                <a:ext uri="{FF2B5EF4-FFF2-40B4-BE49-F238E27FC236}">
                  <a16:creationId xmlns:a16="http://schemas.microsoft.com/office/drawing/2014/main" id="{74521241-33B6-45AF-9947-C738313CD57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5" name="Straight Connector 1724">
              <a:extLst>
                <a:ext uri="{FF2B5EF4-FFF2-40B4-BE49-F238E27FC236}">
                  <a16:creationId xmlns:a16="http://schemas.microsoft.com/office/drawing/2014/main" id="{E6BC6B26-5D04-4CAC-BA6C-E798B1163B3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6BA230D5-7A08-4946-B9D1-FFB3264A6B2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46A2DAFE-4E86-45AF-9410-C9673458140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28" name="Group 1727">
            <a:extLst>
              <a:ext uri="{FF2B5EF4-FFF2-40B4-BE49-F238E27FC236}">
                <a16:creationId xmlns:a16="http://schemas.microsoft.com/office/drawing/2014/main" id="{D54310E8-AC96-435C-BBB4-25FA92145D2D}"/>
              </a:ext>
            </a:extLst>
          </p:cNvPr>
          <p:cNvGrpSpPr/>
          <p:nvPr/>
        </p:nvGrpSpPr>
        <p:grpSpPr>
          <a:xfrm rot="2540802">
            <a:off x="11727099" y="4733925"/>
            <a:ext cx="544580" cy="346135"/>
            <a:chOff x="1459148" y="544749"/>
            <a:chExt cx="7412477" cy="5661498"/>
          </a:xfrm>
        </p:grpSpPr>
        <p:sp>
          <p:nvSpPr>
            <p:cNvPr id="1729" name="Arc 1728">
              <a:extLst>
                <a:ext uri="{FF2B5EF4-FFF2-40B4-BE49-F238E27FC236}">
                  <a16:creationId xmlns:a16="http://schemas.microsoft.com/office/drawing/2014/main" id="{1B8A9714-CE04-4C3D-8619-CC1486CC76DD}"/>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0" name="Straight Connector 1729">
              <a:extLst>
                <a:ext uri="{FF2B5EF4-FFF2-40B4-BE49-F238E27FC236}">
                  <a16:creationId xmlns:a16="http://schemas.microsoft.com/office/drawing/2014/main" id="{2CAF02D6-7565-4F63-A43A-4AC57C9B96C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1" name="Arc 1730">
              <a:extLst>
                <a:ext uri="{FF2B5EF4-FFF2-40B4-BE49-F238E27FC236}">
                  <a16:creationId xmlns:a16="http://schemas.microsoft.com/office/drawing/2014/main" id="{3159505F-F33C-40D6-AAF2-54298DB71E0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2" name="Straight Connector 1731">
              <a:extLst>
                <a:ext uri="{FF2B5EF4-FFF2-40B4-BE49-F238E27FC236}">
                  <a16:creationId xmlns:a16="http://schemas.microsoft.com/office/drawing/2014/main" id="{1F08D781-4556-41CB-BA3E-044AB90363A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76F158AE-BADA-470E-A5A2-1241B91DA96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4" name="Oval 1733">
              <a:extLst>
                <a:ext uri="{FF2B5EF4-FFF2-40B4-BE49-F238E27FC236}">
                  <a16:creationId xmlns:a16="http://schemas.microsoft.com/office/drawing/2014/main" id="{90C8331F-5D58-4B37-8C4D-0C374705BA7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5" name="Arc 1734">
              <a:extLst>
                <a:ext uri="{FF2B5EF4-FFF2-40B4-BE49-F238E27FC236}">
                  <a16:creationId xmlns:a16="http://schemas.microsoft.com/office/drawing/2014/main" id="{614A43A7-E598-4D51-BEB5-672965A06A2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6" name="Arc 1735">
              <a:extLst>
                <a:ext uri="{FF2B5EF4-FFF2-40B4-BE49-F238E27FC236}">
                  <a16:creationId xmlns:a16="http://schemas.microsoft.com/office/drawing/2014/main" id="{924096DB-5D55-4F16-B265-8F683CF016E3}"/>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7" name="Arc 1736">
              <a:extLst>
                <a:ext uri="{FF2B5EF4-FFF2-40B4-BE49-F238E27FC236}">
                  <a16:creationId xmlns:a16="http://schemas.microsoft.com/office/drawing/2014/main" id="{8F9935F4-3E64-4717-9BA4-77D07158507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8" name="Arc 1737">
              <a:extLst>
                <a:ext uri="{FF2B5EF4-FFF2-40B4-BE49-F238E27FC236}">
                  <a16:creationId xmlns:a16="http://schemas.microsoft.com/office/drawing/2014/main" id="{46F87679-986A-481C-90BA-4CD292B76E3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39" name="Straight Connector 1738">
              <a:extLst>
                <a:ext uri="{FF2B5EF4-FFF2-40B4-BE49-F238E27FC236}">
                  <a16:creationId xmlns:a16="http://schemas.microsoft.com/office/drawing/2014/main" id="{CAACEB98-61EE-4EAA-A8AB-27FDC89ED1B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21B625EF-084D-4495-BB73-047F401F9B0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0607DB71-E264-454C-B780-C7586B11797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742" name="Group 1741">
            <a:extLst>
              <a:ext uri="{FF2B5EF4-FFF2-40B4-BE49-F238E27FC236}">
                <a16:creationId xmlns:a16="http://schemas.microsoft.com/office/drawing/2014/main" id="{9C0461AD-117A-4C95-ADD9-B1E96E61F63D}"/>
              </a:ext>
            </a:extLst>
          </p:cNvPr>
          <p:cNvGrpSpPr/>
          <p:nvPr/>
        </p:nvGrpSpPr>
        <p:grpSpPr>
          <a:xfrm rot="2540802">
            <a:off x="11727099" y="5029200"/>
            <a:ext cx="544580" cy="346135"/>
            <a:chOff x="1459148" y="544749"/>
            <a:chExt cx="7412477" cy="5661498"/>
          </a:xfrm>
        </p:grpSpPr>
        <p:sp>
          <p:nvSpPr>
            <p:cNvPr id="1743" name="Arc 1742">
              <a:extLst>
                <a:ext uri="{FF2B5EF4-FFF2-40B4-BE49-F238E27FC236}">
                  <a16:creationId xmlns:a16="http://schemas.microsoft.com/office/drawing/2014/main" id="{DD371360-B407-413C-8AD0-05BBE1CBFF79}"/>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44" name="Straight Connector 1743">
              <a:extLst>
                <a:ext uri="{FF2B5EF4-FFF2-40B4-BE49-F238E27FC236}">
                  <a16:creationId xmlns:a16="http://schemas.microsoft.com/office/drawing/2014/main" id="{58F8B62B-488B-4EB5-98A1-DF5609ABDC82}"/>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745" name="Arc 1744">
              <a:extLst>
                <a:ext uri="{FF2B5EF4-FFF2-40B4-BE49-F238E27FC236}">
                  <a16:creationId xmlns:a16="http://schemas.microsoft.com/office/drawing/2014/main" id="{EDA778BC-482F-4849-9EAB-48741E0BE32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46" name="Straight Connector 1745">
              <a:extLst>
                <a:ext uri="{FF2B5EF4-FFF2-40B4-BE49-F238E27FC236}">
                  <a16:creationId xmlns:a16="http://schemas.microsoft.com/office/drawing/2014/main" id="{9CD42288-2562-4396-83D8-501C692A804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A129F21A-4583-42F8-B631-04D0896D41A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748" name="Oval 1747">
              <a:extLst>
                <a:ext uri="{FF2B5EF4-FFF2-40B4-BE49-F238E27FC236}">
                  <a16:creationId xmlns:a16="http://schemas.microsoft.com/office/drawing/2014/main" id="{7FED718F-BE00-4E0E-84B1-631F886CDC7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9" name="Arc 1748">
              <a:extLst>
                <a:ext uri="{FF2B5EF4-FFF2-40B4-BE49-F238E27FC236}">
                  <a16:creationId xmlns:a16="http://schemas.microsoft.com/office/drawing/2014/main" id="{CFAB990A-ECC2-4EEC-A12B-714893AC2C6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0" name="Arc 1749">
              <a:extLst>
                <a:ext uri="{FF2B5EF4-FFF2-40B4-BE49-F238E27FC236}">
                  <a16:creationId xmlns:a16="http://schemas.microsoft.com/office/drawing/2014/main" id="{C66E4D45-00DF-477D-86F6-7034ADC8FF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1" name="Arc 1750">
              <a:extLst>
                <a:ext uri="{FF2B5EF4-FFF2-40B4-BE49-F238E27FC236}">
                  <a16:creationId xmlns:a16="http://schemas.microsoft.com/office/drawing/2014/main" id="{3386347A-10A4-42BD-98E0-6D16FA631D8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52" name="Arc 1751">
              <a:extLst>
                <a:ext uri="{FF2B5EF4-FFF2-40B4-BE49-F238E27FC236}">
                  <a16:creationId xmlns:a16="http://schemas.microsoft.com/office/drawing/2014/main" id="{19918003-475B-4A7D-BBDC-4F7F8E68811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53" name="Straight Connector 1752">
              <a:extLst>
                <a:ext uri="{FF2B5EF4-FFF2-40B4-BE49-F238E27FC236}">
                  <a16:creationId xmlns:a16="http://schemas.microsoft.com/office/drawing/2014/main" id="{479CFA01-CA4E-45AF-A5B5-44DC291E356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0E9504C5-7876-4D76-8761-8A88BC59F19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8765C253-BE98-4157-A721-70F492F64BB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756" name="Group 1755">
            <a:extLst>
              <a:ext uri="{FF2B5EF4-FFF2-40B4-BE49-F238E27FC236}">
                <a16:creationId xmlns:a16="http://schemas.microsoft.com/office/drawing/2014/main" id="{B96A1593-8C4A-43A4-8D69-DB22DB4C8784}"/>
              </a:ext>
            </a:extLst>
          </p:cNvPr>
          <p:cNvGrpSpPr/>
          <p:nvPr/>
        </p:nvGrpSpPr>
        <p:grpSpPr>
          <a:xfrm rot="2540802">
            <a:off x="11727099" y="5324475"/>
            <a:ext cx="544580" cy="346135"/>
            <a:chOff x="1459148" y="544749"/>
            <a:chExt cx="7412477" cy="5661498"/>
          </a:xfrm>
        </p:grpSpPr>
        <p:sp>
          <p:nvSpPr>
            <p:cNvPr id="1757" name="Arc 1756">
              <a:extLst>
                <a:ext uri="{FF2B5EF4-FFF2-40B4-BE49-F238E27FC236}">
                  <a16:creationId xmlns:a16="http://schemas.microsoft.com/office/drawing/2014/main" id="{D684DE54-CC67-4B0F-BECD-C7AB63ADF72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58" name="Straight Connector 1757">
              <a:extLst>
                <a:ext uri="{FF2B5EF4-FFF2-40B4-BE49-F238E27FC236}">
                  <a16:creationId xmlns:a16="http://schemas.microsoft.com/office/drawing/2014/main" id="{E3AC3884-71FC-4CDC-97A2-4FE543BDD7A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759" name="Arc 1758">
              <a:extLst>
                <a:ext uri="{FF2B5EF4-FFF2-40B4-BE49-F238E27FC236}">
                  <a16:creationId xmlns:a16="http://schemas.microsoft.com/office/drawing/2014/main" id="{BA77A181-DF33-4FEC-BB22-797CA3C669A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0" name="Straight Connector 1759">
              <a:extLst>
                <a:ext uri="{FF2B5EF4-FFF2-40B4-BE49-F238E27FC236}">
                  <a16:creationId xmlns:a16="http://schemas.microsoft.com/office/drawing/2014/main" id="{7A854C66-311A-4273-B56C-9E934B3D30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688DE2A9-B55D-40A9-8CA5-2278752B2CE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762" name="Oval 1761">
              <a:extLst>
                <a:ext uri="{FF2B5EF4-FFF2-40B4-BE49-F238E27FC236}">
                  <a16:creationId xmlns:a16="http://schemas.microsoft.com/office/drawing/2014/main" id="{A84A9018-4120-4AA3-B2DD-C3A589592D5D}"/>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3" name="Arc 1762">
              <a:extLst>
                <a:ext uri="{FF2B5EF4-FFF2-40B4-BE49-F238E27FC236}">
                  <a16:creationId xmlns:a16="http://schemas.microsoft.com/office/drawing/2014/main" id="{98E459B6-54AC-4304-B95A-7CF852608BD1}"/>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4" name="Arc 1763">
              <a:extLst>
                <a:ext uri="{FF2B5EF4-FFF2-40B4-BE49-F238E27FC236}">
                  <a16:creationId xmlns:a16="http://schemas.microsoft.com/office/drawing/2014/main" id="{2B68D660-83FA-4C23-9583-BEF0608169E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Arc 1764">
              <a:extLst>
                <a:ext uri="{FF2B5EF4-FFF2-40B4-BE49-F238E27FC236}">
                  <a16:creationId xmlns:a16="http://schemas.microsoft.com/office/drawing/2014/main" id="{8E4958DD-6A60-42DB-BA43-76706CFDD4A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66" name="Arc 1765">
              <a:extLst>
                <a:ext uri="{FF2B5EF4-FFF2-40B4-BE49-F238E27FC236}">
                  <a16:creationId xmlns:a16="http://schemas.microsoft.com/office/drawing/2014/main" id="{840A31C5-A7F3-4925-B2EE-48E8EE142D3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67" name="Straight Connector 1766">
              <a:extLst>
                <a:ext uri="{FF2B5EF4-FFF2-40B4-BE49-F238E27FC236}">
                  <a16:creationId xmlns:a16="http://schemas.microsoft.com/office/drawing/2014/main" id="{B0466EF1-1964-4DAA-ADA6-226261EC698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91EDC36A-DFB4-4A10-977B-89226F3958B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4CDDE511-35B8-4CE7-865C-C769EF0A784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70" name="Group 1769">
            <a:extLst>
              <a:ext uri="{FF2B5EF4-FFF2-40B4-BE49-F238E27FC236}">
                <a16:creationId xmlns:a16="http://schemas.microsoft.com/office/drawing/2014/main" id="{58BBCEDA-15C8-445F-8BE9-A44E64C81BC4}"/>
              </a:ext>
            </a:extLst>
          </p:cNvPr>
          <p:cNvGrpSpPr/>
          <p:nvPr/>
        </p:nvGrpSpPr>
        <p:grpSpPr>
          <a:xfrm rot="2540802">
            <a:off x="11727099" y="5619750"/>
            <a:ext cx="544580" cy="346135"/>
            <a:chOff x="1459148" y="544749"/>
            <a:chExt cx="7412477" cy="5661498"/>
          </a:xfrm>
        </p:grpSpPr>
        <p:sp>
          <p:nvSpPr>
            <p:cNvPr id="1771" name="Arc 1770">
              <a:extLst>
                <a:ext uri="{FF2B5EF4-FFF2-40B4-BE49-F238E27FC236}">
                  <a16:creationId xmlns:a16="http://schemas.microsoft.com/office/drawing/2014/main" id="{91F3001D-6204-447C-B34C-7F324F575BA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72" name="Straight Connector 1771">
              <a:extLst>
                <a:ext uri="{FF2B5EF4-FFF2-40B4-BE49-F238E27FC236}">
                  <a16:creationId xmlns:a16="http://schemas.microsoft.com/office/drawing/2014/main" id="{FF69943D-A012-4767-A691-CA5A0CFF0B5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73" name="Arc 1772">
              <a:extLst>
                <a:ext uri="{FF2B5EF4-FFF2-40B4-BE49-F238E27FC236}">
                  <a16:creationId xmlns:a16="http://schemas.microsoft.com/office/drawing/2014/main" id="{00275A3F-A23A-462B-A238-F34D8CAB5E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74" name="Straight Connector 1773">
              <a:extLst>
                <a:ext uri="{FF2B5EF4-FFF2-40B4-BE49-F238E27FC236}">
                  <a16:creationId xmlns:a16="http://schemas.microsoft.com/office/drawing/2014/main" id="{5F86989F-CB20-4F5E-9AEC-D97AB1293E91}"/>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1A6F0F65-EF9F-44F7-8C9C-D14B3B09CF5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76" name="Oval 1775">
              <a:extLst>
                <a:ext uri="{FF2B5EF4-FFF2-40B4-BE49-F238E27FC236}">
                  <a16:creationId xmlns:a16="http://schemas.microsoft.com/office/drawing/2014/main" id="{8C8D89EA-B294-4467-BE4E-2A2F6643E7B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Arc 1776">
              <a:extLst>
                <a:ext uri="{FF2B5EF4-FFF2-40B4-BE49-F238E27FC236}">
                  <a16:creationId xmlns:a16="http://schemas.microsoft.com/office/drawing/2014/main" id="{5B0ACE85-A531-46C2-AE14-5C3CD2CBCED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8" name="Arc 1777">
              <a:extLst>
                <a:ext uri="{FF2B5EF4-FFF2-40B4-BE49-F238E27FC236}">
                  <a16:creationId xmlns:a16="http://schemas.microsoft.com/office/drawing/2014/main" id="{DD5AACA2-F9FE-423E-8223-05D6EF2D668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Arc 1778">
              <a:extLst>
                <a:ext uri="{FF2B5EF4-FFF2-40B4-BE49-F238E27FC236}">
                  <a16:creationId xmlns:a16="http://schemas.microsoft.com/office/drawing/2014/main" id="{7E351075-DD12-4036-A36F-790D1F10492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80" name="Arc 1779">
              <a:extLst>
                <a:ext uri="{FF2B5EF4-FFF2-40B4-BE49-F238E27FC236}">
                  <a16:creationId xmlns:a16="http://schemas.microsoft.com/office/drawing/2014/main" id="{60EA9CC0-65FD-4108-9F0E-6F1BCC9FEC2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81" name="Straight Connector 1780">
              <a:extLst>
                <a:ext uri="{FF2B5EF4-FFF2-40B4-BE49-F238E27FC236}">
                  <a16:creationId xmlns:a16="http://schemas.microsoft.com/office/drawing/2014/main" id="{FD01F55D-8375-4606-B521-61D824723E6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D0EFA20D-4CE7-47B8-A297-6B8CE60885D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EECD1688-3F66-432A-A782-2A9159EFFD9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84" name="Group 1783">
            <a:extLst>
              <a:ext uri="{FF2B5EF4-FFF2-40B4-BE49-F238E27FC236}">
                <a16:creationId xmlns:a16="http://schemas.microsoft.com/office/drawing/2014/main" id="{E24D4064-02BC-4BA4-976F-9B6BCED300E3}"/>
              </a:ext>
            </a:extLst>
          </p:cNvPr>
          <p:cNvGrpSpPr/>
          <p:nvPr/>
        </p:nvGrpSpPr>
        <p:grpSpPr>
          <a:xfrm rot="2540802">
            <a:off x="11727099" y="5915025"/>
            <a:ext cx="544580" cy="346135"/>
            <a:chOff x="1459148" y="544749"/>
            <a:chExt cx="7412477" cy="5661498"/>
          </a:xfrm>
        </p:grpSpPr>
        <p:sp>
          <p:nvSpPr>
            <p:cNvPr id="1785" name="Arc 1784">
              <a:extLst>
                <a:ext uri="{FF2B5EF4-FFF2-40B4-BE49-F238E27FC236}">
                  <a16:creationId xmlns:a16="http://schemas.microsoft.com/office/drawing/2014/main" id="{CFDDCA0F-680C-4EEB-B757-E58360A8131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86" name="Straight Connector 1785">
              <a:extLst>
                <a:ext uri="{FF2B5EF4-FFF2-40B4-BE49-F238E27FC236}">
                  <a16:creationId xmlns:a16="http://schemas.microsoft.com/office/drawing/2014/main" id="{6256FE9E-63D8-4268-9CC0-3FD2FCE8E5E8}"/>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87" name="Arc 1786">
              <a:extLst>
                <a:ext uri="{FF2B5EF4-FFF2-40B4-BE49-F238E27FC236}">
                  <a16:creationId xmlns:a16="http://schemas.microsoft.com/office/drawing/2014/main" id="{30075661-DE86-4D26-8BD7-8202EB1AEC4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88" name="Straight Connector 1787">
              <a:extLst>
                <a:ext uri="{FF2B5EF4-FFF2-40B4-BE49-F238E27FC236}">
                  <a16:creationId xmlns:a16="http://schemas.microsoft.com/office/drawing/2014/main" id="{4A98EC1E-B136-4B8C-A561-4EA82456A38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75EEFA4D-12B2-4A99-B082-3679181090F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90" name="Oval 1789">
              <a:extLst>
                <a:ext uri="{FF2B5EF4-FFF2-40B4-BE49-F238E27FC236}">
                  <a16:creationId xmlns:a16="http://schemas.microsoft.com/office/drawing/2014/main" id="{147BE0EC-F03C-4F8E-A998-6B6EFB98235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Arc 1790">
              <a:extLst>
                <a:ext uri="{FF2B5EF4-FFF2-40B4-BE49-F238E27FC236}">
                  <a16:creationId xmlns:a16="http://schemas.microsoft.com/office/drawing/2014/main" id="{A45BAE5F-2E2E-48CA-BD8C-9F6628B3FA9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2" name="Arc 1791">
              <a:extLst>
                <a:ext uri="{FF2B5EF4-FFF2-40B4-BE49-F238E27FC236}">
                  <a16:creationId xmlns:a16="http://schemas.microsoft.com/office/drawing/2014/main" id="{ED6CA22B-DE31-460C-A17D-B7ED672ED09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3" name="Arc 1792">
              <a:extLst>
                <a:ext uri="{FF2B5EF4-FFF2-40B4-BE49-F238E27FC236}">
                  <a16:creationId xmlns:a16="http://schemas.microsoft.com/office/drawing/2014/main" id="{1F9AAF3B-E754-4079-89D7-8974A9EC57B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94" name="Arc 1793">
              <a:extLst>
                <a:ext uri="{FF2B5EF4-FFF2-40B4-BE49-F238E27FC236}">
                  <a16:creationId xmlns:a16="http://schemas.microsoft.com/office/drawing/2014/main" id="{99655F0B-9682-4AE1-9348-D9C07974CCFF}"/>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95" name="Straight Connector 1794">
              <a:extLst>
                <a:ext uri="{FF2B5EF4-FFF2-40B4-BE49-F238E27FC236}">
                  <a16:creationId xmlns:a16="http://schemas.microsoft.com/office/drawing/2014/main" id="{1AC741C2-721B-47CB-836E-C16D57B847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5EE5E1AA-B4F0-42A2-99C6-9843B88AC2E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DCA1CC2E-5104-4BFE-BDE8-28282A44AA0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98" name="Group 1797">
            <a:extLst>
              <a:ext uri="{FF2B5EF4-FFF2-40B4-BE49-F238E27FC236}">
                <a16:creationId xmlns:a16="http://schemas.microsoft.com/office/drawing/2014/main" id="{73DAFE46-4E0F-4AF4-8075-0FDF9890B049}"/>
              </a:ext>
            </a:extLst>
          </p:cNvPr>
          <p:cNvGrpSpPr/>
          <p:nvPr/>
        </p:nvGrpSpPr>
        <p:grpSpPr>
          <a:xfrm rot="2540802">
            <a:off x="11727099" y="6210300"/>
            <a:ext cx="544580" cy="346135"/>
            <a:chOff x="1459148" y="544749"/>
            <a:chExt cx="7412477" cy="5661498"/>
          </a:xfrm>
        </p:grpSpPr>
        <p:sp>
          <p:nvSpPr>
            <p:cNvPr id="1799" name="Arc 1798">
              <a:extLst>
                <a:ext uri="{FF2B5EF4-FFF2-40B4-BE49-F238E27FC236}">
                  <a16:creationId xmlns:a16="http://schemas.microsoft.com/office/drawing/2014/main" id="{1DC3852E-D850-402C-A6C2-F73F06BADCF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00" name="Straight Connector 1799">
              <a:extLst>
                <a:ext uri="{FF2B5EF4-FFF2-40B4-BE49-F238E27FC236}">
                  <a16:creationId xmlns:a16="http://schemas.microsoft.com/office/drawing/2014/main" id="{5723A13E-0397-4772-BA95-5ACDDFA585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801" name="Arc 1800">
              <a:extLst>
                <a:ext uri="{FF2B5EF4-FFF2-40B4-BE49-F238E27FC236}">
                  <a16:creationId xmlns:a16="http://schemas.microsoft.com/office/drawing/2014/main" id="{81ACE6C6-E9EC-4D7F-8840-B47E4862AA8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02" name="Straight Connector 1801">
              <a:extLst>
                <a:ext uri="{FF2B5EF4-FFF2-40B4-BE49-F238E27FC236}">
                  <a16:creationId xmlns:a16="http://schemas.microsoft.com/office/drawing/2014/main" id="{310EB8F9-79F1-4C61-97D2-D8A74FFC7A2B}"/>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803" name="Straight Connector 1802">
              <a:extLst>
                <a:ext uri="{FF2B5EF4-FFF2-40B4-BE49-F238E27FC236}">
                  <a16:creationId xmlns:a16="http://schemas.microsoft.com/office/drawing/2014/main" id="{0D6BF6E3-EA09-48D9-B50D-6D4B222EC84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804" name="Oval 1803">
              <a:extLst>
                <a:ext uri="{FF2B5EF4-FFF2-40B4-BE49-F238E27FC236}">
                  <a16:creationId xmlns:a16="http://schemas.microsoft.com/office/drawing/2014/main" id="{6C3ADDA8-02DF-414F-859E-E2763BE5F91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Arc 1804">
              <a:extLst>
                <a:ext uri="{FF2B5EF4-FFF2-40B4-BE49-F238E27FC236}">
                  <a16:creationId xmlns:a16="http://schemas.microsoft.com/office/drawing/2014/main" id="{6CD59313-9C5D-4E34-8F18-9ECE76CAB6F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6" name="Arc 1805">
              <a:extLst>
                <a:ext uri="{FF2B5EF4-FFF2-40B4-BE49-F238E27FC236}">
                  <a16:creationId xmlns:a16="http://schemas.microsoft.com/office/drawing/2014/main" id="{6E25100B-7626-4D0D-8108-1394D6605D5F}"/>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7" name="Arc 1806">
              <a:extLst>
                <a:ext uri="{FF2B5EF4-FFF2-40B4-BE49-F238E27FC236}">
                  <a16:creationId xmlns:a16="http://schemas.microsoft.com/office/drawing/2014/main" id="{F1B393B4-DD63-4F9E-9F4B-EC5F2174871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08" name="Arc 1807">
              <a:extLst>
                <a:ext uri="{FF2B5EF4-FFF2-40B4-BE49-F238E27FC236}">
                  <a16:creationId xmlns:a16="http://schemas.microsoft.com/office/drawing/2014/main" id="{52A9B6FB-2509-4747-A37F-7E3CCD42036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09" name="Straight Connector 1808">
              <a:extLst>
                <a:ext uri="{FF2B5EF4-FFF2-40B4-BE49-F238E27FC236}">
                  <a16:creationId xmlns:a16="http://schemas.microsoft.com/office/drawing/2014/main" id="{5ED428B5-6A8A-4317-B707-7EB4B89FA2C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9058CBD0-6939-42AB-A46A-4D154B9F2EE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30A8B31A-3E01-47C6-8BFF-7A10522D2DF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4887764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a:extLst>
              <a:ext uri="{FF2B5EF4-FFF2-40B4-BE49-F238E27FC236}">
                <a16:creationId xmlns:a16="http://schemas.microsoft.com/office/drawing/2014/main" id="{8D846022-42C0-4054-ADB5-0AE119754263}"/>
              </a:ext>
            </a:extLst>
          </p:cNvPr>
          <p:cNvCxnSpPr>
            <a:cxnSpLocks/>
          </p:cNvCxnSpPr>
          <p:nvPr/>
        </p:nvCxnSpPr>
        <p:spPr>
          <a:xfrm>
            <a:off x="538480" y="4287520"/>
            <a:ext cx="11440160" cy="162560"/>
          </a:xfrm>
          <a:prstGeom prst="line">
            <a:avLst/>
          </a:prstGeom>
          <a:ln w="28575">
            <a:solidFill>
              <a:srgbClr val="7030A0"/>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B3015A10-CD3F-4EB4-8736-51F37D940A52}"/>
              </a:ext>
            </a:extLst>
          </p:cNvPr>
          <p:cNvGrpSpPr/>
          <p:nvPr/>
        </p:nvGrpSpPr>
        <p:grpSpPr>
          <a:xfrm>
            <a:off x="2519680" y="1559560"/>
            <a:ext cx="2743200" cy="2743200"/>
            <a:chOff x="4724400" y="2057400"/>
            <a:chExt cx="2743200" cy="2743200"/>
          </a:xfrm>
        </p:grpSpPr>
        <p:sp>
          <p:nvSpPr>
            <p:cNvPr id="13" name="Oval 12">
              <a:extLst>
                <a:ext uri="{FF2B5EF4-FFF2-40B4-BE49-F238E27FC236}">
                  <a16:creationId xmlns:a16="http://schemas.microsoft.com/office/drawing/2014/main" id="{CFA92A8C-1E98-498C-86D9-DB6A703E6549}"/>
                </a:ext>
              </a:extLst>
            </p:cNvPr>
            <p:cNvSpPr/>
            <p:nvPr/>
          </p:nvSpPr>
          <p:spPr>
            <a:xfrm>
              <a:off x="4724400" y="2057400"/>
              <a:ext cx="2743200" cy="27432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0D54002F-C4EA-4647-BA83-D3CF510F7D9C}"/>
                </a:ext>
              </a:extLst>
            </p:cNvPr>
            <p:cNvSpPr/>
            <p:nvPr/>
          </p:nvSpPr>
          <p:spPr>
            <a:xfrm>
              <a:off x="6050280" y="3383280"/>
              <a:ext cx="91440" cy="91440"/>
            </a:xfrm>
            <a:prstGeom prst="ellipse">
              <a:avLst/>
            </a:prstGeom>
            <a:ln>
              <a:solidFill>
                <a:srgbClr val="FF00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grpSp>
      <p:sp>
        <p:nvSpPr>
          <p:cNvPr id="48" name="TextBox 47">
            <a:extLst>
              <a:ext uri="{FF2B5EF4-FFF2-40B4-BE49-F238E27FC236}">
                <a16:creationId xmlns:a16="http://schemas.microsoft.com/office/drawing/2014/main" id="{8A5EB213-A970-43B3-9851-4DE73D04CB3F}"/>
              </a:ext>
            </a:extLst>
          </p:cNvPr>
          <p:cNvSpPr txBox="1"/>
          <p:nvPr/>
        </p:nvSpPr>
        <p:spPr>
          <a:xfrm>
            <a:off x="894737" y="5322057"/>
            <a:ext cx="11149780" cy="523220"/>
          </a:xfrm>
          <a:prstGeom prst="rect">
            <a:avLst/>
          </a:prstGeom>
          <a:noFill/>
        </p:spPr>
        <p:txBody>
          <a:bodyPr wrap="square" rtlCol="0">
            <a:spAutoFit/>
          </a:bodyPr>
          <a:lstStyle/>
          <a:p>
            <a:r>
              <a:rPr lang="bn-IN" sz="2800" dirty="0">
                <a:latin typeface="NikoshBAN" panose="02000000000000000000" pitchFamily="2" charset="0"/>
                <a:cs typeface="NikoshBAN" panose="02000000000000000000" pitchFamily="2" charset="0"/>
              </a:rPr>
              <a:t>স্পর্শক বৃত্তের এবং রেখাংশের অন্যন্য একটি বিন্দুতেই স্পর্শ করে।</a:t>
            </a:r>
            <a:endParaRPr lang="en-US" sz="2800" dirty="0">
              <a:latin typeface="NikoshBAN" panose="02000000000000000000" pitchFamily="2" charset="0"/>
              <a:cs typeface="NikoshBAN" panose="02000000000000000000" pitchFamily="2" charset="0"/>
            </a:endParaRPr>
          </a:p>
        </p:txBody>
      </p:sp>
      <mc:AlternateContent xmlns:mc="http://schemas.openxmlformats.org/markup-compatibility/2006" xmlns:a14="http://schemas.microsoft.com/office/drawing/2010/main">
        <mc:Choice Requires="a14">
          <p:sp>
            <p:nvSpPr>
              <p:cNvPr id="52" name="TextBox 51">
                <a:extLst>
                  <a:ext uri="{FF2B5EF4-FFF2-40B4-BE49-F238E27FC236}">
                    <a16:creationId xmlns:a16="http://schemas.microsoft.com/office/drawing/2014/main" id="{ECD0057B-179B-46B7-B4D3-FB6689868412}"/>
                  </a:ext>
                </a:extLst>
              </p:cNvPr>
              <p:cNvSpPr txBox="1"/>
              <p:nvPr/>
            </p:nvSpPr>
            <p:spPr>
              <a:xfrm>
                <a:off x="3613355" y="4213122"/>
                <a:ext cx="476863"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2400" b="0" i="1" smtClean="0">
                              <a:latin typeface="Cambria Math" panose="02040503050406030204" pitchFamily="18" charset="0"/>
                            </a:rPr>
                          </m:ctrlPr>
                        </m:sSubPr>
                        <m:e>
                          <m:r>
                            <a:rPr lang="en-US" sz="2400" b="0" i="1" smtClean="0">
                              <a:latin typeface="Cambria Math" panose="02040503050406030204" pitchFamily="18" charset="0"/>
                            </a:rPr>
                            <m:t>𝑝</m:t>
                          </m:r>
                        </m:e>
                        <m:sub>
                          <m:r>
                            <a:rPr lang="en-US" sz="2400" b="0" i="1" smtClean="0">
                              <a:latin typeface="Cambria Math" panose="02040503050406030204" pitchFamily="18" charset="0"/>
                            </a:rPr>
                            <m:t>3</m:t>
                          </m:r>
                        </m:sub>
                      </m:sSub>
                    </m:oMath>
                  </m:oMathPara>
                </a14:m>
                <a:endParaRPr lang="en-US" sz="2400" dirty="0"/>
              </a:p>
            </p:txBody>
          </p:sp>
        </mc:Choice>
        <mc:Fallback xmlns="">
          <p:sp>
            <p:nvSpPr>
              <p:cNvPr id="52" name="TextBox 51">
                <a:extLst>
                  <a:ext uri="{FF2B5EF4-FFF2-40B4-BE49-F238E27FC236}">
                    <a16:creationId xmlns:a16="http://schemas.microsoft.com/office/drawing/2014/main" id="{ECD0057B-179B-46B7-B4D3-FB6689868412}"/>
                  </a:ext>
                </a:extLst>
              </p:cNvPr>
              <p:cNvSpPr txBox="1">
                <a:spLocks noRot="1" noChangeAspect="1" noMove="1" noResize="1" noEditPoints="1" noAdjustHandles="1" noChangeArrowheads="1" noChangeShapeType="1" noTextEdit="1"/>
              </p:cNvSpPr>
              <p:nvPr/>
            </p:nvSpPr>
            <p:spPr>
              <a:xfrm>
                <a:off x="3613355" y="4213122"/>
                <a:ext cx="476863" cy="461665"/>
              </a:xfrm>
              <a:prstGeom prst="rect">
                <a:avLst/>
              </a:prstGeom>
              <a:blipFill>
                <a:blip r:embed="rId2"/>
                <a:stretch>
                  <a:fillRect l="-3846" b="-10526"/>
                </a:stretch>
              </a:blipFill>
            </p:spPr>
            <p:txBody>
              <a:bodyPr/>
              <a:lstStyle/>
              <a:p>
                <a:r>
                  <a:rPr lang="en-US">
                    <a:noFill/>
                  </a:rPr>
                  <a:t> </a:t>
                </a:r>
              </a:p>
            </p:txBody>
          </p:sp>
        </mc:Fallback>
      </mc:AlternateContent>
      <p:sp>
        <p:nvSpPr>
          <p:cNvPr id="64" name="TextBox 63">
            <a:extLst>
              <a:ext uri="{FF2B5EF4-FFF2-40B4-BE49-F238E27FC236}">
                <a16:creationId xmlns:a16="http://schemas.microsoft.com/office/drawing/2014/main" id="{FEB425FD-7431-4E0D-BD2B-C008FA6CDCB7}"/>
              </a:ext>
            </a:extLst>
          </p:cNvPr>
          <p:cNvSpPr txBox="1"/>
          <p:nvPr/>
        </p:nvSpPr>
        <p:spPr>
          <a:xfrm>
            <a:off x="1210732" y="502920"/>
            <a:ext cx="1821717" cy="707886"/>
          </a:xfrm>
          <a:prstGeom prst="rect">
            <a:avLst/>
          </a:prstGeom>
          <a:noFill/>
        </p:spPr>
        <p:txBody>
          <a:bodyPr wrap="square" rtlCol="0">
            <a:spAutoFit/>
          </a:bodyPr>
          <a:lstStyle/>
          <a:p>
            <a:r>
              <a:rPr lang="bn-IN" sz="4000" dirty="0">
                <a:solidFill>
                  <a:srgbClr val="6660D4"/>
                </a:solidFill>
                <a:latin typeface="NikoshBAN" panose="02000000000000000000" pitchFamily="2" charset="0"/>
                <a:cs typeface="NikoshBAN" panose="02000000000000000000" pitchFamily="2" charset="0"/>
              </a:rPr>
              <a:t>লক্ষ করঃ</a:t>
            </a:r>
            <a:endParaRPr lang="en-US" sz="4000" dirty="0">
              <a:solidFill>
                <a:srgbClr val="6660D4"/>
              </a:solidFill>
              <a:latin typeface="NikoshBAN" panose="02000000000000000000" pitchFamily="2" charset="0"/>
              <a:cs typeface="NikoshBAN" panose="02000000000000000000" pitchFamily="2" charset="0"/>
            </a:endParaRPr>
          </a:p>
        </p:txBody>
      </p:sp>
      <p:grpSp>
        <p:nvGrpSpPr>
          <p:cNvPr id="65" name="Group 64">
            <a:extLst>
              <a:ext uri="{FF2B5EF4-FFF2-40B4-BE49-F238E27FC236}">
                <a16:creationId xmlns:a16="http://schemas.microsoft.com/office/drawing/2014/main" id="{10612D5C-2791-4F09-B4F5-159B0D5A5666}"/>
              </a:ext>
            </a:extLst>
          </p:cNvPr>
          <p:cNvGrpSpPr/>
          <p:nvPr/>
        </p:nvGrpSpPr>
        <p:grpSpPr>
          <a:xfrm rot="2540802">
            <a:off x="-179151" y="9525"/>
            <a:ext cx="544580" cy="346135"/>
            <a:chOff x="1459148" y="544749"/>
            <a:chExt cx="7412477" cy="5661498"/>
          </a:xfrm>
        </p:grpSpPr>
        <p:sp>
          <p:nvSpPr>
            <p:cNvPr id="66" name="Arc 65">
              <a:extLst>
                <a:ext uri="{FF2B5EF4-FFF2-40B4-BE49-F238E27FC236}">
                  <a16:creationId xmlns:a16="http://schemas.microsoft.com/office/drawing/2014/main" id="{EEF9970B-7C9F-4E6F-AB15-ED0B4645A43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7" name="Straight Connector 66">
              <a:extLst>
                <a:ext uri="{FF2B5EF4-FFF2-40B4-BE49-F238E27FC236}">
                  <a16:creationId xmlns:a16="http://schemas.microsoft.com/office/drawing/2014/main" id="{E47205E2-CB70-4D57-817C-580E715C731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8" name="Arc 67">
              <a:extLst>
                <a:ext uri="{FF2B5EF4-FFF2-40B4-BE49-F238E27FC236}">
                  <a16:creationId xmlns:a16="http://schemas.microsoft.com/office/drawing/2014/main" id="{44A42B16-30D4-4602-8B90-6DBD6F81B75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 name="Straight Connector 68">
              <a:extLst>
                <a:ext uri="{FF2B5EF4-FFF2-40B4-BE49-F238E27FC236}">
                  <a16:creationId xmlns:a16="http://schemas.microsoft.com/office/drawing/2014/main" id="{8562D7C3-8264-4C76-A13B-F757785661A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019123BB-BA00-4238-82CC-067A19AF2E5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1" name="Oval 70">
              <a:extLst>
                <a:ext uri="{FF2B5EF4-FFF2-40B4-BE49-F238E27FC236}">
                  <a16:creationId xmlns:a16="http://schemas.microsoft.com/office/drawing/2014/main" id="{1354C084-3D92-44DD-A739-91BD860F329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Arc 71">
              <a:extLst>
                <a:ext uri="{FF2B5EF4-FFF2-40B4-BE49-F238E27FC236}">
                  <a16:creationId xmlns:a16="http://schemas.microsoft.com/office/drawing/2014/main" id="{AEF15B4E-26B2-4005-94E5-DDE00005EAB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 name="Arc 72">
              <a:extLst>
                <a:ext uri="{FF2B5EF4-FFF2-40B4-BE49-F238E27FC236}">
                  <a16:creationId xmlns:a16="http://schemas.microsoft.com/office/drawing/2014/main" id="{EB23CFD0-55D9-4909-828E-D7B8A185C3A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 name="Arc 73">
              <a:extLst>
                <a:ext uri="{FF2B5EF4-FFF2-40B4-BE49-F238E27FC236}">
                  <a16:creationId xmlns:a16="http://schemas.microsoft.com/office/drawing/2014/main" id="{212033AA-5354-492C-8A51-186B0E91D07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 name="Arc 74">
              <a:extLst>
                <a:ext uri="{FF2B5EF4-FFF2-40B4-BE49-F238E27FC236}">
                  <a16:creationId xmlns:a16="http://schemas.microsoft.com/office/drawing/2014/main" id="{D605A156-8709-4283-A55E-5D923776782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 name="Straight Connector 75">
              <a:extLst>
                <a:ext uri="{FF2B5EF4-FFF2-40B4-BE49-F238E27FC236}">
                  <a16:creationId xmlns:a16="http://schemas.microsoft.com/office/drawing/2014/main" id="{E5EC47DB-C68E-4396-B83F-FB968FBE5248}"/>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EF3BD8B3-49A3-440E-B295-F3FC33B0A15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16A6D52F-1ED1-4369-941C-5683C0688A1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DFF0300E-6418-4649-920F-BAA3163C2ADD}"/>
              </a:ext>
            </a:extLst>
          </p:cNvPr>
          <p:cNvGrpSpPr/>
          <p:nvPr/>
        </p:nvGrpSpPr>
        <p:grpSpPr>
          <a:xfrm rot="2540802">
            <a:off x="135174" y="9525"/>
            <a:ext cx="544580" cy="346135"/>
            <a:chOff x="1459148" y="544749"/>
            <a:chExt cx="7412477" cy="5661498"/>
          </a:xfrm>
        </p:grpSpPr>
        <p:sp>
          <p:nvSpPr>
            <p:cNvPr id="80" name="Arc 79">
              <a:extLst>
                <a:ext uri="{FF2B5EF4-FFF2-40B4-BE49-F238E27FC236}">
                  <a16:creationId xmlns:a16="http://schemas.microsoft.com/office/drawing/2014/main" id="{F5CA15C0-948C-4A6F-8002-3554EC20690B}"/>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1" name="Straight Connector 80">
              <a:extLst>
                <a:ext uri="{FF2B5EF4-FFF2-40B4-BE49-F238E27FC236}">
                  <a16:creationId xmlns:a16="http://schemas.microsoft.com/office/drawing/2014/main" id="{AFA4DFB7-1E09-42BC-B89D-A133E9CE393F}"/>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2" name="Arc 81">
              <a:extLst>
                <a:ext uri="{FF2B5EF4-FFF2-40B4-BE49-F238E27FC236}">
                  <a16:creationId xmlns:a16="http://schemas.microsoft.com/office/drawing/2014/main" id="{68EE818D-0726-46BC-B581-6CD1CB8B605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 name="Straight Connector 82">
              <a:extLst>
                <a:ext uri="{FF2B5EF4-FFF2-40B4-BE49-F238E27FC236}">
                  <a16:creationId xmlns:a16="http://schemas.microsoft.com/office/drawing/2014/main" id="{CD7D9D61-A0A5-40B7-8612-23F240F8A8A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54F477B9-E29A-4B71-924E-AF57A7E9690B}"/>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 name="Oval 84">
              <a:extLst>
                <a:ext uri="{FF2B5EF4-FFF2-40B4-BE49-F238E27FC236}">
                  <a16:creationId xmlns:a16="http://schemas.microsoft.com/office/drawing/2014/main" id="{7571A613-D5D5-40C6-86B8-1651CF7CC4E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Arc 85">
              <a:extLst>
                <a:ext uri="{FF2B5EF4-FFF2-40B4-BE49-F238E27FC236}">
                  <a16:creationId xmlns:a16="http://schemas.microsoft.com/office/drawing/2014/main" id="{01EBCFF8-F73F-4698-A991-3E69613D028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 name="Arc 86">
              <a:extLst>
                <a:ext uri="{FF2B5EF4-FFF2-40B4-BE49-F238E27FC236}">
                  <a16:creationId xmlns:a16="http://schemas.microsoft.com/office/drawing/2014/main" id="{3AEE2FE0-242D-4D30-A74A-A22EB4F8A0A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 name="Arc 87">
              <a:extLst>
                <a:ext uri="{FF2B5EF4-FFF2-40B4-BE49-F238E27FC236}">
                  <a16:creationId xmlns:a16="http://schemas.microsoft.com/office/drawing/2014/main" id="{700D7338-9CD9-4431-A9E8-5A5230CF0EE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 name="Arc 88">
              <a:extLst>
                <a:ext uri="{FF2B5EF4-FFF2-40B4-BE49-F238E27FC236}">
                  <a16:creationId xmlns:a16="http://schemas.microsoft.com/office/drawing/2014/main" id="{A717577E-A25A-4036-8771-89221B91878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 name="Straight Connector 89">
              <a:extLst>
                <a:ext uri="{FF2B5EF4-FFF2-40B4-BE49-F238E27FC236}">
                  <a16:creationId xmlns:a16="http://schemas.microsoft.com/office/drawing/2014/main" id="{67976DF5-A908-4E67-A88E-FD8D63D419B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17D72EEB-FBFB-4719-BF3D-9A14FDB112F1}"/>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CD2BA3B8-6C43-4980-A400-E77258430D9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a16="http://schemas.microsoft.com/office/drawing/2014/main" id="{1E884B85-663D-4D89-A456-9A75BA680A17}"/>
              </a:ext>
            </a:extLst>
          </p:cNvPr>
          <p:cNvGrpSpPr/>
          <p:nvPr/>
        </p:nvGrpSpPr>
        <p:grpSpPr>
          <a:xfrm rot="2540802">
            <a:off x="449499" y="9525"/>
            <a:ext cx="544580" cy="346135"/>
            <a:chOff x="1459148" y="544749"/>
            <a:chExt cx="7412477" cy="5661498"/>
          </a:xfrm>
        </p:grpSpPr>
        <p:sp>
          <p:nvSpPr>
            <p:cNvPr id="94" name="Arc 93">
              <a:extLst>
                <a:ext uri="{FF2B5EF4-FFF2-40B4-BE49-F238E27FC236}">
                  <a16:creationId xmlns:a16="http://schemas.microsoft.com/office/drawing/2014/main" id="{BF44904B-4208-45A1-8EE2-C2AB080A92E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5" name="Straight Connector 94">
              <a:extLst>
                <a:ext uri="{FF2B5EF4-FFF2-40B4-BE49-F238E27FC236}">
                  <a16:creationId xmlns:a16="http://schemas.microsoft.com/office/drawing/2014/main" id="{818C8B20-3279-4CEC-8E21-339F4977A632}"/>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6" name="Arc 95">
              <a:extLst>
                <a:ext uri="{FF2B5EF4-FFF2-40B4-BE49-F238E27FC236}">
                  <a16:creationId xmlns:a16="http://schemas.microsoft.com/office/drawing/2014/main" id="{5B554D14-7C7F-4E99-9B02-4164F584F7D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 name="Straight Connector 96">
              <a:extLst>
                <a:ext uri="{FF2B5EF4-FFF2-40B4-BE49-F238E27FC236}">
                  <a16:creationId xmlns:a16="http://schemas.microsoft.com/office/drawing/2014/main" id="{D9673E37-B7F1-40E5-B290-6C74D366527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2DACE75-CABF-47A8-AE3F-F2F2DC95E4D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9" name="Oval 98">
              <a:extLst>
                <a:ext uri="{FF2B5EF4-FFF2-40B4-BE49-F238E27FC236}">
                  <a16:creationId xmlns:a16="http://schemas.microsoft.com/office/drawing/2014/main" id="{632E81FC-C5A2-4F56-8FCF-D9612CE29AA3}"/>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Arc 99">
              <a:extLst>
                <a:ext uri="{FF2B5EF4-FFF2-40B4-BE49-F238E27FC236}">
                  <a16:creationId xmlns:a16="http://schemas.microsoft.com/office/drawing/2014/main" id="{04C2D11A-6713-4B6E-AB0C-C38C31E135E3}"/>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 name="Arc 100">
              <a:extLst>
                <a:ext uri="{FF2B5EF4-FFF2-40B4-BE49-F238E27FC236}">
                  <a16:creationId xmlns:a16="http://schemas.microsoft.com/office/drawing/2014/main" id="{70A84DF3-4A01-4AEB-A651-2FB125B0E52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 name="Arc 101">
              <a:extLst>
                <a:ext uri="{FF2B5EF4-FFF2-40B4-BE49-F238E27FC236}">
                  <a16:creationId xmlns:a16="http://schemas.microsoft.com/office/drawing/2014/main" id="{AAC6C8E4-B311-4BE3-8CD2-1B35E45F3E1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 name="Arc 102">
              <a:extLst>
                <a:ext uri="{FF2B5EF4-FFF2-40B4-BE49-F238E27FC236}">
                  <a16:creationId xmlns:a16="http://schemas.microsoft.com/office/drawing/2014/main" id="{BC57B6AE-1009-48D2-8602-30A477E045F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 name="Straight Connector 103">
              <a:extLst>
                <a:ext uri="{FF2B5EF4-FFF2-40B4-BE49-F238E27FC236}">
                  <a16:creationId xmlns:a16="http://schemas.microsoft.com/office/drawing/2014/main" id="{1B647C4A-C4E4-43BE-9D2C-9A21E8F5F35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38D02918-5FFA-4815-9788-0FA62AEF2CD3}"/>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8AEE99C2-1972-423E-9C64-F7D00E76D21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7" name="Group 106">
            <a:extLst>
              <a:ext uri="{FF2B5EF4-FFF2-40B4-BE49-F238E27FC236}">
                <a16:creationId xmlns:a16="http://schemas.microsoft.com/office/drawing/2014/main" id="{C59CCA9D-AD0F-46DE-93C6-4944CAD42786}"/>
              </a:ext>
            </a:extLst>
          </p:cNvPr>
          <p:cNvGrpSpPr/>
          <p:nvPr/>
        </p:nvGrpSpPr>
        <p:grpSpPr>
          <a:xfrm rot="2540802">
            <a:off x="763824" y="9525"/>
            <a:ext cx="544580" cy="346135"/>
            <a:chOff x="1459148" y="544749"/>
            <a:chExt cx="7412477" cy="5661498"/>
          </a:xfrm>
        </p:grpSpPr>
        <p:sp>
          <p:nvSpPr>
            <p:cNvPr id="108" name="Arc 107">
              <a:extLst>
                <a:ext uri="{FF2B5EF4-FFF2-40B4-BE49-F238E27FC236}">
                  <a16:creationId xmlns:a16="http://schemas.microsoft.com/office/drawing/2014/main" id="{A95225FD-0227-4453-BE6D-746F43E380C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9" name="Straight Connector 108">
              <a:extLst>
                <a:ext uri="{FF2B5EF4-FFF2-40B4-BE49-F238E27FC236}">
                  <a16:creationId xmlns:a16="http://schemas.microsoft.com/office/drawing/2014/main" id="{023DBB0C-1ACA-406A-B22A-9705251AD499}"/>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 name="Arc 109">
              <a:extLst>
                <a:ext uri="{FF2B5EF4-FFF2-40B4-BE49-F238E27FC236}">
                  <a16:creationId xmlns:a16="http://schemas.microsoft.com/office/drawing/2014/main" id="{E4B26D61-9276-402A-9DF4-80BEEEC8206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 name="Straight Connector 110">
              <a:extLst>
                <a:ext uri="{FF2B5EF4-FFF2-40B4-BE49-F238E27FC236}">
                  <a16:creationId xmlns:a16="http://schemas.microsoft.com/office/drawing/2014/main" id="{6BF5F74B-AD29-43EF-AADC-45DB8D578B0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FDEB0FF-C91B-4DAB-A3FD-108D62375C6C}"/>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3" name="Oval 112">
              <a:extLst>
                <a:ext uri="{FF2B5EF4-FFF2-40B4-BE49-F238E27FC236}">
                  <a16:creationId xmlns:a16="http://schemas.microsoft.com/office/drawing/2014/main" id="{72510D8F-983C-44C4-8303-4AEBF364223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Arc 113">
              <a:extLst>
                <a:ext uri="{FF2B5EF4-FFF2-40B4-BE49-F238E27FC236}">
                  <a16:creationId xmlns:a16="http://schemas.microsoft.com/office/drawing/2014/main" id="{C8A79367-9550-46DF-84B5-51AF30C1EED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 name="Arc 114">
              <a:extLst>
                <a:ext uri="{FF2B5EF4-FFF2-40B4-BE49-F238E27FC236}">
                  <a16:creationId xmlns:a16="http://schemas.microsoft.com/office/drawing/2014/main" id="{99DD73C9-E394-4811-98CC-2D6F4E954E5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 name="Arc 115">
              <a:extLst>
                <a:ext uri="{FF2B5EF4-FFF2-40B4-BE49-F238E27FC236}">
                  <a16:creationId xmlns:a16="http://schemas.microsoft.com/office/drawing/2014/main" id="{82E5092A-1171-4FAA-B4CB-DED0AB6F4D6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 name="Arc 116">
              <a:extLst>
                <a:ext uri="{FF2B5EF4-FFF2-40B4-BE49-F238E27FC236}">
                  <a16:creationId xmlns:a16="http://schemas.microsoft.com/office/drawing/2014/main" id="{7E513F14-584E-4F37-A6F2-99B0EB51CC1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 name="Straight Connector 117">
              <a:extLst>
                <a:ext uri="{FF2B5EF4-FFF2-40B4-BE49-F238E27FC236}">
                  <a16:creationId xmlns:a16="http://schemas.microsoft.com/office/drawing/2014/main" id="{99D3491C-58D7-47E8-A231-9FF965559C1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F70CC7A-6003-4D30-8E9C-9F68A17DD0F9}"/>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49644EC5-ADFE-431C-84AE-24B9E3E1D0D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06AE5848-960C-4D9F-A2DC-4DFF908F079F}"/>
              </a:ext>
            </a:extLst>
          </p:cNvPr>
          <p:cNvGrpSpPr/>
          <p:nvPr/>
        </p:nvGrpSpPr>
        <p:grpSpPr>
          <a:xfrm rot="2540802">
            <a:off x="1078149" y="9525"/>
            <a:ext cx="544580" cy="346135"/>
            <a:chOff x="1459148" y="544749"/>
            <a:chExt cx="7412477" cy="5661498"/>
          </a:xfrm>
        </p:grpSpPr>
        <p:sp>
          <p:nvSpPr>
            <p:cNvPr id="122" name="Arc 121">
              <a:extLst>
                <a:ext uri="{FF2B5EF4-FFF2-40B4-BE49-F238E27FC236}">
                  <a16:creationId xmlns:a16="http://schemas.microsoft.com/office/drawing/2014/main" id="{25BA3659-E09F-48BA-BAB6-BECF6C0BC46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3" name="Straight Connector 122">
              <a:extLst>
                <a:ext uri="{FF2B5EF4-FFF2-40B4-BE49-F238E27FC236}">
                  <a16:creationId xmlns:a16="http://schemas.microsoft.com/office/drawing/2014/main" id="{E8E4EFA3-2398-411C-A3A4-E33729677FF0}"/>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4" name="Arc 123">
              <a:extLst>
                <a:ext uri="{FF2B5EF4-FFF2-40B4-BE49-F238E27FC236}">
                  <a16:creationId xmlns:a16="http://schemas.microsoft.com/office/drawing/2014/main" id="{10CF2507-DEF6-4B73-B05C-6A6BD7D0274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 name="Straight Connector 124">
              <a:extLst>
                <a:ext uri="{FF2B5EF4-FFF2-40B4-BE49-F238E27FC236}">
                  <a16:creationId xmlns:a16="http://schemas.microsoft.com/office/drawing/2014/main" id="{37B2C537-0D7D-41FE-A279-F4357E4D3F8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4AAB2D70-212F-487B-966B-551B589B08A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7" name="Oval 126">
              <a:extLst>
                <a:ext uri="{FF2B5EF4-FFF2-40B4-BE49-F238E27FC236}">
                  <a16:creationId xmlns:a16="http://schemas.microsoft.com/office/drawing/2014/main" id="{DE737FFE-1322-4371-8177-C9A7E351932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Arc 127">
              <a:extLst>
                <a:ext uri="{FF2B5EF4-FFF2-40B4-BE49-F238E27FC236}">
                  <a16:creationId xmlns:a16="http://schemas.microsoft.com/office/drawing/2014/main" id="{44932F72-E01C-41E9-B0B5-D3E358B8C14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 name="Arc 128">
              <a:extLst>
                <a:ext uri="{FF2B5EF4-FFF2-40B4-BE49-F238E27FC236}">
                  <a16:creationId xmlns:a16="http://schemas.microsoft.com/office/drawing/2014/main" id="{19500F93-F1A9-4408-A6F6-63E96A65874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Arc 129">
              <a:extLst>
                <a:ext uri="{FF2B5EF4-FFF2-40B4-BE49-F238E27FC236}">
                  <a16:creationId xmlns:a16="http://schemas.microsoft.com/office/drawing/2014/main" id="{8A75FF0E-AA37-44A0-BDD0-6FB9076748E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 name="Arc 130">
              <a:extLst>
                <a:ext uri="{FF2B5EF4-FFF2-40B4-BE49-F238E27FC236}">
                  <a16:creationId xmlns:a16="http://schemas.microsoft.com/office/drawing/2014/main" id="{2CAE9A73-3913-481F-B9EB-F47CD48B654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 name="Straight Connector 131">
              <a:extLst>
                <a:ext uri="{FF2B5EF4-FFF2-40B4-BE49-F238E27FC236}">
                  <a16:creationId xmlns:a16="http://schemas.microsoft.com/office/drawing/2014/main" id="{18860A16-4056-4F3B-AE84-5D18510EA4D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F05633D1-00C8-4210-B8AD-53AD7538C3A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B1982E2F-9C4E-4886-8924-AE67652BBB9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5" name="Group 134">
            <a:extLst>
              <a:ext uri="{FF2B5EF4-FFF2-40B4-BE49-F238E27FC236}">
                <a16:creationId xmlns:a16="http://schemas.microsoft.com/office/drawing/2014/main" id="{7CEC1190-4338-4C6E-B7A3-FC36535EEEF9}"/>
              </a:ext>
            </a:extLst>
          </p:cNvPr>
          <p:cNvGrpSpPr/>
          <p:nvPr/>
        </p:nvGrpSpPr>
        <p:grpSpPr>
          <a:xfrm rot="2540802">
            <a:off x="1392474" y="9525"/>
            <a:ext cx="544580" cy="346135"/>
            <a:chOff x="1459148" y="544749"/>
            <a:chExt cx="7412477" cy="5661498"/>
          </a:xfrm>
        </p:grpSpPr>
        <p:sp>
          <p:nvSpPr>
            <p:cNvPr id="136" name="Arc 135">
              <a:extLst>
                <a:ext uri="{FF2B5EF4-FFF2-40B4-BE49-F238E27FC236}">
                  <a16:creationId xmlns:a16="http://schemas.microsoft.com/office/drawing/2014/main" id="{1C4500A2-08CA-4A5F-BFF4-1C002EB10611}"/>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7" name="Straight Connector 136">
              <a:extLst>
                <a:ext uri="{FF2B5EF4-FFF2-40B4-BE49-F238E27FC236}">
                  <a16:creationId xmlns:a16="http://schemas.microsoft.com/office/drawing/2014/main" id="{005BAB4D-57D6-4B44-A193-A67E6F44B30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8" name="Arc 137">
              <a:extLst>
                <a:ext uri="{FF2B5EF4-FFF2-40B4-BE49-F238E27FC236}">
                  <a16:creationId xmlns:a16="http://schemas.microsoft.com/office/drawing/2014/main" id="{9952A3EE-6385-478F-AF2E-55915B8D787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 name="Straight Connector 138">
              <a:extLst>
                <a:ext uri="{FF2B5EF4-FFF2-40B4-BE49-F238E27FC236}">
                  <a16:creationId xmlns:a16="http://schemas.microsoft.com/office/drawing/2014/main" id="{DC412838-80BA-494B-8A99-C96821AA2DF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CB4D9874-7924-4B8B-8ADF-9E36B0A75805}"/>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1" name="Oval 140">
              <a:extLst>
                <a:ext uri="{FF2B5EF4-FFF2-40B4-BE49-F238E27FC236}">
                  <a16:creationId xmlns:a16="http://schemas.microsoft.com/office/drawing/2014/main" id="{B2C03811-253E-4917-8ED1-E6F96F85DC0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Arc 141">
              <a:extLst>
                <a:ext uri="{FF2B5EF4-FFF2-40B4-BE49-F238E27FC236}">
                  <a16:creationId xmlns:a16="http://schemas.microsoft.com/office/drawing/2014/main" id="{FA518789-E8D2-4B15-997A-93DB6FD1EDD0}"/>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 name="Arc 142">
              <a:extLst>
                <a:ext uri="{FF2B5EF4-FFF2-40B4-BE49-F238E27FC236}">
                  <a16:creationId xmlns:a16="http://schemas.microsoft.com/office/drawing/2014/main" id="{0A969CD7-2911-4FEB-948F-B58BDA416EC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 name="Arc 143">
              <a:extLst>
                <a:ext uri="{FF2B5EF4-FFF2-40B4-BE49-F238E27FC236}">
                  <a16:creationId xmlns:a16="http://schemas.microsoft.com/office/drawing/2014/main" id="{F1CFF52C-D15F-4E72-98F4-94D09CC3AAF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 name="Arc 144">
              <a:extLst>
                <a:ext uri="{FF2B5EF4-FFF2-40B4-BE49-F238E27FC236}">
                  <a16:creationId xmlns:a16="http://schemas.microsoft.com/office/drawing/2014/main" id="{9732B47F-225E-4E36-B619-A40658442F10}"/>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 name="Straight Connector 145">
              <a:extLst>
                <a:ext uri="{FF2B5EF4-FFF2-40B4-BE49-F238E27FC236}">
                  <a16:creationId xmlns:a16="http://schemas.microsoft.com/office/drawing/2014/main" id="{0D3AA2DE-EE0F-44C9-8053-DC92543D92C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9E9FB5BE-2876-4025-B2D3-DE0A6413229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1AD6B447-9B9F-4533-BB14-F14A6377CFD9}"/>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9" name="Group 148">
            <a:extLst>
              <a:ext uri="{FF2B5EF4-FFF2-40B4-BE49-F238E27FC236}">
                <a16:creationId xmlns:a16="http://schemas.microsoft.com/office/drawing/2014/main" id="{D0243F38-249B-433C-84B4-585D1BE01A6D}"/>
              </a:ext>
            </a:extLst>
          </p:cNvPr>
          <p:cNvGrpSpPr/>
          <p:nvPr/>
        </p:nvGrpSpPr>
        <p:grpSpPr>
          <a:xfrm rot="2540802">
            <a:off x="1706799" y="9525"/>
            <a:ext cx="544580" cy="346135"/>
            <a:chOff x="1459148" y="544749"/>
            <a:chExt cx="7412477" cy="5661498"/>
          </a:xfrm>
        </p:grpSpPr>
        <p:sp>
          <p:nvSpPr>
            <p:cNvPr id="150" name="Arc 149">
              <a:extLst>
                <a:ext uri="{FF2B5EF4-FFF2-40B4-BE49-F238E27FC236}">
                  <a16:creationId xmlns:a16="http://schemas.microsoft.com/office/drawing/2014/main" id="{45C5BBB7-968C-43A9-B928-87F3E3E47AD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1" name="Straight Connector 150">
              <a:extLst>
                <a:ext uri="{FF2B5EF4-FFF2-40B4-BE49-F238E27FC236}">
                  <a16:creationId xmlns:a16="http://schemas.microsoft.com/office/drawing/2014/main" id="{3ACB23CF-0D00-42B4-9F2E-99AFFCB1EB7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2" name="Arc 151">
              <a:extLst>
                <a:ext uri="{FF2B5EF4-FFF2-40B4-BE49-F238E27FC236}">
                  <a16:creationId xmlns:a16="http://schemas.microsoft.com/office/drawing/2014/main" id="{5361AD83-CF53-4FE1-A9E4-B9CA5133F0F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 name="Straight Connector 152">
              <a:extLst>
                <a:ext uri="{FF2B5EF4-FFF2-40B4-BE49-F238E27FC236}">
                  <a16:creationId xmlns:a16="http://schemas.microsoft.com/office/drawing/2014/main" id="{A6A82863-E6FC-4A12-90FA-78C9162E6B2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A25B8B9-7A6C-42AC-870A-5481D55D6CF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 name="Oval 154">
              <a:extLst>
                <a:ext uri="{FF2B5EF4-FFF2-40B4-BE49-F238E27FC236}">
                  <a16:creationId xmlns:a16="http://schemas.microsoft.com/office/drawing/2014/main" id="{8173B61F-2969-4B30-9D03-6E099068B25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Arc 155">
              <a:extLst>
                <a:ext uri="{FF2B5EF4-FFF2-40B4-BE49-F238E27FC236}">
                  <a16:creationId xmlns:a16="http://schemas.microsoft.com/office/drawing/2014/main" id="{4DDE7724-4104-4176-91B3-706B2D324FA4}"/>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 name="Arc 156">
              <a:extLst>
                <a:ext uri="{FF2B5EF4-FFF2-40B4-BE49-F238E27FC236}">
                  <a16:creationId xmlns:a16="http://schemas.microsoft.com/office/drawing/2014/main" id="{1486D8D9-55F6-4038-AC62-9470FE53F3E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 name="Arc 157">
              <a:extLst>
                <a:ext uri="{FF2B5EF4-FFF2-40B4-BE49-F238E27FC236}">
                  <a16:creationId xmlns:a16="http://schemas.microsoft.com/office/drawing/2014/main" id="{370AC23A-D10A-4F9C-A249-F141E7F2039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 name="Arc 158">
              <a:extLst>
                <a:ext uri="{FF2B5EF4-FFF2-40B4-BE49-F238E27FC236}">
                  <a16:creationId xmlns:a16="http://schemas.microsoft.com/office/drawing/2014/main" id="{9465DC18-A8D6-4F65-B156-4586A202064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 name="Straight Connector 159">
              <a:extLst>
                <a:ext uri="{FF2B5EF4-FFF2-40B4-BE49-F238E27FC236}">
                  <a16:creationId xmlns:a16="http://schemas.microsoft.com/office/drawing/2014/main" id="{994E2638-AE3A-43FD-BBB3-CC658DCF1E7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15355F35-14BA-41AA-9B8F-63E2FFA416A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6754C511-FA8B-4FF9-B264-C291291367D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090D73CB-D603-455C-B449-DB1CB5F4B460}"/>
              </a:ext>
            </a:extLst>
          </p:cNvPr>
          <p:cNvGrpSpPr/>
          <p:nvPr/>
        </p:nvGrpSpPr>
        <p:grpSpPr>
          <a:xfrm rot="2540802">
            <a:off x="2021124" y="9525"/>
            <a:ext cx="544580" cy="346135"/>
            <a:chOff x="1459148" y="544749"/>
            <a:chExt cx="7412477" cy="5661498"/>
          </a:xfrm>
        </p:grpSpPr>
        <p:sp>
          <p:nvSpPr>
            <p:cNvPr id="164" name="Arc 163">
              <a:extLst>
                <a:ext uri="{FF2B5EF4-FFF2-40B4-BE49-F238E27FC236}">
                  <a16:creationId xmlns:a16="http://schemas.microsoft.com/office/drawing/2014/main" id="{AA4A43F7-2224-4D6D-828C-139D9C2230BC}"/>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5" name="Straight Connector 164">
              <a:extLst>
                <a:ext uri="{FF2B5EF4-FFF2-40B4-BE49-F238E27FC236}">
                  <a16:creationId xmlns:a16="http://schemas.microsoft.com/office/drawing/2014/main" id="{890F4451-22E0-48A6-8C99-060906F84E5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6" name="Arc 165">
              <a:extLst>
                <a:ext uri="{FF2B5EF4-FFF2-40B4-BE49-F238E27FC236}">
                  <a16:creationId xmlns:a16="http://schemas.microsoft.com/office/drawing/2014/main" id="{67A51865-C780-4320-BD23-B3ADEC6E560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 name="Straight Connector 166">
              <a:extLst>
                <a:ext uri="{FF2B5EF4-FFF2-40B4-BE49-F238E27FC236}">
                  <a16:creationId xmlns:a16="http://schemas.microsoft.com/office/drawing/2014/main" id="{EBCDF2DA-605D-4759-A90D-BA4DCD268AB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98908C64-3463-47AF-AED6-CC6C0D734C0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9" name="Oval 168">
              <a:extLst>
                <a:ext uri="{FF2B5EF4-FFF2-40B4-BE49-F238E27FC236}">
                  <a16:creationId xmlns:a16="http://schemas.microsoft.com/office/drawing/2014/main" id="{B35AD3E1-0A8C-4E20-918A-62315E6B6F2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Arc 169">
              <a:extLst>
                <a:ext uri="{FF2B5EF4-FFF2-40B4-BE49-F238E27FC236}">
                  <a16:creationId xmlns:a16="http://schemas.microsoft.com/office/drawing/2014/main" id="{62F40361-C5F7-4228-AF08-A6F49DA6690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 name="Arc 170">
              <a:extLst>
                <a:ext uri="{FF2B5EF4-FFF2-40B4-BE49-F238E27FC236}">
                  <a16:creationId xmlns:a16="http://schemas.microsoft.com/office/drawing/2014/main" id="{9FF8FF71-5242-4B4A-AE66-4C9DC555FFE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 name="Arc 171">
              <a:extLst>
                <a:ext uri="{FF2B5EF4-FFF2-40B4-BE49-F238E27FC236}">
                  <a16:creationId xmlns:a16="http://schemas.microsoft.com/office/drawing/2014/main" id="{F486E81F-6788-4ABD-852C-A0F953087CF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 name="Arc 172">
              <a:extLst>
                <a:ext uri="{FF2B5EF4-FFF2-40B4-BE49-F238E27FC236}">
                  <a16:creationId xmlns:a16="http://schemas.microsoft.com/office/drawing/2014/main" id="{F5EA3665-1C60-418C-B43D-5C750299344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4" name="Straight Connector 173">
              <a:extLst>
                <a:ext uri="{FF2B5EF4-FFF2-40B4-BE49-F238E27FC236}">
                  <a16:creationId xmlns:a16="http://schemas.microsoft.com/office/drawing/2014/main" id="{306AD7E5-E2CE-498C-9039-F197F52D5EB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67A4C9A1-F8AE-4914-9A79-316ED892309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905773DD-4950-4A67-8291-9426FD9BF8D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7" name="Group 176">
            <a:extLst>
              <a:ext uri="{FF2B5EF4-FFF2-40B4-BE49-F238E27FC236}">
                <a16:creationId xmlns:a16="http://schemas.microsoft.com/office/drawing/2014/main" id="{5FD0355A-6DF2-4C46-AAB4-BB5BA73FA9A9}"/>
              </a:ext>
            </a:extLst>
          </p:cNvPr>
          <p:cNvGrpSpPr/>
          <p:nvPr/>
        </p:nvGrpSpPr>
        <p:grpSpPr>
          <a:xfrm rot="2540802">
            <a:off x="2335449" y="9525"/>
            <a:ext cx="544580" cy="346135"/>
            <a:chOff x="1459148" y="544749"/>
            <a:chExt cx="7412477" cy="5661498"/>
          </a:xfrm>
        </p:grpSpPr>
        <p:sp>
          <p:nvSpPr>
            <p:cNvPr id="178" name="Arc 177">
              <a:extLst>
                <a:ext uri="{FF2B5EF4-FFF2-40B4-BE49-F238E27FC236}">
                  <a16:creationId xmlns:a16="http://schemas.microsoft.com/office/drawing/2014/main" id="{D12411A5-162D-4934-840D-D6A9C5E2EEF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9" name="Straight Connector 178">
              <a:extLst>
                <a:ext uri="{FF2B5EF4-FFF2-40B4-BE49-F238E27FC236}">
                  <a16:creationId xmlns:a16="http://schemas.microsoft.com/office/drawing/2014/main" id="{C51824DA-3377-4689-9B5F-9A383308B55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80" name="Arc 179">
              <a:extLst>
                <a:ext uri="{FF2B5EF4-FFF2-40B4-BE49-F238E27FC236}">
                  <a16:creationId xmlns:a16="http://schemas.microsoft.com/office/drawing/2014/main" id="{8DD0642F-FCE9-4883-A086-9A5267A6E17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81" name="Straight Connector 180">
              <a:extLst>
                <a:ext uri="{FF2B5EF4-FFF2-40B4-BE49-F238E27FC236}">
                  <a16:creationId xmlns:a16="http://schemas.microsoft.com/office/drawing/2014/main" id="{4F65C366-6506-406D-BDC1-0CEFC835AB0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EA9087B8-6342-4266-B353-9EAFE75F0C2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83" name="Oval 182">
              <a:extLst>
                <a:ext uri="{FF2B5EF4-FFF2-40B4-BE49-F238E27FC236}">
                  <a16:creationId xmlns:a16="http://schemas.microsoft.com/office/drawing/2014/main" id="{37E6EDE5-19F1-4901-8741-7345732A758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Arc 183">
              <a:extLst>
                <a:ext uri="{FF2B5EF4-FFF2-40B4-BE49-F238E27FC236}">
                  <a16:creationId xmlns:a16="http://schemas.microsoft.com/office/drawing/2014/main" id="{3369DE16-B66F-4928-ACA8-1A5E0DA4EFC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5" name="Arc 184">
              <a:extLst>
                <a:ext uri="{FF2B5EF4-FFF2-40B4-BE49-F238E27FC236}">
                  <a16:creationId xmlns:a16="http://schemas.microsoft.com/office/drawing/2014/main" id="{BF1DDEDE-1DFA-4AC9-9466-9428200AA3E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 name="Arc 185">
              <a:extLst>
                <a:ext uri="{FF2B5EF4-FFF2-40B4-BE49-F238E27FC236}">
                  <a16:creationId xmlns:a16="http://schemas.microsoft.com/office/drawing/2014/main" id="{8A8DCE91-D4D2-4DBA-947E-295F4EE0A06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7" name="Arc 186">
              <a:extLst>
                <a:ext uri="{FF2B5EF4-FFF2-40B4-BE49-F238E27FC236}">
                  <a16:creationId xmlns:a16="http://schemas.microsoft.com/office/drawing/2014/main" id="{56C0AB4D-9178-4822-A265-AEA6CAB9A7F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88" name="Straight Connector 187">
              <a:extLst>
                <a:ext uri="{FF2B5EF4-FFF2-40B4-BE49-F238E27FC236}">
                  <a16:creationId xmlns:a16="http://schemas.microsoft.com/office/drawing/2014/main" id="{0218B550-5A87-41D3-A26C-943ACEBD6E1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7251F189-F6AE-445C-AD3A-16E28A18ED3F}"/>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89104C85-8CE8-427F-9E5C-5E22EF27ABC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91" name="Group 190">
            <a:extLst>
              <a:ext uri="{FF2B5EF4-FFF2-40B4-BE49-F238E27FC236}">
                <a16:creationId xmlns:a16="http://schemas.microsoft.com/office/drawing/2014/main" id="{B4439F0F-8A34-405D-8B4B-D4D361F793F6}"/>
              </a:ext>
            </a:extLst>
          </p:cNvPr>
          <p:cNvGrpSpPr/>
          <p:nvPr/>
        </p:nvGrpSpPr>
        <p:grpSpPr>
          <a:xfrm rot="2540802">
            <a:off x="2649774" y="9525"/>
            <a:ext cx="544580" cy="346135"/>
            <a:chOff x="1459148" y="544749"/>
            <a:chExt cx="7412477" cy="5661498"/>
          </a:xfrm>
        </p:grpSpPr>
        <p:sp>
          <p:nvSpPr>
            <p:cNvPr id="192" name="Arc 191">
              <a:extLst>
                <a:ext uri="{FF2B5EF4-FFF2-40B4-BE49-F238E27FC236}">
                  <a16:creationId xmlns:a16="http://schemas.microsoft.com/office/drawing/2014/main" id="{21AC3842-0FA2-430E-89B7-A9D1DD196EB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93" name="Straight Connector 192">
              <a:extLst>
                <a:ext uri="{FF2B5EF4-FFF2-40B4-BE49-F238E27FC236}">
                  <a16:creationId xmlns:a16="http://schemas.microsoft.com/office/drawing/2014/main" id="{735735A7-721B-421C-B4BC-5B8C69F8BD04}"/>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94" name="Arc 193">
              <a:extLst>
                <a:ext uri="{FF2B5EF4-FFF2-40B4-BE49-F238E27FC236}">
                  <a16:creationId xmlns:a16="http://schemas.microsoft.com/office/drawing/2014/main" id="{99EB3B85-9D4B-497D-8617-7F5D79E83A67}"/>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95" name="Straight Connector 194">
              <a:extLst>
                <a:ext uri="{FF2B5EF4-FFF2-40B4-BE49-F238E27FC236}">
                  <a16:creationId xmlns:a16="http://schemas.microsoft.com/office/drawing/2014/main" id="{63E6B2CC-5FE1-4F4C-A8E3-644E6149086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929FB215-E20C-4425-9566-DBE364C43A4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CBD4F7C4-5122-4E8F-8AAC-3FC1978789D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Arc 197">
              <a:extLst>
                <a:ext uri="{FF2B5EF4-FFF2-40B4-BE49-F238E27FC236}">
                  <a16:creationId xmlns:a16="http://schemas.microsoft.com/office/drawing/2014/main" id="{ACDC0BE6-63A0-4F9F-8FE9-D2D436F46E86}"/>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9" name="Arc 198">
              <a:extLst>
                <a:ext uri="{FF2B5EF4-FFF2-40B4-BE49-F238E27FC236}">
                  <a16:creationId xmlns:a16="http://schemas.microsoft.com/office/drawing/2014/main" id="{31420C94-B019-40FF-974E-D8816349BC6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0" name="Arc 199">
              <a:extLst>
                <a:ext uri="{FF2B5EF4-FFF2-40B4-BE49-F238E27FC236}">
                  <a16:creationId xmlns:a16="http://schemas.microsoft.com/office/drawing/2014/main" id="{558795BA-5E26-480D-9B1A-311366E1C47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1" name="Arc 200">
              <a:extLst>
                <a:ext uri="{FF2B5EF4-FFF2-40B4-BE49-F238E27FC236}">
                  <a16:creationId xmlns:a16="http://schemas.microsoft.com/office/drawing/2014/main" id="{D929B269-4821-4CD2-80BC-4960EBB4126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2" name="Straight Connector 201">
              <a:extLst>
                <a:ext uri="{FF2B5EF4-FFF2-40B4-BE49-F238E27FC236}">
                  <a16:creationId xmlns:a16="http://schemas.microsoft.com/office/drawing/2014/main" id="{442E886C-9E79-4E35-9596-47D7635301D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BF17E3AB-4A5E-4187-83E3-F9C5BBBAC98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146FC325-411C-47F3-8F48-ED26A3CEE7F0}"/>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05" name="Group 204">
            <a:extLst>
              <a:ext uri="{FF2B5EF4-FFF2-40B4-BE49-F238E27FC236}">
                <a16:creationId xmlns:a16="http://schemas.microsoft.com/office/drawing/2014/main" id="{DB453952-4BD6-4D40-B93E-543EA63EA943}"/>
              </a:ext>
            </a:extLst>
          </p:cNvPr>
          <p:cNvGrpSpPr/>
          <p:nvPr/>
        </p:nvGrpSpPr>
        <p:grpSpPr>
          <a:xfrm rot="2540802">
            <a:off x="2964099" y="0"/>
            <a:ext cx="544580" cy="346135"/>
            <a:chOff x="1459148" y="544749"/>
            <a:chExt cx="7412477" cy="5661498"/>
          </a:xfrm>
        </p:grpSpPr>
        <p:sp>
          <p:nvSpPr>
            <p:cNvPr id="206" name="Arc 205">
              <a:extLst>
                <a:ext uri="{FF2B5EF4-FFF2-40B4-BE49-F238E27FC236}">
                  <a16:creationId xmlns:a16="http://schemas.microsoft.com/office/drawing/2014/main" id="{A82928C9-BC10-4A07-A7B3-3BDD995B85D2}"/>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07" name="Straight Connector 206">
              <a:extLst>
                <a:ext uri="{FF2B5EF4-FFF2-40B4-BE49-F238E27FC236}">
                  <a16:creationId xmlns:a16="http://schemas.microsoft.com/office/drawing/2014/main" id="{E0592BCE-66A8-4507-966B-9D6C2E0A297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08" name="Arc 207">
              <a:extLst>
                <a:ext uri="{FF2B5EF4-FFF2-40B4-BE49-F238E27FC236}">
                  <a16:creationId xmlns:a16="http://schemas.microsoft.com/office/drawing/2014/main" id="{E3E9F3E7-99B6-4C4A-882C-18491DA5B6B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09" name="Straight Connector 208">
              <a:extLst>
                <a:ext uri="{FF2B5EF4-FFF2-40B4-BE49-F238E27FC236}">
                  <a16:creationId xmlns:a16="http://schemas.microsoft.com/office/drawing/2014/main" id="{2110B36C-1FDE-4C30-8304-D5A0968AB18E}"/>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97BCFCF6-C3FB-4D18-8E8E-F778285F1C7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E3713700-4F48-404F-9ED3-E2ACDBA339B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Arc 211">
              <a:extLst>
                <a:ext uri="{FF2B5EF4-FFF2-40B4-BE49-F238E27FC236}">
                  <a16:creationId xmlns:a16="http://schemas.microsoft.com/office/drawing/2014/main" id="{D2862E3D-088C-491C-B081-1AAF3447BB64}"/>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3" name="Arc 212">
              <a:extLst>
                <a:ext uri="{FF2B5EF4-FFF2-40B4-BE49-F238E27FC236}">
                  <a16:creationId xmlns:a16="http://schemas.microsoft.com/office/drawing/2014/main" id="{4F63BFDD-B90A-48EB-A1F6-FB9A708FC35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 name="Arc 213">
              <a:extLst>
                <a:ext uri="{FF2B5EF4-FFF2-40B4-BE49-F238E27FC236}">
                  <a16:creationId xmlns:a16="http://schemas.microsoft.com/office/drawing/2014/main" id="{039C7616-FD76-4951-B53B-93B523969F6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5" name="Arc 214">
              <a:extLst>
                <a:ext uri="{FF2B5EF4-FFF2-40B4-BE49-F238E27FC236}">
                  <a16:creationId xmlns:a16="http://schemas.microsoft.com/office/drawing/2014/main" id="{58861EBC-69D0-4445-8C72-33DC1ED9BFE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16" name="Straight Connector 215">
              <a:extLst>
                <a:ext uri="{FF2B5EF4-FFF2-40B4-BE49-F238E27FC236}">
                  <a16:creationId xmlns:a16="http://schemas.microsoft.com/office/drawing/2014/main" id="{0471B619-7540-434D-8A7B-5BF249D5B6E5}"/>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4BE81A0-B541-40C2-8F69-D83BB23F508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7636368-9955-4914-8779-BE25B32027CC}"/>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9" name="Group 218">
            <a:extLst>
              <a:ext uri="{FF2B5EF4-FFF2-40B4-BE49-F238E27FC236}">
                <a16:creationId xmlns:a16="http://schemas.microsoft.com/office/drawing/2014/main" id="{76030C59-D2A4-429E-B2C9-6A6586B1D720}"/>
              </a:ext>
            </a:extLst>
          </p:cNvPr>
          <p:cNvGrpSpPr/>
          <p:nvPr/>
        </p:nvGrpSpPr>
        <p:grpSpPr>
          <a:xfrm rot="2540802">
            <a:off x="3278424" y="9525"/>
            <a:ext cx="544580" cy="346135"/>
            <a:chOff x="1459148" y="544749"/>
            <a:chExt cx="7412477" cy="5661498"/>
          </a:xfrm>
        </p:grpSpPr>
        <p:sp>
          <p:nvSpPr>
            <p:cNvPr id="220" name="Arc 219">
              <a:extLst>
                <a:ext uri="{FF2B5EF4-FFF2-40B4-BE49-F238E27FC236}">
                  <a16:creationId xmlns:a16="http://schemas.microsoft.com/office/drawing/2014/main" id="{416482B4-A5C8-43B7-A170-9A981792DA7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1" name="Straight Connector 220">
              <a:extLst>
                <a:ext uri="{FF2B5EF4-FFF2-40B4-BE49-F238E27FC236}">
                  <a16:creationId xmlns:a16="http://schemas.microsoft.com/office/drawing/2014/main" id="{9D1AB82A-7215-416D-A99C-6D2B83C12A6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22" name="Arc 221">
              <a:extLst>
                <a:ext uri="{FF2B5EF4-FFF2-40B4-BE49-F238E27FC236}">
                  <a16:creationId xmlns:a16="http://schemas.microsoft.com/office/drawing/2014/main" id="{769617B3-3416-4952-BD09-6D125D0E1FF6}"/>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3" name="Straight Connector 222">
              <a:extLst>
                <a:ext uri="{FF2B5EF4-FFF2-40B4-BE49-F238E27FC236}">
                  <a16:creationId xmlns:a16="http://schemas.microsoft.com/office/drawing/2014/main" id="{16FA1BB7-E0BA-462D-88D2-D2786115F01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56A55C48-A33E-4CBF-91EF-1E17A83BFF3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4586C87C-DF09-40DF-A7BA-A82DA80634E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Arc 225">
              <a:extLst>
                <a:ext uri="{FF2B5EF4-FFF2-40B4-BE49-F238E27FC236}">
                  <a16:creationId xmlns:a16="http://schemas.microsoft.com/office/drawing/2014/main" id="{5F892CE2-2757-4137-8AB0-5F525760F3D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7" name="Arc 226">
              <a:extLst>
                <a:ext uri="{FF2B5EF4-FFF2-40B4-BE49-F238E27FC236}">
                  <a16:creationId xmlns:a16="http://schemas.microsoft.com/office/drawing/2014/main" id="{1C2F37A0-31CA-41FD-90DF-0C2FD746507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 name="Arc 227">
              <a:extLst>
                <a:ext uri="{FF2B5EF4-FFF2-40B4-BE49-F238E27FC236}">
                  <a16:creationId xmlns:a16="http://schemas.microsoft.com/office/drawing/2014/main" id="{F8EDD1BB-E584-4CDF-9515-5C732EA175B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9" name="Arc 228">
              <a:extLst>
                <a:ext uri="{FF2B5EF4-FFF2-40B4-BE49-F238E27FC236}">
                  <a16:creationId xmlns:a16="http://schemas.microsoft.com/office/drawing/2014/main" id="{B7F37933-E75A-4FA3-8820-3B59BEBF227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30" name="Straight Connector 229">
              <a:extLst>
                <a:ext uri="{FF2B5EF4-FFF2-40B4-BE49-F238E27FC236}">
                  <a16:creationId xmlns:a16="http://schemas.microsoft.com/office/drawing/2014/main" id="{99AFAAB3-537F-4445-96D6-78FD126B7040}"/>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38272BB0-026E-47ED-8B89-5823FB72A62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43318436-5A39-4D09-A7FC-DF31045702DF}"/>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233" name="Group 232">
            <a:extLst>
              <a:ext uri="{FF2B5EF4-FFF2-40B4-BE49-F238E27FC236}">
                <a16:creationId xmlns:a16="http://schemas.microsoft.com/office/drawing/2014/main" id="{6AF87882-2B0E-481C-ADE7-F9788F05330D}"/>
              </a:ext>
            </a:extLst>
          </p:cNvPr>
          <p:cNvGrpSpPr/>
          <p:nvPr/>
        </p:nvGrpSpPr>
        <p:grpSpPr>
          <a:xfrm rot="2540802">
            <a:off x="3592749" y="9525"/>
            <a:ext cx="544580" cy="346135"/>
            <a:chOff x="1459148" y="544749"/>
            <a:chExt cx="7412477" cy="5661498"/>
          </a:xfrm>
        </p:grpSpPr>
        <p:sp>
          <p:nvSpPr>
            <p:cNvPr id="234" name="Arc 233">
              <a:extLst>
                <a:ext uri="{FF2B5EF4-FFF2-40B4-BE49-F238E27FC236}">
                  <a16:creationId xmlns:a16="http://schemas.microsoft.com/office/drawing/2014/main" id="{2CC3A5D8-03F1-4C93-A1B8-A3381CFBF0A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5" name="Straight Connector 234">
              <a:extLst>
                <a:ext uri="{FF2B5EF4-FFF2-40B4-BE49-F238E27FC236}">
                  <a16:creationId xmlns:a16="http://schemas.microsoft.com/office/drawing/2014/main" id="{F0E81BB4-9D51-4F81-A241-A2A302C36E1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236" name="Arc 235">
              <a:extLst>
                <a:ext uri="{FF2B5EF4-FFF2-40B4-BE49-F238E27FC236}">
                  <a16:creationId xmlns:a16="http://schemas.microsoft.com/office/drawing/2014/main" id="{4AD3C34B-B6B4-48D6-A4C4-5ACF249BD870}"/>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37" name="Straight Connector 236">
              <a:extLst>
                <a:ext uri="{FF2B5EF4-FFF2-40B4-BE49-F238E27FC236}">
                  <a16:creationId xmlns:a16="http://schemas.microsoft.com/office/drawing/2014/main" id="{D1AB6FDE-0C0E-48F4-BA53-0767E8A5F3C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8EDD1DD5-C390-4629-AB63-F439D9953A3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239" name="Oval 238">
              <a:extLst>
                <a:ext uri="{FF2B5EF4-FFF2-40B4-BE49-F238E27FC236}">
                  <a16:creationId xmlns:a16="http://schemas.microsoft.com/office/drawing/2014/main" id="{C334A0CA-D196-4935-AC4C-D8C13FF194E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Arc 239">
              <a:extLst>
                <a:ext uri="{FF2B5EF4-FFF2-40B4-BE49-F238E27FC236}">
                  <a16:creationId xmlns:a16="http://schemas.microsoft.com/office/drawing/2014/main" id="{4459C791-62B4-4936-8542-8A17AEFFD5C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1" name="Arc 240">
              <a:extLst>
                <a:ext uri="{FF2B5EF4-FFF2-40B4-BE49-F238E27FC236}">
                  <a16:creationId xmlns:a16="http://schemas.microsoft.com/office/drawing/2014/main" id="{FAE3E708-B38D-421F-9000-07BFE5AAD1F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2" name="Arc 241">
              <a:extLst>
                <a:ext uri="{FF2B5EF4-FFF2-40B4-BE49-F238E27FC236}">
                  <a16:creationId xmlns:a16="http://schemas.microsoft.com/office/drawing/2014/main" id="{CF9613C6-257A-4BC7-A6C5-164DB2BEB44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3" name="Arc 242">
              <a:extLst>
                <a:ext uri="{FF2B5EF4-FFF2-40B4-BE49-F238E27FC236}">
                  <a16:creationId xmlns:a16="http://schemas.microsoft.com/office/drawing/2014/main" id="{1DB6F9D7-697A-4AAC-B217-542A34ADABB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44" name="Straight Connector 243">
              <a:extLst>
                <a:ext uri="{FF2B5EF4-FFF2-40B4-BE49-F238E27FC236}">
                  <a16:creationId xmlns:a16="http://schemas.microsoft.com/office/drawing/2014/main" id="{184D7B48-D5DF-4286-AFA7-28D27D0093F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CCEA0663-F93F-4D5D-B5D2-E5FBB137341C}"/>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39C0ADE-BFC4-4F61-A44A-F183C22E668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247" name="Group 246">
            <a:extLst>
              <a:ext uri="{FF2B5EF4-FFF2-40B4-BE49-F238E27FC236}">
                <a16:creationId xmlns:a16="http://schemas.microsoft.com/office/drawing/2014/main" id="{DBD18E9E-8503-45DE-A73B-FF3E95AD7641}"/>
              </a:ext>
            </a:extLst>
          </p:cNvPr>
          <p:cNvGrpSpPr/>
          <p:nvPr/>
        </p:nvGrpSpPr>
        <p:grpSpPr>
          <a:xfrm rot="2540802">
            <a:off x="3907074" y="0"/>
            <a:ext cx="544580" cy="346135"/>
            <a:chOff x="1459148" y="544749"/>
            <a:chExt cx="7412477" cy="5661498"/>
          </a:xfrm>
        </p:grpSpPr>
        <p:sp>
          <p:nvSpPr>
            <p:cNvPr id="248" name="Arc 247">
              <a:extLst>
                <a:ext uri="{FF2B5EF4-FFF2-40B4-BE49-F238E27FC236}">
                  <a16:creationId xmlns:a16="http://schemas.microsoft.com/office/drawing/2014/main" id="{100E4A0D-E12A-4C4C-AC85-C6EA92AFA51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49" name="Straight Connector 248">
              <a:extLst>
                <a:ext uri="{FF2B5EF4-FFF2-40B4-BE49-F238E27FC236}">
                  <a16:creationId xmlns:a16="http://schemas.microsoft.com/office/drawing/2014/main" id="{8A3DA90C-8B17-4999-A1B1-CFDF7EFCD2D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250" name="Arc 249">
              <a:extLst>
                <a:ext uri="{FF2B5EF4-FFF2-40B4-BE49-F238E27FC236}">
                  <a16:creationId xmlns:a16="http://schemas.microsoft.com/office/drawing/2014/main" id="{99E9F3C5-DF32-4CE9-B83B-7255B8C9DF47}"/>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1" name="Straight Connector 250">
              <a:extLst>
                <a:ext uri="{FF2B5EF4-FFF2-40B4-BE49-F238E27FC236}">
                  <a16:creationId xmlns:a16="http://schemas.microsoft.com/office/drawing/2014/main" id="{A34E43DA-EDB9-4281-B4BF-6101E202A97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202F965D-C770-4373-A51C-9CCA23BFC16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253" name="Oval 252">
              <a:extLst>
                <a:ext uri="{FF2B5EF4-FFF2-40B4-BE49-F238E27FC236}">
                  <a16:creationId xmlns:a16="http://schemas.microsoft.com/office/drawing/2014/main" id="{D1D62D8E-BD2D-46BB-BDAD-CD541CAF8BD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Arc 253">
              <a:extLst>
                <a:ext uri="{FF2B5EF4-FFF2-40B4-BE49-F238E27FC236}">
                  <a16:creationId xmlns:a16="http://schemas.microsoft.com/office/drawing/2014/main" id="{FB9FCABA-2AAE-4C79-B284-87538175E50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5" name="Arc 254">
              <a:extLst>
                <a:ext uri="{FF2B5EF4-FFF2-40B4-BE49-F238E27FC236}">
                  <a16:creationId xmlns:a16="http://schemas.microsoft.com/office/drawing/2014/main" id="{8ACFE5FE-DD88-4B50-9E33-177B03C883C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6" name="Arc 255">
              <a:extLst>
                <a:ext uri="{FF2B5EF4-FFF2-40B4-BE49-F238E27FC236}">
                  <a16:creationId xmlns:a16="http://schemas.microsoft.com/office/drawing/2014/main" id="{325B0DE9-5476-4B3B-9770-E22B54438F8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7" name="Arc 256">
              <a:extLst>
                <a:ext uri="{FF2B5EF4-FFF2-40B4-BE49-F238E27FC236}">
                  <a16:creationId xmlns:a16="http://schemas.microsoft.com/office/drawing/2014/main" id="{3A45B455-2BA0-446A-BBBB-7658C1920AB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58" name="Straight Connector 257">
              <a:extLst>
                <a:ext uri="{FF2B5EF4-FFF2-40B4-BE49-F238E27FC236}">
                  <a16:creationId xmlns:a16="http://schemas.microsoft.com/office/drawing/2014/main" id="{ED52DF21-174F-4BDA-9B3F-3837E1CC6B4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96CCB66E-381A-4BEA-9269-4EAD2CB9978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C0CE7BB-2106-4991-9CC4-13D8E8A0AD9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61" name="Group 260">
            <a:extLst>
              <a:ext uri="{FF2B5EF4-FFF2-40B4-BE49-F238E27FC236}">
                <a16:creationId xmlns:a16="http://schemas.microsoft.com/office/drawing/2014/main" id="{B4C37AEC-EC80-4207-9477-94CB4ED04C52}"/>
              </a:ext>
            </a:extLst>
          </p:cNvPr>
          <p:cNvGrpSpPr/>
          <p:nvPr/>
        </p:nvGrpSpPr>
        <p:grpSpPr>
          <a:xfrm rot="2540802">
            <a:off x="4221399" y="0"/>
            <a:ext cx="544580" cy="346135"/>
            <a:chOff x="1459148" y="544749"/>
            <a:chExt cx="7412477" cy="5661498"/>
          </a:xfrm>
        </p:grpSpPr>
        <p:sp>
          <p:nvSpPr>
            <p:cNvPr id="262" name="Arc 261">
              <a:extLst>
                <a:ext uri="{FF2B5EF4-FFF2-40B4-BE49-F238E27FC236}">
                  <a16:creationId xmlns:a16="http://schemas.microsoft.com/office/drawing/2014/main" id="{EDAA88CC-CBD8-4013-B7F5-36D85ECA454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63" name="Straight Connector 262">
              <a:extLst>
                <a:ext uri="{FF2B5EF4-FFF2-40B4-BE49-F238E27FC236}">
                  <a16:creationId xmlns:a16="http://schemas.microsoft.com/office/drawing/2014/main" id="{516BA31D-2D7A-447D-B63D-B247A37FB103}"/>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264" name="Arc 263">
              <a:extLst>
                <a:ext uri="{FF2B5EF4-FFF2-40B4-BE49-F238E27FC236}">
                  <a16:creationId xmlns:a16="http://schemas.microsoft.com/office/drawing/2014/main" id="{56353E65-FA5E-4C30-900B-FCB7777C524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5" name="Straight Connector 264">
              <a:extLst>
                <a:ext uri="{FF2B5EF4-FFF2-40B4-BE49-F238E27FC236}">
                  <a16:creationId xmlns:a16="http://schemas.microsoft.com/office/drawing/2014/main" id="{2E97809D-6A69-4E90-B038-7541469E44E0}"/>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68F9011C-82AE-4903-A8E3-83A6A2251FD7}"/>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67" name="Oval 266">
              <a:extLst>
                <a:ext uri="{FF2B5EF4-FFF2-40B4-BE49-F238E27FC236}">
                  <a16:creationId xmlns:a16="http://schemas.microsoft.com/office/drawing/2014/main" id="{5C0E96F9-807A-4E82-8F35-E81E1F7BA19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Arc 267">
              <a:extLst>
                <a:ext uri="{FF2B5EF4-FFF2-40B4-BE49-F238E27FC236}">
                  <a16:creationId xmlns:a16="http://schemas.microsoft.com/office/drawing/2014/main" id="{578EE9F0-FD79-4B00-98ED-6C4B6159BA8C}"/>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9" name="Arc 268">
              <a:extLst>
                <a:ext uri="{FF2B5EF4-FFF2-40B4-BE49-F238E27FC236}">
                  <a16:creationId xmlns:a16="http://schemas.microsoft.com/office/drawing/2014/main" id="{EFD00AA3-878A-49D9-8875-F17A9E34E0C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0" name="Arc 269">
              <a:extLst>
                <a:ext uri="{FF2B5EF4-FFF2-40B4-BE49-F238E27FC236}">
                  <a16:creationId xmlns:a16="http://schemas.microsoft.com/office/drawing/2014/main" id="{BD838C64-2BCD-4B22-B671-94DA6AD22C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1" name="Arc 270">
              <a:extLst>
                <a:ext uri="{FF2B5EF4-FFF2-40B4-BE49-F238E27FC236}">
                  <a16:creationId xmlns:a16="http://schemas.microsoft.com/office/drawing/2014/main" id="{5EE69010-B2D0-429E-AB64-6C9DF6DD3CB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72" name="Straight Connector 271">
              <a:extLst>
                <a:ext uri="{FF2B5EF4-FFF2-40B4-BE49-F238E27FC236}">
                  <a16:creationId xmlns:a16="http://schemas.microsoft.com/office/drawing/2014/main" id="{CDCA44A4-3BD3-4A1F-9D4E-9716CD94705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BC146508-84C7-4665-9243-EBC6CE4366F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3159F980-C84F-4E40-870D-2A75D496FA5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275" name="Group 274">
            <a:extLst>
              <a:ext uri="{FF2B5EF4-FFF2-40B4-BE49-F238E27FC236}">
                <a16:creationId xmlns:a16="http://schemas.microsoft.com/office/drawing/2014/main" id="{08F8FC36-2E64-4A23-B821-68FEFA52BEDA}"/>
              </a:ext>
            </a:extLst>
          </p:cNvPr>
          <p:cNvGrpSpPr/>
          <p:nvPr/>
        </p:nvGrpSpPr>
        <p:grpSpPr>
          <a:xfrm rot="2540802">
            <a:off x="4535724" y="9525"/>
            <a:ext cx="544580" cy="346135"/>
            <a:chOff x="1459148" y="544749"/>
            <a:chExt cx="7412477" cy="5661498"/>
          </a:xfrm>
        </p:grpSpPr>
        <p:sp>
          <p:nvSpPr>
            <p:cNvPr id="276" name="Arc 275">
              <a:extLst>
                <a:ext uri="{FF2B5EF4-FFF2-40B4-BE49-F238E27FC236}">
                  <a16:creationId xmlns:a16="http://schemas.microsoft.com/office/drawing/2014/main" id="{3A9360D3-4E19-4E61-8BF5-16F4BE53B415}"/>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77" name="Straight Connector 276">
              <a:extLst>
                <a:ext uri="{FF2B5EF4-FFF2-40B4-BE49-F238E27FC236}">
                  <a16:creationId xmlns:a16="http://schemas.microsoft.com/office/drawing/2014/main" id="{E134EA02-C6C5-483B-81EB-7BE1C5AAF33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278" name="Arc 277">
              <a:extLst>
                <a:ext uri="{FF2B5EF4-FFF2-40B4-BE49-F238E27FC236}">
                  <a16:creationId xmlns:a16="http://schemas.microsoft.com/office/drawing/2014/main" id="{7AED0B57-479B-4971-B681-C024883B35F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9" name="Straight Connector 278">
              <a:extLst>
                <a:ext uri="{FF2B5EF4-FFF2-40B4-BE49-F238E27FC236}">
                  <a16:creationId xmlns:a16="http://schemas.microsoft.com/office/drawing/2014/main" id="{66815E12-0E3D-4D12-A679-0DB827FABC8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80" name="Straight Connector 279">
              <a:extLst>
                <a:ext uri="{FF2B5EF4-FFF2-40B4-BE49-F238E27FC236}">
                  <a16:creationId xmlns:a16="http://schemas.microsoft.com/office/drawing/2014/main" id="{498537C3-1BC5-4989-8250-58DDA2CDDB7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BD5869E3-837F-45C3-87DF-CCCB84B0EAB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Arc 281">
              <a:extLst>
                <a:ext uri="{FF2B5EF4-FFF2-40B4-BE49-F238E27FC236}">
                  <a16:creationId xmlns:a16="http://schemas.microsoft.com/office/drawing/2014/main" id="{B93C737C-A5AA-4291-A717-1656117907F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3" name="Arc 282">
              <a:extLst>
                <a:ext uri="{FF2B5EF4-FFF2-40B4-BE49-F238E27FC236}">
                  <a16:creationId xmlns:a16="http://schemas.microsoft.com/office/drawing/2014/main" id="{5C2E074B-07E7-43C5-9653-18F9F09E8FBE}"/>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 name="Arc 283">
              <a:extLst>
                <a:ext uri="{FF2B5EF4-FFF2-40B4-BE49-F238E27FC236}">
                  <a16:creationId xmlns:a16="http://schemas.microsoft.com/office/drawing/2014/main" id="{D0F879F5-2C09-4F94-B10F-C8602873B54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5" name="Arc 284">
              <a:extLst>
                <a:ext uri="{FF2B5EF4-FFF2-40B4-BE49-F238E27FC236}">
                  <a16:creationId xmlns:a16="http://schemas.microsoft.com/office/drawing/2014/main" id="{311378E5-18A3-4342-92E5-C5E09B20077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86" name="Straight Connector 285">
              <a:extLst>
                <a:ext uri="{FF2B5EF4-FFF2-40B4-BE49-F238E27FC236}">
                  <a16:creationId xmlns:a16="http://schemas.microsoft.com/office/drawing/2014/main" id="{672DD5CA-B299-4BAF-81A6-0A122132326C}"/>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CD2C8D69-15EB-4167-B03D-94A5D1663DC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CDBB6E9C-D761-4174-ABCF-690FCD9A5F0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89" name="Group 288">
            <a:extLst>
              <a:ext uri="{FF2B5EF4-FFF2-40B4-BE49-F238E27FC236}">
                <a16:creationId xmlns:a16="http://schemas.microsoft.com/office/drawing/2014/main" id="{EFA0ACA5-7ACF-48F8-AF4D-7CCDEECC0F2A}"/>
              </a:ext>
            </a:extLst>
          </p:cNvPr>
          <p:cNvGrpSpPr/>
          <p:nvPr/>
        </p:nvGrpSpPr>
        <p:grpSpPr>
          <a:xfrm rot="2540802">
            <a:off x="4850049" y="9525"/>
            <a:ext cx="544580" cy="346135"/>
            <a:chOff x="1459148" y="544749"/>
            <a:chExt cx="7412477" cy="5661498"/>
          </a:xfrm>
        </p:grpSpPr>
        <p:sp>
          <p:nvSpPr>
            <p:cNvPr id="290" name="Arc 289">
              <a:extLst>
                <a:ext uri="{FF2B5EF4-FFF2-40B4-BE49-F238E27FC236}">
                  <a16:creationId xmlns:a16="http://schemas.microsoft.com/office/drawing/2014/main" id="{E50C9E0E-DB34-4893-BD4B-3259D18164D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91" name="Straight Connector 290">
              <a:extLst>
                <a:ext uri="{FF2B5EF4-FFF2-40B4-BE49-F238E27FC236}">
                  <a16:creationId xmlns:a16="http://schemas.microsoft.com/office/drawing/2014/main" id="{F8FC70DB-3C44-479F-93A2-DD5FE861AFF5}"/>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292" name="Arc 291">
              <a:extLst>
                <a:ext uri="{FF2B5EF4-FFF2-40B4-BE49-F238E27FC236}">
                  <a16:creationId xmlns:a16="http://schemas.microsoft.com/office/drawing/2014/main" id="{52A6EF95-EC69-49AF-A446-B4AED09C088A}"/>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93" name="Straight Connector 292">
              <a:extLst>
                <a:ext uri="{FF2B5EF4-FFF2-40B4-BE49-F238E27FC236}">
                  <a16:creationId xmlns:a16="http://schemas.microsoft.com/office/drawing/2014/main" id="{15A3F0CC-01A4-43CE-BD22-4F6C688C239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D47A91AA-4479-46C5-B61F-6EB4E8E66D71}"/>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295" name="Oval 294">
              <a:extLst>
                <a:ext uri="{FF2B5EF4-FFF2-40B4-BE49-F238E27FC236}">
                  <a16:creationId xmlns:a16="http://schemas.microsoft.com/office/drawing/2014/main" id="{547CB1E0-3686-4262-9558-7C1C352A34E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Arc 295">
              <a:extLst>
                <a:ext uri="{FF2B5EF4-FFF2-40B4-BE49-F238E27FC236}">
                  <a16:creationId xmlns:a16="http://schemas.microsoft.com/office/drawing/2014/main" id="{46AFD1B8-F3E9-489E-A43B-D07E1817CDB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7" name="Arc 296">
              <a:extLst>
                <a:ext uri="{FF2B5EF4-FFF2-40B4-BE49-F238E27FC236}">
                  <a16:creationId xmlns:a16="http://schemas.microsoft.com/office/drawing/2014/main" id="{BCFAE029-CD06-4240-BD10-A1C382310A0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 name="Arc 297">
              <a:extLst>
                <a:ext uri="{FF2B5EF4-FFF2-40B4-BE49-F238E27FC236}">
                  <a16:creationId xmlns:a16="http://schemas.microsoft.com/office/drawing/2014/main" id="{0B19ECD1-C0FF-4F2A-8331-D4A0FACE2DE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9" name="Arc 298">
              <a:extLst>
                <a:ext uri="{FF2B5EF4-FFF2-40B4-BE49-F238E27FC236}">
                  <a16:creationId xmlns:a16="http://schemas.microsoft.com/office/drawing/2014/main" id="{DFB38A32-E453-4F85-A355-CF6EF6C911D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00" name="Straight Connector 299">
              <a:extLst>
                <a:ext uri="{FF2B5EF4-FFF2-40B4-BE49-F238E27FC236}">
                  <a16:creationId xmlns:a16="http://schemas.microsoft.com/office/drawing/2014/main" id="{4720C2E3-BA21-4B0B-86E2-A22B2397FFAE}"/>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id="{6A09580F-25AC-4260-923D-DB32C750383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a:extLst>
                <a:ext uri="{FF2B5EF4-FFF2-40B4-BE49-F238E27FC236}">
                  <a16:creationId xmlns:a16="http://schemas.microsoft.com/office/drawing/2014/main" id="{1A246B99-6658-4618-AFF4-BE2B19D3516D}"/>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03" name="Group 302">
            <a:extLst>
              <a:ext uri="{FF2B5EF4-FFF2-40B4-BE49-F238E27FC236}">
                <a16:creationId xmlns:a16="http://schemas.microsoft.com/office/drawing/2014/main" id="{6717E1C7-FB7A-401C-9D91-27A04EAAC1F1}"/>
              </a:ext>
            </a:extLst>
          </p:cNvPr>
          <p:cNvGrpSpPr/>
          <p:nvPr/>
        </p:nvGrpSpPr>
        <p:grpSpPr>
          <a:xfrm rot="2540802">
            <a:off x="5164374" y="0"/>
            <a:ext cx="544580" cy="346135"/>
            <a:chOff x="1459148" y="544749"/>
            <a:chExt cx="7412477" cy="5661498"/>
          </a:xfrm>
        </p:grpSpPr>
        <p:sp>
          <p:nvSpPr>
            <p:cNvPr id="304" name="Arc 303">
              <a:extLst>
                <a:ext uri="{FF2B5EF4-FFF2-40B4-BE49-F238E27FC236}">
                  <a16:creationId xmlns:a16="http://schemas.microsoft.com/office/drawing/2014/main" id="{A79EC7D1-AF54-426C-AFB8-00D3C6546CE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05" name="Straight Connector 304">
              <a:extLst>
                <a:ext uri="{FF2B5EF4-FFF2-40B4-BE49-F238E27FC236}">
                  <a16:creationId xmlns:a16="http://schemas.microsoft.com/office/drawing/2014/main" id="{B5EB2A55-74DA-44FB-BF66-B36C92B62EB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06" name="Arc 305">
              <a:extLst>
                <a:ext uri="{FF2B5EF4-FFF2-40B4-BE49-F238E27FC236}">
                  <a16:creationId xmlns:a16="http://schemas.microsoft.com/office/drawing/2014/main" id="{E8291654-3FE4-4F75-A74D-50A5FA528951}"/>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07" name="Straight Connector 306">
              <a:extLst>
                <a:ext uri="{FF2B5EF4-FFF2-40B4-BE49-F238E27FC236}">
                  <a16:creationId xmlns:a16="http://schemas.microsoft.com/office/drawing/2014/main" id="{0988DFB9-788E-438C-A18A-00DE1B1B4FF2}"/>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D740FF1D-BE85-4D91-853F-2C21E4F7AF1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09" name="Oval 308">
              <a:extLst>
                <a:ext uri="{FF2B5EF4-FFF2-40B4-BE49-F238E27FC236}">
                  <a16:creationId xmlns:a16="http://schemas.microsoft.com/office/drawing/2014/main" id="{EF74DE4B-57DF-4DC9-B846-839C31D798E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Arc 309">
              <a:extLst>
                <a:ext uri="{FF2B5EF4-FFF2-40B4-BE49-F238E27FC236}">
                  <a16:creationId xmlns:a16="http://schemas.microsoft.com/office/drawing/2014/main" id="{87B715AF-6608-4E72-B4EE-208F5B895E7B}"/>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1" name="Arc 310">
              <a:extLst>
                <a:ext uri="{FF2B5EF4-FFF2-40B4-BE49-F238E27FC236}">
                  <a16:creationId xmlns:a16="http://schemas.microsoft.com/office/drawing/2014/main" id="{9E34545E-2C7B-451A-A274-3425619DDFA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2" name="Arc 311">
              <a:extLst>
                <a:ext uri="{FF2B5EF4-FFF2-40B4-BE49-F238E27FC236}">
                  <a16:creationId xmlns:a16="http://schemas.microsoft.com/office/drawing/2014/main" id="{F8E764E7-F8FF-4854-B3E1-55CCB0210925}"/>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3" name="Arc 312">
              <a:extLst>
                <a:ext uri="{FF2B5EF4-FFF2-40B4-BE49-F238E27FC236}">
                  <a16:creationId xmlns:a16="http://schemas.microsoft.com/office/drawing/2014/main" id="{8DD91C21-C0BE-4BAC-BDD2-E21478CED71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14" name="Straight Connector 313">
              <a:extLst>
                <a:ext uri="{FF2B5EF4-FFF2-40B4-BE49-F238E27FC236}">
                  <a16:creationId xmlns:a16="http://schemas.microsoft.com/office/drawing/2014/main" id="{951CD4FC-195B-4001-A71E-B1D9B1EEB6A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9E58EF58-1050-4387-BEF8-582B71A4ED89}"/>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C8E9742A-1510-4674-AA5D-3FDB79B39CB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17" name="Group 316">
            <a:extLst>
              <a:ext uri="{FF2B5EF4-FFF2-40B4-BE49-F238E27FC236}">
                <a16:creationId xmlns:a16="http://schemas.microsoft.com/office/drawing/2014/main" id="{685C8A87-13EF-4BA1-B9F8-D4AAA66B0FB2}"/>
              </a:ext>
            </a:extLst>
          </p:cNvPr>
          <p:cNvGrpSpPr/>
          <p:nvPr/>
        </p:nvGrpSpPr>
        <p:grpSpPr>
          <a:xfrm rot="2540802">
            <a:off x="5478699" y="0"/>
            <a:ext cx="544580" cy="346135"/>
            <a:chOff x="1459148" y="544749"/>
            <a:chExt cx="7412477" cy="5661498"/>
          </a:xfrm>
        </p:grpSpPr>
        <p:sp>
          <p:nvSpPr>
            <p:cNvPr id="318" name="Arc 317">
              <a:extLst>
                <a:ext uri="{FF2B5EF4-FFF2-40B4-BE49-F238E27FC236}">
                  <a16:creationId xmlns:a16="http://schemas.microsoft.com/office/drawing/2014/main" id="{E1BE047A-B67C-4FD8-8A21-AB467D745F6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19" name="Straight Connector 318">
              <a:extLst>
                <a:ext uri="{FF2B5EF4-FFF2-40B4-BE49-F238E27FC236}">
                  <a16:creationId xmlns:a16="http://schemas.microsoft.com/office/drawing/2014/main" id="{137551B7-9EB4-4267-A60E-20ACE3CB540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20" name="Arc 319">
              <a:extLst>
                <a:ext uri="{FF2B5EF4-FFF2-40B4-BE49-F238E27FC236}">
                  <a16:creationId xmlns:a16="http://schemas.microsoft.com/office/drawing/2014/main" id="{902D172F-84A1-48CA-A632-F63636E5054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21" name="Straight Connector 320">
              <a:extLst>
                <a:ext uri="{FF2B5EF4-FFF2-40B4-BE49-F238E27FC236}">
                  <a16:creationId xmlns:a16="http://schemas.microsoft.com/office/drawing/2014/main" id="{280C6FD9-851F-4C4E-9E6F-C8981E04869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17066964-3EDE-4C50-A66F-9501D2BDA02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23" name="Oval 322">
              <a:extLst>
                <a:ext uri="{FF2B5EF4-FFF2-40B4-BE49-F238E27FC236}">
                  <a16:creationId xmlns:a16="http://schemas.microsoft.com/office/drawing/2014/main" id="{C4D46697-737B-4A1E-9D1B-1BB6E1EAFD5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Arc 323">
              <a:extLst>
                <a:ext uri="{FF2B5EF4-FFF2-40B4-BE49-F238E27FC236}">
                  <a16:creationId xmlns:a16="http://schemas.microsoft.com/office/drawing/2014/main" id="{2E68B6FA-997C-49EF-9CAB-D0055411E52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5" name="Arc 324">
              <a:extLst>
                <a:ext uri="{FF2B5EF4-FFF2-40B4-BE49-F238E27FC236}">
                  <a16:creationId xmlns:a16="http://schemas.microsoft.com/office/drawing/2014/main" id="{EBC74FEB-8372-4C6A-877B-024B35468CF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 name="Arc 325">
              <a:extLst>
                <a:ext uri="{FF2B5EF4-FFF2-40B4-BE49-F238E27FC236}">
                  <a16:creationId xmlns:a16="http://schemas.microsoft.com/office/drawing/2014/main" id="{BF103CA5-242B-4094-84F4-8FAD28C7A4E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7" name="Arc 326">
              <a:extLst>
                <a:ext uri="{FF2B5EF4-FFF2-40B4-BE49-F238E27FC236}">
                  <a16:creationId xmlns:a16="http://schemas.microsoft.com/office/drawing/2014/main" id="{53077AB3-A678-4FA9-B641-4C0EC9AB450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28" name="Straight Connector 327">
              <a:extLst>
                <a:ext uri="{FF2B5EF4-FFF2-40B4-BE49-F238E27FC236}">
                  <a16:creationId xmlns:a16="http://schemas.microsoft.com/office/drawing/2014/main" id="{5B2A6286-2BA4-4030-AB1A-0F28ECC66B0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FEEB09DA-0335-4A6B-B340-DB5D7F3E1644}"/>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D07253D2-0C5A-4EC3-AFAA-9991D29A8D7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20A6C92D-DF87-4B2E-B8D9-A096506868C2}"/>
              </a:ext>
            </a:extLst>
          </p:cNvPr>
          <p:cNvGrpSpPr/>
          <p:nvPr/>
        </p:nvGrpSpPr>
        <p:grpSpPr>
          <a:xfrm rot="2540802">
            <a:off x="5793024" y="0"/>
            <a:ext cx="544580" cy="346135"/>
            <a:chOff x="1459148" y="544749"/>
            <a:chExt cx="7412477" cy="5661498"/>
          </a:xfrm>
        </p:grpSpPr>
        <p:sp>
          <p:nvSpPr>
            <p:cNvPr id="332" name="Arc 331">
              <a:extLst>
                <a:ext uri="{FF2B5EF4-FFF2-40B4-BE49-F238E27FC236}">
                  <a16:creationId xmlns:a16="http://schemas.microsoft.com/office/drawing/2014/main" id="{C2D29829-FB04-4A35-9B5F-FF0CF57B965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33" name="Straight Connector 332">
              <a:extLst>
                <a:ext uri="{FF2B5EF4-FFF2-40B4-BE49-F238E27FC236}">
                  <a16:creationId xmlns:a16="http://schemas.microsoft.com/office/drawing/2014/main" id="{592C6932-1E28-4F2C-A4C8-CB2DAB814A4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334" name="Arc 333">
              <a:extLst>
                <a:ext uri="{FF2B5EF4-FFF2-40B4-BE49-F238E27FC236}">
                  <a16:creationId xmlns:a16="http://schemas.microsoft.com/office/drawing/2014/main" id="{DB5AA3E9-AD5D-40D9-9777-94544D16D8B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35" name="Straight Connector 334">
              <a:extLst>
                <a:ext uri="{FF2B5EF4-FFF2-40B4-BE49-F238E27FC236}">
                  <a16:creationId xmlns:a16="http://schemas.microsoft.com/office/drawing/2014/main" id="{82E39E5A-ABF2-450B-8323-C4C4F69D723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61732296-09EF-4C85-99AD-B8FEEB8CE2D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337" name="Oval 336">
              <a:extLst>
                <a:ext uri="{FF2B5EF4-FFF2-40B4-BE49-F238E27FC236}">
                  <a16:creationId xmlns:a16="http://schemas.microsoft.com/office/drawing/2014/main" id="{4056D875-A495-48E8-ADEC-ACF03EED4DB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Arc 337">
              <a:extLst>
                <a:ext uri="{FF2B5EF4-FFF2-40B4-BE49-F238E27FC236}">
                  <a16:creationId xmlns:a16="http://schemas.microsoft.com/office/drawing/2014/main" id="{4F4B3FA4-28A0-47BE-BD22-F62CD1ED7F5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9" name="Arc 338">
              <a:extLst>
                <a:ext uri="{FF2B5EF4-FFF2-40B4-BE49-F238E27FC236}">
                  <a16:creationId xmlns:a16="http://schemas.microsoft.com/office/drawing/2014/main" id="{3D2D06CB-4A6A-43FD-8599-800217EAACF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 name="Arc 339">
              <a:extLst>
                <a:ext uri="{FF2B5EF4-FFF2-40B4-BE49-F238E27FC236}">
                  <a16:creationId xmlns:a16="http://schemas.microsoft.com/office/drawing/2014/main" id="{5BC62040-DBB1-451C-A1E5-BBC753637CA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1" name="Arc 340">
              <a:extLst>
                <a:ext uri="{FF2B5EF4-FFF2-40B4-BE49-F238E27FC236}">
                  <a16:creationId xmlns:a16="http://schemas.microsoft.com/office/drawing/2014/main" id="{F1234833-A8C5-4718-8D74-4ADD667BCCE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2" name="Straight Connector 341">
              <a:extLst>
                <a:ext uri="{FF2B5EF4-FFF2-40B4-BE49-F238E27FC236}">
                  <a16:creationId xmlns:a16="http://schemas.microsoft.com/office/drawing/2014/main" id="{07A09ED8-A8B9-4465-A70A-F6DCC6CD038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5A379B4B-3F4C-4296-B5D5-B2628307A7BA}"/>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3CD0BA2A-A033-4DB1-B965-E164CB0FE057}"/>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C350A38B-B7D0-465A-A3BA-30AF224EAC9D}"/>
              </a:ext>
            </a:extLst>
          </p:cNvPr>
          <p:cNvGrpSpPr/>
          <p:nvPr/>
        </p:nvGrpSpPr>
        <p:grpSpPr>
          <a:xfrm rot="2540802">
            <a:off x="6107349" y="0"/>
            <a:ext cx="544580" cy="346135"/>
            <a:chOff x="1459148" y="544749"/>
            <a:chExt cx="7412477" cy="5661498"/>
          </a:xfrm>
        </p:grpSpPr>
        <p:sp>
          <p:nvSpPr>
            <p:cNvPr id="346" name="Arc 345">
              <a:extLst>
                <a:ext uri="{FF2B5EF4-FFF2-40B4-BE49-F238E27FC236}">
                  <a16:creationId xmlns:a16="http://schemas.microsoft.com/office/drawing/2014/main" id="{5CF3C4DB-0197-4805-B4D3-62C54242216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47" name="Straight Connector 346">
              <a:extLst>
                <a:ext uri="{FF2B5EF4-FFF2-40B4-BE49-F238E27FC236}">
                  <a16:creationId xmlns:a16="http://schemas.microsoft.com/office/drawing/2014/main" id="{7A8B2AF4-92A3-4D67-A7B3-7346DB3A4AA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348" name="Arc 347">
              <a:extLst>
                <a:ext uri="{FF2B5EF4-FFF2-40B4-BE49-F238E27FC236}">
                  <a16:creationId xmlns:a16="http://schemas.microsoft.com/office/drawing/2014/main" id="{511B0873-CF31-41A2-9B97-05DAB644255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49" name="Straight Connector 348">
              <a:extLst>
                <a:ext uri="{FF2B5EF4-FFF2-40B4-BE49-F238E27FC236}">
                  <a16:creationId xmlns:a16="http://schemas.microsoft.com/office/drawing/2014/main" id="{81417ABE-FE6D-4BEF-93AF-B76BE17E0E8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9E65099D-FB5F-4445-8978-6F46B7B32B4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351" name="Oval 350">
              <a:extLst>
                <a:ext uri="{FF2B5EF4-FFF2-40B4-BE49-F238E27FC236}">
                  <a16:creationId xmlns:a16="http://schemas.microsoft.com/office/drawing/2014/main" id="{0D170CEA-B856-454E-A921-5EAFBFBBAC49}"/>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Arc 351">
              <a:extLst>
                <a:ext uri="{FF2B5EF4-FFF2-40B4-BE49-F238E27FC236}">
                  <a16:creationId xmlns:a16="http://schemas.microsoft.com/office/drawing/2014/main" id="{53ECB41A-12B4-4CF3-A8FF-7C41632BA10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3" name="Arc 352">
              <a:extLst>
                <a:ext uri="{FF2B5EF4-FFF2-40B4-BE49-F238E27FC236}">
                  <a16:creationId xmlns:a16="http://schemas.microsoft.com/office/drawing/2014/main" id="{48567628-1F24-46F0-BBEC-1C3F75FDB16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Arc 353">
              <a:extLst>
                <a:ext uri="{FF2B5EF4-FFF2-40B4-BE49-F238E27FC236}">
                  <a16:creationId xmlns:a16="http://schemas.microsoft.com/office/drawing/2014/main" id="{9BA455CA-1A6E-43C1-9128-9DF67DA861F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5" name="Arc 354">
              <a:extLst>
                <a:ext uri="{FF2B5EF4-FFF2-40B4-BE49-F238E27FC236}">
                  <a16:creationId xmlns:a16="http://schemas.microsoft.com/office/drawing/2014/main" id="{F0004458-803C-47EC-A998-ECE08E7CE52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6" name="Straight Connector 355">
              <a:extLst>
                <a:ext uri="{FF2B5EF4-FFF2-40B4-BE49-F238E27FC236}">
                  <a16:creationId xmlns:a16="http://schemas.microsoft.com/office/drawing/2014/main" id="{B95AFEE9-FC52-4D35-924D-76D0F92DAAEE}"/>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8D9BB396-7EA0-4C68-8B78-1186DEDA1F9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1E4860F3-00BB-4232-BCFC-C36C54B3DAFB}"/>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AD3F0BEC-7029-4D37-ACC5-3AFD6585DE92}"/>
              </a:ext>
            </a:extLst>
          </p:cNvPr>
          <p:cNvGrpSpPr/>
          <p:nvPr/>
        </p:nvGrpSpPr>
        <p:grpSpPr>
          <a:xfrm rot="2540802">
            <a:off x="6421674" y="9525"/>
            <a:ext cx="544580" cy="346135"/>
            <a:chOff x="1459148" y="544749"/>
            <a:chExt cx="7412477" cy="5661498"/>
          </a:xfrm>
        </p:grpSpPr>
        <p:sp>
          <p:nvSpPr>
            <p:cNvPr id="360" name="Arc 359">
              <a:extLst>
                <a:ext uri="{FF2B5EF4-FFF2-40B4-BE49-F238E27FC236}">
                  <a16:creationId xmlns:a16="http://schemas.microsoft.com/office/drawing/2014/main" id="{B1373B14-EA3F-4995-9950-96AB6B5938B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61" name="Straight Connector 360">
              <a:extLst>
                <a:ext uri="{FF2B5EF4-FFF2-40B4-BE49-F238E27FC236}">
                  <a16:creationId xmlns:a16="http://schemas.microsoft.com/office/drawing/2014/main" id="{C0D03F00-E55B-40E0-A039-8A446D65284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362" name="Arc 361">
              <a:extLst>
                <a:ext uri="{FF2B5EF4-FFF2-40B4-BE49-F238E27FC236}">
                  <a16:creationId xmlns:a16="http://schemas.microsoft.com/office/drawing/2014/main" id="{C8F09F57-5E1A-4761-90E4-519BBE53876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3" name="Straight Connector 362">
              <a:extLst>
                <a:ext uri="{FF2B5EF4-FFF2-40B4-BE49-F238E27FC236}">
                  <a16:creationId xmlns:a16="http://schemas.microsoft.com/office/drawing/2014/main" id="{CB319CFD-F73D-476D-8ADE-440B3F5D31A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AAE08A66-160C-4954-9F9D-B11B5920E644}"/>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365" name="Oval 364">
              <a:extLst>
                <a:ext uri="{FF2B5EF4-FFF2-40B4-BE49-F238E27FC236}">
                  <a16:creationId xmlns:a16="http://schemas.microsoft.com/office/drawing/2014/main" id="{71F94722-2041-4BB0-931F-B81DDFE62FF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Arc 365">
              <a:extLst>
                <a:ext uri="{FF2B5EF4-FFF2-40B4-BE49-F238E27FC236}">
                  <a16:creationId xmlns:a16="http://schemas.microsoft.com/office/drawing/2014/main" id="{5E74D876-E9C2-4FA2-98B4-6B188D5FDD52}"/>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7" name="Arc 366">
              <a:extLst>
                <a:ext uri="{FF2B5EF4-FFF2-40B4-BE49-F238E27FC236}">
                  <a16:creationId xmlns:a16="http://schemas.microsoft.com/office/drawing/2014/main" id="{7F1A9B3D-D0DF-4491-9ABE-97D498B6FB3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8" name="Arc 367">
              <a:extLst>
                <a:ext uri="{FF2B5EF4-FFF2-40B4-BE49-F238E27FC236}">
                  <a16:creationId xmlns:a16="http://schemas.microsoft.com/office/drawing/2014/main" id="{3CB499DB-AF3F-4519-8150-2B4D8A599F2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9" name="Arc 368">
              <a:extLst>
                <a:ext uri="{FF2B5EF4-FFF2-40B4-BE49-F238E27FC236}">
                  <a16:creationId xmlns:a16="http://schemas.microsoft.com/office/drawing/2014/main" id="{37C2F4C8-55EC-4C55-9552-96C81CF7F6C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70" name="Straight Connector 369">
              <a:extLst>
                <a:ext uri="{FF2B5EF4-FFF2-40B4-BE49-F238E27FC236}">
                  <a16:creationId xmlns:a16="http://schemas.microsoft.com/office/drawing/2014/main" id="{A02B5649-B51D-446D-A41B-9FC10AE1600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8E3BB15F-E1EC-4A7A-8C3D-33206A3CA60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1430EC-B21F-445C-8140-3AAC964E527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373" name="Group 372">
            <a:extLst>
              <a:ext uri="{FF2B5EF4-FFF2-40B4-BE49-F238E27FC236}">
                <a16:creationId xmlns:a16="http://schemas.microsoft.com/office/drawing/2014/main" id="{4900FD28-78E4-41B6-9CE7-FCD273104BD7}"/>
              </a:ext>
            </a:extLst>
          </p:cNvPr>
          <p:cNvGrpSpPr/>
          <p:nvPr/>
        </p:nvGrpSpPr>
        <p:grpSpPr>
          <a:xfrm rot="2540802">
            <a:off x="6735999" y="9525"/>
            <a:ext cx="544580" cy="346135"/>
            <a:chOff x="1459148" y="544749"/>
            <a:chExt cx="7412477" cy="5661498"/>
          </a:xfrm>
        </p:grpSpPr>
        <p:sp>
          <p:nvSpPr>
            <p:cNvPr id="374" name="Arc 373">
              <a:extLst>
                <a:ext uri="{FF2B5EF4-FFF2-40B4-BE49-F238E27FC236}">
                  <a16:creationId xmlns:a16="http://schemas.microsoft.com/office/drawing/2014/main" id="{0CD5ABFB-CBD9-4B4A-9A8E-66AB512022A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75" name="Straight Connector 374">
              <a:extLst>
                <a:ext uri="{FF2B5EF4-FFF2-40B4-BE49-F238E27FC236}">
                  <a16:creationId xmlns:a16="http://schemas.microsoft.com/office/drawing/2014/main" id="{1B3649D1-41C2-4FA3-AF06-3FBB8384397B}"/>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376" name="Arc 375">
              <a:extLst>
                <a:ext uri="{FF2B5EF4-FFF2-40B4-BE49-F238E27FC236}">
                  <a16:creationId xmlns:a16="http://schemas.microsoft.com/office/drawing/2014/main" id="{0C475F3F-098D-46E4-A4FB-66DADCC422C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77" name="Straight Connector 376">
              <a:extLst>
                <a:ext uri="{FF2B5EF4-FFF2-40B4-BE49-F238E27FC236}">
                  <a16:creationId xmlns:a16="http://schemas.microsoft.com/office/drawing/2014/main" id="{D0232A43-ABBC-4B71-BE9A-544EDF4B841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CFF70662-EE01-4E0A-9091-68824395160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379" name="Oval 378">
              <a:extLst>
                <a:ext uri="{FF2B5EF4-FFF2-40B4-BE49-F238E27FC236}">
                  <a16:creationId xmlns:a16="http://schemas.microsoft.com/office/drawing/2014/main" id="{761B7D36-8681-4F06-B666-CFB7ADB2BC3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Arc 379">
              <a:extLst>
                <a:ext uri="{FF2B5EF4-FFF2-40B4-BE49-F238E27FC236}">
                  <a16:creationId xmlns:a16="http://schemas.microsoft.com/office/drawing/2014/main" id="{17752CDF-30C7-4818-B30A-7A1DCA3520D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1" name="Arc 380">
              <a:extLst>
                <a:ext uri="{FF2B5EF4-FFF2-40B4-BE49-F238E27FC236}">
                  <a16:creationId xmlns:a16="http://schemas.microsoft.com/office/drawing/2014/main" id="{2068E26C-0208-4D72-B41A-C76B7E430C61}"/>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2" name="Arc 381">
              <a:extLst>
                <a:ext uri="{FF2B5EF4-FFF2-40B4-BE49-F238E27FC236}">
                  <a16:creationId xmlns:a16="http://schemas.microsoft.com/office/drawing/2014/main" id="{6BC4B456-BC64-4439-9BF8-9C58B5CA4E4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3" name="Arc 382">
              <a:extLst>
                <a:ext uri="{FF2B5EF4-FFF2-40B4-BE49-F238E27FC236}">
                  <a16:creationId xmlns:a16="http://schemas.microsoft.com/office/drawing/2014/main" id="{AC0C357B-35B4-4923-A45A-190458DA97B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84" name="Straight Connector 383">
              <a:extLst>
                <a:ext uri="{FF2B5EF4-FFF2-40B4-BE49-F238E27FC236}">
                  <a16:creationId xmlns:a16="http://schemas.microsoft.com/office/drawing/2014/main" id="{6EDC1CAF-AC8E-4149-A5D5-01482283DDC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a16="http://schemas.microsoft.com/office/drawing/2014/main" id="{DE5490A8-1E54-49BA-AC2B-8F8DBBB3E27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a:extLst>
                <a:ext uri="{FF2B5EF4-FFF2-40B4-BE49-F238E27FC236}">
                  <a16:creationId xmlns:a16="http://schemas.microsoft.com/office/drawing/2014/main" id="{86366F95-89DF-422E-BEAF-7F810BA1473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F5D816BA-704A-48E6-AC32-B8592678D3FC}"/>
              </a:ext>
            </a:extLst>
          </p:cNvPr>
          <p:cNvGrpSpPr/>
          <p:nvPr/>
        </p:nvGrpSpPr>
        <p:grpSpPr>
          <a:xfrm rot="2540802">
            <a:off x="7050324" y="9525"/>
            <a:ext cx="544580" cy="346135"/>
            <a:chOff x="1459148" y="544749"/>
            <a:chExt cx="7412477" cy="5661498"/>
          </a:xfrm>
        </p:grpSpPr>
        <p:sp>
          <p:nvSpPr>
            <p:cNvPr id="388" name="Arc 387">
              <a:extLst>
                <a:ext uri="{FF2B5EF4-FFF2-40B4-BE49-F238E27FC236}">
                  <a16:creationId xmlns:a16="http://schemas.microsoft.com/office/drawing/2014/main" id="{878B2798-B970-464F-BC47-84B1D26927D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389" name="Straight Connector 388">
              <a:extLst>
                <a:ext uri="{FF2B5EF4-FFF2-40B4-BE49-F238E27FC236}">
                  <a16:creationId xmlns:a16="http://schemas.microsoft.com/office/drawing/2014/main" id="{4CCE4358-495A-40B1-A1B0-150C7E1EE36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90" name="Arc 389">
              <a:extLst>
                <a:ext uri="{FF2B5EF4-FFF2-40B4-BE49-F238E27FC236}">
                  <a16:creationId xmlns:a16="http://schemas.microsoft.com/office/drawing/2014/main" id="{5A36BCA2-46FD-4E24-9EF7-FE3BEBC794C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91" name="Straight Connector 390">
              <a:extLst>
                <a:ext uri="{FF2B5EF4-FFF2-40B4-BE49-F238E27FC236}">
                  <a16:creationId xmlns:a16="http://schemas.microsoft.com/office/drawing/2014/main" id="{BFD84D7F-F4AB-444D-BA24-CDA9484B68DA}"/>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92" name="Straight Connector 391">
              <a:extLst>
                <a:ext uri="{FF2B5EF4-FFF2-40B4-BE49-F238E27FC236}">
                  <a16:creationId xmlns:a16="http://schemas.microsoft.com/office/drawing/2014/main" id="{2294F380-4E3D-49EA-9CC3-8DBBE401CF64}"/>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393" name="Oval 392">
              <a:extLst>
                <a:ext uri="{FF2B5EF4-FFF2-40B4-BE49-F238E27FC236}">
                  <a16:creationId xmlns:a16="http://schemas.microsoft.com/office/drawing/2014/main" id="{7C5B8272-AEDC-4779-B2C9-30B83CB5E27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4" name="Arc 393">
              <a:extLst>
                <a:ext uri="{FF2B5EF4-FFF2-40B4-BE49-F238E27FC236}">
                  <a16:creationId xmlns:a16="http://schemas.microsoft.com/office/drawing/2014/main" id="{587A4A11-8A6A-4097-8909-DC4E3D62AF5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5" name="Arc 394">
              <a:extLst>
                <a:ext uri="{FF2B5EF4-FFF2-40B4-BE49-F238E27FC236}">
                  <a16:creationId xmlns:a16="http://schemas.microsoft.com/office/drawing/2014/main" id="{7C2A5734-36F6-4E25-97DD-4DA3F3326722}"/>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6" name="Arc 395">
              <a:extLst>
                <a:ext uri="{FF2B5EF4-FFF2-40B4-BE49-F238E27FC236}">
                  <a16:creationId xmlns:a16="http://schemas.microsoft.com/office/drawing/2014/main" id="{9EFD602A-B99E-4A07-808D-4AD9B191D67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7" name="Arc 396">
              <a:extLst>
                <a:ext uri="{FF2B5EF4-FFF2-40B4-BE49-F238E27FC236}">
                  <a16:creationId xmlns:a16="http://schemas.microsoft.com/office/drawing/2014/main" id="{1BDE8E20-09C1-48B4-A168-E64564C9CD3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98" name="Straight Connector 397">
              <a:extLst>
                <a:ext uri="{FF2B5EF4-FFF2-40B4-BE49-F238E27FC236}">
                  <a16:creationId xmlns:a16="http://schemas.microsoft.com/office/drawing/2014/main" id="{060D0D25-5810-4E6E-B745-CD7E08680AE4}"/>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9087C26A-67DB-4658-86DE-1263C02B78C5}"/>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84C8FCF9-7F17-4008-ABE3-DE2528779D4C}"/>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01" name="Group 400">
            <a:extLst>
              <a:ext uri="{FF2B5EF4-FFF2-40B4-BE49-F238E27FC236}">
                <a16:creationId xmlns:a16="http://schemas.microsoft.com/office/drawing/2014/main" id="{315A26EC-5E16-448C-89AF-8C1F8FE9C11D}"/>
              </a:ext>
            </a:extLst>
          </p:cNvPr>
          <p:cNvGrpSpPr/>
          <p:nvPr/>
        </p:nvGrpSpPr>
        <p:grpSpPr>
          <a:xfrm rot="2540802">
            <a:off x="7364649" y="9525"/>
            <a:ext cx="544580" cy="346135"/>
            <a:chOff x="1459148" y="544749"/>
            <a:chExt cx="7412477" cy="5661498"/>
          </a:xfrm>
        </p:grpSpPr>
        <p:sp>
          <p:nvSpPr>
            <p:cNvPr id="402" name="Arc 401">
              <a:extLst>
                <a:ext uri="{FF2B5EF4-FFF2-40B4-BE49-F238E27FC236}">
                  <a16:creationId xmlns:a16="http://schemas.microsoft.com/office/drawing/2014/main" id="{5A7C3EF4-CA15-4748-935B-159A7613D1E5}"/>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03" name="Straight Connector 402">
              <a:extLst>
                <a:ext uri="{FF2B5EF4-FFF2-40B4-BE49-F238E27FC236}">
                  <a16:creationId xmlns:a16="http://schemas.microsoft.com/office/drawing/2014/main" id="{64A475C7-0DAF-4136-9913-987017CD616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04" name="Arc 403">
              <a:extLst>
                <a:ext uri="{FF2B5EF4-FFF2-40B4-BE49-F238E27FC236}">
                  <a16:creationId xmlns:a16="http://schemas.microsoft.com/office/drawing/2014/main" id="{95259C30-06A2-4DA8-A17B-D819CA71865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05" name="Straight Connector 404">
              <a:extLst>
                <a:ext uri="{FF2B5EF4-FFF2-40B4-BE49-F238E27FC236}">
                  <a16:creationId xmlns:a16="http://schemas.microsoft.com/office/drawing/2014/main" id="{71ADCFE7-35D4-4121-A970-D28FCA7FCE54}"/>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820D3947-D733-4DBA-BCDD-7D824A680C56}"/>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07" name="Oval 406">
              <a:extLst>
                <a:ext uri="{FF2B5EF4-FFF2-40B4-BE49-F238E27FC236}">
                  <a16:creationId xmlns:a16="http://schemas.microsoft.com/office/drawing/2014/main" id="{DEB418B1-FFC4-4FCF-A675-D027EE0CF90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Arc 407">
              <a:extLst>
                <a:ext uri="{FF2B5EF4-FFF2-40B4-BE49-F238E27FC236}">
                  <a16:creationId xmlns:a16="http://schemas.microsoft.com/office/drawing/2014/main" id="{04FE6210-54F5-4AF5-9026-46ADBFBA3C5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9" name="Arc 408">
              <a:extLst>
                <a:ext uri="{FF2B5EF4-FFF2-40B4-BE49-F238E27FC236}">
                  <a16:creationId xmlns:a16="http://schemas.microsoft.com/office/drawing/2014/main" id="{6FE15407-F2EF-49C1-BABD-97772713C671}"/>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0" name="Arc 409">
              <a:extLst>
                <a:ext uri="{FF2B5EF4-FFF2-40B4-BE49-F238E27FC236}">
                  <a16:creationId xmlns:a16="http://schemas.microsoft.com/office/drawing/2014/main" id="{74A06288-887E-4196-8874-84B0DFB5747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1" name="Arc 410">
              <a:extLst>
                <a:ext uri="{FF2B5EF4-FFF2-40B4-BE49-F238E27FC236}">
                  <a16:creationId xmlns:a16="http://schemas.microsoft.com/office/drawing/2014/main" id="{67650F7F-4658-4C7F-8F63-D5DC87432D5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12" name="Straight Connector 411">
              <a:extLst>
                <a:ext uri="{FF2B5EF4-FFF2-40B4-BE49-F238E27FC236}">
                  <a16:creationId xmlns:a16="http://schemas.microsoft.com/office/drawing/2014/main" id="{50ACB699-344F-4067-B96B-5D90FBB6FBCA}"/>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E326F260-E10A-409C-9894-670FC2CA8B5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D01A639F-6277-4739-AF14-4214C2C33342}"/>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15" name="Group 414">
            <a:extLst>
              <a:ext uri="{FF2B5EF4-FFF2-40B4-BE49-F238E27FC236}">
                <a16:creationId xmlns:a16="http://schemas.microsoft.com/office/drawing/2014/main" id="{DA19C2DB-3F3F-4187-9ED8-96D653045E45}"/>
              </a:ext>
            </a:extLst>
          </p:cNvPr>
          <p:cNvGrpSpPr/>
          <p:nvPr/>
        </p:nvGrpSpPr>
        <p:grpSpPr>
          <a:xfrm rot="2540802">
            <a:off x="7678974" y="9525"/>
            <a:ext cx="544580" cy="346135"/>
            <a:chOff x="1459148" y="544749"/>
            <a:chExt cx="7412477" cy="5661498"/>
          </a:xfrm>
        </p:grpSpPr>
        <p:sp>
          <p:nvSpPr>
            <p:cNvPr id="416" name="Arc 415">
              <a:extLst>
                <a:ext uri="{FF2B5EF4-FFF2-40B4-BE49-F238E27FC236}">
                  <a16:creationId xmlns:a16="http://schemas.microsoft.com/office/drawing/2014/main" id="{F2E60A77-9103-4EDB-973A-CC30AEA1740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17" name="Straight Connector 416">
              <a:extLst>
                <a:ext uri="{FF2B5EF4-FFF2-40B4-BE49-F238E27FC236}">
                  <a16:creationId xmlns:a16="http://schemas.microsoft.com/office/drawing/2014/main" id="{1C49BA66-6A35-42E9-BBFD-90A3231BE21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18" name="Arc 417">
              <a:extLst>
                <a:ext uri="{FF2B5EF4-FFF2-40B4-BE49-F238E27FC236}">
                  <a16:creationId xmlns:a16="http://schemas.microsoft.com/office/drawing/2014/main" id="{14CCF3D4-6536-4292-9020-BCB975BD45D4}"/>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19" name="Straight Connector 418">
              <a:extLst>
                <a:ext uri="{FF2B5EF4-FFF2-40B4-BE49-F238E27FC236}">
                  <a16:creationId xmlns:a16="http://schemas.microsoft.com/office/drawing/2014/main" id="{FA18AF7D-E7CE-4AF8-B0E9-49922EF1ABB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7D6060F8-A567-4839-948C-0C8F019E9C7A}"/>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21" name="Oval 420">
              <a:extLst>
                <a:ext uri="{FF2B5EF4-FFF2-40B4-BE49-F238E27FC236}">
                  <a16:creationId xmlns:a16="http://schemas.microsoft.com/office/drawing/2014/main" id="{FAF3FF4C-4E61-4381-B525-CA316628335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Arc 421">
              <a:extLst>
                <a:ext uri="{FF2B5EF4-FFF2-40B4-BE49-F238E27FC236}">
                  <a16:creationId xmlns:a16="http://schemas.microsoft.com/office/drawing/2014/main" id="{1912799D-A430-4471-8D7B-78BAB87867A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3" name="Arc 422">
              <a:extLst>
                <a:ext uri="{FF2B5EF4-FFF2-40B4-BE49-F238E27FC236}">
                  <a16:creationId xmlns:a16="http://schemas.microsoft.com/office/drawing/2014/main" id="{2C631DBB-DD6D-47DD-915F-DBC225330426}"/>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4" name="Arc 423">
              <a:extLst>
                <a:ext uri="{FF2B5EF4-FFF2-40B4-BE49-F238E27FC236}">
                  <a16:creationId xmlns:a16="http://schemas.microsoft.com/office/drawing/2014/main" id="{0C0441D1-B7CA-4636-B978-9FB0FB80338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5" name="Arc 424">
              <a:extLst>
                <a:ext uri="{FF2B5EF4-FFF2-40B4-BE49-F238E27FC236}">
                  <a16:creationId xmlns:a16="http://schemas.microsoft.com/office/drawing/2014/main" id="{018326BA-CBF3-49BD-8215-4B5CC0E9CFCC}"/>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26" name="Straight Connector 425">
              <a:extLst>
                <a:ext uri="{FF2B5EF4-FFF2-40B4-BE49-F238E27FC236}">
                  <a16:creationId xmlns:a16="http://schemas.microsoft.com/office/drawing/2014/main" id="{F2DB8F7B-CC96-4C3D-BDCA-B29A5F5A521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AC97C628-5D2C-481E-B686-20DA68BCC547}"/>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37147630-1E28-4233-B3C7-7EF7CF221B9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29" name="Group 428">
            <a:extLst>
              <a:ext uri="{FF2B5EF4-FFF2-40B4-BE49-F238E27FC236}">
                <a16:creationId xmlns:a16="http://schemas.microsoft.com/office/drawing/2014/main" id="{528A9C73-3B1B-45D4-B66F-D2C891C21E04}"/>
              </a:ext>
            </a:extLst>
          </p:cNvPr>
          <p:cNvGrpSpPr/>
          <p:nvPr/>
        </p:nvGrpSpPr>
        <p:grpSpPr>
          <a:xfrm rot="2540802">
            <a:off x="7993299" y="9525"/>
            <a:ext cx="544580" cy="346135"/>
            <a:chOff x="1459148" y="544749"/>
            <a:chExt cx="7412477" cy="5661498"/>
          </a:xfrm>
        </p:grpSpPr>
        <p:sp>
          <p:nvSpPr>
            <p:cNvPr id="430" name="Arc 429">
              <a:extLst>
                <a:ext uri="{FF2B5EF4-FFF2-40B4-BE49-F238E27FC236}">
                  <a16:creationId xmlns:a16="http://schemas.microsoft.com/office/drawing/2014/main" id="{185C08D7-663D-488B-ADC7-98D7FDD3E4C4}"/>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31" name="Straight Connector 430">
              <a:extLst>
                <a:ext uri="{FF2B5EF4-FFF2-40B4-BE49-F238E27FC236}">
                  <a16:creationId xmlns:a16="http://schemas.microsoft.com/office/drawing/2014/main" id="{8A272B45-1678-4EF0-9301-E35444B6EC9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432" name="Arc 431">
              <a:extLst>
                <a:ext uri="{FF2B5EF4-FFF2-40B4-BE49-F238E27FC236}">
                  <a16:creationId xmlns:a16="http://schemas.microsoft.com/office/drawing/2014/main" id="{422DB7CA-118A-4939-A58F-2E655A1D2A6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33" name="Straight Connector 432">
              <a:extLst>
                <a:ext uri="{FF2B5EF4-FFF2-40B4-BE49-F238E27FC236}">
                  <a16:creationId xmlns:a16="http://schemas.microsoft.com/office/drawing/2014/main" id="{6C66F154-F85F-4010-8461-67A7F122C9F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434" name="Straight Connector 433">
              <a:extLst>
                <a:ext uri="{FF2B5EF4-FFF2-40B4-BE49-F238E27FC236}">
                  <a16:creationId xmlns:a16="http://schemas.microsoft.com/office/drawing/2014/main" id="{C7B816CC-4A35-41E1-A432-82C80235BA9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435" name="Oval 434">
              <a:extLst>
                <a:ext uri="{FF2B5EF4-FFF2-40B4-BE49-F238E27FC236}">
                  <a16:creationId xmlns:a16="http://schemas.microsoft.com/office/drawing/2014/main" id="{233A0D43-99FC-4DC8-8709-15773DFCBCF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Arc 435">
              <a:extLst>
                <a:ext uri="{FF2B5EF4-FFF2-40B4-BE49-F238E27FC236}">
                  <a16:creationId xmlns:a16="http://schemas.microsoft.com/office/drawing/2014/main" id="{7B396AE5-CE6A-41EB-A922-EA6F216DE0F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7" name="Arc 436">
              <a:extLst>
                <a:ext uri="{FF2B5EF4-FFF2-40B4-BE49-F238E27FC236}">
                  <a16:creationId xmlns:a16="http://schemas.microsoft.com/office/drawing/2014/main" id="{83DD1C51-044A-47AF-8F83-DC3505F300FC}"/>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8" name="Arc 437">
              <a:extLst>
                <a:ext uri="{FF2B5EF4-FFF2-40B4-BE49-F238E27FC236}">
                  <a16:creationId xmlns:a16="http://schemas.microsoft.com/office/drawing/2014/main" id="{8D6A4A58-D041-4484-B85D-90497C31B54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9" name="Arc 438">
              <a:extLst>
                <a:ext uri="{FF2B5EF4-FFF2-40B4-BE49-F238E27FC236}">
                  <a16:creationId xmlns:a16="http://schemas.microsoft.com/office/drawing/2014/main" id="{22007A2E-F595-4C53-9028-EE3719B8EA03}"/>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40" name="Straight Connector 439">
              <a:extLst>
                <a:ext uri="{FF2B5EF4-FFF2-40B4-BE49-F238E27FC236}">
                  <a16:creationId xmlns:a16="http://schemas.microsoft.com/office/drawing/2014/main" id="{6EAC3FAE-4176-40C4-994F-CD97176F939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35A9C895-58D6-486D-8AF7-13FBA2DBF6E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143ACB99-951F-4F2E-9CD7-7D16D1BF1671}"/>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443" name="Group 442">
            <a:extLst>
              <a:ext uri="{FF2B5EF4-FFF2-40B4-BE49-F238E27FC236}">
                <a16:creationId xmlns:a16="http://schemas.microsoft.com/office/drawing/2014/main" id="{847D5EF9-621F-46B5-907B-6522C81BB1A4}"/>
              </a:ext>
            </a:extLst>
          </p:cNvPr>
          <p:cNvGrpSpPr/>
          <p:nvPr/>
        </p:nvGrpSpPr>
        <p:grpSpPr>
          <a:xfrm rot="2540802">
            <a:off x="8307624" y="9525"/>
            <a:ext cx="544580" cy="346135"/>
            <a:chOff x="1459148" y="544749"/>
            <a:chExt cx="7412477" cy="5661498"/>
          </a:xfrm>
        </p:grpSpPr>
        <p:sp>
          <p:nvSpPr>
            <p:cNvPr id="444" name="Arc 443">
              <a:extLst>
                <a:ext uri="{FF2B5EF4-FFF2-40B4-BE49-F238E27FC236}">
                  <a16:creationId xmlns:a16="http://schemas.microsoft.com/office/drawing/2014/main" id="{C31BBB51-C09C-4BE5-9D98-3915AAB8573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45" name="Straight Connector 444">
              <a:extLst>
                <a:ext uri="{FF2B5EF4-FFF2-40B4-BE49-F238E27FC236}">
                  <a16:creationId xmlns:a16="http://schemas.microsoft.com/office/drawing/2014/main" id="{15472F45-0751-4784-81CB-444FA7050FF8}"/>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446" name="Arc 445">
              <a:extLst>
                <a:ext uri="{FF2B5EF4-FFF2-40B4-BE49-F238E27FC236}">
                  <a16:creationId xmlns:a16="http://schemas.microsoft.com/office/drawing/2014/main" id="{93DDD38B-90FB-46F8-ACC2-35D48EB9AD3A}"/>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47" name="Straight Connector 446">
              <a:extLst>
                <a:ext uri="{FF2B5EF4-FFF2-40B4-BE49-F238E27FC236}">
                  <a16:creationId xmlns:a16="http://schemas.microsoft.com/office/drawing/2014/main" id="{6BDF2B27-2B93-4CE0-BAA0-076F1D6DB0D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448" name="Straight Connector 447">
              <a:extLst>
                <a:ext uri="{FF2B5EF4-FFF2-40B4-BE49-F238E27FC236}">
                  <a16:creationId xmlns:a16="http://schemas.microsoft.com/office/drawing/2014/main" id="{CC0812C8-07E4-4D24-A22C-BF3170D218C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449" name="Oval 448">
              <a:extLst>
                <a:ext uri="{FF2B5EF4-FFF2-40B4-BE49-F238E27FC236}">
                  <a16:creationId xmlns:a16="http://schemas.microsoft.com/office/drawing/2014/main" id="{F7B737CE-40FE-4D9F-A3E7-C0C909E7507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Arc 449">
              <a:extLst>
                <a:ext uri="{FF2B5EF4-FFF2-40B4-BE49-F238E27FC236}">
                  <a16:creationId xmlns:a16="http://schemas.microsoft.com/office/drawing/2014/main" id="{F1168867-A2C9-4F12-83E8-E5A3F8057B8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1" name="Arc 450">
              <a:extLst>
                <a:ext uri="{FF2B5EF4-FFF2-40B4-BE49-F238E27FC236}">
                  <a16:creationId xmlns:a16="http://schemas.microsoft.com/office/drawing/2014/main" id="{156DA04B-F1AD-4373-B69B-EA760D7A900D}"/>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2" name="Arc 451">
              <a:extLst>
                <a:ext uri="{FF2B5EF4-FFF2-40B4-BE49-F238E27FC236}">
                  <a16:creationId xmlns:a16="http://schemas.microsoft.com/office/drawing/2014/main" id="{FCED73DC-A63E-4AA2-8D6A-DB8D926DEE9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3" name="Arc 452">
              <a:extLst>
                <a:ext uri="{FF2B5EF4-FFF2-40B4-BE49-F238E27FC236}">
                  <a16:creationId xmlns:a16="http://schemas.microsoft.com/office/drawing/2014/main" id="{0ED93031-CAAA-4655-98D2-DBD3BD7EFC3D}"/>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54" name="Straight Connector 453">
              <a:extLst>
                <a:ext uri="{FF2B5EF4-FFF2-40B4-BE49-F238E27FC236}">
                  <a16:creationId xmlns:a16="http://schemas.microsoft.com/office/drawing/2014/main" id="{CC1BC7B3-285B-4FBD-BCD1-3CB3F50ED5E3}"/>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82FF3EFD-6E2C-4528-9871-44F3169A3B5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EE3DC1A6-8F13-4A53-B152-4841255FFBD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457" name="Group 456">
            <a:extLst>
              <a:ext uri="{FF2B5EF4-FFF2-40B4-BE49-F238E27FC236}">
                <a16:creationId xmlns:a16="http://schemas.microsoft.com/office/drawing/2014/main" id="{78207875-61FA-4BBF-BF59-D76021EB6124}"/>
              </a:ext>
            </a:extLst>
          </p:cNvPr>
          <p:cNvGrpSpPr/>
          <p:nvPr/>
        </p:nvGrpSpPr>
        <p:grpSpPr>
          <a:xfrm rot="2540802">
            <a:off x="8621949" y="9525"/>
            <a:ext cx="544580" cy="346135"/>
            <a:chOff x="1459148" y="544749"/>
            <a:chExt cx="7412477" cy="5661498"/>
          </a:xfrm>
        </p:grpSpPr>
        <p:sp>
          <p:nvSpPr>
            <p:cNvPr id="458" name="Arc 457">
              <a:extLst>
                <a:ext uri="{FF2B5EF4-FFF2-40B4-BE49-F238E27FC236}">
                  <a16:creationId xmlns:a16="http://schemas.microsoft.com/office/drawing/2014/main" id="{C60BE112-BDAB-430D-B95B-998089D1D48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9" name="Straight Connector 458">
              <a:extLst>
                <a:ext uri="{FF2B5EF4-FFF2-40B4-BE49-F238E27FC236}">
                  <a16:creationId xmlns:a16="http://schemas.microsoft.com/office/drawing/2014/main" id="{63087D13-33FA-414B-B54B-C45765E8FA9D}"/>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460" name="Arc 459">
              <a:extLst>
                <a:ext uri="{FF2B5EF4-FFF2-40B4-BE49-F238E27FC236}">
                  <a16:creationId xmlns:a16="http://schemas.microsoft.com/office/drawing/2014/main" id="{D1214834-407F-4D15-A4F8-19577DE51A7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1" name="Straight Connector 460">
              <a:extLst>
                <a:ext uri="{FF2B5EF4-FFF2-40B4-BE49-F238E27FC236}">
                  <a16:creationId xmlns:a16="http://schemas.microsoft.com/office/drawing/2014/main" id="{C129E7B6-A2B7-4FA5-892E-AC65BC698173}"/>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07E4B37E-903E-433E-AEE5-D363E4FB817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463" name="Oval 462">
              <a:extLst>
                <a:ext uri="{FF2B5EF4-FFF2-40B4-BE49-F238E27FC236}">
                  <a16:creationId xmlns:a16="http://schemas.microsoft.com/office/drawing/2014/main" id="{7AACCA2C-5A78-4E00-9B1F-4304EA2F316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Arc 463">
              <a:extLst>
                <a:ext uri="{FF2B5EF4-FFF2-40B4-BE49-F238E27FC236}">
                  <a16:creationId xmlns:a16="http://schemas.microsoft.com/office/drawing/2014/main" id="{C3602BB5-572A-4EEB-8D4B-CFBDF736DAA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5" name="Arc 464">
              <a:extLst>
                <a:ext uri="{FF2B5EF4-FFF2-40B4-BE49-F238E27FC236}">
                  <a16:creationId xmlns:a16="http://schemas.microsoft.com/office/drawing/2014/main" id="{C841FAE1-5AF7-496B-B301-222647A2050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6" name="Arc 465">
              <a:extLst>
                <a:ext uri="{FF2B5EF4-FFF2-40B4-BE49-F238E27FC236}">
                  <a16:creationId xmlns:a16="http://schemas.microsoft.com/office/drawing/2014/main" id="{5FBB64F3-976C-4F0D-B15F-3319475A1AF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7" name="Arc 466">
              <a:extLst>
                <a:ext uri="{FF2B5EF4-FFF2-40B4-BE49-F238E27FC236}">
                  <a16:creationId xmlns:a16="http://schemas.microsoft.com/office/drawing/2014/main" id="{49F75B0F-7672-4ED0-AC64-2A4F5FB43A9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8" name="Straight Connector 467">
              <a:extLst>
                <a:ext uri="{FF2B5EF4-FFF2-40B4-BE49-F238E27FC236}">
                  <a16:creationId xmlns:a16="http://schemas.microsoft.com/office/drawing/2014/main" id="{005A1125-B3EB-4376-B8D3-F5D51F174D2E}"/>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0F55EE58-C69D-4DB3-B758-CBE939531AC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C1242B2B-CCC6-4E21-A833-E5AE5432906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471" name="Group 470">
            <a:extLst>
              <a:ext uri="{FF2B5EF4-FFF2-40B4-BE49-F238E27FC236}">
                <a16:creationId xmlns:a16="http://schemas.microsoft.com/office/drawing/2014/main" id="{0D323052-F3A5-47DA-BE0E-13519840893D}"/>
              </a:ext>
            </a:extLst>
          </p:cNvPr>
          <p:cNvGrpSpPr/>
          <p:nvPr/>
        </p:nvGrpSpPr>
        <p:grpSpPr>
          <a:xfrm rot="2540802">
            <a:off x="8936274" y="9525"/>
            <a:ext cx="544580" cy="346135"/>
            <a:chOff x="1459148" y="544749"/>
            <a:chExt cx="7412477" cy="5661498"/>
          </a:xfrm>
        </p:grpSpPr>
        <p:sp>
          <p:nvSpPr>
            <p:cNvPr id="472" name="Arc 471">
              <a:extLst>
                <a:ext uri="{FF2B5EF4-FFF2-40B4-BE49-F238E27FC236}">
                  <a16:creationId xmlns:a16="http://schemas.microsoft.com/office/drawing/2014/main" id="{49BCD23C-A2A9-4B96-A338-DBB709DE239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73" name="Straight Connector 472">
              <a:extLst>
                <a:ext uri="{FF2B5EF4-FFF2-40B4-BE49-F238E27FC236}">
                  <a16:creationId xmlns:a16="http://schemas.microsoft.com/office/drawing/2014/main" id="{092B8EC2-E29D-47CD-9806-ACCF9BC173BC}"/>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474" name="Arc 473">
              <a:extLst>
                <a:ext uri="{FF2B5EF4-FFF2-40B4-BE49-F238E27FC236}">
                  <a16:creationId xmlns:a16="http://schemas.microsoft.com/office/drawing/2014/main" id="{A9488C02-BD39-41CB-A01F-665BAD39EB00}"/>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5" name="Straight Connector 474">
              <a:extLst>
                <a:ext uri="{FF2B5EF4-FFF2-40B4-BE49-F238E27FC236}">
                  <a16:creationId xmlns:a16="http://schemas.microsoft.com/office/drawing/2014/main" id="{CD895D2E-4A56-4F49-8202-9F97690D5F9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3852189B-0AFE-40AE-BB80-9C036D0B5F5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477" name="Oval 476">
              <a:extLst>
                <a:ext uri="{FF2B5EF4-FFF2-40B4-BE49-F238E27FC236}">
                  <a16:creationId xmlns:a16="http://schemas.microsoft.com/office/drawing/2014/main" id="{0B4B53A5-03EB-4A8A-B0A7-D22C8F1D2AD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Arc 477">
              <a:extLst>
                <a:ext uri="{FF2B5EF4-FFF2-40B4-BE49-F238E27FC236}">
                  <a16:creationId xmlns:a16="http://schemas.microsoft.com/office/drawing/2014/main" id="{B2BD784E-646C-4171-BF5A-3E87A091A53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9" name="Arc 478">
              <a:extLst>
                <a:ext uri="{FF2B5EF4-FFF2-40B4-BE49-F238E27FC236}">
                  <a16:creationId xmlns:a16="http://schemas.microsoft.com/office/drawing/2014/main" id="{00ABEE5B-269B-4A21-88C6-98D93A5BF61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0" name="Arc 479">
              <a:extLst>
                <a:ext uri="{FF2B5EF4-FFF2-40B4-BE49-F238E27FC236}">
                  <a16:creationId xmlns:a16="http://schemas.microsoft.com/office/drawing/2014/main" id="{6E28EF48-B41B-4FE0-A083-5A9429FD5079}"/>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1" name="Arc 480">
              <a:extLst>
                <a:ext uri="{FF2B5EF4-FFF2-40B4-BE49-F238E27FC236}">
                  <a16:creationId xmlns:a16="http://schemas.microsoft.com/office/drawing/2014/main" id="{20883E28-F086-4FFC-9893-0424532893B2}"/>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82" name="Straight Connector 481">
              <a:extLst>
                <a:ext uri="{FF2B5EF4-FFF2-40B4-BE49-F238E27FC236}">
                  <a16:creationId xmlns:a16="http://schemas.microsoft.com/office/drawing/2014/main" id="{B616BE2F-38FD-42C1-9661-A7E459C0754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6069E25B-6E4E-4864-A806-915350018C9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6502D2C5-C4DE-405C-A0D2-DE47DA32BAB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485" name="Group 484">
            <a:extLst>
              <a:ext uri="{FF2B5EF4-FFF2-40B4-BE49-F238E27FC236}">
                <a16:creationId xmlns:a16="http://schemas.microsoft.com/office/drawing/2014/main" id="{B006881E-8710-4A85-AF97-CBA230BEE5E3}"/>
              </a:ext>
            </a:extLst>
          </p:cNvPr>
          <p:cNvGrpSpPr/>
          <p:nvPr/>
        </p:nvGrpSpPr>
        <p:grpSpPr>
          <a:xfrm rot="2540802">
            <a:off x="9250599" y="9525"/>
            <a:ext cx="544580" cy="346135"/>
            <a:chOff x="1459148" y="544749"/>
            <a:chExt cx="7412477" cy="5661498"/>
          </a:xfrm>
        </p:grpSpPr>
        <p:sp>
          <p:nvSpPr>
            <p:cNvPr id="486" name="Arc 485">
              <a:extLst>
                <a:ext uri="{FF2B5EF4-FFF2-40B4-BE49-F238E27FC236}">
                  <a16:creationId xmlns:a16="http://schemas.microsoft.com/office/drawing/2014/main" id="{62A5D6B2-901E-401C-AAFB-18C7D5CFBC2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87" name="Straight Connector 486">
              <a:extLst>
                <a:ext uri="{FF2B5EF4-FFF2-40B4-BE49-F238E27FC236}">
                  <a16:creationId xmlns:a16="http://schemas.microsoft.com/office/drawing/2014/main" id="{2B3E1BE4-5D6B-4224-A204-7C372D5EE3E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488" name="Arc 487">
              <a:extLst>
                <a:ext uri="{FF2B5EF4-FFF2-40B4-BE49-F238E27FC236}">
                  <a16:creationId xmlns:a16="http://schemas.microsoft.com/office/drawing/2014/main" id="{8CC08CB5-772A-4596-933E-48161D2AB28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89" name="Straight Connector 488">
              <a:extLst>
                <a:ext uri="{FF2B5EF4-FFF2-40B4-BE49-F238E27FC236}">
                  <a16:creationId xmlns:a16="http://schemas.microsoft.com/office/drawing/2014/main" id="{29F8ED57-B8D2-4574-9AA3-28BABEABB5F9}"/>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CB7B761A-C75D-4FA8-8C56-2C39D856B11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491" name="Oval 490">
              <a:extLst>
                <a:ext uri="{FF2B5EF4-FFF2-40B4-BE49-F238E27FC236}">
                  <a16:creationId xmlns:a16="http://schemas.microsoft.com/office/drawing/2014/main" id="{BD43E6F3-D05C-487B-A5FD-D193359D2B80}"/>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Arc 491">
              <a:extLst>
                <a:ext uri="{FF2B5EF4-FFF2-40B4-BE49-F238E27FC236}">
                  <a16:creationId xmlns:a16="http://schemas.microsoft.com/office/drawing/2014/main" id="{020B14F2-EE77-4F04-8212-B85CACCA1B5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3" name="Arc 492">
              <a:extLst>
                <a:ext uri="{FF2B5EF4-FFF2-40B4-BE49-F238E27FC236}">
                  <a16:creationId xmlns:a16="http://schemas.microsoft.com/office/drawing/2014/main" id="{B9522E0A-1625-45F6-ABC2-4AF44001160D}"/>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4" name="Arc 493">
              <a:extLst>
                <a:ext uri="{FF2B5EF4-FFF2-40B4-BE49-F238E27FC236}">
                  <a16:creationId xmlns:a16="http://schemas.microsoft.com/office/drawing/2014/main" id="{97721BD7-8840-4726-8C2D-03C323136D7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5" name="Arc 494">
              <a:extLst>
                <a:ext uri="{FF2B5EF4-FFF2-40B4-BE49-F238E27FC236}">
                  <a16:creationId xmlns:a16="http://schemas.microsoft.com/office/drawing/2014/main" id="{DF2ECB24-49F1-4409-AFB1-825712699B28}"/>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96" name="Straight Connector 495">
              <a:extLst>
                <a:ext uri="{FF2B5EF4-FFF2-40B4-BE49-F238E27FC236}">
                  <a16:creationId xmlns:a16="http://schemas.microsoft.com/office/drawing/2014/main" id="{5E1E7E5C-E1F0-4891-9E45-1988E074B5A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245B340A-149D-437A-A02E-4C8587BE39FC}"/>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F2AC42D7-6A2E-4D10-B7E5-26E0FC7DF630}"/>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499" name="Group 498">
            <a:extLst>
              <a:ext uri="{FF2B5EF4-FFF2-40B4-BE49-F238E27FC236}">
                <a16:creationId xmlns:a16="http://schemas.microsoft.com/office/drawing/2014/main" id="{E8A8CEC7-6A9C-44C7-A97F-A31D76EF86CE}"/>
              </a:ext>
            </a:extLst>
          </p:cNvPr>
          <p:cNvGrpSpPr/>
          <p:nvPr/>
        </p:nvGrpSpPr>
        <p:grpSpPr>
          <a:xfrm rot="2540802">
            <a:off x="9564924" y="9525"/>
            <a:ext cx="544580" cy="346135"/>
            <a:chOff x="1459148" y="544749"/>
            <a:chExt cx="7412477" cy="5661498"/>
          </a:xfrm>
        </p:grpSpPr>
        <p:sp>
          <p:nvSpPr>
            <p:cNvPr id="500" name="Arc 499">
              <a:extLst>
                <a:ext uri="{FF2B5EF4-FFF2-40B4-BE49-F238E27FC236}">
                  <a16:creationId xmlns:a16="http://schemas.microsoft.com/office/drawing/2014/main" id="{55C50D32-890D-4947-B7AB-CEB70201814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01" name="Straight Connector 500">
              <a:extLst>
                <a:ext uri="{FF2B5EF4-FFF2-40B4-BE49-F238E27FC236}">
                  <a16:creationId xmlns:a16="http://schemas.microsoft.com/office/drawing/2014/main" id="{45A312D0-9CE8-4CAE-ADED-EFAB13FB2BB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02" name="Arc 501">
              <a:extLst>
                <a:ext uri="{FF2B5EF4-FFF2-40B4-BE49-F238E27FC236}">
                  <a16:creationId xmlns:a16="http://schemas.microsoft.com/office/drawing/2014/main" id="{92E9DB28-FA11-4010-9528-4B8D796448F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03" name="Straight Connector 502">
              <a:extLst>
                <a:ext uri="{FF2B5EF4-FFF2-40B4-BE49-F238E27FC236}">
                  <a16:creationId xmlns:a16="http://schemas.microsoft.com/office/drawing/2014/main" id="{810DC596-A379-48E3-972D-09EF1691D77C}"/>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49A277F7-8CFE-4A18-A28A-A284C3C3083E}"/>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05" name="Oval 504">
              <a:extLst>
                <a:ext uri="{FF2B5EF4-FFF2-40B4-BE49-F238E27FC236}">
                  <a16:creationId xmlns:a16="http://schemas.microsoft.com/office/drawing/2014/main" id="{51F44594-C30F-4B6E-9F8A-2D6D22731A6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Arc 505">
              <a:extLst>
                <a:ext uri="{FF2B5EF4-FFF2-40B4-BE49-F238E27FC236}">
                  <a16:creationId xmlns:a16="http://schemas.microsoft.com/office/drawing/2014/main" id="{E49124AF-816A-46DF-B01F-DA0F97D2C795}"/>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7" name="Arc 506">
              <a:extLst>
                <a:ext uri="{FF2B5EF4-FFF2-40B4-BE49-F238E27FC236}">
                  <a16:creationId xmlns:a16="http://schemas.microsoft.com/office/drawing/2014/main" id="{9E72508C-BCFF-41D6-A073-CAB12E44453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8" name="Arc 507">
              <a:extLst>
                <a:ext uri="{FF2B5EF4-FFF2-40B4-BE49-F238E27FC236}">
                  <a16:creationId xmlns:a16="http://schemas.microsoft.com/office/drawing/2014/main" id="{332558CC-DB41-4BAC-87B5-FFECD0613CE6}"/>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9" name="Arc 508">
              <a:extLst>
                <a:ext uri="{FF2B5EF4-FFF2-40B4-BE49-F238E27FC236}">
                  <a16:creationId xmlns:a16="http://schemas.microsoft.com/office/drawing/2014/main" id="{34E11211-49B4-47F2-9DBA-F26C99469E2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10" name="Straight Connector 509">
              <a:extLst>
                <a:ext uri="{FF2B5EF4-FFF2-40B4-BE49-F238E27FC236}">
                  <a16:creationId xmlns:a16="http://schemas.microsoft.com/office/drawing/2014/main" id="{0E2E62FC-F23F-4046-B83F-7440CD76C0B8}"/>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11" name="Straight Connector 510">
              <a:extLst>
                <a:ext uri="{FF2B5EF4-FFF2-40B4-BE49-F238E27FC236}">
                  <a16:creationId xmlns:a16="http://schemas.microsoft.com/office/drawing/2014/main" id="{0157E13F-3616-4955-85E4-BD151FAE4DB4}"/>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12" name="Straight Connector 511">
              <a:extLst>
                <a:ext uri="{FF2B5EF4-FFF2-40B4-BE49-F238E27FC236}">
                  <a16:creationId xmlns:a16="http://schemas.microsoft.com/office/drawing/2014/main" id="{2950DCB6-AD02-4725-A705-48FC559DEA9C}"/>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13" name="Group 512">
            <a:extLst>
              <a:ext uri="{FF2B5EF4-FFF2-40B4-BE49-F238E27FC236}">
                <a16:creationId xmlns:a16="http://schemas.microsoft.com/office/drawing/2014/main" id="{55E7E5C6-DF4F-48EB-B13D-DB576FA19ADC}"/>
              </a:ext>
            </a:extLst>
          </p:cNvPr>
          <p:cNvGrpSpPr/>
          <p:nvPr/>
        </p:nvGrpSpPr>
        <p:grpSpPr>
          <a:xfrm rot="2540802">
            <a:off x="9879249" y="9525"/>
            <a:ext cx="544580" cy="346135"/>
            <a:chOff x="1459148" y="544749"/>
            <a:chExt cx="7412477" cy="5661498"/>
          </a:xfrm>
        </p:grpSpPr>
        <p:sp>
          <p:nvSpPr>
            <p:cNvPr id="514" name="Arc 513">
              <a:extLst>
                <a:ext uri="{FF2B5EF4-FFF2-40B4-BE49-F238E27FC236}">
                  <a16:creationId xmlns:a16="http://schemas.microsoft.com/office/drawing/2014/main" id="{A401667B-2AA8-4871-9A14-36832944057F}"/>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15" name="Straight Connector 514">
              <a:extLst>
                <a:ext uri="{FF2B5EF4-FFF2-40B4-BE49-F238E27FC236}">
                  <a16:creationId xmlns:a16="http://schemas.microsoft.com/office/drawing/2014/main" id="{221609DF-3614-4132-8F83-2766D98C5EF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16" name="Arc 515">
              <a:extLst>
                <a:ext uri="{FF2B5EF4-FFF2-40B4-BE49-F238E27FC236}">
                  <a16:creationId xmlns:a16="http://schemas.microsoft.com/office/drawing/2014/main" id="{8DAC1AD4-9A90-4931-AFF9-9B0C02BA12AC}"/>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17" name="Straight Connector 516">
              <a:extLst>
                <a:ext uri="{FF2B5EF4-FFF2-40B4-BE49-F238E27FC236}">
                  <a16:creationId xmlns:a16="http://schemas.microsoft.com/office/drawing/2014/main" id="{0526FAC5-FC47-46E7-AC29-BBEB625D23F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18" name="Straight Connector 517">
              <a:extLst>
                <a:ext uri="{FF2B5EF4-FFF2-40B4-BE49-F238E27FC236}">
                  <a16:creationId xmlns:a16="http://schemas.microsoft.com/office/drawing/2014/main" id="{B6433AF6-9A22-46BD-8DF3-9A4EFC9E36C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19" name="Oval 518">
              <a:extLst>
                <a:ext uri="{FF2B5EF4-FFF2-40B4-BE49-F238E27FC236}">
                  <a16:creationId xmlns:a16="http://schemas.microsoft.com/office/drawing/2014/main" id="{BFADFAFA-E31F-438F-8928-55CA4927EA4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0" name="Arc 519">
              <a:extLst>
                <a:ext uri="{FF2B5EF4-FFF2-40B4-BE49-F238E27FC236}">
                  <a16:creationId xmlns:a16="http://schemas.microsoft.com/office/drawing/2014/main" id="{15E9C51A-6E75-4D53-BFD6-DF79B62F4735}"/>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1" name="Arc 520">
              <a:extLst>
                <a:ext uri="{FF2B5EF4-FFF2-40B4-BE49-F238E27FC236}">
                  <a16:creationId xmlns:a16="http://schemas.microsoft.com/office/drawing/2014/main" id="{9BD9AB4E-A6FC-426D-AE98-1CD7C99CF8C6}"/>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2" name="Arc 521">
              <a:extLst>
                <a:ext uri="{FF2B5EF4-FFF2-40B4-BE49-F238E27FC236}">
                  <a16:creationId xmlns:a16="http://schemas.microsoft.com/office/drawing/2014/main" id="{91BFD5DD-F401-42B6-9ABA-5134C8229EE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3" name="Arc 522">
              <a:extLst>
                <a:ext uri="{FF2B5EF4-FFF2-40B4-BE49-F238E27FC236}">
                  <a16:creationId xmlns:a16="http://schemas.microsoft.com/office/drawing/2014/main" id="{780377FC-EC38-4992-9CF9-DAAF789C4DF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24" name="Straight Connector 523">
              <a:extLst>
                <a:ext uri="{FF2B5EF4-FFF2-40B4-BE49-F238E27FC236}">
                  <a16:creationId xmlns:a16="http://schemas.microsoft.com/office/drawing/2014/main" id="{2833F827-ACCF-4F5A-880F-AB6D5AD522FC}"/>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A28133A6-5F2C-45F7-A889-17354F8CBFF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17310177-D383-4A5F-85DC-B023D23239C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27" name="Group 526">
            <a:extLst>
              <a:ext uri="{FF2B5EF4-FFF2-40B4-BE49-F238E27FC236}">
                <a16:creationId xmlns:a16="http://schemas.microsoft.com/office/drawing/2014/main" id="{50EF9493-43C3-4877-B883-794512077154}"/>
              </a:ext>
            </a:extLst>
          </p:cNvPr>
          <p:cNvGrpSpPr/>
          <p:nvPr/>
        </p:nvGrpSpPr>
        <p:grpSpPr>
          <a:xfrm rot="2540802">
            <a:off x="10193574" y="9525"/>
            <a:ext cx="544580" cy="346135"/>
            <a:chOff x="1459148" y="544749"/>
            <a:chExt cx="7412477" cy="5661498"/>
          </a:xfrm>
        </p:grpSpPr>
        <p:sp>
          <p:nvSpPr>
            <p:cNvPr id="528" name="Arc 527">
              <a:extLst>
                <a:ext uri="{FF2B5EF4-FFF2-40B4-BE49-F238E27FC236}">
                  <a16:creationId xmlns:a16="http://schemas.microsoft.com/office/drawing/2014/main" id="{C80BF3AF-ACBA-497A-8298-A4728FA9256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29" name="Straight Connector 528">
              <a:extLst>
                <a:ext uri="{FF2B5EF4-FFF2-40B4-BE49-F238E27FC236}">
                  <a16:creationId xmlns:a16="http://schemas.microsoft.com/office/drawing/2014/main" id="{48F55350-8418-4C93-B1F1-82A9E46994C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530" name="Arc 529">
              <a:extLst>
                <a:ext uri="{FF2B5EF4-FFF2-40B4-BE49-F238E27FC236}">
                  <a16:creationId xmlns:a16="http://schemas.microsoft.com/office/drawing/2014/main" id="{4DF5D8B8-C0FE-41A3-A168-551FD545D3B0}"/>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1" name="Straight Connector 530">
              <a:extLst>
                <a:ext uri="{FF2B5EF4-FFF2-40B4-BE49-F238E27FC236}">
                  <a16:creationId xmlns:a16="http://schemas.microsoft.com/office/drawing/2014/main" id="{AAC77A8A-7743-42F3-990C-61C9A220553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2D24F6C3-31E8-4F83-8DBE-FC2FFA0E3B78}"/>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533" name="Oval 532">
              <a:extLst>
                <a:ext uri="{FF2B5EF4-FFF2-40B4-BE49-F238E27FC236}">
                  <a16:creationId xmlns:a16="http://schemas.microsoft.com/office/drawing/2014/main" id="{39973C66-1B89-43A0-93B7-6241B0241581}"/>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Arc 533">
              <a:extLst>
                <a:ext uri="{FF2B5EF4-FFF2-40B4-BE49-F238E27FC236}">
                  <a16:creationId xmlns:a16="http://schemas.microsoft.com/office/drawing/2014/main" id="{29BAA3A6-1797-4098-B754-114D85DD8A4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5" name="Arc 534">
              <a:extLst>
                <a:ext uri="{FF2B5EF4-FFF2-40B4-BE49-F238E27FC236}">
                  <a16:creationId xmlns:a16="http://schemas.microsoft.com/office/drawing/2014/main" id="{097D8CAF-5887-429E-89AD-C4533C5E76B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6" name="Arc 535">
              <a:extLst>
                <a:ext uri="{FF2B5EF4-FFF2-40B4-BE49-F238E27FC236}">
                  <a16:creationId xmlns:a16="http://schemas.microsoft.com/office/drawing/2014/main" id="{7BB2B3C7-8999-4A8A-AE6C-B0AD9BC3AA6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7" name="Arc 536">
              <a:extLst>
                <a:ext uri="{FF2B5EF4-FFF2-40B4-BE49-F238E27FC236}">
                  <a16:creationId xmlns:a16="http://schemas.microsoft.com/office/drawing/2014/main" id="{D0138A8C-DBA4-4C24-BBA0-B4093367314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38" name="Straight Connector 537">
              <a:extLst>
                <a:ext uri="{FF2B5EF4-FFF2-40B4-BE49-F238E27FC236}">
                  <a16:creationId xmlns:a16="http://schemas.microsoft.com/office/drawing/2014/main" id="{3F733A78-123A-4E0E-B0FC-49FFAF803ED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a:extLst>
                <a:ext uri="{FF2B5EF4-FFF2-40B4-BE49-F238E27FC236}">
                  <a16:creationId xmlns:a16="http://schemas.microsoft.com/office/drawing/2014/main" id="{A8571650-D4F1-4281-9422-D8860CCED53D}"/>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a:extLst>
                <a:ext uri="{FF2B5EF4-FFF2-40B4-BE49-F238E27FC236}">
                  <a16:creationId xmlns:a16="http://schemas.microsoft.com/office/drawing/2014/main" id="{86F1F90D-8FAF-4656-97A8-876266757FD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0E30A225-E9BA-4F72-AB89-0B6D928BCB6E}"/>
              </a:ext>
            </a:extLst>
          </p:cNvPr>
          <p:cNvGrpSpPr/>
          <p:nvPr/>
        </p:nvGrpSpPr>
        <p:grpSpPr>
          <a:xfrm rot="2540802">
            <a:off x="10507899" y="9525"/>
            <a:ext cx="544580" cy="346135"/>
            <a:chOff x="1459148" y="544749"/>
            <a:chExt cx="7412477" cy="5661498"/>
          </a:xfrm>
        </p:grpSpPr>
        <p:sp>
          <p:nvSpPr>
            <p:cNvPr id="542" name="Arc 541">
              <a:extLst>
                <a:ext uri="{FF2B5EF4-FFF2-40B4-BE49-F238E27FC236}">
                  <a16:creationId xmlns:a16="http://schemas.microsoft.com/office/drawing/2014/main" id="{9A054137-47DF-455C-BC8C-5D94D5F9453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43" name="Straight Connector 542">
              <a:extLst>
                <a:ext uri="{FF2B5EF4-FFF2-40B4-BE49-F238E27FC236}">
                  <a16:creationId xmlns:a16="http://schemas.microsoft.com/office/drawing/2014/main" id="{570A2C0F-BBAC-43B7-87C2-B719481064DA}"/>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544" name="Arc 543">
              <a:extLst>
                <a:ext uri="{FF2B5EF4-FFF2-40B4-BE49-F238E27FC236}">
                  <a16:creationId xmlns:a16="http://schemas.microsoft.com/office/drawing/2014/main" id="{CF79CEED-EF18-42BA-A728-4706FD28BBD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5" name="Straight Connector 544">
              <a:extLst>
                <a:ext uri="{FF2B5EF4-FFF2-40B4-BE49-F238E27FC236}">
                  <a16:creationId xmlns:a16="http://schemas.microsoft.com/office/drawing/2014/main" id="{C9410537-F55E-4782-8946-E89B039BB40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546" name="Straight Connector 545">
              <a:extLst>
                <a:ext uri="{FF2B5EF4-FFF2-40B4-BE49-F238E27FC236}">
                  <a16:creationId xmlns:a16="http://schemas.microsoft.com/office/drawing/2014/main" id="{3051799A-9E73-4017-83CB-B1C1DAF997A0}"/>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547" name="Oval 546">
              <a:extLst>
                <a:ext uri="{FF2B5EF4-FFF2-40B4-BE49-F238E27FC236}">
                  <a16:creationId xmlns:a16="http://schemas.microsoft.com/office/drawing/2014/main" id="{1B207814-6CD1-4C76-8A29-90FF2450CA0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Arc 547">
              <a:extLst>
                <a:ext uri="{FF2B5EF4-FFF2-40B4-BE49-F238E27FC236}">
                  <a16:creationId xmlns:a16="http://schemas.microsoft.com/office/drawing/2014/main" id="{A4A9B66F-6865-4541-8BA6-30903009B3B7}"/>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9" name="Arc 548">
              <a:extLst>
                <a:ext uri="{FF2B5EF4-FFF2-40B4-BE49-F238E27FC236}">
                  <a16:creationId xmlns:a16="http://schemas.microsoft.com/office/drawing/2014/main" id="{74CAF018-E934-409B-9CBE-6D4D01BA612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0" name="Arc 549">
              <a:extLst>
                <a:ext uri="{FF2B5EF4-FFF2-40B4-BE49-F238E27FC236}">
                  <a16:creationId xmlns:a16="http://schemas.microsoft.com/office/drawing/2014/main" id="{0D341446-0DB2-48A8-A218-2A4FDF8FC41F}"/>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1" name="Arc 550">
              <a:extLst>
                <a:ext uri="{FF2B5EF4-FFF2-40B4-BE49-F238E27FC236}">
                  <a16:creationId xmlns:a16="http://schemas.microsoft.com/office/drawing/2014/main" id="{F93D7AB0-D8CF-477F-BBD7-603A41BED898}"/>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52" name="Straight Connector 551">
              <a:extLst>
                <a:ext uri="{FF2B5EF4-FFF2-40B4-BE49-F238E27FC236}">
                  <a16:creationId xmlns:a16="http://schemas.microsoft.com/office/drawing/2014/main" id="{ECC7843E-8624-43CA-AF3B-4829248858A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a:extLst>
                <a:ext uri="{FF2B5EF4-FFF2-40B4-BE49-F238E27FC236}">
                  <a16:creationId xmlns:a16="http://schemas.microsoft.com/office/drawing/2014/main" id="{F17A87BE-CD9B-4705-8217-4323C2622135}"/>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782A0796-C17D-42B1-9551-88D49119C6F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555" name="Group 554">
            <a:extLst>
              <a:ext uri="{FF2B5EF4-FFF2-40B4-BE49-F238E27FC236}">
                <a16:creationId xmlns:a16="http://schemas.microsoft.com/office/drawing/2014/main" id="{BEEE128A-9617-4ADE-BDF0-F91B2275C5F7}"/>
              </a:ext>
            </a:extLst>
          </p:cNvPr>
          <p:cNvGrpSpPr/>
          <p:nvPr/>
        </p:nvGrpSpPr>
        <p:grpSpPr>
          <a:xfrm rot="2540802">
            <a:off x="10822224" y="9525"/>
            <a:ext cx="544580" cy="346135"/>
            <a:chOff x="1459148" y="544749"/>
            <a:chExt cx="7412477" cy="5661498"/>
          </a:xfrm>
        </p:grpSpPr>
        <p:sp>
          <p:nvSpPr>
            <p:cNvPr id="556" name="Arc 555">
              <a:extLst>
                <a:ext uri="{FF2B5EF4-FFF2-40B4-BE49-F238E27FC236}">
                  <a16:creationId xmlns:a16="http://schemas.microsoft.com/office/drawing/2014/main" id="{05A3D058-652F-4209-9595-92217AE5EC6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57" name="Straight Connector 556">
              <a:extLst>
                <a:ext uri="{FF2B5EF4-FFF2-40B4-BE49-F238E27FC236}">
                  <a16:creationId xmlns:a16="http://schemas.microsoft.com/office/drawing/2014/main" id="{69078687-07E3-458E-B873-6F48416BDFD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558" name="Arc 557">
              <a:extLst>
                <a:ext uri="{FF2B5EF4-FFF2-40B4-BE49-F238E27FC236}">
                  <a16:creationId xmlns:a16="http://schemas.microsoft.com/office/drawing/2014/main" id="{79FD0734-E7C5-4C50-991D-B1EC595CD9C3}"/>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59" name="Straight Connector 558">
              <a:extLst>
                <a:ext uri="{FF2B5EF4-FFF2-40B4-BE49-F238E27FC236}">
                  <a16:creationId xmlns:a16="http://schemas.microsoft.com/office/drawing/2014/main" id="{D49B7FA1-61CE-448A-BC18-7701DBA2053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560" name="Straight Connector 559">
              <a:extLst>
                <a:ext uri="{FF2B5EF4-FFF2-40B4-BE49-F238E27FC236}">
                  <a16:creationId xmlns:a16="http://schemas.microsoft.com/office/drawing/2014/main" id="{391970BB-F12C-49D5-97F0-353D25D6A7B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61" name="Oval 560">
              <a:extLst>
                <a:ext uri="{FF2B5EF4-FFF2-40B4-BE49-F238E27FC236}">
                  <a16:creationId xmlns:a16="http://schemas.microsoft.com/office/drawing/2014/main" id="{53923372-2647-4A70-A43E-BA32332EBE5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Arc 561">
              <a:extLst>
                <a:ext uri="{FF2B5EF4-FFF2-40B4-BE49-F238E27FC236}">
                  <a16:creationId xmlns:a16="http://schemas.microsoft.com/office/drawing/2014/main" id="{0A4D1EC1-FC80-477B-A3E7-6CCDE3613F7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3" name="Arc 562">
              <a:extLst>
                <a:ext uri="{FF2B5EF4-FFF2-40B4-BE49-F238E27FC236}">
                  <a16:creationId xmlns:a16="http://schemas.microsoft.com/office/drawing/2014/main" id="{A2ED581D-74E8-4248-A718-E856D9FA2837}"/>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4" name="Arc 563">
              <a:extLst>
                <a:ext uri="{FF2B5EF4-FFF2-40B4-BE49-F238E27FC236}">
                  <a16:creationId xmlns:a16="http://schemas.microsoft.com/office/drawing/2014/main" id="{86374A83-2D30-477F-AB54-6152A87CADD3}"/>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65" name="Arc 564">
              <a:extLst>
                <a:ext uri="{FF2B5EF4-FFF2-40B4-BE49-F238E27FC236}">
                  <a16:creationId xmlns:a16="http://schemas.microsoft.com/office/drawing/2014/main" id="{E20442E3-49ED-4DAC-8BE4-123AF246730F}"/>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66" name="Straight Connector 565">
              <a:extLst>
                <a:ext uri="{FF2B5EF4-FFF2-40B4-BE49-F238E27FC236}">
                  <a16:creationId xmlns:a16="http://schemas.microsoft.com/office/drawing/2014/main" id="{55E2AD7D-DCDC-44C1-AF8F-A029410C452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184473EE-CFFA-4FED-9DF2-78AC387280D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B139B5B4-445A-4E8C-AA7E-91DCE7B898F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569" name="Group 568">
            <a:extLst>
              <a:ext uri="{FF2B5EF4-FFF2-40B4-BE49-F238E27FC236}">
                <a16:creationId xmlns:a16="http://schemas.microsoft.com/office/drawing/2014/main" id="{24E2CA41-33F5-48CF-B50C-2281D95743ED}"/>
              </a:ext>
            </a:extLst>
          </p:cNvPr>
          <p:cNvGrpSpPr/>
          <p:nvPr/>
        </p:nvGrpSpPr>
        <p:grpSpPr>
          <a:xfrm rot="2540802">
            <a:off x="11136549" y="9525"/>
            <a:ext cx="544580" cy="346135"/>
            <a:chOff x="1459148" y="544749"/>
            <a:chExt cx="7412477" cy="5661498"/>
          </a:xfrm>
        </p:grpSpPr>
        <p:sp>
          <p:nvSpPr>
            <p:cNvPr id="570" name="Arc 569">
              <a:extLst>
                <a:ext uri="{FF2B5EF4-FFF2-40B4-BE49-F238E27FC236}">
                  <a16:creationId xmlns:a16="http://schemas.microsoft.com/office/drawing/2014/main" id="{E779327F-953E-4CE0-9B80-D8D8299B4B71}"/>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71" name="Straight Connector 570">
              <a:extLst>
                <a:ext uri="{FF2B5EF4-FFF2-40B4-BE49-F238E27FC236}">
                  <a16:creationId xmlns:a16="http://schemas.microsoft.com/office/drawing/2014/main" id="{21EA7357-130B-43DA-8801-14B32E1FD3B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572" name="Arc 571">
              <a:extLst>
                <a:ext uri="{FF2B5EF4-FFF2-40B4-BE49-F238E27FC236}">
                  <a16:creationId xmlns:a16="http://schemas.microsoft.com/office/drawing/2014/main" id="{37CA4DB6-257F-4F68-80A9-6F7A5A48D6F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3" name="Straight Connector 572">
              <a:extLst>
                <a:ext uri="{FF2B5EF4-FFF2-40B4-BE49-F238E27FC236}">
                  <a16:creationId xmlns:a16="http://schemas.microsoft.com/office/drawing/2014/main" id="{F5082E03-5EF7-453A-90F9-EDA1DD91F20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574" name="Straight Connector 573">
              <a:extLst>
                <a:ext uri="{FF2B5EF4-FFF2-40B4-BE49-F238E27FC236}">
                  <a16:creationId xmlns:a16="http://schemas.microsoft.com/office/drawing/2014/main" id="{7F575352-DC72-4118-A8E8-3341C33A31FC}"/>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575" name="Oval 574">
              <a:extLst>
                <a:ext uri="{FF2B5EF4-FFF2-40B4-BE49-F238E27FC236}">
                  <a16:creationId xmlns:a16="http://schemas.microsoft.com/office/drawing/2014/main" id="{E27AFAE0-9931-49EC-8233-737DDB96BE02}"/>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Arc 575">
              <a:extLst>
                <a:ext uri="{FF2B5EF4-FFF2-40B4-BE49-F238E27FC236}">
                  <a16:creationId xmlns:a16="http://schemas.microsoft.com/office/drawing/2014/main" id="{71BEBADC-96E9-43FF-9BD6-8AEB76A9954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7" name="Arc 576">
              <a:extLst>
                <a:ext uri="{FF2B5EF4-FFF2-40B4-BE49-F238E27FC236}">
                  <a16:creationId xmlns:a16="http://schemas.microsoft.com/office/drawing/2014/main" id="{B51CA96C-A2F5-42F4-89EF-224598A449F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8" name="Arc 577">
              <a:extLst>
                <a:ext uri="{FF2B5EF4-FFF2-40B4-BE49-F238E27FC236}">
                  <a16:creationId xmlns:a16="http://schemas.microsoft.com/office/drawing/2014/main" id="{0E0BFE43-2512-47FE-9972-F72137A2229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9" name="Arc 578">
              <a:extLst>
                <a:ext uri="{FF2B5EF4-FFF2-40B4-BE49-F238E27FC236}">
                  <a16:creationId xmlns:a16="http://schemas.microsoft.com/office/drawing/2014/main" id="{AA3070B3-5B48-4341-827F-7B2202BB6ED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80" name="Straight Connector 579">
              <a:extLst>
                <a:ext uri="{FF2B5EF4-FFF2-40B4-BE49-F238E27FC236}">
                  <a16:creationId xmlns:a16="http://schemas.microsoft.com/office/drawing/2014/main" id="{D67EB579-14E4-4E0B-8D3E-E02F1E04113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5D3942E-97F8-4D4A-8AF5-B37CCB519F9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32F3B954-A891-4CA2-9AE5-562405E2EE3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583" name="Group 582">
            <a:extLst>
              <a:ext uri="{FF2B5EF4-FFF2-40B4-BE49-F238E27FC236}">
                <a16:creationId xmlns:a16="http://schemas.microsoft.com/office/drawing/2014/main" id="{7DE40137-1CC1-4A34-A33E-0EAD1CD1E128}"/>
              </a:ext>
            </a:extLst>
          </p:cNvPr>
          <p:cNvGrpSpPr/>
          <p:nvPr/>
        </p:nvGrpSpPr>
        <p:grpSpPr>
          <a:xfrm rot="2540802">
            <a:off x="11450874" y="9525"/>
            <a:ext cx="544580" cy="346135"/>
            <a:chOff x="1459148" y="544749"/>
            <a:chExt cx="7412477" cy="5661498"/>
          </a:xfrm>
        </p:grpSpPr>
        <p:sp>
          <p:nvSpPr>
            <p:cNvPr id="584" name="Arc 583">
              <a:extLst>
                <a:ext uri="{FF2B5EF4-FFF2-40B4-BE49-F238E27FC236}">
                  <a16:creationId xmlns:a16="http://schemas.microsoft.com/office/drawing/2014/main" id="{E767ECE5-5B71-4B4C-8838-83011A3A287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85" name="Straight Connector 584">
              <a:extLst>
                <a:ext uri="{FF2B5EF4-FFF2-40B4-BE49-F238E27FC236}">
                  <a16:creationId xmlns:a16="http://schemas.microsoft.com/office/drawing/2014/main" id="{0542EBCF-E72D-43F8-B832-95A36CA4F87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586" name="Arc 585">
              <a:extLst>
                <a:ext uri="{FF2B5EF4-FFF2-40B4-BE49-F238E27FC236}">
                  <a16:creationId xmlns:a16="http://schemas.microsoft.com/office/drawing/2014/main" id="{9BE425B3-6822-48E1-9DA7-B9B00FA68B6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87" name="Straight Connector 586">
              <a:extLst>
                <a:ext uri="{FF2B5EF4-FFF2-40B4-BE49-F238E27FC236}">
                  <a16:creationId xmlns:a16="http://schemas.microsoft.com/office/drawing/2014/main" id="{0BE529B7-1FEC-4A73-AA60-BC8801697348}"/>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8" name="Straight Connector 587">
              <a:extLst>
                <a:ext uri="{FF2B5EF4-FFF2-40B4-BE49-F238E27FC236}">
                  <a16:creationId xmlns:a16="http://schemas.microsoft.com/office/drawing/2014/main" id="{FCEF8744-6E7C-4F59-B0CA-48AA25C765C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589" name="Oval 588">
              <a:extLst>
                <a:ext uri="{FF2B5EF4-FFF2-40B4-BE49-F238E27FC236}">
                  <a16:creationId xmlns:a16="http://schemas.microsoft.com/office/drawing/2014/main" id="{2E135CDD-7FD2-461B-A0B9-19C91788454B}"/>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Arc 589">
              <a:extLst>
                <a:ext uri="{FF2B5EF4-FFF2-40B4-BE49-F238E27FC236}">
                  <a16:creationId xmlns:a16="http://schemas.microsoft.com/office/drawing/2014/main" id="{B85A9971-5C8C-45DF-B09B-934458E87B6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1" name="Arc 590">
              <a:extLst>
                <a:ext uri="{FF2B5EF4-FFF2-40B4-BE49-F238E27FC236}">
                  <a16:creationId xmlns:a16="http://schemas.microsoft.com/office/drawing/2014/main" id="{DE4A2362-AFBB-4536-AE7B-57C105B247A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2" name="Arc 591">
              <a:extLst>
                <a:ext uri="{FF2B5EF4-FFF2-40B4-BE49-F238E27FC236}">
                  <a16:creationId xmlns:a16="http://schemas.microsoft.com/office/drawing/2014/main" id="{F9500D57-DB0C-4F5B-BCDE-554DBDA063E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93" name="Arc 592">
              <a:extLst>
                <a:ext uri="{FF2B5EF4-FFF2-40B4-BE49-F238E27FC236}">
                  <a16:creationId xmlns:a16="http://schemas.microsoft.com/office/drawing/2014/main" id="{B9A16DC9-E0A9-416F-AB51-3A0C516451F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594" name="Straight Connector 593">
              <a:extLst>
                <a:ext uri="{FF2B5EF4-FFF2-40B4-BE49-F238E27FC236}">
                  <a16:creationId xmlns:a16="http://schemas.microsoft.com/office/drawing/2014/main" id="{0F91E807-825B-44E7-8837-0FB3FC81B1F8}"/>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a:extLst>
                <a:ext uri="{FF2B5EF4-FFF2-40B4-BE49-F238E27FC236}">
                  <a16:creationId xmlns:a16="http://schemas.microsoft.com/office/drawing/2014/main" id="{6D86EE9B-7461-4C58-B390-A36239EBE58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a:extLst>
                <a:ext uri="{FF2B5EF4-FFF2-40B4-BE49-F238E27FC236}">
                  <a16:creationId xmlns:a16="http://schemas.microsoft.com/office/drawing/2014/main" id="{0E832230-6C7C-4F6F-B077-FBB4F63124C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597" name="Group 596">
            <a:extLst>
              <a:ext uri="{FF2B5EF4-FFF2-40B4-BE49-F238E27FC236}">
                <a16:creationId xmlns:a16="http://schemas.microsoft.com/office/drawing/2014/main" id="{D48391A2-8260-4382-98D2-1A0ADD9ECEEC}"/>
              </a:ext>
            </a:extLst>
          </p:cNvPr>
          <p:cNvGrpSpPr/>
          <p:nvPr/>
        </p:nvGrpSpPr>
        <p:grpSpPr>
          <a:xfrm rot="2540802">
            <a:off x="11736624" y="9525"/>
            <a:ext cx="544580" cy="346135"/>
            <a:chOff x="1459148" y="544749"/>
            <a:chExt cx="7412477" cy="5661498"/>
          </a:xfrm>
        </p:grpSpPr>
        <p:sp>
          <p:nvSpPr>
            <p:cNvPr id="598" name="Arc 597">
              <a:extLst>
                <a:ext uri="{FF2B5EF4-FFF2-40B4-BE49-F238E27FC236}">
                  <a16:creationId xmlns:a16="http://schemas.microsoft.com/office/drawing/2014/main" id="{DAFB43D4-853E-4A2C-A891-368490F2FE0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599" name="Straight Connector 598">
              <a:extLst>
                <a:ext uri="{FF2B5EF4-FFF2-40B4-BE49-F238E27FC236}">
                  <a16:creationId xmlns:a16="http://schemas.microsoft.com/office/drawing/2014/main" id="{5BB09A93-841A-41F5-BAA7-2F5F656F9CA4}"/>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00" name="Arc 599">
              <a:extLst>
                <a:ext uri="{FF2B5EF4-FFF2-40B4-BE49-F238E27FC236}">
                  <a16:creationId xmlns:a16="http://schemas.microsoft.com/office/drawing/2014/main" id="{ECCE12FF-FE0B-4C23-951A-1DC7F583C7B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01" name="Straight Connector 600">
              <a:extLst>
                <a:ext uri="{FF2B5EF4-FFF2-40B4-BE49-F238E27FC236}">
                  <a16:creationId xmlns:a16="http://schemas.microsoft.com/office/drawing/2014/main" id="{F9F4082B-A370-48E8-87A3-4E3FACDE63C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02" name="Straight Connector 601">
              <a:extLst>
                <a:ext uri="{FF2B5EF4-FFF2-40B4-BE49-F238E27FC236}">
                  <a16:creationId xmlns:a16="http://schemas.microsoft.com/office/drawing/2014/main" id="{7EB9CAE3-6232-49CA-9A2A-89F5D6247ED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03" name="Oval 602">
              <a:extLst>
                <a:ext uri="{FF2B5EF4-FFF2-40B4-BE49-F238E27FC236}">
                  <a16:creationId xmlns:a16="http://schemas.microsoft.com/office/drawing/2014/main" id="{337A33E4-A329-41DD-AD83-52EA909CF10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Arc 603">
              <a:extLst>
                <a:ext uri="{FF2B5EF4-FFF2-40B4-BE49-F238E27FC236}">
                  <a16:creationId xmlns:a16="http://schemas.microsoft.com/office/drawing/2014/main" id="{F1E0D4CC-B929-45F6-9E6B-3DAFF5FD5744}"/>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5" name="Arc 604">
              <a:extLst>
                <a:ext uri="{FF2B5EF4-FFF2-40B4-BE49-F238E27FC236}">
                  <a16:creationId xmlns:a16="http://schemas.microsoft.com/office/drawing/2014/main" id="{0A8473B0-EA52-4CB5-A928-7E4F9C51105E}"/>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6" name="Arc 605">
              <a:extLst>
                <a:ext uri="{FF2B5EF4-FFF2-40B4-BE49-F238E27FC236}">
                  <a16:creationId xmlns:a16="http://schemas.microsoft.com/office/drawing/2014/main" id="{A7BF0CFB-3890-467D-83C7-881802CDA43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7" name="Arc 606">
              <a:extLst>
                <a:ext uri="{FF2B5EF4-FFF2-40B4-BE49-F238E27FC236}">
                  <a16:creationId xmlns:a16="http://schemas.microsoft.com/office/drawing/2014/main" id="{12755D1F-DA3E-4E70-8BED-BC26D365C4B1}"/>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08" name="Straight Connector 607">
              <a:extLst>
                <a:ext uri="{FF2B5EF4-FFF2-40B4-BE49-F238E27FC236}">
                  <a16:creationId xmlns:a16="http://schemas.microsoft.com/office/drawing/2014/main" id="{A0DF1F04-41AA-4B6A-830C-A5C13BAF435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09" name="Straight Connector 608">
              <a:extLst>
                <a:ext uri="{FF2B5EF4-FFF2-40B4-BE49-F238E27FC236}">
                  <a16:creationId xmlns:a16="http://schemas.microsoft.com/office/drawing/2014/main" id="{99AE4AC4-2A5F-43C9-8529-8A381A909EA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10" name="Straight Connector 609">
              <a:extLst>
                <a:ext uri="{FF2B5EF4-FFF2-40B4-BE49-F238E27FC236}">
                  <a16:creationId xmlns:a16="http://schemas.microsoft.com/office/drawing/2014/main" id="{CCB5FBB3-F9F1-427A-9B1A-0D151436D30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11" name="Group 610">
            <a:extLst>
              <a:ext uri="{FF2B5EF4-FFF2-40B4-BE49-F238E27FC236}">
                <a16:creationId xmlns:a16="http://schemas.microsoft.com/office/drawing/2014/main" id="{BB965BF7-565F-4BE2-8B46-A38802A57989}"/>
              </a:ext>
            </a:extLst>
          </p:cNvPr>
          <p:cNvGrpSpPr/>
          <p:nvPr/>
        </p:nvGrpSpPr>
        <p:grpSpPr>
          <a:xfrm rot="2540802">
            <a:off x="-179151" y="6524625"/>
            <a:ext cx="544580" cy="346135"/>
            <a:chOff x="1459148" y="544749"/>
            <a:chExt cx="7412477" cy="5661498"/>
          </a:xfrm>
        </p:grpSpPr>
        <p:sp>
          <p:nvSpPr>
            <p:cNvPr id="612" name="Arc 611">
              <a:extLst>
                <a:ext uri="{FF2B5EF4-FFF2-40B4-BE49-F238E27FC236}">
                  <a16:creationId xmlns:a16="http://schemas.microsoft.com/office/drawing/2014/main" id="{1AD44E5A-F133-4B54-9442-1BE800E221FD}"/>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13" name="Straight Connector 612">
              <a:extLst>
                <a:ext uri="{FF2B5EF4-FFF2-40B4-BE49-F238E27FC236}">
                  <a16:creationId xmlns:a16="http://schemas.microsoft.com/office/drawing/2014/main" id="{8E806F54-E265-44B0-AC21-2D52077E387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14" name="Arc 613">
              <a:extLst>
                <a:ext uri="{FF2B5EF4-FFF2-40B4-BE49-F238E27FC236}">
                  <a16:creationId xmlns:a16="http://schemas.microsoft.com/office/drawing/2014/main" id="{1407421B-7071-4A4C-8980-31A9FAAA5EB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5" name="Straight Connector 614">
              <a:extLst>
                <a:ext uri="{FF2B5EF4-FFF2-40B4-BE49-F238E27FC236}">
                  <a16:creationId xmlns:a16="http://schemas.microsoft.com/office/drawing/2014/main" id="{F1EF05E3-6599-4AC8-BA5A-C8C251C8A3B4}"/>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16" name="Straight Connector 615">
              <a:extLst>
                <a:ext uri="{FF2B5EF4-FFF2-40B4-BE49-F238E27FC236}">
                  <a16:creationId xmlns:a16="http://schemas.microsoft.com/office/drawing/2014/main" id="{9CD8B1A5-5DAC-4DED-B8CA-BD4FB499AC4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17" name="Oval 616">
              <a:extLst>
                <a:ext uri="{FF2B5EF4-FFF2-40B4-BE49-F238E27FC236}">
                  <a16:creationId xmlns:a16="http://schemas.microsoft.com/office/drawing/2014/main" id="{EB7840A7-C6E4-48B3-97DE-4E5B6B663EDC}"/>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Arc 617">
              <a:extLst>
                <a:ext uri="{FF2B5EF4-FFF2-40B4-BE49-F238E27FC236}">
                  <a16:creationId xmlns:a16="http://schemas.microsoft.com/office/drawing/2014/main" id="{24DE0E7F-D0D2-4C4B-9885-06BEE6A11EA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9" name="Arc 618">
              <a:extLst>
                <a:ext uri="{FF2B5EF4-FFF2-40B4-BE49-F238E27FC236}">
                  <a16:creationId xmlns:a16="http://schemas.microsoft.com/office/drawing/2014/main" id="{AAA629D3-1868-4323-B773-7BF81E5AEDE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0" name="Arc 619">
              <a:extLst>
                <a:ext uri="{FF2B5EF4-FFF2-40B4-BE49-F238E27FC236}">
                  <a16:creationId xmlns:a16="http://schemas.microsoft.com/office/drawing/2014/main" id="{BFDBCE91-C857-48BA-94DE-7CF68B18769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1" name="Arc 620">
              <a:extLst>
                <a:ext uri="{FF2B5EF4-FFF2-40B4-BE49-F238E27FC236}">
                  <a16:creationId xmlns:a16="http://schemas.microsoft.com/office/drawing/2014/main" id="{1557CF40-CEF6-45C3-99B0-845E047CCBD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22" name="Straight Connector 621">
              <a:extLst>
                <a:ext uri="{FF2B5EF4-FFF2-40B4-BE49-F238E27FC236}">
                  <a16:creationId xmlns:a16="http://schemas.microsoft.com/office/drawing/2014/main" id="{2FC2415D-602D-4647-A23C-82A4FCC694C5}"/>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a:extLst>
                <a:ext uri="{FF2B5EF4-FFF2-40B4-BE49-F238E27FC236}">
                  <a16:creationId xmlns:a16="http://schemas.microsoft.com/office/drawing/2014/main" id="{ABA9E338-4403-41AD-87F5-203D14650AA8}"/>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6EBB117-F92A-41C8-9754-D3996959BC6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25" name="Group 624">
            <a:extLst>
              <a:ext uri="{FF2B5EF4-FFF2-40B4-BE49-F238E27FC236}">
                <a16:creationId xmlns:a16="http://schemas.microsoft.com/office/drawing/2014/main" id="{65B5891C-77A5-43B2-AE5B-E7F3EEDED7B5}"/>
              </a:ext>
            </a:extLst>
          </p:cNvPr>
          <p:cNvGrpSpPr/>
          <p:nvPr/>
        </p:nvGrpSpPr>
        <p:grpSpPr>
          <a:xfrm rot="2540802">
            <a:off x="135174" y="6524625"/>
            <a:ext cx="544580" cy="346135"/>
            <a:chOff x="1459148" y="544749"/>
            <a:chExt cx="7412477" cy="5661498"/>
          </a:xfrm>
        </p:grpSpPr>
        <p:sp>
          <p:nvSpPr>
            <p:cNvPr id="626" name="Arc 625">
              <a:extLst>
                <a:ext uri="{FF2B5EF4-FFF2-40B4-BE49-F238E27FC236}">
                  <a16:creationId xmlns:a16="http://schemas.microsoft.com/office/drawing/2014/main" id="{A15397A5-5426-4479-B48D-DE998C00E5A2}"/>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27" name="Straight Connector 626">
              <a:extLst>
                <a:ext uri="{FF2B5EF4-FFF2-40B4-BE49-F238E27FC236}">
                  <a16:creationId xmlns:a16="http://schemas.microsoft.com/office/drawing/2014/main" id="{D51191AB-2A60-42D3-A0F4-7E5277FC03A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28" name="Arc 627">
              <a:extLst>
                <a:ext uri="{FF2B5EF4-FFF2-40B4-BE49-F238E27FC236}">
                  <a16:creationId xmlns:a16="http://schemas.microsoft.com/office/drawing/2014/main" id="{08D90F85-EFF8-4057-9CC7-F83AD0E1B1D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9" name="Straight Connector 628">
              <a:extLst>
                <a:ext uri="{FF2B5EF4-FFF2-40B4-BE49-F238E27FC236}">
                  <a16:creationId xmlns:a16="http://schemas.microsoft.com/office/drawing/2014/main" id="{0118C9D4-E9F6-4616-8566-56359A329CC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630" name="Straight Connector 629">
              <a:extLst>
                <a:ext uri="{FF2B5EF4-FFF2-40B4-BE49-F238E27FC236}">
                  <a16:creationId xmlns:a16="http://schemas.microsoft.com/office/drawing/2014/main" id="{77E697D2-9EF4-4456-852F-544761E3C6CD}"/>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D704ADEF-4D13-463D-A83B-463CAE0291B4}"/>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Arc 631">
              <a:extLst>
                <a:ext uri="{FF2B5EF4-FFF2-40B4-BE49-F238E27FC236}">
                  <a16:creationId xmlns:a16="http://schemas.microsoft.com/office/drawing/2014/main" id="{F90D18EE-535C-466B-ACB2-6B11676B9AB1}"/>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3" name="Arc 632">
              <a:extLst>
                <a:ext uri="{FF2B5EF4-FFF2-40B4-BE49-F238E27FC236}">
                  <a16:creationId xmlns:a16="http://schemas.microsoft.com/office/drawing/2014/main" id="{C65B2EBA-B6A5-4270-A2CC-318877A7DF3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4" name="Arc 633">
              <a:extLst>
                <a:ext uri="{FF2B5EF4-FFF2-40B4-BE49-F238E27FC236}">
                  <a16:creationId xmlns:a16="http://schemas.microsoft.com/office/drawing/2014/main" id="{E2028C11-9042-4599-9CFB-5F5FC8AB3F84}"/>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5" name="Arc 634">
              <a:extLst>
                <a:ext uri="{FF2B5EF4-FFF2-40B4-BE49-F238E27FC236}">
                  <a16:creationId xmlns:a16="http://schemas.microsoft.com/office/drawing/2014/main" id="{DF88E329-20FA-47B1-8564-4B80092413F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36" name="Straight Connector 635">
              <a:extLst>
                <a:ext uri="{FF2B5EF4-FFF2-40B4-BE49-F238E27FC236}">
                  <a16:creationId xmlns:a16="http://schemas.microsoft.com/office/drawing/2014/main" id="{437C849B-E1B9-4070-B726-1BD464F7886B}"/>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a:extLst>
                <a:ext uri="{FF2B5EF4-FFF2-40B4-BE49-F238E27FC236}">
                  <a16:creationId xmlns:a16="http://schemas.microsoft.com/office/drawing/2014/main" id="{9D3E4060-584E-43D7-B99B-44A674D19B8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638" name="Straight Connector 637">
              <a:extLst>
                <a:ext uri="{FF2B5EF4-FFF2-40B4-BE49-F238E27FC236}">
                  <a16:creationId xmlns:a16="http://schemas.microsoft.com/office/drawing/2014/main" id="{E7D6F6E2-3D44-4420-B764-8EA3F771AA8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639" name="Group 638">
            <a:extLst>
              <a:ext uri="{FF2B5EF4-FFF2-40B4-BE49-F238E27FC236}">
                <a16:creationId xmlns:a16="http://schemas.microsoft.com/office/drawing/2014/main" id="{9B37762D-74A1-4908-9DA0-16844807DB89}"/>
              </a:ext>
            </a:extLst>
          </p:cNvPr>
          <p:cNvGrpSpPr/>
          <p:nvPr/>
        </p:nvGrpSpPr>
        <p:grpSpPr>
          <a:xfrm rot="2540802">
            <a:off x="449499" y="6524625"/>
            <a:ext cx="544580" cy="346135"/>
            <a:chOff x="1459148" y="544749"/>
            <a:chExt cx="7412477" cy="5661498"/>
          </a:xfrm>
        </p:grpSpPr>
        <p:sp>
          <p:nvSpPr>
            <p:cNvPr id="640" name="Arc 639">
              <a:extLst>
                <a:ext uri="{FF2B5EF4-FFF2-40B4-BE49-F238E27FC236}">
                  <a16:creationId xmlns:a16="http://schemas.microsoft.com/office/drawing/2014/main" id="{1E6CF38A-4A1C-4999-AA4E-1512AB2CB80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41" name="Straight Connector 640">
              <a:extLst>
                <a:ext uri="{FF2B5EF4-FFF2-40B4-BE49-F238E27FC236}">
                  <a16:creationId xmlns:a16="http://schemas.microsoft.com/office/drawing/2014/main" id="{22372944-D7DA-4511-B915-7725ABBD6B6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642" name="Arc 641">
              <a:extLst>
                <a:ext uri="{FF2B5EF4-FFF2-40B4-BE49-F238E27FC236}">
                  <a16:creationId xmlns:a16="http://schemas.microsoft.com/office/drawing/2014/main" id="{FC8E1938-45E6-4362-AC85-C9A31325F2E2}"/>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3" name="Straight Connector 642">
              <a:extLst>
                <a:ext uri="{FF2B5EF4-FFF2-40B4-BE49-F238E27FC236}">
                  <a16:creationId xmlns:a16="http://schemas.microsoft.com/office/drawing/2014/main" id="{632C28E6-759E-4DFF-AD25-D8636A17C306}"/>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644" name="Straight Connector 643">
              <a:extLst>
                <a:ext uri="{FF2B5EF4-FFF2-40B4-BE49-F238E27FC236}">
                  <a16:creationId xmlns:a16="http://schemas.microsoft.com/office/drawing/2014/main" id="{A5172A4C-D407-43D5-B625-CD5444435FE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645" name="Oval 644">
              <a:extLst>
                <a:ext uri="{FF2B5EF4-FFF2-40B4-BE49-F238E27FC236}">
                  <a16:creationId xmlns:a16="http://schemas.microsoft.com/office/drawing/2014/main" id="{5BFCA399-BBD0-4393-82BE-C62B5C52A0FE}"/>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Arc 645">
              <a:extLst>
                <a:ext uri="{FF2B5EF4-FFF2-40B4-BE49-F238E27FC236}">
                  <a16:creationId xmlns:a16="http://schemas.microsoft.com/office/drawing/2014/main" id="{6EFC1E9E-FFA7-4BE0-A442-9A8325EFC8D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7" name="Arc 646">
              <a:extLst>
                <a:ext uri="{FF2B5EF4-FFF2-40B4-BE49-F238E27FC236}">
                  <a16:creationId xmlns:a16="http://schemas.microsoft.com/office/drawing/2014/main" id="{40B1BDE7-8BC9-483A-8183-9C5799B2FE3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8" name="Arc 647">
              <a:extLst>
                <a:ext uri="{FF2B5EF4-FFF2-40B4-BE49-F238E27FC236}">
                  <a16:creationId xmlns:a16="http://schemas.microsoft.com/office/drawing/2014/main" id="{03F1BF4B-4157-40D4-B50F-4B793E9C00FA}"/>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9" name="Arc 648">
              <a:extLst>
                <a:ext uri="{FF2B5EF4-FFF2-40B4-BE49-F238E27FC236}">
                  <a16:creationId xmlns:a16="http://schemas.microsoft.com/office/drawing/2014/main" id="{4477BA3C-73BF-4CAA-89D3-C6B917F53762}"/>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50" name="Straight Connector 649">
              <a:extLst>
                <a:ext uri="{FF2B5EF4-FFF2-40B4-BE49-F238E27FC236}">
                  <a16:creationId xmlns:a16="http://schemas.microsoft.com/office/drawing/2014/main" id="{75035E2E-5DB6-4CA7-B1F4-114609DF4C6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5A7A1812-6F33-4961-8298-D622ACB91CD3}"/>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CAFDEF87-B578-4E4C-A4B5-725646215E5B}"/>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653" name="Group 652">
            <a:extLst>
              <a:ext uri="{FF2B5EF4-FFF2-40B4-BE49-F238E27FC236}">
                <a16:creationId xmlns:a16="http://schemas.microsoft.com/office/drawing/2014/main" id="{BCB6556A-B715-42EE-9F41-9E58B1B0D81A}"/>
              </a:ext>
            </a:extLst>
          </p:cNvPr>
          <p:cNvGrpSpPr/>
          <p:nvPr/>
        </p:nvGrpSpPr>
        <p:grpSpPr>
          <a:xfrm rot="2540802">
            <a:off x="763824" y="6524625"/>
            <a:ext cx="544580" cy="346135"/>
            <a:chOff x="1459148" y="544749"/>
            <a:chExt cx="7412477" cy="5661498"/>
          </a:xfrm>
        </p:grpSpPr>
        <p:sp>
          <p:nvSpPr>
            <p:cNvPr id="654" name="Arc 653">
              <a:extLst>
                <a:ext uri="{FF2B5EF4-FFF2-40B4-BE49-F238E27FC236}">
                  <a16:creationId xmlns:a16="http://schemas.microsoft.com/office/drawing/2014/main" id="{D0A5EC41-F76D-430B-A090-D9ED8E1166C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5" name="Straight Connector 654">
              <a:extLst>
                <a:ext uri="{FF2B5EF4-FFF2-40B4-BE49-F238E27FC236}">
                  <a16:creationId xmlns:a16="http://schemas.microsoft.com/office/drawing/2014/main" id="{DE899C2C-BD29-4140-872C-7FDD444152C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656" name="Arc 655">
              <a:extLst>
                <a:ext uri="{FF2B5EF4-FFF2-40B4-BE49-F238E27FC236}">
                  <a16:creationId xmlns:a16="http://schemas.microsoft.com/office/drawing/2014/main" id="{B7EDBA6F-BD9F-4B86-84A2-67BCFED2B2C5}"/>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57" name="Straight Connector 656">
              <a:extLst>
                <a:ext uri="{FF2B5EF4-FFF2-40B4-BE49-F238E27FC236}">
                  <a16:creationId xmlns:a16="http://schemas.microsoft.com/office/drawing/2014/main" id="{AA6BC2D9-6440-428E-B6FA-D2DC4FA698C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8F81AEA4-8C0E-4B27-8DC8-41E2C6466A8F}"/>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659" name="Oval 658">
              <a:extLst>
                <a:ext uri="{FF2B5EF4-FFF2-40B4-BE49-F238E27FC236}">
                  <a16:creationId xmlns:a16="http://schemas.microsoft.com/office/drawing/2014/main" id="{2F9C1FC0-130A-454A-B676-3642EFC5598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Arc 659">
              <a:extLst>
                <a:ext uri="{FF2B5EF4-FFF2-40B4-BE49-F238E27FC236}">
                  <a16:creationId xmlns:a16="http://schemas.microsoft.com/office/drawing/2014/main" id="{0C042D71-A603-408B-9008-C3A35E7A872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1" name="Arc 660">
              <a:extLst>
                <a:ext uri="{FF2B5EF4-FFF2-40B4-BE49-F238E27FC236}">
                  <a16:creationId xmlns:a16="http://schemas.microsoft.com/office/drawing/2014/main" id="{041511EF-2085-4584-9527-AA3EDAE72465}"/>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2" name="Arc 661">
              <a:extLst>
                <a:ext uri="{FF2B5EF4-FFF2-40B4-BE49-F238E27FC236}">
                  <a16:creationId xmlns:a16="http://schemas.microsoft.com/office/drawing/2014/main" id="{338C53C1-3F9C-44DA-8728-1336C7270A7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3" name="Arc 662">
              <a:extLst>
                <a:ext uri="{FF2B5EF4-FFF2-40B4-BE49-F238E27FC236}">
                  <a16:creationId xmlns:a16="http://schemas.microsoft.com/office/drawing/2014/main" id="{5C066667-CAB0-4783-931D-D509B0D895C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64" name="Straight Connector 663">
              <a:extLst>
                <a:ext uri="{FF2B5EF4-FFF2-40B4-BE49-F238E27FC236}">
                  <a16:creationId xmlns:a16="http://schemas.microsoft.com/office/drawing/2014/main" id="{F72CBC2B-E853-4610-A407-FE368B9044B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ED7862D9-4711-459C-BFB7-ADE34327754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0DA1293F-3A04-484C-8E0A-7FC09E90841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667" name="Group 666">
            <a:extLst>
              <a:ext uri="{FF2B5EF4-FFF2-40B4-BE49-F238E27FC236}">
                <a16:creationId xmlns:a16="http://schemas.microsoft.com/office/drawing/2014/main" id="{EC1C87C8-93CF-413F-8617-13C1162FFBC5}"/>
              </a:ext>
            </a:extLst>
          </p:cNvPr>
          <p:cNvGrpSpPr/>
          <p:nvPr/>
        </p:nvGrpSpPr>
        <p:grpSpPr>
          <a:xfrm rot="2540802">
            <a:off x="1078149" y="6524625"/>
            <a:ext cx="544580" cy="346135"/>
            <a:chOff x="1459148" y="544749"/>
            <a:chExt cx="7412477" cy="5661498"/>
          </a:xfrm>
        </p:grpSpPr>
        <p:sp>
          <p:nvSpPr>
            <p:cNvPr id="668" name="Arc 667">
              <a:extLst>
                <a:ext uri="{FF2B5EF4-FFF2-40B4-BE49-F238E27FC236}">
                  <a16:creationId xmlns:a16="http://schemas.microsoft.com/office/drawing/2014/main" id="{BC367AB6-7260-44F6-90B3-B250A2BABF33}"/>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69" name="Straight Connector 668">
              <a:extLst>
                <a:ext uri="{FF2B5EF4-FFF2-40B4-BE49-F238E27FC236}">
                  <a16:creationId xmlns:a16="http://schemas.microsoft.com/office/drawing/2014/main" id="{85A2908B-3EA7-48FF-99D2-ADE2F0CC884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670" name="Arc 669">
              <a:extLst>
                <a:ext uri="{FF2B5EF4-FFF2-40B4-BE49-F238E27FC236}">
                  <a16:creationId xmlns:a16="http://schemas.microsoft.com/office/drawing/2014/main" id="{8ED67C21-7724-4D20-9892-5C28F5D1462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71" name="Straight Connector 670">
              <a:extLst>
                <a:ext uri="{FF2B5EF4-FFF2-40B4-BE49-F238E27FC236}">
                  <a16:creationId xmlns:a16="http://schemas.microsoft.com/office/drawing/2014/main" id="{84C30C4F-9F64-4D7A-939B-538652DCE8F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672" name="Straight Connector 671">
              <a:extLst>
                <a:ext uri="{FF2B5EF4-FFF2-40B4-BE49-F238E27FC236}">
                  <a16:creationId xmlns:a16="http://schemas.microsoft.com/office/drawing/2014/main" id="{839CCBFC-A18E-42A8-ACF3-31DA8A541FBE}"/>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673" name="Oval 672">
              <a:extLst>
                <a:ext uri="{FF2B5EF4-FFF2-40B4-BE49-F238E27FC236}">
                  <a16:creationId xmlns:a16="http://schemas.microsoft.com/office/drawing/2014/main" id="{E17EEC09-802D-4DAA-932E-2894A3557650}"/>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Arc 673">
              <a:extLst>
                <a:ext uri="{FF2B5EF4-FFF2-40B4-BE49-F238E27FC236}">
                  <a16:creationId xmlns:a16="http://schemas.microsoft.com/office/drawing/2014/main" id="{0457762F-A89C-4FF8-BC5C-05F302BAAA13}"/>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5" name="Arc 674">
              <a:extLst>
                <a:ext uri="{FF2B5EF4-FFF2-40B4-BE49-F238E27FC236}">
                  <a16:creationId xmlns:a16="http://schemas.microsoft.com/office/drawing/2014/main" id="{9ECEA5C5-290D-4F39-A70E-981B5A6EB2D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6" name="Arc 675">
              <a:extLst>
                <a:ext uri="{FF2B5EF4-FFF2-40B4-BE49-F238E27FC236}">
                  <a16:creationId xmlns:a16="http://schemas.microsoft.com/office/drawing/2014/main" id="{CE63B9BE-06DA-4631-9936-66BFD3483D6B}"/>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7" name="Arc 676">
              <a:extLst>
                <a:ext uri="{FF2B5EF4-FFF2-40B4-BE49-F238E27FC236}">
                  <a16:creationId xmlns:a16="http://schemas.microsoft.com/office/drawing/2014/main" id="{F0677298-FA65-4017-AE86-41FB848553B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78" name="Straight Connector 677">
              <a:extLst>
                <a:ext uri="{FF2B5EF4-FFF2-40B4-BE49-F238E27FC236}">
                  <a16:creationId xmlns:a16="http://schemas.microsoft.com/office/drawing/2014/main" id="{1C984226-78C8-43CD-B97A-2D3BB94FFC6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34F248EE-5D20-4977-874C-8028B8D28D8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84855A0A-0F35-4A40-A366-11DE38B5F43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681" name="Group 680">
            <a:extLst>
              <a:ext uri="{FF2B5EF4-FFF2-40B4-BE49-F238E27FC236}">
                <a16:creationId xmlns:a16="http://schemas.microsoft.com/office/drawing/2014/main" id="{03E18A95-5956-4ED8-8E89-483D4D738743}"/>
              </a:ext>
            </a:extLst>
          </p:cNvPr>
          <p:cNvGrpSpPr/>
          <p:nvPr/>
        </p:nvGrpSpPr>
        <p:grpSpPr>
          <a:xfrm rot="2540802">
            <a:off x="1392474" y="6524625"/>
            <a:ext cx="544580" cy="346135"/>
            <a:chOff x="1459148" y="544749"/>
            <a:chExt cx="7412477" cy="5661498"/>
          </a:xfrm>
        </p:grpSpPr>
        <p:sp>
          <p:nvSpPr>
            <p:cNvPr id="682" name="Arc 681">
              <a:extLst>
                <a:ext uri="{FF2B5EF4-FFF2-40B4-BE49-F238E27FC236}">
                  <a16:creationId xmlns:a16="http://schemas.microsoft.com/office/drawing/2014/main" id="{FE95A8C6-A247-4812-A4E9-252B327B6BA7}"/>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83" name="Straight Connector 682">
              <a:extLst>
                <a:ext uri="{FF2B5EF4-FFF2-40B4-BE49-F238E27FC236}">
                  <a16:creationId xmlns:a16="http://schemas.microsoft.com/office/drawing/2014/main" id="{A85D95AC-0936-42EE-8E3B-FCEBD88F6AE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684" name="Arc 683">
              <a:extLst>
                <a:ext uri="{FF2B5EF4-FFF2-40B4-BE49-F238E27FC236}">
                  <a16:creationId xmlns:a16="http://schemas.microsoft.com/office/drawing/2014/main" id="{4AADB35F-02B9-4976-8219-E5C0E2FD6C4C}"/>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85" name="Straight Connector 684">
              <a:extLst>
                <a:ext uri="{FF2B5EF4-FFF2-40B4-BE49-F238E27FC236}">
                  <a16:creationId xmlns:a16="http://schemas.microsoft.com/office/drawing/2014/main" id="{97F3E6AA-6998-45AA-98FB-D305EB2CA645}"/>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686" name="Straight Connector 685">
              <a:extLst>
                <a:ext uri="{FF2B5EF4-FFF2-40B4-BE49-F238E27FC236}">
                  <a16:creationId xmlns:a16="http://schemas.microsoft.com/office/drawing/2014/main" id="{E6D79629-1BC6-43F0-9057-90F42190945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687" name="Oval 686">
              <a:extLst>
                <a:ext uri="{FF2B5EF4-FFF2-40B4-BE49-F238E27FC236}">
                  <a16:creationId xmlns:a16="http://schemas.microsoft.com/office/drawing/2014/main" id="{73F1E1D2-D485-4DFD-A2DC-CA57DB4568D7}"/>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Arc 687">
              <a:extLst>
                <a:ext uri="{FF2B5EF4-FFF2-40B4-BE49-F238E27FC236}">
                  <a16:creationId xmlns:a16="http://schemas.microsoft.com/office/drawing/2014/main" id="{1EF4C4C8-71C1-4254-91D9-99888AA3D1C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9" name="Arc 688">
              <a:extLst>
                <a:ext uri="{FF2B5EF4-FFF2-40B4-BE49-F238E27FC236}">
                  <a16:creationId xmlns:a16="http://schemas.microsoft.com/office/drawing/2014/main" id="{FFB611D0-6B51-49A7-96E1-FAC8EF2881E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0" name="Arc 689">
              <a:extLst>
                <a:ext uri="{FF2B5EF4-FFF2-40B4-BE49-F238E27FC236}">
                  <a16:creationId xmlns:a16="http://schemas.microsoft.com/office/drawing/2014/main" id="{DED3CF09-A465-4AA1-8FA5-87C8DF78E61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1" name="Arc 690">
              <a:extLst>
                <a:ext uri="{FF2B5EF4-FFF2-40B4-BE49-F238E27FC236}">
                  <a16:creationId xmlns:a16="http://schemas.microsoft.com/office/drawing/2014/main" id="{ACD771B5-2C9E-4A2A-82D2-00CE5E7AFF27}"/>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2" name="Straight Connector 691">
              <a:extLst>
                <a:ext uri="{FF2B5EF4-FFF2-40B4-BE49-F238E27FC236}">
                  <a16:creationId xmlns:a16="http://schemas.microsoft.com/office/drawing/2014/main" id="{F915BCFB-DB19-4343-B137-E599F48523D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a:extLst>
                <a:ext uri="{FF2B5EF4-FFF2-40B4-BE49-F238E27FC236}">
                  <a16:creationId xmlns:a16="http://schemas.microsoft.com/office/drawing/2014/main" id="{481B5D48-A4FD-478E-8FEE-180353D7033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94" name="Straight Connector 693">
              <a:extLst>
                <a:ext uri="{FF2B5EF4-FFF2-40B4-BE49-F238E27FC236}">
                  <a16:creationId xmlns:a16="http://schemas.microsoft.com/office/drawing/2014/main" id="{6B56A6DA-7578-46C6-BF46-055026C46615}"/>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F295808-CE60-43CD-83D4-72BB018C67B6}"/>
              </a:ext>
            </a:extLst>
          </p:cNvPr>
          <p:cNvGrpSpPr/>
          <p:nvPr/>
        </p:nvGrpSpPr>
        <p:grpSpPr>
          <a:xfrm rot="2540802">
            <a:off x="1706799" y="6524625"/>
            <a:ext cx="544580" cy="346135"/>
            <a:chOff x="1459148" y="544749"/>
            <a:chExt cx="7412477" cy="5661498"/>
          </a:xfrm>
        </p:grpSpPr>
        <p:sp>
          <p:nvSpPr>
            <p:cNvPr id="696" name="Arc 695">
              <a:extLst>
                <a:ext uri="{FF2B5EF4-FFF2-40B4-BE49-F238E27FC236}">
                  <a16:creationId xmlns:a16="http://schemas.microsoft.com/office/drawing/2014/main" id="{EE5F7DE8-22DD-4CF8-8233-EC5F9349AC4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97" name="Straight Connector 696">
              <a:extLst>
                <a:ext uri="{FF2B5EF4-FFF2-40B4-BE49-F238E27FC236}">
                  <a16:creationId xmlns:a16="http://schemas.microsoft.com/office/drawing/2014/main" id="{E2E6050F-16D5-49A0-B2E9-23F6AA6D9A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698" name="Arc 697">
              <a:extLst>
                <a:ext uri="{FF2B5EF4-FFF2-40B4-BE49-F238E27FC236}">
                  <a16:creationId xmlns:a16="http://schemas.microsoft.com/office/drawing/2014/main" id="{9799CFE5-5713-4F0E-90C3-5D691FC65B2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99" name="Straight Connector 698">
              <a:extLst>
                <a:ext uri="{FF2B5EF4-FFF2-40B4-BE49-F238E27FC236}">
                  <a16:creationId xmlns:a16="http://schemas.microsoft.com/office/drawing/2014/main" id="{AFCD46C6-378A-4BBF-A2D7-77A1AF2E897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00" name="Straight Connector 699">
              <a:extLst>
                <a:ext uri="{FF2B5EF4-FFF2-40B4-BE49-F238E27FC236}">
                  <a16:creationId xmlns:a16="http://schemas.microsoft.com/office/drawing/2014/main" id="{BF73B9E8-1D3E-46E7-9020-9DC21D99F24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01" name="Oval 700">
              <a:extLst>
                <a:ext uri="{FF2B5EF4-FFF2-40B4-BE49-F238E27FC236}">
                  <a16:creationId xmlns:a16="http://schemas.microsoft.com/office/drawing/2014/main" id="{010D87BC-E835-4A79-B6D0-D829FCE3414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Arc 701">
              <a:extLst>
                <a:ext uri="{FF2B5EF4-FFF2-40B4-BE49-F238E27FC236}">
                  <a16:creationId xmlns:a16="http://schemas.microsoft.com/office/drawing/2014/main" id="{701A9FA3-694E-402D-8C1F-33DCCF18199F}"/>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3" name="Arc 702">
              <a:extLst>
                <a:ext uri="{FF2B5EF4-FFF2-40B4-BE49-F238E27FC236}">
                  <a16:creationId xmlns:a16="http://schemas.microsoft.com/office/drawing/2014/main" id="{8BA7CAB8-B2EE-4A68-9C00-D1F6339B4C9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4" name="Arc 703">
              <a:extLst>
                <a:ext uri="{FF2B5EF4-FFF2-40B4-BE49-F238E27FC236}">
                  <a16:creationId xmlns:a16="http://schemas.microsoft.com/office/drawing/2014/main" id="{126B8AE7-97BB-4A2D-B6F7-AC5BA520129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5" name="Arc 704">
              <a:extLst>
                <a:ext uri="{FF2B5EF4-FFF2-40B4-BE49-F238E27FC236}">
                  <a16:creationId xmlns:a16="http://schemas.microsoft.com/office/drawing/2014/main" id="{005ED1FB-FFF7-4672-837B-81140EC3667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06" name="Straight Connector 705">
              <a:extLst>
                <a:ext uri="{FF2B5EF4-FFF2-40B4-BE49-F238E27FC236}">
                  <a16:creationId xmlns:a16="http://schemas.microsoft.com/office/drawing/2014/main" id="{CAF1DCAE-95E0-468E-865E-4E2CF8E559C0}"/>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21726FF1-BA99-4484-BE74-4E06C078C61F}"/>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a:extLst>
                <a:ext uri="{FF2B5EF4-FFF2-40B4-BE49-F238E27FC236}">
                  <a16:creationId xmlns:a16="http://schemas.microsoft.com/office/drawing/2014/main" id="{BC5C6031-9010-4F6C-A8C7-A247A98C9BD3}"/>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09" name="Group 708">
            <a:extLst>
              <a:ext uri="{FF2B5EF4-FFF2-40B4-BE49-F238E27FC236}">
                <a16:creationId xmlns:a16="http://schemas.microsoft.com/office/drawing/2014/main" id="{3A45FBDF-45FF-41A6-9E01-E13EAEE6D992}"/>
              </a:ext>
            </a:extLst>
          </p:cNvPr>
          <p:cNvGrpSpPr/>
          <p:nvPr/>
        </p:nvGrpSpPr>
        <p:grpSpPr>
          <a:xfrm rot="2540802">
            <a:off x="2021124" y="6524625"/>
            <a:ext cx="544580" cy="346135"/>
            <a:chOff x="1459148" y="544749"/>
            <a:chExt cx="7412477" cy="5661498"/>
          </a:xfrm>
        </p:grpSpPr>
        <p:sp>
          <p:nvSpPr>
            <p:cNvPr id="710" name="Arc 709">
              <a:extLst>
                <a:ext uri="{FF2B5EF4-FFF2-40B4-BE49-F238E27FC236}">
                  <a16:creationId xmlns:a16="http://schemas.microsoft.com/office/drawing/2014/main" id="{62EB4359-96E5-4C3E-B36D-B44CA803C232}"/>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11" name="Straight Connector 710">
              <a:extLst>
                <a:ext uri="{FF2B5EF4-FFF2-40B4-BE49-F238E27FC236}">
                  <a16:creationId xmlns:a16="http://schemas.microsoft.com/office/drawing/2014/main" id="{F8227D2B-0EE8-428E-8568-34E107919FF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12" name="Arc 711">
              <a:extLst>
                <a:ext uri="{FF2B5EF4-FFF2-40B4-BE49-F238E27FC236}">
                  <a16:creationId xmlns:a16="http://schemas.microsoft.com/office/drawing/2014/main" id="{EE15C7AE-80A6-4E76-B3FC-AC9F3395F674}"/>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13" name="Straight Connector 712">
              <a:extLst>
                <a:ext uri="{FF2B5EF4-FFF2-40B4-BE49-F238E27FC236}">
                  <a16:creationId xmlns:a16="http://schemas.microsoft.com/office/drawing/2014/main" id="{5E20C9C7-78D1-40D0-8114-FEE1BB4E55B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B334D013-63DE-4F29-B1FD-C91D658EAF7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15" name="Oval 714">
              <a:extLst>
                <a:ext uri="{FF2B5EF4-FFF2-40B4-BE49-F238E27FC236}">
                  <a16:creationId xmlns:a16="http://schemas.microsoft.com/office/drawing/2014/main" id="{55D9397F-F8BC-4962-8321-CEC58864606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Arc 715">
              <a:extLst>
                <a:ext uri="{FF2B5EF4-FFF2-40B4-BE49-F238E27FC236}">
                  <a16:creationId xmlns:a16="http://schemas.microsoft.com/office/drawing/2014/main" id="{779386E6-8DB6-44A1-A99A-DD7DA624EA7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7" name="Arc 716">
              <a:extLst>
                <a:ext uri="{FF2B5EF4-FFF2-40B4-BE49-F238E27FC236}">
                  <a16:creationId xmlns:a16="http://schemas.microsoft.com/office/drawing/2014/main" id="{09E34313-B1DF-4729-97CC-38A9BBC2BC5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8" name="Arc 717">
              <a:extLst>
                <a:ext uri="{FF2B5EF4-FFF2-40B4-BE49-F238E27FC236}">
                  <a16:creationId xmlns:a16="http://schemas.microsoft.com/office/drawing/2014/main" id="{20C761BC-0D0E-4806-A619-268DAAF586A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9" name="Arc 718">
              <a:extLst>
                <a:ext uri="{FF2B5EF4-FFF2-40B4-BE49-F238E27FC236}">
                  <a16:creationId xmlns:a16="http://schemas.microsoft.com/office/drawing/2014/main" id="{0EEB1F1B-9BF9-4BAD-8947-DD833C80E4A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20" name="Straight Connector 719">
              <a:extLst>
                <a:ext uri="{FF2B5EF4-FFF2-40B4-BE49-F238E27FC236}">
                  <a16:creationId xmlns:a16="http://schemas.microsoft.com/office/drawing/2014/main" id="{2A9018B1-F748-45CE-91B0-31E197B2929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325B3FD-94BE-4BE6-B963-2C9F82DB8CC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414A4C2F-AE7E-4391-9326-201B41C942B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23" name="Group 722">
            <a:extLst>
              <a:ext uri="{FF2B5EF4-FFF2-40B4-BE49-F238E27FC236}">
                <a16:creationId xmlns:a16="http://schemas.microsoft.com/office/drawing/2014/main" id="{A68D2647-F0D7-48C8-9924-3BA21BC54F0F}"/>
              </a:ext>
            </a:extLst>
          </p:cNvPr>
          <p:cNvGrpSpPr/>
          <p:nvPr/>
        </p:nvGrpSpPr>
        <p:grpSpPr>
          <a:xfrm rot="2540802">
            <a:off x="2335449" y="6524625"/>
            <a:ext cx="544580" cy="346135"/>
            <a:chOff x="1459148" y="544749"/>
            <a:chExt cx="7412477" cy="5661498"/>
          </a:xfrm>
        </p:grpSpPr>
        <p:sp>
          <p:nvSpPr>
            <p:cNvPr id="724" name="Arc 723">
              <a:extLst>
                <a:ext uri="{FF2B5EF4-FFF2-40B4-BE49-F238E27FC236}">
                  <a16:creationId xmlns:a16="http://schemas.microsoft.com/office/drawing/2014/main" id="{9866880F-8F95-4816-96E9-6FB16A6E14B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25" name="Straight Connector 724">
              <a:extLst>
                <a:ext uri="{FF2B5EF4-FFF2-40B4-BE49-F238E27FC236}">
                  <a16:creationId xmlns:a16="http://schemas.microsoft.com/office/drawing/2014/main" id="{C2E6B5F4-7A23-4D42-9FD6-08632C153288}"/>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26" name="Arc 725">
              <a:extLst>
                <a:ext uri="{FF2B5EF4-FFF2-40B4-BE49-F238E27FC236}">
                  <a16:creationId xmlns:a16="http://schemas.microsoft.com/office/drawing/2014/main" id="{47BA4154-5474-4219-8C4C-C3ED0EB10A1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27" name="Straight Connector 726">
              <a:extLst>
                <a:ext uri="{FF2B5EF4-FFF2-40B4-BE49-F238E27FC236}">
                  <a16:creationId xmlns:a16="http://schemas.microsoft.com/office/drawing/2014/main" id="{3C817DBD-40FE-4185-8A22-9762F050CB7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416BD955-89AF-4269-8DAC-4979D11B2A0E}"/>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29" name="Oval 728">
              <a:extLst>
                <a:ext uri="{FF2B5EF4-FFF2-40B4-BE49-F238E27FC236}">
                  <a16:creationId xmlns:a16="http://schemas.microsoft.com/office/drawing/2014/main" id="{E16FC07B-10FF-4E02-AC35-05137457499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0" name="Arc 729">
              <a:extLst>
                <a:ext uri="{FF2B5EF4-FFF2-40B4-BE49-F238E27FC236}">
                  <a16:creationId xmlns:a16="http://schemas.microsoft.com/office/drawing/2014/main" id="{1ED957C4-DDDE-4F0F-8C9B-CC5CA1D8E116}"/>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1" name="Arc 730">
              <a:extLst>
                <a:ext uri="{FF2B5EF4-FFF2-40B4-BE49-F238E27FC236}">
                  <a16:creationId xmlns:a16="http://schemas.microsoft.com/office/drawing/2014/main" id="{D65BCFB9-1E05-41BD-89F9-73733249D30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2" name="Arc 731">
              <a:extLst>
                <a:ext uri="{FF2B5EF4-FFF2-40B4-BE49-F238E27FC236}">
                  <a16:creationId xmlns:a16="http://schemas.microsoft.com/office/drawing/2014/main" id="{65B5641B-EECF-4549-B1AF-2B3A5908B36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33" name="Arc 732">
              <a:extLst>
                <a:ext uri="{FF2B5EF4-FFF2-40B4-BE49-F238E27FC236}">
                  <a16:creationId xmlns:a16="http://schemas.microsoft.com/office/drawing/2014/main" id="{5D4BA49C-2E20-4C65-BDFE-EF8B9D2C6CE6}"/>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34" name="Straight Connector 733">
              <a:extLst>
                <a:ext uri="{FF2B5EF4-FFF2-40B4-BE49-F238E27FC236}">
                  <a16:creationId xmlns:a16="http://schemas.microsoft.com/office/drawing/2014/main" id="{2052A093-E409-4C17-B3DD-A4CD443CBA8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500B3E6A-DA74-43B2-B88B-B0981247E54B}"/>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36" name="Straight Connector 735">
              <a:extLst>
                <a:ext uri="{FF2B5EF4-FFF2-40B4-BE49-F238E27FC236}">
                  <a16:creationId xmlns:a16="http://schemas.microsoft.com/office/drawing/2014/main" id="{4D85555F-288B-4D97-BC16-88FDE4DCD80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737" name="Group 736">
            <a:extLst>
              <a:ext uri="{FF2B5EF4-FFF2-40B4-BE49-F238E27FC236}">
                <a16:creationId xmlns:a16="http://schemas.microsoft.com/office/drawing/2014/main" id="{1E3F3022-2BE7-494C-BDEC-8A2F8FA7B895}"/>
              </a:ext>
            </a:extLst>
          </p:cNvPr>
          <p:cNvGrpSpPr/>
          <p:nvPr/>
        </p:nvGrpSpPr>
        <p:grpSpPr>
          <a:xfrm rot="2540802">
            <a:off x="2649774" y="6524625"/>
            <a:ext cx="544580" cy="346135"/>
            <a:chOff x="1459148" y="544749"/>
            <a:chExt cx="7412477" cy="5661498"/>
          </a:xfrm>
        </p:grpSpPr>
        <p:sp>
          <p:nvSpPr>
            <p:cNvPr id="738" name="Arc 737">
              <a:extLst>
                <a:ext uri="{FF2B5EF4-FFF2-40B4-BE49-F238E27FC236}">
                  <a16:creationId xmlns:a16="http://schemas.microsoft.com/office/drawing/2014/main" id="{ED31A202-BD25-4F1B-9582-E0246561E41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39" name="Straight Connector 738">
              <a:extLst>
                <a:ext uri="{FF2B5EF4-FFF2-40B4-BE49-F238E27FC236}">
                  <a16:creationId xmlns:a16="http://schemas.microsoft.com/office/drawing/2014/main" id="{FAB777C8-92EB-4F6B-93A9-1F226FEAF6DF}"/>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740" name="Arc 739">
              <a:extLst>
                <a:ext uri="{FF2B5EF4-FFF2-40B4-BE49-F238E27FC236}">
                  <a16:creationId xmlns:a16="http://schemas.microsoft.com/office/drawing/2014/main" id="{062E00FA-D845-41C3-B10E-5298B558887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41" name="Straight Connector 740">
              <a:extLst>
                <a:ext uri="{FF2B5EF4-FFF2-40B4-BE49-F238E27FC236}">
                  <a16:creationId xmlns:a16="http://schemas.microsoft.com/office/drawing/2014/main" id="{2D8A9B13-C9A1-4676-9767-24B794F693B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ABBD04E4-D433-432D-88AA-1D4353E056B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743" name="Oval 742">
              <a:extLst>
                <a:ext uri="{FF2B5EF4-FFF2-40B4-BE49-F238E27FC236}">
                  <a16:creationId xmlns:a16="http://schemas.microsoft.com/office/drawing/2014/main" id="{4BC9A635-D9EF-4276-A606-E8A619CF799F}"/>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4" name="Arc 743">
              <a:extLst>
                <a:ext uri="{FF2B5EF4-FFF2-40B4-BE49-F238E27FC236}">
                  <a16:creationId xmlns:a16="http://schemas.microsoft.com/office/drawing/2014/main" id="{D3404DA3-2964-499E-9A9B-76ACEA84DCC8}"/>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5" name="Arc 744">
              <a:extLst>
                <a:ext uri="{FF2B5EF4-FFF2-40B4-BE49-F238E27FC236}">
                  <a16:creationId xmlns:a16="http://schemas.microsoft.com/office/drawing/2014/main" id="{DB4669D4-84BB-4176-99F1-60391DF8B81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6" name="Arc 745">
              <a:extLst>
                <a:ext uri="{FF2B5EF4-FFF2-40B4-BE49-F238E27FC236}">
                  <a16:creationId xmlns:a16="http://schemas.microsoft.com/office/drawing/2014/main" id="{477D2D3A-D436-4D7D-92D8-77437D97917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7" name="Arc 746">
              <a:extLst>
                <a:ext uri="{FF2B5EF4-FFF2-40B4-BE49-F238E27FC236}">
                  <a16:creationId xmlns:a16="http://schemas.microsoft.com/office/drawing/2014/main" id="{30A894C9-2EC4-493C-93EB-93DD220B232C}"/>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48" name="Straight Connector 747">
              <a:extLst>
                <a:ext uri="{FF2B5EF4-FFF2-40B4-BE49-F238E27FC236}">
                  <a16:creationId xmlns:a16="http://schemas.microsoft.com/office/drawing/2014/main" id="{BAF092C3-FFA8-4B2E-83C9-D2C3635C68C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C6D7793F-E3B2-4B43-B3F6-4EF486D1F8E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CE8BE60E-84E7-42B1-9D1B-C5ECBC6D6786}"/>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751" name="Group 750">
            <a:extLst>
              <a:ext uri="{FF2B5EF4-FFF2-40B4-BE49-F238E27FC236}">
                <a16:creationId xmlns:a16="http://schemas.microsoft.com/office/drawing/2014/main" id="{9389E46D-42F6-434E-81B1-A362EE3E0515}"/>
              </a:ext>
            </a:extLst>
          </p:cNvPr>
          <p:cNvGrpSpPr/>
          <p:nvPr/>
        </p:nvGrpSpPr>
        <p:grpSpPr>
          <a:xfrm rot="2540802">
            <a:off x="2964099" y="6524625"/>
            <a:ext cx="544580" cy="346135"/>
            <a:chOff x="1459148" y="544749"/>
            <a:chExt cx="7412477" cy="5661498"/>
          </a:xfrm>
        </p:grpSpPr>
        <p:sp>
          <p:nvSpPr>
            <p:cNvPr id="752" name="Arc 751">
              <a:extLst>
                <a:ext uri="{FF2B5EF4-FFF2-40B4-BE49-F238E27FC236}">
                  <a16:creationId xmlns:a16="http://schemas.microsoft.com/office/drawing/2014/main" id="{56C8CEB3-9E79-4148-8CAA-904DD102341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53" name="Straight Connector 752">
              <a:extLst>
                <a:ext uri="{FF2B5EF4-FFF2-40B4-BE49-F238E27FC236}">
                  <a16:creationId xmlns:a16="http://schemas.microsoft.com/office/drawing/2014/main" id="{5B89B29E-03AA-4F48-B37E-8634B3DA2EFA}"/>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754" name="Arc 753">
              <a:extLst>
                <a:ext uri="{FF2B5EF4-FFF2-40B4-BE49-F238E27FC236}">
                  <a16:creationId xmlns:a16="http://schemas.microsoft.com/office/drawing/2014/main" id="{D412801D-998B-4C56-9630-76EC1EC4B87F}"/>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55" name="Straight Connector 754">
              <a:extLst>
                <a:ext uri="{FF2B5EF4-FFF2-40B4-BE49-F238E27FC236}">
                  <a16:creationId xmlns:a16="http://schemas.microsoft.com/office/drawing/2014/main" id="{8D463E2E-7B97-411A-815F-994458B22C0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D28ED4AE-A11C-4FD7-9CDD-459F327BE85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757" name="Oval 756">
              <a:extLst>
                <a:ext uri="{FF2B5EF4-FFF2-40B4-BE49-F238E27FC236}">
                  <a16:creationId xmlns:a16="http://schemas.microsoft.com/office/drawing/2014/main" id="{27B6D451-DDCA-408A-B5A2-403E7A4CF886}"/>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8" name="Arc 757">
              <a:extLst>
                <a:ext uri="{FF2B5EF4-FFF2-40B4-BE49-F238E27FC236}">
                  <a16:creationId xmlns:a16="http://schemas.microsoft.com/office/drawing/2014/main" id="{72412E39-5BCB-4908-B441-7511AF355983}"/>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9" name="Arc 758">
              <a:extLst>
                <a:ext uri="{FF2B5EF4-FFF2-40B4-BE49-F238E27FC236}">
                  <a16:creationId xmlns:a16="http://schemas.microsoft.com/office/drawing/2014/main" id="{84AC9A84-5D31-4FEC-8EC3-04EEC20846A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0" name="Arc 759">
              <a:extLst>
                <a:ext uri="{FF2B5EF4-FFF2-40B4-BE49-F238E27FC236}">
                  <a16:creationId xmlns:a16="http://schemas.microsoft.com/office/drawing/2014/main" id="{CF46ECD7-A118-443F-99A3-CBDCF69788D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1" name="Arc 760">
              <a:extLst>
                <a:ext uri="{FF2B5EF4-FFF2-40B4-BE49-F238E27FC236}">
                  <a16:creationId xmlns:a16="http://schemas.microsoft.com/office/drawing/2014/main" id="{4D709441-F60F-4975-B7C1-6175D45680B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62" name="Straight Connector 761">
              <a:extLst>
                <a:ext uri="{FF2B5EF4-FFF2-40B4-BE49-F238E27FC236}">
                  <a16:creationId xmlns:a16="http://schemas.microsoft.com/office/drawing/2014/main" id="{2B36FBC6-5050-48F9-ADF5-C5E19FEABFCA}"/>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a:extLst>
                <a:ext uri="{FF2B5EF4-FFF2-40B4-BE49-F238E27FC236}">
                  <a16:creationId xmlns:a16="http://schemas.microsoft.com/office/drawing/2014/main" id="{FCF9B605-6D50-4728-9E7A-DB0DE46B136B}"/>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64" name="Straight Connector 763">
              <a:extLst>
                <a:ext uri="{FF2B5EF4-FFF2-40B4-BE49-F238E27FC236}">
                  <a16:creationId xmlns:a16="http://schemas.microsoft.com/office/drawing/2014/main" id="{48ABDF8F-2255-4CA0-965E-B988F8B4751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765" name="Group 764">
            <a:extLst>
              <a:ext uri="{FF2B5EF4-FFF2-40B4-BE49-F238E27FC236}">
                <a16:creationId xmlns:a16="http://schemas.microsoft.com/office/drawing/2014/main" id="{4E2F2E26-E535-4542-AEEF-3FEC0178C47A}"/>
              </a:ext>
            </a:extLst>
          </p:cNvPr>
          <p:cNvGrpSpPr/>
          <p:nvPr/>
        </p:nvGrpSpPr>
        <p:grpSpPr>
          <a:xfrm rot="2540802">
            <a:off x="3278424" y="6524625"/>
            <a:ext cx="544580" cy="346135"/>
            <a:chOff x="1459148" y="544749"/>
            <a:chExt cx="7412477" cy="5661498"/>
          </a:xfrm>
        </p:grpSpPr>
        <p:sp>
          <p:nvSpPr>
            <p:cNvPr id="766" name="Arc 765">
              <a:extLst>
                <a:ext uri="{FF2B5EF4-FFF2-40B4-BE49-F238E27FC236}">
                  <a16:creationId xmlns:a16="http://schemas.microsoft.com/office/drawing/2014/main" id="{C4A665DF-0304-4870-85EF-15E5EB8DD110}"/>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7" name="Straight Connector 766">
              <a:extLst>
                <a:ext uri="{FF2B5EF4-FFF2-40B4-BE49-F238E27FC236}">
                  <a16:creationId xmlns:a16="http://schemas.microsoft.com/office/drawing/2014/main" id="{9B8739F6-AB0B-4AC6-B164-0D82FBC14195}"/>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768" name="Arc 767">
              <a:extLst>
                <a:ext uri="{FF2B5EF4-FFF2-40B4-BE49-F238E27FC236}">
                  <a16:creationId xmlns:a16="http://schemas.microsoft.com/office/drawing/2014/main" id="{91B472F1-6738-484E-A297-47668BB1820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69" name="Straight Connector 768">
              <a:extLst>
                <a:ext uri="{FF2B5EF4-FFF2-40B4-BE49-F238E27FC236}">
                  <a16:creationId xmlns:a16="http://schemas.microsoft.com/office/drawing/2014/main" id="{5A75BE4F-89E3-4586-9BC7-D3694ED6452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770" name="Straight Connector 769">
              <a:extLst>
                <a:ext uri="{FF2B5EF4-FFF2-40B4-BE49-F238E27FC236}">
                  <a16:creationId xmlns:a16="http://schemas.microsoft.com/office/drawing/2014/main" id="{59591BCF-D3F3-46D1-9668-D775662ACD68}"/>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771" name="Oval 770">
              <a:extLst>
                <a:ext uri="{FF2B5EF4-FFF2-40B4-BE49-F238E27FC236}">
                  <a16:creationId xmlns:a16="http://schemas.microsoft.com/office/drawing/2014/main" id="{4FC65F37-2739-462B-B1DE-9712BD5CA13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2" name="Arc 771">
              <a:extLst>
                <a:ext uri="{FF2B5EF4-FFF2-40B4-BE49-F238E27FC236}">
                  <a16:creationId xmlns:a16="http://schemas.microsoft.com/office/drawing/2014/main" id="{19A2B0B6-CE37-4F87-91F1-5DAF9F9186B4}"/>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3" name="Arc 772">
              <a:extLst>
                <a:ext uri="{FF2B5EF4-FFF2-40B4-BE49-F238E27FC236}">
                  <a16:creationId xmlns:a16="http://schemas.microsoft.com/office/drawing/2014/main" id="{9753FE06-58B1-4CF4-9B64-AF57E447DEB2}"/>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4" name="Arc 773">
              <a:extLst>
                <a:ext uri="{FF2B5EF4-FFF2-40B4-BE49-F238E27FC236}">
                  <a16:creationId xmlns:a16="http://schemas.microsoft.com/office/drawing/2014/main" id="{28C895E5-B743-42CE-B598-7F46209D0FD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5" name="Arc 774">
              <a:extLst>
                <a:ext uri="{FF2B5EF4-FFF2-40B4-BE49-F238E27FC236}">
                  <a16:creationId xmlns:a16="http://schemas.microsoft.com/office/drawing/2014/main" id="{DBFFA66D-CFCE-431E-9361-FD6D903697AA}"/>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76" name="Straight Connector 775">
              <a:extLst>
                <a:ext uri="{FF2B5EF4-FFF2-40B4-BE49-F238E27FC236}">
                  <a16:creationId xmlns:a16="http://schemas.microsoft.com/office/drawing/2014/main" id="{A2455782-DB32-49E9-9A7E-F3BDF4CADA9D}"/>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7" name="Straight Connector 776">
              <a:extLst>
                <a:ext uri="{FF2B5EF4-FFF2-40B4-BE49-F238E27FC236}">
                  <a16:creationId xmlns:a16="http://schemas.microsoft.com/office/drawing/2014/main" id="{35381225-F499-41C2-A701-1A5D49D9710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78" name="Straight Connector 777">
              <a:extLst>
                <a:ext uri="{FF2B5EF4-FFF2-40B4-BE49-F238E27FC236}">
                  <a16:creationId xmlns:a16="http://schemas.microsoft.com/office/drawing/2014/main" id="{C077C0A9-CA7D-4C12-8384-26496A643D5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779" name="Group 778">
            <a:extLst>
              <a:ext uri="{FF2B5EF4-FFF2-40B4-BE49-F238E27FC236}">
                <a16:creationId xmlns:a16="http://schemas.microsoft.com/office/drawing/2014/main" id="{28D24DC4-4979-4AE8-B39A-B0A047DE8CD7}"/>
              </a:ext>
            </a:extLst>
          </p:cNvPr>
          <p:cNvGrpSpPr/>
          <p:nvPr/>
        </p:nvGrpSpPr>
        <p:grpSpPr>
          <a:xfrm rot="2540802">
            <a:off x="3592749" y="6524625"/>
            <a:ext cx="544580" cy="346135"/>
            <a:chOff x="1459148" y="544749"/>
            <a:chExt cx="7412477" cy="5661498"/>
          </a:xfrm>
        </p:grpSpPr>
        <p:sp>
          <p:nvSpPr>
            <p:cNvPr id="780" name="Arc 779">
              <a:extLst>
                <a:ext uri="{FF2B5EF4-FFF2-40B4-BE49-F238E27FC236}">
                  <a16:creationId xmlns:a16="http://schemas.microsoft.com/office/drawing/2014/main" id="{16A1CF2E-2F39-4170-B1F8-C84934CDE1D9}"/>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81" name="Straight Connector 780">
              <a:extLst>
                <a:ext uri="{FF2B5EF4-FFF2-40B4-BE49-F238E27FC236}">
                  <a16:creationId xmlns:a16="http://schemas.microsoft.com/office/drawing/2014/main" id="{B99782AE-B53F-4B2A-92C9-4BA4B79DD4C6}"/>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782" name="Arc 781">
              <a:extLst>
                <a:ext uri="{FF2B5EF4-FFF2-40B4-BE49-F238E27FC236}">
                  <a16:creationId xmlns:a16="http://schemas.microsoft.com/office/drawing/2014/main" id="{FBFE6959-4B55-46EC-BB6E-A326C0AD8A3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3" name="Straight Connector 782">
              <a:extLst>
                <a:ext uri="{FF2B5EF4-FFF2-40B4-BE49-F238E27FC236}">
                  <a16:creationId xmlns:a16="http://schemas.microsoft.com/office/drawing/2014/main" id="{9DFE625E-874F-43B0-BC88-F83D78FD2EF1}"/>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784" name="Straight Connector 783">
              <a:extLst>
                <a:ext uri="{FF2B5EF4-FFF2-40B4-BE49-F238E27FC236}">
                  <a16:creationId xmlns:a16="http://schemas.microsoft.com/office/drawing/2014/main" id="{C6003036-87E8-4577-9AD7-DFD868B709F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785" name="Oval 784">
              <a:extLst>
                <a:ext uri="{FF2B5EF4-FFF2-40B4-BE49-F238E27FC236}">
                  <a16:creationId xmlns:a16="http://schemas.microsoft.com/office/drawing/2014/main" id="{6090F22A-1470-482F-A298-EB10BBC92730}"/>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6" name="Arc 785">
              <a:extLst>
                <a:ext uri="{FF2B5EF4-FFF2-40B4-BE49-F238E27FC236}">
                  <a16:creationId xmlns:a16="http://schemas.microsoft.com/office/drawing/2014/main" id="{08D9073D-8E20-4326-840F-654B64C520DB}"/>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7" name="Arc 786">
              <a:extLst>
                <a:ext uri="{FF2B5EF4-FFF2-40B4-BE49-F238E27FC236}">
                  <a16:creationId xmlns:a16="http://schemas.microsoft.com/office/drawing/2014/main" id="{4999A3A9-D4F4-4545-8DE1-4CB8E7C3184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8" name="Arc 787">
              <a:extLst>
                <a:ext uri="{FF2B5EF4-FFF2-40B4-BE49-F238E27FC236}">
                  <a16:creationId xmlns:a16="http://schemas.microsoft.com/office/drawing/2014/main" id="{761111C8-A48D-4FD7-A4E3-89C9D6102398}"/>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89" name="Arc 788">
              <a:extLst>
                <a:ext uri="{FF2B5EF4-FFF2-40B4-BE49-F238E27FC236}">
                  <a16:creationId xmlns:a16="http://schemas.microsoft.com/office/drawing/2014/main" id="{249C4526-75A2-4ADD-A93D-AC2DC0A58AEE}"/>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790" name="Straight Connector 789">
              <a:extLst>
                <a:ext uri="{FF2B5EF4-FFF2-40B4-BE49-F238E27FC236}">
                  <a16:creationId xmlns:a16="http://schemas.microsoft.com/office/drawing/2014/main" id="{150B2812-A92E-4A2E-818C-6E5350857C5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91" name="Straight Connector 790">
              <a:extLst>
                <a:ext uri="{FF2B5EF4-FFF2-40B4-BE49-F238E27FC236}">
                  <a16:creationId xmlns:a16="http://schemas.microsoft.com/office/drawing/2014/main" id="{C6D08C12-0DB1-46BA-AC9A-51681DD90F1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EE261773-A160-4BD8-8C64-C0F15C2B70E5}"/>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793" name="Group 792">
            <a:extLst>
              <a:ext uri="{FF2B5EF4-FFF2-40B4-BE49-F238E27FC236}">
                <a16:creationId xmlns:a16="http://schemas.microsoft.com/office/drawing/2014/main" id="{898CA8F9-5BFA-4782-BC60-9EC47CB92C7B}"/>
              </a:ext>
            </a:extLst>
          </p:cNvPr>
          <p:cNvGrpSpPr/>
          <p:nvPr/>
        </p:nvGrpSpPr>
        <p:grpSpPr>
          <a:xfrm rot="2540802">
            <a:off x="3907074" y="6524625"/>
            <a:ext cx="544580" cy="346135"/>
            <a:chOff x="1459148" y="544749"/>
            <a:chExt cx="7412477" cy="5661498"/>
          </a:xfrm>
        </p:grpSpPr>
        <p:sp>
          <p:nvSpPr>
            <p:cNvPr id="794" name="Arc 793">
              <a:extLst>
                <a:ext uri="{FF2B5EF4-FFF2-40B4-BE49-F238E27FC236}">
                  <a16:creationId xmlns:a16="http://schemas.microsoft.com/office/drawing/2014/main" id="{303A7947-A6F7-4956-8F24-28924648C6BF}"/>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95" name="Straight Connector 794">
              <a:extLst>
                <a:ext uri="{FF2B5EF4-FFF2-40B4-BE49-F238E27FC236}">
                  <a16:creationId xmlns:a16="http://schemas.microsoft.com/office/drawing/2014/main" id="{AA637019-4D14-4130-96DA-EFAD42BCA36C}"/>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796" name="Arc 795">
              <a:extLst>
                <a:ext uri="{FF2B5EF4-FFF2-40B4-BE49-F238E27FC236}">
                  <a16:creationId xmlns:a16="http://schemas.microsoft.com/office/drawing/2014/main" id="{7C73C37C-8013-459C-8FC7-C83612D0B2F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97" name="Straight Connector 796">
              <a:extLst>
                <a:ext uri="{FF2B5EF4-FFF2-40B4-BE49-F238E27FC236}">
                  <a16:creationId xmlns:a16="http://schemas.microsoft.com/office/drawing/2014/main" id="{21E0D6FB-7FC6-4A52-BB28-C89ACA2D0526}"/>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798" name="Straight Connector 797">
              <a:extLst>
                <a:ext uri="{FF2B5EF4-FFF2-40B4-BE49-F238E27FC236}">
                  <a16:creationId xmlns:a16="http://schemas.microsoft.com/office/drawing/2014/main" id="{3355004A-DB63-43CA-A639-58C5447A596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799" name="Oval 798">
              <a:extLst>
                <a:ext uri="{FF2B5EF4-FFF2-40B4-BE49-F238E27FC236}">
                  <a16:creationId xmlns:a16="http://schemas.microsoft.com/office/drawing/2014/main" id="{27FD366E-7D2A-4A01-B119-ECFEC5124B6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0" name="Arc 799">
              <a:extLst>
                <a:ext uri="{FF2B5EF4-FFF2-40B4-BE49-F238E27FC236}">
                  <a16:creationId xmlns:a16="http://schemas.microsoft.com/office/drawing/2014/main" id="{CD8512C3-9127-46BE-92D4-88020AA65FC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1" name="Arc 800">
              <a:extLst>
                <a:ext uri="{FF2B5EF4-FFF2-40B4-BE49-F238E27FC236}">
                  <a16:creationId xmlns:a16="http://schemas.microsoft.com/office/drawing/2014/main" id="{864E39C6-C4F2-47B5-A744-F5E4A06B2114}"/>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2" name="Arc 801">
              <a:extLst>
                <a:ext uri="{FF2B5EF4-FFF2-40B4-BE49-F238E27FC236}">
                  <a16:creationId xmlns:a16="http://schemas.microsoft.com/office/drawing/2014/main" id="{FC6C0F1F-7C14-447E-93A0-6EE1301C2BF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03" name="Arc 802">
              <a:extLst>
                <a:ext uri="{FF2B5EF4-FFF2-40B4-BE49-F238E27FC236}">
                  <a16:creationId xmlns:a16="http://schemas.microsoft.com/office/drawing/2014/main" id="{9B010D89-9DF2-4DDD-B559-025C309FFC6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04" name="Straight Connector 803">
              <a:extLst>
                <a:ext uri="{FF2B5EF4-FFF2-40B4-BE49-F238E27FC236}">
                  <a16:creationId xmlns:a16="http://schemas.microsoft.com/office/drawing/2014/main" id="{24FDD11B-5DD1-489F-B969-26BAEFB9DDE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5" name="Straight Connector 804">
              <a:extLst>
                <a:ext uri="{FF2B5EF4-FFF2-40B4-BE49-F238E27FC236}">
                  <a16:creationId xmlns:a16="http://schemas.microsoft.com/office/drawing/2014/main" id="{0E96FC53-4CE6-441E-B989-AB0A2F5C73C0}"/>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06" name="Straight Connector 805">
              <a:extLst>
                <a:ext uri="{FF2B5EF4-FFF2-40B4-BE49-F238E27FC236}">
                  <a16:creationId xmlns:a16="http://schemas.microsoft.com/office/drawing/2014/main" id="{2C261C16-678B-4860-A4F5-14EE73897C65}"/>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07" name="Group 806">
            <a:extLst>
              <a:ext uri="{FF2B5EF4-FFF2-40B4-BE49-F238E27FC236}">
                <a16:creationId xmlns:a16="http://schemas.microsoft.com/office/drawing/2014/main" id="{BCA3F837-AB42-4826-8C5B-B22F0BA2D1BF}"/>
              </a:ext>
            </a:extLst>
          </p:cNvPr>
          <p:cNvGrpSpPr/>
          <p:nvPr/>
        </p:nvGrpSpPr>
        <p:grpSpPr>
          <a:xfrm rot="2540802">
            <a:off x="4221399" y="6524625"/>
            <a:ext cx="544580" cy="346135"/>
            <a:chOff x="1459148" y="544749"/>
            <a:chExt cx="7412477" cy="5661498"/>
          </a:xfrm>
        </p:grpSpPr>
        <p:sp>
          <p:nvSpPr>
            <p:cNvPr id="808" name="Arc 807">
              <a:extLst>
                <a:ext uri="{FF2B5EF4-FFF2-40B4-BE49-F238E27FC236}">
                  <a16:creationId xmlns:a16="http://schemas.microsoft.com/office/drawing/2014/main" id="{DC7A4036-4F23-41AD-BCEE-B2D2B724E5E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09" name="Straight Connector 808">
              <a:extLst>
                <a:ext uri="{FF2B5EF4-FFF2-40B4-BE49-F238E27FC236}">
                  <a16:creationId xmlns:a16="http://schemas.microsoft.com/office/drawing/2014/main" id="{3CA8DC88-93B0-4D44-945C-CB6D2C93FB4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10" name="Arc 809">
              <a:extLst>
                <a:ext uri="{FF2B5EF4-FFF2-40B4-BE49-F238E27FC236}">
                  <a16:creationId xmlns:a16="http://schemas.microsoft.com/office/drawing/2014/main" id="{3F6A4D25-71EB-4996-99A9-43BFFFA971F1}"/>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11" name="Straight Connector 810">
              <a:extLst>
                <a:ext uri="{FF2B5EF4-FFF2-40B4-BE49-F238E27FC236}">
                  <a16:creationId xmlns:a16="http://schemas.microsoft.com/office/drawing/2014/main" id="{BBA4658F-0A52-4FBB-8BD1-5A2FB02CD8FF}"/>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12" name="Straight Connector 811">
              <a:extLst>
                <a:ext uri="{FF2B5EF4-FFF2-40B4-BE49-F238E27FC236}">
                  <a16:creationId xmlns:a16="http://schemas.microsoft.com/office/drawing/2014/main" id="{803EECBF-1154-4550-8952-BEA36C08F9C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13" name="Oval 812">
              <a:extLst>
                <a:ext uri="{FF2B5EF4-FFF2-40B4-BE49-F238E27FC236}">
                  <a16:creationId xmlns:a16="http://schemas.microsoft.com/office/drawing/2014/main" id="{40921528-004A-43A9-A3BA-0971CAB7EF8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4" name="Arc 813">
              <a:extLst>
                <a:ext uri="{FF2B5EF4-FFF2-40B4-BE49-F238E27FC236}">
                  <a16:creationId xmlns:a16="http://schemas.microsoft.com/office/drawing/2014/main" id="{56A537B2-E196-496E-922B-949CE303AA9D}"/>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5" name="Arc 814">
              <a:extLst>
                <a:ext uri="{FF2B5EF4-FFF2-40B4-BE49-F238E27FC236}">
                  <a16:creationId xmlns:a16="http://schemas.microsoft.com/office/drawing/2014/main" id="{A6F02338-34D3-46AD-8481-6E8ACA9CD97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6" name="Arc 815">
              <a:extLst>
                <a:ext uri="{FF2B5EF4-FFF2-40B4-BE49-F238E27FC236}">
                  <a16:creationId xmlns:a16="http://schemas.microsoft.com/office/drawing/2014/main" id="{20A9EAF4-2DD4-43A3-A44A-1FEDFC336F1A}"/>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7" name="Arc 816">
              <a:extLst>
                <a:ext uri="{FF2B5EF4-FFF2-40B4-BE49-F238E27FC236}">
                  <a16:creationId xmlns:a16="http://schemas.microsoft.com/office/drawing/2014/main" id="{A90F709B-ABF9-45BE-B49C-B47C414EF3AA}"/>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18" name="Straight Connector 817">
              <a:extLst>
                <a:ext uri="{FF2B5EF4-FFF2-40B4-BE49-F238E27FC236}">
                  <a16:creationId xmlns:a16="http://schemas.microsoft.com/office/drawing/2014/main" id="{73126837-137D-4638-AEE7-B31F6B79B1B7}"/>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6D7400FA-64FC-498F-A606-02FEB50961D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20" name="Straight Connector 819">
              <a:extLst>
                <a:ext uri="{FF2B5EF4-FFF2-40B4-BE49-F238E27FC236}">
                  <a16:creationId xmlns:a16="http://schemas.microsoft.com/office/drawing/2014/main" id="{0C31C595-6A27-4653-A7D4-D3D33D6B1E2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E48DA2B0-6169-4471-A610-37C70C079DCD}"/>
              </a:ext>
            </a:extLst>
          </p:cNvPr>
          <p:cNvGrpSpPr/>
          <p:nvPr/>
        </p:nvGrpSpPr>
        <p:grpSpPr>
          <a:xfrm rot="2540802">
            <a:off x="4535724" y="6524625"/>
            <a:ext cx="544580" cy="346135"/>
            <a:chOff x="1459148" y="544749"/>
            <a:chExt cx="7412477" cy="5661498"/>
          </a:xfrm>
        </p:grpSpPr>
        <p:sp>
          <p:nvSpPr>
            <p:cNvPr id="822" name="Arc 821">
              <a:extLst>
                <a:ext uri="{FF2B5EF4-FFF2-40B4-BE49-F238E27FC236}">
                  <a16:creationId xmlns:a16="http://schemas.microsoft.com/office/drawing/2014/main" id="{6FE9F691-8FCF-41DA-8E16-B876E701C7C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23" name="Straight Connector 822">
              <a:extLst>
                <a:ext uri="{FF2B5EF4-FFF2-40B4-BE49-F238E27FC236}">
                  <a16:creationId xmlns:a16="http://schemas.microsoft.com/office/drawing/2014/main" id="{C43BF076-01B0-45F3-ADD3-09A47F7B3C7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24" name="Arc 823">
              <a:extLst>
                <a:ext uri="{FF2B5EF4-FFF2-40B4-BE49-F238E27FC236}">
                  <a16:creationId xmlns:a16="http://schemas.microsoft.com/office/drawing/2014/main" id="{3BA2CB67-62E3-4B14-8487-9366B4A25654}"/>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25" name="Straight Connector 824">
              <a:extLst>
                <a:ext uri="{FF2B5EF4-FFF2-40B4-BE49-F238E27FC236}">
                  <a16:creationId xmlns:a16="http://schemas.microsoft.com/office/drawing/2014/main" id="{9D27BAD9-3BD9-47C9-826C-F56F2858D51C}"/>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26" name="Straight Connector 825">
              <a:extLst>
                <a:ext uri="{FF2B5EF4-FFF2-40B4-BE49-F238E27FC236}">
                  <a16:creationId xmlns:a16="http://schemas.microsoft.com/office/drawing/2014/main" id="{017A0E45-B3EF-4D17-8420-3527DBDDFC55}"/>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27" name="Oval 826">
              <a:extLst>
                <a:ext uri="{FF2B5EF4-FFF2-40B4-BE49-F238E27FC236}">
                  <a16:creationId xmlns:a16="http://schemas.microsoft.com/office/drawing/2014/main" id="{B2E0C63D-F728-41A0-A9AF-911F9C9C7D4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8" name="Arc 827">
              <a:extLst>
                <a:ext uri="{FF2B5EF4-FFF2-40B4-BE49-F238E27FC236}">
                  <a16:creationId xmlns:a16="http://schemas.microsoft.com/office/drawing/2014/main" id="{2748D8D3-7DA6-4F13-B154-E55D3CE13C2E}"/>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29" name="Arc 828">
              <a:extLst>
                <a:ext uri="{FF2B5EF4-FFF2-40B4-BE49-F238E27FC236}">
                  <a16:creationId xmlns:a16="http://schemas.microsoft.com/office/drawing/2014/main" id="{27BBCC8A-2F61-4766-BEEE-3F3C22604EC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0" name="Arc 829">
              <a:extLst>
                <a:ext uri="{FF2B5EF4-FFF2-40B4-BE49-F238E27FC236}">
                  <a16:creationId xmlns:a16="http://schemas.microsoft.com/office/drawing/2014/main" id="{C2250405-F550-4751-AFB5-02C62B1F758F}"/>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31" name="Arc 830">
              <a:extLst>
                <a:ext uri="{FF2B5EF4-FFF2-40B4-BE49-F238E27FC236}">
                  <a16:creationId xmlns:a16="http://schemas.microsoft.com/office/drawing/2014/main" id="{CC261999-44A8-4745-AB0B-4790D8222A05}"/>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32" name="Straight Connector 831">
              <a:extLst>
                <a:ext uri="{FF2B5EF4-FFF2-40B4-BE49-F238E27FC236}">
                  <a16:creationId xmlns:a16="http://schemas.microsoft.com/office/drawing/2014/main" id="{6E0DF476-A2C0-4E46-9D7C-EAE2151C75B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3" name="Straight Connector 832">
              <a:extLst>
                <a:ext uri="{FF2B5EF4-FFF2-40B4-BE49-F238E27FC236}">
                  <a16:creationId xmlns:a16="http://schemas.microsoft.com/office/drawing/2014/main" id="{AFFA20CC-7542-4059-B321-CD182950D6EA}"/>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834" name="Straight Connector 833">
              <a:extLst>
                <a:ext uri="{FF2B5EF4-FFF2-40B4-BE49-F238E27FC236}">
                  <a16:creationId xmlns:a16="http://schemas.microsoft.com/office/drawing/2014/main" id="{49A63DBE-C633-4CEF-977E-7C5BE2A31B8F}"/>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835" name="Group 834">
            <a:extLst>
              <a:ext uri="{FF2B5EF4-FFF2-40B4-BE49-F238E27FC236}">
                <a16:creationId xmlns:a16="http://schemas.microsoft.com/office/drawing/2014/main" id="{B135C4BF-2E27-4A6F-BD8F-30128A21541C}"/>
              </a:ext>
            </a:extLst>
          </p:cNvPr>
          <p:cNvGrpSpPr/>
          <p:nvPr/>
        </p:nvGrpSpPr>
        <p:grpSpPr>
          <a:xfrm rot="2540802">
            <a:off x="4850049" y="6524625"/>
            <a:ext cx="544580" cy="346135"/>
            <a:chOff x="1459148" y="544749"/>
            <a:chExt cx="7412477" cy="5661498"/>
          </a:xfrm>
        </p:grpSpPr>
        <p:sp>
          <p:nvSpPr>
            <p:cNvPr id="836" name="Arc 835">
              <a:extLst>
                <a:ext uri="{FF2B5EF4-FFF2-40B4-BE49-F238E27FC236}">
                  <a16:creationId xmlns:a16="http://schemas.microsoft.com/office/drawing/2014/main" id="{993A9671-2F77-4B5F-9F96-968C95FB4773}"/>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37" name="Straight Connector 836">
              <a:extLst>
                <a:ext uri="{FF2B5EF4-FFF2-40B4-BE49-F238E27FC236}">
                  <a16:creationId xmlns:a16="http://schemas.microsoft.com/office/drawing/2014/main" id="{BD6C0761-0561-4817-A57C-7CF16FD1FA6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838" name="Arc 837">
              <a:extLst>
                <a:ext uri="{FF2B5EF4-FFF2-40B4-BE49-F238E27FC236}">
                  <a16:creationId xmlns:a16="http://schemas.microsoft.com/office/drawing/2014/main" id="{9EC99853-5428-40A8-A294-08E457A370B3}"/>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39" name="Straight Connector 838">
              <a:extLst>
                <a:ext uri="{FF2B5EF4-FFF2-40B4-BE49-F238E27FC236}">
                  <a16:creationId xmlns:a16="http://schemas.microsoft.com/office/drawing/2014/main" id="{C0AC9F70-C3DE-4027-9FC1-71BD27FE8BB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840" name="Straight Connector 839">
              <a:extLst>
                <a:ext uri="{FF2B5EF4-FFF2-40B4-BE49-F238E27FC236}">
                  <a16:creationId xmlns:a16="http://schemas.microsoft.com/office/drawing/2014/main" id="{96F673D5-AB88-48D5-9E3E-F44638E0B72B}"/>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841" name="Oval 840">
              <a:extLst>
                <a:ext uri="{FF2B5EF4-FFF2-40B4-BE49-F238E27FC236}">
                  <a16:creationId xmlns:a16="http://schemas.microsoft.com/office/drawing/2014/main" id="{BB918E07-DADD-48F5-9D07-EA3701BDBD10}"/>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Arc 841">
              <a:extLst>
                <a:ext uri="{FF2B5EF4-FFF2-40B4-BE49-F238E27FC236}">
                  <a16:creationId xmlns:a16="http://schemas.microsoft.com/office/drawing/2014/main" id="{20F5278D-84BD-484A-9A7A-43B88BC8229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3" name="Arc 842">
              <a:extLst>
                <a:ext uri="{FF2B5EF4-FFF2-40B4-BE49-F238E27FC236}">
                  <a16:creationId xmlns:a16="http://schemas.microsoft.com/office/drawing/2014/main" id="{935CFF63-9455-4E65-9326-7783F07CAD9F}"/>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4" name="Arc 843">
              <a:extLst>
                <a:ext uri="{FF2B5EF4-FFF2-40B4-BE49-F238E27FC236}">
                  <a16:creationId xmlns:a16="http://schemas.microsoft.com/office/drawing/2014/main" id="{7EF7AEF0-DE1B-4083-805F-A47270133C6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45" name="Arc 844">
              <a:extLst>
                <a:ext uri="{FF2B5EF4-FFF2-40B4-BE49-F238E27FC236}">
                  <a16:creationId xmlns:a16="http://schemas.microsoft.com/office/drawing/2014/main" id="{293CCD23-CC11-409A-9788-C60530C4D29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46" name="Straight Connector 845">
              <a:extLst>
                <a:ext uri="{FF2B5EF4-FFF2-40B4-BE49-F238E27FC236}">
                  <a16:creationId xmlns:a16="http://schemas.microsoft.com/office/drawing/2014/main" id="{6C6E4744-C948-471C-90C7-5016B8225EA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7" name="Straight Connector 846">
              <a:extLst>
                <a:ext uri="{FF2B5EF4-FFF2-40B4-BE49-F238E27FC236}">
                  <a16:creationId xmlns:a16="http://schemas.microsoft.com/office/drawing/2014/main" id="{05ABD392-319E-4D7E-AD2B-D77C7A03B29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48" name="Straight Connector 847">
              <a:extLst>
                <a:ext uri="{FF2B5EF4-FFF2-40B4-BE49-F238E27FC236}">
                  <a16:creationId xmlns:a16="http://schemas.microsoft.com/office/drawing/2014/main" id="{1FD4E0E0-264A-4CC3-93F3-C7E66A4358EB}"/>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849" name="Group 848">
            <a:extLst>
              <a:ext uri="{FF2B5EF4-FFF2-40B4-BE49-F238E27FC236}">
                <a16:creationId xmlns:a16="http://schemas.microsoft.com/office/drawing/2014/main" id="{3A0BABD6-8A28-4DB6-8C56-52AB2CE6AB97}"/>
              </a:ext>
            </a:extLst>
          </p:cNvPr>
          <p:cNvGrpSpPr/>
          <p:nvPr/>
        </p:nvGrpSpPr>
        <p:grpSpPr>
          <a:xfrm rot="2540802">
            <a:off x="5164374" y="6524625"/>
            <a:ext cx="544580" cy="346135"/>
            <a:chOff x="1459148" y="544749"/>
            <a:chExt cx="7412477" cy="5661498"/>
          </a:xfrm>
        </p:grpSpPr>
        <p:sp>
          <p:nvSpPr>
            <p:cNvPr id="850" name="Arc 849">
              <a:extLst>
                <a:ext uri="{FF2B5EF4-FFF2-40B4-BE49-F238E27FC236}">
                  <a16:creationId xmlns:a16="http://schemas.microsoft.com/office/drawing/2014/main" id="{70C4E53F-3EFB-4EB0-9AC2-E46F95F3459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51" name="Straight Connector 850">
              <a:extLst>
                <a:ext uri="{FF2B5EF4-FFF2-40B4-BE49-F238E27FC236}">
                  <a16:creationId xmlns:a16="http://schemas.microsoft.com/office/drawing/2014/main" id="{B73781EE-9E92-4CF9-8F43-AB61385B3C2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852" name="Arc 851">
              <a:extLst>
                <a:ext uri="{FF2B5EF4-FFF2-40B4-BE49-F238E27FC236}">
                  <a16:creationId xmlns:a16="http://schemas.microsoft.com/office/drawing/2014/main" id="{6FA6EE7A-8683-40D5-A1D2-7678BF3B51CE}"/>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53" name="Straight Connector 852">
              <a:extLst>
                <a:ext uri="{FF2B5EF4-FFF2-40B4-BE49-F238E27FC236}">
                  <a16:creationId xmlns:a16="http://schemas.microsoft.com/office/drawing/2014/main" id="{DE7E1FE4-75E9-4122-A882-F6EF1C1A08F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854" name="Straight Connector 853">
              <a:extLst>
                <a:ext uri="{FF2B5EF4-FFF2-40B4-BE49-F238E27FC236}">
                  <a16:creationId xmlns:a16="http://schemas.microsoft.com/office/drawing/2014/main" id="{188F57F8-3F12-44AC-B954-0DD9FEE6B7D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855" name="Oval 854">
              <a:extLst>
                <a:ext uri="{FF2B5EF4-FFF2-40B4-BE49-F238E27FC236}">
                  <a16:creationId xmlns:a16="http://schemas.microsoft.com/office/drawing/2014/main" id="{3417A48C-822D-4861-97DF-75CACAAC0D3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6" name="Arc 855">
              <a:extLst>
                <a:ext uri="{FF2B5EF4-FFF2-40B4-BE49-F238E27FC236}">
                  <a16:creationId xmlns:a16="http://schemas.microsoft.com/office/drawing/2014/main" id="{8C9630B7-5AC0-40B3-8AC6-CF626F7CD2FC}"/>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7" name="Arc 856">
              <a:extLst>
                <a:ext uri="{FF2B5EF4-FFF2-40B4-BE49-F238E27FC236}">
                  <a16:creationId xmlns:a16="http://schemas.microsoft.com/office/drawing/2014/main" id="{0F55A666-40E0-4DD7-B926-E65FEC7603B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8" name="Arc 857">
              <a:extLst>
                <a:ext uri="{FF2B5EF4-FFF2-40B4-BE49-F238E27FC236}">
                  <a16:creationId xmlns:a16="http://schemas.microsoft.com/office/drawing/2014/main" id="{2BC39EE8-F854-45D3-81AA-046F0CF3F7F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9" name="Arc 858">
              <a:extLst>
                <a:ext uri="{FF2B5EF4-FFF2-40B4-BE49-F238E27FC236}">
                  <a16:creationId xmlns:a16="http://schemas.microsoft.com/office/drawing/2014/main" id="{E9F14D94-54E6-4782-A304-A544313346B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60" name="Straight Connector 859">
              <a:extLst>
                <a:ext uri="{FF2B5EF4-FFF2-40B4-BE49-F238E27FC236}">
                  <a16:creationId xmlns:a16="http://schemas.microsoft.com/office/drawing/2014/main" id="{DC0B04E0-8D3D-4732-8CAC-430BE44E45F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61" name="Straight Connector 860">
              <a:extLst>
                <a:ext uri="{FF2B5EF4-FFF2-40B4-BE49-F238E27FC236}">
                  <a16:creationId xmlns:a16="http://schemas.microsoft.com/office/drawing/2014/main" id="{CD307B6E-1709-4A8E-AA95-2BB466145F4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862" name="Straight Connector 861">
              <a:extLst>
                <a:ext uri="{FF2B5EF4-FFF2-40B4-BE49-F238E27FC236}">
                  <a16:creationId xmlns:a16="http://schemas.microsoft.com/office/drawing/2014/main" id="{B6F2B6AE-9C32-474E-9B23-2213CAAE9B80}"/>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863" name="Group 862">
            <a:extLst>
              <a:ext uri="{FF2B5EF4-FFF2-40B4-BE49-F238E27FC236}">
                <a16:creationId xmlns:a16="http://schemas.microsoft.com/office/drawing/2014/main" id="{0B2C27DB-BCF1-46A0-BAC5-33E3674FF057}"/>
              </a:ext>
            </a:extLst>
          </p:cNvPr>
          <p:cNvGrpSpPr/>
          <p:nvPr/>
        </p:nvGrpSpPr>
        <p:grpSpPr>
          <a:xfrm rot="2540802">
            <a:off x="5478699" y="6524625"/>
            <a:ext cx="544580" cy="346135"/>
            <a:chOff x="1459148" y="544749"/>
            <a:chExt cx="7412477" cy="5661498"/>
          </a:xfrm>
        </p:grpSpPr>
        <p:sp>
          <p:nvSpPr>
            <p:cNvPr id="864" name="Arc 863">
              <a:extLst>
                <a:ext uri="{FF2B5EF4-FFF2-40B4-BE49-F238E27FC236}">
                  <a16:creationId xmlns:a16="http://schemas.microsoft.com/office/drawing/2014/main" id="{1CC0E540-2BA8-400C-BB33-CBDC51A4BCC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65" name="Straight Connector 864">
              <a:extLst>
                <a:ext uri="{FF2B5EF4-FFF2-40B4-BE49-F238E27FC236}">
                  <a16:creationId xmlns:a16="http://schemas.microsoft.com/office/drawing/2014/main" id="{3E956E9D-04EF-46E9-A6FB-9889E3D625A5}"/>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866" name="Arc 865">
              <a:extLst>
                <a:ext uri="{FF2B5EF4-FFF2-40B4-BE49-F238E27FC236}">
                  <a16:creationId xmlns:a16="http://schemas.microsoft.com/office/drawing/2014/main" id="{480CC973-5C49-4228-8F47-686B7A1E0A8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67" name="Straight Connector 866">
              <a:extLst>
                <a:ext uri="{FF2B5EF4-FFF2-40B4-BE49-F238E27FC236}">
                  <a16:creationId xmlns:a16="http://schemas.microsoft.com/office/drawing/2014/main" id="{8C847436-0B33-4C92-B1FC-BF78FC72373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868" name="Straight Connector 867">
              <a:extLst>
                <a:ext uri="{FF2B5EF4-FFF2-40B4-BE49-F238E27FC236}">
                  <a16:creationId xmlns:a16="http://schemas.microsoft.com/office/drawing/2014/main" id="{083A918B-09C3-4DD9-A2F7-12DE0FD974D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869" name="Oval 868">
              <a:extLst>
                <a:ext uri="{FF2B5EF4-FFF2-40B4-BE49-F238E27FC236}">
                  <a16:creationId xmlns:a16="http://schemas.microsoft.com/office/drawing/2014/main" id="{A49C2A4A-1DED-4725-B599-7D8D693AC63E}"/>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Arc 869">
              <a:extLst>
                <a:ext uri="{FF2B5EF4-FFF2-40B4-BE49-F238E27FC236}">
                  <a16:creationId xmlns:a16="http://schemas.microsoft.com/office/drawing/2014/main" id="{0CFBD69B-6206-42BC-902E-F6B66DECA441}"/>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1" name="Arc 870">
              <a:extLst>
                <a:ext uri="{FF2B5EF4-FFF2-40B4-BE49-F238E27FC236}">
                  <a16:creationId xmlns:a16="http://schemas.microsoft.com/office/drawing/2014/main" id="{AEF93B45-BA77-4276-BA1A-4520D8D2EE5A}"/>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2" name="Arc 871">
              <a:extLst>
                <a:ext uri="{FF2B5EF4-FFF2-40B4-BE49-F238E27FC236}">
                  <a16:creationId xmlns:a16="http://schemas.microsoft.com/office/drawing/2014/main" id="{542F6022-4E1D-41C7-9DD5-E9378D306A3E}"/>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73" name="Arc 872">
              <a:extLst>
                <a:ext uri="{FF2B5EF4-FFF2-40B4-BE49-F238E27FC236}">
                  <a16:creationId xmlns:a16="http://schemas.microsoft.com/office/drawing/2014/main" id="{80476B5D-E3F0-42E2-BA23-5241F55BDEEA}"/>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74" name="Straight Connector 873">
              <a:extLst>
                <a:ext uri="{FF2B5EF4-FFF2-40B4-BE49-F238E27FC236}">
                  <a16:creationId xmlns:a16="http://schemas.microsoft.com/office/drawing/2014/main" id="{6041C535-2410-40CB-AA0A-50BBA7EBF7D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5" name="Straight Connector 874">
              <a:extLst>
                <a:ext uri="{FF2B5EF4-FFF2-40B4-BE49-F238E27FC236}">
                  <a16:creationId xmlns:a16="http://schemas.microsoft.com/office/drawing/2014/main" id="{73068743-CCF1-4D92-9285-2BC0300A3EE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6" name="Straight Connector 875">
              <a:extLst>
                <a:ext uri="{FF2B5EF4-FFF2-40B4-BE49-F238E27FC236}">
                  <a16:creationId xmlns:a16="http://schemas.microsoft.com/office/drawing/2014/main" id="{1A01D629-BFE4-41C2-A65B-B818DA6959B6}"/>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877" name="Group 876">
            <a:extLst>
              <a:ext uri="{FF2B5EF4-FFF2-40B4-BE49-F238E27FC236}">
                <a16:creationId xmlns:a16="http://schemas.microsoft.com/office/drawing/2014/main" id="{847EC3B1-BA16-41A8-A6CE-A0D756FE086C}"/>
              </a:ext>
            </a:extLst>
          </p:cNvPr>
          <p:cNvGrpSpPr/>
          <p:nvPr/>
        </p:nvGrpSpPr>
        <p:grpSpPr>
          <a:xfrm rot="2540802">
            <a:off x="5793024" y="6524625"/>
            <a:ext cx="544580" cy="346135"/>
            <a:chOff x="1459148" y="544749"/>
            <a:chExt cx="7412477" cy="5661498"/>
          </a:xfrm>
        </p:grpSpPr>
        <p:sp>
          <p:nvSpPr>
            <p:cNvPr id="878" name="Arc 877">
              <a:extLst>
                <a:ext uri="{FF2B5EF4-FFF2-40B4-BE49-F238E27FC236}">
                  <a16:creationId xmlns:a16="http://schemas.microsoft.com/office/drawing/2014/main" id="{3D749946-9071-4E80-A1DD-A4B8C294CFB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79" name="Straight Connector 878">
              <a:extLst>
                <a:ext uri="{FF2B5EF4-FFF2-40B4-BE49-F238E27FC236}">
                  <a16:creationId xmlns:a16="http://schemas.microsoft.com/office/drawing/2014/main" id="{EFE384E7-5379-4F70-A16C-2A9402233A79}"/>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880" name="Arc 879">
              <a:extLst>
                <a:ext uri="{FF2B5EF4-FFF2-40B4-BE49-F238E27FC236}">
                  <a16:creationId xmlns:a16="http://schemas.microsoft.com/office/drawing/2014/main" id="{26BC5EAD-14C1-4286-8072-50E906711784}"/>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81" name="Straight Connector 880">
              <a:extLst>
                <a:ext uri="{FF2B5EF4-FFF2-40B4-BE49-F238E27FC236}">
                  <a16:creationId xmlns:a16="http://schemas.microsoft.com/office/drawing/2014/main" id="{D2A0E867-114E-4AC0-A1CB-92CC431C0B3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882" name="Straight Connector 881">
              <a:extLst>
                <a:ext uri="{FF2B5EF4-FFF2-40B4-BE49-F238E27FC236}">
                  <a16:creationId xmlns:a16="http://schemas.microsoft.com/office/drawing/2014/main" id="{BA1907DC-E5EB-4F10-A383-80967C04F8E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883" name="Oval 882">
              <a:extLst>
                <a:ext uri="{FF2B5EF4-FFF2-40B4-BE49-F238E27FC236}">
                  <a16:creationId xmlns:a16="http://schemas.microsoft.com/office/drawing/2014/main" id="{66B4F2A3-CEEC-4A40-A8FC-4E6A05898F3C}"/>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Arc 883">
              <a:extLst>
                <a:ext uri="{FF2B5EF4-FFF2-40B4-BE49-F238E27FC236}">
                  <a16:creationId xmlns:a16="http://schemas.microsoft.com/office/drawing/2014/main" id="{5D914165-B7D5-4B9D-BDF7-49ABB29B7A1F}"/>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5" name="Arc 884">
              <a:extLst>
                <a:ext uri="{FF2B5EF4-FFF2-40B4-BE49-F238E27FC236}">
                  <a16:creationId xmlns:a16="http://schemas.microsoft.com/office/drawing/2014/main" id="{2481E1EE-5FEC-460B-A050-DC48FC5B3A92}"/>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6" name="Arc 885">
              <a:extLst>
                <a:ext uri="{FF2B5EF4-FFF2-40B4-BE49-F238E27FC236}">
                  <a16:creationId xmlns:a16="http://schemas.microsoft.com/office/drawing/2014/main" id="{2A0EBDD1-060B-4C7A-80B9-AE52B05390F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87" name="Arc 886">
              <a:extLst>
                <a:ext uri="{FF2B5EF4-FFF2-40B4-BE49-F238E27FC236}">
                  <a16:creationId xmlns:a16="http://schemas.microsoft.com/office/drawing/2014/main" id="{5568C2EF-7418-424C-A483-9F1524B79EB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888" name="Straight Connector 887">
              <a:extLst>
                <a:ext uri="{FF2B5EF4-FFF2-40B4-BE49-F238E27FC236}">
                  <a16:creationId xmlns:a16="http://schemas.microsoft.com/office/drawing/2014/main" id="{0E100FB7-0DF9-45E2-8C6B-B264E43B06E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89" name="Straight Connector 888">
              <a:extLst>
                <a:ext uri="{FF2B5EF4-FFF2-40B4-BE49-F238E27FC236}">
                  <a16:creationId xmlns:a16="http://schemas.microsoft.com/office/drawing/2014/main" id="{BBA8205A-58EE-4424-B767-E8AA112BBB3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0FE14B0D-E8B5-4D04-9FC5-F3F297424DB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891" name="Group 890">
            <a:extLst>
              <a:ext uri="{FF2B5EF4-FFF2-40B4-BE49-F238E27FC236}">
                <a16:creationId xmlns:a16="http://schemas.microsoft.com/office/drawing/2014/main" id="{B70E3F10-AF10-4D8F-93B3-6012965C7290}"/>
              </a:ext>
            </a:extLst>
          </p:cNvPr>
          <p:cNvGrpSpPr/>
          <p:nvPr/>
        </p:nvGrpSpPr>
        <p:grpSpPr>
          <a:xfrm rot="2540802">
            <a:off x="6107349" y="6524625"/>
            <a:ext cx="544580" cy="346135"/>
            <a:chOff x="1459148" y="544749"/>
            <a:chExt cx="7412477" cy="5661498"/>
          </a:xfrm>
        </p:grpSpPr>
        <p:sp>
          <p:nvSpPr>
            <p:cNvPr id="892" name="Arc 891">
              <a:extLst>
                <a:ext uri="{FF2B5EF4-FFF2-40B4-BE49-F238E27FC236}">
                  <a16:creationId xmlns:a16="http://schemas.microsoft.com/office/drawing/2014/main" id="{7FF3E4B7-13FC-4B6B-AC66-24557385816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93" name="Straight Connector 892">
              <a:extLst>
                <a:ext uri="{FF2B5EF4-FFF2-40B4-BE49-F238E27FC236}">
                  <a16:creationId xmlns:a16="http://schemas.microsoft.com/office/drawing/2014/main" id="{B3712ADC-B87F-4BEC-9BEA-F8FC0E320E7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894" name="Arc 893">
              <a:extLst>
                <a:ext uri="{FF2B5EF4-FFF2-40B4-BE49-F238E27FC236}">
                  <a16:creationId xmlns:a16="http://schemas.microsoft.com/office/drawing/2014/main" id="{6A5F361D-2727-4D96-B41E-A4496A59747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895" name="Straight Connector 894">
              <a:extLst>
                <a:ext uri="{FF2B5EF4-FFF2-40B4-BE49-F238E27FC236}">
                  <a16:creationId xmlns:a16="http://schemas.microsoft.com/office/drawing/2014/main" id="{C008D5F0-1653-4157-9B8F-0A712A00FA4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896" name="Straight Connector 895">
              <a:extLst>
                <a:ext uri="{FF2B5EF4-FFF2-40B4-BE49-F238E27FC236}">
                  <a16:creationId xmlns:a16="http://schemas.microsoft.com/office/drawing/2014/main" id="{47EF4A06-4092-47BC-8CB9-0D878764D4B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897" name="Oval 896">
              <a:extLst>
                <a:ext uri="{FF2B5EF4-FFF2-40B4-BE49-F238E27FC236}">
                  <a16:creationId xmlns:a16="http://schemas.microsoft.com/office/drawing/2014/main" id="{67F18540-5E2C-4890-A553-A0B6084281B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Arc 897">
              <a:extLst>
                <a:ext uri="{FF2B5EF4-FFF2-40B4-BE49-F238E27FC236}">
                  <a16:creationId xmlns:a16="http://schemas.microsoft.com/office/drawing/2014/main" id="{40781495-76BC-4D1E-8DC3-766FC4A4B1E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99" name="Arc 898">
              <a:extLst>
                <a:ext uri="{FF2B5EF4-FFF2-40B4-BE49-F238E27FC236}">
                  <a16:creationId xmlns:a16="http://schemas.microsoft.com/office/drawing/2014/main" id="{FF779EF9-A3FE-4CD5-8B97-F4893E33265C}"/>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0" name="Arc 899">
              <a:extLst>
                <a:ext uri="{FF2B5EF4-FFF2-40B4-BE49-F238E27FC236}">
                  <a16:creationId xmlns:a16="http://schemas.microsoft.com/office/drawing/2014/main" id="{325DDE17-972C-458A-BEDE-7B17480B2FB6}"/>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01" name="Arc 900">
              <a:extLst>
                <a:ext uri="{FF2B5EF4-FFF2-40B4-BE49-F238E27FC236}">
                  <a16:creationId xmlns:a16="http://schemas.microsoft.com/office/drawing/2014/main" id="{C8751C1F-D77B-49CA-8BE5-540B86D46FF4}"/>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02" name="Straight Connector 901">
              <a:extLst>
                <a:ext uri="{FF2B5EF4-FFF2-40B4-BE49-F238E27FC236}">
                  <a16:creationId xmlns:a16="http://schemas.microsoft.com/office/drawing/2014/main" id="{E4A6AB8B-9D47-4AAB-8F95-28E1A8785A8F}"/>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EF242DE0-CF3A-4671-B792-1666DD2FEC1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04" name="Straight Connector 903">
              <a:extLst>
                <a:ext uri="{FF2B5EF4-FFF2-40B4-BE49-F238E27FC236}">
                  <a16:creationId xmlns:a16="http://schemas.microsoft.com/office/drawing/2014/main" id="{A3766225-E0FE-4E52-B75F-AA9AD59BF82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05" name="Group 904">
            <a:extLst>
              <a:ext uri="{FF2B5EF4-FFF2-40B4-BE49-F238E27FC236}">
                <a16:creationId xmlns:a16="http://schemas.microsoft.com/office/drawing/2014/main" id="{A0EA3864-8118-4E26-99A6-248BE79BB82E}"/>
              </a:ext>
            </a:extLst>
          </p:cNvPr>
          <p:cNvGrpSpPr/>
          <p:nvPr/>
        </p:nvGrpSpPr>
        <p:grpSpPr>
          <a:xfrm rot="2540802">
            <a:off x="6421674" y="6524625"/>
            <a:ext cx="544580" cy="346135"/>
            <a:chOff x="1459148" y="544749"/>
            <a:chExt cx="7412477" cy="5661498"/>
          </a:xfrm>
        </p:grpSpPr>
        <p:sp>
          <p:nvSpPr>
            <p:cNvPr id="906" name="Arc 905">
              <a:extLst>
                <a:ext uri="{FF2B5EF4-FFF2-40B4-BE49-F238E27FC236}">
                  <a16:creationId xmlns:a16="http://schemas.microsoft.com/office/drawing/2014/main" id="{C23E3CD3-9722-440F-9CC0-E82092F29214}"/>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07" name="Straight Connector 906">
              <a:extLst>
                <a:ext uri="{FF2B5EF4-FFF2-40B4-BE49-F238E27FC236}">
                  <a16:creationId xmlns:a16="http://schemas.microsoft.com/office/drawing/2014/main" id="{61A05A17-6B9B-41E1-9D96-2AA7A010B1D1}"/>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08" name="Arc 907">
              <a:extLst>
                <a:ext uri="{FF2B5EF4-FFF2-40B4-BE49-F238E27FC236}">
                  <a16:creationId xmlns:a16="http://schemas.microsoft.com/office/drawing/2014/main" id="{04D3F2CF-8A5E-4E98-A2D2-4BCB8C9EED6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09" name="Straight Connector 908">
              <a:extLst>
                <a:ext uri="{FF2B5EF4-FFF2-40B4-BE49-F238E27FC236}">
                  <a16:creationId xmlns:a16="http://schemas.microsoft.com/office/drawing/2014/main" id="{EEEBA5BC-E44E-4798-8079-624F466E88AE}"/>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571B8D2B-26EE-4241-A140-ECEDB0C1A21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11" name="Oval 910">
              <a:extLst>
                <a:ext uri="{FF2B5EF4-FFF2-40B4-BE49-F238E27FC236}">
                  <a16:creationId xmlns:a16="http://schemas.microsoft.com/office/drawing/2014/main" id="{C0FF029A-6BF3-4605-A79C-E59271F413B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Arc 911">
              <a:extLst>
                <a:ext uri="{FF2B5EF4-FFF2-40B4-BE49-F238E27FC236}">
                  <a16:creationId xmlns:a16="http://schemas.microsoft.com/office/drawing/2014/main" id="{40BCB1FF-5D21-4D7D-9FDA-5C18186999F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3" name="Arc 912">
              <a:extLst>
                <a:ext uri="{FF2B5EF4-FFF2-40B4-BE49-F238E27FC236}">
                  <a16:creationId xmlns:a16="http://schemas.microsoft.com/office/drawing/2014/main" id="{20F2741E-DAF8-4D11-AB1B-4C8E459E6FC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4" name="Arc 913">
              <a:extLst>
                <a:ext uri="{FF2B5EF4-FFF2-40B4-BE49-F238E27FC236}">
                  <a16:creationId xmlns:a16="http://schemas.microsoft.com/office/drawing/2014/main" id="{22572B70-E221-4325-8218-DCF5BBAB82B0}"/>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15" name="Arc 914">
              <a:extLst>
                <a:ext uri="{FF2B5EF4-FFF2-40B4-BE49-F238E27FC236}">
                  <a16:creationId xmlns:a16="http://schemas.microsoft.com/office/drawing/2014/main" id="{C06F4700-687D-4CA7-BD3B-C5283F70095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16" name="Straight Connector 915">
              <a:extLst>
                <a:ext uri="{FF2B5EF4-FFF2-40B4-BE49-F238E27FC236}">
                  <a16:creationId xmlns:a16="http://schemas.microsoft.com/office/drawing/2014/main" id="{B9C111A7-E2B3-4918-A61E-2DBE6D7B94B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7" name="Straight Connector 916">
              <a:extLst>
                <a:ext uri="{FF2B5EF4-FFF2-40B4-BE49-F238E27FC236}">
                  <a16:creationId xmlns:a16="http://schemas.microsoft.com/office/drawing/2014/main" id="{322642A1-F9F9-4295-85AF-DA6520364C9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EB319A13-D7CD-4F8F-B0FC-C221AE71E99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19" name="Group 918">
            <a:extLst>
              <a:ext uri="{FF2B5EF4-FFF2-40B4-BE49-F238E27FC236}">
                <a16:creationId xmlns:a16="http://schemas.microsoft.com/office/drawing/2014/main" id="{74E13477-1B2B-471D-A488-4894D04F4AE5}"/>
              </a:ext>
            </a:extLst>
          </p:cNvPr>
          <p:cNvGrpSpPr/>
          <p:nvPr/>
        </p:nvGrpSpPr>
        <p:grpSpPr>
          <a:xfrm rot="2540802">
            <a:off x="6735999" y="6524625"/>
            <a:ext cx="544580" cy="346135"/>
            <a:chOff x="1459148" y="544749"/>
            <a:chExt cx="7412477" cy="5661498"/>
          </a:xfrm>
        </p:grpSpPr>
        <p:sp>
          <p:nvSpPr>
            <p:cNvPr id="920" name="Arc 919">
              <a:extLst>
                <a:ext uri="{FF2B5EF4-FFF2-40B4-BE49-F238E27FC236}">
                  <a16:creationId xmlns:a16="http://schemas.microsoft.com/office/drawing/2014/main" id="{66A12DEC-E8E0-49CB-A842-FDC3940320E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21" name="Straight Connector 920">
              <a:extLst>
                <a:ext uri="{FF2B5EF4-FFF2-40B4-BE49-F238E27FC236}">
                  <a16:creationId xmlns:a16="http://schemas.microsoft.com/office/drawing/2014/main" id="{62A075C2-8B0E-40B2-9D6E-84EB75F1EA10}"/>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22" name="Arc 921">
              <a:extLst>
                <a:ext uri="{FF2B5EF4-FFF2-40B4-BE49-F238E27FC236}">
                  <a16:creationId xmlns:a16="http://schemas.microsoft.com/office/drawing/2014/main" id="{86D62D25-3E28-459C-90B9-677E2F976BB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23" name="Straight Connector 922">
              <a:extLst>
                <a:ext uri="{FF2B5EF4-FFF2-40B4-BE49-F238E27FC236}">
                  <a16:creationId xmlns:a16="http://schemas.microsoft.com/office/drawing/2014/main" id="{C9E6C5F2-7735-41D2-BC67-20381613034D}"/>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24" name="Straight Connector 923">
              <a:extLst>
                <a:ext uri="{FF2B5EF4-FFF2-40B4-BE49-F238E27FC236}">
                  <a16:creationId xmlns:a16="http://schemas.microsoft.com/office/drawing/2014/main" id="{64A48285-8508-490B-8430-8EFE4C8DFE6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25" name="Oval 924">
              <a:extLst>
                <a:ext uri="{FF2B5EF4-FFF2-40B4-BE49-F238E27FC236}">
                  <a16:creationId xmlns:a16="http://schemas.microsoft.com/office/drawing/2014/main" id="{99EF6B9C-5770-474A-844C-C453F448426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6" name="Arc 925">
              <a:extLst>
                <a:ext uri="{FF2B5EF4-FFF2-40B4-BE49-F238E27FC236}">
                  <a16:creationId xmlns:a16="http://schemas.microsoft.com/office/drawing/2014/main" id="{E95772B8-B63D-4531-8E42-9BE6613E05E0}"/>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7" name="Arc 926">
              <a:extLst>
                <a:ext uri="{FF2B5EF4-FFF2-40B4-BE49-F238E27FC236}">
                  <a16:creationId xmlns:a16="http://schemas.microsoft.com/office/drawing/2014/main" id="{FB4A8E8C-4E7F-4D18-A228-D238A7E0139A}"/>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8" name="Arc 927">
              <a:extLst>
                <a:ext uri="{FF2B5EF4-FFF2-40B4-BE49-F238E27FC236}">
                  <a16:creationId xmlns:a16="http://schemas.microsoft.com/office/drawing/2014/main" id="{3FA716FC-20F2-4BE5-A2FC-EC538E2D6535}"/>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29" name="Arc 928">
              <a:extLst>
                <a:ext uri="{FF2B5EF4-FFF2-40B4-BE49-F238E27FC236}">
                  <a16:creationId xmlns:a16="http://schemas.microsoft.com/office/drawing/2014/main" id="{61BCFA25-87BC-4A66-934B-E729FE602708}"/>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30" name="Straight Connector 929">
              <a:extLst>
                <a:ext uri="{FF2B5EF4-FFF2-40B4-BE49-F238E27FC236}">
                  <a16:creationId xmlns:a16="http://schemas.microsoft.com/office/drawing/2014/main" id="{F3ED2FCC-8CEE-4330-ACFD-5357E7ED328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a:extLst>
                <a:ext uri="{FF2B5EF4-FFF2-40B4-BE49-F238E27FC236}">
                  <a16:creationId xmlns:a16="http://schemas.microsoft.com/office/drawing/2014/main" id="{EBB8A822-413B-4148-BB8F-290D8D6B494F}"/>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98AE5BCF-E355-4616-B1CA-DBC51CEF79C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933" name="Group 932">
            <a:extLst>
              <a:ext uri="{FF2B5EF4-FFF2-40B4-BE49-F238E27FC236}">
                <a16:creationId xmlns:a16="http://schemas.microsoft.com/office/drawing/2014/main" id="{E94FEE6C-49DA-469B-8BB9-552B18DD515E}"/>
              </a:ext>
            </a:extLst>
          </p:cNvPr>
          <p:cNvGrpSpPr/>
          <p:nvPr/>
        </p:nvGrpSpPr>
        <p:grpSpPr>
          <a:xfrm rot="2540802">
            <a:off x="7050324" y="6524625"/>
            <a:ext cx="544580" cy="346135"/>
            <a:chOff x="1459148" y="544749"/>
            <a:chExt cx="7412477" cy="5661498"/>
          </a:xfrm>
        </p:grpSpPr>
        <p:sp>
          <p:nvSpPr>
            <p:cNvPr id="934" name="Arc 933">
              <a:extLst>
                <a:ext uri="{FF2B5EF4-FFF2-40B4-BE49-F238E27FC236}">
                  <a16:creationId xmlns:a16="http://schemas.microsoft.com/office/drawing/2014/main" id="{EF9A08F7-FFDC-4B42-B266-9C45D78CF2AE}"/>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35" name="Straight Connector 934">
              <a:extLst>
                <a:ext uri="{FF2B5EF4-FFF2-40B4-BE49-F238E27FC236}">
                  <a16:creationId xmlns:a16="http://schemas.microsoft.com/office/drawing/2014/main" id="{A8760F80-E36C-48B7-BDB0-A8869FEE923B}"/>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936" name="Arc 935">
              <a:extLst>
                <a:ext uri="{FF2B5EF4-FFF2-40B4-BE49-F238E27FC236}">
                  <a16:creationId xmlns:a16="http://schemas.microsoft.com/office/drawing/2014/main" id="{555D4E18-1016-4DE7-8488-6D6EEC6E144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37" name="Straight Connector 936">
              <a:extLst>
                <a:ext uri="{FF2B5EF4-FFF2-40B4-BE49-F238E27FC236}">
                  <a16:creationId xmlns:a16="http://schemas.microsoft.com/office/drawing/2014/main" id="{F6F24A95-F1B9-42C5-A2F4-A6F3095FC28A}"/>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83EC9DEE-1596-49C8-AC64-F1F6385F4C8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939" name="Oval 938">
              <a:extLst>
                <a:ext uri="{FF2B5EF4-FFF2-40B4-BE49-F238E27FC236}">
                  <a16:creationId xmlns:a16="http://schemas.microsoft.com/office/drawing/2014/main" id="{89AD2781-4440-4B87-BAC7-0FF087C1B88C}"/>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Arc 939">
              <a:extLst>
                <a:ext uri="{FF2B5EF4-FFF2-40B4-BE49-F238E27FC236}">
                  <a16:creationId xmlns:a16="http://schemas.microsoft.com/office/drawing/2014/main" id="{BD80D519-6698-4488-8595-D4EF91774AD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1" name="Arc 940">
              <a:extLst>
                <a:ext uri="{FF2B5EF4-FFF2-40B4-BE49-F238E27FC236}">
                  <a16:creationId xmlns:a16="http://schemas.microsoft.com/office/drawing/2014/main" id="{E5FBA6A5-DF85-4315-801E-3242B672AD6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2" name="Arc 941">
              <a:extLst>
                <a:ext uri="{FF2B5EF4-FFF2-40B4-BE49-F238E27FC236}">
                  <a16:creationId xmlns:a16="http://schemas.microsoft.com/office/drawing/2014/main" id="{EB13EA01-ECC5-412C-92C2-A2337DAFFA0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3" name="Arc 942">
              <a:extLst>
                <a:ext uri="{FF2B5EF4-FFF2-40B4-BE49-F238E27FC236}">
                  <a16:creationId xmlns:a16="http://schemas.microsoft.com/office/drawing/2014/main" id="{B74F5207-A598-4690-8038-C63DD358BA6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44" name="Straight Connector 943">
              <a:extLst>
                <a:ext uri="{FF2B5EF4-FFF2-40B4-BE49-F238E27FC236}">
                  <a16:creationId xmlns:a16="http://schemas.microsoft.com/office/drawing/2014/main" id="{2712E240-965D-49B9-947C-A7A7288401F4}"/>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A65B1743-2DDA-43CD-BA75-70758704676A}"/>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2715449D-3DEB-42E9-A2BA-C61EC13DC03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947" name="Group 946">
            <a:extLst>
              <a:ext uri="{FF2B5EF4-FFF2-40B4-BE49-F238E27FC236}">
                <a16:creationId xmlns:a16="http://schemas.microsoft.com/office/drawing/2014/main" id="{CC67316C-CA3A-449F-B6B6-F0D9549FB8D2}"/>
              </a:ext>
            </a:extLst>
          </p:cNvPr>
          <p:cNvGrpSpPr/>
          <p:nvPr/>
        </p:nvGrpSpPr>
        <p:grpSpPr>
          <a:xfrm rot="2540802">
            <a:off x="7364649" y="6524625"/>
            <a:ext cx="544580" cy="346135"/>
            <a:chOff x="1459148" y="544749"/>
            <a:chExt cx="7412477" cy="5661498"/>
          </a:xfrm>
        </p:grpSpPr>
        <p:sp>
          <p:nvSpPr>
            <p:cNvPr id="948" name="Arc 947">
              <a:extLst>
                <a:ext uri="{FF2B5EF4-FFF2-40B4-BE49-F238E27FC236}">
                  <a16:creationId xmlns:a16="http://schemas.microsoft.com/office/drawing/2014/main" id="{7C9CE0C6-24B7-4E90-A3C3-B917252D82BA}"/>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49" name="Straight Connector 948">
              <a:extLst>
                <a:ext uri="{FF2B5EF4-FFF2-40B4-BE49-F238E27FC236}">
                  <a16:creationId xmlns:a16="http://schemas.microsoft.com/office/drawing/2014/main" id="{F56DF159-C9A3-4BA5-BD02-7FDA43C144F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950" name="Arc 949">
              <a:extLst>
                <a:ext uri="{FF2B5EF4-FFF2-40B4-BE49-F238E27FC236}">
                  <a16:creationId xmlns:a16="http://schemas.microsoft.com/office/drawing/2014/main" id="{D59116E1-25AE-410B-A093-BFA3696FDB96}"/>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51" name="Straight Connector 950">
              <a:extLst>
                <a:ext uri="{FF2B5EF4-FFF2-40B4-BE49-F238E27FC236}">
                  <a16:creationId xmlns:a16="http://schemas.microsoft.com/office/drawing/2014/main" id="{8E233A9A-3929-4B97-BF45-BFF4B68C2A0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EA22A08D-B129-4655-816B-C7CB7E1349F5}"/>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953" name="Oval 952">
              <a:extLst>
                <a:ext uri="{FF2B5EF4-FFF2-40B4-BE49-F238E27FC236}">
                  <a16:creationId xmlns:a16="http://schemas.microsoft.com/office/drawing/2014/main" id="{BB608E00-798A-41DB-9796-7879E165A5F3}"/>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4" name="Arc 953">
              <a:extLst>
                <a:ext uri="{FF2B5EF4-FFF2-40B4-BE49-F238E27FC236}">
                  <a16:creationId xmlns:a16="http://schemas.microsoft.com/office/drawing/2014/main" id="{4F375995-E9B4-4F0D-88E3-DAC16B2F6F75}"/>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5" name="Arc 954">
              <a:extLst>
                <a:ext uri="{FF2B5EF4-FFF2-40B4-BE49-F238E27FC236}">
                  <a16:creationId xmlns:a16="http://schemas.microsoft.com/office/drawing/2014/main" id="{D2548010-8A0E-429F-8AC5-4C81844CDECA}"/>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6" name="Arc 955">
              <a:extLst>
                <a:ext uri="{FF2B5EF4-FFF2-40B4-BE49-F238E27FC236}">
                  <a16:creationId xmlns:a16="http://schemas.microsoft.com/office/drawing/2014/main" id="{EB225C35-409C-484B-BE5D-2F78A9547B71}"/>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7" name="Arc 956">
              <a:extLst>
                <a:ext uri="{FF2B5EF4-FFF2-40B4-BE49-F238E27FC236}">
                  <a16:creationId xmlns:a16="http://schemas.microsoft.com/office/drawing/2014/main" id="{5FC30A75-B59D-4535-9AA7-0F8BFF08AF66}"/>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58" name="Straight Connector 957">
              <a:extLst>
                <a:ext uri="{FF2B5EF4-FFF2-40B4-BE49-F238E27FC236}">
                  <a16:creationId xmlns:a16="http://schemas.microsoft.com/office/drawing/2014/main" id="{96CD434F-7305-4543-A4DF-6FD1F9DE526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a:extLst>
                <a:ext uri="{FF2B5EF4-FFF2-40B4-BE49-F238E27FC236}">
                  <a16:creationId xmlns:a16="http://schemas.microsoft.com/office/drawing/2014/main" id="{E1D30FBB-3C5C-403F-A0A3-A7170AC6C8AB}"/>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a:extLst>
                <a:ext uri="{FF2B5EF4-FFF2-40B4-BE49-F238E27FC236}">
                  <a16:creationId xmlns:a16="http://schemas.microsoft.com/office/drawing/2014/main" id="{09DD067F-EB55-4FC4-A603-A9001BF3117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961" name="Group 960">
            <a:extLst>
              <a:ext uri="{FF2B5EF4-FFF2-40B4-BE49-F238E27FC236}">
                <a16:creationId xmlns:a16="http://schemas.microsoft.com/office/drawing/2014/main" id="{13E9EB18-7473-48E8-B29B-977A9C6D6CBD}"/>
              </a:ext>
            </a:extLst>
          </p:cNvPr>
          <p:cNvGrpSpPr/>
          <p:nvPr/>
        </p:nvGrpSpPr>
        <p:grpSpPr>
          <a:xfrm rot="2540802">
            <a:off x="7678974" y="6524625"/>
            <a:ext cx="544580" cy="346135"/>
            <a:chOff x="1459148" y="544749"/>
            <a:chExt cx="7412477" cy="5661498"/>
          </a:xfrm>
        </p:grpSpPr>
        <p:sp>
          <p:nvSpPr>
            <p:cNvPr id="962" name="Arc 961">
              <a:extLst>
                <a:ext uri="{FF2B5EF4-FFF2-40B4-BE49-F238E27FC236}">
                  <a16:creationId xmlns:a16="http://schemas.microsoft.com/office/drawing/2014/main" id="{7A5F6EE7-50EA-4DA6-8E0C-1B9B4F6E162B}"/>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63" name="Straight Connector 962">
              <a:extLst>
                <a:ext uri="{FF2B5EF4-FFF2-40B4-BE49-F238E27FC236}">
                  <a16:creationId xmlns:a16="http://schemas.microsoft.com/office/drawing/2014/main" id="{5F824D64-EF45-4C43-9557-0EE0D45E2F7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964" name="Arc 963">
              <a:extLst>
                <a:ext uri="{FF2B5EF4-FFF2-40B4-BE49-F238E27FC236}">
                  <a16:creationId xmlns:a16="http://schemas.microsoft.com/office/drawing/2014/main" id="{BFC4A156-F9AB-4ACB-BF98-0C6F131EDBA6}"/>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65" name="Straight Connector 964">
              <a:extLst>
                <a:ext uri="{FF2B5EF4-FFF2-40B4-BE49-F238E27FC236}">
                  <a16:creationId xmlns:a16="http://schemas.microsoft.com/office/drawing/2014/main" id="{6382F5C2-1336-46CF-B260-EC720A51E6BE}"/>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966" name="Straight Connector 965">
              <a:extLst>
                <a:ext uri="{FF2B5EF4-FFF2-40B4-BE49-F238E27FC236}">
                  <a16:creationId xmlns:a16="http://schemas.microsoft.com/office/drawing/2014/main" id="{645999C9-56AA-4F3C-A29A-10DEE2365387}"/>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967" name="Oval 966">
              <a:extLst>
                <a:ext uri="{FF2B5EF4-FFF2-40B4-BE49-F238E27FC236}">
                  <a16:creationId xmlns:a16="http://schemas.microsoft.com/office/drawing/2014/main" id="{2F02E8AC-C4B4-4D4E-9B21-DD362604B4E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8" name="Arc 967">
              <a:extLst>
                <a:ext uri="{FF2B5EF4-FFF2-40B4-BE49-F238E27FC236}">
                  <a16:creationId xmlns:a16="http://schemas.microsoft.com/office/drawing/2014/main" id="{3B894B91-F3BA-499F-B1AF-D16046115E3F}"/>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69" name="Arc 968">
              <a:extLst>
                <a:ext uri="{FF2B5EF4-FFF2-40B4-BE49-F238E27FC236}">
                  <a16:creationId xmlns:a16="http://schemas.microsoft.com/office/drawing/2014/main" id="{D04359CA-287A-483E-AD9F-DD7197D658E8}"/>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0" name="Arc 969">
              <a:extLst>
                <a:ext uri="{FF2B5EF4-FFF2-40B4-BE49-F238E27FC236}">
                  <a16:creationId xmlns:a16="http://schemas.microsoft.com/office/drawing/2014/main" id="{0A204268-744B-42C8-BF9E-009916778AB3}"/>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71" name="Arc 970">
              <a:extLst>
                <a:ext uri="{FF2B5EF4-FFF2-40B4-BE49-F238E27FC236}">
                  <a16:creationId xmlns:a16="http://schemas.microsoft.com/office/drawing/2014/main" id="{F7FCE131-963B-4553-B936-3A40D0384BD2}"/>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72" name="Straight Connector 971">
              <a:extLst>
                <a:ext uri="{FF2B5EF4-FFF2-40B4-BE49-F238E27FC236}">
                  <a16:creationId xmlns:a16="http://schemas.microsoft.com/office/drawing/2014/main" id="{D5EEFA9E-4F10-4A11-A024-AE8352A5AC60}"/>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a:extLst>
                <a:ext uri="{FF2B5EF4-FFF2-40B4-BE49-F238E27FC236}">
                  <a16:creationId xmlns:a16="http://schemas.microsoft.com/office/drawing/2014/main" id="{50377C21-1BD6-4F21-BAFA-16DCC2A675CE}"/>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974" name="Straight Connector 973">
              <a:extLst>
                <a:ext uri="{FF2B5EF4-FFF2-40B4-BE49-F238E27FC236}">
                  <a16:creationId xmlns:a16="http://schemas.microsoft.com/office/drawing/2014/main" id="{FF075867-DF06-43D6-973F-2E9FD2D714E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975" name="Group 974">
            <a:extLst>
              <a:ext uri="{FF2B5EF4-FFF2-40B4-BE49-F238E27FC236}">
                <a16:creationId xmlns:a16="http://schemas.microsoft.com/office/drawing/2014/main" id="{CFBC8B6C-8FE2-4E84-8876-27C8CFA3C18F}"/>
              </a:ext>
            </a:extLst>
          </p:cNvPr>
          <p:cNvGrpSpPr/>
          <p:nvPr/>
        </p:nvGrpSpPr>
        <p:grpSpPr>
          <a:xfrm rot="2540802">
            <a:off x="7993299" y="6524625"/>
            <a:ext cx="544580" cy="346135"/>
            <a:chOff x="1459148" y="544749"/>
            <a:chExt cx="7412477" cy="5661498"/>
          </a:xfrm>
        </p:grpSpPr>
        <p:sp>
          <p:nvSpPr>
            <p:cNvPr id="976" name="Arc 975">
              <a:extLst>
                <a:ext uri="{FF2B5EF4-FFF2-40B4-BE49-F238E27FC236}">
                  <a16:creationId xmlns:a16="http://schemas.microsoft.com/office/drawing/2014/main" id="{E2D070C5-0CFC-4F8E-94C6-71C08DA0694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77" name="Straight Connector 976">
              <a:extLst>
                <a:ext uri="{FF2B5EF4-FFF2-40B4-BE49-F238E27FC236}">
                  <a16:creationId xmlns:a16="http://schemas.microsoft.com/office/drawing/2014/main" id="{1175F40A-6AB4-441A-A1C2-78686E513773}"/>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978" name="Arc 977">
              <a:extLst>
                <a:ext uri="{FF2B5EF4-FFF2-40B4-BE49-F238E27FC236}">
                  <a16:creationId xmlns:a16="http://schemas.microsoft.com/office/drawing/2014/main" id="{1E95534A-78D6-4F0C-A297-2D4C92524499}"/>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79" name="Straight Connector 978">
              <a:extLst>
                <a:ext uri="{FF2B5EF4-FFF2-40B4-BE49-F238E27FC236}">
                  <a16:creationId xmlns:a16="http://schemas.microsoft.com/office/drawing/2014/main" id="{635E8057-EFE5-4AF6-9E10-3BD9D5619A45}"/>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80" name="Straight Connector 979">
              <a:extLst>
                <a:ext uri="{FF2B5EF4-FFF2-40B4-BE49-F238E27FC236}">
                  <a16:creationId xmlns:a16="http://schemas.microsoft.com/office/drawing/2014/main" id="{FA41712E-42A0-491B-82D7-84CF262574FF}"/>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981" name="Oval 980">
              <a:extLst>
                <a:ext uri="{FF2B5EF4-FFF2-40B4-BE49-F238E27FC236}">
                  <a16:creationId xmlns:a16="http://schemas.microsoft.com/office/drawing/2014/main" id="{10E01C97-346A-4D30-A4CA-844FAB22868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2" name="Arc 981">
              <a:extLst>
                <a:ext uri="{FF2B5EF4-FFF2-40B4-BE49-F238E27FC236}">
                  <a16:creationId xmlns:a16="http://schemas.microsoft.com/office/drawing/2014/main" id="{92CAEAC1-DE49-4487-9E93-D0EE9CE824F7}"/>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3" name="Arc 982">
              <a:extLst>
                <a:ext uri="{FF2B5EF4-FFF2-40B4-BE49-F238E27FC236}">
                  <a16:creationId xmlns:a16="http://schemas.microsoft.com/office/drawing/2014/main" id="{D2420E33-2D3A-46D3-81F5-3867B1D24FA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4" name="Arc 983">
              <a:extLst>
                <a:ext uri="{FF2B5EF4-FFF2-40B4-BE49-F238E27FC236}">
                  <a16:creationId xmlns:a16="http://schemas.microsoft.com/office/drawing/2014/main" id="{641944A2-774C-4C62-9498-A81612E0611D}"/>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85" name="Arc 984">
              <a:extLst>
                <a:ext uri="{FF2B5EF4-FFF2-40B4-BE49-F238E27FC236}">
                  <a16:creationId xmlns:a16="http://schemas.microsoft.com/office/drawing/2014/main" id="{4395B89C-B968-4009-95AC-AC7574D5512E}"/>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986" name="Straight Connector 985">
              <a:extLst>
                <a:ext uri="{FF2B5EF4-FFF2-40B4-BE49-F238E27FC236}">
                  <a16:creationId xmlns:a16="http://schemas.microsoft.com/office/drawing/2014/main" id="{2661F70D-6564-48BF-8F67-E7E0ECE42E0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7" name="Straight Connector 986">
              <a:extLst>
                <a:ext uri="{FF2B5EF4-FFF2-40B4-BE49-F238E27FC236}">
                  <a16:creationId xmlns:a16="http://schemas.microsoft.com/office/drawing/2014/main" id="{73E11440-3FD3-4168-8EA4-7A1C30DAEE6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8" name="Straight Connector 987">
              <a:extLst>
                <a:ext uri="{FF2B5EF4-FFF2-40B4-BE49-F238E27FC236}">
                  <a16:creationId xmlns:a16="http://schemas.microsoft.com/office/drawing/2014/main" id="{DA52E769-7063-4C77-8ACE-41E059EB38D2}"/>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989" name="Group 988">
            <a:extLst>
              <a:ext uri="{FF2B5EF4-FFF2-40B4-BE49-F238E27FC236}">
                <a16:creationId xmlns:a16="http://schemas.microsoft.com/office/drawing/2014/main" id="{EE7A2161-4F82-4C6D-8309-1F8E33F7069D}"/>
              </a:ext>
            </a:extLst>
          </p:cNvPr>
          <p:cNvGrpSpPr/>
          <p:nvPr/>
        </p:nvGrpSpPr>
        <p:grpSpPr>
          <a:xfrm rot="2540802">
            <a:off x="8307624" y="6524625"/>
            <a:ext cx="544580" cy="346135"/>
            <a:chOff x="1459148" y="544749"/>
            <a:chExt cx="7412477" cy="5661498"/>
          </a:xfrm>
        </p:grpSpPr>
        <p:sp>
          <p:nvSpPr>
            <p:cNvPr id="990" name="Arc 989">
              <a:extLst>
                <a:ext uri="{FF2B5EF4-FFF2-40B4-BE49-F238E27FC236}">
                  <a16:creationId xmlns:a16="http://schemas.microsoft.com/office/drawing/2014/main" id="{590E89A7-CB40-4761-B28E-BC675E2AE070}"/>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991" name="Straight Connector 990">
              <a:extLst>
                <a:ext uri="{FF2B5EF4-FFF2-40B4-BE49-F238E27FC236}">
                  <a16:creationId xmlns:a16="http://schemas.microsoft.com/office/drawing/2014/main" id="{19E4DD94-3A8E-40BC-B4BA-F1E536FF5E2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992" name="Arc 991">
              <a:extLst>
                <a:ext uri="{FF2B5EF4-FFF2-40B4-BE49-F238E27FC236}">
                  <a16:creationId xmlns:a16="http://schemas.microsoft.com/office/drawing/2014/main" id="{939C12A3-0946-43AF-9E14-3CB8E4DDD4E1}"/>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93" name="Straight Connector 992">
              <a:extLst>
                <a:ext uri="{FF2B5EF4-FFF2-40B4-BE49-F238E27FC236}">
                  <a16:creationId xmlns:a16="http://schemas.microsoft.com/office/drawing/2014/main" id="{8C727FEC-0FC8-4D3F-8F1B-EF9F56C47F37}"/>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994" name="Straight Connector 993">
              <a:extLst>
                <a:ext uri="{FF2B5EF4-FFF2-40B4-BE49-F238E27FC236}">
                  <a16:creationId xmlns:a16="http://schemas.microsoft.com/office/drawing/2014/main" id="{27BE0880-E3AF-493B-A6A4-9A3B74267215}"/>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995" name="Oval 994">
              <a:extLst>
                <a:ext uri="{FF2B5EF4-FFF2-40B4-BE49-F238E27FC236}">
                  <a16:creationId xmlns:a16="http://schemas.microsoft.com/office/drawing/2014/main" id="{7B87DF69-147D-4AD9-82C8-209F9833974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6" name="Arc 995">
              <a:extLst>
                <a:ext uri="{FF2B5EF4-FFF2-40B4-BE49-F238E27FC236}">
                  <a16:creationId xmlns:a16="http://schemas.microsoft.com/office/drawing/2014/main" id="{CAECDBCD-4D65-4388-A5BA-25CD4EE6C50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7" name="Arc 996">
              <a:extLst>
                <a:ext uri="{FF2B5EF4-FFF2-40B4-BE49-F238E27FC236}">
                  <a16:creationId xmlns:a16="http://schemas.microsoft.com/office/drawing/2014/main" id="{1D1149BF-C8D7-4390-A0C5-078CBA88BF8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8" name="Arc 997">
              <a:extLst>
                <a:ext uri="{FF2B5EF4-FFF2-40B4-BE49-F238E27FC236}">
                  <a16:creationId xmlns:a16="http://schemas.microsoft.com/office/drawing/2014/main" id="{74E78A4C-AE34-4A81-9D08-0A213AA46F8B}"/>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99" name="Arc 998">
              <a:extLst>
                <a:ext uri="{FF2B5EF4-FFF2-40B4-BE49-F238E27FC236}">
                  <a16:creationId xmlns:a16="http://schemas.microsoft.com/office/drawing/2014/main" id="{A58D3DFB-9105-411B-85F3-3A2E6E69B36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00" name="Straight Connector 999">
              <a:extLst>
                <a:ext uri="{FF2B5EF4-FFF2-40B4-BE49-F238E27FC236}">
                  <a16:creationId xmlns:a16="http://schemas.microsoft.com/office/drawing/2014/main" id="{7962B69E-3557-48EA-8555-BF6E996C7159}"/>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01" name="Straight Connector 1000">
              <a:extLst>
                <a:ext uri="{FF2B5EF4-FFF2-40B4-BE49-F238E27FC236}">
                  <a16:creationId xmlns:a16="http://schemas.microsoft.com/office/drawing/2014/main" id="{78547591-128D-4EA6-B3CE-6114BF207FD8}"/>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02" name="Straight Connector 1001">
              <a:extLst>
                <a:ext uri="{FF2B5EF4-FFF2-40B4-BE49-F238E27FC236}">
                  <a16:creationId xmlns:a16="http://schemas.microsoft.com/office/drawing/2014/main" id="{74AB3D17-229C-42D3-9230-DD3CBD67F718}"/>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03" name="Group 1002">
            <a:extLst>
              <a:ext uri="{FF2B5EF4-FFF2-40B4-BE49-F238E27FC236}">
                <a16:creationId xmlns:a16="http://schemas.microsoft.com/office/drawing/2014/main" id="{6F0B4B5C-A034-49FB-8BC8-4C46F1BEA6EB}"/>
              </a:ext>
            </a:extLst>
          </p:cNvPr>
          <p:cNvGrpSpPr/>
          <p:nvPr/>
        </p:nvGrpSpPr>
        <p:grpSpPr>
          <a:xfrm rot="2540802">
            <a:off x="8621949" y="6524625"/>
            <a:ext cx="544580" cy="346135"/>
            <a:chOff x="1459148" y="544749"/>
            <a:chExt cx="7412477" cy="5661498"/>
          </a:xfrm>
        </p:grpSpPr>
        <p:sp>
          <p:nvSpPr>
            <p:cNvPr id="1004" name="Arc 1003">
              <a:extLst>
                <a:ext uri="{FF2B5EF4-FFF2-40B4-BE49-F238E27FC236}">
                  <a16:creationId xmlns:a16="http://schemas.microsoft.com/office/drawing/2014/main" id="{960B46AB-CB51-4C05-81E2-9D8AA2A19EB0}"/>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05" name="Straight Connector 1004">
              <a:extLst>
                <a:ext uri="{FF2B5EF4-FFF2-40B4-BE49-F238E27FC236}">
                  <a16:creationId xmlns:a16="http://schemas.microsoft.com/office/drawing/2014/main" id="{8BEEBB7C-C0AE-4EA3-86EC-EF8CC4E18FA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06" name="Arc 1005">
              <a:extLst>
                <a:ext uri="{FF2B5EF4-FFF2-40B4-BE49-F238E27FC236}">
                  <a16:creationId xmlns:a16="http://schemas.microsoft.com/office/drawing/2014/main" id="{037AA4D2-0E51-45FD-ABE8-DC7BD82CD68D}"/>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07" name="Straight Connector 1006">
              <a:extLst>
                <a:ext uri="{FF2B5EF4-FFF2-40B4-BE49-F238E27FC236}">
                  <a16:creationId xmlns:a16="http://schemas.microsoft.com/office/drawing/2014/main" id="{C4A91294-8706-49D9-8568-50AD2C81B81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08" name="Straight Connector 1007">
              <a:extLst>
                <a:ext uri="{FF2B5EF4-FFF2-40B4-BE49-F238E27FC236}">
                  <a16:creationId xmlns:a16="http://schemas.microsoft.com/office/drawing/2014/main" id="{FCAA71C1-CA10-4743-BCC1-3244F50C8CF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09" name="Oval 1008">
              <a:extLst>
                <a:ext uri="{FF2B5EF4-FFF2-40B4-BE49-F238E27FC236}">
                  <a16:creationId xmlns:a16="http://schemas.microsoft.com/office/drawing/2014/main" id="{6C6D3C90-809B-4CDD-B070-7F9A8DB66DED}"/>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0" name="Arc 1009">
              <a:extLst>
                <a:ext uri="{FF2B5EF4-FFF2-40B4-BE49-F238E27FC236}">
                  <a16:creationId xmlns:a16="http://schemas.microsoft.com/office/drawing/2014/main" id="{7C09A561-3C4E-4486-97CE-2309A092246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1" name="Arc 1010">
              <a:extLst>
                <a:ext uri="{FF2B5EF4-FFF2-40B4-BE49-F238E27FC236}">
                  <a16:creationId xmlns:a16="http://schemas.microsoft.com/office/drawing/2014/main" id="{D2910268-CF54-403D-8595-A210ECDACD38}"/>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2" name="Arc 1011">
              <a:extLst>
                <a:ext uri="{FF2B5EF4-FFF2-40B4-BE49-F238E27FC236}">
                  <a16:creationId xmlns:a16="http://schemas.microsoft.com/office/drawing/2014/main" id="{D30E0648-E19D-4A56-AF1F-4E0037A31A70}"/>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13" name="Arc 1012">
              <a:extLst>
                <a:ext uri="{FF2B5EF4-FFF2-40B4-BE49-F238E27FC236}">
                  <a16:creationId xmlns:a16="http://schemas.microsoft.com/office/drawing/2014/main" id="{253AABBA-17A3-42CB-879E-CC04851C3C6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14" name="Straight Connector 1013">
              <a:extLst>
                <a:ext uri="{FF2B5EF4-FFF2-40B4-BE49-F238E27FC236}">
                  <a16:creationId xmlns:a16="http://schemas.microsoft.com/office/drawing/2014/main" id="{50237233-F5AA-4D8D-9AA3-6F8FAA74195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a:extLst>
                <a:ext uri="{FF2B5EF4-FFF2-40B4-BE49-F238E27FC236}">
                  <a16:creationId xmlns:a16="http://schemas.microsoft.com/office/drawing/2014/main" id="{FAEEF37B-0538-41FD-892F-34E22E87AE66}"/>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16" name="Straight Connector 1015">
              <a:extLst>
                <a:ext uri="{FF2B5EF4-FFF2-40B4-BE49-F238E27FC236}">
                  <a16:creationId xmlns:a16="http://schemas.microsoft.com/office/drawing/2014/main" id="{10E7D7AD-3072-4E96-BB56-0F6E68D57AC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17" name="Group 1016">
            <a:extLst>
              <a:ext uri="{FF2B5EF4-FFF2-40B4-BE49-F238E27FC236}">
                <a16:creationId xmlns:a16="http://schemas.microsoft.com/office/drawing/2014/main" id="{C2AF990D-A737-4530-BE78-5BAB9671B6EB}"/>
              </a:ext>
            </a:extLst>
          </p:cNvPr>
          <p:cNvGrpSpPr/>
          <p:nvPr/>
        </p:nvGrpSpPr>
        <p:grpSpPr>
          <a:xfrm rot="2540802">
            <a:off x="8936274" y="6524625"/>
            <a:ext cx="544580" cy="346135"/>
            <a:chOff x="1459148" y="544749"/>
            <a:chExt cx="7412477" cy="5661498"/>
          </a:xfrm>
        </p:grpSpPr>
        <p:sp>
          <p:nvSpPr>
            <p:cNvPr id="1018" name="Arc 1017">
              <a:extLst>
                <a:ext uri="{FF2B5EF4-FFF2-40B4-BE49-F238E27FC236}">
                  <a16:creationId xmlns:a16="http://schemas.microsoft.com/office/drawing/2014/main" id="{66A68542-0FF8-411E-833C-F4A652868DE2}"/>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19" name="Straight Connector 1018">
              <a:extLst>
                <a:ext uri="{FF2B5EF4-FFF2-40B4-BE49-F238E27FC236}">
                  <a16:creationId xmlns:a16="http://schemas.microsoft.com/office/drawing/2014/main" id="{F02015A0-1743-49DD-9857-5DBC3604B90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20" name="Arc 1019">
              <a:extLst>
                <a:ext uri="{FF2B5EF4-FFF2-40B4-BE49-F238E27FC236}">
                  <a16:creationId xmlns:a16="http://schemas.microsoft.com/office/drawing/2014/main" id="{F94633CA-CAF1-4B9C-9A58-FE0DB04D615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21" name="Straight Connector 1020">
              <a:extLst>
                <a:ext uri="{FF2B5EF4-FFF2-40B4-BE49-F238E27FC236}">
                  <a16:creationId xmlns:a16="http://schemas.microsoft.com/office/drawing/2014/main" id="{8CACCCFA-7FD2-43C7-9F4F-16DB2A3F46EA}"/>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22" name="Straight Connector 1021">
              <a:extLst>
                <a:ext uri="{FF2B5EF4-FFF2-40B4-BE49-F238E27FC236}">
                  <a16:creationId xmlns:a16="http://schemas.microsoft.com/office/drawing/2014/main" id="{473370E7-D3B8-4661-BE41-F0C904D6882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23" name="Oval 1022">
              <a:extLst>
                <a:ext uri="{FF2B5EF4-FFF2-40B4-BE49-F238E27FC236}">
                  <a16:creationId xmlns:a16="http://schemas.microsoft.com/office/drawing/2014/main" id="{B5153DB6-8E0C-4DF6-9012-AA80B543909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4" name="Arc 1023">
              <a:extLst>
                <a:ext uri="{FF2B5EF4-FFF2-40B4-BE49-F238E27FC236}">
                  <a16:creationId xmlns:a16="http://schemas.microsoft.com/office/drawing/2014/main" id="{91E7887C-5D27-4E13-8434-BE000F0960D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5" name="Arc 1024">
              <a:extLst>
                <a:ext uri="{FF2B5EF4-FFF2-40B4-BE49-F238E27FC236}">
                  <a16:creationId xmlns:a16="http://schemas.microsoft.com/office/drawing/2014/main" id="{13E723B8-3522-4937-8F9B-8D589BCC7228}"/>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6" name="Arc 1025">
              <a:extLst>
                <a:ext uri="{FF2B5EF4-FFF2-40B4-BE49-F238E27FC236}">
                  <a16:creationId xmlns:a16="http://schemas.microsoft.com/office/drawing/2014/main" id="{58333910-C4BF-4FC7-84DB-058AC34AA26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27" name="Arc 1026">
              <a:extLst>
                <a:ext uri="{FF2B5EF4-FFF2-40B4-BE49-F238E27FC236}">
                  <a16:creationId xmlns:a16="http://schemas.microsoft.com/office/drawing/2014/main" id="{ACDB5EED-CC80-4CFA-AEF6-5D8FF8C8F52E}"/>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28" name="Straight Connector 1027">
              <a:extLst>
                <a:ext uri="{FF2B5EF4-FFF2-40B4-BE49-F238E27FC236}">
                  <a16:creationId xmlns:a16="http://schemas.microsoft.com/office/drawing/2014/main" id="{8793643F-2318-469D-A048-28B332DE351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29" name="Straight Connector 1028">
              <a:extLst>
                <a:ext uri="{FF2B5EF4-FFF2-40B4-BE49-F238E27FC236}">
                  <a16:creationId xmlns:a16="http://schemas.microsoft.com/office/drawing/2014/main" id="{B143F424-2518-493C-8C0C-B308D7EDB50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a:extLst>
                <a:ext uri="{FF2B5EF4-FFF2-40B4-BE49-F238E27FC236}">
                  <a16:creationId xmlns:a16="http://schemas.microsoft.com/office/drawing/2014/main" id="{E3FF0458-61BD-4975-A219-030403C62C55}"/>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031" name="Group 1030">
            <a:extLst>
              <a:ext uri="{FF2B5EF4-FFF2-40B4-BE49-F238E27FC236}">
                <a16:creationId xmlns:a16="http://schemas.microsoft.com/office/drawing/2014/main" id="{1E03E78F-DA5A-451C-B015-4135582CCCE3}"/>
              </a:ext>
            </a:extLst>
          </p:cNvPr>
          <p:cNvGrpSpPr/>
          <p:nvPr/>
        </p:nvGrpSpPr>
        <p:grpSpPr>
          <a:xfrm rot="2540802">
            <a:off x="9250599" y="6524625"/>
            <a:ext cx="544580" cy="346135"/>
            <a:chOff x="1459148" y="544749"/>
            <a:chExt cx="7412477" cy="5661498"/>
          </a:xfrm>
        </p:grpSpPr>
        <p:sp>
          <p:nvSpPr>
            <p:cNvPr id="1032" name="Arc 1031">
              <a:extLst>
                <a:ext uri="{FF2B5EF4-FFF2-40B4-BE49-F238E27FC236}">
                  <a16:creationId xmlns:a16="http://schemas.microsoft.com/office/drawing/2014/main" id="{3FE6A580-BE59-428D-A493-0D78E98E14D1}"/>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33" name="Straight Connector 1032">
              <a:extLst>
                <a:ext uri="{FF2B5EF4-FFF2-40B4-BE49-F238E27FC236}">
                  <a16:creationId xmlns:a16="http://schemas.microsoft.com/office/drawing/2014/main" id="{0B6F3D5E-75CD-447B-8AB8-5D33627C433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034" name="Arc 1033">
              <a:extLst>
                <a:ext uri="{FF2B5EF4-FFF2-40B4-BE49-F238E27FC236}">
                  <a16:creationId xmlns:a16="http://schemas.microsoft.com/office/drawing/2014/main" id="{ABC0F759-445F-4DB6-9C0C-A73E96AEB4F1}"/>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35" name="Straight Connector 1034">
              <a:extLst>
                <a:ext uri="{FF2B5EF4-FFF2-40B4-BE49-F238E27FC236}">
                  <a16:creationId xmlns:a16="http://schemas.microsoft.com/office/drawing/2014/main" id="{BB3BC839-9FE4-4676-927C-E439B7A94FEB}"/>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036" name="Straight Connector 1035">
              <a:extLst>
                <a:ext uri="{FF2B5EF4-FFF2-40B4-BE49-F238E27FC236}">
                  <a16:creationId xmlns:a16="http://schemas.microsoft.com/office/drawing/2014/main" id="{14503AE7-6293-410D-A3DE-4B6913512C82}"/>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037" name="Oval 1036">
              <a:extLst>
                <a:ext uri="{FF2B5EF4-FFF2-40B4-BE49-F238E27FC236}">
                  <a16:creationId xmlns:a16="http://schemas.microsoft.com/office/drawing/2014/main" id="{08646D75-69E4-4364-A2FC-7E2E06532590}"/>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Arc 1037">
              <a:extLst>
                <a:ext uri="{FF2B5EF4-FFF2-40B4-BE49-F238E27FC236}">
                  <a16:creationId xmlns:a16="http://schemas.microsoft.com/office/drawing/2014/main" id="{4CB7CF48-A9D7-4814-A8CD-302BF59039F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39" name="Arc 1038">
              <a:extLst>
                <a:ext uri="{FF2B5EF4-FFF2-40B4-BE49-F238E27FC236}">
                  <a16:creationId xmlns:a16="http://schemas.microsoft.com/office/drawing/2014/main" id="{49E64C0C-AB80-460C-8C62-CE72388F594D}"/>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0" name="Arc 1039">
              <a:extLst>
                <a:ext uri="{FF2B5EF4-FFF2-40B4-BE49-F238E27FC236}">
                  <a16:creationId xmlns:a16="http://schemas.microsoft.com/office/drawing/2014/main" id="{5F52E7CF-4A8D-4201-8CF7-C561D7D9A19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1" name="Arc 1040">
              <a:extLst>
                <a:ext uri="{FF2B5EF4-FFF2-40B4-BE49-F238E27FC236}">
                  <a16:creationId xmlns:a16="http://schemas.microsoft.com/office/drawing/2014/main" id="{93F6EC6A-F542-4D75-9583-47CABD60CCCA}"/>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42" name="Straight Connector 1041">
              <a:extLst>
                <a:ext uri="{FF2B5EF4-FFF2-40B4-BE49-F238E27FC236}">
                  <a16:creationId xmlns:a16="http://schemas.microsoft.com/office/drawing/2014/main" id="{5FE7D0C8-0E87-45BB-B9A8-83AD3755C1C8}"/>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3" name="Straight Connector 1042">
              <a:extLst>
                <a:ext uri="{FF2B5EF4-FFF2-40B4-BE49-F238E27FC236}">
                  <a16:creationId xmlns:a16="http://schemas.microsoft.com/office/drawing/2014/main" id="{3ACE1F7A-64F2-4487-8885-78532D8FE45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044" name="Straight Connector 1043">
              <a:extLst>
                <a:ext uri="{FF2B5EF4-FFF2-40B4-BE49-F238E27FC236}">
                  <a16:creationId xmlns:a16="http://schemas.microsoft.com/office/drawing/2014/main" id="{0FE2F583-22C8-4AA4-8C1B-B4F6A169D442}"/>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045" name="Group 1044">
            <a:extLst>
              <a:ext uri="{FF2B5EF4-FFF2-40B4-BE49-F238E27FC236}">
                <a16:creationId xmlns:a16="http://schemas.microsoft.com/office/drawing/2014/main" id="{869346D0-4487-4B46-8A6B-109B0E286B36}"/>
              </a:ext>
            </a:extLst>
          </p:cNvPr>
          <p:cNvGrpSpPr/>
          <p:nvPr/>
        </p:nvGrpSpPr>
        <p:grpSpPr>
          <a:xfrm rot="2540802">
            <a:off x="9564924" y="6524625"/>
            <a:ext cx="544580" cy="346135"/>
            <a:chOff x="1459148" y="544749"/>
            <a:chExt cx="7412477" cy="5661498"/>
          </a:xfrm>
        </p:grpSpPr>
        <p:sp>
          <p:nvSpPr>
            <p:cNvPr id="1046" name="Arc 1045">
              <a:extLst>
                <a:ext uri="{FF2B5EF4-FFF2-40B4-BE49-F238E27FC236}">
                  <a16:creationId xmlns:a16="http://schemas.microsoft.com/office/drawing/2014/main" id="{0D5C94C7-A838-4D11-B12A-E964E7E40665}"/>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47" name="Straight Connector 1046">
              <a:extLst>
                <a:ext uri="{FF2B5EF4-FFF2-40B4-BE49-F238E27FC236}">
                  <a16:creationId xmlns:a16="http://schemas.microsoft.com/office/drawing/2014/main" id="{247FB35E-C638-4025-AE4D-47DF5E82BF5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048" name="Arc 1047">
              <a:extLst>
                <a:ext uri="{FF2B5EF4-FFF2-40B4-BE49-F238E27FC236}">
                  <a16:creationId xmlns:a16="http://schemas.microsoft.com/office/drawing/2014/main" id="{8AA2CB1B-6289-45D2-B9CB-76587C980AF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49" name="Straight Connector 1048">
              <a:extLst>
                <a:ext uri="{FF2B5EF4-FFF2-40B4-BE49-F238E27FC236}">
                  <a16:creationId xmlns:a16="http://schemas.microsoft.com/office/drawing/2014/main" id="{E532E6A4-577D-4A1D-8280-F09B6C39613A}"/>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050" name="Straight Connector 1049">
              <a:extLst>
                <a:ext uri="{FF2B5EF4-FFF2-40B4-BE49-F238E27FC236}">
                  <a16:creationId xmlns:a16="http://schemas.microsoft.com/office/drawing/2014/main" id="{C405C616-0B99-4E84-9B02-D6FFA9FFC64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051" name="Oval 1050">
              <a:extLst>
                <a:ext uri="{FF2B5EF4-FFF2-40B4-BE49-F238E27FC236}">
                  <a16:creationId xmlns:a16="http://schemas.microsoft.com/office/drawing/2014/main" id="{67731A94-60E7-4F86-B82C-13B845EFECEE}"/>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2" name="Arc 1051">
              <a:extLst>
                <a:ext uri="{FF2B5EF4-FFF2-40B4-BE49-F238E27FC236}">
                  <a16:creationId xmlns:a16="http://schemas.microsoft.com/office/drawing/2014/main" id="{EF9408F5-1CD8-4509-97B7-8A3104F7194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3" name="Arc 1052">
              <a:extLst>
                <a:ext uri="{FF2B5EF4-FFF2-40B4-BE49-F238E27FC236}">
                  <a16:creationId xmlns:a16="http://schemas.microsoft.com/office/drawing/2014/main" id="{04795547-7B20-4A34-851D-4734D747F3B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4" name="Arc 1053">
              <a:extLst>
                <a:ext uri="{FF2B5EF4-FFF2-40B4-BE49-F238E27FC236}">
                  <a16:creationId xmlns:a16="http://schemas.microsoft.com/office/drawing/2014/main" id="{350A4EA9-7724-4AD0-8943-694CAF86B387}"/>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55" name="Arc 1054">
              <a:extLst>
                <a:ext uri="{FF2B5EF4-FFF2-40B4-BE49-F238E27FC236}">
                  <a16:creationId xmlns:a16="http://schemas.microsoft.com/office/drawing/2014/main" id="{5A4EE108-DDB8-485A-A066-DE275F176618}"/>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56" name="Straight Connector 1055">
              <a:extLst>
                <a:ext uri="{FF2B5EF4-FFF2-40B4-BE49-F238E27FC236}">
                  <a16:creationId xmlns:a16="http://schemas.microsoft.com/office/drawing/2014/main" id="{B65ED7E7-5EB2-4313-AE28-2C3653896C7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7" name="Straight Connector 1056">
              <a:extLst>
                <a:ext uri="{FF2B5EF4-FFF2-40B4-BE49-F238E27FC236}">
                  <a16:creationId xmlns:a16="http://schemas.microsoft.com/office/drawing/2014/main" id="{C4FCBA68-BEBD-4223-AE12-463E965F9C85}"/>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58" name="Straight Connector 1057">
              <a:extLst>
                <a:ext uri="{FF2B5EF4-FFF2-40B4-BE49-F238E27FC236}">
                  <a16:creationId xmlns:a16="http://schemas.microsoft.com/office/drawing/2014/main" id="{428C103E-CBE7-442E-8399-BA4FAB8B4436}"/>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59" name="Group 1058">
            <a:extLst>
              <a:ext uri="{FF2B5EF4-FFF2-40B4-BE49-F238E27FC236}">
                <a16:creationId xmlns:a16="http://schemas.microsoft.com/office/drawing/2014/main" id="{812FEBFD-5EFD-45F6-B714-CB45CC70C570}"/>
              </a:ext>
            </a:extLst>
          </p:cNvPr>
          <p:cNvGrpSpPr/>
          <p:nvPr/>
        </p:nvGrpSpPr>
        <p:grpSpPr>
          <a:xfrm rot="2540802">
            <a:off x="9879249" y="6524625"/>
            <a:ext cx="544580" cy="346135"/>
            <a:chOff x="1459148" y="544749"/>
            <a:chExt cx="7412477" cy="5661498"/>
          </a:xfrm>
        </p:grpSpPr>
        <p:sp>
          <p:nvSpPr>
            <p:cNvPr id="1060" name="Arc 1059">
              <a:extLst>
                <a:ext uri="{FF2B5EF4-FFF2-40B4-BE49-F238E27FC236}">
                  <a16:creationId xmlns:a16="http://schemas.microsoft.com/office/drawing/2014/main" id="{7BD6223D-1EE7-48D6-AA5A-0D905FF1412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61" name="Straight Connector 1060">
              <a:extLst>
                <a:ext uri="{FF2B5EF4-FFF2-40B4-BE49-F238E27FC236}">
                  <a16:creationId xmlns:a16="http://schemas.microsoft.com/office/drawing/2014/main" id="{BEACE0C6-4D9B-4222-96D1-358F391DC1D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062" name="Arc 1061">
              <a:extLst>
                <a:ext uri="{FF2B5EF4-FFF2-40B4-BE49-F238E27FC236}">
                  <a16:creationId xmlns:a16="http://schemas.microsoft.com/office/drawing/2014/main" id="{31453CF7-5A69-4EB8-85EF-DF3F71195263}"/>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63" name="Straight Connector 1062">
              <a:extLst>
                <a:ext uri="{FF2B5EF4-FFF2-40B4-BE49-F238E27FC236}">
                  <a16:creationId xmlns:a16="http://schemas.microsoft.com/office/drawing/2014/main" id="{F6AF6D30-692F-45DD-AEF5-A8AC78E3F943}"/>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064" name="Straight Connector 1063">
              <a:extLst>
                <a:ext uri="{FF2B5EF4-FFF2-40B4-BE49-F238E27FC236}">
                  <a16:creationId xmlns:a16="http://schemas.microsoft.com/office/drawing/2014/main" id="{F7A1B116-5CE7-428F-A293-A0B8C178FC88}"/>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065" name="Oval 1064">
              <a:extLst>
                <a:ext uri="{FF2B5EF4-FFF2-40B4-BE49-F238E27FC236}">
                  <a16:creationId xmlns:a16="http://schemas.microsoft.com/office/drawing/2014/main" id="{B3CF6F13-17F7-4F09-95C5-20C8A094030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6" name="Arc 1065">
              <a:extLst>
                <a:ext uri="{FF2B5EF4-FFF2-40B4-BE49-F238E27FC236}">
                  <a16:creationId xmlns:a16="http://schemas.microsoft.com/office/drawing/2014/main" id="{66351955-E9D7-4CD9-B5A4-4A1A743990CD}"/>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7" name="Arc 1066">
              <a:extLst>
                <a:ext uri="{FF2B5EF4-FFF2-40B4-BE49-F238E27FC236}">
                  <a16:creationId xmlns:a16="http://schemas.microsoft.com/office/drawing/2014/main" id="{F32F86FB-E8B6-4F3B-8990-CF728384A9C9}"/>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8" name="Arc 1067">
              <a:extLst>
                <a:ext uri="{FF2B5EF4-FFF2-40B4-BE49-F238E27FC236}">
                  <a16:creationId xmlns:a16="http://schemas.microsoft.com/office/drawing/2014/main" id="{6D6F72D1-6420-4483-AF93-57B03DEF6D4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9" name="Arc 1068">
              <a:extLst>
                <a:ext uri="{FF2B5EF4-FFF2-40B4-BE49-F238E27FC236}">
                  <a16:creationId xmlns:a16="http://schemas.microsoft.com/office/drawing/2014/main" id="{FF2D0536-9335-4AC8-8D77-7DD3A3D2841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70" name="Straight Connector 1069">
              <a:extLst>
                <a:ext uri="{FF2B5EF4-FFF2-40B4-BE49-F238E27FC236}">
                  <a16:creationId xmlns:a16="http://schemas.microsoft.com/office/drawing/2014/main" id="{6305D309-95E7-47C2-89F9-51C77D8294B3}"/>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a:extLst>
                <a:ext uri="{FF2B5EF4-FFF2-40B4-BE49-F238E27FC236}">
                  <a16:creationId xmlns:a16="http://schemas.microsoft.com/office/drawing/2014/main" id="{A626E7AF-36AF-4EA3-8CFC-C31FE98A7D0A}"/>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a:extLst>
                <a:ext uri="{FF2B5EF4-FFF2-40B4-BE49-F238E27FC236}">
                  <a16:creationId xmlns:a16="http://schemas.microsoft.com/office/drawing/2014/main" id="{BFD84345-DCE5-48DA-946D-AA1C22E28989}"/>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073" name="Group 1072">
            <a:extLst>
              <a:ext uri="{FF2B5EF4-FFF2-40B4-BE49-F238E27FC236}">
                <a16:creationId xmlns:a16="http://schemas.microsoft.com/office/drawing/2014/main" id="{19C2D4E1-341E-45AA-A30B-4D878F185839}"/>
              </a:ext>
            </a:extLst>
          </p:cNvPr>
          <p:cNvGrpSpPr/>
          <p:nvPr/>
        </p:nvGrpSpPr>
        <p:grpSpPr>
          <a:xfrm rot="2540802">
            <a:off x="10193574" y="6524625"/>
            <a:ext cx="544580" cy="346135"/>
            <a:chOff x="1459148" y="544749"/>
            <a:chExt cx="7412477" cy="5661498"/>
          </a:xfrm>
        </p:grpSpPr>
        <p:sp>
          <p:nvSpPr>
            <p:cNvPr id="1074" name="Arc 1073">
              <a:extLst>
                <a:ext uri="{FF2B5EF4-FFF2-40B4-BE49-F238E27FC236}">
                  <a16:creationId xmlns:a16="http://schemas.microsoft.com/office/drawing/2014/main" id="{87BDC063-BBD1-4D60-A0F0-C7D6AE41CA77}"/>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75" name="Straight Connector 1074">
              <a:extLst>
                <a:ext uri="{FF2B5EF4-FFF2-40B4-BE49-F238E27FC236}">
                  <a16:creationId xmlns:a16="http://schemas.microsoft.com/office/drawing/2014/main" id="{C3270CEA-E04F-4A57-B888-6606A05E32E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076" name="Arc 1075">
              <a:extLst>
                <a:ext uri="{FF2B5EF4-FFF2-40B4-BE49-F238E27FC236}">
                  <a16:creationId xmlns:a16="http://schemas.microsoft.com/office/drawing/2014/main" id="{61B8DB86-C847-450C-B532-71896B66D790}"/>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77" name="Straight Connector 1076">
              <a:extLst>
                <a:ext uri="{FF2B5EF4-FFF2-40B4-BE49-F238E27FC236}">
                  <a16:creationId xmlns:a16="http://schemas.microsoft.com/office/drawing/2014/main" id="{71627065-A8E1-4318-9A80-ED890C9F605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078" name="Straight Connector 1077">
              <a:extLst>
                <a:ext uri="{FF2B5EF4-FFF2-40B4-BE49-F238E27FC236}">
                  <a16:creationId xmlns:a16="http://schemas.microsoft.com/office/drawing/2014/main" id="{50D2EE23-8F31-4AFA-AE1C-AAF2869A4E0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079" name="Oval 1078">
              <a:extLst>
                <a:ext uri="{FF2B5EF4-FFF2-40B4-BE49-F238E27FC236}">
                  <a16:creationId xmlns:a16="http://schemas.microsoft.com/office/drawing/2014/main" id="{2B9399E7-C1FE-4E99-952B-6D1C190358E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0" name="Arc 1079">
              <a:extLst>
                <a:ext uri="{FF2B5EF4-FFF2-40B4-BE49-F238E27FC236}">
                  <a16:creationId xmlns:a16="http://schemas.microsoft.com/office/drawing/2014/main" id="{2D8D70E8-0604-4975-A1FC-46D696D4905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1" name="Arc 1080">
              <a:extLst>
                <a:ext uri="{FF2B5EF4-FFF2-40B4-BE49-F238E27FC236}">
                  <a16:creationId xmlns:a16="http://schemas.microsoft.com/office/drawing/2014/main" id="{8CDDFD1D-0F10-40AD-B20B-AEF91A974BBC}"/>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2" name="Arc 1081">
              <a:extLst>
                <a:ext uri="{FF2B5EF4-FFF2-40B4-BE49-F238E27FC236}">
                  <a16:creationId xmlns:a16="http://schemas.microsoft.com/office/drawing/2014/main" id="{2578DE58-56E1-4A53-9B07-E994840AB21D}"/>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83" name="Arc 1082">
              <a:extLst>
                <a:ext uri="{FF2B5EF4-FFF2-40B4-BE49-F238E27FC236}">
                  <a16:creationId xmlns:a16="http://schemas.microsoft.com/office/drawing/2014/main" id="{D5F17E66-C954-480A-845B-D3537A1A5534}"/>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84" name="Straight Connector 1083">
              <a:extLst>
                <a:ext uri="{FF2B5EF4-FFF2-40B4-BE49-F238E27FC236}">
                  <a16:creationId xmlns:a16="http://schemas.microsoft.com/office/drawing/2014/main" id="{BF6AE5B5-3FC9-4475-A2F4-DD3700C5524F}"/>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a:extLst>
                <a:ext uri="{FF2B5EF4-FFF2-40B4-BE49-F238E27FC236}">
                  <a16:creationId xmlns:a16="http://schemas.microsoft.com/office/drawing/2014/main" id="{08178546-BB25-4A95-A4C6-83C763C108E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86" name="Straight Connector 1085">
              <a:extLst>
                <a:ext uri="{FF2B5EF4-FFF2-40B4-BE49-F238E27FC236}">
                  <a16:creationId xmlns:a16="http://schemas.microsoft.com/office/drawing/2014/main" id="{3E39D15C-BAB1-44AB-B985-02197B8980C7}"/>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087" name="Group 1086">
            <a:extLst>
              <a:ext uri="{FF2B5EF4-FFF2-40B4-BE49-F238E27FC236}">
                <a16:creationId xmlns:a16="http://schemas.microsoft.com/office/drawing/2014/main" id="{5AF03AAF-E35A-4686-A9B1-03991E209720}"/>
              </a:ext>
            </a:extLst>
          </p:cNvPr>
          <p:cNvGrpSpPr/>
          <p:nvPr/>
        </p:nvGrpSpPr>
        <p:grpSpPr>
          <a:xfrm rot="2540802">
            <a:off x="10507899" y="6524625"/>
            <a:ext cx="544580" cy="346135"/>
            <a:chOff x="1459148" y="544749"/>
            <a:chExt cx="7412477" cy="5661498"/>
          </a:xfrm>
        </p:grpSpPr>
        <p:sp>
          <p:nvSpPr>
            <p:cNvPr id="1088" name="Arc 1087">
              <a:extLst>
                <a:ext uri="{FF2B5EF4-FFF2-40B4-BE49-F238E27FC236}">
                  <a16:creationId xmlns:a16="http://schemas.microsoft.com/office/drawing/2014/main" id="{D8B664D7-4064-482B-AD14-3C9846A8766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89" name="Straight Connector 1088">
              <a:extLst>
                <a:ext uri="{FF2B5EF4-FFF2-40B4-BE49-F238E27FC236}">
                  <a16:creationId xmlns:a16="http://schemas.microsoft.com/office/drawing/2014/main" id="{50420806-4AFB-4BB6-86E6-885891AB88ED}"/>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090" name="Arc 1089">
              <a:extLst>
                <a:ext uri="{FF2B5EF4-FFF2-40B4-BE49-F238E27FC236}">
                  <a16:creationId xmlns:a16="http://schemas.microsoft.com/office/drawing/2014/main" id="{8375BE5F-AE72-4751-9E8E-36D05A5B943B}"/>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091" name="Straight Connector 1090">
              <a:extLst>
                <a:ext uri="{FF2B5EF4-FFF2-40B4-BE49-F238E27FC236}">
                  <a16:creationId xmlns:a16="http://schemas.microsoft.com/office/drawing/2014/main" id="{ED8BC9FD-1049-4E9F-89EA-0C6A5E6E8B0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092" name="Straight Connector 1091">
              <a:extLst>
                <a:ext uri="{FF2B5EF4-FFF2-40B4-BE49-F238E27FC236}">
                  <a16:creationId xmlns:a16="http://schemas.microsoft.com/office/drawing/2014/main" id="{2C6D1623-C16A-47B4-BDD5-23D243F13E4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093" name="Oval 1092">
              <a:extLst>
                <a:ext uri="{FF2B5EF4-FFF2-40B4-BE49-F238E27FC236}">
                  <a16:creationId xmlns:a16="http://schemas.microsoft.com/office/drawing/2014/main" id="{5D430F22-5741-49E2-9E5F-2B8D3A53F39E}"/>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4" name="Arc 1093">
              <a:extLst>
                <a:ext uri="{FF2B5EF4-FFF2-40B4-BE49-F238E27FC236}">
                  <a16:creationId xmlns:a16="http://schemas.microsoft.com/office/drawing/2014/main" id="{A3E81F7B-99A9-4DBC-955B-F69E50FF1320}"/>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5" name="Arc 1094">
              <a:extLst>
                <a:ext uri="{FF2B5EF4-FFF2-40B4-BE49-F238E27FC236}">
                  <a16:creationId xmlns:a16="http://schemas.microsoft.com/office/drawing/2014/main" id="{0F49D869-EED4-42EB-9D14-BE7688EA70E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6" name="Arc 1095">
              <a:extLst>
                <a:ext uri="{FF2B5EF4-FFF2-40B4-BE49-F238E27FC236}">
                  <a16:creationId xmlns:a16="http://schemas.microsoft.com/office/drawing/2014/main" id="{61291924-D41A-416D-A38F-0AB20B7ECD45}"/>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97" name="Arc 1096">
              <a:extLst>
                <a:ext uri="{FF2B5EF4-FFF2-40B4-BE49-F238E27FC236}">
                  <a16:creationId xmlns:a16="http://schemas.microsoft.com/office/drawing/2014/main" id="{DCC5F410-A4E7-406A-85E2-CEC7414A0581}"/>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098" name="Straight Connector 1097">
              <a:extLst>
                <a:ext uri="{FF2B5EF4-FFF2-40B4-BE49-F238E27FC236}">
                  <a16:creationId xmlns:a16="http://schemas.microsoft.com/office/drawing/2014/main" id="{FD886E3F-1434-4CD7-8468-1E1EB6E40DD6}"/>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a:extLst>
                <a:ext uri="{FF2B5EF4-FFF2-40B4-BE49-F238E27FC236}">
                  <a16:creationId xmlns:a16="http://schemas.microsoft.com/office/drawing/2014/main" id="{45F7D3CF-0869-4491-927D-D390576535FD}"/>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a:extLst>
                <a:ext uri="{FF2B5EF4-FFF2-40B4-BE49-F238E27FC236}">
                  <a16:creationId xmlns:a16="http://schemas.microsoft.com/office/drawing/2014/main" id="{56777116-52DA-4C6E-B21D-22D2406D62D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01" name="Group 1100">
            <a:extLst>
              <a:ext uri="{FF2B5EF4-FFF2-40B4-BE49-F238E27FC236}">
                <a16:creationId xmlns:a16="http://schemas.microsoft.com/office/drawing/2014/main" id="{6AF486EC-2328-45B6-9BE3-BB57F26BCB05}"/>
              </a:ext>
            </a:extLst>
          </p:cNvPr>
          <p:cNvGrpSpPr/>
          <p:nvPr/>
        </p:nvGrpSpPr>
        <p:grpSpPr>
          <a:xfrm rot="2540802">
            <a:off x="10822224" y="6524625"/>
            <a:ext cx="544580" cy="346135"/>
            <a:chOff x="1459148" y="544749"/>
            <a:chExt cx="7412477" cy="5661498"/>
          </a:xfrm>
        </p:grpSpPr>
        <p:sp>
          <p:nvSpPr>
            <p:cNvPr id="1102" name="Arc 1101">
              <a:extLst>
                <a:ext uri="{FF2B5EF4-FFF2-40B4-BE49-F238E27FC236}">
                  <a16:creationId xmlns:a16="http://schemas.microsoft.com/office/drawing/2014/main" id="{2BC862BE-FE45-4C7C-AA73-7D0CBA27C3A9}"/>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03" name="Straight Connector 1102">
              <a:extLst>
                <a:ext uri="{FF2B5EF4-FFF2-40B4-BE49-F238E27FC236}">
                  <a16:creationId xmlns:a16="http://schemas.microsoft.com/office/drawing/2014/main" id="{C42020BF-5228-49F6-A14C-7311FE030731}"/>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04" name="Arc 1103">
              <a:extLst>
                <a:ext uri="{FF2B5EF4-FFF2-40B4-BE49-F238E27FC236}">
                  <a16:creationId xmlns:a16="http://schemas.microsoft.com/office/drawing/2014/main" id="{185F18D6-3BDC-4C39-A08F-04B348C2141B}"/>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05" name="Straight Connector 1104">
              <a:extLst>
                <a:ext uri="{FF2B5EF4-FFF2-40B4-BE49-F238E27FC236}">
                  <a16:creationId xmlns:a16="http://schemas.microsoft.com/office/drawing/2014/main" id="{C3F95950-287C-4FDE-B6E6-9D7EF5AAEEF7}"/>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06" name="Straight Connector 1105">
              <a:extLst>
                <a:ext uri="{FF2B5EF4-FFF2-40B4-BE49-F238E27FC236}">
                  <a16:creationId xmlns:a16="http://schemas.microsoft.com/office/drawing/2014/main" id="{71A966C9-72CC-409C-B18E-972DC421CA5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07" name="Oval 1106">
              <a:extLst>
                <a:ext uri="{FF2B5EF4-FFF2-40B4-BE49-F238E27FC236}">
                  <a16:creationId xmlns:a16="http://schemas.microsoft.com/office/drawing/2014/main" id="{4040F587-B9F2-4403-B9FE-1ABDBA3CB46E}"/>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8" name="Arc 1107">
              <a:extLst>
                <a:ext uri="{FF2B5EF4-FFF2-40B4-BE49-F238E27FC236}">
                  <a16:creationId xmlns:a16="http://schemas.microsoft.com/office/drawing/2014/main" id="{5A4A3C40-7C68-4364-891F-CC15E74DA5C2}"/>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09" name="Arc 1108">
              <a:extLst>
                <a:ext uri="{FF2B5EF4-FFF2-40B4-BE49-F238E27FC236}">
                  <a16:creationId xmlns:a16="http://schemas.microsoft.com/office/drawing/2014/main" id="{6EF8214E-E2BB-4F36-B032-99AA340F6886}"/>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0" name="Arc 1109">
              <a:extLst>
                <a:ext uri="{FF2B5EF4-FFF2-40B4-BE49-F238E27FC236}">
                  <a16:creationId xmlns:a16="http://schemas.microsoft.com/office/drawing/2014/main" id="{A9A02161-465C-4C85-99AD-131AAE1FAC4A}"/>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11" name="Arc 1110">
              <a:extLst>
                <a:ext uri="{FF2B5EF4-FFF2-40B4-BE49-F238E27FC236}">
                  <a16:creationId xmlns:a16="http://schemas.microsoft.com/office/drawing/2014/main" id="{C9812183-0945-4D89-8254-BDC2FBFA02F9}"/>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12" name="Straight Connector 1111">
              <a:extLst>
                <a:ext uri="{FF2B5EF4-FFF2-40B4-BE49-F238E27FC236}">
                  <a16:creationId xmlns:a16="http://schemas.microsoft.com/office/drawing/2014/main" id="{14E5C324-27CF-4ED4-8D0B-0D1733BC922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a:extLst>
                <a:ext uri="{FF2B5EF4-FFF2-40B4-BE49-F238E27FC236}">
                  <a16:creationId xmlns:a16="http://schemas.microsoft.com/office/drawing/2014/main" id="{98525FAD-8BA3-4A95-B5AB-0716678F0327}"/>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a:extLst>
                <a:ext uri="{FF2B5EF4-FFF2-40B4-BE49-F238E27FC236}">
                  <a16:creationId xmlns:a16="http://schemas.microsoft.com/office/drawing/2014/main" id="{B9CD9CFF-2B93-4D0C-A720-31AB8B8B1BC0}"/>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15" name="Group 1114">
            <a:extLst>
              <a:ext uri="{FF2B5EF4-FFF2-40B4-BE49-F238E27FC236}">
                <a16:creationId xmlns:a16="http://schemas.microsoft.com/office/drawing/2014/main" id="{9BBE274F-C3E2-431E-9661-AB20451D79DD}"/>
              </a:ext>
            </a:extLst>
          </p:cNvPr>
          <p:cNvGrpSpPr/>
          <p:nvPr/>
        </p:nvGrpSpPr>
        <p:grpSpPr>
          <a:xfrm rot="2540802">
            <a:off x="11136549" y="6524625"/>
            <a:ext cx="544580" cy="346135"/>
            <a:chOff x="1459148" y="544749"/>
            <a:chExt cx="7412477" cy="5661498"/>
          </a:xfrm>
        </p:grpSpPr>
        <p:sp>
          <p:nvSpPr>
            <p:cNvPr id="1116" name="Arc 1115">
              <a:extLst>
                <a:ext uri="{FF2B5EF4-FFF2-40B4-BE49-F238E27FC236}">
                  <a16:creationId xmlns:a16="http://schemas.microsoft.com/office/drawing/2014/main" id="{BA05BD9B-CABB-428B-9980-B17BF9E1E1C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17" name="Straight Connector 1116">
              <a:extLst>
                <a:ext uri="{FF2B5EF4-FFF2-40B4-BE49-F238E27FC236}">
                  <a16:creationId xmlns:a16="http://schemas.microsoft.com/office/drawing/2014/main" id="{204C2E80-970B-4857-81F2-8FFDE79955C4}"/>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18" name="Arc 1117">
              <a:extLst>
                <a:ext uri="{FF2B5EF4-FFF2-40B4-BE49-F238E27FC236}">
                  <a16:creationId xmlns:a16="http://schemas.microsoft.com/office/drawing/2014/main" id="{08C5019D-B59B-4F27-8A21-E7AEA36B7C3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19" name="Straight Connector 1118">
              <a:extLst>
                <a:ext uri="{FF2B5EF4-FFF2-40B4-BE49-F238E27FC236}">
                  <a16:creationId xmlns:a16="http://schemas.microsoft.com/office/drawing/2014/main" id="{6A57CF9F-30AC-43EF-8950-DA68657C3A44}"/>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20" name="Straight Connector 1119">
              <a:extLst>
                <a:ext uri="{FF2B5EF4-FFF2-40B4-BE49-F238E27FC236}">
                  <a16:creationId xmlns:a16="http://schemas.microsoft.com/office/drawing/2014/main" id="{3690BD88-F734-449D-ACCE-39DC553925E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21" name="Oval 1120">
              <a:extLst>
                <a:ext uri="{FF2B5EF4-FFF2-40B4-BE49-F238E27FC236}">
                  <a16:creationId xmlns:a16="http://schemas.microsoft.com/office/drawing/2014/main" id="{81B04D2F-EA52-4181-A697-E6E35207FC0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2" name="Arc 1121">
              <a:extLst>
                <a:ext uri="{FF2B5EF4-FFF2-40B4-BE49-F238E27FC236}">
                  <a16:creationId xmlns:a16="http://schemas.microsoft.com/office/drawing/2014/main" id="{E39A727F-D0FD-4056-A3FD-46D38A9051A9}"/>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3" name="Arc 1122">
              <a:extLst>
                <a:ext uri="{FF2B5EF4-FFF2-40B4-BE49-F238E27FC236}">
                  <a16:creationId xmlns:a16="http://schemas.microsoft.com/office/drawing/2014/main" id="{A75515D9-64AB-4BB3-8C54-F06264AA8CE7}"/>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4" name="Arc 1123">
              <a:extLst>
                <a:ext uri="{FF2B5EF4-FFF2-40B4-BE49-F238E27FC236}">
                  <a16:creationId xmlns:a16="http://schemas.microsoft.com/office/drawing/2014/main" id="{91F2FADF-BEE3-4D0A-ACBA-3F2B43A27C3F}"/>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25" name="Arc 1124">
              <a:extLst>
                <a:ext uri="{FF2B5EF4-FFF2-40B4-BE49-F238E27FC236}">
                  <a16:creationId xmlns:a16="http://schemas.microsoft.com/office/drawing/2014/main" id="{ECA487EA-71BF-42CB-8A1A-57C5103D8014}"/>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26" name="Straight Connector 1125">
              <a:extLst>
                <a:ext uri="{FF2B5EF4-FFF2-40B4-BE49-F238E27FC236}">
                  <a16:creationId xmlns:a16="http://schemas.microsoft.com/office/drawing/2014/main" id="{56729730-E277-4F2B-8926-00D34FEC91E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a:extLst>
                <a:ext uri="{FF2B5EF4-FFF2-40B4-BE49-F238E27FC236}">
                  <a16:creationId xmlns:a16="http://schemas.microsoft.com/office/drawing/2014/main" id="{2E24A547-FA97-4B97-AD65-1E79C6FC209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a:extLst>
                <a:ext uri="{FF2B5EF4-FFF2-40B4-BE49-F238E27FC236}">
                  <a16:creationId xmlns:a16="http://schemas.microsoft.com/office/drawing/2014/main" id="{041A7BB3-59E3-4E25-8AE3-8E89EC0CAC69}"/>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29" name="Group 1128">
            <a:extLst>
              <a:ext uri="{FF2B5EF4-FFF2-40B4-BE49-F238E27FC236}">
                <a16:creationId xmlns:a16="http://schemas.microsoft.com/office/drawing/2014/main" id="{2B03FB8B-C8C4-4DEE-A695-9CAD393C5392}"/>
              </a:ext>
            </a:extLst>
          </p:cNvPr>
          <p:cNvGrpSpPr/>
          <p:nvPr/>
        </p:nvGrpSpPr>
        <p:grpSpPr>
          <a:xfrm rot="2540802">
            <a:off x="11450874" y="6524625"/>
            <a:ext cx="544580" cy="346135"/>
            <a:chOff x="1459148" y="544749"/>
            <a:chExt cx="7412477" cy="5661498"/>
          </a:xfrm>
        </p:grpSpPr>
        <p:sp>
          <p:nvSpPr>
            <p:cNvPr id="1130" name="Arc 1129">
              <a:extLst>
                <a:ext uri="{FF2B5EF4-FFF2-40B4-BE49-F238E27FC236}">
                  <a16:creationId xmlns:a16="http://schemas.microsoft.com/office/drawing/2014/main" id="{2234320B-86A7-4165-9A43-C1CBD6CBE013}"/>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31" name="Straight Connector 1130">
              <a:extLst>
                <a:ext uri="{FF2B5EF4-FFF2-40B4-BE49-F238E27FC236}">
                  <a16:creationId xmlns:a16="http://schemas.microsoft.com/office/drawing/2014/main" id="{7C9491C4-9746-448A-A97E-69C04D78B3F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132" name="Arc 1131">
              <a:extLst>
                <a:ext uri="{FF2B5EF4-FFF2-40B4-BE49-F238E27FC236}">
                  <a16:creationId xmlns:a16="http://schemas.microsoft.com/office/drawing/2014/main" id="{A5B81754-4331-48CC-9052-D168A9EA8828}"/>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33" name="Straight Connector 1132">
              <a:extLst>
                <a:ext uri="{FF2B5EF4-FFF2-40B4-BE49-F238E27FC236}">
                  <a16:creationId xmlns:a16="http://schemas.microsoft.com/office/drawing/2014/main" id="{3B4F8E9A-E542-420D-B3AC-C85DF2820E0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134" name="Straight Connector 1133">
              <a:extLst>
                <a:ext uri="{FF2B5EF4-FFF2-40B4-BE49-F238E27FC236}">
                  <a16:creationId xmlns:a16="http://schemas.microsoft.com/office/drawing/2014/main" id="{9457C3CD-B382-40C5-8FB6-A13EEFD2E8F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135" name="Oval 1134">
              <a:extLst>
                <a:ext uri="{FF2B5EF4-FFF2-40B4-BE49-F238E27FC236}">
                  <a16:creationId xmlns:a16="http://schemas.microsoft.com/office/drawing/2014/main" id="{0F91DE0D-E137-408D-8F44-408EC664C0C3}"/>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6" name="Arc 1135">
              <a:extLst>
                <a:ext uri="{FF2B5EF4-FFF2-40B4-BE49-F238E27FC236}">
                  <a16:creationId xmlns:a16="http://schemas.microsoft.com/office/drawing/2014/main" id="{FB3E5730-C6E5-429E-BCF4-B4C904A5A60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7" name="Arc 1136">
              <a:extLst>
                <a:ext uri="{FF2B5EF4-FFF2-40B4-BE49-F238E27FC236}">
                  <a16:creationId xmlns:a16="http://schemas.microsoft.com/office/drawing/2014/main" id="{A35273FD-BEEE-4F6B-AB81-15A479A4797B}"/>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8" name="Arc 1137">
              <a:extLst>
                <a:ext uri="{FF2B5EF4-FFF2-40B4-BE49-F238E27FC236}">
                  <a16:creationId xmlns:a16="http://schemas.microsoft.com/office/drawing/2014/main" id="{66FDD544-FE2C-47C8-B70F-890A985E5501}"/>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39" name="Arc 1138">
              <a:extLst>
                <a:ext uri="{FF2B5EF4-FFF2-40B4-BE49-F238E27FC236}">
                  <a16:creationId xmlns:a16="http://schemas.microsoft.com/office/drawing/2014/main" id="{E0B783FE-155A-4A1D-AEC3-4D87930B7CE4}"/>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40" name="Straight Connector 1139">
              <a:extLst>
                <a:ext uri="{FF2B5EF4-FFF2-40B4-BE49-F238E27FC236}">
                  <a16:creationId xmlns:a16="http://schemas.microsoft.com/office/drawing/2014/main" id="{CF115078-F88F-4BF8-8880-E9AEC6380D24}"/>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a:extLst>
                <a:ext uri="{FF2B5EF4-FFF2-40B4-BE49-F238E27FC236}">
                  <a16:creationId xmlns:a16="http://schemas.microsoft.com/office/drawing/2014/main" id="{F81D506A-23B1-444A-A2CB-579DA51C453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142" name="Straight Connector 1141">
              <a:extLst>
                <a:ext uri="{FF2B5EF4-FFF2-40B4-BE49-F238E27FC236}">
                  <a16:creationId xmlns:a16="http://schemas.microsoft.com/office/drawing/2014/main" id="{0E0F9EA2-736A-4CE3-907A-1FAE7A95A45A}"/>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143" name="Group 1142">
            <a:extLst>
              <a:ext uri="{FF2B5EF4-FFF2-40B4-BE49-F238E27FC236}">
                <a16:creationId xmlns:a16="http://schemas.microsoft.com/office/drawing/2014/main" id="{3447C844-FF03-4859-AF5F-75E3107A4EDF}"/>
              </a:ext>
            </a:extLst>
          </p:cNvPr>
          <p:cNvGrpSpPr/>
          <p:nvPr/>
        </p:nvGrpSpPr>
        <p:grpSpPr>
          <a:xfrm rot="2540802">
            <a:off x="11736624" y="6524625"/>
            <a:ext cx="544580" cy="346135"/>
            <a:chOff x="1459148" y="544749"/>
            <a:chExt cx="7412477" cy="5661498"/>
          </a:xfrm>
        </p:grpSpPr>
        <p:sp>
          <p:nvSpPr>
            <p:cNvPr id="1144" name="Arc 1143">
              <a:extLst>
                <a:ext uri="{FF2B5EF4-FFF2-40B4-BE49-F238E27FC236}">
                  <a16:creationId xmlns:a16="http://schemas.microsoft.com/office/drawing/2014/main" id="{E9CEA177-372C-43D8-BBB9-BA599F01983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45" name="Straight Connector 1144">
              <a:extLst>
                <a:ext uri="{FF2B5EF4-FFF2-40B4-BE49-F238E27FC236}">
                  <a16:creationId xmlns:a16="http://schemas.microsoft.com/office/drawing/2014/main" id="{F889E6F2-80E4-4831-BCB5-95BCDC8C7390}"/>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146" name="Arc 1145">
              <a:extLst>
                <a:ext uri="{FF2B5EF4-FFF2-40B4-BE49-F238E27FC236}">
                  <a16:creationId xmlns:a16="http://schemas.microsoft.com/office/drawing/2014/main" id="{48ED02F2-9449-4579-9C8B-D3DA6527821E}"/>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47" name="Straight Connector 1146">
              <a:extLst>
                <a:ext uri="{FF2B5EF4-FFF2-40B4-BE49-F238E27FC236}">
                  <a16:creationId xmlns:a16="http://schemas.microsoft.com/office/drawing/2014/main" id="{6CB1AA04-7922-4643-B9F9-F869D5EEBCE2}"/>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148" name="Straight Connector 1147">
              <a:extLst>
                <a:ext uri="{FF2B5EF4-FFF2-40B4-BE49-F238E27FC236}">
                  <a16:creationId xmlns:a16="http://schemas.microsoft.com/office/drawing/2014/main" id="{207E5F27-F6B2-4864-8BDC-33FDD5C2C0B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149" name="Oval 1148">
              <a:extLst>
                <a:ext uri="{FF2B5EF4-FFF2-40B4-BE49-F238E27FC236}">
                  <a16:creationId xmlns:a16="http://schemas.microsoft.com/office/drawing/2014/main" id="{68B09547-B636-4AC6-87C3-62BCCA8D7FC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0" name="Arc 1149">
              <a:extLst>
                <a:ext uri="{FF2B5EF4-FFF2-40B4-BE49-F238E27FC236}">
                  <a16:creationId xmlns:a16="http://schemas.microsoft.com/office/drawing/2014/main" id="{9364A015-7D93-4639-9E41-D24E4865A46B}"/>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1" name="Arc 1150">
              <a:extLst>
                <a:ext uri="{FF2B5EF4-FFF2-40B4-BE49-F238E27FC236}">
                  <a16:creationId xmlns:a16="http://schemas.microsoft.com/office/drawing/2014/main" id="{F0913D7F-7E01-4538-A13F-BB96DAA0C5BB}"/>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2" name="Arc 1151">
              <a:extLst>
                <a:ext uri="{FF2B5EF4-FFF2-40B4-BE49-F238E27FC236}">
                  <a16:creationId xmlns:a16="http://schemas.microsoft.com/office/drawing/2014/main" id="{BBBA5C5D-DD16-42D2-AB8A-A903F8D224A1}"/>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53" name="Arc 1152">
              <a:extLst>
                <a:ext uri="{FF2B5EF4-FFF2-40B4-BE49-F238E27FC236}">
                  <a16:creationId xmlns:a16="http://schemas.microsoft.com/office/drawing/2014/main" id="{9417D97D-3A58-47E7-A288-E13AB997635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54" name="Straight Connector 1153">
              <a:extLst>
                <a:ext uri="{FF2B5EF4-FFF2-40B4-BE49-F238E27FC236}">
                  <a16:creationId xmlns:a16="http://schemas.microsoft.com/office/drawing/2014/main" id="{AB5283CB-9349-4BB7-A6B9-4BCDFDAD9176}"/>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5" name="Straight Connector 1154">
              <a:extLst>
                <a:ext uri="{FF2B5EF4-FFF2-40B4-BE49-F238E27FC236}">
                  <a16:creationId xmlns:a16="http://schemas.microsoft.com/office/drawing/2014/main" id="{008597F5-FF79-4078-A484-814B9412FDF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56" name="Straight Connector 1155">
              <a:extLst>
                <a:ext uri="{FF2B5EF4-FFF2-40B4-BE49-F238E27FC236}">
                  <a16:creationId xmlns:a16="http://schemas.microsoft.com/office/drawing/2014/main" id="{E9A8D88E-EDAD-4C84-8E6E-88D5BBA2676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157" name="Group 1156">
            <a:extLst>
              <a:ext uri="{FF2B5EF4-FFF2-40B4-BE49-F238E27FC236}">
                <a16:creationId xmlns:a16="http://schemas.microsoft.com/office/drawing/2014/main" id="{AA4B4E95-4A60-4620-9737-1410E7D52326}"/>
              </a:ext>
            </a:extLst>
          </p:cNvPr>
          <p:cNvGrpSpPr/>
          <p:nvPr/>
        </p:nvGrpSpPr>
        <p:grpSpPr>
          <a:xfrm rot="2540802">
            <a:off x="-169626" y="314325"/>
            <a:ext cx="544580" cy="346135"/>
            <a:chOff x="1459148" y="544749"/>
            <a:chExt cx="7412477" cy="5661498"/>
          </a:xfrm>
        </p:grpSpPr>
        <p:sp>
          <p:nvSpPr>
            <p:cNvPr id="1158" name="Arc 1157">
              <a:extLst>
                <a:ext uri="{FF2B5EF4-FFF2-40B4-BE49-F238E27FC236}">
                  <a16:creationId xmlns:a16="http://schemas.microsoft.com/office/drawing/2014/main" id="{9D189CF5-88B4-407C-82D3-C57F11279E56}"/>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59" name="Straight Connector 1158">
              <a:extLst>
                <a:ext uri="{FF2B5EF4-FFF2-40B4-BE49-F238E27FC236}">
                  <a16:creationId xmlns:a16="http://schemas.microsoft.com/office/drawing/2014/main" id="{5EA0481B-C731-40CE-BF88-4A456AD04D6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160" name="Arc 1159">
              <a:extLst>
                <a:ext uri="{FF2B5EF4-FFF2-40B4-BE49-F238E27FC236}">
                  <a16:creationId xmlns:a16="http://schemas.microsoft.com/office/drawing/2014/main" id="{4C76CFD3-99CE-49D1-B589-6D56E8AEAC5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61" name="Straight Connector 1160">
              <a:extLst>
                <a:ext uri="{FF2B5EF4-FFF2-40B4-BE49-F238E27FC236}">
                  <a16:creationId xmlns:a16="http://schemas.microsoft.com/office/drawing/2014/main" id="{DE1D7AE9-3C14-4CDF-9E05-990FC7E394E5}"/>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162" name="Straight Connector 1161">
              <a:extLst>
                <a:ext uri="{FF2B5EF4-FFF2-40B4-BE49-F238E27FC236}">
                  <a16:creationId xmlns:a16="http://schemas.microsoft.com/office/drawing/2014/main" id="{46D19B67-473C-4A45-B3C0-5F26106733D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163" name="Oval 1162">
              <a:extLst>
                <a:ext uri="{FF2B5EF4-FFF2-40B4-BE49-F238E27FC236}">
                  <a16:creationId xmlns:a16="http://schemas.microsoft.com/office/drawing/2014/main" id="{285628C7-DCA8-421B-A7C3-866C438D415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4" name="Arc 1163">
              <a:extLst>
                <a:ext uri="{FF2B5EF4-FFF2-40B4-BE49-F238E27FC236}">
                  <a16:creationId xmlns:a16="http://schemas.microsoft.com/office/drawing/2014/main" id="{15D91CD2-F233-4EC8-B48B-2DDE9CF6516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5" name="Arc 1164">
              <a:extLst>
                <a:ext uri="{FF2B5EF4-FFF2-40B4-BE49-F238E27FC236}">
                  <a16:creationId xmlns:a16="http://schemas.microsoft.com/office/drawing/2014/main" id="{68814942-9513-4CAD-B13E-93CBC457776E}"/>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6" name="Arc 1165">
              <a:extLst>
                <a:ext uri="{FF2B5EF4-FFF2-40B4-BE49-F238E27FC236}">
                  <a16:creationId xmlns:a16="http://schemas.microsoft.com/office/drawing/2014/main" id="{4CBC4543-19B6-4776-9EE5-2197658BF9F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67" name="Arc 1166">
              <a:extLst>
                <a:ext uri="{FF2B5EF4-FFF2-40B4-BE49-F238E27FC236}">
                  <a16:creationId xmlns:a16="http://schemas.microsoft.com/office/drawing/2014/main" id="{3BF73080-851E-4243-8691-B0619A97413B}"/>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68" name="Straight Connector 1167">
              <a:extLst>
                <a:ext uri="{FF2B5EF4-FFF2-40B4-BE49-F238E27FC236}">
                  <a16:creationId xmlns:a16="http://schemas.microsoft.com/office/drawing/2014/main" id="{2DAAA963-1FBB-4CCE-9A59-AEDE0C993DF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a:extLst>
                <a:ext uri="{FF2B5EF4-FFF2-40B4-BE49-F238E27FC236}">
                  <a16:creationId xmlns:a16="http://schemas.microsoft.com/office/drawing/2014/main" id="{3970A975-30F0-4909-85EB-93DE17B87B3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a:extLst>
                <a:ext uri="{FF2B5EF4-FFF2-40B4-BE49-F238E27FC236}">
                  <a16:creationId xmlns:a16="http://schemas.microsoft.com/office/drawing/2014/main" id="{7B5F17D8-07D6-4EA3-8C7A-DCB6051A34B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171" name="Group 1170">
            <a:extLst>
              <a:ext uri="{FF2B5EF4-FFF2-40B4-BE49-F238E27FC236}">
                <a16:creationId xmlns:a16="http://schemas.microsoft.com/office/drawing/2014/main" id="{D186D84E-A93F-473F-8C35-4409DF004B12}"/>
              </a:ext>
            </a:extLst>
          </p:cNvPr>
          <p:cNvGrpSpPr/>
          <p:nvPr/>
        </p:nvGrpSpPr>
        <p:grpSpPr>
          <a:xfrm rot="2540802">
            <a:off x="-169626" y="609600"/>
            <a:ext cx="544580" cy="346135"/>
            <a:chOff x="1459148" y="544749"/>
            <a:chExt cx="7412477" cy="5661498"/>
          </a:xfrm>
        </p:grpSpPr>
        <p:sp>
          <p:nvSpPr>
            <p:cNvPr id="1172" name="Arc 1171">
              <a:extLst>
                <a:ext uri="{FF2B5EF4-FFF2-40B4-BE49-F238E27FC236}">
                  <a16:creationId xmlns:a16="http://schemas.microsoft.com/office/drawing/2014/main" id="{144433A1-C84A-4FE5-B7BF-C50F3649938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73" name="Straight Connector 1172">
              <a:extLst>
                <a:ext uri="{FF2B5EF4-FFF2-40B4-BE49-F238E27FC236}">
                  <a16:creationId xmlns:a16="http://schemas.microsoft.com/office/drawing/2014/main" id="{0B62BBC6-7191-47E9-BEAF-DB7BBCD0AFEC}"/>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174" name="Arc 1173">
              <a:extLst>
                <a:ext uri="{FF2B5EF4-FFF2-40B4-BE49-F238E27FC236}">
                  <a16:creationId xmlns:a16="http://schemas.microsoft.com/office/drawing/2014/main" id="{9C8D4D2C-3BE1-4493-9D8A-A9D89C7EDF4E}"/>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75" name="Straight Connector 1174">
              <a:extLst>
                <a:ext uri="{FF2B5EF4-FFF2-40B4-BE49-F238E27FC236}">
                  <a16:creationId xmlns:a16="http://schemas.microsoft.com/office/drawing/2014/main" id="{EF383A00-6587-44D4-B3DD-8F10DDD80C52}"/>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176" name="Straight Connector 1175">
              <a:extLst>
                <a:ext uri="{FF2B5EF4-FFF2-40B4-BE49-F238E27FC236}">
                  <a16:creationId xmlns:a16="http://schemas.microsoft.com/office/drawing/2014/main" id="{02AEE296-6949-49D1-8C03-7F0FBCF50F86}"/>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177" name="Oval 1176">
              <a:extLst>
                <a:ext uri="{FF2B5EF4-FFF2-40B4-BE49-F238E27FC236}">
                  <a16:creationId xmlns:a16="http://schemas.microsoft.com/office/drawing/2014/main" id="{099046D2-484F-47E1-9166-63F27D2F82BA}"/>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8" name="Arc 1177">
              <a:extLst>
                <a:ext uri="{FF2B5EF4-FFF2-40B4-BE49-F238E27FC236}">
                  <a16:creationId xmlns:a16="http://schemas.microsoft.com/office/drawing/2014/main" id="{7517A578-A6B0-4AC3-9D6B-3E5AB8B5F4A0}"/>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79" name="Arc 1178">
              <a:extLst>
                <a:ext uri="{FF2B5EF4-FFF2-40B4-BE49-F238E27FC236}">
                  <a16:creationId xmlns:a16="http://schemas.microsoft.com/office/drawing/2014/main" id="{83C90303-A02F-4780-9CFB-BEDE33E2A300}"/>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0" name="Arc 1179">
              <a:extLst>
                <a:ext uri="{FF2B5EF4-FFF2-40B4-BE49-F238E27FC236}">
                  <a16:creationId xmlns:a16="http://schemas.microsoft.com/office/drawing/2014/main" id="{23D7EEC5-A2B9-473D-B218-39E1877E7368}"/>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81" name="Arc 1180">
              <a:extLst>
                <a:ext uri="{FF2B5EF4-FFF2-40B4-BE49-F238E27FC236}">
                  <a16:creationId xmlns:a16="http://schemas.microsoft.com/office/drawing/2014/main" id="{6F05AABD-2463-49A1-BFB9-E799716F3758}"/>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82" name="Straight Connector 1181">
              <a:extLst>
                <a:ext uri="{FF2B5EF4-FFF2-40B4-BE49-F238E27FC236}">
                  <a16:creationId xmlns:a16="http://schemas.microsoft.com/office/drawing/2014/main" id="{BBA54015-FEE0-4287-90CC-D7E6F97A9257}"/>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3" name="Straight Connector 1182">
              <a:extLst>
                <a:ext uri="{FF2B5EF4-FFF2-40B4-BE49-F238E27FC236}">
                  <a16:creationId xmlns:a16="http://schemas.microsoft.com/office/drawing/2014/main" id="{5667B661-0CF8-4537-82A0-1F45D1BECF9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184" name="Straight Connector 1183">
              <a:extLst>
                <a:ext uri="{FF2B5EF4-FFF2-40B4-BE49-F238E27FC236}">
                  <a16:creationId xmlns:a16="http://schemas.microsoft.com/office/drawing/2014/main" id="{8756F067-A9E3-48AA-AB9E-9E4F9C614DC1}"/>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185" name="Group 1184">
            <a:extLst>
              <a:ext uri="{FF2B5EF4-FFF2-40B4-BE49-F238E27FC236}">
                <a16:creationId xmlns:a16="http://schemas.microsoft.com/office/drawing/2014/main" id="{B75C8D5A-781B-4CA1-A46F-B7BFF7F2087F}"/>
              </a:ext>
            </a:extLst>
          </p:cNvPr>
          <p:cNvGrpSpPr/>
          <p:nvPr/>
        </p:nvGrpSpPr>
        <p:grpSpPr>
          <a:xfrm rot="2540802">
            <a:off x="-169626" y="904875"/>
            <a:ext cx="544580" cy="346135"/>
            <a:chOff x="1459148" y="544749"/>
            <a:chExt cx="7412477" cy="5661498"/>
          </a:xfrm>
        </p:grpSpPr>
        <p:sp>
          <p:nvSpPr>
            <p:cNvPr id="1186" name="Arc 1185">
              <a:extLst>
                <a:ext uri="{FF2B5EF4-FFF2-40B4-BE49-F238E27FC236}">
                  <a16:creationId xmlns:a16="http://schemas.microsoft.com/office/drawing/2014/main" id="{D715C42A-BD64-4B1A-98F2-20AD6C092D0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7" name="Straight Connector 1186">
              <a:extLst>
                <a:ext uri="{FF2B5EF4-FFF2-40B4-BE49-F238E27FC236}">
                  <a16:creationId xmlns:a16="http://schemas.microsoft.com/office/drawing/2014/main" id="{798EF488-9BE2-449B-A54A-DAF05FD847FE}"/>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188" name="Arc 1187">
              <a:extLst>
                <a:ext uri="{FF2B5EF4-FFF2-40B4-BE49-F238E27FC236}">
                  <a16:creationId xmlns:a16="http://schemas.microsoft.com/office/drawing/2014/main" id="{65FD372E-FDCE-4FA7-9261-4F0739C0463B}"/>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189" name="Straight Connector 1188">
              <a:extLst>
                <a:ext uri="{FF2B5EF4-FFF2-40B4-BE49-F238E27FC236}">
                  <a16:creationId xmlns:a16="http://schemas.microsoft.com/office/drawing/2014/main" id="{4E58BCA6-6448-46D5-A980-30115E20974C}"/>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190" name="Straight Connector 1189">
              <a:extLst>
                <a:ext uri="{FF2B5EF4-FFF2-40B4-BE49-F238E27FC236}">
                  <a16:creationId xmlns:a16="http://schemas.microsoft.com/office/drawing/2014/main" id="{0E923C78-5BE0-46F8-A8F3-A7D211114A76}"/>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191" name="Oval 1190">
              <a:extLst>
                <a:ext uri="{FF2B5EF4-FFF2-40B4-BE49-F238E27FC236}">
                  <a16:creationId xmlns:a16="http://schemas.microsoft.com/office/drawing/2014/main" id="{F63EEC21-C533-4847-81CB-C53FDDD05E9F}"/>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2" name="Arc 1191">
              <a:extLst>
                <a:ext uri="{FF2B5EF4-FFF2-40B4-BE49-F238E27FC236}">
                  <a16:creationId xmlns:a16="http://schemas.microsoft.com/office/drawing/2014/main" id="{D6705920-6350-4F25-B187-6241FCF1C08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3" name="Arc 1192">
              <a:extLst>
                <a:ext uri="{FF2B5EF4-FFF2-40B4-BE49-F238E27FC236}">
                  <a16:creationId xmlns:a16="http://schemas.microsoft.com/office/drawing/2014/main" id="{DEEB7E74-4C71-4E65-B687-9D277F479D1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4" name="Arc 1193">
              <a:extLst>
                <a:ext uri="{FF2B5EF4-FFF2-40B4-BE49-F238E27FC236}">
                  <a16:creationId xmlns:a16="http://schemas.microsoft.com/office/drawing/2014/main" id="{B8987041-7218-4BB6-9036-CDF0D7C25782}"/>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5" name="Arc 1194">
              <a:extLst>
                <a:ext uri="{FF2B5EF4-FFF2-40B4-BE49-F238E27FC236}">
                  <a16:creationId xmlns:a16="http://schemas.microsoft.com/office/drawing/2014/main" id="{1AEE97A9-0787-4E7F-8C0F-FE262F502F75}"/>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196" name="Straight Connector 1195">
              <a:extLst>
                <a:ext uri="{FF2B5EF4-FFF2-40B4-BE49-F238E27FC236}">
                  <a16:creationId xmlns:a16="http://schemas.microsoft.com/office/drawing/2014/main" id="{9E983B7D-2F4F-4105-9970-A01C320923D6}"/>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7" name="Straight Connector 1196">
              <a:extLst>
                <a:ext uri="{FF2B5EF4-FFF2-40B4-BE49-F238E27FC236}">
                  <a16:creationId xmlns:a16="http://schemas.microsoft.com/office/drawing/2014/main" id="{6D4036AF-05A1-4B36-AF20-C1AE15BE264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198" name="Straight Connector 1197">
              <a:extLst>
                <a:ext uri="{FF2B5EF4-FFF2-40B4-BE49-F238E27FC236}">
                  <a16:creationId xmlns:a16="http://schemas.microsoft.com/office/drawing/2014/main" id="{C9A92E0F-6D1A-448B-B5E1-1120889C1AA0}"/>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99" name="Group 1198">
            <a:extLst>
              <a:ext uri="{FF2B5EF4-FFF2-40B4-BE49-F238E27FC236}">
                <a16:creationId xmlns:a16="http://schemas.microsoft.com/office/drawing/2014/main" id="{47805FD3-027B-4CB7-B2F3-F3B7D7F6C716}"/>
              </a:ext>
            </a:extLst>
          </p:cNvPr>
          <p:cNvGrpSpPr/>
          <p:nvPr/>
        </p:nvGrpSpPr>
        <p:grpSpPr>
          <a:xfrm rot="2540802">
            <a:off x="-169626" y="1200150"/>
            <a:ext cx="544580" cy="346135"/>
            <a:chOff x="1459148" y="544749"/>
            <a:chExt cx="7412477" cy="5661498"/>
          </a:xfrm>
        </p:grpSpPr>
        <p:sp>
          <p:nvSpPr>
            <p:cNvPr id="1200" name="Arc 1199">
              <a:extLst>
                <a:ext uri="{FF2B5EF4-FFF2-40B4-BE49-F238E27FC236}">
                  <a16:creationId xmlns:a16="http://schemas.microsoft.com/office/drawing/2014/main" id="{775646EC-01C7-4D59-B93B-4A037B44F72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01" name="Straight Connector 1200">
              <a:extLst>
                <a:ext uri="{FF2B5EF4-FFF2-40B4-BE49-F238E27FC236}">
                  <a16:creationId xmlns:a16="http://schemas.microsoft.com/office/drawing/2014/main" id="{1E478ADC-668E-49E5-B6FB-FE83888C6062}"/>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02" name="Arc 1201">
              <a:extLst>
                <a:ext uri="{FF2B5EF4-FFF2-40B4-BE49-F238E27FC236}">
                  <a16:creationId xmlns:a16="http://schemas.microsoft.com/office/drawing/2014/main" id="{0DEEF832-044F-4FC6-96D5-4042717639A5}"/>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03" name="Straight Connector 1202">
              <a:extLst>
                <a:ext uri="{FF2B5EF4-FFF2-40B4-BE49-F238E27FC236}">
                  <a16:creationId xmlns:a16="http://schemas.microsoft.com/office/drawing/2014/main" id="{8024611F-BD55-43AA-856A-BEB32F04FADB}"/>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04" name="Straight Connector 1203">
              <a:extLst>
                <a:ext uri="{FF2B5EF4-FFF2-40B4-BE49-F238E27FC236}">
                  <a16:creationId xmlns:a16="http://schemas.microsoft.com/office/drawing/2014/main" id="{7E0B283E-F212-484F-B9B5-2609EE6BCB1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05" name="Oval 1204">
              <a:extLst>
                <a:ext uri="{FF2B5EF4-FFF2-40B4-BE49-F238E27FC236}">
                  <a16:creationId xmlns:a16="http://schemas.microsoft.com/office/drawing/2014/main" id="{46975AB4-417A-4642-9216-ED7371B99E6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6" name="Arc 1205">
              <a:extLst>
                <a:ext uri="{FF2B5EF4-FFF2-40B4-BE49-F238E27FC236}">
                  <a16:creationId xmlns:a16="http://schemas.microsoft.com/office/drawing/2014/main" id="{E3F65C21-2057-4A94-81DC-A3A1BF77D803}"/>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7" name="Arc 1206">
              <a:extLst>
                <a:ext uri="{FF2B5EF4-FFF2-40B4-BE49-F238E27FC236}">
                  <a16:creationId xmlns:a16="http://schemas.microsoft.com/office/drawing/2014/main" id="{F5F02C24-C7DA-4183-AE14-449A7287E3F2}"/>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8" name="Arc 1207">
              <a:extLst>
                <a:ext uri="{FF2B5EF4-FFF2-40B4-BE49-F238E27FC236}">
                  <a16:creationId xmlns:a16="http://schemas.microsoft.com/office/drawing/2014/main" id="{9BD2EEF8-0FA6-4CF6-A8E5-0771AE4FFEF4}"/>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09" name="Arc 1208">
              <a:extLst>
                <a:ext uri="{FF2B5EF4-FFF2-40B4-BE49-F238E27FC236}">
                  <a16:creationId xmlns:a16="http://schemas.microsoft.com/office/drawing/2014/main" id="{DD3679A6-009A-4A91-B80F-606A8C94859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10" name="Straight Connector 1209">
              <a:extLst>
                <a:ext uri="{FF2B5EF4-FFF2-40B4-BE49-F238E27FC236}">
                  <a16:creationId xmlns:a16="http://schemas.microsoft.com/office/drawing/2014/main" id="{B60B3EB3-AE0C-4444-A59C-1AC3723E1EB1}"/>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a:extLst>
                <a:ext uri="{FF2B5EF4-FFF2-40B4-BE49-F238E27FC236}">
                  <a16:creationId xmlns:a16="http://schemas.microsoft.com/office/drawing/2014/main" id="{FA6DEFEF-A0A4-4630-8EB5-3930FD4D729E}"/>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12" name="Straight Connector 1211">
              <a:extLst>
                <a:ext uri="{FF2B5EF4-FFF2-40B4-BE49-F238E27FC236}">
                  <a16:creationId xmlns:a16="http://schemas.microsoft.com/office/drawing/2014/main" id="{0701A215-3052-42CB-9561-F8E8F3C13762}"/>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13" name="Group 1212">
            <a:extLst>
              <a:ext uri="{FF2B5EF4-FFF2-40B4-BE49-F238E27FC236}">
                <a16:creationId xmlns:a16="http://schemas.microsoft.com/office/drawing/2014/main" id="{9D27B169-408A-4E20-A0F8-2C6BD84A2446}"/>
              </a:ext>
            </a:extLst>
          </p:cNvPr>
          <p:cNvGrpSpPr/>
          <p:nvPr/>
        </p:nvGrpSpPr>
        <p:grpSpPr>
          <a:xfrm rot="2540802">
            <a:off x="-169626" y="1495425"/>
            <a:ext cx="544580" cy="346135"/>
            <a:chOff x="1459148" y="544749"/>
            <a:chExt cx="7412477" cy="5661498"/>
          </a:xfrm>
        </p:grpSpPr>
        <p:sp>
          <p:nvSpPr>
            <p:cNvPr id="1214" name="Arc 1213">
              <a:extLst>
                <a:ext uri="{FF2B5EF4-FFF2-40B4-BE49-F238E27FC236}">
                  <a16:creationId xmlns:a16="http://schemas.microsoft.com/office/drawing/2014/main" id="{68BD9CDF-3FDD-4DDC-B518-4B5ACF6D5B26}"/>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15" name="Straight Connector 1214">
              <a:extLst>
                <a:ext uri="{FF2B5EF4-FFF2-40B4-BE49-F238E27FC236}">
                  <a16:creationId xmlns:a16="http://schemas.microsoft.com/office/drawing/2014/main" id="{5627ADBB-D864-4AA8-AC5B-5240871D2E16}"/>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16" name="Arc 1215">
              <a:extLst>
                <a:ext uri="{FF2B5EF4-FFF2-40B4-BE49-F238E27FC236}">
                  <a16:creationId xmlns:a16="http://schemas.microsoft.com/office/drawing/2014/main" id="{2F137C13-F6F8-47F3-9A12-2BBBC54AD9C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17" name="Straight Connector 1216">
              <a:extLst>
                <a:ext uri="{FF2B5EF4-FFF2-40B4-BE49-F238E27FC236}">
                  <a16:creationId xmlns:a16="http://schemas.microsoft.com/office/drawing/2014/main" id="{C91EB20A-15AE-4BF1-B8D8-0B6ABFB58F87}"/>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18" name="Straight Connector 1217">
              <a:extLst>
                <a:ext uri="{FF2B5EF4-FFF2-40B4-BE49-F238E27FC236}">
                  <a16:creationId xmlns:a16="http://schemas.microsoft.com/office/drawing/2014/main" id="{2B6C1620-8952-4135-9134-5382ACECB483}"/>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19" name="Oval 1218">
              <a:extLst>
                <a:ext uri="{FF2B5EF4-FFF2-40B4-BE49-F238E27FC236}">
                  <a16:creationId xmlns:a16="http://schemas.microsoft.com/office/drawing/2014/main" id="{74B62974-79BD-447C-8C34-BDE65E7F538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0" name="Arc 1219">
              <a:extLst>
                <a:ext uri="{FF2B5EF4-FFF2-40B4-BE49-F238E27FC236}">
                  <a16:creationId xmlns:a16="http://schemas.microsoft.com/office/drawing/2014/main" id="{CE65125C-E577-4EFE-A411-CE87E0C24962}"/>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1" name="Arc 1220">
              <a:extLst>
                <a:ext uri="{FF2B5EF4-FFF2-40B4-BE49-F238E27FC236}">
                  <a16:creationId xmlns:a16="http://schemas.microsoft.com/office/drawing/2014/main" id="{12594B09-AEB2-436D-9863-E596F0FA115F}"/>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2" name="Arc 1221">
              <a:extLst>
                <a:ext uri="{FF2B5EF4-FFF2-40B4-BE49-F238E27FC236}">
                  <a16:creationId xmlns:a16="http://schemas.microsoft.com/office/drawing/2014/main" id="{6DCAE1EA-3FC7-469B-AB55-267DE211064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23" name="Arc 1222">
              <a:extLst>
                <a:ext uri="{FF2B5EF4-FFF2-40B4-BE49-F238E27FC236}">
                  <a16:creationId xmlns:a16="http://schemas.microsoft.com/office/drawing/2014/main" id="{831DEF22-473B-490A-8BA5-47E33463AA7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24" name="Straight Connector 1223">
              <a:extLst>
                <a:ext uri="{FF2B5EF4-FFF2-40B4-BE49-F238E27FC236}">
                  <a16:creationId xmlns:a16="http://schemas.microsoft.com/office/drawing/2014/main" id="{9D13B952-DD0F-4481-8101-3845AEF8882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5" name="Straight Connector 1224">
              <a:extLst>
                <a:ext uri="{FF2B5EF4-FFF2-40B4-BE49-F238E27FC236}">
                  <a16:creationId xmlns:a16="http://schemas.microsoft.com/office/drawing/2014/main" id="{562DFD57-0F57-4374-AA72-330A9753296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26" name="Straight Connector 1225">
              <a:extLst>
                <a:ext uri="{FF2B5EF4-FFF2-40B4-BE49-F238E27FC236}">
                  <a16:creationId xmlns:a16="http://schemas.microsoft.com/office/drawing/2014/main" id="{4B86BC41-BD76-49AA-9094-4D84B19CA97A}"/>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27" name="Group 1226">
            <a:extLst>
              <a:ext uri="{FF2B5EF4-FFF2-40B4-BE49-F238E27FC236}">
                <a16:creationId xmlns:a16="http://schemas.microsoft.com/office/drawing/2014/main" id="{4B199622-22AD-4DA6-8A19-60713CB7BC62}"/>
              </a:ext>
            </a:extLst>
          </p:cNvPr>
          <p:cNvGrpSpPr/>
          <p:nvPr/>
        </p:nvGrpSpPr>
        <p:grpSpPr>
          <a:xfrm rot="2540802">
            <a:off x="-169626" y="1790700"/>
            <a:ext cx="544580" cy="346135"/>
            <a:chOff x="1459148" y="544749"/>
            <a:chExt cx="7412477" cy="5661498"/>
          </a:xfrm>
        </p:grpSpPr>
        <p:sp>
          <p:nvSpPr>
            <p:cNvPr id="1228" name="Arc 1227">
              <a:extLst>
                <a:ext uri="{FF2B5EF4-FFF2-40B4-BE49-F238E27FC236}">
                  <a16:creationId xmlns:a16="http://schemas.microsoft.com/office/drawing/2014/main" id="{CABFDD4A-5ADD-47BB-A9EB-62F4C3BDC69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29" name="Straight Connector 1228">
              <a:extLst>
                <a:ext uri="{FF2B5EF4-FFF2-40B4-BE49-F238E27FC236}">
                  <a16:creationId xmlns:a16="http://schemas.microsoft.com/office/drawing/2014/main" id="{D58B8CD1-EA6C-47C6-9917-2D784A5F0F35}"/>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230" name="Arc 1229">
              <a:extLst>
                <a:ext uri="{FF2B5EF4-FFF2-40B4-BE49-F238E27FC236}">
                  <a16:creationId xmlns:a16="http://schemas.microsoft.com/office/drawing/2014/main" id="{500D1A93-C428-451E-96A5-60BBBF2B9CB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31" name="Straight Connector 1230">
              <a:extLst>
                <a:ext uri="{FF2B5EF4-FFF2-40B4-BE49-F238E27FC236}">
                  <a16:creationId xmlns:a16="http://schemas.microsoft.com/office/drawing/2014/main" id="{755A499B-8BC1-4192-9CB8-961B6527EB6E}"/>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232" name="Straight Connector 1231">
              <a:extLst>
                <a:ext uri="{FF2B5EF4-FFF2-40B4-BE49-F238E27FC236}">
                  <a16:creationId xmlns:a16="http://schemas.microsoft.com/office/drawing/2014/main" id="{E215F69A-8FCA-48CD-8742-0B413F277CD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233" name="Oval 1232">
              <a:extLst>
                <a:ext uri="{FF2B5EF4-FFF2-40B4-BE49-F238E27FC236}">
                  <a16:creationId xmlns:a16="http://schemas.microsoft.com/office/drawing/2014/main" id="{3CC820AE-E96B-486E-A440-08D47D437AB6}"/>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4" name="Arc 1233">
              <a:extLst>
                <a:ext uri="{FF2B5EF4-FFF2-40B4-BE49-F238E27FC236}">
                  <a16:creationId xmlns:a16="http://schemas.microsoft.com/office/drawing/2014/main" id="{38A9D677-9D91-407D-B02C-A5BCE641608E}"/>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5" name="Arc 1234">
              <a:extLst>
                <a:ext uri="{FF2B5EF4-FFF2-40B4-BE49-F238E27FC236}">
                  <a16:creationId xmlns:a16="http://schemas.microsoft.com/office/drawing/2014/main" id="{B31F7351-89DE-4E13-B354-995F6499FBE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6" name="Arc 1235">
              <a:extLst>
                <a:ext uri="{FF2B5EF4-FFF2-40B4-BE49-F238E27FC236}">
                  <a16:creationId xmlns:a16="http://schemas.microsoft.com/office/drawing/2014/main" id="{344F7265-0503-47E1-87DE-47EBBB696114}"/>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7" name="Arc 1236">
              <a:extLst>
                <a:ext uri="{FF2B5EF4-FFF2-40B4-BE49-F238E27FC236}">
                  <a16:creationId xmlns:a16="http://schemas.microsoft.com/office/drawing/2014/main" id="{3C284E0F-FF58-4085-9E2F-1E68A64B7A2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38" name="Straight Connector 1237">
              <a:extLst>
                <a:ext uri="{FF2B5EF4-FFF2-40B4-BE49-F238E27FC236}">
                  <a16:creationId xmlns:a16="http://schemas.microsoft.com/office/drawing/2014/main" id="{CCD3BA7F-26B1-4338-B57C-049666F93CB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39" name="Straight Connector 1238">
              <a:extLst>
                <a:ext uri="{FF2B5EF4-FFF2-40B4-BE49-F238E27FC236}">
                  <a16:creationId xmlns:a16="http://schemas.microsoft.com/office/drawing/2014/main" id="{38552764-A82C-45DE-8412-B338D126DFE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240" name="Straight Connector 1239">
              <a:extLst>
                <a:ext uri="{FF2B5EF4-FFF2-40B4-BE49-F238E27FC236}">
                  <a16:creationId xmlns:a16="http://schemas.microsoft.com/office/drawing/2014/main" id="{7F0BC049-8EBA-4A1A-95A4-B0E9BB351D3D}"/>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241" name="Group 1240">
            <a:extLst>
              <a:ext uri="{FF2B5EF4-FFF2-40B4-BE49-F238E27FC236}">
                <a16:creationId xmlns:a16="http://schemas.microsoft.com/office/drawing/2014/main" id="{3EA2A5A8-B246-421F-AFF7-B6ADFE919D47}"/>
              </a:ext>
            </a:extLst>
          </p:cNvPr>
          <p:cNvGrpSpPr/>
          <p:nvPr/>
        </p:nvGrpSpPr>
        <p:grpSpPr>
          <a:xfrm rot="2540802">
            <a:off x="-169626" y="2085975"/>
            <a:ext cx="544580" cy="346135"/>
            <a:chOff x="1459148" y="544749"/>
            <a:chExt cx="7412477" cy="5661498"/>
          </a:xfrm>
        </p:grpSpPr>
        <p:sp>
          <p:nvSpPr>
            <p:cNvPr id="1242" name="Arc 1241">
              <a:extLst>
                <a:ext uri="{FF2B5EF4-FFF2-40B4-BE49-F238E27FC236}">
                  <a16:creationId xmlns:a16="http://schemas.microsoft.com/office/drawing/2014/main" id="{AD0788CC-B014-4D80-B43A-83C7DB55CB3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43" name="Straight Connector 1242">
              <a:extLst>
                <a:ext uri="{FF2B5EF4-FFF2-40B4-BE49-F238E27FC236}">
                  <a16:creationId xmlns:a16="http://schemas.microsoft.com/office/drawing/2014/main" id="{60B55D72-3343-4341-940E-A57C2417333E}"/>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244" name="Arc 1243">
              <a:extLst>
                <a:ext uri="{FF2B5EF4-FFF2-40B4-BE49-F238E27FC236}">
                  <a16:creationId xmlns:a16="http://schemas.microsoft.com/office/drawing/2014/main" id="{C25E17BF-4D6F-4DC0-A682-8B981AD61A28}"/>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45" name="Straight Connector 1244">
              <a:extLst>
                <a:ext uri="{FF2B5EF4-FFF2-40B4-BE49-F238E27FC236}">
                  <a16:creationId xmlns:a16="http://schemas.microsoft.com/office/drawing/2014/main" id="{C10BFDDE-EC5C-4EAC-9A54-94CBF3237B00}"/>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246" name="Straight Connector 1245">
              <a:extLst>
                <a:ext uri="{FF2B5EF4-FFF2-40B4-BE49-F238E27FC236}">
                  <a16:creationId xmlns:a16="http://schemas.microsoft.com/office/drawing/2014/main" id="{7E8DF0E0-FF81-4280-8424-AD4D1D3941A1}"/>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247" name="Oval 1246">
              <a:extLst>
                <a:ext uri="{FF2B5EF4-FFF2-40B4-BE49-F238E27FC236}">
                  <a16:creationId xmlns:a16="http://schemas.microsoft.com/office/drawing/2014/main" id="{00A853DF-F070-454D-B945-49FCF2CD01A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8" name="Arc 1247">
              <a:extLst>
                <a:ext uri="{FF2B5EF4-FFF2-40B4-BE49-F238E27FC236}">
                  <a16:creationId xmlns:a16="http://schemas.microsoft.com/office/drawing/2014/main" id="{460F5183-8F8B-43A5-AE9D-DED1335E6941}"/>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49" name="Arc 1248">
              <a:extLst>
                <a:ext uri="{FF2B5EF4-FFF2-40B4-BE49-F238E27FC236}">
                  <a16:creationId xmlns:a16="http://schemas.microsoft.com/office/drawing/2014/main" id="{62284847-58FD-4022-83B5-05CE125040F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0" name="Arc 1249">
              <a:extLst>
                <a:ext uri="{FF2B5EF4-FFF2-40B4-BE49-F238E27FC236}">
                  <a16:creationId xmlns:a16="http://schemas.microsoft.com/office/drawing/2014/main" id="{DCB22F22-4236-4498-9D78-2FEF83989D9D}"/>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1" name="Arc 1250">
              <a:extLst>
                <a:ext uri="{FF2B5EF4-FFF2-40B4-BE49-F238E27FC236}">
                  <a16:creationId xmlns:a16="http://schemas.microsoft.com/office/drawing/2014/main" id="{E2FBE5F7-AA10-4C4E-88D6-559FCBDD64ED}"/>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52" name="Straight Connector 1251">
              <a:extLst>
                <a:ext uri="{FF2B5EF4-FFF2-40B4-BE49-F238E27FC236}">
                  <a16:creationId xmlns:a16="http://schemas.microsoft.com/office/drawing/2014/main" id="{C4FC492D-10A4-472A-B3FF-9BC0649C4C7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3" name="Straight Connector 1252">
              <a:extLst>
                <a:ext uri="{FF2B5EF4-FFF2-40B4-BE49-F238E27FC236}">
                  <a16:creationId xmlns:a16="http://schemas.microsoft.com/office/drawing/2014/main" id="{DD119053-4DD7-4CA6-8A75-DBBC5B24029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254" name="Straight Connector 1253">
              <a:extLst>
                <a:ext uri="{FF2B5EF4-FFF2-40B4-BE49-F238E27FC236}">
                  <a16:creationId xmlns:a16="http://schemas.microsoft.com/office/drawing/2014/main" id="{FAB288F5-1380-4D82-8BC7-92007C93F6E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255" name="Group 1254">
            <a:extLst>
              <a:ext uri="{FF2B5EF4-FFF2-40B4-BE49-F238E27FC236}">
                <a16:creationId xmlns:a16="http://schemas.microsoft.com/office/drawing/2014/main" id="{FB33C560-0F18-4603-B51D-EE309D92C490}"/>
              </a:ext>
            </a:extLst>
          </p:cNvPr>
          <p:cNvGrpSpPr/>
          <p:nvPr/>
        </p:nvGrpSpPr>
        <p:grpSpPr>
          <a:xfrm rot="2540802">
            <a:off x="-169626" y="2381250"/>
            <a:ext cx="544580" cy="346135"/>
            <a:chOff x="1459148" y="544749"/>
            <a:chExt cx="7412477" cy="5661498"/>
          </a:xfrm>
        </p:grpSpPr>
        <p:sp>
          <p:nvSpPr>
            <p:cNvPr id="1256" name="Arc 1255">
              <a:extLst>
                <a:ext uri="{FF2B5EF4-FFF2-40B4-BE49-F238E27FC236}">
                  <a16:creationId xmlns:a16="http://schemas.microsoft.com/office/drawing/2014/main" id="{90A5E6E3-C121-4A82-AA06-F76A46FB8396}"/>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57" name="Straight Connector 1256">
              <a:extLst>
                <a:ext uri="{FF2B5EF4-FFF2-40B4-BE49-F238E27FC236}">
                  <a16:creationId xmlns:a16="http://schemas.microsoft.com/office/drawing/2014/main" id="{036FCC62-0BA0-4262-9D62-9510168B8B4C}"/>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258" name="Arc 1257">
              <a:extLst>
                <a:ext uri="{FF2B5EF4-FFF2-40B4-BE49-F238E27FC236}">
                  <a16:creationId xmlns:a16="http://schemas.microsoft.com/office/drawing/2014/main" id="{089E423B-8AED-4CEC-9424-195860A07F5F}"/>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59" name="Straight Connector 1258">
              <a:extLst>
                <a:ext uri="{FF2B5EF4-FFF2-40B4-BE49-F238E27FC236}">
                  <a16:creationId xmlns:a16="http://schemas.microsoft.com/office/drawing/2014/main" id="{658160E5-CC29-459A-ABD8-51EB3C27933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260" name="Straight Connector 1259">
              <a:extLst>
                <a:ext uri="{FF2B5EF4-FFF2-40B4-BE49-F238E27FC236}">
                  <a16:creationId xmlns:a16="http://schemas.microsoft.com/office/drawing/2014/main" id="{31E296A8-F936-4D94-ADFD-D49C8DF531E2}"/>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261" name="Oval 1260">
              <a:extLst>
                <a:ext uri="{FF2B5EF4-FFF2-40B4-BE49-F238E27FC236}">
                  <a16:creationId xmlns:a16="http://schemas.microsoft.com/office/drawing/2014/main" id="{DD233CD7-A945-4232-88B2-DDF531F2FAA8}"/>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2" name="Arc 1261">
              <a:extLst>
                <a:ext uri="{FF2B5EF4-FFF2-40B4-BE49-F238E27FC236}">
                  <a16:creationId xmlns:a16="http://schemas.microsoft.com/office/drawing/2014/main" id="{E8AE09CE-3B0A-4D41-B9B2-E9F5BEBDA04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3" name="Arc 1262">
              <a:extLst>
                <a:ext uri="{FF2B5EF4-FFF2-40B4-BE49-F238E27FC236}">
                  <a16:creationId xmlns:a16="http://schemas.microsoft.com/office/drawing/2014/main" id="{9E1CA546-B582-4FD5-B88A-08CDFEFB2B14}"/>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4" name="Arc 1263">
              <a:extLst>
                <a:ext uri="{FF2B5EF4-FFF2-40B4-BE49-F238E27FC236}">
                  <a16:creationId xmlns:a16="http://schemas.microsoft.com/office/drawing/2014/main" id="{8E23A11A-446B-49CF-8105-138D837E1FE6}"/>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65" name="Arc 1264">
              <a:extLst>
                <a:ext uri="{FF2B5EF4-FFF2-40B4-BE49-F238E27FC236}">
                  <a16:creationId xmlns:a16="http://schemas.microsoft.com/office/drawing/2014/main" id="{429B6438-58B7-4BE1-A873-BEE9215B9C46}"/>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66" name="Straight Connector 1265">
              <a:extLst>
                <a:ext uri="{FF2B5EF4-FFF2-40B4-BE49-F238E27FC236}">
                  <a16:creationId xmlns:a16="http://schemas.microsoft.com/office/drawing/2014/main" id="{EE708DC4-F4ED-4D00-9F46-5CE5858047FA}"/>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7" name="Straight Connector 1266">
              <a:extLst>
                <a:ext uri="{FF2B5EF4-FFF2-40B4-BE49-F238E27FC236}">
                  <a16:creationId xmlns:a16="http://schemas.microsoft.com/office/drawing/2014/main" id="{CC30E035-096B-49DB-9B14-B39A380DDE4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a:extLst>
                <a:ext uri="{FF2B5EF4-FFF2-40B4-BE49-F238E27FC236}">
                  <a16:creationId xmlns:a16="http://schemas.microsoft.com/office/drawing/2014/main" id="{D7750B04-1BF0-46A3-A534-2FE92E86BDD7}"/>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269" name="Group 1268">
            <a:extLst>
              <a:ext uri="{FF2B5EF4-FFF2-40B4-BE49-F238E27FC236}">
                <a16:creationId xmlns:a16="http://schemas.microsoft.com/office/drawing/2014/main" id="{C204FDD1-7638-49F5-848E-1FD7A6071BAF}"/>
              </a:ext>
            </a:extLst>
          </p:cNvPr>
          <p:cNvGrpSpPr/>
          <p:nvPr/>
        </p:nvGrpSpPr>
        <p:grpSpPr>
          <a:xfrm rot="2540802">
            <a:off x="-169626" y="2676525"/>
            <a:ext cx="544580" cy="346135"/>
            <a:chOff x="1459148" y="544749"/>
            <a:chExt cx="7412477" cy="5661498"/>
          </a:xfrm>
        </p:grpSpPr>
        <p:sp>
          <p:nvSpPr>
            <p:cNvPr id="1270" name="Arc 1269">
              <a:extLst>
                <a:ext uri="{FF2B5EF4-FFF2-40B4-BE49-F238E27FC236}">
                  <a16:creationId xmlns:a16="http://schemas.microsoft.com/office/drawing/2014/main" id="{504B4B21-7991-4C6F-9EC0-0B364456BA4F}"/>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71" name="Straight Connector 1270">
              <a:extLst>
                <a:ext uri="{FF2B5EF4-FFF2-40B4-BE49-F238E27FC236}">
                  <a16:creationId xmlns:a16="http://schemas.microsoft.com/office/drawing/2014/main" id="{004706A8-E1E2-4E01-B838-2B50B36FFE31}"/>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272" name="Arc 1271">
              <a:extLst>
                <a:ext uri="{FF2B5EF4-FFF2-40B4-BE49-F238E27FC236}">
                  <a16:creationId xmlns:a16="http://schemas.microsoft.com/office/drawing/2014/main" id="{C30DD10A-0299-4912-8D18-071F372A683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73" name="Straight Connector 1272">
              <a:extLst>
                <a:ext uri="{FF2B5EF4-FFF2-40B4-BE49-F238E27FC236}">
                  <a16:creationId xmlns:a16="http://schemas.microsoft.com/office/drawing/2014/main" id="{B8C16E8F-9C42-4735-AB49-0FA8ECDDCAC5}"/>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274" name="Straight Connector 1273">
              <a:extLst>
                <a:ext uri="{FF2B5EF4-FFF2-40B4-BE49-F238E27FC236}">
                  <a16:creationId xmlns:a16="http://schemas.microsoft.com/office/drawing/2014/main" id="{66A04F00-DB4B-4D97-9AEE-E00721750926}"/>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275" name="Oval 1274">
              <a:extLst>
                <a:ext uri="{FF2B5EF4-FFF2-40B4-BE49-F238E27FC236}">
                  <a16:creationId xmlns:a16="http://schemas.microsoft.com/office/drawing/2014/main" id="{5E1DF55A-E083-472E-AB0C-3F03E88FFD0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6" name="Arc 1275">
              <a:extLst>
                <a:ext uri="{FF2B5EF4-FFF2-40B4-BE49-F238E27FC236}">
                  <a16:creationId xmlns:a16="http://schemas.microsoft.com/office/drawing/2014/main" id="{23C7A77B-2628-4D45-AD76-4D4856579FB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7" name="Arc 1276">
              <a:extLst>
                <a:ext uri="{FF2B5EF4-FFF2-40B4-BE49-F238E27FC236}">
                  <a16:creationId xmlns:a16="http://schemas.microsoft.com/office/drawing/2014/main" id="{84DF8848-C988-4007-BB0C-B4B90374E5C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8" name="Arc 1277">
              <a:extLst>
                <a:ext uri="{FF2B5EF4-FFF2-40B4-BE49-F238E27FC236}">
                  <a16:creationId xmlns:a16="http://schemas.microsoft.com/office/drawing/2014/main" id="{47613011-F2D4-40F3-AD02-07FB2003C047}"/>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79" name="Arc 1278">
              <a:extLst>
                <a:ext uri="{FF2B5EF4-FFF2-40B4-BE49-F238E27FC236}">
                  <a16:creationId xmlns:a16="http://schemas.microsoft.com/office/drawing/2014/main" id="{28669A0E-8401-4E4D-9EA4-E027AFC06405}"/>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80" name="Straight Connector 1279">
              <a:extLst>
                <a:ext uri="{FF2B5EF4-FFF2-40B4-BE49-F238E27FC236}">
                  <a16:creationId xmlns:a16="http://schemas.microsoft.com/office/drawing/2014/main" id="{C99FC806-C72A-4359-A699-92DA9C87656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a:extLst>
                <a:ext uri="{FF2B5EF4-FFF2-40B4-BE49-F238E27FC236}">
                  <a16:creationId xmlns:a16="http://schemas.microsoft.com/office/drawing/2014/main" id="{4C4DE751-869E-466E-B994-D05278D130AB}"/>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a:extLst>
                <a:ext uri="{FF2B5EF4-FFF2-40B4-BE49-F238E27FC236}">
                  <a16:creationId xmlns:a16="http://schemas.microsoft.com/office/drawing/2014/main" id="{74BA880E-7B77-4960-B1A3-B49255AD58A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283" name="Group 1282">
            <a:extLst>
              <a:ext uri="{FF2B5EF4-FFF2-40B4-BE49-F238E27FC236}">
                <a16:creationId xmlns:a16="http://schemas.microsoft.com/office/drawing/2014/main" id="{57E92BD4-0133-4D70-945E-7E7F2F93F036}"/>
              </a:ext>
            </a:extLst>
          </p:cNvPr>
          <p:cNvGrpSpPr/>
          <p:nvPr/>
        </p:nvGrpSpPr>
        <p:grpSpPr>
          <a:xfrm rot="2540802">
            <a:off x="-169626" y="2971800"/>
            <a:ext cx="544580" cy="346135"/>
            <a:chOff x="1459148" y="544749"/>
            <a:chExt cx="7412477" cy="5661498"/>
          </a:xfrm>
        </p:grpSpPr>
        <p:sp>
          <p:nvSpPr>
            <p:cNvPr id="1284" name="Arc 1283">
              <a:extLst>
                <a:ext uri="{FF2B5EF4-FFF2-40B4-BE49-F238E27FC236}">
                  <a16:creationId xmlns:a16="http://schemas.microsoft.com/office/drawing/2014/main" id="{6064582D-0AC2-49DF-92C1-E58E85F6869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85" name="Straight Connector 1284">
              <a:extLst>
                <a:ext uri="{FF2B5EF4-FFF2-40B4-BE49-F238E27FC236}">
                  <a16:creationId xmlns:a16="http://schemas.microsoft.com/office/drawing/2014/main" id="{09302A12-B2AE-4EDF-9C8B-24E364336611}"/>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286" name="Arc 1285">
              <a:extLst>
                <a:ext uri="{FF2B5EF4-FFF2-40B4-BE49-F238E27FC236}">
                  <a16:creationId xmlns:a16="http://schemas.microsoft.com/office/drawing/2014/main" id="{BB63196E-63A0-447A-A0A5-A34A5F116D7A}"/>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287" name="Straight Connector 1286">
              <a:extLst>
                <a:ext uri="{FF2B5EF4-FFF2-40B4-BE49-F238E27FC236}">
                  <a16:creationId xmlns:a16="http://schemas.microsoft.com/office/drawing/2014/main" id="{09C38D49-1744-4DCA-834F-5C21129CE7BB}"/>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288" name="Straight Connector 1287">
              <a:extLst>
                <a:ext uri="{FF2B5EF4-FFF2-40B4-BE49-F238E27FC236}">
                  <a16:creationId xmlns:a16="http://schemas.microsoft.com/office/drawing/2014/main" id="{7E1AC230-DF2D-4F91-9209-BE7DCA7B37F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289" name="Oval 1288">
              <a:extLst>
                <a:ext uri="{FF2B5EF4-FFF2-40B4-BE49-F238E27FC236}">
                  <a16:creationId xmlns:a16="http://schemas.microsoft.com/office/drawing/2014/main" id="{F0EEDDC3-EA79-4A74-A4DA-66177AC667F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0" name="Arc 1289">
              <a:extLst>
                <a:ext uri="{FF2B5EF4-FFF2-40B4-BE49-F238E27FC236}">
                  <a16:creationId xmlns:a16="http://schemas.microsoft.com/office/drawing/2014/main" id="{5FF98C99-F755-4F74-9BC2-5525C36DA538}"/>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1" name="Arc 1290">
              <a:extLst>
                <a:ext uri="{FF2B5EF4-FFF2-40B4-BE49-F238E27FC236}">
                  <a16:creationId xmlns:a16="http://schemas.microsoft.com/office/drawing/2014/main" id="{7870D0DB-0D3D-47FB-B808-21A8F046CD5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2" name="Arc 1291">
              <a:extLst>
                <a:ext uri="{FF2B5EF4-FFF2-40B4-BE49-F238E27FC236}">
                  <a16:creationId xmlns:a16="http://schemas.microsoft.com/office/drawing/2014/main" id="{4357694A-482B-46C6-AFE4-E86247B1B81F}"/>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93" name="Arc 1292">
              <a:extLst>
                <a:ext uri="{FF2B5EF4-FFF2-40B4-BE49-F238E27FC236}">
                  <a16:creationId xmlns:a16="http://schemas.microsoft.com/office/drawing/2014/main" id="{6F3B1AD1-96F1-4FA8-B31F-E854E36E8C43}"/>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294" name="Straight Connector 1293">
              <a:extLst>
                <a:ext uri="{FF2B5EF4-FFF2-40B4-BE49-F238E27FC236}">
                  <a16:creationId xmlns:a16="http://schemas.microsoft.com/office/drawing/2014/main" id="{8EFC5DE8-1E61-4C1B-AA10-DE10C2EC62B2}"/>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a:extLst>
                <a:ext uri="{FF2B5EF4-FFF2-40B4-BE49-F238E27FC236}">
                  <a16:creationId xmlns:a16="http://schemas.microsoft.com/office/drawing/2014/main" id="{7A292434-A9AE-4FB0-B5A3-E63946A6331F}"/>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a:extLst>
                <a:ext uri="{FF2B5EF4-FFF2-40B4-BE49-F238E27FC236}">
                  <a16:creationId xmlns:a16="http://schemas.microsoft.com/office/drawing/2014/main" id="{77E1F3C7-07D3-4645-9FC4-CB049C5FAE1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297" name="Group 1296">
            <a:extLst>
              <a:ext uri="{FF2B5EF4-FFF2-40B4-BE49-F238E27FC236}">
                <a16:creationId xmlns:a16="http://schemas.microsoft.com/office/drawing/2014/main" id="{3ABFC937-B772-40C1-8914-17AD6D3F4F92}"/>
              </a:ext>
            </a:extLst>
          </p:cNvPr>
          <p:cNvGrpSpPr/>
          <p:nvPr/>
        </p:nvGrpSpPr>
        <p:grpSpPr>
          <a:xfrm rot="2540802">
            <a:off x="-169626" y="3267075"/>
            <a:ext cx="544580" cy="346135"/>
            <a:chOff x="1459148" y="544749"/>
            <a:chExt cx="7412477" cy="5661498"/>
          </a:xfrm>
        </p:grpSpPr>
        <p:sp>
          <p:nvSpPr>
            <p:cNvPr id="1298" name="Arc 1297">
              <a:extLst>
                <a:ext uri="{FF2B5EF4-FFF2-40B4-BE49-F238E27FC236}">
                  <a16:creationId xmlns:a16="http://schemas.microsoft.com/office/drawing/2014/main" id="{C1354CCD-911D-4C29-8742-B0908140CA68}"/>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299" name="Straight Connector 1298">
              <a:extLst>
                <a:ext uri="{FF2B5EF4-FFF2-40B4-BE49-F238E27FC236}">
                  <a16:creationId xmlns:a16="http://schemas.microsoft.com/office/drawing/2014/main" id="{EF0293EF-CC93-4952-96AC-0E51E650883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00" name="Arc 1299">
              <a:extLst>
                <a:ext uri="{FF2B5EF4-FFF2-40B4-BE49-F238E27FC236}">
                  <a16:creationId xmlns:a16="http://schemas.microsoft.com/office/drawing/2014/main" id="{647BFE99-12B5-4D94-B24D-BC05B59670E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01" name="Straight Connector 1300">
              <a:extLst>
                <a:ext uri="{FF2B5EF4-FFF2-40B4-BE49-F238E27FC236}">
                  <a16:creationId xmlns:a16="http://schemas.microsoft.com/office/drawing/2014/main" id="{494A57E7-9C8E-409B-9474-0C7DCAC40317}"/>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02" name="Straight Connector 1301">
              <a:extLst>
                <a:ext uri="{FF2B5EF4-FFF2-40B4-BE49-F238E27FC236}">
                  <a16:creationId xmlns:a16="http://schemas.microsoft.com/office/drawing/2014/main" id="{AF5464EE-6CF7-4875-AC4C-14BD3B50F8A9}"/>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03" name="Oval 1302">
              <a:extLst>
                <a:ext uri="{FF2B5EF4-FFF2-40B4-BE49-F238E27FC236}">
                  <a16:creationId xmlns:a16="http://schemas.microsoft.com/office/drawing/2014/main" id="{1590A7DB-6600-40DB-BE3C-BEAD685F30F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4" name="Arc 1303">
              <a:extLst>
                <a:ext uri="{FF2B5EF4-FFF2-40B4-BE49-F238E27FC236}">
                  <a16:creationId xmlns:a16="http://schemas.microsoft.com/office/drawing/2014/main" id="{6DA1AB4C-5B0F-404F-B541-62353E4A201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5" name="Arc 1304">
              <a:extLst>
                <a:ext uri="{FF2B5EF4-FFF2-40B4-BE49-F238E27FC236}">
                  <a16:creationId xmlns:a16="http://schemas.microsoft.com/office/drawing/2014/main" id="{A63E525C-0970-4944-8640-6E0AFA9B05BC}"/>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6" name="Arc 1305">
              <a:extLst>
                <a:ext uri="{FF2B5EF4-FFF2-40B4-BE49-F238E27FC236}">
                  <a16:creationId xmlns:a16="http://schemas.microsoft.com/office/drawing/2014/main" id="{1F14880E-55D2-4308-8752-BFB118B24F4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07" name="Arc 1306">
              <a:extLst>
                <a:ext uri="{FF2B5EF4-FFF2-40B4-BE49-F238E27FC236}">
                  <a16:creationId xmlns:a16="http://schemas.microsoft.com/office/drawing/2014/main" id="{DCD7D967-ABE7-434B-ADD4-42ADAD4DBF4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08" name="Straight Connector 1307">
              <a:extLst>
                <a:ext uri="{FF2B5EF4-FFF2-40B4-BE49-F238E27FC236}">
                  <a16:creationId xmlns:a16="http://schemas.microsoft.com/office/drawing/2014/main" id="{D2815644-9F85-4056-A3A8-230315D882BC}"/>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09" name="Straight Connector 1308">
              <a:extLst>
                <a:ext uri="{FF2B5EF4-FFF2-40B4-BE49-F238E27FC236}">
                  <a16:creationId xmlns:a16="http://schemas.microsoft.com/office/drawing/2014/main" id="{34069D17-654A-408F-9F60-EE7CED4E5B8F}"/>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a:extLst>
                <a:ext uri="{FF2B5EF4-FFF2-40B4-BE49-F238E27FC236}">
                  <a16:creationId xmlns:a16="http://schemas.microsoft.com/office/drawing/2014/main" id="{9D1D47ED-BF76-4DAB-9E42-F34A3A3ABFA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11" name="Group 1310">
            <a:extLst>
              <a:ext uri="{FF2B5EF4-FFF2-40B4-BE49-F238E27FC236}">
                <a16:creationId xmlns:a16="http://schemas.microsoft.com/office/drawing/2014/main" id="{A16551E7-F016-4D80-957B-6E9C74C5F8C8}"/>
              </a:ext>
            </a:extLst>
          </p:cNvPr>
          <p:cNvGrpSpPr/>
          <p:nvPr/>
        </p:nvGrpSpPr>
        <p:grpSpPr>
          <a:xfrm rot="2540802">
            <a:off x="-169626" y="3562350"/>
            <a:ext cx="544580" cy="346135"/>
            <a:chOff x="1459148" y="544749"/>
            <a:chExt cx="7412477" cy="5661498"/>
          </a:xfrm>
        </p:grpSpPr>
        <p:sp>
          <p:nvSpPr>
            <p:cNvPr id="1312" name="Arc 1311">
              <a:extLst>
                <a:ext uri="{FF2B5EF4-FFF2-40B4-BE49-F238E27FC236}">
                  <a16:creationId xmlns:a16="http://schemas.microsoft.com/office/drawing/2014/main" id="{B3C047E7-426C-4EBE-B2DE-927714D7B21C}"/>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13" name="Straight Connector 1312">
              <a:extLst>
                <a:ext uri="{FF2B5EF4-FFF2-40B4-BE49-F238E27FC236}">
                  <a16:creationId xmlns:a16="http://schemas.microsoft.com/office/drawing/2014/main" id="{EDDF5147-AA96-4D2D-B4A9-AF7D2F72BD22}"/>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14" name="Arc 1313">
              <a:extLst>
                <a:ext uri="{FF2B5EF4-FFF2-40B4-BE49-F238E27FC236}">
                  <a16:creationId xmlns:a16="http://schemas.microsoft.com/office/drawing/2014/main" id="{B3D1FB0C-32E2-45AF-BA18-EF688D3FF7B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15" name="Straight Connector 1314">
              <a:extLst>
                <a:ext uri="{FF2B5EF4-FFF2-40B4-BE49-F238E27FC236}">
                  <a16:creationId xmlns:a16="http://schemas.microsoft.com/office/drawing/2014/main" id="{61A8805F-3C97-46B1-8367-43510B8C651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16" name="Straight Connector 1315">
              <a:extLst>
                <a:ext uri="{FF2B5EF4-FFF2-40B4-BE49-F238E27FC236}">
                  <a16:creationId xmlns:a16="http://schemas.microsoft.com/office/drawing/2014/main" id="{A4F7F943-201A-4E9C-A79F-2F28BDB0A6DD}"/>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17" name="Oval 1316">
              <a:extLst>
                <a:ext uri="{FF2B5EF4-FFF2-40B4-BE49-F238E27FC236}">
                  <a16:creationId xmlns:a16="http://schemas.microsoft.com/office/drawing/2014/main" id="{8F02BD19-3D13-4298-8B87-E33FBD17FE2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8" name="Arc 1317">
              <a:extLst>
                <a:ext uri="{FF2B5EF4-FFF2-40B4-BE49-F238E27FC236}">
                  <a16:creationId xmlns:a16="http://schemas.microsoft.com/office/drawing/2014/main" id="{EC4E004B-58F2-4D4C-9D8C-2F6A3787EB79}"/>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19" name="Arc 1318">
              <a:extLst>
                <a:ext uri="{FF2B5EF4-FFF2-40B4-BE49-F238E27FC236}">
                  <a16:creationId xmlns:a16="http://schemas.microsoft.com/office/drawing/2014/main" id="{EED00FB7-2EA2-47F4-A555-6F2208A1FD11}"/>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0" name="Arc 1319">
              <a:extLst>
                <a:ext uri="{FF2B5EF4-FFF2-40B4-BE49-F238E27FC236}">
                  <a16:creationId xmlns:a16="http://schemas.microsoft.com/office/drawing/2014/main" id="{6A5D6EF4-C2BA-4178-8FBE-8A1A1507F452}"/>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21" name="Arc 1320">
              <a:extLst>
                <a:ext uri="{FF2B5EF4-FFF2-40B4-BE49-F238E27FC236}">
                  <a16:creationId xmlns:a16="http://schemas.microsoft.com/office/drawing/2014/main" id="{D8652BDE-376D-4800-A0F7-FB101AB2771C}"/>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22" name="Straight Connector 1321">
              <a:extLst>
                <a:ext uri="{FF2B5EF4-FFF2-40B4-BE49-F238E27FC236}">
                  <a16:creationId xmlns:a16="http://schemas.microsoft.com/office/drawing/2014/main" id="{BD4F4909-428E-42DC-9C87-76B4B01393E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a:extLst>
                <a:ext uri="{FF2B5EF4-FFF2-40B4-BE49-F238E27FC236}">
                  <a16:creationId xmlns:a16="http://schemas.microsoft.com/office/drawing/2014/main" id="{9A70BCC8-05B0-400D-BB75-43B9C0877B76}"/>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a:extLst>
                <a:ext uri="{FF2B5EF4-FFF2-40B4-BE49-F238E27FC236}">
                  <a16:creationId xmlns:a16="http://schemas.microsoft.com/office/drawing/2014/main" id="{97A195A1-1479-4808-8DC2-68BF4984DAD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25" name="Group 1324">
            <a:extLst>
              <a:ext uri="{FF2B5EF4-FFF2-40B4-BE49-F238E27FC236}">
                <a16:creationId xmlns:a16="http://schemas.microsoft.com/office/drawing/2014/main" id="{C7B8442F-7BEE-4044-9B8C-81B3965B5782}"/>
              </a:ext>
            </a:extLst>
          </p:cNvPr>
          <p:cNvGrpSpPr/>
          <p:nvPr/>
        </p:nvGrpSpPr>
        <p:grpSpPr>
          <a:xfrm rot="2540802">
            <a:off x="-169626" y="3857625"/>
            <a:ext cx="544580" cy="346135"/>
            <a:chOff x="1459148" y="544749"/>
            <a:chExt cx="7412477" cy="5661498"/>
          </a:xfrm>
        </p:grpSpPr>
        <p:sp>
          <p:nvSpPr>
            <p:cNvPr id="1326" name="Arc 1325">
              <a:extLst>
                <a:ext uri="{FF2B5EF4-FFF2-40B4-BE49-F238E27FC236}">
                  <a16:creationId xmlns:a16="http://schemas.microsoft.com/office/drawing/2014/main" id="{D9E2AABA-A55B-4FF8-8412-7FB46B785FAA}"/>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27" name="Straight Connector 1326">
              <a:extLst>
                <a:ext uri="{FF2B5EF4-FFF2-40B4-BE49-F238E27FC236}">
                  <a16:creationId xmlns:a16="http://schemas.microsoft.com/office/drawing/2014/main" id="{4C266E60-50DF-4432-A643-6DD9BA914BFD}"/>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28" name="Arc 1327">
              <a:extLst>
                <a:ext uri="{FF2B5EF4-FFF2-40B4-BE49-F238E27FC236}">
                  <a16:creationId xmlns:a16="http://schemas.microsoft.com/office/drawing/2014/main" id="{0F909B52-8586-493E-B79A-22198A1A1B94}"/>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29" name="Straight Connector 1328">
              <a:extLst>
                <a:ext uri="{FF2B5EF4-FFF2-40B4-BE49-F238E27FC236}">
                  <a16:creationId xmlns:a16="http://schemas.microsoft.com/office/drawing/2014/main" id="{B8CE5FDC-C7EE-4EDE-81B5-5F7426CB53E7}"/>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330" name="Straight Connector 1329">
              <a:extLst>
                <a:ext uri="{FF2B5EF4-FFF2-40B4-BE49-F238E27FC236}">
                  <a16:creationId xmlns:a16="http://schemas.microsoft.com/office/drawing/2014/main" id="{222D1C0C-42E1-4730-870C-177359A0131C}"/>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331" name="Oval 1330">
              <a:extLst>
                <a:ext uri="{FF2B5EF4-FFF2-40B4-BE49-F238E27FC236}">
                  <a16:creationId xmlns:a16="http://schemas.microsoft.com/office/drawing/2014/main" id="{20799FC8-CCBE-496C-8C1B-308F65676046}"/>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2" name="Arc 1331">
              <a:extLst>
                <a:ext uri="{FF2B5EF4-FFF2-40B4-BE49-F238E27FC236}">
                  <a16:creationId xmlns:a16="http://schemas.microsoft.com/office/drawing/2014/main" id="{5119EE13-C27B-46D7-B4E8-C4CBEC73A18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3" name="Arc 1332">
              <a:extLst>
                <a:ext uri="{FF2B5EF4-FFF2-40B4-BE49-F238E27FC236}">
                  <a16:creationId xmlns:a16="http://schemas.microsoft.com/office/drawing/2014/main" id="{25AADF48-1552-4ABE-B831-4363A13C4A55}"/>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4" name="Arc 1333">
              <a:extLst>
                <a:ext uri="{FF2B5EF4-FFF2-40B4-BE49-F238E27FC236}">
                  <a16:creationId xmlns:a16="http://schemas.microsoft.com/office/drawing/2014/main" id="{2F7857C4-8E9F-4661-876B-4AAB774EA83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5" name="Arc 1334">
              <a:extLst>
                <a:ext uri="{FF2B5EF4-FFF2-40B4-BE49-F238E27FC236}">
                  <a16:creationId xmlns:a16="http://schemas.microsoft.com/office/drawing/2014/main" id="{FEFA3C8F-645E-4E9B-AC11-90E520FC4470}"/>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36" name="Straight Connector 1335">
              <a:extLst>
                <a:ext uri="{FF2B5EF4-FFF2-40B4-BE49-F238E27FC236}">
                  <a16:creationId xmlns:a16="http://schemas.microsoft.com/office/drawing/2014/main" id="{88158500-B32E-44C7-8954-398A83E4725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a:extLst>
                <a:ext uri="{FF2B5EF4-FFF2-40B4-BE49-F238E27FC236}">
                  <a16:creationId xmlns:a16="http://schemas.microsoft.com/office/drawing/2014/main" id="{BF7D258B-9F18-44B3-959C-A8EA81FA7ED8}"/>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A6A77CDA-76E7-44F7-BF09-807B9190ED3C}"/>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339" name="Group 1338">
            <a:extLst>
              <a:ext uri="{FF2B5EF4-FFF2-40B4-BE49-F238E27FC236}">
                <a16:creationId xmlns:a16="http://schemas.microsoft.com/office/drawing/2014/main" id="{0B070266-CBAA-40FA-B153-5E7AA104AF7C}"/>
              </a:ext>
            </a:extLst>
          </p:cNvPr>
          <p:cNvGrpSpPr/>
          <p:nvPr/>
        </p:nvGrpSpPr>
        <p:grpSpPr>
          <a:xfrm rot="2540802">
            <a:off x="-169626" y="4152900"/>
            <a:ext cx="544580" cy="346135"/>
            <a:chOff x="1459148" y="544749"/>
            <a:chExt cx="7412477" cy="5661498"/>
          </a:xfrm>
        </p:grpSpPr>
        <p:sp>
          <p:nvSpPr>
            <p:cNvPr id="1340" name="Arc 1339">
              <a:extLst>
                <a:ext uri="{FF2B5EF4-FFF2-40B4-BE49-F238E27FC236}">
                  <a16:creationId xmlns:a16="http://schemas.microsoft.com/office/drawing/2014/main" id="{D5CDC849-A6C5-4154-B00F-71ED921142E7}"/>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41" name="Straight Connector 1340">
              <a:extLst>
                <a:ext uri="{FF2B5EF4-FFF2-40B4-BE49-F238E27FC236}">
                  <a16:creationId xmlns:a16="http://schemas.microsoft.com/office/drawing/2014/main" id="{AAEF9735-CCAD-484F-A8E6-38E17E2E0A1E}"/>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342" name="Arc 1341">
              <a:extLst>
                <a:ext uri="{FF2B5EF4-FFF2-40B4-BE49-F238E27FC236}">
                  <a16:creationId xmlns:a16="http://schemas.microsoft.com/office/drawing/2014/main" id="{1E98F84A-AB77-4C3E-9951-EC348937275D}"/>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43" name="Straight Connector 1342">
              <a:extLst>
                <a:ext uri="{FF2B5EF4-FFF2-40B4-BE49-F238E27FC236}">
                  <a16:creationId xmlns:a16="http://schemas.microsoft.com/office/drawing/2014/main" id="{451C15DC-C16E-4D31-9166-2AAFC5CD008E}"/>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344" name="Straight Connector 1343">
              <a:extLst>
                <a:ext uri="{FF2B5EF4-FFF2-40B4-BE49-F238E27FC236}">
                  <a16:creationId xmlns:a16="http://schemas.microsoft.com/office/drawing/2014/main" id="{B7167B82-5B0E-4C16-AAEC-F2BB5A8091F0}"/>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345" name="Oval 1344">
              <a:extLst>
                <a:ext uri="{FF2B5EF4-FFF2-40B4-BE49-F238E27FC236}">
                  <a16:creationId xmlns:a16="http://schemas.microsoft.com/office/drawing/2014/main" id="{6E9886E0-328F-4748-936C-3149B5AAF6E9}"/>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6" name="Arc 1345">
              <a:extLst>
                <a:ext uri="{FF2B5EF4-FFF2-40B4-BE49-F238E27FC236}">
                  <a16:creationId xmlns:a16="http://schemas.microsoft.com/office/drawing/2014/main" id="{0DF19968-ECAF-4EF0-8E6A-17BE13FD414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7" name="Arc 1346">
              <a:extLst>
                <a:ext uri="{FF2B5EF4-FFF2-40B4-BE49-F238E27FC236}">
                  <a16:creationId xmlns:a16="http://schemas.microsoft.com/office/drawing/2014/main" id="{8BE1E89B-FC51-404C-B678-305AE7A7F273}"/>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8" name="Arc 1347">
              <a:extLst>
                <a:ext uri="{FF2B5EF4-FFF2-40B4-BE49-F238E27FC236}">
                  <a16:creationId xmlns:a16="http://schemas.microsoft.com/office/drawing/2014/main" id="{FE10976B-13C6-44ED-BAC1-23436315A98C}"/>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9" name="Arc 1348">
              <a:extLst>
                <a:ext uri="{FF2B5EF4-FFF2-40B4-BE49-F238E27FC236}">
                  <a16:creationId xmlns:a16="http://schemas.microsoft.com/office/drawing/2014/main" id="{178304A4-C757-4C88-8707-C4050DEEDA7F}"/>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50" name="Straight Connector 1349">
              <a:extLst>
                <a:ext uri="{FF2B5EF4-FFF2-40B4-BE49-F238E27FC236}">
                  <a16:creationId xmlns:a16="http://schemas.microsoft.com/office/drawing/2014/main" id="{022EE9B4-C031-4109-A1C8-AA9BFE952447}"/>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51" name="Straight Connector 1350">
              <a:extLst>
                <a:ext uri="{FF2B5EF4-FFF2-40B4-BE49-F238E27FC236}">
                  <a16:creationId xmlns:a16="http://schemas.microsoft.com/office/drawing/2014/main" id="{FFB31110-BFDE-477B-85FE-89B2CF9946C5}"/>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352" name="Straight Connector 1351">
              <a:extLst>
                <a:ext uri="{FF2B5EF4-FFF2-40B4-BE49-F238E27FC236}">
                  <a16:creationId xmlns:a16="http://schemas.microsoft.com/office/drawing/2014/main" id="{DE827081-1DE4-4834-B471-8D7D5E68FEA6}"/>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353" name="Group 1352">
            <a:extLst>
              <a:ext uri="{FF2B5EF4-FFF2-40B4-BE49-F238E27FC236}">
                <a16:creationId xmlns:a16="http://schemas.microsoft.com/office/drawing/2014/main" id="{73094F56-7593-4F85-A3E2-E795A0351B32}"/>
              </a:ext>
            </a:extLst>
          </p:cNvPr>
          <p:cNvGrpSpPr/>
          <p:nvPr/>
        </p:nvGrpSpPr>
        <p:grpSpPr>
          <a:xfrm rot="2540802">
            <a:off x="-169626" y="4448175"/>
            <a:ext cx="544580" cy="346135"/>
            <a:chOff x="1459148" y="544749"/>
            <a:chExt cx="7412477" cy="5661498"/>
          </a:xfrm>
        </p:grpSpPr>
        <p:sp>
          <p:nvSpPr>
            <p:cNvPr id="1354" name="Arc 1353">
              <a:extLst>
                <a:ext uri="{FF2B5EF4-FFF2-40B4-BE49-F238E27FC236}">
                  <a16:creationId xmlns:a16="http://schemas.microsoft.com/office/drawing/2014/main" id="{AD85FDD9-B7EE-4F31-9D73-5FCAC0105E93}"/>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55" name="Straight Connector 1354">
              <a:extLst>
                <a:ext uri="{FF2B5EF4-FFF2-40B4-BE49-F238E27FC236}">
                  <a16:creationId xmlns:a16="http://schemas.microsoft.com/office/drawing/2014/main" id="{B9ADB266-E305-4088-812F-C4D35C417FB4}"/>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356" name="Arc 1355">
              <a:extLst>
                <a:ext uri="{FF2B5EF4-FFF2-40B4-BE49-F238E27FC236}">
                  <a16:creationId xmlns:a16="http://schemas.microsoft.com/office/drawing/2014/main" id="{9C54C965-01B1-4460-97FB-96B53584091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57" name="Straight Connector 1356">
              <a:extLst>
                <a:ext uri="{FF2B5EF4-FFF2-40B4-BE49-F238E27FC236}">
                  <a16:creationId xmlns:a16="http://schemas.microsoft.com/office/drawing/2014/main" id="{F83DB87B-C86B-4E72-9FFC-99E734655635}"/>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358" name="Straight Connector 1357">
              <a:extLst>
                <a:ext uri="{FF2B5EF4-FFF2-40B4-BE49-F238E27FC236}">
                  <a16:creationId xmlns:a16="http://schemas.microsoft.com/office/drawing/2014/main" id="{084B3051-CB7D-4684-9E5E-1E1CAF6AC008}"/>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359" name="Oval 1358">
              <a:extLst>
                <a:ext uri="{FF2B5EF4-FFF2-40B4-BE49-F238E27FC236}">
                  <a16:creationId xmlns:a16="http://schemas.microsoft.com/office/drawing/2014/main" id="{5AE6DCBB-166F-48E9-B1FD-27293C0A0E62}"/>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0" name="Arc 1359">
              <a:extLst>
                <a:ext uri="{FF2B5EF4-FFF2-40B4-BE49-F238E27FC236}">
                  <a16:creationId xmlns:a16="http://schemas.microsoft.com/office/drawing/2014/main" id="{1E1747DB-E9CB-4E97-8351-EDDE91520F19}"/>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1" name="Arc 1360">
              <a:extLst>
                <a:ext uri="{FF2B5EF4-FFF2-40B4-BE49-F238E27FC236}">
                  <a16:creationId xmlns:a16="http://schemas.microsoft.com/office/drawing/2014/main" id="{15E767F5-F0C5-41B7-9622-10DE99A70602}"/>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2" name="Arc 1361">
              <a:extLst>
                <a:ext uri="{FF2B5EF4-FFF2-40B4-BE49-F238E27FC236}">
                  <a16:creationId xmlns:a16="http://schemas.microsoft.com/office/drawing/2014/main" id="{0AD8A426-D680-4619-9D76-9FE3A13C7A4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63" name="Arc 1362">
              <a:extLst>
                <a:ext uri="{FF2B5EF4-FFF2-40B4-BE49-F238E27FC236}">
                  <a16:creationId xmlns:a16="http://schemas.microsoft.com/office/drawing/2014/main" id="{128A900F-1A55-45E8-BE97-A15D438A4072}"/>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64" name="Straight Connector 1363">
              <a:extLst>
                <a:ext uri="{FF2B5EF4-FFF2-40B4-BE49-F238E27FC236}">
                  <a16:creationId xmlns:a16="http://schemas.microsoft.com/office/drawing/2014/main" id="{0DC317A7-A076-47F0-8939-745146CA5F9D}"/>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5" name="Straight Connector 1364">
              <a:extLst>
                <a:ext uri="{FF2B5EF4-FFF2-40B4-BE49-F238E27FC236}">
                  <a16:creationId xmlns:a16="http://schemas.microsoft.com/office/drawing/2014/main" id="{7CCF31BC-FDBD-43FD-AA7A-675A7F924073}"/>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366" name="Straight Connector 1365">
              <a:extLst>
                <a:ext uri="{FF2B5EF4-FFF2-40B4-BE49-F238E27FC236}">
                  <a16:creationId xmlns:a16="http://schemas.microsoft.com/office/drawing/2014/main" id="{1697AC5F-0747-4A83-8FF4-7A36BE3888D8}"/>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367" name="Group 1366">
            <a:extLst>
              <a:ext uri="{FF2B5EF4-FFF2-40B4-BE49-F238E27FC236}">
                <a16:creationId xmlns:a16="http://schemas.microsoft.com/office/drawing/2014/main" id="{D7F37A3D-1A00-4EA8-B817-15C87C855766}"/>
              </a:ext>
            </a:extLst>
          </p:cNvPr>
          <p:cNvGrpSpPr/>
          <p:nvPr/>
        </p:nvGrpSpPr>
        <p:grpSpPr>
          <a:xfrm rot="2540802">
            <a:off x="-169626" y="4743450"/>
            <a:ext cx="544580" cy="346135"/>
            <a:chOff x="1459148" y="544749"/>
            <a:chExt cx="7412477" cy="5661498"/>
          </a:xfrm>
        </p:grpSpPr>
        <p:sp>
          <p:nvSpPr>
            <p:cNvPr id="1368" name="Arc 1367">
              <a:extLst>
                <a:ext uri="{FF2B5EF4-FFF2-40B4-BE49-F238E27FC236}">
                  <a16:creationId xmlns:a16="http://schemas.microsoft.com/office/drawing/2014/main" id="{7BBF834A-F113-41B7-858C-DAAB7998940C}"/>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69" name="Straight Connector 1368">
              <a:extLst>
                <a:ext uri="{FF2B5EF4-FFF2-40B4-BE49-F238E27FC236}">
                  <a16:creationId xmlns:a16="http://schemas.microsoft.com/office/drawing/2014/main" id="{74EC5CC3-2B0E-4538-996A-B7EF2199171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370" name="Arc 1369">
              <a:extLst>
                <a:ext uri="{FF2B5EF4-FFF2-40B4-BE49-F238E27FC236}">
                  <a16:creationId xmlns:a16="http://schemas.microsoft.com/office/drawing/2014/main" id="{5C4ED61D-33CE-41CB-AAE3-34447C13EE65}"/>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71" name="Straight Connector 1370">
              <a:extLst>
                <a:ext uri="{FF2B5EF4-FFF2-40B4-BE49-F238E27FC236}">
                  <a16:creationId xmlns:a16="http://schemas.microsoft.com/office/drawing/2014/main" id="{C9CDD50A-588F-4B57-89D0-23E18EB07992}"/>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372" name="Straight Connector 1371">
              <a:extLst>
                <a:ext uri="{FF2B5EF4-FFF2-40B4-BE49-F238E27FC236}">
                  <a16:creationId xmlns:a16="http://schemas.microsoft.com/office/drawing/2014/main" id="{4C1C5922-82FE-4B8A-AF05-20B7FEA9CE44}"/>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373" name="Oval 1372">
              <a:extLst>
                <a:ext uri="{FF2B5EF4-FFF2-40B4-BE49-F238E27FC236}">
                  <a16:creationId xmlns:a16="http://schemas.microsoft.com/office/drawing/2014/main" id="{15420470-985B-4FA9-9385-98F3076739A4}"/>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4" name="Arc 1373">
              <a:extLst>
                <a:ext uri="{FF2B5EF4-FFF2-40B4-BE49-F238E27FC236}">
                  <a16:creationId xmlns:a16="http://schemas.microsoft.com/office/drawing/2014/main" id="{EAF07B18-8E16-42DF-88A5-36274E7B625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5" name="Arc 1374">
              <a:extLst>
                <a:ext uri="{FF2B5EF4-FFF2-40B4-BE49-F238E27FC236}">
                  <a16:creationId xmlns:a16="http://schemas.microsoft.com/office/drawing/2014/main" id="{A6DAFC05-7241-46FE-AAEE-BA8F13A35470}"/>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6" name="Arc 1375">
              <a:extLst>
                <a:ext uri="{FF2B5EF4-FFF2-40B4-BE49-F238E27FC236}">
                  <a16:creationId xmlns:a16="http://schemas.microsoft.com/office/drawing/2014/main" id="{05AEB15E-CDA1-4ABE-98E8-75ECC5E4F467}"/>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77" name="Arc 1376">
              <a:extLst>
                <a:ext uri="{FF2B5EF4-FFF2-40B4-BE49-F238E27FC236}">
                  <a16:creationId xmlns:a16="http://schemas.microsoft.com/office/drawing/2014/main" id="{998FF2C9-8E21-4CE3-8E81-B050CCFB7CD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78" name="Straight Connector 1377">
              <a:extLst>
                <a:ext uri="{FF2B5EF4-FFF2-40B4-BE49-F238E27FC236}">
                  <a16:creationId xmlns:a16="http://schemas.microsoft.com/office/drawing/2014/main" id="{2CAC1384-2CD9-4541-9DA6-2F199B45C813}"/>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a:extLst>
                <a:ext uri="{FF2B5EF4-FFF2-40B4-BE49-F238E27FC236}">
                  <a16:creationId xmlns:a16="http://schemas.microsoft.com/office/drawing/2014/main" id="{E81E8323-650D-40EE-9ECF-457268AC12B8}"/>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380" name="Straight Connector 1379">
              <a:extLst>
                <a:ext uri="{FF2B5EF4-FFF2-40B4-BE49-F238E27FC236}">
                  <a16:creationId xmlns:a16="http://schemas.microsoft.com/office/drawing/2014/main" id="{8AFC0793-BA53-48A3-9586-19B2C924DB3A}"/>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381" name="Group 1380">
            <a:extLst>
              <a:ext uri="{FF2B5EF4-FFF2-40B4-BE49-F238E27FC236}">
                <a16:creationId xmlns:a16="http://schemas.microsoft.com/office/drawing/2014/main" id="{94964481-79DB-463E-8CB4-7C092F390612}"/>
              </a:ext>
            </a:extLst>
          </p:cNvPr>
          <p:cNvGrpSpPr/>
          <p:nvPr/>
        </p:nvGrpSpPr>
        <p:grpSpPr>
          <a:xfrm rot="2540802">
            <a:off x="-169626" y="5038725"/>
            <a:ext cx="544580" cy="346135"/>
            <a:chOff x="1459148" y="544749"/>
            <a:chExt cx="7412477" cy="5661498"/>
          </a:xfrm>
        </p:grpSpPr>
        <p:sp>
          <p:nvSpPr>
            <p:cNvPr id="1382" name="Arc 1381">
              <a:extLst>
                <a:ext uri="{FF2B5EF4-FFF2-40B4-BE49-F238E27FC236}">
                  <a16:creationId xmlns:a16="http://schemas.microsoft.com/office/drawing/2014/main" id="{27CE0E76-E895-4F96-ABF7-D660CF2C648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83" name="Straight Connector 1382">
              <a:extLst>
                <a:ext uri="{FF2B5EF4-FFF2-40B4-BE49-F238E27FC236}">
                  <a16:creationId xmlns:a16="http://schemas.microsoft.com/office/drawing/2014/main" id="{F4305B6A-EA3B-4F9E-BE40-AC1E87074B83}"/>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384" name="Arc 1383">
              <a:extLst>
                <a:ext uri="{FF2B5EF4-FFF2-40B4-BE49-F238E27FC236}">
                  <a16:creationId xmlns:a16="http://schemas.microsoft.com/office/drawing/2014/main" id="{E930F68A-8AD6-472F-998D-B069B510CF4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85" name="Straight Connector 1384">
              <a:extLst>
                <a:ext uri="{FF2B5EF4-FFF2-40B4-BE49-F238E27FC236}">
                  <a16:creationId xmlns:a16="http://schemas.microsoft.com/office/drawing/2014/main" id="{452414EE-1996-4EAD-AAE8-DD296F151C9D}"/>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386" name="Straight Connector 1385">
              <a:extLst>
                <a:ext uri="{FF2B5EF4-FFF2-40B4-BE49-F238E27FC236}">
                  <a16:creationId xmlns:a16="http://schemas.microsoft.com/office/drawing/2014/main" id="{9C5B57EE-D8F9-442E-8A51-0987DAED30B3}"/>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387" name="Oval 1386">
              <a:extLst>
                <a:ext uri="{FF2B5EF4-FFF2-40B4-BE49-F238E27FC236}">
                  <a16:creationId xmlns:a16="http://schemas.microsoft.com/office/drawing/2014/main" id="{9CF04F64-00D9-448B-9172-C2161FA28DEF}"/>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8" name="Arc 1387">
              <a:extLst>
                <a:ext uri="{FF2B5EF4-FFF2-40B4-BE49-F238E27FC236}">
                  <a16:creationId xmlns:a16="http://schemas.microsoft.com/office/drawing/2014/main" id="{210B64B3-68D5-4659-BE1D-8FC449DA3937}"/>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9" name="Arc 1388">
              <a:extLst>
                <a:ext uri="{FF2B5EF4-FFF2-40B4-BE49-F238E27FC236}">
                  <a16:creationId xmlns:a16="http://schemas.microsoft.com/office/drawing/2014/main" id="{731E2537-2A35-4A1F-AFC7-3FA8CCD38FB9}"/>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0" name="Arc 1389">
              <a:extLst>
                <a:ext uri="{FF2B5EF4-FFF2-40B4-BE49-F238E27FC236}">
                  <a16:creationId xmlns:a16="http://schemas.microsoft.com/office/drawing/2014/main" id="{6D0F1828-E820-4EFD-9F9A-6DB862A18CAE}"/>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91" name="Arc 1390">
              <a:extLst>
                <a:ext uri="{FF2B5EF4-FFF2-40B4-BE49-F238E27FC236}">
                  <a16:creationId xmlns:a16="http://schemas.microsoft.com/office/drawing/2014/main" id="{6A575E22-1EB6-4961-BFC2-505FAFE71B8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392" name="Straight Connector 1391">
              <a:extLst>
                <a:ext uri="{FF2B5EF4-FFF2-40B4-BE49-F238E27FC236}">
                  <a16:creationId xmlns:a16="http://schemas.microsoft.com/office/drawing/2014/main" id="{C06FAFA7-8DC2-4ED7-BDED-6818B1855E21}"/>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3" name="Straight Connector 1392">
              <a:extLst>
                <a:ext uri="{FF2B5EF4-FFF2-40B4-BE49-F238E27FC236}">
                  <a16:creationId xmlns:a16="http://schemas.microsoft.com/office/drawing/2014/main" id="{A59E892A-2607-47E9-8CDB-F95223C7685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a:extLst>
                <a:ext uri="{FF2B5EF4-FFF2-40B4-BE49-F238E27FC236}">
                  <a16:creationId xmlns:a16="http://schemas.microsoft.com/office/drawing/2014/main" id="{F47B1FFF-DFB7-4B8A-80FE-018B31C709CA}"/>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395" name="Group 1394">
            <a:extLst>
              <a:ext uri="{FF2B5EF4-FFF2-40B4-BE49-F238E27FC236}">
                <a16:creationId xmlns:a16="http://schemas.microsoft.com/office/drawing/2014/main" id="{C5237296-744D-496C-98F0-980000DBD86E}"/>
              </a:ext>
            </a:extLst>
          </p:cNvPr>
          <p:cNvGrpSpPr/>
          <p:nvPr/>
        </p:nvGrpSpPr>
        <p:grpSpPr>
          <a:xfrm rot="2540802">
            <a:off x="-169626" y="5334000"/>
            <a:ext cx="544580" cy="346135"/>
            <a:chOff x="1459148" y="544749"/>
            <a:chExt cx="7412477" cy="5661498"/>
          </a:xfrm>
        </p:grpSpPr>
        <p:sp>
          <p:nvSpPr>
            <p:cNvPr id="1396" name="Arc 1395">
              <a:extLst>
                <a:ext uri="{FF2B5EF4-FFF2-40B4-BE49-F238E27FC236}">
                  <a16:creationId xmlns:a16="http://schemas.microsoft.com/office/drawing/2014/main" id="{A708192D-4A81-4547-BE81-1840B2E8FC39}"/>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397" name="Straight Connector 1396">
              <a:extLst>
                <a:ext uri="{FF2B5EF4-FFF2-40B4-BE49-F238E27FC236}">
                  <a16:creationId xmlns:a16="http://schemas.microsoft.com/office/drawing/2014/main" id="{5C5CA3A0-717B-4D65-A56C-3085AE915EE9}"/>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398" name="Arc 1397">
              <a:extLst>
                <a:ext uri="{FF2B5EF4-FFF2-40B4-BE49-F238E27FC236}">
                  <a16:creationId xmlns:a16="http://schemas.microsoft.com/office/drawing/2014/main" id="{3E76429E-31B0-4510-A2D4-0D2AFF4C7CB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399" name="Straight Connector 1398">
              <a:extLst>
                <a:ext uri="{FF2B5EF4-FFF2-40B4-BE49-F238E27FC236}">
                  <a16:creationId xmlns:a16="http://schemas.microsoft.com/office/drawing/2014/main" id="{F31B9ED7-6645-477F-93FB-5A5A5B602F4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00" name="Straight Connector 1399">
              <a:extLst>
                <a:ext uri="{FF2B5EF4-FFF2-40B4-BE49-F238E27FC236}">
                  <a16:creationId xmlns:a16="http://schemas.microsoft.com/office/drawing/2014/main" id="{251293D0-ED58-42B7-996A-4CC3546C75A9}"/>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01" name="Oval 1400">
              <a:extLst>
                <a:ext uri="{FF2B5EF4-FFF2-40B4-BE49-F238E27FC236}">
                  <a16:creationId xmlns:a16="http://schemas.microsoft.com/office/drawing/2014/main" id="{79EC0030-B19D-4CB3-9F6C-B5D60516031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2" name="Arc 1401">
              <a:extLst>
                <a:ext uri="{FF2B5EF4-FFF2-40B4-BE49-F238E27FC236}">
                  <a16:creationId xmlns:a16="http://schemas.microsoft.com/office/drawing/2014/main" id="{7EB8A067-EE04-4367-A016-5C92F7CF1F7A}"/>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3" name="Arc 1402">
              <a:extLst>
                <a:ext uri="{FF2B5EF4-FFF2-40B4-BE49-F238E27FC236}">
                  <a16:creationId xmlns:a16="http://schemas.microsoft.com/office/drawing/2014/main" id="{95592770-C9D7-4E19-9CB9-A4F062B3E58C}"/>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4" name="Arc 1403">
              <a:extLst>
                <a:ext uri="{FF2B5EF4-FFF2-40B4-BE49-F238E27FC236}">
                  <a16:creationId xmlns:a16="http://schemas.microsoft.com/office/drawing/2014/main" id="{55D4ADA5-676E-46AA-B090-986798E85A8C}"/>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05" name="Arc 1404">
              <a:extLst>
                <a:ext uri="{FF2B5EF4-FFF2-40B4-BE49-F238E27FC236}">
                  <a16:creationId xmlns:a16="http://schemas.microsoft.com/office/drawing/2014/main" id="{B86FDDEE-EE9A-4713-AC5E-B833DEE6CE9B}"/>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06" name="Straight Connector 1405">
              <a:extLst>
                <a:ext uri="{FF2B5EF4-FFF2-40B4-BE49-F238E27FC236}">
                  <a16:creationId xmlns:a16="http://schemas.microsoft.com/office/drawing/2014/main" id="{5305B57E-E759-4A91-8B07-B4620B7789D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7" name="Straight Connector 1406">
              <a:extLst>
                <a:ext uri="{FF2B5EF4-FFF2-40B4-BE49-F238E27FC236}">
                  <a16:creationId xmlns:a16="http://schemas.microsoft.com/office/drawing/2014/main" id="{E787F9BD-818C-4F79-85A3-9A9D828CBA0B}"/>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08" name="Straight Connector 1407">
              <a:extLst>
                <a:ext uri="{FF2B5EF4-FFF2-40B4-BE49-F238E27FC236}">
                  <a16:creationId xmlns:a16="http://schemas.microsoft.com/office/drawing/2014/main" id="{90B60869-C1F7-4CE1-AE18-BF99A834271E}"/>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409" name="Group 1408">
            <a:extLst>
              <a:ext uri="{FF2B5EF4-FFF2-40B4-BE49-F238E27FC236}">
                <a16:creationId xmlns:a16="http://schemas.microsoft.com/office/drawing/2014/main" id="{237DFE2E-8924-4DC3-8546-41BF0792962D}"/>
              </a:ext>
            </a:extLst>
          </p:cNvPr>
          <p:cNvGrpSpPr/>
          <p:nvPr/>
        </p:nvGrpSpPr>
        <p:grpSpPr>
          <a:xfrm rot="2540802">
            <a:off x="-169626" y="5629275"/>
            <a:ext cx="544580" cy="346135"/>
            <a:chOff x="1459148" y="544749"/>
            <a:chExt cx="7412477" cy="5661498"/>
          </a:xfrm>
        </p:grpSpPr>
        <p:sp>
          <p:nvSpPr>
            <p:cNvPr id="1410" name="Arc 1409">
              <a:extLst>
                <a:ext uri="{FF2B5EF4-FFF2-40B4-BE49-F238E27FC236}">
                  <a16:creationId xmlns:a16="http://schemas.microsoft.com/office/drawing/2014/main" id="{C3A54883-6FF4-435A-8D30-2A4C6EF6D37E}"/>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11" name="Straight Connector 1410">
              <a:extLst>
                <a:ext uri="{FF2B5EF4-FFF2-40B4-BE49-F238E27FC236}">
                  <a16:creationId xmlns:a16="http://schemas.microsoft.com/office/drawing/2014/main" id="{C1E109C5-EE0B-4CED-83CE-B92C5DDBA807}"/>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12" name="Arc 1411">
              <a:extLst>
                <a:ext uri="{FF2B5EF4-FFF2-40B4-BE49-F238E27FC236}">
                  <a16:creationId xmlns:a16="http://schemas.microsoft.com/office/drawing/2014/main" id="{E3E8F4B2-FF54-40FA-8EF4-117673C5888B}"/>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13" name="Straight Connector 1412">
              <a:extLst>
                <a:ext uri="{FF2B5EF4-FFF2-40B4-BE49-F238E27FC236}">
                  <a16:creationId xmlns:a16="http://schemas.microsoft.com/office/drawing/2014/main" id="{07FEF58E-D6E3-4FC8-AE27-C6D46DB31DC8}"/>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14" name="Straight Connector 1413">
              <a:extLst>
                <a:ext uri="{FF2B5EF4-FFF2-40B4-BE49-F238E27FC236}">
                  <a16:creationId xmlns:a16="http://schemas.microsoft.com/office/drawing/2014/main" id="{654B6A6C-2325-4415-95D4-5BACBCF4497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15" name="Oval 1414">
              <a:extLst>
                <a:ext uri="{FF2B5EF4-FFF2-40B4-BE49-F238E27FC236}">
                  <a16:creationId xmlns:a16="http://schemas.microsoft.com/office/drawing/2014/main" id="{7B840911-0E90-47B3-9A9A-DDAB88A6022F}"/>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6" name="Arc 1415">
              <a:extLst>
                <a:ext uri="{FF2B5EF4-FFF2-40B4-BE49-F238E27FC236}">
                  <a16:creationId xmlns:a16="http://schemas.microsoft.com/office/drawing/2014/main" id="{0FBDBEDD-BD1A-4CC0-82C7-B060E5C38FC8}"/>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7" name="Arc 1416">
              <a:extLst>
                <a:ext uri="{FF2B5EF4-FFF2-40B4-BE49-F238E27FC236}">
                  <a16:creationId xmlns:a16="http://schemas.microsoft.com/office/drawing/2014/main" id="{C7696954-4D08-48F7-807D-8638E00BA097}"/>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8" name="Arc 1417">
              <a:extLst>
                <a:ext uri="{FF2B5EF4-FFF2-40B4-BE49-F238E27FC236}">
                  <a16:creationId xmlns:a16="http://schemas.microsoft.com/office/drawing/2014/main" id="{52AF5A99-F124-492C-93AC-5CF68A0A012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19" name="Arc 1418">
              <a:extLst>
                <a:ext uri="{FF2B5EF4-FFF2-40B4-BE49-F238E27FC236}">
                  <a16:creationId xmlns:a16="http://schemas.microsoft.com/office/drawing/2014/main" id="{292F670C-94E2-46FC-A12E-D338D611F6B6}"/>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20" name="Straight Connector 1419">
              <a:extLst>
                <a:ext uri="{FF2B5EF4-FFF2-40B4-BE49-F238E27FC236}">
                  <a16:creationId xmlns:a16="http://schemas.microsoft.com/office/drawing/2014/main" id="{1A3A097E-B8FD-4653-86C4-2FAA27FE01BC}"/>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a:extLst>
                <a:ext uri="{FF2B5EF4-FFF2-40B4-BE49-F238E27FC236}">
                  <a16:creationId xmlns:a16="http://schemas.microsoft.com/office/drawing/2014/main" id="{AB5C415E-5743-4425-97F1-1DF617A59CFC}"/>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22" name="Straight Connector 1421">
              <a:extLst>
                <a:ext uri="{FF2B5EF4-FFF2-40B4-BE49-F238E27FC236}">
                  <a16:creationId xmlns:a16="http://schemas.microsoft.com/office/drawing/2014/main" id="{E73059A0-F515-4424-B0E6-955B963352DE}"/>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23" name="Group 1422">
            <a:extLst>
              <a:ext uri="{FF2B5EF4-FFF2-40B4-BE49-F238E27FC236}">
                <a16:creationId xmlns:a16="http://schemas.microsoft.com/office/drawing/2014/main" id="{0DFE97F4-C356-4ECE-B2C3-FD97955D961E}"/>
              </a:ext>
            </a:extLst>
          </p:cNvPr>
          <p:cNvGrpSpPr/>
          <p:nvPr/>
        </p:nvGrpSpPr>
        <p:grpSpPr>
          <a:xfrm rot="2540802">
            <a:off x="-169626" y="5924550"/>
            <a:ext cx="544580" cy="346135"/>
            <a:chOff x="1459148" y="544749"/>
            <a:chExt cx="7412477" cy="5661498"/>
          </a:xfrm>
        </p:grpSpPr>
        <p:sp>
          <p:nvSpPr>
            <p:cNvPr id="1424" name="Arc 1423">
              <a:extLst>
                <a:ext uri="{FF2B5EF4-FFF2-40B4-BE49-F238E27FC236}">
                  <a16:creationId xmlns:a16="http://schemas.microsoft.com/office/drawing/2014/main" id="{6ED00EE3-39D3-464F-A673-D244FE303FB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25" name="Straight Connector 1424">
              <a:extLst>
                <a:ext uri="{FF2B5EF4-FFF2-40B4-BE49-F238E27FC236}">
                  <a16:creationId xmlns:a16="http://schemas.microsoft.com/office/drawing/2014/main" id="{F1F55AC8-3C13-484B-9CD6-C92AF0CD5083}"/>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26" name="Arc 1425">
              <a:extLst>
                <a:ext uri="{FF2B5EF4-FFF2-40B4-BE49-F238E27FC236}">
                  <a16:creationId xmlns:a16="http://schemas.microsoft.com/office/drawing/2014/main" id="{BD15825F-73C7-4545-87CA-E91486F59DC2}"/>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27" name="Straight Connector 1426">
              <a:extLst>
                <a:ext uri="{FF2B5EF4-FFF2-40B4-BE49-F238E27FC236}">
                  <a16:creationId xmlns:a16="http://schemas.microsoft.com/office/drawing/2014/main" id="{1F2D9766-EBEB-42A8-9B1F-9369A57DD68C}"/>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28" name="Straight Connector 1427">
              <a:extLst>
                <a:ext uri="{FF2B5EF4-FFF2-40B4-BE49-F238E27FC236}">
                  <a16:creationId xmlns:a16="http://schemas.microsoft.com/office/drawing/2014/main" id="{9D1733DE-B4AE-4664-96FB-107344B67960}"/>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29" name="Oval 1428">
              <a:extLst>
                <a:ext uri="{FF2B5EF4-FFF2-40B4-BE49-F238E27FC236}">
                  <a16:creationId xmlns:a16="http://schemas.microsoft.com/office/drawing/2014/main" id="{EEBE8D2C-7F93-4EAF-BB0E-2B03CE30CC9A}"/>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0" name="Arc 1429">
              <a:extLst>
                <a:ext uri="{FF2B5EF4-FFF2-40B4-BE49-F238E27FC236}">
                  <a16:creationId xmlns:a16="http://schemas.microsoft.com/office/drawing/2014/main" id="{77EA0561-5F74-4E7F-AD12-0FA7B5241DE3}"/>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1" name="Arc 1430">
              <a:extLst>
                <a:ext uri="{FF2B5EF4-FFF2-40B4-BE49-F238E27FC236}">
                  <a16:creationId xmlns:a16="http://schemas.microsoft.com/office/drawing/2014/main" id="{2EC30B42-AAA8-42B6-9585-CB8F7A171D3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2" name="Arc 1431">
              <a:extLst>
                <a:ext uri="{FF2B5EF4-FFF2-40B4-BE49-F238E27FC236}">
                  <a16:creationId xmlns:a16="http://schemas.microsoft.com/office/drawing/2014/main" id="{E0A27CCB-542B-4B94-AD4E-B4B83A664BD4}"/>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3" name="Arc 1432">
              <a:extLst>
                <a:ext uri="{FF2B5EF4-FFF2-40B4-BE49-F238E27FC236}">
                  <a16:creationId xmlns:a16="http://schemas.microsoft.com/office/drawing/2014/main" id="{9B9334A5-5454-4FCB-92B5-7592C9D1CA89}"/>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34" name="Straight Connector 1433">
              <a:extLst>
                <a:ext uri="{FF2B5EF4-FFF2-40B4-BE49-F238E27FC236}">
                  <a16:creationId xmlns:a16="http://schemas.microsoft.com/office/drawing/2014/main" id="{2F38A528-3D5F-4948-8EE4-48533C9A7723}"/>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5" name="Straight Connector 1434">
              <a:extLst>
                <a:ext uri="{FF2B5EF4-FFF2-40B4-BE49-F238E27FC236}">
                  <a16:creationId xmlns:a16="http://schemas.microsoft.com/office/drawing/2014/main" id="{8D5E08A2-E5C5-46E1-98C9-31403B491D6D}"/>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a:extLst>
                <a:ext uri="{FF2B5EF4-FFF2-40B4-BE49-F238E27FC236}">
                  <a16:creationId xmlns:a16="http://schemas.microsoft.com/office/drawing/2014/main" id="{A3E0EF4D-1789-4B1B-84DC-7C40DD3A381D}"/>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37" name="Group 1436">
            <a:extLst>
              <a:ext uri="{FF2B5EF4-FFF2-40B4-BE49-F238E27FC236}">
                <a16:creationId xmlns:a16="http://schemas.microsoft.com/office/drawing/2014/main" id="{65DF4930-FE00-4B2F-9EF3-F668E50AF57B}"/>
              </a:ext>
            </a:extLst>
          </p:cNvPr>
          <p:cNvGrpSpPr/>
          <p:nvPr/>
        </p:nvGrpSpPr>
        <p:grpSpPr>
          <a:xfrm rot="2540802">
            <a:off x="-169626" y="6219825"/>
            <a:ext cx="544580" cy="346135"/>
            <a:chOff x="1459148" y="544749"/>
            <a:chExt cx="7412477" cy="5661498"/>
          </a:xfrm>
        </p:grpSpPr>
        <p:sp>
          <p:nvSpPr>
            <p:cNvPr id="1438" name="Arc 1437">
              <a:extLst>
                <a:ext uri="{FF2B5EF4-FFF2-40B4-BE49-F238E27FC236}">
                  <a16:creationId xmlns:a16="http://schemas.microsoft.com/office/drawing/2014/main" id="{03BA1D57-77D7-4321-AC29-4CE8E756DA14}"/>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39" name="Straight Connector 1438">
              <a:extLst>
                <a:ext uri="{FF2B5EF4-FFF2-40B4-BE49-F238E27FC236}">
                  <a16:creationId xmlns:a16="http://schemas.microsoft.com/office/drawing/2014/main" id="{0543EC39-9A7B-43E9-9BE3-D373AC8D8A1E}"/>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40" name="Arc 1439">
              <a:extLst>
                <a:ext uri="{FF2B5EF4-FFF2-40B4-BE49-F238E27FC236}">
                  <a16:creationId xmlns:a16="http://schemas.microsoft.com/office/drawing/2014/main" id="{26A98CAC-D43B-4DEC-8A5A-E95A82085EBA}"/>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41" name="Straight Connector 1440">
              <a:extLst>
                <a:ext uri="{FF2B5EF4-FFF2-40B4-BE49-F238E27FC236}">
                  <a16:creationId xmlns:a16="http://schemas.microsoft.com/office/drawing/2014/main" id="{5384BBCE-16BD-41C8-A75A-941281065BB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42" name="Straight Connector 1441">
              <a:extLst>
                <a:ext uri="{FF2B5EF4-FFF2-40B4-BE49-F238E27FC236}">
                  <a16:creationId xmlns:a16="http://schemas.microsoft.com/office/drawing/2014/main" id="{B9F68403-1BDF-4356-A0B0-32A849495378}"/>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43" name="Oval 1442">
              <a:extLst>
                <a:ext uri="{FF2B5EF4-FFF2-40B4-BE49-F238E27FC236}">
                  <a16:creationId xmlns:a16="http://schemas.microsoft.com/office/drawing/2014/main" id="{A1C02C5C-AB22-4CA2-9728-6773C0D97E78}"/>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4" name="Arc 1443">
              <a:extLst>
                <a:ext uri="{FF2B5EF4-FFF2-40B4-BE49-F238E27FC236}">
                  <a16:creationId xmlns:a16="http://schemas.microsoft.com/office/drawing/2014/main" id="{3CE710E2-65FD-4138-9681-39DC5058E5C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5" name="Arc 1444">
              <a:extLst>
                <a:ext uri="{FF2B5EF4-FFF2-40B4-BE49-F238E27FC236}">
                  <a16:creationId xmlns:a16="http://schemas.microsoft.com/office/drawing/2014/main" id="{320C3FFA-1FD1-4AB2-A5A0-41A7DC56B4F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6" name="Arc 1445">
              <a:extLst>
                <a:ext uri="{FF2B5EF4-FFF2-40B4-BE49-F238E27FC236}">
                  <a16:creationId xmlns:a16="http://schemas.microsoft.com/office/drawing/2014/main" id="{69ADDFF6-AE2B-4283-AB54-3328E8EF8D4C}"/>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7" name="Arc 1446">
              <a:extLst>
                <a:ext uri="{FF2B5EF4-FFF2-40B4-BE49-F238E27FC236}">
                  <a16:creationId xmlns:a16="http://schemas.microsoft.com/office/drawing/2014/main" id="{775A890F-F48E-4B96-B1D8-069694E36575}"/>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48" name="Straight Connector 1447">
              <a:extLst>
                <a:ext uri="{FF2B5EF4-FFF2-40B4-BE49-F238E27FC236}">
                  <a16:creationId xmlns:a16="http://schemas.microsoft.com/office/drawing/2014/main" id="{69EADC6B-FBC4-40B2-A78E-8FB011C47C3E}"/>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49" name="Straight Connector 1448">
              <a:extLst>
                <a:ext uri="{FF2B5EF4-FFF2-40B4-BE49-F238E27FC236}">
                  <a16:creationId xmlns:a16="http://schemas.microsoft.com/office/drawing/2014/main" id="{9F6CD3EC-89F0-45C0-A358-49C77BFBFD37}"/>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50" name="Straight Connector 1449">
              <a:extLst>
                <a:ext uri="{FF2B5EF4-FFF2-40B4-BE49-F238E27FC236}">
                  <a16:creationId xmlns:a16="http://schemas.microsoft.com/office/drawing/2014/main" id="{7E50FAC5-AA1E-4E1C-A319-730A5D69B0FF}"/>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51" name="Group 1450">
            <a:extLst>
              <a:ext uri="{FF2B5EF4-FFF2-40B4-BE49-F238E27FC236}">
                <a16:creationId xmlns:a16="http://schemas.microsoft.com/office/drawing/2014/main" id="{EF204FCE-7F00-40AD-9C75-8C0CAD1E01C9}"/>
              </a:ext>
            </a:extLst>
          </p:cNvPr>
          <p:cNvGrpSpPr/>
          <p:nvPr/>
        </p:nvGrpSpPr>
        <p:grpSpPr>
          <a:xfrm rot="2540802">
            <a:off x="11727099" y="304800"/>
            <a:ext cx="544580" cy="346135"/>
            <a:chOff x="1459148" y="544749"/>
            <a:chExt cx="7412477" cy="5661498"/>
          </a:xfrm>
        </p:grpSpPr>
        <p:sp>
          <p:nvSpPr>
            <p:cNvPr id="1452" name="Arc 1451">
              <a:extLst>
                <a:ext uri="{FF2B5EF4-FFF2-40B4-BE49-F238E27FC236}">
                  <a16:creationId xmlns:a16="http://schemas.microsoft.com/office/drawing/2014/main" id="{F0478E39-94F8-45EF-A694-4A8550406C41}"/>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53" name="Straight Connector 1452">
              <a:extLst>
                <a:ext uri="{FF2B5EF4-FFF2-40B4-BE49-F238E27FC236}">
                  <a16:creationId xmlns:a16="http://schemas.microsoft.com/office/drawing/2014/main" id="{D592A607-1F93-4BB5-9C6A-02D4C678DFE8}"/>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454" name="Arc 1453">
              <a:extLst>
                <a:ext uri="{FF2B5EF4-FFF2-40B4-BE49-F238E27FC236}">
                  <a16:creationId xmlns:a16="http://schemas.microsoft.com/office/drawing/2014/main" id="{8E891C1D-FF62-4B32-95D3-A8B8EA78C4F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55" name="Straight Connector 1454">
              <a:extLst>
                <a:ext uri="{FF2B5EF4-FFF2-40B4-BE49-F238E27FC236}">
                  <a16:creationId xmlns:a16="http://schemas.microsoft.com/office/drawing/2014/main" id="{FF57770B-9A59-4F60-845A-709AFDBF3A5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456" name="Straight Connector 1455">
              <a:extLst>
                <a:ext uri="{FF2B5EF4-FFF2-40B4-BE49-F238E27FC236}">
                  <a16:creationId xmlns:a16="http://schemas.microsoft.com/office/drawing/2014/main" id="{4A1C4457-7408-4C87-8CDC-CE544A835F6C}"/>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457" name="Oval 1456">
              <a:extLst>
                <a:ext uri="{FF2B5EF4-FFF2-40B4-BE49-F238E27FC236}">
                  <a16:creationId xmlns:a16="http://schemas.microsoft.com/office/drawing/2014/main" id="{8BC9BD20-2121-4980-906B-F7C8F84F2065}"/>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8" name="Arc 1457">
              <a:extLst>
                <a:ext uri="{FF2B5EF4-FFF2-40B4-BE49-F238E27FC236}">
                  <a16:creationId xmlns:a16="http://schemas.microsoft.com/office/drawing/2014/main" id="{6B339DE6-2862-4BDD-AC8A-231AC4FB390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9" name="Arc 1458">
              <a:extLst>
                <a:ext uri="{FF2B5EF4-FFF2-40B4-BE49-F238E27FC236}">
                  <a16:creationId xmlns:a16="http://schemas.microsoft.com/office/drawing/2014/main" id="{147797FD-05C8-4F95-8355-744BE4D539B9}"/>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0" name="Arc 1459">
              <a:extLst>
                <a:ext uri="{FF2B5EF4-FFF2-40B4-BE49-F238E27FC236}">
                  <a16:creationId xmlns:a16="http://schemas.microsoft.com/office/drawing/2014/main" id="{263491B8-B4BC-4E70-8460-0C290FC72A1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1" name="Arc 1460">
              <a:extLst>
                <a:ext uri="{FF2B5EF4-FFF2-40B4-BE49-F238E27FC236}">
                  <a16:creationId xmlns:a16="http://schemas.microsoft.com/office/drawing/2014/main" id="{0DCA2AAB-F1EB-4536-BA55-8132FFF2FA70}"/>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62" name="Straight Connector 1461">
              <a:extLst>
                <a:ext uri="{FF2B5EF4-FFF2-40B4-BE49-F238E27FC236}">
                  <a16:creationId xmlns:a16="http://schemas.microsoft.com/office/drawing/2014/main" id="{61F0B404-5BB6-43BB-8CDA-D85C743F92AD}"/>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a:extLst>
                <a:ext uri="{FF2B5EF4-FFF2-40B4-BE49-F238E27FC236}">
                  <a16:creationId xmlns:a16="http://schemas.microsoft.com/office/drawing/2014/main" id="{DD6A73EF-69C2-4711-9934-F44630F78C40}"/>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a:extLst>
                <a:ext uri="{FF2B5EF4-FFF2-40B4-BE49-F238E27FC236}">
                  <a16:creationId xmlns:a16="http://schemas.microsoft.com/office/drawing/2014/main" id="{C0C05558-0E67-4C94-9D9D-FE30681BCDF4}"/>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465" name="Group 1464">
            <a:extLst>
              <a:ext uri="{FF2B5EF4-FFF2-40B4-BE49-F238E27FC236}">
                <a16:creationId xmlns:a16="http://schemas.microsoft.com/office/drawing/2014/main" id="{C08F1ED5-3F75-4507-827D-0F66EBA9E185}"/>
              </a:ext>
            </a:extLst>
          </p:cNvPr>
          <p:cNvGrpSpPr/>
          <p:nvPr/>
        </p:nvGrpSpPr>
        <p:grpSpPr>
          <a:xfrm rot="2540802">
            <a:off x="11727099" y="600075"/>
            <a:ext cx="544580" cy="346135"/>
            <a:chOff x="1459148" y="544749"/>
            <a:chExt cx="7412477" cy="5661498"/>
          </a:xfrm>
        </p:grpSpPr>
        <p:sp>
          <p:nvSpPr>
            <p:cNvPr id="1466" name="Arc 1465">
              <a:extLst>
                <a:ext uri="{FF2B5EF4-FFF2-40B4-BE49-F238E27FC236}">
                  <a16:creationId xmlns:a16="http://schemas.microsoft.com/office/drawing/2014/main" id="{ABF8476A-227A-4C26-AEE5-646FC7CD18ED}"/>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67" name="Straight Connector 1466">
              <a:extLst>
                <a:ext uri="{FF2B5EF4-FFF2-40B4-BE49-F238E27FC236}">
                  <a16:creationId xmlns:a16="http://schemas.microsoft.com/office/drawing/2014/main" id="{4C1F56C9-272A-4D4C-BC97-DB7CF08AB689}"/>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468" name="Arc 1467">
              <a:extLst>
                <a:ext uri="{FF2B5EF4-FFF2-40B4-BE49-F238E27FC236}">
                  <a16:creationId xmlns:a16="http://schemas.microsoft.com/office/drawing/2014/main" id="{B7277A05-6C92-4D3A-9972-B33FEE9067BC}"/>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69" name="Straight Connector 1468">
              <a:extLst>
                <a:ext uri="{FF2B5EF4-FFF2-40B4-BE49-F238E27FC236}">
                  <a16:creationId xmlns:a16="http://schemas.microsoft.com/office/drawing/2014/main" id="{946FA9DF-BE6A-456D-BB0B-852B4800D2A1}"/>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470" name="Straight Connector 1469">
              <a:extLst>
                <a:ext uri="{FF2B5EF4-FFF2-40B4-BE49-F238E27FC236}">
                  <a16:creationId xmlns:a16="http://schemas.microsoft.com/office/drawing/2014/main" id="{8572179A-2C40-488A-9624-52BD37FC708C}"/>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471" name="Oval 1470">
              <a:extLst>
                <a:ext uri="{FF2B5EF4-FFF2-40B4-BE49-F238E27FC236}">
                  <a16:creationId xmlns:a16="http://schemas.microsoft.com/office/drawing/2014/main" id="{154DEEF6-FEAE-4C41-81C0-386B5CEE2E9F}"/>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2" name="Arc 1471">
              <a:extLst>
                <a:ext uri="{FF2B5EF4-FFF2-40B4-BE49-F238E27FC236}">
                  <a16:creationId xmlns:a16="http://schemas.microsoft.com/office/drawing/2014/main" id="{3EDD0D03-986B-4EE8-A856-8F271E3576DA}"/>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3" name="Arc 1472">
              <a:extLst>
                <a:ext uri="{FF2B5EF4-FFF2-40B4-BE49-F238E27FC236}">
                  <a16:creationId xmlns:a16="http://schemas.microsoft.com/office/drawing/2014/main" id="{8FA17A15-DDD2-4614-B07C-AA60AF9829A1}"/>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4" name="Arc 1473">
              <a:extLst>
                <a:ext uri="{FF2B5EF4-FFF2-40B4-BE49-F238E27FC236}">
                  <a16:creationId xmlns:a16="http://schemas.microsoft.com/office/drawing/2014/main" id="{3DAF87F8-370E-46C2-8B85-39BE3DEBF5DA}"/>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5" name="Arc 1474">
              <a:extLst>
                <a:ext uri="{FF2B5EF4-FFF2-40B4-BE49-F238E27FC236}">
                  <a16:creationId xmlns:a16="http://schemas.microsoft.com/office/drawing/2014/main" id="{33A5699C-33CA-4880-BE59-FC1734C8C2BD}"/>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76" name="Straight Connector 1475">
              <a:extLst>
                <a:ext uri="{FF2B5EF4-FFF2-40B4-BE49-F238E27FC236}">
                  <a16:creationId xmlns:a16="http://schemas.microsoft.com/office/drawing/2014/main" id="{7F697C21-8771-4344-8298-255D8531CCD7}"/>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77" name="Straight Connector 1476">
              <a:extLst>
                <a:ext uri="{FF2B5EF4-FFF2-40B4-BE49-F238E27FC236}">
                  <a16:creationId xmlns:a16="http://schemas.microsoft.com/office/drawing/2014/main" id="{DDE528B6-13C3-4A6C-8D87-F2B25468EBA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a:extLst>
                <a:ext uri="{FF2B5EF4-FFF2-40B4-BE49-F238E27FC236}">
                  <a16:creationId xmlns:a16="http://schemas.microsoft.com/office/drawing/2014/main" id="{BA205BF0-E09D-4F4D-869A-690D093A6AE3}"/>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479" name="Group 1478">
            <a:extLst>
              <a:ext uri="{FF2B5EF4-FFF2-40B4-BE49-F238E27FC236}">
                <a16:creationId xmlns:a16="http://schemas.microsoft.com/office/drawing/2014/main" id="{8BA93B84-94A6-47F7-98E1-4887C9E6821C}"/>
              </a:ext>
            </a:extLst>
          </p:cNvPr>
          <p:cNvGrpSpPr/>
          <p:nvPr/>
        </p:nvGrpSpPr>
        <p:grpSpPr>
          <a:xfrm rot="2540802">
            <a:off x="11727099" y="895350"/>
            <a:ext cx="544580" cy="346135"/>
            <a:chOff x="1459148" y="544749"/>
            <a:chExt cx="7412477" cy="5661498"/>
          </a:xfrm>
        </p:grpSpPr>
        <p:sp>
          <p:nvSpPr>
            <p:cNvPr id="1480" name="Arc 1479">
              <a:extLst>
                <a:ext uri="{FF2B5EF4-FFF2-40B4-BE49-F238E27FC236}">
                  <a16:creationId xmlns:a16="http://schemas.microsoft.com/office/drawing/2014/main" id="{A0E92B03-6E86-4FD4-9A31-04B84F70505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81" name="Straight Connector 1480">
              <a:extLst>
                <a:ext uri="{FF2B5EF4-FFF2-40B4-BE49-F238E27FC236}">
                  <a16:creationId xmlns:a16="http://schemas.microsoft.com/office/drawing/2014/main" id="{E9C5CBF9-A9F0-46F9-B68A-9B6A38E486B4}"/>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482" name="Arc 1481">
              <a:extLst>
                <a:ext uri="{FF2B5EF4-FFF2-40B4-BE49-F238E27FC236}">
                  <a16:creationId xmlns:a16="http://schemas.microsoft.com/office/drawing/2014/main" id="{14265692-CA79-4AA9-9B90-07B545CE083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3" name="Straight Connector 1482">
              <a:extLst>
                <a:ext uri="{FF2B5EF4-FFF2-40B4-BE49-F238E27FC236}">
                  <a16:creationId xmlns:a16="http://schemas.microsoft.com/office/drawing/2014/main" id="{F54F942B-95BA-4E36-92E2-8CDF22379752}"/>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484" name="Straight Connector 1483">
              <a:extLst>
                <a:ext uri="{FF2B5EF4-FFF2-40B4-BE49-F238E27FC236}">
                  <a16:creationId xmlns:a16="http://schemas.microsoft.com/office/drawing/2014/main" id="{8AC59673-0B10-4EB9-AA8E-91586FEC360D}"/>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485" name="Oval 1484">
              <a:extLst>
                <a:ext uri="{FF2B5EF4-FFF2-40B4-BE49-F238E27FC236}">
                  <a16:creationId xmlns:a16="http://schemas.microsoft.com/office/drawing/2014/main" id="{FED115E9-1B8E-4C7B-A2E8-43E97FEA61BA}"/>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6" name="Arc 1485">
              <a:extLst>
                <a:ext uri="{FF2B5EF4-FFF2-40B4-BE49-F238E27FC236}">
                  <a16:creationId xmlns:a16="http://schemas.microsoft.com/office/drawing/2014/main" id="{727F044E-660B-4DC0-8536-605EC68B49DA}"/>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7" name="Arc 1486">
              <a:extLst>
                <a:ext uri="{FF2B5EF4-FFF2-40B4-BE49-F238E27FC236}">
                  <a16:creationId xmlns:a16="http://schemas.microsoft.com/office/drawing/2014/main" id="{817FB528-8966-48A0-9744-A5619FD1F1F5}"/>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8" name="Arc 1487">
              <a:extLst>
                <a:ext uri="{FF2B5EF4-FFF2-40B4-BE49-F238E27FC236}">
                  <a16:creationId xmlns:a16="http://schemas.microsoft.com/office/drawing/2014/main" id="{C864A46C-9BBB-4926-AC9D-BA3F6D6DE7E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9" name="Arc 1488">
              <a:extLst>
                <a:ext uri="{FF2B5EF4-FFF2-40B4-BE49-F238E27FC236}">
                  <a16:creationId xmlns:a16="http://schemas.microsoft.com/office/drawing/2014/main" id="{23534149-BEC9-4D47-8646-D52C77E9E11A}"/>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490" name="Straight Connector 1489">
              <a:extLst>
                <a:ext uri="{FF2B5EF4-FFF2-40B4-BE49-F238E27FC236}">
                  <a16:creationId xmlns:a16="http://schemas.microsoft.com/office/drawing/2014/main" id="{C0CAF11C-49D1-4422-8F44-6FD5E4473A2B}"/>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91" name="Straight Connector 1490">
              <a:extLst>
                <a:ext uri="{FF2B5EF4-FFF2-40B4-BE49-F238E27FC236}">
                  <a16:creationId xmlns:a16="http://schemas.microsoft.com/office/drawing/2014/main" id="{E19AB24B-B5A8-42B0-873D-98171BE38C87}"/>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492" name="Straight Connector 1491">
              <a:extLst>
                <a:ext uri="{FF2B5EF4-FFF2-40B4-BE49-F238E27FC236}">
                  <a16:creationId xmlns:a16="http://schemas.microsoft.com/office/drawing/2014/main" id="{959DEA46-17CD-4AB8-BEEF-611C3086CEE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493" name="Group 1492">
            <a:extLst>
              <a:ext uri="{FF2B5EF4-FFF2-40B4-BE49-F238E27FC236}">
                <a16:creationId xmlns:a16="http://schemas.microsoft.com/office/drawing/2014/main" id="{D10403B0-BEA2-4013-BE28-4DEE98D8113D}"/>
              </a:ext>
            </a:extLst>
          </p:cNvPr>
          <p:cNvGrpSpPr/>
          <p:nvPr/>
        </p:nvGrpSpPr>
        <p:grpSpPr>
          <a:xfrm rot="2540802">
            <a:off x="11727099" y="1190625"/>
            <a:ext cx="544580" cy="346135"/>
            <a:chOff x="1459148" y="544749"/>
            <a:chExt cx="7412477" cy="5661498"/>
          </a:xfrm>
        </p:grpSpPr>
        <p:sp>
          <p:nvSpPr>
            <p:cNvPr id="1494" name="Arc 1493">
              <a:extLst>
                <a:ext uri="{FF2B5EF4-FFF2-40B4-BE49-F238E27FC236}">
                  <a16:creationId xmlns:a16="http://schemas.microsoft.com/office/drawing/2014/main" id="{7F1DE369-5B0E-4F06-854B-B29B5D29CB37}"/>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495" name="Straight Connector 1494">
              <a:extLst>
                <a:ext uri="{FF2B5EF4-FFF2-40B4-BE49-F238E27FC236}">
                  <a16:creationId xmlns:a16="http://schemas.microsoft.com/office/drawing/2014/main" id="{25119650-95A4-4AA6-A0B7-76CB9618C8D7}"/>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496" name="Arc 1495">
              <a:extLst>
                <a:ext uri="{FF2B5EF4-FFF2-40B4-BE49-F238E27FC236}">
                  <a16:creationId xmlns:a16="http://schemas.microsoft.com/office/drawing/2014/main" id="{C53EF2E2-63AC-49E7-8073-59DD6EFEC2E8}"/>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97" name="Straight Connector 1496">
              <a:extLst>
                <a:ext uri="{FF2B5EF4-FFF2-40B4-BE49-F238E27FC236}">
                  <a16:creationId xmlns:a16="http://schemas.microsoft.com/office/drawing/2014/main" id="{C7E40EF3-F9F8-42B7-96B0-3F61B9030FDD}"/>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498" name="Straight Connector 1497">
              <a:extLst>
                <a:ext uri="{FF2B5EF4-FFF2-40B4-BE49-F238E27FC236}">
                  <a16:creationId xmlns:a16="http://schemas.microsoft.com/office/drawing/2014/main" id="{58B6AD2F-8926-4277-841C-42F49200FB1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499" name="Oval 1498">
              <a:extLst>
                <a:ext uri="{FF2B5EF4-FFF2-40B4-BE49-F238E27FC236}">
                  <a16:creationId xmlns:a16="http://schemas.microsoft.com/office/drawing/2014/main" id="{925C6F51-3ABF-444C-B8D8-595851A65AAD}"/>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0" name="Arc 1499">
              <a:extLst>
                <a:ext uri="{FF2B5EF4-FFF2-40B4-BE49-F238E27FC236}">
                  <a16:creationId xmlns:a16="http://schemas.microsoft.com/office/drawing/2014/main" id="{66E15904-BE2C-4363-AD02-08252AB61512}"/>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1" name="Arc 1500">
              <a:extLst>
                <a:ext uri="{FF2B5EF4-FFF2-40B4-BE49-F238E27FC236}">
                  <a16:creationId xmlns:a16="http://schemas.microsoft.com/office/drawing/2014/main" id="{05A05988-050A-45E3-A854-8AC4BE90F08E}"/>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2" name="Arc 1501">
              <a:extLst>
                <a:ext uri="{FF2B5EF4-FFF2-40B4-BE49-F238E27FC236}">
                  <a16:creationId xmlns:a16="http://schemas.microsoft.com/office/drawing/2014/main" id="{C60358DC-1C14-4B7D-ABE3-047FBE66AD51}"/>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3" name="Arc 1502">
              <a:extLst>
                <a:ext uri="{FF2B5EF4-FFF2-40B4-BE49-F238E27FC236}">
                  <a16:creationId xmlns:a16="http://schemas.microsoft.com/office/drawing/2014/main" id="{44CD18DF-FAFE-4450-9FCC-A0839EF01453}"/>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04" name="Straight Connector 1503">
              <a:extLst>
                <a:ext uri="{FF2B5EF4-FFF2-40B4-BE49-F238E27FC236}">
                  <a16:creationId xmlns:a16="http://schemas.microsoft.com/office/drawing/2014/main" id="{CC41DE7E-7B54-4040-91EF-52DCB6AAD632}"/>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95EBFE91-D08F-491E-95E3-6DD14656959E}"/>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06" name="Straight Connector 1505">
              <a:extLst>
                <a:ext uri="{FF2B5EF4-FFF2-40B4-BE49-F238E27FC236}">
                  <a16:creationId xmlns:a16="http://schemas.microsoft.com/office/drawing/2014/main" id="{6298B827-5CEB-4F8A-B4E8-600CA94A89A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07" name="Group 1506">
            <a:extLst>
              <a:ext uri="{FF2B5EF4-FFF2-40B4-BE49-F238E27FC236}">
                <a16:creationId xmlns:a16="http://schemas.microsoft.com/office/drawing/2014/main" id="{989997B3-665C-4967-B86D-5EB47980ABED}"/>
              </a:ext>
            </a:extLst>
          </p:cNvPr>
          <p:cNvGrpSpPr/>
          <p:nvPr/>
        </p:nvGrpSpPr>
        <p:grpSpPr>
          <a:xfrm rot="2540802">
            <a:off x="11727099" y="1485900"/>
            <a:ext cx="544580" cy="346135"/>
            <a:chOff x="1459148" y="544749"/>
            <a:chExt cx="7412477" cy="5661498"/>
          </a:xfrm>
        </p:grpSpPr>
        <p:sp>
          <p:nvSpPr>
            <p:cNvPr id="1508" name="Arc 1507">
              <a:extLst>
                <a:ext uri="{FF2B5EF4-FFF2-40B4-BE49-F238E27FC236}">
                  <a16:creationId xmlns:a16="http://schemas.microsoft.com/office/drawing/2014/main" id="{4C7C2DF4-EB66-4B94-AD68-4D9B14A758F4}"/>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09" name="Straight Connector 1508">
              <a:extLst>
                <a:ext uri="{FF2B5EF4-FFF2-40B4-BE49-F238E27FC236}">
                  <a16:creationId xmlns:a16="http://schemas.microsoft.com/office/drawing/2014/main" id="{00D383B4-D2AD-44F6-BC11-D5845C684350}"/>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10" name="Arc 1509">
              <a:extLst>
                <a:ext uri="{FF2B5EF4-FFF2-40B4-BE49-F238E27FC236}">
                  <a16:creationId xmlns:a16="http://schemas.microsoft.com/office/drawing/2014/main" id="{912BD0B0-62C1-42F9-B1AA-CCD2B474816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11" name="Straight Connector 1510">
              <a:extLst>
                <a:ext uri="{FF2B5EF4-FFF2-40B4-BE49-F238E27FC236}">
                  <a16:creationId xmlns:a16="http://schemas.microsoft.com/office/drawing/2014/main" id="{2ED07D90-1863-4E75-B03B-77C937337E5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12" name="Straight Connector 1511">
              <a:extLst>
                <a:ext uri="{FF2B5EF4-FFF2-40B4-BE49-F238E27FC236}">
                  <a16:creationId xmlns:a16="http://schemas.microsoft.com/office/drawing/2014/main" id="{F48EEF48-E80D-436F-989B-2EE70C5B865E}"/>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13" name="Oval 1512">
              <a:extLst>
                <a:ext uri="{FF2B5EF4-FFF2-40B4-BE49-F238E27FC236}">
                  <a16:creationId xmlns:a16="http://schemas.microsoft.com/office/drawing/2014/main" id="{A90BE796-3D1E-4825-A085-B9F98F93875D}"/>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4" name="Arc 1513">
              <a:extLst>
                <a:ext uri="{FF2B5EF4-FFF2-40B4-BE49-F238E27FC236}">
                  <a16:creationId xmlns:a16="http://schemas.microsoft.com/office/drawing/2014/main" id="{C956EA06-AF40-4659-8381-599F4D394DB8}"/>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5" name="Arc 1514">
              <a:extLst>
                <a:ext uri="{FF2B5EF4-FFF2-40B4-BE49-F238E27FC236}">
                  <a16:creationId xmlns:a16="http://schemas.microsoft.com/office/drawing/2014/main" id="{6A9501E3-3D7A-498A-8C02-AF9819C7961A}"/>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6" name="Arc 1515">
              <a:extLst>
                <a:ext uri="{FF2B5EF4-FFF2-40B4-BE49-F238E27FC236}">
                  <a16:creationId xmlns:a16="http://schemas.microsoft.com/office/drawing/2014/main" id="{662CB407-20D1-466F-A861-0C5B22CAD8EB}"/>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17" name="Arc 1516">
              <a:extLst>
                <a:ext uri="{FF2B5EF4-FFF2-40B4-BE49-F238E27FC236}">
                  <a16:creationId xmlns:a16="http://schemas.microsoft.com/office/drawing/2014/main" id="{A00B13B0-EF55-483B-92AF-30B2C1BC50AB}"/>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18" name="Straight Connector 1517">
              <a:extLst>
                <a:ext uri="{FF2B5EF4-FFF2-40B4-BE49-F238E27FC236}">
                  <a16:creationId xmlns:a16="http://schemas.microsoft.com/office/drawing/2014/main" id="{D8E5DBDA-6DE6-4C21-B87B-1FD32293B403}"/>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19" name="Straight Connector 1518">
              <a:extLst>
                <a:ext uri="{FF2B5EF4-FFF2-40B4-BE49-F238E27FC236}">
                  <a16:creationId xmlns:a16="http://schemas.microsoft.com/office/drawing/2014/main" id="{BFE75C65-ECD4-43A1-BF21-9B1F31F1AA33}"/>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20" name="Straight Connector 1519">
              <a:extLst>
                <a:ext uri="{FF2B5EF4-FFF2-40B4-BE49-F238E27FC236}">
                  <a16:creationId xmlns:a16="http://schemas.microsoft.com/office/drawing/2014/main" id="{7B279861-36C3-4BFA-AF1B-6C99E1C7A97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21" name="Group 1520">
            <a:extLst>
              <a:ext uri="{FF2B5EF4-FFF2-40B4-BE49-F238E27FC236}">
                <a16:creationId xmlns:a16="http://schemas.microsoft.com/office/drawing/2014/main" id="{F3A71818-DF59-47B4-946C-5A8B8B60BAFE}"/>
              </a:ext>
            </a:extLst>
          </p:cNvPr>
          <p:cNvGrpSpPr/>
          <p:nvPr/>
        </p:nvGrpSpPr>
        <p:grpSpPr>
          <a:xfrm rot="2540802">
            <a:off x="11727099" y="1781175"/>
            <a:ext cx="544580" cy="346135"/>
            <a:chOff x="1459148" y="544749"/>
            <a:chExt cx="7412477" cy="5661498"/>
          </a:xfrm>
        </p:grpSpPr>
        <p:sp>
          <p:nvSpPr>
            <p:cNvPr id="1522" name="Arc 1521">
              <a:extLst>
                <a:ext uri="{FF2B5EF4-FFF2-40B4-BE49-F238E27FC236}">
                  <a16:creationId xmlns:a16="http://schemas.microsoft.com/office/drawing/2014/main" id="{2706F2E8-8C71-45C0-AF0E-19D0D9D1631B}"/>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23" name="Straight Connector 1522">
              <a:extLst>
                <a:ext uri="{FF2B5EF4-FFF2-40B4-BE49-F238E27FC236}">
                  <a16:creationId xmlns:a16="http://schemas.microsoft.com/office/drawing/2014/main" id="{E33B7FB4-9EFB-4E51-8630-805C7B53F5C6}"/>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24" name="Arc 1523">
              <a:extLst>
                <a:ext uri="{FF2B5EF4-FFF2-40B4-BE49-F238E27FC236}">
                  <a16:creationId xmlns:a16="http://schemas.microsoft.com/office/drawing/2014/main" id="{48BC6814-DA56-439E-96C1-0980E4C96712}"/>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25" name="Straight Connector 1524">
              <a:extLst>
                <a:ext uri="{FF2B5EF4-FFF2-40B4-BE49-F238E27FC236}">
                  <a16:creationId xmlns:a16="http://schemas.microsoft.com/office/drawing/2014/main" id="{FCD890D8-F1BB-451D-B606-C0987A92E2F9}"/>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26" name="Straight Connector 1525">
              <a:extLst>
                <a:ext uri="{FF2B5EF4-FFF2-40B4-BE49-F238E27FC236}">
                  <a16:creationId xmlns:a16="http://schemas.microsoft.com/office/drawing/2014/main" id="{D2E5B871-2EBF-407C-B953-51EAC070ACB2}"/>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27" name="Oval 1526">
              <a:extLst>
                <a:ext uri="{FF2B5EF4-FFF2-40B4-BE49-F238E27FC236}">
                  <a16:creationId xmlns:a16="http://schemas.microsoft.com/office/drawing/2014/main" id="{85BD6F7A-BC11-4139-8309-E3CCD0E07857}"/>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8" name="Arc 1527">
              <a:extLst>
                <a:ext uri="{FF2B5EF4-FFF2-40B4-BE49-F238E27FC236}">
                  <a16:creationId xmlns:a16="http://schemas.microsoft.com/office/drawing/2014/main" id="{B037C929-CA3B-4615-B385-B505CE8C4494}"/>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9" name="Arc 1528">
              <a:extLst>
                <a:ext uri="{FF2B5EF4-FFF2-40B4-BE49-F238E27FC236}">
                  <a16:creationId xmlns:a16="http://schemas.microsoft.com/office/drawing/2014/main" id="{DB141904-FE68-47EF-878D-056FC22B0857}"/>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0" name="Arc 1529">
              <a:extLst>
                <a:ext uri="{FF2B5EF4-FFF2-40B4-BE49-F238E27FC236}">
                  <a16:creationId xmlns:a16="http://schemas.microsoft.com/office/drawing/2014/main" id="{9834A00F-4398-4C75-9944-A7314A5C26F6}"/>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31" name="Arc 1530">
              <a:extLst>
                <a:ext uri="{FF2B5EF4-FFF2-40B4-BE49-F238E27FC236}">
                  <a16:creationId xmlns:a16="http://schemas.microsoft.com/office/drawing/2014/main" id="{0CA8C38D-6534-4239-AAD3-46F8083DE69F}"/>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32" name="Straight Connector 1531">
              <a:extLst>
                <a:ext uri="{FF2B5EF4-FFF2-40B4-BE49-F238E27FC236}">
                  <a16:creationId xmlns:a16="http://schemas.microsoft.com/office/drawing/2014/main" id="{F67ED59D-546C-432F-8D1E-2BF0C89A767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3" name="Straight Connector 1532">
              <a:extLst>
                <a:ext uri="{FF2B5EF4-FFF2-40B4-BE49-F238E27FC236}">
                  <a16:creationId xmlns:a16="http://schemas.microsoft.com/office/drawing/2014/main" id="{F7DFC159-1481-400D-9A55-E44A9ADAC656}"/>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34" name="Straight Connector 1533">
              <a:extLst>
                <a:ext uri="{FF2B5EF4-FFF2-40B4-BE49-F238E27FC236}">
                  <a16:creationId xmlns:a16="http://schemas.microsoft.com/office/drawing/2014/main" id="{5DA0407F-18F3-40C0-83E2-FDEF1A956AFE}"/>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535" name="Group 1534">
            <a:extLst>
              <a:ext uri="{FF2B5EF4-FFF2-40B4-BE49-F238E27FC236}">
                <a16:creationId xmlns:a16="http://schemas.microsoft.com/office/drawing/2014/main" id="{89EE5644-9178-4F49-B6B2-12CCB738608E}"/>
              </a:ext>
            </a:extLst>
          </p:cNvPr>
          <p:cNvGrpSpPr/>
          <p:nvPr/>
        </p:nvGrpSpPr>
        <p:grpSpPr>
          <a:xfrm rot="2540802">
            <a:off x="11727099" y="2076450"/>
            <a:ext cx="544580" cy="346135"/>
            <a:chOff x="1459148" y="544749"/>
            <a:chExt cx="7412477" cy="5661498"/>
          </a:xfrm>
        </p:grpSpPr>
        <p:sp>
          <p:nvSpPr>
            <p:cNvPr id="1536" name="Arc 1535">
              <a:extLst>
                <a:ext uri="{FF2B5EF4-FFF2-40B4-BE49-F238E27FC236}">
                  <a16:creationId xmlns:a16="http://schemas.microsoft.com/office/drawing/2014/main" id="{74E80EFB-5569-4782-81EB-B106289A9C2C}"/>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37" name="Straight Connector 1536">
              <a:extLst>
                <a:ext uri="{FF2B5EF4-FFF2-40B4-BE49-F238E27FC236}">
                  <a16:creationId xmlns:a16="http://schemas.microsoft.com/office/drawing/2014/main" id="{1EB252A5-CF1D-4200-9234-24ABF1DD79FD}"/>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538" name="Arc 1537">
              <a:extLst>
                <a:ext uri="{FF2B5EF4-FFF2-40B4-BE49-F238E27FC236}">
                  <a16:creationId xmlns:a16="http://schemas.microsoft.com/office/drawing/2014/main" id="{99BE25C3-9AD0-45E3-81D3-4899143129B6}"/>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39" name="Straight Connector 1538">
              <a:extLst>
                <a:ext uri="{FF2B5EF4-FFF2-40B4-BE49-F238E27FC236}">
                  <a16:creationId xmlns:a16="http://schemas.microsoft.com/office/drawing/2014/main" id="{323B4772-1FFA-4178-9055-5947BB2C05FD}"/>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540" name="Straight Connector 1539">
              <a:extLst>
                <a:ext uri="{FF2B5EF4-FFF2-40B4-BE49-F238E27FC236}">
                  <a16:creationId xmlns:a16="http://schemas.microsoft.com/office/drawing/2014/main" id="{825BC3E6-B029-403D-874B-46D2FB4B27D9}"/>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541" name="Oval 1540">
              <a:extLst>
                <a:ext uri="{FF2B5EF4-FFF2-40B4-BE49-F238E27FC236}">
                  <a16:creationId xmlns:a16="http://schemas.microsoft.com/office/drawing/2014/main" id="{9BE9C81E-2842-4114-B3A5-CB326D207214}"/>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2" name="Arc 1541">
              <a:extLst>
                <a:ext uri="{FF2B5EF4-FFF2-40B4-BE49-F238E27FC236}">
                  <a16:creationId xmlns:a16="http://schemas.microsoft.com/office/drawing/2014/main" id="{08F95695-6032-49E9-B5A8-4C1961C207BE}"/>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3" name="Arc 1542">
              <a:extLst>
                <a:ext uri="{FF2B5EF4-FFF2-40B4-BE49-F238E27FC236}">
                  <a16:creationId xmlns:a16="http://schemas.microsoft.com/office/drawing/2014/main" id="{10988D30-E156-49FB-B23F-4F36F7C33189}"/>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4" name="Arc 1543">
              <a:extLst>
                <a:ext uri="{FF2B5EF4-FFF2-40B4-BE49-F238E27FC236}">
                  <a16:creationId xmlns:a16="http://schemas.microsoft.com/office/drawing/2014/main" id="{6339C0E0-D16B-4E01-9774-AC5D888A2BB5}"/>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45" name="Arc 1544">
              <a:extLst>
                <a:ext uri="{FF2B5EF4-FFF2-40B4-BE49-F238E27FC236}">
                  <a16:creationId xmlns:a16="http://schemas.microsoft.com/office/drawing/2014/main" id="{80BE1160-82B6-46A0-8DE1-1F1DA0C2DB6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46" name="Straight Connector 1545">
              <a:extLst>
                <a:ext uri="{FF2B5EF4-FFF2-40B4-BE49-F238E27FC236}">
                  <a16:creationId xmlns:a16="http://schemas.microsoft.com/office/drawing/2014/main" id="{6376582A-1885-4EE9-9C20-772015227F8B}"/>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7" name="Straight Connector 1546">
              <a:extLst>
                <a:ext uri="{FF2B5EF4-FFF2-40B4-BE49-F238E27FC236}">
                  <a16:creationId xmlns:a16="http://schemas.microsoft.com/office/drawing/2014/main" id="{069D7ED6-4BDE-4F44-8309-841BEF2FF929}"/>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48" name="Straight Connector 1547">
              <a:extLst>
                <a:ext uri="{FF2B5EF4-FFF2-40B4-BE49-F238E27FC236}">
                  <a16:creationId xmlns:a16="http://schemas.microsoft.com/office/drawing/2014/main" id="{ABFA2D44-11FD-4298-A0DE-931585B226D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549" name="Group 1548">
            <a:extLst>
              <a:ext uri="{FF2B5EF4-FFF2-40B4-BE49-F238E27FC236}">
                <a16:creationId xmlns:a16="http://schemas.microsoft.com/office/drawing/2014/main" id="{658369C3-5350-4601-B2A6-925E6F04BC98}"/>
              </a:ext>
            </a:extLst>
          </p:cNvPr>
          <p:cNvGrpSpPr/>
          <p:nvPr/>
        </p:nvGrpSpPr>
        <p:grpSpPr>
          <a:xfrm rot="2540802">
            <a:off x="11727099" y="2371725"/>
            <a:ext cx="544580" cy="346135"/>
            <a:chOff x="1459148" y="544749"/>
            <a:chExt cx="7412477" cy="5661498"/>
          </a:xfrm>
        </p:grpSpPr>
        <p:sp>
          <p:nvSpPr>
            <p:cNvPr id="1550" name="Arc 1549">
              <a:extLst>
                <a:ext uri="{FF2B5EF4-FFF2-40B4-BE49-F238E27FC236}">
                  <a16:creationId xmlns:a16="http://schemas.microsoft.com/office/drawing/2014/main" id="{F8AF8947-2409-4D43-92BC-239138AF83DA}"/>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51" name="Straight Connector 1550">
              <a:extLst>
                <a:ext uri="{FF2B5EF4-FFF2-40B4-BE49-F238E27FC236}">
                  <a16:creationId xmlns:a16="http://schemas.microsoft.com/office/drawing/2014/main" id="{02365B55-3818-4A0C-99FC-5FE71C2D69DB}"/>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552" name="Arc 1551">
              <a:extLst>
                <a:ext uri="{FF2B5EF4-FFF2-40B4-BE49-F238E27FC236}">
                  <a16:creationId xmlns:a16="http://schemas.microsoft.com/office/drawing/2014/main" id="{04A89B06-724D-4782-8242-4D8EE6E3022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53" name="Straight Connector 1552">
              <a:extLst>
                <a:ext uri="{FF2B5EF4-FFF2-40B4-BE49-F238E27FC236}">
                  <a16:creationId xmlns:a16="http://schemas.microsoft.com/office/drawing/2014/main" id="{5BAE38F7-870F-4208-8E0D-FC8AD32FF4A4}"/>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554" name="Straight Connector 1553">
              <a:extLst>
                <a:ext uri="{FF2B5EF4-FFF2-40B4-BE49-F238E27FC236}">
                  <a16:creationId xmlns:a16="http://schemas.microsoft.com/office/drawing/2014/main" id="{054F427D-5492-4C1A-B6FB-6A840D6FB573}"/>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555" name="Oval 1554">
              <a:extLst>
                <a:ext uri="{FF2B5EF4-FFF2-40B4-BE49-F238E27FC236}">
                  <a16:creationId xmlns:a16="http://schemas.microsoft.com/office/drawing/2014/main" id="{BB581355-BD3A-45BF-8563-AE9513AD0801}"/>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6" name="Arc 1555">
              <a:extLst>
                <a:ext uri="{FF2B5EF4-FFF2-40B4-BE49-F238E27FC236}">
                  <a16:creationId xmlns:a16="http://schemas.microsoft.com/office/drawing/2014/main" id="{BE0E4C20-0028-4CD1-8C5D-D472F0E3F1B6}"/>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7" name="Arc 1556">
              <a:extLst>
                <a:ext uri="{FF2B5EF4-FFF2-40B4-BE49-F238E27FC236}">
                  <a16:creationId xmlns:a16="http://schemas.microsoft.com/office/drawing/2014/main" id="{B3F5B941-779F-4EE3-BF66-E6795442BC9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8" name="Arc 1557">
              <a:extLst>
                <a:ext uri="{FF2B5EF4-FFF2-40B4-BE49-F238E27FC236}">
                  <a16:creationId xmlns:a16="http://schemas.microsoft.com/office/drawing/2014/main" id="{B46A386C-4A69-448A-8F93-D23F268A11CD}"/>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59" name="Arc 1558">
              <a:extLst>
                <a:ext uri="{FF2B5EF4-FFF2-40B4-BE49-F238E27FC236}">
                  <a16:creationId xmlns:a16="http://schemas.microsoft.com/office/drawing/2014/main" id="{D223FD7E-08D4-493D-8CB4-D95AA25F297D}"/>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60" name="Straight Connector 1559">
              <a:extLst>
                <a:ext uri="{FF2B5EF4-FFF2-40B4-BE49-F238E27FC236}">
                  <a16:creationId xmlns:a16="http://schemas.microsoft.com/office/drawing/2014/main" id="{BF823899-79F9-422D-9685-A1C3C3C35CC5}"/>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61" name="Straight Connector 1560">
              <a:extLst>
                <a:ext uri="{FF2B5EF4-FFF2-40B4-BE49-F238E27FC236}">
                  <a16:creationId xmlns:a16="http://schemas.microsoft.com/office/drawing/2014/main" id="{3580311A-E518-4BB6-A857-B76B95118F02}"/>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562" name="Straight Connector 1561">
              <a:extLst>
                <a:ext uri="{FF2B5EF4-FFF2-40B4-BE49-F238E27FC236}">
                  <a16:creationId xmlns:a16="http://schemas.microsoft.com/office/drawing/2014/main" id="{D17527DC-053D-456E-B718-F8ED729F7E04}"/>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563" name="Group 1562">
            <a:extLst>
              <a:ext uri="{FF2B5EF4-FFF2-40B4-BE49-F238E27FC236}">
                <a16:creationId xmlns:a16="http://schemas.microsoft.com/office/drawing/2014/main" id="{18807248-FF53-4848-8102-1B5DCFD8304D}"/>
              </a:ext>
            </a:extLst>
          </p:cNvPr>
          <p:cNvGrpSpPr/>
          <p:nvPr/>
        </p:nvGrpSpPr>
        <p:grpSpPr>
          <a:xfrm rot="2540802">
            <a:off x="11727099" y="2667000"/>
            <a:ext cx="544580" cy="346135"/>
            <a:chOff x="1459148" y="544749"/>
            <a:chExt cx="7412477" cy="5661498"/>
          </a:xfrm>
        </p:grpSpPr>
        <p:sp>
          <p:nvSpPr>
            <p:cNvPr id="1564" name="Arc 1563">
              <a:extLst>
                <a:ext uri="{FF2B5EF4-FFF2-40B4-BE49-F238E27FC236}">
                  <a16:creationId xmlns:a16="http://schemas.microsoft.com/office/drawing/2014/main" id="{A767D94D-57E1-4DDD-9048-4A84D9BA699E}"/>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65" name="Straight Connector 1564">
              <a:extLst>
                <a:ext uri="{FF2B5EF4-FFF2-40B4-BE49-F238E27FC236}">
                  <a16:creationId xmlns:a16="http://schemas.microsoft.com/office/drawing/2014/main" id="{35BCB767-54FD-49DA-91E1-0294BE9441A6}"/>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566" name="Arc 1565">
              <a:extLst>
                <a:ext uri="{FF2B5EF4-FFF2-40B4-BE49-F238E27FC236}">
                  <a16:creationId xmlns:a16="http://schemas.microsoft.com/office/drawing/2014/main" id="{EBEEE75B-3380-49F8-A05A-7635456C0E16}"/>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67" name="Straight Connector 1566">
              <a:extLst>
                <a:ext uri="{FF2B5EF4-FFF2-40B4-BE49-F238E27FC236}">
                  <a16:creationId xmlns:a16="http://schemas.microsoft.com/office/drawing/2014/main" id="{41487D6A-A133-41AC-9640-BEF05A7AA246}"/>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568" name="Straight Connector 1567">
              <a:extLst>
                <a:ext uri="{FF2B5EF4-FFF2-40B4-BE49-F238E27FC236}">
                  <a16:creationId xmlns:a16="http://schemas.microsoft.com/office/drawing/2014/main" id="{6BAE8AA8-F322-4EC8-9B0A-A3A83C0F8191}"/>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569" name="Oval 1568">
              <a:extLst>
                <a:ext uri="{FF2B5EF4-FFF2-40B4-BE49-F238E27FC236}">
                  <a16:creationId xmlns:a16="http://schemas.microsoft.com/office/drawing/2014/main" id="{9C921750-DEDE-410B-A36E-D634BB502E7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0" name="Arc 1569">
              <a:extLst>
                <a:ext uri="{FF2B5EF4-FFF2-40B4-BE49-F238E27FC236}">
                  <a16:creationId xmlns:a16="http://schemas.microsoft.com/office/drawing/2014/main" id="{C6389F7B-F292-4726-8863-3E4F6A765CDE}"/>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1" name="Arc 1570">
              <a:extLst>
                <a:ext uri="{FF2B5EF4-FFF2-40B4-BE49-F238E27FC236}">
                  <a16:creationId xmlns:a16="http://schemas.microsoft.com/office/drawing/2014/main" id="{D07A4A02-0623-455C-AB23-77C4EC4B8C6A}"/>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2" name="Arc 1571">
              <a:extLst>
                <a:ext uri="{FF2B5EF4-FFF2-40B4-BE49-F238E27FC236}">
                  <a16:creationId xmlns:a16="http://schemas.microsoft.com/office/drawing/2014/main" id="{F45ED8F8-DFA8-49A7-9280-F19479F93F9A}"/>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73" name="Arc 1572">
              <a:extLst>
                <a:ext uri="{FF2B5EF4-FFF2-40B4-BE49-F238E27FC236}">
                  <a16:creationId xmlns:a16="http://schemas.microsoft.com/office/drawing/2014/main" id="{14786A8E-35FA-4B21-B9C0-84ED53B8BB67}"/>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74" name="Straight Connector 1573">
              <a:extLst>
                <a:ext uri="{FF2B5EF4-FFF2-40B4-BE49-F238E27FC236}">
                  <a16:creationId xmlns:a16="http://schemas.microsoft.com/office/drawing/2014/main" id="{9AEB0F8A-0B3D-4129-B80E-9B2601745C99}"/>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5" name="Straight Connector 1574">
              <a:extLst>
                <a:ext uri="{FF2B5EF4-FFF2-40B4-BE49-F238E27FC236}">
                  <a16:creationId xmlns:a16="http://schemas.microsoft.com/office/drawing/2014/main" id="{C4D3A193-961B-4B75-A105-BF71B551BDDA}"/>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76" name="Straight Connector 1575">
              <a:extLst>
                <a:ext uri="{FF2B5EF4-FFF2-40B4-BE49-F238E27FC236}">
                  <a16:creationId xmlns:a16="http://schemas.microsoft.com/office/drawing/2014/main" id="{6518C23A-9821-4E34-85E7-F43235BE38B1}"/>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577" name="Group 1576">
            <a:extLst>
              <a:ext uri="{FF2B5EF4-FFF2-40B4-BE49-F238E27FC236}">
                <a16:creationId xmlns:a16="http://schemas.microsoft.com/office/drawing/2014/main" id="{81F1B7B8-6137-428B-BE71-E0CE6A5EA49E}"/>
              </a:ext>
            </a:extLst>
          </p:cNvPr>
          <p:cNvGrpSpPr/>
          <p:nvPr/>
        </p:nvGrpSpPr>
        <p:grpSpPr>
          <a:xfrm rot="2540802">
            <a:off x="11727099" y="2962275"/>
            <a:ext cx="544580" cy="346135"/>
            <a:chOff x="1459148" y="544749"/>
            <a:chExt cx="7412477" cy="5661498"/>
          </a:xfrm>
        </p:grpSpPr>
        <p:sp>
          <p:nvSpPr>
            <p:cNvPr id="1578" name="Arc 1577">
              <a:extLst>
                <a:ext uri="{FF2B5EF4-FFF2-40B4-BE49-F238E27FC236}">
                  <a16:creationId xmlns:a16="http://schemas.microsoft.com/office/drawing/2014/main" id="{9A672B47-9383-4783-BA7E-84267285667F}"/>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79" name="Straight Connector 1578">
              <a:extLst>
                <a:ext uri="{FF2B5EF4-FFF2-40B4-BE49-F238E27FC236}">
                  <a16:creationId xmlns:a16="http://schemas.microsoft.com/office/drawing/2014/main" id="{AF9E8DA3-3D2D-48D0-AA28-C611FFCD904F}"/>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580" name="Arc 1579">
              <a:extLst>
                <a:ext uri="{FF2B5EF4-FFF2-40B4-BE49-F238E27FC236}">
                  <a16:creationId xmlns:a16="http://schemas.microsoft.com/office/drawing/2014/main" id="{3B62B1AD-842C-4701-BF60-38B887E63723}"/>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81" name="Straight Connector 1580">
              <a:extLst>
                <a:ext uri="{FF2B5EF4-FFF2-40B4-BE49-F238E27FC236}">
                  <a16:creationId xmlns:a16="http://schemas.microsoft.com/office/drawing/2014/main" id="{C57CDB11-13E3-4440-9D5E-29D5ED7CDD0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582" name="Straight Connector 1581">
              <a:extLst>
                <a:ext uri="{FF2B5EF4-FFF2-40B4-BE49-F238E27FC236}">
                  <a16:creationId xmlns:a16="http://schemas.microsoft.com/office/drawing/2014/main" id="{6E8EF690-4AD4-4124-BBB6-5397ACFC6FD9}"/>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583" name="Oval 1582">
              <a:extLst>
                <a:ext uri="{FF2B5EF4-FFF2-40B4-BE49-F238E27FC236}">
                  <a16:creationId xmlns:a16="http://schemas.microsoft.com/office/drawing/2014/main" id="{B0C349D8-366D-44AB-BF3C-80B8926930E2}"/>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4" name="Arc 1583">
              <a:extLst>
                <a:ext uri="{FF2B5EF4-FFF2-40B4-BE49-F238E27FC236}">
                  <a16:creationId xmlns:a16="http://schemas.microsoft.com/office/drawing/2014/main" id="{6BFD1C7D-34D7-49D0-A238-E3A5EFF0199A}"/>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5" name="Arc 1584">
              <a:extLst>
                <a:ext uri="{FF2B5EF4-FFF2-40B4-BE49-F238E27FC236}">
                  <a16:creationId xmlns:a16="http://schemas.microsoft.com/office/drawing/2014/main" id="{7BA250DF-7B5A-4850-B15E-A550894DF277}"/>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6" name="Arc 1585">
              <a:extLst>
                <a:ext uri="{FF2B5EF4-FFF2-40B4-BE49-F238E27FC236}">
                  <a16:creationId xmlns:a16="http://schemas.microsoft.com/office/drawing/2014/main" id="{4C57FC4C-36E0-46BF-BB8A-64636D2F230C}"/>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7" name="Arc 1586">
              <a:extLst>
                <a:ext uri="{FF2B5EF4-FFF2-40B4-BE49-F238E27FC236}">
                  <a16:creationId xmlns:a16="http://schemas.microsoft.com/office/drawing/2014/main" id="{1DA747EF-BB97-4328-A64D-7DFA0DD53A63}"/>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88" name="Straight Connector 1587">
              <a:extLst>
                <a:ext uri="{FF2B5EF4-FFF2-40B4-BE49-F238E27FC236}">
                  <a16:creationId xmlns:a16="http://schemas.microsoft.com/office/drawing/2014/main" id="{33EC969E-8878-42C5-9820-A59606C3CC02}"/>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a:extLst>
                <a:ext uri="{FF2B5EF4-FFF2-40B4-BE49-F238E27FC236}">
                  <a16:creationId xmlns:a16="http://schemas.microsoft.com/office/drawing/2014/main" id="{C1BE8DC0-11D7-478A-97DD-06F255B40531}"/>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90" name="Straight Connector 1589">
              <a:extLst>
                <a:ext uri="{FF2B5EF4-FFF2-40B4-BE49-F238E27FC236}">
                  <a16:creationId xmlns:a16="http://schemas.microsoft.com/office/drawing/2014/main" id="{91BE8340-EFA1-4478-BE6B-B6B0847F624B}"/>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591" name="Group 1590">
            <a:extLst>
              <a:ext uri="{FF2B5EF4-FFF2-40B4-BE49-F238E27FC236}">
                <a16:creationId xmlns:a16="http://schemas.microsoft.com/office/drawing/2014/main" id="{9713B763-5616-45B5-8676-8113871D6B51}"/>
              </a:ext>
            </a:extLst>
          </p:cNvPr>
          <p:cNvGrpSpPr/>
          <p:nvPr/>
        </p:nvGrpSpPr>
        <p:grpSpPr>
          <a:xfrm rot="2540802">
            <a:off x="11727099" y="3257550"/>
            <a:ext cx="544580" cy="346135"/>
            <a:chOff x="1459148" y="544749"/>
            <a:chExt cx="7412477" cy="5661498"/>
          </a:xfrm>
        </p:grpSpPr>
        <p:sp>
          <p:nvSpPr>
            <p:cNvPr id="1592" name="Arc 1591">
              <a:extLst>
                <a:ext uri="{FF2B5EF4-FFF2-40B4-BE49-F238E27FC236}">
                  <a16:creationId xmlns:a16="http://schemas.microsoft.com/office/drawing/2014/main" id="{2CBC35F5-2FB6-4E73-8B44-B76A3E44B23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93" name="Straight Connector 1592">
              <a:extLst>
                <a:ext uri="{FF2B5EF4-FFF2-40B4-BE49-F238E27FC236}">
                  <a16:creationId xmlns:a16="http://schemas.microsoft.com/office/drawing/2014/main" id="{88E9809E-D706-41F5-B6A1-740BFFE4556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594" name="Arc 1593">
              <a:extLst>
                <a:ext uri="{FF2B5EF4-FFF2-40B4-BE49-F238E27FC236}">
                  <a16:creationId xmlns:a16="http://schemas.microsoft.com/office/drawing/2014/main" id="{63D12C98-595C-4444-9140-F507129EA32F}"/>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95" name="Straight Connector 1594">
              <a:extLst>
                <a:ext uri="{FF2B5EF4-FFF2-40B4-BE49-F238E27FC236}">
                  <a16:creationId xmlns:a16="http://schemas.microsoft.com/office/drawing/2014/main" id="{9AA88041-305E-40DF-8D13-A30AE1814B3C}"/>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596" name="Straight Connector 1595">
              <a:extLst>
                <a:ext uri="{FF2B5EF4-FFF2-40B4-BE49-F238E27FC236}">
                  <a16:creationId xmlns:a16="http://schemas.microsoft.com/office/drawing/2014/main" id="{8E413F92-1F23-42AA-B592-63C8A3E4EC2A}"/>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97" name="Oval 1596">
              <a:extLst>
                <a:ext uri="{FF2B5EF4-FFF2-40B4-BE49-F238E27FC236}">
                  <a16:creationId xmlns:a16="http://schemas.microsoft.com/office/drawing/2014/main" id="{BC96075A-80A7-482F-B880-9ADC29FA7A19}"/>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8" name="Arc 1597">
              <a:extLst>
                <a:ext uri="{FF2B5EF4-FFF2-40B4-BE49-F238E27FC236}">
                  <a16:creationId xmlns:a16="http://schemas.microsoft.com/office/drawing/2014/main" id="{70135F50-BCF5-4902-B965-23C1600EF781}"/>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99" name="Arc 1598">
              <a:extLst>
                <a:ext uri="{FF2B5EF4-FFF2-40B4-BE49-F238E27FC236}">
                  <a16:creationId xmlns:a16="http://schemas.microsoft.com/office/drawing/2014/main" id="{F4D6D315-CBA0-4568-9B0E-82A016168F3D}"/>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0" name="Arc 1599">
              <a:extLst>
                <a:ext uri="{FF2B5EF4-FFF2-40B4-BE49-F238E27FC236}">
                  <a16:creationId xmlns:a16="http://schemas.microsoft.com/office/drawing/2014/main" id="{CDB5CC1B-0700-4ECA-A737-446627B448F8}"/>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01" name="Arc 1600">
              <a:extLst>
                <a:ext uri="{FF2B5EF4-FFF2-40B4-BE49-F238E27FC236}">
                  <a16:creationId xmlns:a16="http://schemas.microsoft.com/office/drawing/2014/main" id="{88C92FEB-55C7-426D-A61D-99669FE8ECD3}"/>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02" name="Straight Connector 1601">
              <a:extLst>
                <a:ext uri="{FF2B5EF4-FFF2-40B4-BE49-F238E27FC236}">
                  <a16:creationId xmlns:a16="http://schemas.microsoft.com/office/drawing/2014/main" id="{5D19B6A0-A71E-4FD8-B4BA-EC02E184CAF5}"/>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3" name="Straight Connector 1602">
              <a:extLst>
                <a:ext uri="{FF2B5EF4-FFF2-40B4-BE49-F238E27FC236}">
                  <a16:creationId xmlns:a16="http://schemas.microsoft.com/office/drawing/2014/main" id="{B34436F9-1CB5-418F-8612-C4041DC1C0B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04" name="Straight Connector 1603">
              <a:extLst>
                <a:ext uri="{FF2B5EF4-FFF2-40B4-BE49-F238E27FC236}">
                  <a16:creationId xmlns:a16="http://schemas.microsoft.com/office/drawing/2014/main" id="{D8C303DE-EE8B-40B6-8B8E-27541916AEB9}"/>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05" name="Group 1604">
            <a:extLst>
              <a:ext uri="{FF2B5EF4-FFF2-40B4-BE49-F238E27FC236}">
                <a16:creationId xmlns:a16="http://schemas.microsoft.com/office/drawing/2014/main" id="{EEBE9DE8-0BBE-4BC9-A261-B913798CF9F2}"/>
              </a:ext>
            </a:extLst>
          </p:cNvPr>
          <p:cNvGrpSpPr/>
          <p:nvPr/>
        </p:nvGrpSpPr>
        <p:grpSpPr>
          <a:xfrm rot="2540802">
            <a:off x="11727099" y="3552825"/>
            <a:ext cx="544580" cy="346135"/>
            <a:chOff x="1459148" y="544749"/>
            <a:chExt cx="7412477" cy="5661498"/>
          </a:xfrm>
        </p:grpSpPr>
        <p:sp>
          <p:nvSpPr>
            <p:cNvPr id="1606" name="Arc 1605">
              <a:extLst>
                <a:ext uri="{FF2B5EF4-FFF2-40B4-BE49-F238E27FC236}">
                  <a16:creationId xmlns:a16="http://schemas.microsoft.com/office/drawing/2014/main" id="{5DE6642D-FD41-424B-A004-35F4A899F88A}"/>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07" name="Straight Connector 1606">
              <a:extLst>
                <a:ext uri="{FF2B5EF4-FFF2-40B4-BE49-F238E27FC236}">
                  <a16:creationId xmlns:a16="http://schemas.microsoft.com/office/drawing/2014/main" id="{7CC204DC-1E95-44E0-AB60-CB227B5DC71F}"/>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08" name="Arc 1607">
              <a:extLst>
                <a:ext uri="{FF2B5EF4-FFF2-40B4-BE49-F238E27FC236}">
                  <a16:creationId xmlns:a16="http://schemas.microsoft.com/office/drawing/2014/main" id="{EDAABAD8-2031-4478-BC01-DCAD70AE6458}"/>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09" name="Straight Connector 1608">
              <a:extLst>
                <a:ext uri="{FF2B5EF4-FFF2-40B4-BE49-F238E27FC236}">
                  <a16:creationId xmlns:a16="http://schemas.microsoft.com/office/drawing/2014/main" id="{B9CC324A-A2CA-43EF-AE1E-A94F250D3A04}"/>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10" name="Straight Connector 1609">
              <a:extLst>
                <a:ext uri="{FF2B5EF4-FFF2-40B4-BE49-F238E27FC236}">
                  <a16:creationId xmlns:a16="http://schemas.microsoft.com/office/drawing/2014/main" id="{4E113605-E0A1-4F6B-894F-D97C5EAE1722}"/>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11" name="Oval 1610">
              <a:extLst>
                <a:ext uri="{FF2B5EF4-FFF2-40B4-BE49-F238E27FC236}">
                  <a16:creationId xmlns:a16="http://schemas.microsoft.com/office/drawing/2014/main" id="{63B7027C-2295-463E-B96C-EDCF46174D25}"/>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2" name="Arc 1611">
              <a:extLst>
                <a:ext uri="{FF2B5EF4-FFF2-40B4-BE49-F238E27FC236}">
                  <a16:creationId xmlns:a16="http://schemas.microsoft.com/office/drawing/2014/main" id="{DAFA864F-6CDF-4E8F-A193-1BC176B96FE7}"/>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3" name="Arc 1612">
              <a:extLst>
                <a:ext uri="{FF2B5EF4-FFF2-40B4-BE49-F238E27FC236}">
                  <a16:creationId xmlns:a16="http://schemas.microsoft.com/office/drawing/2014/main" id="{6F08A55B-4F26-45E6-8030-8BB399EB74F0}"/>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4" name="Arc 1613">
              <a:extLst>
                <a:ext uri="{FF2B5EF4-FFF2-40B4-BE49-F238E27FC236}">
                  <a16:creationId xmlns:a16="http://schemas.microsoft.com/office/drawing/2014/main" id="{A2E4C3EF-4A1B-496B-A0E2-78DFD95DF072}"/>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15" name="Arc 1614">
              <a:extLst>
                <a:ext uri="{FF2B5EF4-FFF2-40B4-BE49-F238E27FC236}">
                  <a16:creationId xmlns:a16="http://schemas.microsoft.com/office/drawing/2014/main" id="{11654FA3-7CA2-495D-847E-B6117ED50E15}"/>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16" name="Straight Connector 1615">
              <a:extLst>
                <a:ext uri="{FF2B5EF4-FFF2-40B4-BE49-F238E27FC236}">
                  <a16:creationId xmlns:a16="http://schemas.microsoft.com/office/drawing/2014/main" id="{BFB5EED8-9858-4E41-A1E7-ADFFCBE4A2E1}"/>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7" name="Straight Connector 1616">
              <a:extLst>
                <a:ext uri="{FF2B5EF4-FFF2-40B4-BE49-F238E27FC236}">
                  <a16:creationId xmlns:a16="http://schemas.microsoft.com/office/drawing/2014/main" id="{0BCD91AD-D7A6-45E9-B870-DCB438EF447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18" name="Straight Connector 1617">
              <a:extLst>
                <a:ext uri="{FF2B5EF4-FFF2-40B4-BE49-F238E27FC236}">
                  <a16:creationId xmlns:a16="http://schemas.microsoft.com/office/drawing/2014/main" id="{9FD1D792-F39A-4A54-9F60-557AC67C5101}"/>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19" name="Group 1618">
            <a:extLst>
              <a:ext uri="{FF2B5EF4-FFF2-40B4-BE49-F238E27FC236}">
                <a16:creationId xmlns:a16="http://schemas.microsoft.com/office/drawing/2014/main" id="{E4C2DE58-B32F-434E-9642-F9B327A6EF2A}"/>
              </a:ext>
            </a:extLst>
          </p:cNvPr>
          <p:cNvGrpSpPr/>
          <p:nvPr/>
        </p:nvGrpSpPr>
        <p:grpSpPr>
          <a:xfrm rot="2540802">
            <a:off x="11727099" y="3848100"/>
            <a:ext cx="544580" cy="346135"/>
            <a:chOff x="1459148" y="544749"/>
            <a:chExt cx="7412477" cy="5661498"/>
          </a:xfrm>
        </p:grpSpPr>
        <p:sp>
          <p:nvSpPr>
            <p:cNvPr id="1620" name="Arc 1619">
              <a:extLst>
                <a:ext uri="{FF2B5EF4-FFF2-40B4-BE49-F238E27FC236}">
                  <a16:creationId xmlns:a16="http://schemas.microsoft.com/office/drawing/2014/main" id="{B1A7DB3E-FABA-4797-8341-E3A78ECBDAE8}"/>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21" name="Straight Connector 1620">
              <a:extLst>
                <a:ext uri="{FF2B5EF4-FFF2-40B4-BE49-F238E27FC236}">
                  <a16:creationId xmlns:a16="http://schemas.microsoft.com/office/drawing/2014/main" id="{64990F59-95AA-4F46-90B6-6492FBE61BFA}"/>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22" name="Arc 1621">
              <a:extLst>
                <a:ext uri="{FF2B5EF4-FFF2-40B4-BE49-F238E27FC236}">
                  <a16:creationId xmlns:a16="http://schemas.microsoft.com/office/drawing/2014/main" id="{A84A9422-44CD-44D7-B267-2FF470127BFF}"/>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23" name="Straight Connector 1622">
              <a:extLst>
                <a:ext uri="{FF2B5EF4-FFF2-40B4-BE49-F238E27FC236}">
                  <a16:creationId xmlns:a16="http://schemas.microsoft.com/office/drawing/2014/main" id="{BF29DFDE-6CF3-4A92-859C-F3608D52DA1A}"/>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24" name="Straight Connector 1623">
              <a:extLst>
                <a:ext uri="{FF2B5EF4-FFF2-40B4-BE49-F238E27FC236}">
                  <a16:creationId xmlns:a16="http://schemas.microsoft.com/office/drawing/2014/main" id="{A0C277EA-847D-43DD-A6F5-A966BB4FED47}"/>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25" name="Oval 1624">
              <a:extLst>
                <a:ext uri="{FF2B5EF4-FFF2-40B4-BE49-F238E27FC236}">
                  <a16:creationId xmlns:a16="http://schemas.microsoft.com/office/drawing/2014/main" id="{3E9B7325-709A-46ED-A723-39B731CF7F16}"/>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6" name="Arc 1625">
              <a:extLst>
                <a:ext uri="{FF2B5EF4-FFF2-40B4-BE49-F238E27FC236}">
                  <a16:creationId xmlns:a16="http://schemas.microsoft.com/office/drawing/2014/main" id="{13C1C193-C4E8-4C0D-95FC-4C2EC351C0A9}"/>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7" name="Arc 1626">
              <a:extLst>
                <a:ext uri="{FF2B5EF4-FFF2-40B4-BE49-F238E27FC236}">
                  <a16:creationId xmlns:a16="http://schemas.microsoft.com/office/drawing/2014/main" id="{DD6CC111-B42C-49EF-8A29-B6CF8DE48556}"/>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8" name="Arc 1627">
              <a:extLst>
                <a:ext uri="{FF2B5EF4-FFF2-40B4-BE49-F238E27FC236}">
                  <a16:creationId xmlns:a16="http://schemas.microsoft.com/office/drawing/2014/main" id="{B2B31F18-F1AC-4054-AF82-CEA572620D8F}"/>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29" name="Arc 1628">
              <a:extLst>
                <a:ext uri="{FF2B5EF4-FFF2-40B4-BE49-F238E27FC236}">
                  <a16:creationId xmlns:a16="http://schemas.microsoft.com/office/drawing/2014/main" id="{24D0A730-3304-47BE-AFBF-45D8613AA2BC}"/>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30" name="Straight Connector 1629">
              <a:extLst>
                <a:ext uri="{FF2B5EF4-FFF2-40B4-BE49-F238E27FC236}">
                  <a16:creationId xmlns:a16="http://schemas.microsoft.com/office/drawing/2014/main" id="{CCC64F0F-9064-45B5-A06F-B0F3A5DD8CAF}"/>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a:extLst>
                <a:ext uri="{FF2B5EF4-FFF2-40B4-BE49-F238E27FC236}">
                  <a16:creationId xmlns:a16="http://schemas.microsoft.com/office/drawing/2014/main" id="{E7136A5C-789D-4C9C-8C47-71A6138F6E4D}"/>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632" name="Straight Connector 1631">
              <a:extLst>
                <a:ext uri="{FF2B5EF4-FFF2-40B4-BE49-F238E27FC236}">
                  <a16:creationId xmlns:a16="http://schemas.microsoft.com/office/drawing/2014/main" id="{99CB5EEC-92C2-4B60-A73A-F3DDF4852AF7}"/>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633" name="Group 1632">
            <a:extLst>
              <a:ext uri="{FF2B5EF4-FFF2-40B4-BE49-F238E27FC236}">
                <a16:creationId xmlns:a16="http://schemas.microsoft.com/office/drawing/2014/main" id="{85C21838-2DCD-4343-9424-07012B807DBE}"/>
              </a:ext>
            </a:extLst>
          </p:cNvPr>
          <p:cNvGrpSpPr/>
          <p:nvPr/>
        </p:nvGrpSpPr>
        <p:grpSpPr>
          <a:xfrm rot="2540802">
            <a:off x="11727099" y="4143375"/>
            <a:ext cx="544580" cy="346135"/>
            <a:chOff x="1459148" y="544749"/>
            <a:chExt cx="7412477" cy="5661498"/>
          </a:xfrm>
        </p:grpSpPr>
        <p:sp>
          <p:nvSpPr>
            <p:cNvPr id="1634" name="Arc 1633">
              <a:extLst>
                <a:ext uri="{FF2B5EF4-FFF2-40B4-BE49-F238E27FC236}">
                  <a16:creationId xmlns:a16="http://schemas.microsoft.com/office/drawing/2014/main" id="{531EA441-865B-4B67-98C1-B3408DF2088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35" name="Straight Connector 1634">
              <a:extLst>
                <a:ext uri="{FF2B5EF4-FFF2-40B4-BE49-F238E27FC236}">
                  <a16:creationId xmlns:a16="http://schemas.microsoft.com/office/drawing/2014/main" id="{A9C9137B-DC67-4139-AF70-B14A5FC54550}"/>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636" name="Arc 1635">
              <a:extLst>
                <a:ext uri="{FF2B5EF4-FFF2-40B4-BE49-F238E27FC236}">
                  <a16:creationId xmlns:a16="http://schemas.microsoft.com/office/drawing/2014/main" id="{3317D4E7-ECE3-4F43-AC58-748A9F3A2BE2}"/>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37" name="Straight Connector 1636">
              <a:extLst>
                <a:ext uri="{FF2B5EF4-FFF2-40B4-BE49-F238E27FC236}">
                  <a16:creationId xmlns:a16="http://schemas.microsoft.com/office/drawing/2014/main" id="{DB531034-43FB-41B4-A6FC-04BF029E0EEF}"/>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638" name="Straight Connector 1637">
              <a:extLst>
                <a:ext uri="{FF2B5EF4-FFF2-40B4-BE49-F238E27FC236}">
                  <a16:creationId xmlns:a16="http://schemas.microsoft.com/office/drawing/2014/main" id="{E00B170F-8D3C-4AFB-B0C4-CEE399072FD0}"/>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639" name="Oval 1638">
              <a:extLst>
                <a:ext uri="{FF2B5EF4-FFF2-40B4-BE49-F238E27FC236}">
                  <a16:creationId xmlns:a16="http://schemas.microsoft.com/office/drawing/2014/main" id="{71B050EE-2347-488D-8287-E6BEDB2DE975}"/>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0" name="Arc 1639">
              <a:extLst>
                <a:ext uri="{FF2B5EF4-FFF2-40B4-BE49-F238E27FC236}">
                  <a16:creationId xmlns:a16="http://schemas.microsoft.com/office/drawing/2014/main" id="{4D0B4B77-3698-4542-8F08-AC16CA6CC29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1" name="Arc 1640">
              <a:extLst>
                <a:ext uri="{FF2B5EF4-FFF2-40B4-BE49-F238E27FC236}">
                  <a16:creationId xmlns:a16="http://schemas.microsoft.com/office/drawing/2014/main" id="{E5845FE5-3C44-44E9-841D-7031598D1058}"/>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2" name="Arc 1641">
              <a:extLst>
                <a:ext uri="{FF2B5EF4-FFF2-40B4-BE49-F238E27FC236}">
                  <a16:creationId xmlns:a16="http://schemas.microsoft.com/office/drawing/2014/main" id="{73DE99AF-C4FF-4E52-876D-590269D6A6FB}"/>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3" name="Arc 1642">
              <a:extLst>
                <a:ext uri="{FF2B5EF4-FFF2-40B4-BE49-F238E27FC236}">
                  <a16:creationId xmlns:a16="http://schemas.microsoft.com/office/drawing/2014/main" id="{D5806055-7DD4-4F4E-892A-45725E927D72}"/>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44" name="Straight Connector 1643">
              <a:extLst>
                <a:ext uri="{FF2B5EF4-FFF2-40B4-BE49-F238E27FC236}">
                  <a16:creationId xmlns:a16="http://schemas.microsoft.com/office/drawing/2014/main" id="{DA488C72-359E-411A-A304-5181EB343EE5}"/>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a:extLst>
                <a:ext uri="{FF2B5EF4-FFF2-40B4-BE49-F238E27FC236}">
                  <a16:creationId xmlns:a16="http://schemas.microsoft.com/office/drawing/2014/main" id="{818239E9-1456-49A3-A944-B3F686C7C791}"/>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46" name="Straight Connector 1645">
              <a:extLst>
                <a:ext uri="{FF2B5EF4-FFF2-40B4-BE49-F238E27FC236}">
                  <a16:creationId xmlns:a16="http://schemas.microsoft.com/office/drawing/2014/main" id="{7E81E68F-DC4C-4E6E-8403-11D8E4918104}"/>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47" name="Group 1646">
            <a:extLst>
              <a:ext uri="{FF2B5EF4-FFF2-40B4-BE49-F238E27FC236}">
                <a16:creationId xmlns:a16="http://schemas.microsoft.com/office/drawing/2014/main" id="{D24960AF-D058-47C4-9552-C33D4EB623D4}"/>
              </a:ext>
            </a:extLst>
          </p:cNvPr>
          <p:cNvGrpSpPr/>
          <p:nvPr/>
        </p:nvGrpSpPr>
        <p:grpSpPr>
          <a:xfrm rot="2540802">
            <a:off x="11727099" y="4438650"/>
            <a:ext cx="544580" cy="346135"/>
            <a:chOff x="1459148" y="544749"/>
            <a:chExt cx="7412477" cy="5661498"/>
          </a:xfrm>
        </p:grpSpPr>
        <p:sp>
          <p:nvSpPr>
            <p:cNvPr id="1648" name="Arc 1647">
              <a:extLst>
                <a:ext uri="{FF2B5EF4-FFF2-40B4-BE49-F238E27FC236}">
                  <a16:creationId xmlns:a16="http://schemas.microsoft.com/office/drawing/2014/main" id="{EA6D4FC6-6F6A-4E6F-9C64-439A62E187EA}"/>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49" name="Straight Connector 1648">
              <a:extLst>
                <a:ext uri="{FF2B5EF4-FFF2-40B4-BE49-F238E27FC236}">
                  <a16:creationId xmlns:a16="http://schemas.microsoft.com/office/drawing/2014/main" id="{2A822FDF-46B6-4321-B1AC-9C639C399CA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650" name="Arc 1649">
              <a:extLst>
                <a:ext uri="{FF2B5EF4-FFF2-40B4-BE49-F238E27FC236}">
                  <a16:creationId xmlns:a16="http://schemas.microsoft.com/office/drawing/2014/main" id="{BAA69873-546A-4B5F-A02F-75B29D7FD935}"/>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51" name="Straight Connector 1650">
              <a:extLst>
                <a:ext uri="{FF2B5EF4-FFF2-40B4-BE49-F238E27FC236}">
                  <a16:creationId xmlns:a16="http://schemas.microsoft.com/office/drawing/2014/main" id="{B6F309F4-B51D-46F2-8C70-4A3D1436708F}"/>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652" name="Straight Connector 1651">
              <a:extLst>
                <a:ext uri="{FF2B5EF4-FFF2-40B4-BE49-F238E27FC236}">
                  <a16:creationId xmlns:a16="http://schemas.microsoft.com/office/drawing/2014/main" id="{65235CBE-6855-4094-98F2-9B8E8A3CB700}"/>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653" name="Oval 1652">
              <a:extLst>
                <a:ext uri="{FF2B5EF4-FFF2-40B4-BE49-F238E27FC236}">
                  <a16:creationId xmlns:a16="http://schemas.microsoft.com/office/drawing/2014/main" id="{D3F2B0A2-5B12-48E7-A8E5-FD2F8DE301FB}"/>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4" name="Arc 1653">
              <a:extLst>
                <a:ext uri="{FF2B5EF4-FFF2-40B4-BE49-F238E27FC236}">
                  <a16:creationId xmlns:a16="http://schemas.microsoft.com/office/drawing/2014/main" id="{28E5259A-6FF4-410B-BEE5-FA94BE888446}"/>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5" name="Arc 1654">
              <a:extLst>
                <a:ext uri="{FF2B5EF4-FFF2-40B4-BE49-F238E27FC236}">
                  <a16:creationId xmlns:a16="http://schemas.microsoft.com/office/drawing/2014/main" id="{0F6CF7A9-0352-44CE-AD7F-1EDF455860CB}"/>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6" name="Arc 1655">
              <a:extLst>
                <a:ext uri="{FF2B5EF4-FFF2-40B4-BE49-F238E27FC236}">
                  <a16:creationId xmlns:a16="http://schemas.microsoft.com/office/drawing/2014/main" id="{09259E43-18C9-48C3-AE07-1AE7A1D26BA5}"/>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57" name="Arc 1656">
              <a:extLst>
                <a:ext uri="{FF2B5EF4-FFF2-40B4-BE49-F238E27FC236}">
                  <a16:creationId xmlns:a16="http://schemas.microsoft.com/office/drawing/2014/main" id="{EB834FB3-9FB2-4156-A4C0-68A2DFDC5286}"/>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58" name="Straight Connector 1657">
              <a:extLst>
                <a:ext uri="{FF2B5EF4-FFF2-40B4-BE49-F238E27FC236}">
                  <a16:creationId xmlns:a16="http://schemas.microsoft.com/office/drawing/2014/main" id="{01B383F3-0022-4D0C-8420-F7989327582D}"/>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a:extLst>
                <a:ext uri="{FF2B5EF4-FFF2-40B4-BE49-F238E27FC236}">
                  <a16:creationId xmlns:a16="http://schemas.microsoft.com/office/drawing/2014/main" id="{D65D4FDA-B5CC-4DE1-8A65-5862D9705050}"/>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60" name="Straight Connector 1659">
              <a:extLst>
                <a:ext uri="{FF2B5EF4-FFF2-40B4-BE49-F238E27FC236}">
                  <a16:creationId xmlns:a16="http://schemas.microsoft.com/office/drawing/2014/main" id="{3DD9D441-1C2D-4F8E-8068-03ED290DA803}"/>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661" name="Group 1660">
            <a:extLst>
              <a:ext uri="{FF2B5EF4-FFF2-40B4-BE49-F238E27FC236}">
                <a16:creationId xmlns:a16="http://schemas.microsoft.com/office/drawing/2014/main" id="{088C001D-A750-411A-9E14-7D76C4FA12C1}"/>
              </a:ext>
            </a:extLst>
          </p:cNvPr>
          <p:cNvGrpSpPr/>
          <p:nvPr/>
        </p:nvGrpSpPr>
        <p:grpSpPr>
          <a:xfrm rot="2540802">
            <a:off x="11727099" y="4733925"/>
            <a:ext cx="544580" cy="346135"/>
            <a:chOff x="1459148" y="544749"/>
            <a:chExt cx="7412477" cy="5661498"/>
          </a:xfrm>
        </p:grpSpPr>
        <p:sp>
          <p:nvSpPr>
            <p:cNvPr id="1662" name="Arc 1661">
              <a:extLst>
                <a:ext uri="{FF2B5EF4-FFF2-40B4-BE49-F238E27FC236}">
                  <a16:creationId xmlns:a16="http://schemas.microsoft.com/office/drawing/2014/main" id="{EFC5AFF3-DA4E-440C-9CEC-3B25B9006680}"/>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63" name="Straight Connector 1662">
              <a:extLst>
                <a:ext uri="{FF2B5EF4-FFF2-40B4-BE49-F238E27FC236}">
                  <a16:creationId xmlns:a16="http://schemas.microsoft.com/office/drawing/2014/main" id="{A137518F-0CA9-4724-8DB5-DB26A2CA6D8B}"/>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664" name="Arc 1663">
              <a:extLst>
                <a:ext uri="{FF2B5EF4-FFF2-40B4-BE49-F238E27FC236}">
                  <a16:creationId xmlns:a16="http://schemas.microsoft.com/office/drawing/2014/main" id="{96D33C0D-F51C-46D1-8B64-0A08A1F1EFCD}"/>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65" name="Straight Connector 1664">
              <a:extLst>
                <a:ext uri="{FF2B5EF4-FFF2-40B4-BE49-F238E27FC236}">
                  <a16:creationId xmlns:a16="http://schemas.microsoft.com/office/drawing/2014/main" id="{D265128A-4842-41AF-A881-4BAC6322253D}"/>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666" name="Straight Connector 1665">
              <a:extLst>
                <a:ext uri="{FF2B5EF4-FFF2-40B4-BE49-F238E27FC236}">
                  <a16:creationId xmlns:a16="http://schemas.microsoft.com/office/drawing/2014/main" id="{9D788862-1E14-477E-B8A1-E6369E800A6D}"/>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667" name="Oval 1666">
              <a:extLst>
                <a:ext uri="{FF2B5EF4-FFF2-40B4-BE49-F238E27FC236}">
                  <a16:creationId xmlns:a16="http://schemas.microsoft.com/office/drawing/2014/main" id="{6D170B79-E397-4BF9-ADF2-A6346EA0FF9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8" name="Arc 1667">
              <a:extLst>
                <a:ext uri="{FF2B5EF4-FFF2-40B4-BE49-F238E27FC236}">
                  <a16:creationId xmlns:a16="http://schemas.microsoft.com/office/drawing/2014/main" id="{D95C14C6-EE7D-4601-B1C6-A3FF90347BD2}"/>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69" name="Arc 1668">
              <a:extLst>
                <a:ext uri="{FF2B5EF4-FFF2-40B4-BE49-F238E27FC236}">
                  <a16:creationId xmlns:a16="http://schemas.microsoft.com/office/drawing/2014/main" id="{B9C84F4B-CB15-4568-94A7-FEDCF94F67C6}"/>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0" name="Arc 1669">
              <a:extLst>
                <a:ext uri="{FF2B5EF4-FFF2-40B4-BE49-F238E27FC236}">
                  <a16:creationId xmlns:a16="http://schemas.microsoft.com/office/drawing/2014/main" id="{55A0A227-78A0-4AC9-8ED2-D6152EAAEF72}"/>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71" name="Arc 1670">
              <a:extLst>
                <a:ext uri="{FF2B5EF4-FFF2-40B4-BE49-F238E27FC236}">
                  <a16:creationId xmlns:a16="http://schemas.microsoft.com/office/drawing/2014/main" id="{A63689E9-4336-4719-9822-D8B5B94DC71D}"/>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72" name="Straight Connector 1671">
              <a:extLst>
                <a:ext uri="{FF2B5EF4-FFF2-40B4-BE49-F238E27FC236}">
                  <a16:creationId xmlns:a16="http://schemas.microsoft.com/office/drawing/2014/main" id="{F767ED1B-D5DC-482F-94D9-0233D082746F}"/>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3" name="Straight Connector 1672">
              <a:extLst>
                <a:ext uri="{FF2B5EF4-FFF2-40B4-BE49-F238E27FC236}">
                  <a16:creationId xmlns:a16="http://schemas.microsoft.com/office/drawing/2014/main" id="{B721C088-AA11-4D80-A70E-FABEF04164C2}"/>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674" name="Straight Connector 1673">
              <a:extLst>
                <a:ext uri="{FF2B5EF4-FFF2-40B4-BE49-F238E27FC236}">
                  <a16:creationId xmlns:a16="http://schemas.microsoft.com/office/drawing/2014/main" id="{12535E87-E370-4CB9-9939-382D01DA0C5B}"/>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1675" name="Group 1674">
            <a:extLst>
              <a:ext uri="{FF2B5EF4-FFF2-40B4-BE49-F238E27FC236}">
                <a16:creationId xmlns:a16="http://schemas.microsoft.com/office/drawing/2014/main" id="{B63D9283-0D3D-4F56-8F97-ADF6D87E46CA}"/>
              </a:ext>
            </a:extLst>
          </p:cNvPr>
          <p:cNvGrpSpPr/>
          <p:nvPr/>
        </p:nvGrpSpPr>
        <p:grpSpPr>
          <a:xfrm rot="2540802">
            <a:off x="11727099" y="5029200"/>
            <a:ext cx="544580" cy="346135"/>
            <a:chOff x="1459148" y="544749"/>
            <a:chExt cx="7412477" cy="5661498"/>
          </a:xfrm>
        </p:grpSpPr>
        <p:sp>
          <p:nvSpPr>
            <p:cNvPr id="1676" name="Arc 1675">
              <a:extLst>
                <a:ext uri="{FF2B5EF4-FFF2-40B4-BE49-F238E27FC236}">
                  <a16:creationId xmlns:a16="http://schemas.microsoft.com/office/drawing/2014/main" id="{C59A4CE7-DB1C-4731-8788-C259983042B4}"/>
                </a:ext>
              </a:extLst>
            </p:cNvPr>
            <p:cNvSpPr/>
            <p:nvPr/>
          </p:nvSpPr>
          <p:spPr>
            <a:xfrm>
              <a:off x="5600748" y="2332810"/>
              <a:ext cx="1983686" cy="2100241"/>
            </a:xfrm>
            <a:prstGeom prst="arc">
              <a:avLst>
                <a:gd name="adj1" fmla="val 64855"/>
                <a:gd name="adj2" fmla="val 56121"/>
              </a:avLst>
            </a:prstGeom>
            <a:ln w="317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77" name="Straight Connector 1676">
              <a:extLst>
                <a:ext uri="{FF2B5EF4-FFF2-40B4-BE49-F238E27FC236}">
                  <a16:creationId xmlns:a16="http://schemas.microsoft.com/office/drawing/2014/main" id="{0B807F65-775C-4587-87EB-CF3D225225F7}"/>
                </a:ext>
              </a:extLst>
            </p:cNvPr>
            <p:cNvCxnSpPr>
              <a:cxnSpLocks/>
            </p:cNvCxnSpPr>
            <p:nvPr/>
          </p:nvCxnSpPr>
          <p:spPr>
            <a:xfrm>
              <a:off x="3761903" y="3379597"/>
              <a:ext cx="2816519" cy="0"/>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sp>
          <p:nvSpPr>
            <p:cNvPr id="1678" name="Arc 1677">
              <a:extLst>
                <a:ext uri="{FF2B5EF4-FFF2-40B4-BE49-F238E27FC236}">
                  <a16:creationId xmlns:a16="http://schemas.microsoft.com/office/drawing/2014/main" id="{49ACBBB7-B488-4B7B-B88B-8E8AA297B597}"/>
                </a:ext>
              </a:extLst>
            </p:cNvPr>
            <p:cNvSpPr/>
            <p:nvPr/>
          </p:nvSpPr>
          <p:spPr>
            <a:xfrm>
              <a:off x="1459148" y="972653"/>
              <a:ext cx="4534138" cy="4800552"/>
            </a:xfrm>
            <a:prstGeom prst="arc">
              <a:avLst>
                <a:gd name="adj1" fmla="val 2558778"/>
                <a:gd name="adj2" fmla="val 3406394"/>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79" name="Straight Connector 1678">
              <a:extLst>
                <a:ext uri="{FF2B5EF4-FFF2-40B4-BE49-F238E27FC236}">
                  <a16:creationId xmlns:a16="http://schemas.microsoft.com/office/drawing/2014/main" id="{B8DBF35A-92F9-499F-A5B2-7247FFAC3C08}"/>
                </a:ext>
              </a:extLst>
            </p:cNvPr>
            <p:cNvCxnSpPr>
              <a:cxnSpLocks/>
            </p:cNvCxnSpPr>
            <p:nvPr/>
          </p:nvCxnSpPr>
          <p:spPr>
            <a:xfrm flipH="1" flipV="1">
              <a:off x="6224192" y="2382815"/>
              <a:ext cx="354230" cy="991782"/>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1680" name="Straight Connector 1679">
              <a:extLst>
                <a:ext uri="{FF2B5EF4-FFF2-40B4-BE49-F238E27FC236}">
                  <a16:creationId xmlns:a16="http://schemas.microsoft.com/office/drawing/2014/main" id="{9E2F04AE-C6F5-4525-A98C-D0CBCA0BD2ED}"/>
                </a:ext>
              </a:extLst>
            </p:cNvPr>
            <p:cNvCxnSpPr>
              <a:cxnSpLocks/>
            </p:cNvCxnSpPr>
            <p:nvPr/>
          </p:nvCxnSpPr>
          <p:spPr>
            <a:xfrm flipV="1">
              <a:off x="6232064" y="3366262"/>
              <a:ext cx="354230" cy="1000115"/>
            </a:xfrm>
            <a:prstGeom prst="line">
              <a:avLst/>
            </a:prstGeom>
            <a:ln w="3175">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1681" name="Oval 1680">
              <a:extLst>
                <a:ext uri="{FF2B5EF4-FFF2-40B4-BE49-F238E27FC236}">
                  <a16:creationId xmlns:a16="http://schemas.microsoft.com/office/drawing/2014/main" id="{7CAE8FF5-919F-47CA-AEA1-9D44293044B3}"/>
                </a:ext>
              </a:extLst>
            </p:cNvPr>
            <p:cNvSpPr/>
            <p:nvPr/>
          </p:nvSpPr>
          <p:spPr>
            <a:xfrm>
              <a:off x="3761644" y="3361869"/>
              <a:ext cx="28338" cy="30003"/>
            </a:xfrm>
            <a:prstGeom prst="ellipse">
              <a:avLst/>
            </a:prstGeom>
            <a:solidFill>
              <a:srgbClr val="002060"/>
            </a:solidFill>
            <a:ln w="31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2" name="Arc 1681">
              <a:extLst>
                <a:ext uri="{FF2B5EF4-FFF2-40B4-BE49-F238E27FC236}">
                  <a16:creationId xmlns:a16="http://schemas.microsoft.com/office/drawing/2014/main" id="{75769B2E-8CDD-4D85-9949-58F184E0FD6F}"/>
                </a:ext>
              </a:extLst>
            </p:cNvPr>
            <p:cNvSpPr/>
            <p:nvPr/>
          </p:nvSpPr>
          <p:spPr>
            <a:xfrm>
              <a:off x="3751695" y="1882758"/>
              <a:ext cx="2833836" cy="3000345"/>
            </a:xfrm>
            <a:prstGeom prst="arc">
              <a:avLst>
                <a:gd name="adj1" fmla="val 64855"/>
                <a:gd name="adj2" fmla="val 56121"/>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3" name="Arc 1682">
              <a:extLst>
                <a:ext uri="{FF2B5EF4-FFF2-40B4-BE49-F238E27FC236}">
                  <a16:creationId xmlns:a16="http://schemas.microsoft.com/office/drawing/2014/main" id="{FA34693E-29C5-481A-BFFC-B75207108113}"/>
                </a:ext>
              </a:extLst>
            </p:cNvPr>
            <p:cNvSpPr/>
            <p:nvPr/>
          </p:nvSpPr>
          <p:spPr>
            <a:xfrm>
              <a:off x="1469644" y="965986"/>
              <a:ext cx="4534138" cy="4800552"/>
            </a:xfrm>
            <a:prstGeom prst="arc">
              <a:avLst>
                <a:gd name="adj1" fmla="val 18137369"/>
                <a:gd name="adj2" fmla="val 18904107"/>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4" name="Arc 1683">
              <a:extLst>
                <a:ext uri="{FF2B5EF4-FFF2-40B4-BE49-F238E27FC236}">
                  <a16:creationId xmlns:a16="http://schemas.microsoft.com/office/drawing/2014/main" id="{DC6A82EF-159A-4DEC-961A-534C4B116FE6}"/>
                </a:ext>
              </a:extLst>
            </p:cNvPr>
            <p:cNvSpPr/>
            <p:nvPr/>
          </p:nvSpPr>
          <p:spPr>
            <a:xfrm>
              <a:off x="4334863" y="965319"/>
              <a:ext cx="4534138" cy="4800552"/>
            </a:xfrm>
            <a:prstGeom prst="arc">
              <a:avLst>
                <a:gd name="adj1" fmla="val 13464668"/>
                <a:gd name="adj2" fmla="val 14221242"/>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85" name="Arc 1684">
              <a:extLst>
                <a:ext uri="{FF2B5EF4-FFF2-40B4-BE49-F238E27FC236}">
                  <a16:creationId xmlns:a16="http://schemas.microsoft.com/office/drawing/2014/main" id="{9AA4FAC0-1852-49BE-8073-BFD67EABE6F7}"/>
                </a:ext>
              </a:extLst>
            </p:cNvPr>
            <p:cNvSpPr/>
            <p:nvPr/>
          </p:nvSpPr>
          <p:spPr>
            <a:xfrm>
              <a:off x="4337487" y="965319"/>
              <a:ext cx="4534138" cy="4800552"/>
            </a:xfrm>
            <a:prstGeom prst="arc">
              <a:avLst>
                <a:gd name="adj1" fmla="val 7337045"/>
                <a:gd name="adj2" fmla="val 8125960"/>
              </a:avLst>
            </a:prstGeom>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86" name="Straight Connector 1685">
              <a:extLst>
                <a:ext uri="{FF2B5EF4-FFF2-40B4-BE49-F238E27FC236}">
                  <a16:creationId xmlns:a16="http://schemas.microsoft.com/office/drawing/2014/main" id="{11B66171-2A05-41CB-BC23-5DB3071348C9}"/>
                </a:ext>
              </a:extLst>
            </p:cNvPr>
            <p:cNvCxnSpPr>
              <a:cxnSpLocks/>
            </p:cNvCxnSpPr>
            <p:nvPr/>
          </p:nvCxnSpPr>
          <p:spPr>
            <a:xfrm flipV="1">
              <a:off x="3768200" y="2082781"/>
              <a:ext cx="3235297"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7" name="Straight Connector 1686">
              <a:extLst>
                <a:ext uri="{FF2B5EF4-FFF2-40B4-BE49-F238E27FC236}">
                  <a16:creationId xmlns:a16="http://schemas.microsoft.com/office/drawing/2014/main" id="{C9992077-4BA6-40B1-A3E4-C0980FC2DC64}"/>
                </a:ext>
              </a:extLst>
            </p:cNvPr>
            <p:cNvCxnSpPr>
              <a:cxnSpLocks/>
            </p:cNvCxnSpPr>
            <p:nvPr/>
          </p:nvCxnSpPr>
          <p:spPr>
            <a:xfrm>
              <a:off x="3760329" y="3374596"/>
              <a:ext cx="3219553" cy="1291815"/>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A0F2812A-34AE-4066-B260-A4114C354EAE}"/>
                </a:ext>
              </a:extLst>
            </p:cNvPr>
            <p:cNvCxnSpPr>
              <a:cxnSpLocks/>
            </p:cNvCxnSpPr>
            <p:nvPr/>
          </p:nvCxnSpPr>
          <p:spPr>
            <a:xfrm>
              <a:off x="5165387" y="544749"/>
              <a:ext cx="0" cy="5661498"/>
            </a:xfrm>
            <a:prstGeom prst="line">
              <a:avLst/>
            </a:prstGeom>
            <a:ln w="3175">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689" name="Group 1688">
            <a:extLst>
              <a:ext uri="{FF2B5EF4-FFF2-40B4-BE49-F238E27FC236}">
                <a16:creationId xmlns:a16="http://schemas.microsoft.com/office/drawing/2014/main" id="{D58C4A49-84E2-496C-A4F0-E1BD336E2018}"/>
              </a:ext>
            </a:extLst>
          </p:cNvPr>
          <p:cNvGrpSpPr/>
          <p:nvPr/>
        </p:nvGrpSpPr>
        <p:grpSpPr>
          <a:xfrm rot="2540802">
            <a:off x="11727099" y="5324475"/>
            <a:ext cx="544580" cy="346135"/>
            <a:chOff x="1459148" y="544749"/>
            <a:chExt cx="7412477" cy="5661498"/>
          </a:xfrm>
        </p:grpSpPr>
        <p:sp>
          <p:nvSpPr>
            <p:cNvPr id="1690" name="Arc 1689">
              <a:extLst>
                <a:ext uri="{FF2B5EF4-FFF2-40B4-BE49-F238E27FC236}">
                  <a16:creationId xmlns:a16="http://schemas.microsoft.com/office/drawing/2014/main" id="{E02FEBA3-34DF-4F8F-ADA8-A68C29F99CC5}"/>
                </a:ext>
              </a:extLst>
            </p:cNvPr>
            <p:cNvSpPr/>
            <p:nvPr/>
          </p:nvSpPr>
          <p:spPr>
            <a:xfrm>
              <a:off x="5600748" y="2332810"/>
              <a:ext cx="1983686" cy="2100241"/>
            </a:xfrm>
            <a:prstGeom prst="arc">
              <a:avLst>
                <a:gd name="adj1" fmla="val 64855"/>
                <a:gd name="adj2" fmla="val 56121"/>
              </a:avLst>
            </a:prstGeom>
            <a:ln w="3175">
              <a:solidFill>
                <a:srgbClr val="FD6FEC"/>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691" name="Straight Connector 1690">
              <a:extLst>
                <a:ext uri="{FF2B5EF4-FFF2-40B4-BE49-F238E27FC236}">
                  <a16:creationId xmlns:a16="http://schemas.microsoft.com/office/drawing/2014/main" id="{D873F63D-9D5F-463E-8130-8F936DED4D99}"/>
                </a:ext>
              </a:extLst>
            </p:cNvPr>
            <p:cNvCxnSpPr>
              <a:cxnSpLocks/>
            </p:cNvCxnSpPr>
            <p:nvPr/>
          </p:nvCxnSpPr>
          <p:spPr>
            <a:xfrm>
              <a:off x="3761903" y="3379597"/>
              <a:ext cx="2816519" cy="0"/>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sp>
          <p:nvSpPr>
            <p:cNvPr id="1692" name="Arc 1691">
              <a:extLst>
                <a:ext uri="{FF2B5EF4-FFF2-40B4-BE49-F238E27FC236}">
                  <a16:creationId xmlns:a16="http://schemas.microsoft.com/office/drawing/2014/main" id="{DBD92B77-23CE-4DB3-A5C0-917C9F491867}"/>
                </a:ext>
              </a:extLst>
            </p:cNvPr>
            <p:cNvSpPr/>
            <p:nvPr/>
          </p:nvSpPr>
          <p:spPr>
            <a:xfrm>
              <a:off x="1459148" y="972653"/>
              <a:ext cx="4534138" cy="4800552"/>
            </a:xfrm>
            <a:prstGeom prst="arc">
              <a:avLst>
                <a:gd name="adj1" fmla="val 2558778"/>
                <a:gd name="adj2" fmla="val 3406394"/>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93" name="Straight Connector 1692">
              <a:extLst>
                <a:ext uri="{FF2B5EF4-FFF2-40B4-BE49-F238E27FC236}">
                  <a16:creationId xmlns:a16="http://schemas.microsoft.com/office/drawing/2014/main" id="{2A2D0419-F025-4D25-A05A-02236A3E290F}"/>
                </a:ext>
              </a:extLst>
            </p:cNvPr>
            <p:cNvCxnSpPr>
              <a:cxnSpLocks/>
            </p:cNvCxnSpPr>
            <p:nvPr/>
          </p:nvCxnSpPr>
          <p:spPr>
            <a:xfrm flipH="1" flipV="1">
              <a:off x="6224192" y="2382815"/>
              <a:ext cx="354230" cy="991782"/>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cxnSp>
          <p:nvCxnSpPr>
            <p:cNvPr id="1694" name="Straight Connector 1693">
              <a:extLst>
                <a:ext uri="{FF2B5EF4-FFF2-40B4-BE49-F238E27FC236}">
                  <a16:creationId xmlns:a16="http://schemas.microsoft.com/office/drawing/2014/main" id="{C1A614FF-FA2A-40E4-B139-0A5BFB18BCCA}"/>
                </a:ext>
              </a:extLst>
            </p:cNvPr>
            <p:cNvCxnSpPr>
              <a:cxnSpLocks/>
            </p:cNvCxnSpPr>
            <p:nvPr/>
          </p:nvCxnSpPr>
          <p:spPr>
            <a:xfrm flipV="1">
              <a:off x="6232064" y="3366262"/>
              <a:ext cx="354230" cy="1000115"/>
            </a:xfrm>
            <a:prstGeom prst="line">
              <a:avLst/>
            </a:prstGeom>
            <a:ln w="3175">
              <a:solidFill>
                <a:srgbClr val="FD6FEC"/>
              </a:solidFill>
              <a:prstDash val="sysDash"/>
            </a:ln>
          </p:spPr>
          <p:style>
            <a:lnRef idx="1">
              <a:schemeClr val="accent1"/>
            </a:lnRef>
            <a:fillRef idx="0">
              <a:schemeClr val="accent1"/>
            </a:fillRef>
            <a:effectRef idx="0">
              <a:schemeClr val="accent1"/>
            </a:effectRef>
            <a:fontRef idx="minor">
              <a:schemeClr val="tx1"/>
            </a:fontRef>
          </p:style>
        </p:cxnSp>
        <p:sp>
          <p:nvSpPr>
            <p:cNvPr id="1695" name="Oval 1694">
              <a:extLst>
                <a:ext uri="{FF2B5EF4-FFF2-40B4-BE49-F238E27FC236}">
                  <a16:creationId xmlns:a16="http://schemas.microsoft.com/office/drawing/2014/main" id="{7E7E2AEB-156C-4AF3-BAEF-8A80F246AD15}"/>
                </a:ext>
              </a:extLst>
            </p:cNvPr>
            <p:cNvSpPr/>
            <p:nvPr/>
          </p:nvSpPr>
          <p:spPr>
            <a:xfrm>
              <a:off x="3761644" y="3361869"/>
              <a:ext cx="28338" cy="30003"/>
            </a:xfrm>
            <a:prstGeom prst="ellipse">
              <a:avLst/>
            </a:prstGeom>
            <a:solidFill>
              <a:srgbClr val="002060"/>
            </a:solidFill>
            <a:ln w="3175">
              <a:solidFill>
                <a:srgbClr val="FD6F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6" name="Arc 1695">
              <a:extLst>
                <a:ext uri="{FF2B5EF4-FFF2-40B4-BE49-F238E27FC236}">
                  <a16:creationId xmlns:a16="http://schemas.microsoft.com/office/drawing/2014/main" id="{C21E39FD-0F8B-4CD5-A869-69A0E1C9908F}"/>
                </a:ext>
              </a:extLst>
            </p:cNvPr>
            <p:cNvSpPr/>
            <p:nvPr/>
          </p:nvSpPr>
          <p:spPr>
            <a:xfrm>
              <a:off x="3751695" y="1882758"/>
              <a:ext cx="2833836" cy="3000345"/>
            </a:xfrm>
            <a:prstGeom prst="arc">
              <a:avLst>
                <a:gd name="adj1" fmla="val 64855"/>
                <a:gd name="adj2" fmla="val 56121"/>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7" name="Arc 1696">
              <a:extLst>
                <a:ext uri="{FF2B5EF4-FFF2-40B4-BE49-F238E27FC236}">
                  <a16:creationId xmlns:a16="http://schemas.microsoft.com/office/drawing/2014/main" id="{89C7936E-4EA2-4264-895A-7B0657018FB4}"/>
                </a:ext>
              </a:extLst>
            </p:cNvPr>
            <p:cNvSpPr/>
            <p:nvPr/>
          </p:nvSpPr>
          <p:spPr>
            <a:xfrm>
              <a:off x="1469644" y="965986"/>
              <a:ext cx="4534138" cy="4800552"/>
            </a:xfrm>
            <a:prstGeom prst="arc">
              <a:avLst>
                <a:gd name="adj1" fmla="val 18137369"/>
                <a:gd name="adj2" fmla="val 18904107"/>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8" name="Arc 1697">
              <a:extLst>
                <a:ext uri="{FF2B5EF4-FFF2-40B4-BE49-F238E27FC236}">
                  <a16:creationId xmlns:a16="http://schemas.microsoft.com/office/drawing/2014/main" id="{90D6A043-9183-4BD6-A0A7-BC94860D7EAE}"/>
                </a:ext>
              </a:extLst>
            </p:cNvPr>
            <p:cNvSpPr/>
            <p:nvPr/>
          </p:nvSpPr>
          <p:spPr>
            <a:xfrm>
              <a:off x="4334863" y="965319"/>
              <a:ext cx="4534138" cy="4800552"/>
            </a:xfrm>
            <a:prstGeom prst="arc">
              <a:avLst>
                <a:gd name="adj1" fmla="val 13464668"/>
                <a:gd name="adj2" fmla="val 14221242"/>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99" name="Arc 1698">
              <a:extLst>
                <a:ext uri="{FF2B5EF4-FFF2-40B4-BE49-F238E27FC236}">
                  <a16:creationId xmlns:a16="http://schemas.microsoft.com/office/drawing/2014/main" id="{D6CB9055-DE90-4242-B59A-2082FB5CD130}"/>
                </a:ext>
              </a:extLst>
            </p:cNvPr>
            <p:cNvSpPr/>
            <p:nvPr/>
          </p:nvSpPr>
          <p:spPr>
            <a:xfrm>
              <a:off x="4337487" y="965319"/>
              <a:ext cx="4534138" cy="4800552"/>
            </a:xfrm>
            <a:prstGeom prst="arc">
              <a:avLst>
                <a:gd name="adj1" fmla="val 7337045"/>
                <a:gd name="adj2" fmla="val 8125960"/>
              </a:avLst>
            </a:prstGeom>
            <a:ln w="3175">
              <a:solidFill>
                <a:srgbClr val="FD6FE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00" name="Straight Connector 1699">
              <a:extLst>
                <a:ext uri="{FF2B5EF4-FFF2-40B4-BE49-F238E27FC236}">
                  <a16:creationId xmlns:a16="http://schemas.microsoft.com/office/drawing/2014/main" id="{CB865C4E-B989-4901-A9EF-0E9EB5B2367A}"/>
                </a:ext>
              </a:extLst>
            </p:cNvPr>
            <p:cNvCxnSpPr>
              <a:cxnSpLocks/>
            </p:cNvCxnSpPr>
            <p:nvPr/>
          </p:nvCxnSpPr>
          <p:spPr>
            <a:xfrm flipV="1">
              <a:off x="3768200" y="2082781"/>
              <a:ext cx="3235297"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01" name="Straight Connector 1700">
              <a:extLst>
                <a:ext uri="{FF2B5EF4-FFF2-40B4-BE49-F238E27FC236}">
                  <a16:creationId xmlns:a16="http://schemas.microsoft.com/office/drawing/2014/main" id="{A19C45BC-8639-4D6D-8490-2B7ACC6E7A86}"/>
                </a:ext>
              </a:extLst>
            </p:cNvPr>
            <p:cNvCxnSpPr>
              <a:cxnSpLocks/>
            </p:cNvCxnSpPr>
            <p:nvPr/>
          </p:nvCxnSpPr>
          <p:spPr>
            <a:xfrm>
              <a:off x="3760329" y="3374596"/>
              <a:ext cx="3219553" cy="1291815"/>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cxnSp>
          <p:nvCxnSpPr>
            <p:cNvPr id="1702" name="Straight Connector 1701">
              <a:extLst>
                <a:ext uri="{FF2B5EF4-FFF2-40B4-BE49-F238E27FC236}">
                  <a16:creationId xmlns:a16="http://schemas.microsoft.com/office/drawing/2014/main" id="{3BBBBA90-C2A0-4A82-8C72-1F3D77B82CB3}"/>
                </a:ext>
              </a:extLst>
            </p:cNvPr>
            <p:cNvCxnSpPr>
              <a:cxnSpLocks/>
            </p:cNvCxnSpPr>
            <p:nvPr/>
          </p:nvCxnSpPr>
          <p:spPr>
            <a:xfrm>
              <a:off x="5165387" y="544749"/>
              <a:ext cx="0" cy="5661498"/>
            </a:xfrm>
            <a:prstGeom prst="line">
              <a:avLst/>
            </a:prstGeom>
            <a:ln w="3175">
              <a:solidFill>
                <a:srgbClr val="FD6FEC"/>
              </a:solidFill>
            </a:ln>
          </p:spPr>
          <p:style>
            <a:lnRef idx="1">
              <a:schemeClr val="accent1"/>
            </a:lnRef>
            <a:fillRef idx="0">
              <a:schemeClr val="accent1"/>
            </a:fillRef>
            <a:effectRef idx="0">
              <a:schemeClr val="accent1"/>
            </a:effectRef>
            <a:fontRef idx="minor">
              <a:schemeClr val="tx1"/>
            </a:fontRef>
          </p:style>
        </p:cxnSp>
      </p:grpSp>
      <p:grpSp>
        <p:nvGrpSpPr>
          <p:cNvPr id="1703" name="Group 1702">
            <a:extLst>
              <a:ext uri="{FF2B5EF4-FFF2-40B4-BE49-F238E27FC236}">
                <a16:creationId xmlns:a16="http://schemas.microsoft.com/office/drawing/2014/main" id="{87AA431D-8B6C-4F45-8D99-40A498EA5522}"/>
              </a:ext>
            </a:extLst>
          </p:cNvPr>
          <p:cNvGrpSpPr/>
          <p:nvPr/>
        </p:nvGrpSpPr>
        <p:grpSpPr>
          <a:xfrm rot="2540802">
            <a:off x="11727099" y="5619750"/>
            <a:ext cx="544580" cy="346135"/>
            <a:chOff x="1459148" y="544749"/>
            <a:chExt cx="7412477" cy="5661498"/>
          </a:xfrm>
        </p:grpSpPr>
        <p:sp>
          <p:nvSpPr>
            <p:cNvPr id="1704" name="Arc 1703">
              <a:extLst>
                <a:ext uri="{FF2B5EF4-FFF2-40B4-BE49-F238E27FC236}">
                  <a16:creationId xmlns:a16="http://schemas.microsoft.com/office/drawing/2014/main" id="{B4DF4141-176A-46E0-98B2-355F2E89C9C1}"/>
                </a:ext>
              </a:extLst>
            </p:cNvPr>
            <p:cNvSpPr/>
            <p:nvPr/>
          </p:nvSpPr>
          <p:spPr>
            <a:xfrm>
              <a:off x="5600748" y="2332810"/>
              <a:ext cx="1983686" cy="2100241"/>
            </a:xfrm>
            <a:prstGeom prst="arc">
              <a:avLst>
                <a:gd name="adj1" fmla="val 64855"/>
                <a:gd name="adj2" fmla="val 56121"/>
              </a:avLst>
            </a:prstGeom>
            <a:ln w="3175">
              <a:solidFill>
                <a:srgbClr val="00B05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05" name="Straight Connector 1704">
              <a:extLst>
                <a:ext uri="{FF2B5EF4-FFF2-40B4-BE49-F238E27FC236}">
                  <a16:creationId xmlns:a16="http://schemas.microsoft.com/office/drawing/2014/main" id="{A70A5868-2458-4B7A-A2E7-E1DABF62561A}"/>
                </a:ext>
              </a:extLst>
            </p:cNvPr>
            <p:cNvCxnSpPr>
              <a:cxnSpLocks/>
            </p:cNvCxnSpPr>
            <p:nvPr/>
          </p:nvCxnSpPr>
          <p:spPr>
            <a:xfrm>
              <a:off x="3761903" y="3379597"/>
              <a:ext cx="2816519" cy="0"/>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sp>
          <p:nvSpPr>
            <p:cNvPr id="1706" name="Arc 1705">
              <a:extLst>
                <a:ext uri="{FF2B5EF4-FFF2-40B4-BE49-F238E27FC236}">
                  <a16:creationId xmlns:a16="http://schemas.microsoft.com/office/drawing/2014/main" id="{01F284B4-98B1-4436-A03A-25C527911EA7}"/>
                </a:ext>
              </a:extLst>
            </p:cNvPr>
            <p:cNvSpPr/>
            <p:nvPr/>
          </p:nvSpPr>
          <p:spPr>
            <a:xfrm>
              <a:off x="1459148" y="972653"/>
              <a:ext cx="4534138" cy="4800552"/>
            </a:xfrm>
            <a:prstGeom prst="arc">
              <a:avLst>
                <a:gd name="adj1" fmla="val 2558778"/>
                <a:gd name="adj2" fmla="val 3406394"/>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07" name="Straight Connector 1706">
              <a:extLst>
                <a:ext uri="{FF2B5EF4-FFF2-40B4-BE49-F238E27FC236}">
                  <a16:creationId xmlns:a16="http://schemas.microsoft.com/office/drawing/2014/main" id="{5C9E43A8-177E-438B-97B0-48FB8808BC29}"/>
                </a:ext>
              </a:extLst>
            </p:cNvPr>
            <p:cNvCxnSpPr>
              <a:cxnSpLocks/>
            </p:cNvCxnSpPr>
            <p:nvPr/>
          </p:nvCxnSpPr>
          <p:spPr>
            <a:xfrm flipH="1" flipV="1">
              <a:off x="6224192" y="2382815"/>
              <a:ext cx="354230" cy="991782"/>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1708" name="Straight Connector 1707">
              <a:extLst>
                <a:ext uri="{FF2B5EF4-FFF2-40B4-BE49-F238E27FC236}">
                  <a16:creationId xmlns:a16="http://schemas.microsoft.com/office/drawing/2014/main" id="{52EE2382-42DD-4C04-8165-4A2D28E06787}"/>
                </a:ext>
              </a:extLst>
            </p:cNvPr>
            <p:cNvCxnSpPr>
              <a:cxnSpLocks/>
            </p:cNvCxnSpPr>
            <p:nvPr/>
          </p:nvCxnSpPr>
          <p:spPr>
            <a:xfrm flipV="1">
              <a:off x="6232064" y="3366262"/>
              <a:ext cx="354230" cy="1000115"/>
            </a:xfrm>
            <a:prstGeom prst="line">
              <a:avLst/>
            </a:prstGeom>
            <a:ln w="3175">
              <a:solidFill>
                <a:srgbClr val="00B050"/>
              </a:solidFill>
              <a:prstDash val="sysDash"/>
            </a:ln>
          </p:spPr>
          <p:style>
            <a:lnRef idx="1">
              <a:schemeClr val="accent1"/>
            </a:lnRef>
            <a:fillRef idx="0">
              <a:schemeClr val="accent1"/>
            </a:fillRef>
            <a:effectRef idx="0">
              <a:schemeClr val="accent1"/>
            </a:effectRef>
            <a:fontRef idx="minor">
              <a:schemeClr val="tx1"/>
            </a:fontRef>
          </p:style>
        </p:cxnSp>
        <p:sp>
          <p:nvSpPr>
            <p:cNvPr id="1709" name="Oval 1708">
              <a:extLst>
                <a:ext uri="{FF2B5EF4-FFF2-40B4-BE49-F238E27FC236}">
                  <a16:creationId xmlns:a16="http://schemas.microsoft.com/office/drawing/2014/main" id="{2DB3ECF6-4542-4BAD-B28B-3BDAA888ECB9}"/>
                </a:ext>
              </a:extLst>
            </p:cNvPr>
            <p:cNvSpPr/>
            <p:nvPr/>
          </p:nvSpPr>
          <p:spPr>
            <a:xfrm>
              <a:off x="3761644" y="3361869"/>
              <a:ext cx="28338" cy="30003"/>
            </a:xfrm>
            <a:prstGeom prst="ellipse">
              <a:avLst/>
            </a:prstGeom>
            <a:solidFill>
              <a:srgbClr val="002060"/>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0" name="Arc 1709">
              <a:extLst>
                <a:ext uri="{FF2B5EF4-FFF2-40B4-BE49-F238E27FC236}">
                  <a16:creationId xmlns:a16="http://schemas.microsoft.com/office/drawing/2014/main" id="{66D84776-0D7D-4A33-9BC2-128A9462ABC0}"/>
                </a:ext>
              </a:extLst>
            </p:cNvPr>
            <p:cNvSpPr/>
            <p:nvPr/>
          </p:nvSpPr>
          <p:spPr>
            <a:xfrm>
              <a:off x="3751695" y="1882758"/>
              <a:ext cx="2833836" cy="3000345"/>
            </a:xfrm>
            <a:prstGeom prst="arc">
              <a:avLst>
                <a:gd name="adj1" fmla="val 64855"/>
                <a:gd name="adj2" fmla="val 56121"/>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1" name="Arc 1710">
              <a:extLst>
                <a:ext uri="{FF2B5EF4-FFF2-40B4-BE49-F238E27FC236}">
                  <a16:creationId xmlns:a16="http://schemas.microsoft.com/office/drawing/2014/main" id="{5486D911-F8A3-46E7-9A5E-1739D9C2C039}"/>
                </a:ext>
              </a:extLst>
            </p:cNvPr>
            <p:cNvSpPr/>
            <p:nvPr/>
          </p:nvSpPr>
          <p:spPr>
            <a:xfrm>
              <a:off x="1469644" y="965986"/>
              <a:ext cx="4534138" cy="4800552"/>
            </a:xfrm>
            <a:prstGeom prst="arc">
              <a:avLst>
                <a:gd name="adj1" fmla="val 18137369"/>
                <a:gd name="adj2" fmla="val 18904107"/>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2" name="Arc 1711">
              <a:extLst>
                <a:ext uri="{FF2B5EF4-FFF2-40B4-BE49-F238E27FC236}">
                  <a16:creationId xmlns:a16="http://schemas.microsoft.com/office/drawing/2014/main" id="{F9A713E7-0ADC-4805-8B7E-CCDA8AC44CD8}"/>
                </a:ext>
              </a:extLst>
            </p:cNvPr>
            <p:cNvSpPr/>
            <p:nvPr/>
          </p:nvSpPr>
          <p:spPr>
            <a:xfrm>
              <a:off x="4334863" y="965319"/>
              <a:ext cx="4534138" cy="4800552"/>
            </a:xfrm>
            <a:prstGeom prst="arc">
              <a:avLst>
                <a:gd name="adj1" fmla="val 13464668"/>
                <a:gd name="adj2" fmla="val 14221242"/>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13" name="Arc 1712">
              <a:extLst>
                <a:ext uri="{FF2B5EF4-FFF2-40B4-BE49-F238E27FC236}">
                  <a16:creationId xmlns:a16="http://schemas.microsoft.com/office/drawing/2014/main" id="{43F069C8-A559-4794-8415-A67B32A3627F}"/>
                </a:ext>
              </a:extLst>
            </p:cNvPr>
            <p:cNvSpPr/>
            <p:nvPr/>
          </p:nvSpPr>
          <p:spPr>
            <a:xfrm>
              <a:off x="4337487" y="965319"/>
              <a:ext cx="4534138" cy="4800552"/>
            </a:xfrm>
            <a:prstGeom prst="arc">
              <a:avLst>
                <a:gd name="adj1" fmla="val 7337045"/>
                <a:gd name="adj2" fmla="val 8125960"/>
              </a:avLst>
            </a:prstGeom>
            <a:ln w="31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14" name="Straight Connector 1713">
              <a:extLst>
                <a:ext uri="{FF2B5EF4-FFF2-40B4-BE49-F238E27FC236}">
                  <a16:creationId xmlns:a16="http://schemas.microsoft.com/office/drawing/2014/main" id="{5CAC86BC-00AB-4E4F-AEA8-1516067A1C67}"/>
                </a:ext>
              </a:extLst>
            </p:cNvPr>
            <p:cNvCxnSpPr>
              <a:cxnSpLocks/>
            </p:cNvCxnSpPr>
            <p:nvPr/>
          </p:nvCxnSpPr>
          <p:spPr>
            <a:xfrm flipV="1">
              <a:off x="3768200" y="2082781"/>
              <a:ext cx="3235297"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a:extLst>
                <a:ext uri="{FF2B5EF4-FFF2-40B4-BE49-F238E27FC236}">
                  <a16:creationId xmlns:a16="http://schemas.microsoft.com/office/drawing/2014/main" id="{4856887C-11DC-4439-9970-AAE37318AAFD}"/>
                </a:ext>
              </a:extLst>
            </p:cNvPr>
            <p:cNvCxnSpPr>
              <a:cxnSpLocks/>
            </p:cNvCxnSpPr>
            <p:nvPr/>
          </p:nvCxnSpPr>
          <p:spPr>
            <a:xfrm>
              <a:off x="3760329" y="3374596"/>
              <a:ext cx="3219553" cy="1291815"/>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a:extLst>
                <a:ext uri="{FF2B5EF4-FFF2-40B4-BE49-F238E27FC236}">
                  <a16:creationId xmlns:a16="http://schemas.microsoft.com/office/drawing/2014/main" id="{35E1215C-C165-4024-9CF1-30E20B67BCEA}"/>
                </a:ext>
              </a:extLst>
            </p:cNvPr>
            <p:cNvCxnSpPr>
              <a:cxnSpLocks/>
            </p:cNvCxnSpPr>
            <p:nvPr/>
          </p:nvCxnSpPr>
          <p:spPr>
            <a:xfrm>
              <a:off x="5165387" y="544749"/>
              <a:ext cx="0" cy="5661498"/>
            </a:xfrm>
            <a:prstGeom prst="line">
              <a:avLst/>
            </a:prstGeom>
            <a:ln w="3175">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7" name="Group 1716">
            <a:extLst>
              <a:ext uri="{FF2B5EF4-FFF2-40B4-BE49-F238E27FC236}">
                <a16:creationId xmlns:a16="http://schemas.microsoft.com/office/drawing/2014/main" id="{EACD9731-2CC3-4D3B-A7A8-8DE060A05FCF}"/>
              </a:ext>
            </a:extLst>
          </p:cNvPr>
          <p:cNvGrpSpPr/>
          <p:nvPr/>
        </p:nvGrpSpPr>
        <p:grpSpPr>
          <a:xfrm rot="2540802">
            <a:off x="11727099" y="5915025"/>
            <a:ext cx="544580" cy="346135"/>
            <a:chOff x="1459148" y="544749"/>
            <a:chExt cx="7412477" cy="5661498"/>
          </a:xfrm>
        </p:grpSpPr>
        <p:sp>
          <p:nvSpPr>
            <p:cNvPr id="1718" name="Arc 1717">
              <a:extLst>
                <a:ext uri="{FF2B5EF4-FFF2-40B4-BE49-F238E27FC236}">
                  <a16:creationId xmlns:a16="http://schemas.microsoft.com/office/drawing/2014/main" id="{4B1A034C-CBED-4C6A-82ED-016EF506FF32}"/>
                </a:ext>
              </a:extLst>
            </p:cNvPr>
            <p:cNvSpPr/>
            <p:nvPr/>
          </p:nvSpPr>
          <p:spPr>
            <a:xfrm>
              <a:off x="5600748" y="2332810"/>
              <a:ext cx="1983686" cy="2100241"/>
            </a:xfrm>
            <a:prstGeom prst="arc">
              <a:avLst>
                <a:gd name="adj1" fmla="val 64855"/>
                <a:gd name="adj2" fmla="val 56121"/>
              </a:avLst>
            </a:prstGeom>
            <a:ln w="3175">
              <a:solidFill>
                <a:srgbClr val="00206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19" name="Straight Connector 1718">
              <a:extLst>
                <a:ext uri="{FF2B5EF4-FFF2-40B4-BE49-F238E27FC236}">
                  <a16:creationId xmlns:a16="http://schemas.microsoft.com/office/drawing/2014/main" id="{99ECEE72-F785-478B-8FBF-05A0B7D308AB}"/>
                </a:ext>
              </a:extLst>
            </p:cNvPr>
            <p:cNvCxnSpPr>
              <a:cxnSpLocks/>
            </p:cNvCxnSpPr>
            <p:nvPr/>
          </p:nvCxnSpPr>
          <p:spPr>
            <a:xfrm>
              <a:off x="3761903" y="3379597"/>
              <a:ext cx="2816519" cy="0"/>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1720" name="Arc 1719">
              <a:extLst>
                <a:ext uri="{FF2B5EF4-FFF2-40B4-BE49-F238E27FC236}">
                  <a16:creationId xmlns:a16="http://schemas.microsoft.com/office/drawing/2014/main" id="{065E0512-90F5-43C1-BE0F-2826EBBDC969}"/>
                </a:ext>
              </a:extLst>
            </p:cNvPr>
            <p:cNvSpPr/>
            <p:nvPr/>
          </p:nvSpPr>
          <p:spPr>
            <a:xfrm>
              <a:off x="1459148" y="972653"/>
              <a:ext cx="4534138" cy="4800552"/>
            </a:xfrm>
            <a:prstGeom prst="arc">
              <a:avLst>
                <a:gd name="adj1" fmla="val 2558778"/>
                <a:gd name="adj2" fmla="val 3406394"/>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21" name="Straight Connector 1720">
              <a:extLst>
                <a:ext uri="{FF2B5EF4-FFF2-40B4-BE49-F238E27FC236}">
                  <a16:creationId xmlns:a16="http://schemas.microsoft.com/office/drawing/2014/main" id="{4E931D77-C621-40AE-9153-A6CA602EBCA9}"/>
                </a:ext>
              </a:extLst>
            </p:cNvPr>
            <p:cNvCxnSpPr>
              <a:cxnSpLocks/>
            </p:cNvCxnSpPr>
            <p:nvPr/>
          </p:nvCxnSpPr>
          <p:spPr>
            <a:xfrm flipH="1" flipV="1">
              <a:off x="6224192" y="2382815"/>
              <a:ext cx="354230" cy="991782"/>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1722" name="Straight Connector 1721">
              <a:extLst>
                <a:ext uri="{FF2B5EF4-FFF2-40B4-BE49-F238E27FC236}">
                  <a16:creationId xmlns:a16="http://schemas.microsoft.com/office/drawing/2014/main" id="{6BCC4458-AC55-4261-8262-1AC88DD25AFF}"/>
                </a:ext>
              </a:extLst>
            </p:cNvPr>
            <p:cNvCxnSpPr>
              <a:cxnSpLocks/>
            </p:cNvCxnSpPr>
            <p:nvPr/>
          </p:nvCxnSpPr>
          <p:spPr>
            <a:xfrm flipV="1">
              <a:off x="6232064" y="3366262"/>
              <a:ext cx="354230" cy="1000115"/>
            </a:xfrm>
            <a:prstGeom prst="line">
              <a:avLst/>
            </a:prstGeom>
            <a:ln w="3175">
              <a:solidFill>
                <a:srgbClr val="002060"/>
              </a:solidFill>
              <a:prstDash val="sysDash"/>
            </a:ln>
          </p:spPr>
          <p:style>
            <a:lnRef idx="1">
              <a:schemeClr val="accent1"/>
            </a:lnRef>
            <a:fillRef idx="0">
              <a:schemeClr val="accent1"/>
            </a:fillRef>
            <a:effectRef idx="0">
              <a:schemeClr val="accent1"/>
            </a:effectRef>
            <a:fontRef idx="minor">
              <a:schemeClr val="tx1"/>
            </a:fontRef>
          </p:style>
        </p:cxnSp>
        <p:sp>
          <p:nvSpPr>
            <p:cNvPr id="1723" name="Oval 1722">
              <a:extLst>
                <a:ext uri="{FF2B5EF4-FFF2-40B4-BE49-F238E27FC236}">
                  <a16:creationId xmlns:a16="http://schemas.microsoft.com/office/drawing/2014/main" id="{84C4E1A0-DD21-4EA8-BDAA-086CDD70A2C4}"/>
                </a:ext>
              </a:extLst>
            </p:cNvPr>
            <p:cNvSpPr/>
            <p:nvPr/>
          </p:nvSpPr>
          <p:spPr>
            <a:xfrm>
              <a:off x="3761644" y="3361869"/>
              <a:ext cx="28338" cy="30003"/>
            </a:xfrm>
            <a:prstGeom prst="ellipse">
              <a:avLst/>
            </a:prstGeom>
            <a:solidFill>
              <a:srgbClr val="002060"/>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4" name="Arc 1723">
              <a:extLst>
                <a:ext uri="{FF2B5EF4-FFF2-40B4-BE49-F238E27FC236}">
                  <a16:creationId xmlns:a16="http://schemas.microsoft.com/office/drawing/2014/main" id="{4727BD71-FDED-4A42-96F7-8F63E94EBEDB}"/>
                </a:ext>
              </a:extLst>
            </p:cNvPr>
            <p:cNvSpPr/>
            <p:nvPr/>
          </p:nvSpPr>
          <p:spPr>
            <a:xfrm>
              <a:off x="3751695" y="1882758"/>
              <a:ext cx="2833836" cy="3000345"/>
            </a:xfrm>
            <a:prstGeom prst="arc">
              <a:avLst>
                <a:gd name="adj1" fmla="val 64855"/>
                <a:gd name="adj2" fmla="val 56121"/>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5" name="Arc 1724">
              <a:extLst>
                <a:ext uri="{FF2B5EF4-FFF2-40B4-BE49-F238E27FC236}">
                  <a16:creationId xmlns:a16="http://schemas.microsoft.com/office/drawing/2014/main" id="{115D2B76-323D-4F25-9EA9-A647E41F8F43}"/>
                </a:ext>
              </a:extLst>
            </p:cNvPr>
            <p:cNvSpPr/>
            <p:nvPr/>
          </p:nvSpPr>
          <p:spPr>
            <a:xfrm>
              <a:off x="1469644" y="965986"/>
              <a:ext cx="4534138" cy="4800552"/>
            </a:xfrm>
            <a:prstGeom prst="arc">
              <a:avLst>
                <a:gd name="adj1" fmla="val 18137369"/>
                <a:gd name="adj2" fmla="val 18904107"/>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6" name="Arc 1725">
              <a:extLst>
                <a:ext uri="{FF2B5EF4-FFF2-40B4-BE49-F238E27FC236}">
                  <a16:creationId xmlns:a16="http://schemas.microsoft.com/office/drawing/2014/main" id="{548FB74F-F56D-42F8-84E6-74E3890377D4}"/>
                </a:ext>
              </a:extLst>
            </p:cNvPr>
            <p:cNvSpPr/>
            <p:nvPr/>
          </p:nvSpPr>
          <p:spPr>
            <a:xfrm>
              <a:off x="4334863" y="965319"/>
              <a:ext cx="4534138" cy="4800552"/>
            </a:xfrm>
            <a:prstGeom prst="arc">
              <a:avLst>
                <a:gd name="adj1" fmla="val 13464668"/>
                <a:gd name="adj2" fmla="val 14221242"/>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27" name="Arc 1726">
              <a:extLst>
                <a:ext uri="{FF2B5EF4-FFF2-40B4-BE49-F238E27FC236}">
                  <a16:creationId xmlns:a16="http://schemas.microsoft.com/office/drawing/2014/main" id="{FEC8AE5E-0F3A-4EAB-BDBD-D05CD10AF5CE}"/>
                </a:ext>
              </a:extLst>
            </p:cNvPr>
            <p:cNvSpPr/>
            <p:nvPr/>
          </p:nvSpPr>
          <p:spPr>
            <a:xfrm>
              <a:off x="4337487" y="965319"/>
              <a:ext cx="4534138" cy="4800552"/>
            </a:xfrm>
            <a:prstGeom prst="arc">
              <a:avLst>
                <a:gd name="adj1" fmla="val 7337045"/>
                <a:gd name="adj2" fmla="val 8125960"/>
              </a:avLst>
            </a:prstGeom>
            <a:ln w="31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28" name="Straight Connector 1727">
              <a:extLst>
                <a:ext uri="{FF2B5EF4-FFF2-40B4-BE49-F238E27FC236}">
                  <a16:creationId xmlns:a16="http://schemas.microsoft.com/office/drawing/2014/main" id="{4524722C-6B56-4F59-A599-056C08850696}"/>
                </a:ext>
              </a:extLst>
            </p:cNvPr>
            <p:cNvCxnSpPr>
              <a:cxnSpLocks/>
            </p:cNvCxnSpPr>
            <p:nvPr/>
          </p:nvCxnSpPr>
          <p:spPr>
            <a:xfrm flipV="1">
              <a:off x="3768200" y="2082781"/>
              <a:ext cx="3235297"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29" name="Straight Connector 1728">
              <a:extLst>
                <a:ext uri="{FF2B5EF4-FFF2-40B4-BE49-F238E27FC236}">
                  <a16:creationId xmlns:a16="http://schemas.microsoft.com/office/drawing/2014/main" id="{C634B77C-4F7A-43FF-8E49-F74408EC04BC}"/>
                </a:ext>
              </a:extLst>
            </p:cNvPr>
            <p:cNvCxnSpPr>
              <a:cxnSpLocks/>
            </p:cNvCxnSpPr>
            <p:nvPr/>
          </p:nvCxnSpPr>
          <p:spPr>
            <a:xfrm>
              <a:off x="3760329" y="3374596"/>
              <a:ext cx="3219553" cy="1291815"/>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30" name="Straight Connector 1729">
              <a:extLst>
                <a:ext uri="{FF2B5EF4-FFF2-40B4-BE49-F238E27FC236}">
                  <a16:creationId xmlns:a16="http://schemas.microsoft.com/office/drawing/2014/main" id="{DD968E78-9878-4F86-98B5-8D0DAF35FD04}"/>
                </a:ext>
              </a:extLst>
            </p:cNvPr>
            <p:cNvCxnSpPr>
              <a:cxnSpLocks/>
            </p:cNvCxnSpPr>
            <p:nvPr/>
          </p:nvCxnSpPr>
          <p:spPr>
            <a:xfrm>
              <a:off x="5165387" y="544749"/>
              <a:ext cx="0" cy="5661498"/>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1731" name="Group 1730">
            <a:extLst>
              <a:ext uri="{FF2B5EF4-FFF2-40B4-BE49-F238E27FC236}">
                <a16:creationId xmlns:a16="http://schemas.microsoft.com/office/drawing/2014/main" id="{C3D66692-B99B-47B7-9A66-2AE52CBF89B1}"/>
              </a:ext>
            </a:extLst>
          </p:cNvPr>
          <p:cNvGrpSpPr/>
          <p:nvPr/>
        </p:nvGrpSpPr>
        <p:grpSpPr>
          <a:xfrm rot="2540802">
            <a:off x="11727099" y="6210300"/>
            <a:ext cx="544580" cy="346135"/>
            <a:chOff x="1459148" y="544749"/>
            <a:chExt cx="7412477" cy="5661498"/>
          </a:xfrm>
        </p:grpSpPr>
        <p:sp>
          <p:nvSpPr>
            <p:cNvPr id="1732" name="Arc 1731">
              <a:extLst>
                <a:ext uri="{FF2B5EF4-FFF2-40B4-BE49-F238E27FC236}">
                  <a16:creationId xmlns:a16="http://schemas.microsoft.com/office/drawing/2014/main" id="{AED69AB0-4B72-4C8B-9239-2E338300CCEE}"/>
                </a:ext>
              </a:extLst>
            </p:cNvPr>
            <p:cNvSpPr/>
            <p:nvPr/>
          </p:nvSpPr>
          <p:spPr>
            <a:xfrm>
              <a:off x="5600748" y="2332810"/>
              <a:ext cx="1983686" cy="2100241"/>
            </a:xfrm>
            <a:prstGeom prst="arc">
              <a:avLst>
                <a:gd name="adj1" fmla="val 64855"/>
                <a:gd name="adj2" fmla="val 56121"/>
              </a:avLst>
            </a:prstGeom>
            <a:ln w="3175">
              <a:solidFill>
                <a:srgbClr val="FFC000"/>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733" name="Straight Connector 1732">
              <a:extLst>
                <a:ext uri="{FF2B5EF4-FFF2-40B4-BE49-F238E27FC236}">
                  <a16:creationId xmlns:a16="http://schemas.microsoft.com/office/drawing/2014/main" id="{DC8D7FD0-6AFF-4E43-B716-4A2F9528C8F2}"/>
                </a:ext>
              </a:extLst>
            </p:cNvPr>
            <p:cNvCxnSpPr>
              <a:cxnSpLocks/>
            </p:cNvCxnSpPr>
            <p:nvPr/>
          </p:nvCxnSpPr>
          <p:spPr>
            <a:xfrm>
              <a:off x="3761903" y="3379597"/>
              <a:ext cx="2816519" cy="0"/>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sp>
          <p:nvSpPr>
            <p:cNvPr id="1734" name="Arc 1733">
              <a:extLst>
                <a:ext uri="{FF2B5EF4-FFF2-40B4-BE49-F238E27FC236}">
                  <a16:creationId xmlns:a16="http://schemas.microsoft.com/office/drawing/2014/main" id="{4F8AD2B0-4EF4-4F36-9E7F-6EB27283C62C}"/>
                </a:ext>
              </a:extLst>
            </p:cNvPr>
            <p:cNvSpPr/>
            <p:nvPr/>
          </p:nvSpPr>
          <p:spPr>
            <a:xfrm>
              <a:off x="1459148" y="972653"/>
              <a:ext cx="4534138" cy="4800552"/>
            </a:xfrm>
            <a:prstGeom prst="arc">
              <a:avLst>
                <a:gd name="adj1" fmla="val 2558778"/>
                <a:gd name="adj2" fmla="val 3406394"/>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35" name="Straight Connector 1734">
              <a:extLst>
                <a:ext uri="{FF2B5EF4-FFF2-40B4-BE49-F238E27FC236}">
                  <a16:creationId xmlns:a16="http://schemas.microsoft.com/office/drawing/2014/main" id="{C9434EA5-4A6F-4430-866A-DB622F23BE61}"/>
                </a:ext>
              </a:extLst>
            </p:cNvPr>
            <p:cNvCxnSpPr>
              <a:cxnSpLocks/>
            </p:cNvCxnSpPr>
            <p:nvPr/>
          </p:nvCxnSpPr>
          <p:spPr>
            <a:xfrm flipH="1" flipV="1">
              <a:off x="6224192" y="2382815"/>
              <a:ext cx="354230" cy="991782"/>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1736" name="Straight Connector 1735">
              <a:extLst>
                <a:ext uri="{FF2B5EF4-FFF2-40B4-BE49-F238E27FC236}">
                  <a16:creationId xmlns:a16="http://schemas.microsoft.com/office/drawing/2014/main" id="{9F026BC0-E3A4-44D3-BB34-3FFE0CCABFAB}"/>
                </a:ext>
              </a:extLst>
            </p:cNvPr>
            <p:cNvCxnSpPr>
              <a:cxnSpLocks/>
            </p:cNvCxnSpPr>
            <p:nvPr/>
          </p:nvCxnSpPr>
          <p:spPr>
            <a:xfrm flipV="1">
              <a:off x="6232064" y="3366262"/>
              <a:ext cx="354230" cy="1000115"/>
            </a:xfrm>
            <a:prstGeom prst="line">
              <a:avLst/>
            </a:prstGeom>
            <a:ln w="3175">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737" name="Oval 1736">
              <a:extLst>
                <a:ext uri="{FF2B5EF4-FFF2-40B4-BE49-F238E27FC236}">
                  <a16:creationId xmlns:a16="http://schemas.microsoft.com/office/drawing/2014/main" id="{C8D33A23-9ED9-4792-B32F-70DAAA8414F1}"/>
                </a:ext>
              </a:extLst>
            </p:cNvPr>
            <p:cNvSpPr/>
            <p:nvPr/>
          </p:nvSpPr>
          <p:spPr>
            <a:xfrm>
              <a:off x="3761644" y="3361869"/>
              <a:ext cx="28338" cy="30003"/>
            </a:xfrm>
            <a:prstGeom prst="ellipse">
              <a:avLst/>
            </a:prstGeom>
            <a:solidFill>
              <a:srgbClr val="00206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8" name="Arc 1737">
              <a:extLst>
                <a:ext uri="{FF2B5EF4-FFF2-40B4-BE49-F238E27FC236}">
                  <a16:creationId xmlns:a16="http://schemas.microsoft.com/office/drawing/2014/main" id="{DB550127-50CC-45B9-9343-B7839BA1D16B}"/>
                </a:ext>
              </a:extLst>
            </p:cNvPr>
            <p:cNvSpPr/>
            <p:nvPr/>
          </p:nvSpPr>
          <p:spPr>
            <a:xfrm>
              <a:off x="3751695" y="1882758"/>
              <a:ext cx="2833836" cy="3000345"/>
            </a:xfrm>
            <a:prstGeom prst="arc">
              <a:avLst>
                <a:gd name="adj1" fmla="val 64855"/>
                <a:gd name="adj2" fmla="val 56121"/>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39" name="Arc 1738">
              <a:extLst>
                <a:ext uri="{FF2B5EF4-FFF2-40B4-BE49-F238E27FC236}">
                  <a16:creationId xmlns:a16="http://schemas.microsoft.com/office/drawing/2014/main" id="{8AD99E84-BBD6-4628-AD71-4C2424CCD8EB}"/>
                </a:ext>
              </a:extLst>
            </p:cNvPr>
            <p:cNvSpPr/>
            <p:nvPr/>
          </p:nvSpPr>
          <p:spPr>
            <a:xfrm>
              <a:off x="1469644" y="965986"/>
              <a:ext cx="4534138" cy="4800552"/>
            </a:xfrm>
            <a:prstGeom prst="arc">
              <a:avLst>
                <a:gd name="adj1" fmla="val 18137369"/>
                <a:gd name="adj2" fmla="val 18904107"/>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0" name="Arc 1739">
              <a:extLst>
                <a:ext uri="{FF2B5EF4-FFF2-40B4-BE49-F238E27FC236}">
                  <a16:creationId xmlns:a16="http://schemas.microsoft.com/office/drawing/2014/main" id="{CB81BDA8-B5B9-4C49-9579-E8B7BFBE1953}"/>
                </a:ext>
              </a:extLst>
            </p:cNvPr>
            <p:cNvSpPr/>
            <p:nvPr/>
          </p:nvSpPr>
          <p:spPr>
            <a:xfrm>
              <a:off x="4334863" y="965319"/>
              <a:ext cx="4534138" cy="4800552"/>
            </a:xfrm>
            <a:prstGeom prst="arc">
              <a:avLst>
                <a:gd name="adj1" fmla="val 13464668"/>
                <a:gd name="adj2" fmla="val 14221242"/>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41" name="Arc 1740">
              <a:extLst>
                <a:ext uri="{FF2B5EF4-FFF2-40B4-BE49-F238E27FC236}">
                  <a16:creationId xmlns:a16="http://schemas.microsoft.com/office/drawing/2014/main" id="{047306E6-15AC-43CF-BAA8-0651758D6417}"/>
                </a:ext>
              </a:extLst>
            </p:cNvPr>
            <p:cNvSpPr/>
            <p:nvPr/>
          </p:nvSpPr>
          <p:spPr>
            <a:xfrm>
              <a:off x="4337487" y="965319"/>
              <a:ext cx="4534138" cy="4800552"/>
            </a:xfrm>
            <a:prstGeom prst="arc">
              <a:avLst>
                <a:gd name="adj1" fmla="val 7337045"/>
                <a:gd name="adj2" fmla="val 8125960"/>
              </a:avLst>
            </a:prstGeom>
            <a:ln w="3175">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742" name="Straight Connector 1741">
              <a:extLst>
                <a:ext uri="{FF2B5EF4-FFF2-40B4-BE49-F238E27FC236}">
                  <a16:creationId xmlns:a16="http://schemas.microsoft.com/office/drawing/2014/main" id="{0104B90F-6713-44EB-A361-E10E1D0515C1}"/>
                </a:ext>
              </a:extLst>
            </p:cNvPr>
            <p:cNvCxnSpPr>
              <a:cxnSpLocks/>
            </p:cNvCxnSpPr>
            <p:nvPr/>
          </p:nvCxnSpPr>
          <p:spPr>
            <a:xfrm flipV="1">
              <a:off x="3768200" y="2082781"/>
              <a:ext cx="3235297"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3" name="Straight Connector 1742">
              <a:extLst>
                <a:ext uri="{FF2B5EF4-FFF2-40B4-BE49-F238E27FC236}">
                  <a16:creationId xmlns:a16="http://schemas.microsoft.com/office/drawing/2014/main" id="{A3B80B9E-FFFF-4B00-B236-301E26B31404}"/>
                </a:ext>
              </a:extLst>
            </p:cNvPr>
            <p:cNvCxnSpPr>
              <a:cxnSpLocks/>
            </p:cNvCxnSpPr>
            <p:nvPr/>
          </p:nvCxnSpPr>
          <p:spPr>
            <a:xfrm>
              <a:off x="3760329" y="3374596"/>
              <a:ext cx="3219553" cy="1291815"/>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744" name="Straight Connector 1743">
              <a:extLst>
                <a:ext uri="{FF2B5EF4-FFF2-40B4-BE49-F238E27FC236}">
                  <a16:creationId xmlns:a16="http://schemas.microsoft.com/office/drawing/2014/main" id="{931652B3-7219-45BC-AB1D-C6DD79073D03}"/>
                </a:ext>
              </a:extLst>
            </p:cNvPr>
            <p:cNvCxnSpPr>
              <a:cxnSpLocks/>
            </p:cNvCxnSpPr>
            <p:nvPr/>
          </p:nvCxnSpPr>
          <p:spPr>
            <a:xfrm>
              <a:off x="5165387" y="544749"/>
              <a:ext cx="0" cy="5661498"/>
            </a:xfrm>
            <a:prstGeom prst="line">
              <a:avLst/>
            </a:prstGeom>
            <a:ln w="3175">
              <a:solidFill>
                <a:srgbClr val="FFC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66144617"/>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1848</TotalTime>
  <Words>921</Words>
  <Application>Microsoft Office PowerPoint</Application>
  <PresentationFormat>Widescreen</PresentationFormat>
  <Paragraphs>276</Paragraphs>
  <Slides>32</Slides>
  <Notes>6</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32</vt:i4>
      </vt:variant>
    </vt:vector>
  </HeadingPairs>
  <TitlesOfParts>
    <vt:vector size="43" baseType="lpstr">
      <vt:lpstr>Yu Gothic</vt:lpstr>
      <vt:lpstr>Algerian</vt:lpstr>
      <vt:lpstr>Arial</vt:lpstr>
      <vt:lpstr>Calibri</vt:lpstr>
      <vt:lpstr>Calibri Light</vt:lpstr>
      <vt:lpstr>Cambria Math</vt:lpstr>
      <vt:lpstr>MS Reference Sans Serif</vt:lpstr>
      <vt:lpstr>NikoshBAN</vt:lpstr>
      <vt:lpstr>SolaimanLipi</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HP</dc:creator>
  <cp:lastModifiedBy>HP</cp:lastModifiedBy>
  <cp:revision>367</cp:revision>
  <dcterms:created xsi:type="dcterms:W3CDTF">2021-07-03T05:58:24Z</dcterms:created>
  <dcterms:modified xsi:type="dcterms:W3CDTF">2021-12-31T13:54:51Z</dcterms:modified>
</cp:coreProperties>
</file>